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05" r:id="rId3"/>
    <p:sldId id="259" r:id="rId4"/>
    <p:sldId id="303" r:id="rId5"/>
    <p:sldId id="275" r:id="rId6"/>
    <p:sldId id="306" r:id="rId7"/>
    <p:sldId id="274" r:id="rId8"/>
    <p:sldId id="260" r:id="rId9"/>
    <p:sldId id="301" r:id="rId10"/>
    <p:sldId id="304" r:id="rId11"/>
    <p:sldId id="308" r:id="rId12"/>
    <p:sldId id="313" r:id="rId13"/>
    <p:sldId id="307" r:id="rId14"/>
    <p:sldId id="310" r:id="rId15"/>
    <p:sldId id="312" r:id="rId16"/>
    <p:sldId id="302" r:id="rId17"/>
    <p:sldId id="314" r:id="rId18"/>
    <p:sldId id="317" r:id="rId19"/>
    <p:sldId id="315" r:id="rId20"/>
    <p:sldId id="318" r:id="rId21"/>
    <p:sldId id="31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2740" autoAdjust="0"/>
  </p:normalViewPr>
  <p:slideViewPr>
    <p:cSldViewPr>
      <p:cViewPr varScale="1">
        <p:scale>
          <a:sx n="60" d="100"/>
          <a:sy n="60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A789E-F7E4-4D7C-ACF3-9B1828C4E46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896D1-D2A2-46E6-9882-A7C46BE1A1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onda</a:t>
            </a:r>
            <a:r>
              <a:rPr lang="es-ES" baseline="0" dirty="0"/>
              <a:t> es una r</a:t>
            </a:r>
            <a:r>
              <a:rPr lang="es-ES" dirty="0"/>
              <a:t>epetición sucesiva de un patrón de movimiento.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896D1-D2A2-46E6-9882-A7C46BE1A1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17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Respuesta: Onda mecánica (el sonido fuerte que</a:t>
            </a:r>
            <a:r>
              <a:rPr lang="es-ES" baseline="0" dirty="0"/>
              <a:t> viaja por el aire) y </a:t>
            </a:r>
            <a:r>
              <a:rPr lang="es-ES" dirty="0"/>
              <a:t>longitudinal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896D1-D2A2-46E6-9882-A7C46BE1A1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32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Onda electromagnética,</a:t>
            </a:r>
            <a:r>
              <a:rPr lang="es-ES" baseline="0" dirty="0"/>
              <a:t> onda transversal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896D1-D2A2-46E6-9882-A7C46BE1A1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87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Respuesta: Onda mecánica, onda transversal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896D1-D2A2-46E6-9882-A7C46BE1A1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28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Las ondas también se pueden</a:t>
            </a:r>
            <a:r>
              <a:rPr lang="es-ES" baseline="0" dirty="0"/>
              <a:t> clasificar según su modo de vibración. Esta es otra forma de clasificar ondas.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896D1-D2A2-46E6-9882-A7C46BE1A1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29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896D1-D2A2-46E6-9882-A7C46BE1A1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3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Respuesta: la luz</a:t>
            </a:r>
            <a:r>
              <a:rPr lang="es-ES" baseline="0" dirty="0"/>
              <a:t> del sol viaja por el espacio (vacío) hasta la tierra.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896D1-D2A2-46E6-9882-A7C46BE1A1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93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Diga</a:t>
            </a:r>
            <a:r>
              <a:rPr lang="es-ES" baseline="0" dirty="0"/>
              <a:t> a los alumnos que se fijen en el movimiento de las partículas rojas señalizadas con las flechas rojas y la dirección de las ondas que están señalizadas con  la flecha negra.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896D1-D2A2-46E6-9882-A7C46BE1A1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36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Respuesta: cuando se empuja el resorte hacia adelante</a:t>
            </a:r>
            <a:r>
              <a:rPr lang="es-ES" baseline="0" dirty="0"/>
              <a:t> y atrás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896D1-D2A2-46E6-9882-A7C46BE1A1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01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896D1-D2A2-46E6-9882-A7C46BE1A1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06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Respuesta Onda mecánica y transversal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896D1-D2A2-46E6-9882-A7C46BE1A1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72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Respuesta: Onda electromagnética,</a:t>
            </a:r>
            <a:r>
              <a:rPr lang="es-ES" baseline="0" dirty="0"/>
              <a:t> onda transversal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896D1-D2A2-46E6-9882-A7C46BE1A1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31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0320-03DA-4488-8514-256C68E5C50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B537-34B0-4FF9-9C31-F93A7DE627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0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0320-03DA-4488-8514-256C68E5C50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B537-34B0-4FF9-9C31-F93A7DE627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7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0320-03DA-4488-8514-256C68E5C50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B537-34B0-4FF9-9C31-F93A7DE627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17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0320-03DA-4488-8514-256C68E5C50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B537-34B0-4FF9-9C31-F93A7DE627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27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0320-03DA-4488-8514-256C68E5C50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B537-34B0-4FF9-9C31-F93A7DE627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37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0320-03DA-4488-8514-256C68E5C50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B537-34B0-4FF9-9C31-F93A7DE627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6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0320-03DA-4488-8514-256C68E5C50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B537-34B0-4FF9-9C31-F93A7DE627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2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0320-03DA-4488-8514-256C68E5C50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B537-34B0-4FF9-9C31-F93A7DE627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2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0320-03DA-4488-8514-256C68E5C50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B537-34B0-4FF9-9C31-F93A7DE627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8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0320-03DA-4488-8514-256C68E5C50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B537-34B0-4FF9-9C31-F93A7DE627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3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0320-03DA-4488-8514-256C68E5C50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3B537-34B0-4FF9-9C31-F93A7DE627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4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0320-03DA-4488-8514-256C68E5C50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3B537-34B0-4FF9-9C31-F93A7DE627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0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Clasificación de tipos de ondas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Física 1º medio</a:t>
            </a:r>
          </a:p>
          <a:p>
            <a:r>
              <a:rPr lang="es-ES" dirty="0"/>
              <a:t>OA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802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060849"/>
            <a:ext cx="8229600" cy="2016224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Ondas longitudinales</a:t>
            </a:r>
          </a:p>
          <a:p>
            <a:r>
              <a:rPr lang="es-ES" sz="4000" b="1" dirty="0">
                <a:solidFill>
                  <a:srgbClr val="7030A0"/>
                </a:solidFill>
              </a:rPr>
              <a:t>Ondas transversales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72966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Según la dirección de la vibración de las partículas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92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780767" cy="4939182"/>
          </a:xfr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Ondas longitudinales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059832" y="1772816"/>
            <a:ext cx="5742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Cada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dominó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cae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en</a:t>
            </a:r>
            <a:r>
              <a:rPr lang="en-US" sz="2400" b="1" dirty="0">
                <a:solidFill>
                  <a:srgbClr val="FFFF00"/>
                </a:solidFill>
              </a:rPr>
              <a:t> la </a:t>
            </a:r>
            <a:r>
              <a:rPr lang="en-US" sz="2400" b="1" dirty="0" err="1">
                <a:solidFill>
                  <a:srgbClr val="FFFF00"/>
                </a:solidFill>
              </a:rPr>
              <a:t>misma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dirección</a:t>
            </a:r>
            <a:r>
              <a:rPr lang="en-US" sz="2400" b="1" dirty="0">
                <a:solidFill>
                  <a:srgbClr val="FFFF00"/>
                </a:solidFill>
              </a:rPr>
              <a:t> del </a:t>
            </a:r>
            <a:r>
              <a:rPr lang="en-US" sz="2400" b="1" dirty="0" err="1">
                <a:solidFill>
                  <a:srgbClr val="FFFF00"/>
                </a:solidFill>
              </a:rPr>
              <a:t>movimiento</a:t>
            </a:r>
            <a:r>
              <a:rPr lang="en-US" sz="2400" b="1" dirty="0">
                <a:solidFill>
                  <a:srgbClr val="FFFF00"/>
                </a:solidFill>
              </a:rPr>
              <a:t> de la </a:t>
            </a:r>
            <a:r>
              <a:rPr lang="en-US" sz="2400" b="1" dirty="0" err="1">
                <a:solidFill>
                  <a:srgbClr val="FFFF00"/>
                </a:solidFill>
              </a:rPr>
              <a:t>onda</a:t>
            </a:r>
            <a:r>
              <a:rPr lang="en-US" sz="24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143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8229600" cy="2743200"/>
          </a:xfrm>
        </p:spPr>
      </p:pic>
    </p:spTree>
    <p:extLst>
      <p:ext uri="{BB962C8B-B14F-4D97-AF65-F5344CB8AC3E}">
        <p14:creationId xmlns:p14="http://schemas.microsoft.com/office/powerpoint/2010/main" val="1208798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Ondas longitudinales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Las </a:t>
            </a:r>
            <a:r>
              <a:rPr lang="en-US" dirty="0" err="1"/>
              <a:t>vibraciones</a:t>
            </a:r>
            <a:r>
              <a:rPr lang="en-US" dirty="0"/>
              <a:t> que se </a:t>
            </a:r>
            <a:r>
              <a:rPr lang="en-US" dirty="0" err="1"/>
              <a:t>producen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medio</a:t>
            </a:r>
            <a:r>
              <a:rPr lang="en-US" dirty="0"/>
              <a:t> (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ejemplo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agua</a:t>
            </a:r>
            <a:r>
              <a:rPr lang="en-US" dirty="0"/>
              <a:t> o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aire</a:t>
            </a:r>
            <a:r>
              <a:rPr lang="en-US" dirty="0"/>
              <a:t>)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b="1" dirty="0" err="1">
                <a:solidFill>
                  <a:srgbClr val="7030A0"/>
                </a:solidFill>
              </a:rPr>
              <a:t>misma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dirección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es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decir</a:t>
            </a:r>
            <a:r>
              <a:rPr lang="en-US" b="1" dirty="0">
                <a:solidFill>
                  <a:srgbClr val="7030A0"/>
                </a:solidFill>
              </a:rPr>
              <a:t> son </a:t>
            </a:r>
            <a:r>
              <a:rPr lang="en-US" b="1" dirty="0" err="1">
                <a:solidFill>
                  <a:srgbClr val="7030A0"/>
                </a:solidFill>
              </a:rPr>
              <a:t>paralelas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dirty="0"/>
              <a:t>al </a:t>
            </a:r>
            <a:r>
              <a:rPr lang="en-US" dirty="0" err="1"/>
              <a:t>movimiento</a:t>
            </a:r>
            <a:r>
              <a:rPr lang="en-US" dirty="0"/>
              <a:t> de la </a:t>
            </a:r>
            <a:r>
              <a:rPr lang="en-US" dirty="0" err="1"/>
              <a:t>onda</a:t>
            </a:r>
            <a:r>
              <a:rPr lang="en-US" dirty="0"/>
              <a:t>. </a:t>
            </a:r>
          </a:p>
          <a:p>
            <a:r>
              <a:rPr lang="en-US" dirty="0"/>
              <a:t>Las </a:t>
            </a:r>
            <a:r>
              <a:rPr lang="en-US" dirty="0" err="1"/>
              <a:t>ondas</a:t>
            </a:r>
            <a:r>
              <a:rPr lang="en-US" dirty="0"/>
              <a:t> de </a:t>
            </a:r>
            <a:r>
              <a:rPr lang="en-US" dirty="0" err="1"/>
              <a:t>sonido</a:t>
            </a:r>
            <a:r>
              <a:rPr lang="en-US" dirty="0"/>
              <a:t> son </a:t>
            </a:r>
            <a:r>
              <a:rPr lang="en-US" dirty="0" err="1"/>
              <a:t>ondas</a:t>
            </a:r>
            <a:r>
              <a:rPr lang="en-US" dirty="0"/>
              <a:t> </a:t>
            </a:r>
            <a:r>
              <a:rPr lang="en-US" dirty="0" err="1"/>
              <a:t>longitudinales</a:t>
            </a:r>
            <a:r>
              <a:rPr lang="en-US" dirty="0"/>
              <a:t>.</a:t>
            </a:r>
          </a:p>
          <a:p>
            <a:r>
              <a:rPr lang="es-ES" b="1" dirty="0">
                <a:solidFill>
                  <a:srgbClr val="7030A0"/>
                </a:solidFill>
              </a:rPr>
              <a:t>En un resorte, ¿qué movimiento es el que produce la onda longitudinal?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25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Ondas transversales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5" y="1412776"/>
            <a:ext cx="8802555" cy="49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8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Ondas transversales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Las </a:t>
            </a:r>
            <a:r>
              <a:rPr lang="en-US" dirty="0" err="1"/>
              <a:t>vibraciones</a:t>
            </a:r>
            <a:r>
              <a:rPr lang="en-US" dirty="0"/>
              <a:t> que se </a:t>
            </a:r>
            <a:r>
              <a:rPr lang="en-US" dirty="0" err="1"/>
              <a:t>producen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medio</a:t>
            </a:r>
            <a:r>
              <a:rPr lang="en-US" dirty="0"/>
              <a:t> (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ejemplo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agua</a:t>
            </a:r>
            <a:r>
              <a:rPr lang="en-US" dirty="0"/>
              <a:t> o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aire</a:t>
            </a:r>
            <a:r>
              <a:rPr lang="en-US" dirty="0"/>
              <a:t>) son </a:t>
            </a:r>
            <a:r>
              <a:rPr lang="en-US" b="1" dirty="0" err="1">
                <a:solidFill>
                  <a:srgbClr val="7030A0"/>
                </a:solidFill>
              </a:rPr>
              <a:t>perpendiculares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dirty="0"/>
              <a:t>al </a:t>
            </a:r>
            <a:r>
              <a:rPr lang="en-US" dirty="0" err="1"/>
              <a:t>movimiento</a:t>
            </a:r>
            <a:r>
              <a:rPr lang="en-US" dirty="0"/>
              <a:t> de la </a:t>
            </a:r>
            <a:r>
              <a:rPr lang="en-US" dirty="0" err="1"/>
              <a:t>onda</a:t>
            </a:r>
            <a:r>
              <a:rPr lang="en-US" dirty="0"/>
              <a:t>. </a:t>
            </a:r>
          </a:p>
          <a:p>
            <a:r>
              <a:rPr lang="en-US" dirty="0"/>
              <a:t>Las </a:t>
            </a:r>
            <a:r>
              <a:rPr lang="en-US" dirty="0" err="1"/>
              <a:t>ondas</a:t>
            </a:r>
            <a:r>
              <a:rPr lang="en-US" dirty="0"/>
              <a:t> de luz son </a:t>
            </a:r>
            <a:r>
              <a:rPr lang="en-US" dirty="0" err="1"/>
              <a:t>ondas</a:t>
            </a:r>
            <a:r>
              <a:rPr lang="en-US" dirty="0"/>
              <a:t> </a:t>
            </a:r>
            <a:r>
              <a:rPr lang="en-US" dirty="0" err="1"/>
              <a:t>longitudinales</a:t>
            </a:r>
            <a:r>
              <a:rPr lang="en-US" dirty="0"/>
              <a:t>.</a:t>
            </a:r>
          </a:p>
          <a:p>
            <a:r>
              <a:rPr lang="es-ES" b="1" dirty="0">
                <a:solidFill>
                  <a:srgbClr val="7030A0"/>
                </a:solidFill>
              </a:rPr>
              <a:t>En un resorte, ¿qué movimiento es el que produce la onda longitudinal?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13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7030A0"/>
                </a:solidFill>
              </a:rPr>
              <a:t>Diferencias y similitudes entre los distintos tipos de ondas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Haz un mapa conceptual del concepto de ondas, con ejemplos para cada tipo.</a:t>
            </a:r>
          </a:p>
          <a:p>
            <a:r>
              <a:rPr lang="es-ES" b="1" dirty="0">
                <a:solidFill>
                  <a:srgbClr val="00B050"/>
                </a:solidFill>
              </a:rPr>
              <a:t>Investiga qué tipos de ondas se pueden producir en un sismo y cómo se manifiesta el tipo de onda en el movimiento que se produce en el terremoto.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88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Identifica los tipos de onda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27" y="1412776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24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6572548" cy="4929411"/>
          </a:xfrm>
        </p:spPr>
      </p:pic>
    </p:spTree>
    <p:extLst>
      <p:ext uri="{BB962C8B-B14F-4D97-AF65-F5344CB8AC3E}">
        <p14:creationId xmlns:p14="http://schemas.microsoft.com/office/powerpoint/2010/main" val="28055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inese-gong-daniel_si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4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Clasificaciones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Según su naturaleza</a:t>
            </a:r>
          </a:p>
          <a:p>
            <a:r>
              <a:rPr lang="es-ES" dirty="0"/>
              <a:t>Según la dirección de la vibración de las partículas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57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10608"/>
            <a:ext cx="7267788" cy="5514434"/>
          </a:xfrm>
        </p:spPr>
      </p:pic>
    </p:spTree>
    <p:extLst>
      <p:ext uri="{BB962C8B-B14F-4D97-AF65-F5344CB8AC3E}">
        <p14:creationId xmlns:p14="http://schemas.microsoft.com/office/powerpoint/2010/main" val="3927316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20688"/>
            <a:ext cx="5678091" cy="5678091"/>
          </a:xfrm>
        </p:spPr>
      </p:pic>
    </p:spTree>
    <p:extLst>
      <p:ext uri="{BB962C8B-B14F-4D97-AF65-F5344CB8AC3E}">
        <p14:creationId xmlns:p14="http://schemas.microsoft.com/office/powerpoint/2010/main" val="181088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Según su naturaleza</a:t>
            </a:r>
            <a:endParaRPr lang="en-U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67744" y="1484784"/>
            <a:ext cx="3600400" cy="1656184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Mecánicas </a:t>
            </a:r>
          </a:p>
          <a:p>
            <a:r>
              <a:rPr lang="es-ES" dirty="0"/>
              <a:t>Electromagnéticas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030731"/>
            <a:ext cx="6830637" cy="38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5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19672" y="4581128"/>
            <a:ext cx="6840760" cy="1080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7030A0"/>
                </a:solidFill>
              </a:rPr>
              <a:t>¿Han </a:t>
            </a:r>
            <a:r>
              <a:rPr lang="en-US" sz="2800" b="1" dirty="0" err="1">
                <a:solidFill>
                  <a:srgbClr val="7030A0"/>
                </a:solidFill>
              </a:rPr>
              <a:t>visto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gotas</a:t>
            </a:r>
            <a:r>
              <a:rPr lang="en-US" sz="2800" b="1" dirty="0">
                <a:solidFill>
                  <a:srgbClr val="7030A0"/>
                </a:solidFill>
              </a:rPr>
              <a:t> de </a:t>
            </a:r>
            <a:r>
              <a:rPr lang="en-US" sz="2800" b="1" dirty="0" err="1">
                <a:solidFill>
                  <a:srgbClr val="7030A0"/>
                </a:solidFill>
              </a:rPr>
              <a:t>agua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caer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en</a:t>
            </a:r>
            <a:r>
              <a:rPr lang="en-US" sz="2800" b="1" dirty="0">
                <a:solidFill>
                  <a:srgbClr val="7030A0"/>
                </a:solidFill>
              </a:rPr>
              <a:t> un </a:t>
            </a:r>
            <a:r>
              <a:rPr lang="en-US" sz="2800" b="1" dirty="0" err="1">
                <a:solidFill>
                  <a:srgbClr val="7030A0"/>
                </a:solidFill>
              </a:rPr>
              <a:t>lago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Ondas mecánicas</a:t>
            </a:r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6858000" cy="6858000"/>
          </a:xfrm>
          <a:prstGeom prst="rect">
            <a:avLst/>
          </a:prstGeom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1115616" y="1196752"/>
            <a:ext cx="7416824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Se </a:t>
            </a:r>
            <a:r>
              <a:rPr lang="en-US" dirty="0" err="1">
                <a:solidFill>
                  <a:srgbClr val="FFC000"/>
                </a:solidFill>
              </a:rPr>
              <a:t>ven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círculos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concéntricos</a:t>
            </a:r>
            <a:r>
              <a:rPr lang="en-US" dirty="0">
                <a:solidFill>
                  <a:srgbClr val="FFC000"/>
                </a:solidFill>
              </a:rPr>
              <a:t> que se </a:t>
            </a:r>
            <a:r>
              <a:rPr lang="en-US" dirty="0" err="1">
                <a:solidFill>
                  <a:srgbClr val="FFC000"/>
                </a:solidFill>
              </a:rPr>
              <a:t>propagan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por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todas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partes</a:t>
            </a:r>
            <a:r>
              <a:rPr lang="en-US" dirty="0">
                <a:solidFill>
                  <a:srgbClr val="FFC000"/>
                </a:solidFill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6 Rectángulo"/>
          <p:cNvSpPr/>
          <p:nvPr/>
        </p:nvSpPr>
        <p:spPr>
          <a:xfrm>
            <a:off x="742530" y="3525108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99CC00"/>
                </a:solidFill>
              </a:rPr>
              <a:t>Estos</a:t>
            </a:r>
            <a:r>
              <a:rPr lang="en-US" sz="3600" b="1" dirty="0">
                <a:solidFill>
                  <a:srgbClr val="99CC00"/>
                </a:solidFill>
              </a:rPr>
              <a:t> </a:t>
            </a:r>
            <a:r>
              <a:rPr lang="en-US" sz="3600" b="1" dirty="0" err="1">
                <a:solidFill>
                  <a:srgbClr val="99CC00"/>
                </a:solidFill>
              </a:rPr>
              <a:t>círculos</a:t>
            </a:r>
            <a:r>
              <a:rPr lang="en-US" sz="3600" b="1" dirty="0">
                <a:solidFill>
                  <a:srgbClr val="99CC00"/>
                </a:solidFill>
              </a:rPr>
              <a:t> son </a:t>
            </a:r>
            <a:r>
              <a:rPr lang="en-US" sz="3600" b="1" dirty="0" err="1">
                <a:solidFill>
                  <a:srgbClr val="99CC00"/>
                </a:solidFill>
              </a:rPr>
              <a:t>ondas</a:t>
            </a:r>
            <a:r>
              <a:rPr lang="en-US" sz="3600" b="1" dirty="0">
                <a:solidFill>
                  <a:srgbClr val="99CC00"/>
                </a:solidFill>
              </a:rPr>
              <a:t> que se </a:t>
            </a:r>
            <a:r>
              <a:rPr lang="en-US" sz="3600" b="1" dirty="0" err="1">
                <a:solidFill>
                  <a:srgbClr val="99CC00"/>
                </a:solidFill>
              </a:rPr>
              <a:t>mueven</a:t>
            </a:r>
            <a:r>
              <a:rPr lang="en-US" sz="3600" b="1" dirty="0">
                <a:solidFill>
                  <a:srgbClr val="99CC00"/>
                </a:solidFill>
              </a:rPr>
              <a:t> </a:t>
            </a:r>
            <a:r>
              <a:rPr lang="en-US" sz="3600" b="1" dirty="0" err="1">
                <a:solidFill>
                  <a:srgbClr val="99CC00"/>
                </a:solidFill>
              </a:rPr>
              <a:t>en</a:t>
            </a:r>
            <a:r>
              <a:rPr lang="en-US" sz="3600" b="1" dirty="0">
                <a:solidFill>
                  <a:srgbClr val="99CC00"/>
                </a:solidFill>
              </a:rPr>
              <a:t> el </a:t>
            </a:r>
            <a:r>
              <a:rPr lang="en-US" sz="3600" b="1" dirty="0" err="1">
                <a:solidFill>
                  <a:srgbClr val="99CC00"/>
                </a:solidFill>
              </a:rPr>
              <a:t>agua</a:t>
            </a:r>
            <a:r>
              <a:rPr lang="en-US" sz="2800" dirty="0">
                <a:solidFill>
                  <a:srgbClr val="99CC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0585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Ondas mecánicas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Requieren de un </a:t>
            </a:r>
            <a:r>
              <a:rPr lang="es-ES" b="1" dirty="0"/>
              <a:t>medio</a:t>
            </a:r>
            <a:r>
              <a:rPr lang="es-ES" dirty="0"/>
              <a:t> (sólido, líquido o gas) para propagarse, </a:t>
            </a:r>
            <a:r>
              <a:rPr lang="es-ES" b="1" dirty="0">
                <a:solidFill>
                  <a:srgbClr val="0070C0"/>
                </a:solidFill>
              </a:rPr>
              <a:t>NO </a:t>
            </a:r>
            <a:r>
              <a:rPr lang="es-ES" dirty="0"/>
              <a:t>se pueden propagar en el vacío.</a:t>
            </a:r>
          </a:p>
          <a:p>
            <a:r>
              <a:rPr lang="es-ES" dirty="0"/>
              <a:t>Según su modo de vibración pueden ser longitudinales o transversales.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903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Ejemplos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Sonido</a:t>
            </a:r>
          </a:p>
          <a:p>
            <a:r>
              <a:rPr lang="es-ES" dirty="0"/>
              <a:t>Ondas en el agua</a:t>
            </a:r>
          </a:p>
          <a:p>
            <a:r>
              <a:rPr lang="es-ES" dirty="0"/>
              <a:t>Terremotos</a:t>
            </a:r>
          </a:p>
          <a:p>
            <a:r>
              <a:rPr lang="es-ES" dirty="0"/>
              <a:t>Ondas en un resorte</a:t>
            </a:r>
          </a:p>
          <a:p>
            <a:endParaRPr lang="es-ES" dirty="0"/>
          </a:p>
          <a:p>
            <a:pPr marL="0" indent="0" algn="ctr">
              <a:buNone/>
            </a:pPr>
            <a:r>
              <a:rPr lang="es-ES" b="1" dirty="0">
                <a:solidFill>
                  <a:srgbClr val="FF0000"/>
                </a:solidFill>
              </a:rPr>
              <a:t>¿Se te ocurren otras? Piensa en dos ejemplos más y comparte con tus compañeros.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97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39752" y="404664"/>
            <a:ext cx="3888432" cy="1407621"/>
          </a:xfrm>
        </p:spPr>
        <p:txBody>
          <a:bodyPr/>
          <a:lstStyle/>
          <a:p>
            <a:r>
              <a:rPr lang="es-ES" dirty="0"/>
              <a:t>Mecánicas </a:t>
            </a:r>
          </a:p>
          <a:p>
            <a:r>
              <a:rPr lang="es-ES" b="1" dirty="0">
                <a:solidFill>
                  <a:srgbClr val="FF0000"/>
                </a:solidFill>
              </a:rPr>
              <a:t>Electromagnéticas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1727905"/>
            <a:ext cx="5820521" cy="4365391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5076056" y="6093296"/>
            <a:ext cx="272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Licencia</a:t>
            </a:r>
            <a:r>
              <a:rPr lang="en-US" dirty="0"/>
              <a:t>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2270948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Ondas electromagnéticas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 </a:t>
            </a:r>
            <a:r>
              <a:rPr lang="es-ES" dirty="0"/>
              <a:t>requiere de un medio para propagarse </a:t>
            </a:r>
          </a:p>
          <a:p>
            <a:r>
              <a:rPr lang="es-ES" dirty="0"/>
              <a:t>Se pueden propagar en un medio o en el vacío</a:t>
            </a:r>
          </a:p>
          <a:p>
            <a:r>
              <a:rPr lang="es-ES" dirty="0"/>
              <a:t>Solo pueden ser transversales (no las hay longitudinales)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338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B050"/>
                </a:solidFill>
              </a:rPr>
              <a:t>Ejemplos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naturaleza todos los días te muestra que la luz viaja en el vacío ¿Sabes cuál es?</a:t>
            </a:r>
            <a:r>
              <a:rPr lang="es-ES" dirty="0"/>
              <a:t> </a:t>
            </a:r>
          </a:p>
          <a:p>
            <a:r>
              <a:rPr lang="es-ES" dirty="0"/>
              <a:t>La luz con todos sus rangos (radiación ultravioleta, luz visible, rayos X, televisión, </a:t>
            </a:r>
            <a:r>
              <a:rPr lang="es-ES" dirty="0" err="1"/>
              <a:t>etc</a:t>
            </a:r>
            <a:r>
              <a:rPr lang="es-ES" dirty="0"/>
              <a:t>).</a:t>
            </a:r>
          </a:p>
          <a:p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032509"/>
            <a:ext cx="4322057" cy="24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3714</TotalTime>
  <Words>546</Words>
  <Application>Microsoft Office PowerPoint</Application>
  <PresentationFormat>Presentación en pantalla (4:3)</PresentationFormat>
  <Paragraphs>74</Paragraphs>
  <Slides>21</Slides>
  <Notes>12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4" baseType="lpstr">
      <vt:lpstr>Arial</vt:lpstr>
      <vt:lpstr>Calibri</vt:lpstr>
      <vt:lpstr>Tema de Office</vt:lpstr>
      <vt:lpstr>Clasificación de tipos de ondas</vt:lpstr>
      <vt:lpstr>Clasificaciones</vt:lpstr>
      <vt:lpstr>Según su naturaleza</vt:lpstr>
      <vt:lpstr>Ondas mecánicas</vt:lpstr>
      <vt:lpstr>Ondas mecánicas</vt:lpstr>
      <vt:lpstr>Ejemplos</vt:lpstr>
      <vt:lpstr>Presentación de PowerPoint</vt:lpstr>
      <vt:lpstr>Ondas electromagnéticas</vt:lpstr>
      <vt:lpstr>Ejemplos </vt:lpstr>
      <vt:lpstr>Según la dirección de la vibración de las partículas</vt:lpstr>
      <vt:lpstr>Ondas longitudinales</vt:lpstr>
      <vt:lpstr>Presentación de PowerPoint</vt:lpstr>
      <vt:lpstr>Ondas longitudinales</vt:lpstr>
      <vt:lpstr>Ondas transversales</vt:lpstr>
      <vt:lpstr>Ondas transversales</vt:lpstr>
      <vt:lpstr>Diferencias y similitudes entre los distintos tipos de ondas</vt:lpstr>
      <vt:lpstr>Identifica los tipos de onda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clasificación de tipos de ondas</dc:title>
  <dc:creator>carmen salazar</dc:creator>
  <cp:lastModifiedBy>Angela Maria Trisotti Cerezo</cp:lastModifiedBy>
  <cp:revision>46</cp:revision>
  <dcterms:created xsi:type="dcterms:W3CDTF">2019-04-05T16:19:14Z</dcterms:created>
  <dcterms:modified xsi:type="dcterms:W3CDTF">2019-05-16T21:49:59Z</dcterms:modified>
</cp:coreProperties>
</file>