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0734DB-FEF2-48AC-88E7-707A24B71E20}">
  <a:tblStyle styleId="{CA0734DB-FEF2-48AC-88E7-707A24B71E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d6608798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d660879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b9d2e9d8b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4b9d2e9d8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b9d2e9d8b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4b9d2e9d8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d1c50845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24d1c5084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d1c50845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24d1c50845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52d67fad4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2252d67fad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b9d2e9d8b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24b9d2e9d8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b9d2e9d8b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24b9d2e9d8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b9d2e9d8b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24b9d2e9d8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d1c508455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24d1c5084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ebabe6f9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24ebabe6f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0" name="Google Shape;130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b9d2e9d8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4b9d2e9d8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252d67fad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252d67fad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d1c50845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4d1c50845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d1c50845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4d1c50845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4b9d2e9d8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4b9d2e9d8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fd66087982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1fd6608798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1f27e5ae78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27e5ae785_0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1f27e5ae785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f1581fa5a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21f1581fa5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b9d2e9d8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4b9d2e9d8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ba81898ca_1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24ba81898ca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7ff3ce1b1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47ff3ce1b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b9d2e9d8b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4b9d2e9d8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Expediciones oceanográficas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5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¿Qué pares de variables están más  correlacionadas?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¿Qué pares de variables están más correlacionadas?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4" name="Google Shape;194;p36"/>
          <p:cNvGraphicFramePr/>
          <p:nvPr/>
        </p:nvGraphicFramePr>
        <p:xfrm>
          <a:off x="1842225" y="2268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{CA0734DB-FEF2-48AC-88E7-707A24B71E20}</a:tableStyleId>
              </a:tblPr>
              <a:tblGrid>
                <a:gridCol w="13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Archaea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Eukaryota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Temperatura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-0,16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0,12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-0,33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Oxígeno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0,03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-0,13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0,28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7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¿Por qué crees que las concentraciones de Bacteria aumentan?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8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¿Por qué crees que las concentraciones de Bacteria aumentan?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8"/>
          <p:cNvSpPr txBox="1"/>
          <p:nvPr/>
        </p:nvSpPr>
        <p:spPr>
          <a:xfrm>
            <a:off x="605681" y="2210981"/>
            <a:ext cx="8103900" cy="1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aguas frías, como las regiones polares, hay una menor diversidad bacteriana en comparación con las aguas cálidas de los trópicos.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bacterias tienen una gran capacidad de adaptación a las condiciones ambientales como la temperatura.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9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¿Qué pasaría con las correlaciones si se quitan los datos atípicos?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0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¿Qué pasaría con las correlaciones si se quitan los datos atípicos?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25" y="1983725"/>
            <a:ext cx="8919074" cy="269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1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¿Qué pasaría con las correlaciones si se quitan los datos atípicos?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39650"/>
            <a:ext cx="8839202" cy="2669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2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¿Qué pasaría con las correlaciones si se quitan los datos atípicos?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39650"/>
            <a:ext cx="8839199" cy="26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3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¿A qué crees que se deben los datos atípicos?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4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¿A qué crees que se deben los datos atípicos?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4"/>
          <p:cNvSpPr txBox="1"/>
          <p:nvPr/>
        </p:nvSpPr>
        <p:spPr>
          <a:xfrm>
            <a:off x="520056" y="2183556"/>
            <a:ext cx="81039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Errores de procedimiento: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errores en la toma o registro de los datos.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Variabilidad de los datos: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datos correctos que por alguna razón tienen un valor muy alejado del resto.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Video: Tara Ocean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650" y="1074425"/>
            <a:ext cx="6730701" cy="37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253" name="Google Shape;253;p45"/>
          <p:cNvSpPr txBox="1"/>
          <p:nvPr/>
        </p:nvSpPr>
        <p:spPr>
          <a:xfrm>
            <a:off x="587406" y="1178631"/>
            <a:ext cx="81039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uso de softwares es útil para el cálculo del coeficiente de correlación, pues permiten automatizar los cálculos para evitar errores manuales y proporcionan resultados precisos de manera rápida.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588" y="2724150"/>
            <a:ext cx="1180532" cy="16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3333" y="2724150"/>
            <a:ext cx="1744480" cy="16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261" name="Google Shape;261;p46"/>
          <p:cNvSpPr txBox="1"/>
          <p:nvPr/>
        </p:nvSpPr>
        <p:spPr>
          <a:xfrm>
            <a:off x="587406" y="1178631"/>
            <a:ext cx="81039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las variables analizadas, las que presentan mayor correlación lineal es la Temperatura con el microorganismo Eukaryota. Además se observa que la correlación aumenta cuando se quitan los datos atípicos.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350" y="2540931"/>
            <a:ext cx="3694813" cy="2297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268" name="Google Shape;268;p47"/>
          <p:cNvSpPr txBox="1"/>
          <p:nvPr/>
        </p:nvSpPr>
        <p:spPr>
          <a:xfrm>
            <a:off x="587406" y="1178631"/>
            <a:ext cx="8103900" cy="18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" sz="21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datos atípicos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pueden afectar el análisis y la interpretación del valor del coeficiente de correlación lineal: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dato atípico se aleja de la tendencia lineal, es usual que la magnitud del coeficiente de correlación aumente, ya que la correlación lineal es más fuerte.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100" y="2992431"/>
            <a:ext cx="4272479" cy="184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275" name="Google Shape;275;p48"/>
          <p:cNvSpPr txBox="1"/>
          <p:nvPr/>
        </p:nvSpPr>
        <p:spPr>
          <a:xfrm>
            <a:off x="587406" y="1178631"/>
            <a:ext cx="8103900" cy="18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" sz="2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datos atípicos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pueden afectar el análisis y la interpretación del valor del coeficiente de correlación lineal: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dato atípico forma parte de la tendencia lineal, es difícil estimar si el coeficiente de correlación aumenta o disminuye al remover el dato atípico.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875" y="2992431"/>
            <a:ext cx="4248246" cy="184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282" name="Google Shape;282;p49"/>
          <p:cNvSpPr txBox="1"/>
          <p:nvPr/>
        </p:nvSpPr>
        <p:spPr>
          <a:xfrm>
            <a:off x="587406" y="1178631"/>
            <a:ext cx="8103900" cy="2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importante evaluar los datos en su contexto. Los datos en estadística son </a:t>
            </a:r>
            <a:r>
              <a:rPr lang="es" sz="21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números en contexto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valores sueltos. A veces hay mediciones imprecisas u otros factores que afectan los resultados.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importante que se realicen estas investigaciones, para así promover la conciencia y la protección de los océanos.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028" y="3375575"/>
            <a:ext cx="2509951" cy="15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0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Expediciones oceanográficas</a:t>
            </a:r>
            <a:endParaRPr sz="3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Video: Tara Ocean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520425" y="1454850"/>
            <a:ext cx="47103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importancia de los océanos?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hace la Fundación Tara Ocean?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es importante estudiar el plancton?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918" y="1613550"/>
            <a:ext cx="2970157" cy="19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sz="27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9"/>
          <p:cNvSpPr/>
          <p:nvPr/>
        </p:nvSpPr>
        <p:spPr>
          <a:xfrm>
            <a:off x="549325" y="980852"/>
            <a:ext cx="7256700" cy="147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las siguientes variables de estudio: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Oxígeno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Archaea, Bacteria y Eukaryota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550" y="2571752"/>
            <a:ext cx="3686894" cy="2378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calcula la correlación lineal entre dos variables?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calcula la correlación lineal entre dos variables?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949" y="2469799"/>
            <a:ext cx="4586100" cy="14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2"/>
          <p:cNvSpPr txBox="1"/>
          <p:nvPr/>
        </p:nvSpPr>
        <p:spPr>
          <a:xfrm>
            <a:off x="207725" y="92360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calcula la correlación lineal entre dos variables?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00" y="1524850"/>
            <a:ext cx="6649149" cy="32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/>
          <p:cNvPicPr preferRelativeResize="0"/>
          <p:nvPr/>
        </p:nvPicPr>
        <p:blipFill rotWithShape="1">
          <a:blip r:embed="rId4">
            <a:alphaModFix/>
          </a:blip>
          <a:srcRect r="4196"/>
          <a:stretch/>
        </p:blipFill>
        <p:spPr>
          <a:xfrm>
            <a:off x="6984025" y="2703950"/>
            <a:ext cx="2069300" cy="9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3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¿Qué significan los coeficientes de correlación encontrados?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4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¿Qué significan los coeficientes de correlación encontrados?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1" name="Google Shape;181;p34"/>
          <p:cNvGraphicFramePr/>
          <p:nvPr/>
        </p:nvGraphicFramePr>
        <p:xfrm>
          <a:off x="1842225" y="2268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{CA0734DB-FEF2-48AC-88E7-707A24B71E20}</a:tableStyleId>
              </a:tblPr>
              <a:tblGrid>
                <a:gridCol w="13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Archaea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Eukaryota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Temperatura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-0,16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0,12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-0,33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Oxígeno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0,03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-0,13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0,28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2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2B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Presentación en pantalla (16:9)</PresentationFormat>
  <Paragraphs>84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Margarita Daniella Silva Roman</dc:creator>
  <cp:lastModifiedBy>Margarita Daniella Silva Roman</cp:lastModifiedBy>
  <cp:revision>1</cp:revision>
  <dcterms:modified xsi:type="dcterms:W3CDTF">2023-08-03T18:32:01Z</dcterms:modified>
</cp:coreProperties>
</file>