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6FL7rpNp5EgPus9FGf/j1F4JL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d92513f8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fd92513f8b_0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27" name="Google Shape;227;g1fd92513f8b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d92513f8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fd92513f8b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34" name="Google Shape;234;g1fd92513f8b_0_2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86b0b3f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086b0b3f79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41" name="Google Shape;241;g2086b0b3f79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d92513f8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fd92513f8b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49" name="Google Shape;249;g1fd92513f8b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d92513f8b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1fd92513f8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72" name="Google Shape;172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6b0b3f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086b0b3f7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0" name="Google Shape;180;g2086b0b3f7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d92513f8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fd92513f8b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9" name="Google Shape;189;g1fd92513f8b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d92513f8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fd92513f8b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96" name="Google Shape;196;g1fd92513f8b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86b0b3f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086b0b3f7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04" name="Google Shape;204;g2086b0b3f7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d92513f8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1fd92513f8b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12" name="Google Shape;212;g1fd92513f8b_0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d92513f8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fd92513f8b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219" name="Google Shape;219;g1fd92513f8b_0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d92513f8b_0_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d92513f8b_0_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fd92513f8b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d92513f8b_0_95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fd92513f8b_0_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fd92513f8b_0_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fd92513f8b_0_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fd92513f8b_0_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d92513f8b_0_10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1fd92513f8b_0_1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fd92513f8b_0_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fd92513f8b_0_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fd92513f8b_0_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d92513f8b_0_10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1fd92513f8b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fd92513f8b_0_1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fd92513f8b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fd92513f8b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fd92513f8b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d92513f8b_0_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1fd92513f8b_0_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fd92513f8b_0_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fd92513f8b_0_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fd92513f8b_0_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fd92513f8b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fd92513f8b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fd92513f8b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d92513f8b_0_12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1fd92513f8b_0_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fd92513f8b_0_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fd92513f8b_0_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d92513f8b_0_1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1fd92513f8b_0_1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1fd92513f8b_0_1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3" name="Google Shape;133;g1fd92513f8b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fd92513f8b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fd92513f8b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d92513f8b_0_1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1fd92513f8b_0_1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fd92513f8b_0_1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" name="Google Shape;140;g1fd92513f8b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fd92513f8b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fd92513f8b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d92513f8b_0_142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fd92513f8b_0_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fd92513f8b_0_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fd92513f8b_0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d92513f8b_0_1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fd92513f8b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fd92513f8b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fd92513f8b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d92513f8b_0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fd92513f8b_0_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1fd92513f8b_0_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fd92513f8b_0_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robot Perseverance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d92513f8b_0_214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fd92513f8b_0_214"/>
          <p:cNvSpPr/>
          <p:nvPr/>
        </p:nvSpPr>
        <p:spPr>
          <a:xfrm>
            <a:off x="624450" y="2474025"/>
            <a:ext cx="10942500" cy="300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indicación falta para asegurar que el Perseverance vaya del punto A solo al punto B?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¿cuáles son las indicaciones que darías al Perseverance para asegurar que vaya del punto A al B?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d92513f8b_0_222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Reflexionemos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fd92513f8b_0_222"/>
          <p:cNvSpPr/>
          <p:nvPr/>
        </p:nvSpPr>
        <p:spPr>
          <a:xfrm>
            <a:off x="624450" y="2474025"/>
            <a:ext cx="10942500" cy="300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¿Cómo podemos representar el desplazamiento del Perseverance del punto A al B?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086b0b3f79_0_39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086b0b3f79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775" y="2068575"/>
            <a:ext cx="5038725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086b0b3f79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000" y="2059050"/>
            <a:ext cx="50673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d92513f8b_0_228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1fd92513f8b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025" y="1887050"/>
            <a:ext cx="7103949" cy="45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1fd92513f8b_0_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fd92513f8b_0_319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robot Perseverance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Marte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c59a8f8a2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975" y="2382499"/>
            <a:ext cx="4451226" cy="26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bc59a8f8a2_1_1"/>
          <p:cNvSpPr/>
          <p:nvPr/>
        </p:nvSpPr>
        <p:spPr>
          <a:xfrm>
            <a:off x="5557325" y="2327813"/>
            <a:ext cx="5908800" cy="277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¿Conocen alguna misión para explorar Marte?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ustedes pudieran enviar un robot a Marte, ¿con qué propósito lo harían?</a:t>
            </a:r>
            <a:endParaRPr sz="21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24867a50f_0_3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1c24867a50f_0_3"/>
          <p:cNvPicPr preferRelativeResize="0"/>
          <p:nvPr/>
        </p:nvPicPr>
        <p:blipFill rotWithShape="1">
          <a:blip r:embed="rId3">
            <a:alphaModFix/>
          </a:blip>
          <a:srcRect b="28212"/>
          <a:stretch/>
        </p:blipFill>
        <p:spPr>
          <a:xfrm>
            <a:off x="1179675" y="1508000"/>
            <a:ext cx="4134726" cy="479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c24867a50f_0_3"/>
          <p:cNvPicPr preferRelativeResize="0"/>
          <p:nvPr/>
        </p:nvPicPr>
        <p:blipFill rotWithShape="1">
          <a:blip r:embed="rId3">
            <a:alphaModFix/>
          </a:blip>
          <a:srcRect t="72851"/>
          <a:stretch/>
        </p:blipFill>
        <p:spPr>
          <a:xfrm>
            <a:off x="5634450" y="2987251"/>
            <a:ext cx="5550299" cy="243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086b0b3f7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475" y="2155000"/>
            <a:ext cx="2457723" cy="178912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086b0b3f79_0_4"/>
          <p:cNvSpPr/>
          <p:nvPr/>
        </p:nvSpPr>
        <p:spPr>
          <a:xfrm>
            <a:off x="5139625" y="2155000"/>
            <a:ext cx="6427500" cy="277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el Perseverance?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qué corresponden los puntos que se observan en la última imagen de la infografía?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el Perseverance es capaz de ir de un punto específico a otro?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086b0b3f79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086b0b3f79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890" y="4342200"/>
            <a:ext cx="2422897" cy="17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d92513f8b_0_177"/>
          <p:cNvSpPr/>
          <p:nvPr/>
        </p:nvSpPr>
        <p:spPr>
          <a:xfrm>
            <a:off x="822000" y="2155000"/>
            <a:ext cx="10745100" cy="199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Suponiendo que el sistema de autoconducción del Perseverance falla, ¿cuál es la mínima información que le debiésemos indicar para que se mueva desde un punto a otro?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fd92513f8b_0_177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d92513f8b_0_185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1fd92513f8b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700" y="2215825"/>
            <a:ext cx="42005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fd92513f8b_0_185"/>
          <p:cNvSpPr/>
          <p:nvPr/>
        </p:nvSpPr>
        <p:spPr>
          <a:xfrm>
            <a:off x="5475000" y="2474025"/>
            <a:ext cx="6092100" cy="214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solo le indicamos cuántos metros debe recorrer, ¿Perseverance llegaría al punto B?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86b0b3f79_0_15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086b0b3f79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350" y="2297325"/>
            <a:ext cx="4286026" cy="320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086b0b3f79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127" y="2297325"/>
            <a:ext cx="4286024" cy="32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d92513f8b_0_199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fd92513f8b_0_199"/>
          <p:cNvSpPr/>
          <p:nvPr/>
        </p:nvSpPr>
        <p:spPr>
          <a:xfrm>
            <a:off x="624450" y="2474025"/>
            <a:ext cx="10942500" cy="3003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además de la cantidad de metros que debe recorrer, le indicamos al Perseverance una recta por la que se debe mover, en particular, la recta que pasa por los puntos A y B. ¿Es suficiente información para llegar al punto B?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d92513f8b_0_206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1fd92513f8b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50" y="2271239"/>
            <a:ext cx="4328850" cy="325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fd92513f8b_0_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0523" y="2271250"/>
            <a:ext cx="4323451" cy="32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Panorámica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Margarita Daniella Silva Roman</cp:lastModifiedBy>
  <cp:revision>1</cp:revision>
  <dcterms:created xsi:type="dcterms:W3CDTF">2022-11-30T14:02:43Z</dcterms:created>
  <dcterms:modified xsi:type="dcterms:W3CDTF">2023-08-03T17:31:02Z</dcterms:modified>
</cp:coreProperties>
</file>