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27e5ae785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27e5ae785_0_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1f27e5ae785_0_4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385a553b2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21385a553b2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1385a553b2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21385a553b2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385a553b2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21385a553b2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1385a553b2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21385a553b2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f27e5ae785_0_4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1f27e5ae785_0_4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13ee596ab6_1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213ee596ab6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385a553b2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21385a553b2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385a553b2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21385a553b2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f27e5ae785_0_5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1f27e5ae785_0_5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/>
              <a:t>Recuerde descargar la infografía desde la plataforma MatCon/recursos</a:t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385a553b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1385a553b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3ee596ab6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213ee596ab6_1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385a553b2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21385a553b2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385a553b2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1385a553b2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385a553b2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21385a553b2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6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Superficies de plantas solares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/>
        </p:nvSpPr>
        <p:spPr>
          <a:xfrm>
            <a:off x="446154" y="3681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Revisemos…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5"/>
          <p:cNvSpPr/>
          <p:nvPr/>
        </p:nvSpPr>
        <p:spPr>
          <a:xfrm>
            <a:off x="3517900" y="1572638"/>
            <a:ext cx="5384700" cy="272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área de la planta en la primera etapa tiene un radio de  2 km y, por lo tanto, una área de (2 km)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4π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25" y="1483325"/>
            <a:ext cx="2903823" cy="29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/>
        </p:nvSpPr>
        <p:spPr>
          <a:xfrm>
            <a:off x="367204" y="219600"/>
            <a:ext cx="6124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Revisemos…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6"/>
          <p:cNvSpPr/>
          <p:nvPr/>
        </p:nvSpPr>
        <p:spPr>
          <a:xfrm>
            <a:off x="367200" y="3412875"/>
            <a:ext cx="8409600" cy="1159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en la segunda etapa el diámetro aumenta al triple, el radio será de 6 km.  Luego, el área cubierta por espejos es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 ·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 km)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 · 6 km · 6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km  =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 ·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 km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Luego, la superficie de la planta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 veces.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278" y="1085812"/>
            <a:ext cx="6711905" cy="20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/>
        </p:nvSpPr>
        <p:spPr>
          <a:xfrm>
            <a:off x="399904" y="2567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7"/>
          <p:cNvSpPr/>
          <p:nvPr/>
        </p:nvSpPr>
        <p:spPr>
          <a:xfrm>
            <a:off x="399900" y="1251147"/>
            <a:ext cx="8344200" cy="12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Asuma que la primera etapa la planta tiene radio de r km y encuentre una expresión para el área cubierta por espejos en la primera y segunda etapa de la planta.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15794" l="-2797" r="28591" t="16532"/>
          <a:stretch/>
        </p:blipFill>
        <p:spPr>
          <a:xfrm>
            <a:off x="2551163" y="2571750"/>
            <a:ext cx="4201830" cy="21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/>
        </p:nvSpPr>
        <p:spPr>
          <a:xfrm>
            <a:off x="501879" y="4052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8"/>
          <p:cNvSpPr/>
          <p:nvPr/>
        </p:nvSpPr>
        <p:spPr>
          <a:xfrm>
            <a:off x="622300" y="1308100"/>
            <a:ext cx="7852200" cy="97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cuánto aumentó la superficie de la planta termosolar de la primera a la segunda etapa?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8"/>
          <p:cNvPicPr preferRelativeResize="0"/>
          <p:nvPr/>
        </p:nvPicPr>
        <p:blipFill rotWithShape="1">
          <a:blip r:embed="rId3">
            <a:alphaModFix/>
          </a:blip>
          <a:srcRect b="15794" l="-2797" r="28591" t="16532"/>
          <a:stretch/>
        </p:blipFill>
        <p:spPr>
          <a:xfrm>
            <a:off x="2627363" y="2571750"/>
            <a:ext cx="4201830" cy="21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/>
        </p:nvSpPr>
        <p:spPr>
          <a:xfrm>
            <a:off x="409029" y="349050"/>
            <a:ext cx="6124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Revisemos…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9"/>
          <p:cNvSpPr/>
          <p:nvPr/>
        </p:nvSpPr>
        <p:spPr>
          <a:xfrm>
            <a:off x="409025" y="2818675"/>
            <a:ext cx="4296300" cy="194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superficie de la planta en la primera etapa es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π · r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km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en la segunda etapa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π · (3r)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km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000" y="222450"/>
            <a:ext cx="5070650" cy="25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9"/>
          <p:cNvSpPr/>
          <p:nvPr/>
        </p:nvSpPr>
        <p:spPr>
          <a:xfrm>
            <a:off x="5150850" y="2781425"/>
            <a:ext cx="3620700" cy="194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capacidad de energía generada en la planta es proporcional al área cubierta por los espejos. Luego, si el diámetro aumenta al triple, el área cubierta por espejos aumenta 9 veces y, por lo tanto, la energía generada también.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/>
        </p:nvSpPr>
        <p:spPr>
          <a:xfrm>
            <a:off x="501854" y="9809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Consideremos el cálculo realizado: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0"/>
          <p:cNvSpPr txBox="1"/>
          <p:nvPr/>
        </p:nvSpPr>
        <p:spPr>
          <a:xfrm>
            <a:off x="965200" y="1925250"/>
            <a:ext cx="7593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 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(3r)</a:t>
            </a:r>
            <a:r>
              <a:rPr baseline="30000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π · 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(3r) 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(3r) = 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π · 3 · 3 · r · r = 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 · 3</a:t>
            </a:r>
            <a:r>
              <a:rPr baseline="30000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30000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40"/>
          <p:cNvSpPr txBox="1"/>
          <p:nvPr/>
        </p:nvSpPr>
        <p:spPr>
          <a:xfrm>
            <a:off x="696575" y="3161300"/>
            <a:ext cx="7936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8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propiedades se utilizaron?</a:t>
            </a:r>
            <a:endParaRPr b="1" sz="28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6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0"/>
          <p:cNvSpPr txBox="1"/>
          <p:nvPr/>
        </p:nvSpPr>
        <p:spPr>
          <a:xfrm>
            <a:off x="323025" y="274775"/>
            <a:ext cx="808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latin typeface="Calibri"/>
                <a:ea typeface="Calibri"/>
                <a:cs typeface="Calibri"/>
                <a:sym typeface="Calibri"/>
              </a:rPr>
              <a:t>Sistematizamos</a:t>
            </a:r>
            <a:r>
              <a:rPr b="1" lang="es" sz="2100"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/>
        </p:nvSpPr>
        <p:spPr>
          <a:xfrm>
            <a:off x="375729" y="7113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Propiedades de la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multiplicación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1"/>
          <p:cNvSpPr txBox="1"/>
          <p:nvPr/>
        </p:nvSpPr>
        <p:spPr>
          <a:xfrm>
            <a:off x="147127" y="1226725"/>
            <a:ext cx="7936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1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utilizaron las propiedades de la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distributividad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conmutatividad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1"/>
          <p:cNvSpPr txBox="1"/>
          <p:nvPr/>
        </p:nvSpPr>
        <p:spPr>
          <a:xfrm>
            <a:off x="979450" y="3986375"/>
            <a:ext cx="7593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 · (3r)</a:t>
            </a:r>
            <a:r>
              <a:rPr baseline="30000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π · (3r) · (3r) =  π · 3 · 3 · r · r = π · 3</a:t>
            </a:r>
            <a:r>
              <a:rPr baseline="30000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baseline="30000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6" name="Google Shape;236;p41"/>
          <p:cNvSpPr txBox="1"/>
          <p:nvPr/>
        </p:nvSpPr>
        <p:spPr>
          <a:xfrm>
            <a:off x="530374" y="2329350"/>
            <a:ext cx="8262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Propiedades de las potencias: 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1"/>
          <p:cNvSpPr txBox="1"/>
          <p:nvPr/>
        </p:nvSpPr>
        <p:spPr>
          <a:xfrm>
            <a:off x="979452" y="3065450"/>
            <a:ext cx="7936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Propiedad general de potencias de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 exponente.</a:t>
            </a: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1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/>
          <p:nvPr/>
        </p:nvSpPr>
        <p:spPr>
          <a:xfrm>
            <a:off x="326125" y="365200"/>
            <a:ext cx="7647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Propiedad general de las potencias de igual exponente: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2"/>
          <p:cNvSpPr/>
          <p:nvPr/>
        </p:nvSpPr>
        <p:spPr>
          <a:xfrm>
            <a:off x="2613148" y="2820250"/>
            <a:ext cx="3917700" cy="126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30000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b</a:t>
            </a:r>
            <a:r>
              <a:rPr baseline="30000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(a · b)</a:t>
            </a:r>
            <a:r>
              <a:rPr baseline="30000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/>
          </a:p>
        </p:txBody>
      </p:sp>
      <p:sp>
        <p:nvSpPr>
          <p:cNvPr id="244" name="Google Shape;244;p42"/>
          <p:cNvSpPr txBox="1"/>
          <p:nvPr/>
        </p:nvSpPr>
        <p:spPr>
          <a:xfrm>
            <a:off x="3026700" y="171961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 · 3</a:t>
            </a:r>
            <a:r>
              <a:rPr baseline="30000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baseline="30000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π · (3r)</a:t>
            </a:r>
            <a:r>
              <a:rPr baseline="30000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/>
          <p:nvPr/>
        </p:nvSpPr>
        <p:spPr>
          <a:xfrm>
            <a:off x="520429" y="331000"/>
            <a:ext cx="6124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Propiedad general de las potencias de igual exponente: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425" y="1432425"/>
            <a:ext cx="8269875" cy="3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6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4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Superficie de plantas solares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190730" y="35394"/>
            <a:ext cx="7214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 Planta solar Cerro Dominador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 rotWithShape="1">
          <a:blip r:embed="rId3">
            <a:alphaModFix/>
          </a:blip>
          <a:srcRect b="6149" l="11594" r="74055" t="17168"/>
          <a:stretch/>
        </p:blipFill>
        <p:spPr>
          <a:xfrm>
            <a:off x="1341975" y="590425"/>
            <a:ext cx="2866499" cy="430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7"/>
          <p:cNvPicPr preferRelativeResize="0"/>
          <p:nvPr/>
        </p:nvPicPr>
        <p:blipFill rotWithShape="1">
          <a:blip r:embed="rId4">
            <a:alphaModFix/>
          </a:blip>
          <a:srcRect b="6053" l="17459" r="68352" t="17417"/>
          <a:stretch/>
        </p:blipFill>
        <p:spPr>
          <a:xfrm>
            <a:off x="4572000" y="590425"/>
            <a:ext cx="2866499" cy="430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520424" y="665250"/>
            <a:ext cx="5613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Planta solar Cerro Dominador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551383" y="1388067"/>
            <a:ext cx="77613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son importantes las energías renovables?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mecanismo para captar la energía solar en las plantas termosolares?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forma tiene la planta termosolar Cerro Dominador?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288075" y="1308100"/>
            <a:ext cx="5698500" cy="2916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planta termosolar que tendrá la misma forma de la planta Cerro Dominador se va a construir en dos etapas.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 segunda, se triplicará el diámetro de la primera etapa.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aumentará la capacidad de energía producida?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362354" y="5166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555" y="1308100"/>
            <a:ext cx="2918308" cy="291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501875" y="2387125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Pensemos…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501874" y="3026980"/>
            <a:ext cx="84741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qué depende la capacidad de energía producida?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cantidades son relevantes para resolver el problema?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0"/>
          <p:cNvSpPr/>
          <p:nvPr/>
        </p:nvSpPr>
        <p:spPr>
          <a:xfrm>
            <a:off x="501875" y="1003275"/>
            <a:ext cx="6500100" cy="122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planta termosolar que tendrá la misma forma de la planta Cerro Dominador se va a construir en dos etapas.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 segunda, se triplicará el diámetro de la primera etapa.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aumentará la capacidad de energía producida?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501879" y="2848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/>
        </p:nvSpPr>
        <p:spPr>
          <a:xfrm>
            <a:off x="520438" y="26540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Consideremos los siguientes supuestos: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220608" y="898767"/>
            <a:ext cx="77613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superficie de cada espejo es la misma.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los espejos captan la misma cantidad de radiación solar.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espejos cubren toda la superficie de la planta (el espacio entre espejos es despreciable).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305" y="2224850"/>
            <a:ext cx="5629394" cy="268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/>
        </p:nvSpPr>
        <p:spPr>
          <a:xfrm>
            <a:off x="520425" y="66525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implican estos supuestos?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551383" y="1388067"/>
            <a:ext cx="77613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espejo aporta la misma cantidad de energía solar a la planta.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capacidad de generación de energía depende de forma proporcional del área total cubierta por los espejos.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150" y="2419775"/>
            <a:ext cx="2270525" cy="226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390454" y="2381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3"/>
          <p:cNvSpPr/>
          <p:nvPr/>
        </p:nvSpPr>
        <p:spPr>
          <a:xfrm>
            <a:off x="495800" y="763325"/>
            <a:ext cx="7291800" cy="1087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en una primera etapa la planta tiene un diámetro de 4 km, ¿cuál es el área cubierta por espejos?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33"/>
          <p:cNvCxnSpPr/>
          <p:nvPr/>
        </p:nvCxnSpPr>
        <p:spPr>
          <a:xfrm>
            <a:off x="1975875" y="3590825"/>
            <a:ext cx="1000200" cy="34200"/>
          </a:xfrm>
          <a:prstGeom prst="straightConnector1">
            <a:avLst/>
          </a:prstGeom>
          <a:noFill/>
          <a:ln cap="flat" cmpd="sng" w="9525">
            <a:solidFill>
              <a:srgbClr val="B6D7A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325" y="2003225"/>
            <a:ext cx="2903823" cy="29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/>
        </p:nvSpPr>
        <p:spPr>
          <a:xfrm>
            <a:off x="4868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4"/>
          <p:cNvSpPr/>
          <p:nvPr/>
        </p:nvSpPr>
        <p:spPr>
          <a:xfrm>
            <a:off x="622300" y="1308100"/>
            <a:ext cx="8056500" cy="76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¿Cómo aumenta la superficie cubierta por los espejos si el diámetro aumenta al triple?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603" y="2448899"/>
            <a:ext cx="6711905" cy="20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