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7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2093" y="1998522"/>
            <a:ext cx="3494212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4499" y="2027778"/>
            <a:ext cx="8809400" cy="2128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45603" y="3886200"/>
            <a:ext cx="7567295" cy="203508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>
            <a:spAutoFit/>
          </a:bodyPr>
          <a:lstStyle/>
          <a:p>
            <a:pPr marL="1074420" marR="106680" indent="-960755" algn="ctr">
              <a:lnSpc>
                <a:spcPts val="3400"/>
              </a:lnSpc>
              <a:spcBef>
                <a:spcPts val="3170"/>
              </a:spcBef>
            </a:pPr>
            <a:r>
              <a:rPr sz="3400" b="1" spc="-30" dirty="0">
                <a:solidFill>
                  <a:srgbClr val="FBAE2B"/>
                </a:solidFill>
                <a:latin typeface="Whitney"/>
                <a:cs typeface="Whitney"/>
              </a:rPr>
              <a:t>¿Por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qué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es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importante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que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mi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hijo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se </a:t>
            </a:r>
            <a:r>
              <a:rPr sz="3400" b="1" spc="-70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involucre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con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su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aprendizaje?</a:t>
            </a:r>
            <a:endParaRPr sz="3400" dirty="0">
              <a:latin typeface="Whitney"/>
              <a:cs typeface="Whitney"/>
            </a:endParaRPr>
          </a:p>
          <a:p>
            <a:pPr marL="177800">
              <a:lnSpc>
                <a:spcPts val="3400"/>
              </a:lnSpc>
            </a:pP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¿Qué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puedo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hacer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35" dirty="0">
                <a:solidFill>
                  <a:srgbClr val="FBAE2B"/>
                </a:solidFill>
                <a:latin typeface="Whitney"/>
                <a:cs typeface="Whitney"/>
              </a:rPr>
              <a:t>yo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como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apoderado?</a:t>
            </a:r>
            <a:endParaRPr sz="3400" dirty="0">
              <a:latin typeface="Whitney"/>
              <a:cs typeface="Whitney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248094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100" dirty="0"/>
              <a:t>C</a:t>
            </a:r>
            <a:r>
              <a:rPr sz="3400" dirty="0"/>
              <a:t>ONVER</a:t>
            </a:r>
            <a:r>
              <a:rPr sz="3400" spc="-45" dirty="0"/>
              <a:t>S</a:t>
            </a:r>
            <a:r>
              <a:rPr sz="3400" dirty="0"/>
              <a:t>AR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24499" y="2027778"/>
            <a:ext cx="7724140" cy="3865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1" spc="-20" dirty="0">
                <a:solidFill>
                  <a:srgbClr val="231F20"/>
                </a:solidFill>
                <a:latin typeface="Whitney"/>
                <a:cs typeface="Whitney"/>
              </a:rPr>
              <a:t>Converse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su hijo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acerca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sus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profesores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7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compañeros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antes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llegar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colegio,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ayudarle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transición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establecimiento.</a:t>
            </a:r>
            <a:endParaRPr sz="2700">
              <a:latin typeface="Whitney"/>
              <a:cs typeface="Whitney"/>
            </a:endParaRPr>
          </a:p>
          <a:p>
            <a:pPr marL="192405" marR="4254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Pregúntele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cómo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siente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clases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remotas,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si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extraña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sus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amigos,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si 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entretiene,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etc.</a:t>
            </a:r>
            <a:endParaRPr sz="2700">
              <a:latin typeface="Whitney"/>
              <a:cs typeface="Whitney"/>
            </a:endParaRPr>
          </a:p>
          <a:p>
            <a:pPr marL="19240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1" spc="-30" dirty="0">
                <a:solidFill>
                  <a:srgbClr val="231F20"/>
                </a:solidFill>
                <a:latin typeface="Whitney"/>
                <a:cs typeface="Whitney"/>
              </a:rPr>
              <a:t>Valide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cómo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siente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ofrézcale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20" dirty="0">
                <a:solidFill>
                  <a:srgbClr val="231F20"/>
                </a:solidFill>
                <a:latin typeface="Whitney"/>
                <a:cs typeface="Whitney"/>
              </a:rPr>
              <a:t>apoyo.</a:t>
            </a:r>
            <a:endParaRPr sz="2700">
              <a:latin typeface="Whitney"/>
              <a:cs typeface="Whitney"/>
            </a:endParaRPr>
          </a:p>
          <a:p>
            <a:pPr marL="192405" marR="1313180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Si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está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desmotivado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pregunte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cómo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puede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ayudarlo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hacer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este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proceso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 más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llevadero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posible.</a:t>
            </a:r>
            <a:endParaRPr sz="2700">
              <a:latin typeface="Whitney"/>
              <a:cs typeface="Whitney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279200" y="4692689"/>
            <a:ext cx="2160270" cy="2179320"/>
            <a:chOff x="7279200" y="4692689"/>
            <a:chExt cx="2160270" cy="217932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33855" y="5281918"/>
              <a:ext cx="63830" cy="11743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808893" y="5389546"/>
              <a:ext cx="162323" cy="8558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82408" y="5281918"/>
              <a:ext cx="63830" cy="11743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20729" y="6305398"/>
              <a:ext cx="63830" cy="11744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072159" y="6305398"/>
              <a:ext cx="63830" cy="117449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747195" y="6413033"/>
              <a:ext cx="162323" cy="8558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279195" y="4692700"/>
              <a:ext cx="2160270" cy="2179320"/>
            </a:xfrm>
            <a:custGeom>
              <a:avLst/>
              <a:gdLst/>
              <a:ahLst/>
              <a:cxnLst/>
              <a:rect l="l" t="t" r="r" b="b"/>
              <a:pathLst>
                <a:path w="2160270" h="2179320">
                  <a:moveTo>
                    <a:pt x="537667" y="723392"/>
                  </a:moveTo>
                  <a:lnTo>
                    <a:pt x="535152" y="710958"/>
                  </a:lnTo>
                  <a:lnTo>
                    <a:pt x="528320" y="700811"/>
                  </a:lnTo>
                  <a:lnTo>
                    <a:pt x="518172" y="693966"/>
                  </a:lnTo>
                  <a:lnTo>
                    <a:pt x="505752" y="691464"/>
                  </a:lnTo>
                  <a:lnTo>
                    <a:pt x="228079" y="691464"/>
                  </a:lnTo>
                  <a:lnTo>
                    <a:pt x="215658" y="693966"/>
                  </a:lnTo>
                  <a:lnTo>
                    <a:pt x="205511" y="700811"/>
                  </a:lnTo>
                  <a:lnTo>
                    <a:pt x="198666" y="710958"/>
                  </a:lnTo>
                  <a:lnTo>
                    <a:pt x="196164" y="723392"/>
                  </a:lnTo>
                  <a:lnTo>
                    <a:pt x="198666" y="735812"/>
                  </a:lnTo>
                  <a:lnTo>
                    <a:pt x="205511" y="745947"/>
                  </a:lnTo>
                  <a:lnTo>
                    <a:pt x="215658" y="752792"/>
                  </a:lnTo>
                  <a:lnTo>
                    <a:pt x="228079" y="755307"/>
                  </a:lnTo>
                  <a:lnTo>
                    <a:pt x="505752" y="755307"/>
                  </a:lnTo>
                  <a:lnTo>
                    <a:pt x="518172" y="752792"/>
                  </a:lnTo>
                  <a:lnTo>
                    <a:pt x="528320" y="745947"/>
                  </a:lnTo>
                  <a:lnTo>
                    <a:pt x="535152" y="735812"/>
                  </a:lnTo>
                  <a:lnTo>
                    <a:pt x="537667" y="723392"/>
                  </a:lnTo>
                  <a:close/>
                </a:path>
                <a:path w="2160270" h="2179320">
                  <a:moveTo>
                    <a:pt x="705243" y="577710"/>
                  </a:moveTo>
                  <a:lnTo>
                    <a:pt x="702729" y="565277"/>
                  </a:lnTo>
                  <a:lnTo>
                    <a:pt x="695896" y="555129"/>
                  </a:lnTo>
                  <a:lnTo>
                    <a:pt x="685749" y="548284"/>
                  </a:lnTo>
                  <a:lnTo>
                    <a:pt x="673328" y="545782"/>
                  </a:lnTo>
                  <a:lnTo>
                    <a:pt x="228079" y="545782"/>
                  </a:lnTo>
                  <a:lnTo>
                    <a:pt x="215658" y="548284"/>
                  </a:lnTo>
                  <a:lnTo>
                    <a:pt x="205511" y="555129"/>
                  </a:lnTo>
                  <a:lnTo>
                    <a:pt x="198666" y="565277"/>
                  </a:lnTo>
                  <a:lnTo>
                    <a:pt x="196164" y="577710"/>
                  </a:lnTo>
                  <a:lnTo>
                    <a:pt x="198666" y="590118"/>
                  </a:lnTo>
                  <a:lnTo>
                    <a:pt x="205511" y="600265"/>
                  </a:lnTo>
                  <a:lnTo>
                    <a:pt x="215658" y="607110"/>
                  </a:lnTo>
                  <a:lnTo>
                    <a:pt x="228079" y="609625"/>
                  </a:lnTo>
                  <a:lnTo>
                    <a:pt x="673328" y="609625"/>
                  </a:lnTo>
                  <a:lnTo>
                    <a:pt x="685749" y="607110"/>
                  </a:lnTo>
                  <a:lnTo>
                    <a:pt x="695896" y="600265"/>
                  </a:lnTo>
                  <a:lnTo>
                    <a:pt x="702729" y="590118"/>
                  </a:lnTo>
                  <a:lnTo>
                    <a:pt x="705243" y="577710"/>
                  </a:lnTo>
                  <a:close/>
                </a:path>
                <a:path w="2160270" h="2179320">
                  <a:moveTo>
                    <a:pt x="705243" y="432028"/>
                  </a:moveTo>
                  <a:lnTo>
                    <a:pt x="702729" y="419595"/>
                  </a:lnTo>
                  <a:lnTo>
                    <a:pt x="695896" y="409448"/>
                  </a:lnTo>
                  <a:lnTo>
                    <a:pt x="685749" y="402602"/>
                  </a:lnTo>
                  <a:lnTo>
                    <a:pt x="673328" y="400100"/>
                  </a:lnTo>
                  <a:lnTo>
                    <a:pt x="228079" y="400100"/>
                  </a:lnTo>
                  <a:lnTo>
                    <a:pt x="215658" y="402602"/>
                  </a:lnTo>
                  <a:lnTo>
                    <a:pt x="205511" y="409448"/>
                  </a:lnTo>
                  <a:lnTo>
                    <a:pt x="198666" y="419595"/>
                  </a:lnTo>
                  <a:lnTo>
                    <a:pt x="196164" y="432028"/>
                  </a:lnTo>
                  <a:lnTo>
                    <a:pt x="198666" y="444436"/>
                  </a:lnTo>
                  <a:lnTo>
                    <a:pt x="205511" y="454583"/>
                  </a:lnTo>
                  <a:lnTo>
                    <a:pt x="215658" y="461429"/>
                  </a:lnTo>
                  <a:lnTo>
                    <a:pt x="228079" y="463943"/>
                  </a:lnTo>
                  <a:lnTo>
                    <a:pt x="673328" y="463943"/>
                  </a:lnTo>
                  <a:lnTo>
                    <a:pt x="685749" y="461429"/>
                  </a:lnTo>
                  <a:lnTo>
                    <a:pt x="695896" y="454583"/>
                  </a:lnTo>
                  <a:lnTo>
                    <a:pt x="702729" y="444436"/>
                  </a:lnTo>
                  <a:lnTo>
                    <a:pt x="705243" y="432028"/>
                  </a:lnTo>
                  <a:close/>
                </a:path>
                <a:path w="2160270" h="2179320">
                  <a:moveTo>
                    <a:pt x="1000036" y="930389"/>
                  </a:moveTo>
                  <a:lnTo>
                    <a:pt x="996188" y="914184"/>
                  </a:lnTo>
                  <a:lnTo>
                    <a:pt x="987082" y="897699"/>
                  </a:lnTo>
                  <a:lnTo>
                    <a:pt x="914146" y="765721"/>
                  </a:lnTo>
                  <a:lnTo>
                    <a:pt x="914146" y="897699"/>
                  </a:lnTo>
                  <a:lnTo>
                    <a:pt x="238150" y="897699"/>
                  </a:lnTo>
                  <a:lnTo>
                    <a:pt x="191858" y="891451"/>
                  </a:lnTo>
                  <a:lnTo>
                    <a:pt x="150241" y="873861"/>
                  </a:lnTo>
                  <a:lnTo>
                    <a:pt x="114947" y="846582"/>
                  </a:lnTo>
                  <a:lnTo>
                    <a:pt x="87668" y="811288"/>
                  </a:lnTo>
                  <a:lnTo>
                    <a:pt x="70078" y="769658"/>
                  </a:lnTo>
                  <a:lnTo>
                    <a:pt x="63842" y="723392"/>
                  </a:lnTo>
                  <a:lnTo>
                    <a:pt x="63842" y="432028"/>
                  </a:lnTo>
                  <a:lnTo>
                    <a:pt x="70078" y="385737"/>
                  </a:lnTo>
                  <a:lnTo>
                    <a:pt x="87668" y="344106"/>
                  </a:lnTo>
                  <a:lnTo>
                    <a:pt x="114947" y="308813"/>
                  </a:lnTo>
                  <a:lnTo>
                    <a:pt x="150241" y="281533"/>
                  </a:lnTo>
                  <a:lnTo>
                    <a:pt x="191858" y="263944"/>
                  </a:lnTo>
                  <a:lnTo>
                    <a:pt x="238150" y="257708"/>
                  </a:lnTo>
                  <a:lnTo>
                    <a:pt x="663244" y="257708"/>
                  </a:lnTo>
                  <a:lnTo>
                    <a:pt x="709523" y="263944"/>
                  </a:lnTo>
                  <a:lnTo>
                    <a:pt x="751154" y="281533"/>
                  </a:lnTo>
                  <a:lnTo>
                    <a:pt x="786447" y="308813"/>
                  </a:lnTo>
                  <a:lnTo>
                    <a:pt x="813727" y="344106"/>
                  </a:lnTo>
                  <a:lnTo>
                    <a:pt x="831329" y="385737"/>
                  </a:lnTo>
                  <a:lnTo>
                    <a:pt x="837565" y="432028"/>
                  </a:lnTo>
                  <a:lnTo>
                    <a:pt x="837565" y="756259"/>
                  </a:lnTo>
                  <a:lnTo>
                    <a:pt x="838923" y="761580"/>
                  </a:lnTo>
                  <a:lnTo>
                    <a:pt x="841552" y="766305"/>
                  </a:lnTo>
                  <a:lnTo>
                    <a:pt x="914146" y="897699"/>
                  </a:lnTo>
                  <a:lnTo>
                    <a:pt x="914146" y="765721"/>
                  </a:lnTo>
                  <a:lnTo>
                    <a:pt x="901395" y="742645"/>
                  </a:lnTo>
                  <a:lnTo>
                    <a:pt x="901395" y="432028"/>
                  </a:lnTo>
                  <a:lnTo>
                    <a:pt x="896543" y="384086"/>
                  </a:lnTo>
                  <a:lnTo>
                    <a:pt x="882650" y="339407"/>
                  </a:lnTo>
                  <a:lnTo>
                    <a:pt x="860666" y="298958"/>
                  </a:lnTo>
                  <a:lnTo>
                    <a:pt x="831557" y="263702"/>
                  </a:lnTo>
                  <a:lnTo>
                    <a:pt x="824293" y="257708"/>
                  </a:lnTo>
                  <a:lnTo>
                    <a:pt x="796302" y="234594"/>
                  </a:lnTo>
                  <a:lnTo>
                    <a:pt x="755853" y="212623"/>
                  </a:lnTo>
                  <a:lnTo>
                    <a:pt x="711174" y="198716"/>
                  </a:lnTo>
                  <a:lnTo>
                    <a:pt x="663244" y="193878"/>
                  </a:lnTo>
                  <a:lnTo>
                    <a:pt x="238150" y="193878"/>
                  </a:lnTo>
                  <a:lnTo>
                    <a:pt x="190220" y="198716"/>
                  </a:lnTo>
                  <a:lnTo>
                    <a:pt x="145542" y="212623"/>
                  </a:lnTo>
                  <a:lnTo>
                    <a:pt x="105092" y="234594"/>
                  </a:lnTo>
                  <a:lnTo>
                    <a:pt x="69837" y="263702"/>
                  </a:lnTo>
                  <a:lnTo>
                    <a:pt x="40728" y="298958"/>
                  </a:lnTo>
                  <a:lnTo>
                    <a:pt x="18745" y="339407"/>
                  </a:lnTo>
                  <a:lnTo>
                    <a:pt x="4851" y="384086"/>
                  </a:lnTo>
                  <a:lnTo>
                    <a:pt x="0" y="432028"/>
                  </a:lnTo>
                  <a:lnTo>
                    <a:pt x="0" y="723392"/>
                  </a:lnTo>
                  <a:lnTo>
                    <a:pt x="4851" y="771321"/>
                  </a:lnTo>
                  <a:lnTo>
                    <a:pt x="18745" y="815987"/>
                  </a:lnTo>
                  <a:lnTo>
                    <a:pt x="40728" y="856437"/>
                  </a:lnTo>
                  <a:lnTo>
                    <a:pt x="69837" y="891705"/>
                  </a:lnTo>
                  <a:lnTo>
                    <a:pt x="105092" y="920800"/>
                  </a:lnTo>
                  <a:lnTo>
                    <a:pt x="145542" y="942797"/>
                  </a:lnTo>
                  <a:lnTo>
                    <a:pt x="190220" y="956691"/>
                  </a:lnTo>
                  <a:lnTo>
                    <a:pt x="238150" y="961542"/>
                  </a:lnTo>
                  <a:lnTo>
                    <a:pt x="968248" y="961542"/>
                  </a:lnTo>
                  <a:lnTo>
                    <a:pt x="984288" y="957072"/>
                  </a:lnTo>
                  <a:lnTo>
                    <a:pt x="995476" y="945692"/>
                  </a:lnTo>
                  <a:lnTo>
                    <a:pt x="1000036" y="930389"/>
                  </a:lnTo>
                  <a:close/>
                </a:path>
                <a:path w="2160270" h="2179320">
                  <a:moveTo>
                    <a:pt x="1098029" y="1626501"/>
                  </a:moveTo>
                  <a:lnTo>
                    <a:pt x="1095019" y="1561731"/>
                  </a:lnTo>
                  <a:lnTo>
                    <a:pt x="1086434" y="1503311"/>
                  </a:lnTo>
                  <a:lnTo>
                    <a:pt x="1074915" y="1457591"/>
                  </a:lnTo>
                  <a:lnTo>
                    <a:pt x="1059675" y="1413141"/>
                  </a:lnTo>
                  <a:lnTo>
                    <a:pt x="1040790" y="1369961"/>
                  </a:lnTo>
                  <a:lnTo>
                    <a:pt x="1034415" y="1358417"/>
                  </a:lnTo>
                  <a:lnTo>
                    <a:pt x="1034415" y="1627771"/>
                  </a:lnTo>
                  <a:lnTo>
                    <a:pt x="1034364" y="1631581"/>
                  </a:lnTo>
                  <a:lnTo>
                    <a:pt x="1034135" y="1637931"/>
                  </a:lnTo>
                  <a:lnTo>
                    <a:pt x="1034084" y="1638084"/>
                  </a:lnTo>
                  <a:lnTo>
                    <a:pt x="1034084" y="1883041"/>
                  </a:lnTo>
                  <a:lnTo>
                    <a:pt x="1034084" y="1940191"/>
                  </a:lnTo>
                  <a:lnTo>
                    <a:pt x="1024991" y="1988451"/>
                  </a:lnTo>
                  <a:lnTo>
                    <a:pt x="999883" y="2029091"/>
                  </a:lnTo>
                  <a:lnTo>
                    <a:pt x="961999" y="2058301"/>
                  </a:lnTo>
                  <a:lnTo>
                    <a:pt x="914577" y="2073541"/>
                  </a:lnTo>
                  <a:lnTo>
                    <a:pt x="864069" y="2078520"/>
                  </a:lnTo>
                  <a:lnTo>
                    <a:pt x="870686" y="2073541"/>
                  </a:lnTo>
                  <a:lnTo>
                    <a:pt x="898740" y="2051951"/>
                  </a:lnTo>
                  <a:lnTo>
                    <a:pt x="950493" y="2002421"/>
                  </a:lnTo>
                  <a:lnTo>
                    <a:pt x="990739" y="1952891"/>
                  </a:lnTo>
                  <a:lnTo>
                    <a:pt x="1020826" y="1907171"/>
                  </a:lnTo>
                  <a:lnTo>
                    <a:pt x="1034084" y="1883041"/>
                  </a:lnTo>
                  <a:lnTo>
                    <a:pt x="1034084" y="1638084"/>
                  </a:lnTo>
                  <a:lnTo>
                    <a:pt x="1029347" y="1691271"/>
                  </a:lnTo>
                  <a:lnTo>
                    <a:pt x="1019098" y="1743341"/>
                  </a:lnTo>
                  <a:lnTo>
                    <a:pt x="1003630" y="1794141"/>
                  </a:lnTo>
                  <a:lnTo>
                    <a:pt x="983221" y="1841131"/>
                  </a:lnTo>
                  <a:lnTo>
                    <a:pt x="958151" y="1886851"/>
                  </a:lnTo>
                  <a:lnTo>
                    <a:pt x="928712" y="1928761"/>
                  </a:lnTo>
                  <a:lnTo>
                    <a:pt x="895184" y="1966861"/>
                  </a:lnTo>
                  <a:lnTo>
                    <a:pt x="857707" y="2002421"/>
                  </a:lnTo>
                  <a:lnTo>
                    <a:pt x="819099" y="2031631"/>
                  </a:lnTo>
                  <a:lnTo>
                    <a:pt x="778306" y="2057031"/>
                  </a:lnTo>
                  <a:lnTo>
                    <a:pt x="735342" y="2077351"/>
                  </a:lnTo>
                  <a:lnTo>
                    <a:pt x="690575" y="2093861"/>
                  </a:lnTo>
                  <a:lnTo>
                    <a:pt x="644385" y="2106561"/>
                  </a:lnTo>
                  <a:lnTo>
                    <a:pt x="597115" y="2112911"/>
                  </a:lnTo>
                  <a:lnTo>
                    <a:pt x="549148" y="2115451"/>
                  </a:lnTo>
                  <a:lnTo>
                    <a:pt x="501116" y="2112911"/>
                  </a:lnTo>
                  <a:lnTo>
                    <a:pt x="453745" y="2106561"/>
                  </a:lnTo>
                  <a:lnTo>
                    <a:pt x="407428" y="2093861"/>
                  </a:lnTo>
                  <a:lnTo>
                    <a:pt x="365988" y="2078621"/>
                  </a:lnTo>
                  <a:lnTo>
                    <a:pt x="319493" y="2057031"/>
                  </a:lnTo>
                  <a:lnTo>
                    <a:pt x="278650" y="2031631"/>
                  </a:lnTo>
                  <a:lnTo>
                    <a:pt x="240423" y="2002421"/>
                  </a:lnTo>
                  <a:lnTo>
                    <a:pt x="235356" y="1997595"/>
                  </a:lnTo>
                  <a:lnTo>
                    <a:pt x="235356" y="2078621"/>
                  </a:lnTo>
                  <a:lnTo>
                    <a:pt x="183718" y="2073541"/>
                  </a:lnTo>
                  <a:lnTo>
                    <a:pt x="136309" y="2058301"/>
                  </a:lnTo>
                  <a:lnTo>
                    <a:pt x="98425" y="2029091"/>
                  </a:lnTo>
                  <a:lnTo>
                    <a:pt x="73317" y="1988451"/>
                  </a:lnTo>
                  <a:lnTo>
                    <a:pt x="64223" y="1940191"/>
                  </a:lnTo>
                  <a:lnTo>
                    <a:pt x="64223" y="1883041"/>
                  </a:lnTo>
                  <a:lnTo>
                    <a:pt x="77482" y="1907171"/>
                  </a:lnTo>
                  <a:lnTo>
                    <a:pt x="91935" y="1930031"/>
                  </a:lnTo>
                  <a:lnTo>
                    <a:pt x="124371" y="1974481"/>
                  </a:lnTo>
                  <a:lnTo>
                    <a:pt x="172974" y="2027821"/>
                  </a:lnTo>
                  <a:lnTo>
                    <a:pt x="234226" y="2078520"/>
                  </a:lnTo>
                  <a:lnTo>
                    <a:pt x="235356" y="2078621"/>
                  </a:lnTo>
                  <a:lnTo>
                    <a:pt x="235356" y="1997595"/>
                  </a:lnTo>
                  <a:lnTo>
                    <a:pt x="203098" y="1966861"/>
                  </a:lnTo>
                  <a:lnTo>
                    <a:pt x="169583" y="1928761"/>
                  </a:lnTo>
                  <a:lnTo>
                    <a:pt x="140144" y="1886851"/>
                  </a:lnTo>
                  <a:lnTo>
                    <a:pt x="138061" y="1883041"/>
                  </a:lnTo>
                  <a:lnTo>
                    <a:pt x="115087" y="1841131"/>
                  </a:lnTo>
                  <a:lnTo>
                    <a:pt x="94665" y="1794141"/>
                  </a:lnTo>
                  <a:lnTo>
                    <a:pt x="79197" y="1743341"/>
                  </a:lnTo>
                  <a:lnTo>
                    <a:pt x="68935" y="1691271"/>
                  </a:lnTo>
                  <a:lnTo>
                    <a:pt x="64173" y="1637931"/>
                  </a:lnTo>
                  <a:lnTo>
                    <a:pt x="63906" y="1627771"/>
                  </a:lnTo>
                  <a:lnTo>
                    <a:pt x="66827" y="1627771"/>
                  </a:lnTo>
                  <a:lnTo>
                    <a:pt x="69735" y="1626501"/>
                  </a:lnTo>
                  <a:lnTo>
                    <a:pt x="72669" y="1626501"/>
                  </a:lnTo>
                  <a:lnTo>
                    <a:pt x="117792" y="1616341"/>
                  </a:lnTo>
                  <a:lnTo>
                    <a:pt x="162128" y="1602371"/>
                  </a:lnTo>
                  <a:lnTo>
                    <a:pt x="208584" y="1585861"/>
                  </a:lnTo>
                  <a:lnTo>
                    <a:pt x="253771" y="1564271"/>
                  </a:lnTo>
                  <a:lnTo>
                    <a:pt x="258648" y="1561731"/>
                  </a:lnTo>
                  <a:lnTo>
                    <a:pt x="297675" y="1541411"/>
                  </a:lnTo>
                  <a:lnTo>
                    <a:pt x="340245" y="1516011"/>
                  </a:lnTo>
                  <a:lnTo>
                    <a:pt x="381660" y="1488071"/>
                  </a:lnTo>
                  <a:lnTo>
                    <a:pt x="425907" y="1456321"/>
                  </a:lnTo>
                  <a:lnTo>
                    <a:pt x="468617" y="1422031"/>
                  </a:lnTo>
                  <a:lnTo>
                    <a:pt x="509714" y="1385201"/>
                  </a:lnTo>
                  <a:lnTo>
                    <a:pt x="549148" y="1347101"/>
                  </a:lnTo>
                  <a:lnTo>
                    <a:pt x="590410" y="1386471"/>
                  </a:lnTo>
                  <a:lnTo>
                    <a:pt x="626249" y="1419491"/>
                  </a:lnTo>
                  <a:lnTo>
                    <a:pt x="663359" y="1449971"/>
                  </a:lnTo>
                  <a:lnTo>
                    <a:pt x="701700" y="1477911"/>
                  </a:lnTo>
                  <a:lnTo>
                    <a:pt x="741260" y="1505851"/>
                  </a:lnTo>
                  <a:lnTo>
                    <a:pt x="782040" y="1531251"/>
                  </a:lnTo>
                  <a:lnTo>
                    <a:pt x="824001" y="1554111"/>
                  </a:lnTo>
                  <a:lnTo>
                    <a:pt x="867130" y="1575701"/>
                  </a:lnTo>
                  <a:lnTo>
                    <a:pt x="911402" y="1593481"/>
                  </a:lnTo>
                  <a:lnTo>
                    <a:pt x="972045" y="1613801"/>
                  </a:lnTo>
                  <a:lnTo>
                    <a:pt x="1034415" y="1627771"/>
                  </a:lnTo>
                  <a:lnTo>
                    <a:pt x="1034415" y="1358417"/>
                  </a:lnTo>
                  <a:lnTo>
                    <a:pt x="992454" y="1289951"/>
                  </a:lnTo>
                  <a:lnTo>
                    <a:pt x="963193" y="1253121"/>
                  </a:lnTo>
                  <a:lnTo>
                    <a:pt x="930643" y="1217561"/>
                  </a:lnTo>
                  <a:lnTo>
                    <a:pt x="895172" y="1185811"/>
                  </a:lnTo>
                  <a:lnTo>
                    <a:pt x="857491" y="1156601"/>
                  </a:lnTo>
                  <a:lnTo>
                    <a:pt x="817816" y="1132471"/>
                  </a:lnTo>
                  <a:lnTo>
                    <a:pt x="803173" y="1124851"/>
                  </a:lnTo>
                  <a:lnTo>
                    <a:pt x="776338" y="1110881"/>
                  </a:lnTo>
                  <a:lnTo>
                    <a:pt x="733259" y="1093101"/>
                  </a:lnTo>
                  <a:lnTo>
                    <a:pt x="688809" y="1079131"/>
                  </a:lnTo>
                  <a:lnTo>
                    <a:pt x="643166" y="1068971"/>
                  </a:lnTo>
                  <a:lnTo>
                    <a:pt x="596557" y="1062621"/>
                  </a:lnTo>
                  <a:lnTo>
                    <a:pt x="549173" y="1061351"/>
                  </a:lnTo>
                  <a:lnTo>
                    <a:pt x="497992" y="1062621"/>
                  </a:lnTo>
                  <a:lnTo>
                    <a:pt x="447865" y="1070241"/>
                  </a:lnTo>
                  <a:lnTo>
                    <a:pt x="399008" y="1081671"/>
                  </a:lnTo>
                  <a:lnTo>
                    <a:pt x="351675" y="1098181"/>
                  </a:lnTo>
                  <a:lnTo>
                    <a:pt x="306108" y="1118501"/>
                  </a:lnTo>
                  <a:lnTo>
                    <a:pt x="262559" y="1142631"/>
                  </a:lnTo>
                  <a:lnTo>
                    <a:pt x="221272" y="1170571"/>
                  </a:lnTo>
                  <a:lnTo>
                    <a:pt x="182486" y="1203591"/>
                  </a:lnTo>
                  <a:lnTo>
                    <a:pt x="146443" y="1240421"/>
                  </a:lnTo>
                  <a:lnTo>
                    <a:pt x="113398" y="1279791"/>
                  </a:lnTo>
                  <a:lnTo>
                    <a:pt x="107264" y="1303921"/>
                  </a:lnTo>
                  <a:lnTo>
                    <a:pt x="111252" y="1315351"/>
                  </a:lnTo>
                  <a:lnTo>
                    <a:pt x="119659" y="1324241"/>
                  </a:lnTo>
                  <a:lnTo>
                    <a:pt x="131089" y="1330591"/>
                  </a:lnTo>
                  <a:lnTo>
                    <a:pt x="143319" y="1330591"/>
                  </a:lnTo>
                  <a:lnTo>
                    <a:pt x="154889" y="1326781"/>
                  </a:lnTo>
                  <a:lnTo>
                    <a:pt x="164363" y="1317891"/>
                  </a:lnTo>
                  <a:lnTo>
                    <a:pt x="196989" y="1279791"/>
                  </a:lnTo>
                  <a:lnTo>
                    <a:pt x="232841" y="1244231"/>
                  </a:lnTo>
                  <a:lnTo>
                    <a:pt x="271614" y="1213751"/>
                  </a:lnTo>
                  <a:lnTo>
                    <a:pt x="313029" y="1187081"/>
                  </a:lnTo>
                  <a:lnTo>
                    <a:pt x="356768" y="1165491"/>
                  </a:lnTo>
                  <a:lnTo>
                    <a:pt x="402551" y="1147711"/>
                  </a:lnTo>
                  <a:lnTo>
                    <a:pt x="450075" y="1135011"/>
                  </a:lnTo>
                  <a:lnTo>
                    <a:pt x="499046" y="1127391"/>
                  </a:lnTo>
                  <a:lnTo>
                    <a:pt x="549173" y="1124851"/>
                  </a:lnTo>
                  <a:lnTo>
                    <a:pt x="596150" y="1127391"/>
                  </a:lnTo>
                  <a:lnTo>
                    <a:pt x="642264" y="1133741"/>
                  </a:lnTo>
                  <a:lnTo>
                    <a:pt x="687222" y="1145171"/>
                  </a:lnTo>
                  <a:lnTo>
                    <a:pt x="730783" y="1160411"/>
                  </a:lnTo>
                  <a:lnTo>
                    <a:pt x="772693" y="1180731"/>
                  </a:lnTo>
                  <a:lnTo>
                    <a:pt x="812673" y="1203591"/>
                  </a:lnTo>
                  <a:lnTo>
                    <a:pt x="850493" y="1231531"/>
                  </a:lnTo>
                  <a:lnTo>
                    <a:pt x="885875" y="1263281"/>
                  </a:lnTo>
                  <a:lnTo>
                    <a:pt x="918946" y="1298841"/>
                  </a:lnTo>
                  <a:lnTo>
                    <a:pt x="948118" y="1338211"/>
                  </a:lnTo>
                  <a:lnTo>
                    <a:pt x="973264" y="1378851"/>
                  </a:lnTo>
                  <a:lnTo>
                    <a:pt x="994270" y="1422031"/>
                  </a:lnTo>
                  <a:lnTo>
                    <a:pt x="1011008" y="1467751"/>
                  </a:lnTo>
                  <a:lnTo>
                    <a:pt x="1023366" y="1514741"/>
                  </a:lnTo>
                  <a:lnTo>
                    <a:pt x="1031201" y="1561731"/>
                  </a:lnTo>
                  <a:lnTo>
                    <a:pt x="1015593" y="1559191"/>
                  </a:lnTo>
                  <a:lnTo>
                    <a:pt x="1007846" y="1556651"/>
                  </a:lnTo>
                  <a:lnTo>
                    <a:pt x="961732" y="1543951"/>
                  </a:lnTo>
                  <a:lnTo>
                    <a:pt x="916863" y="1527441"/>
                  </a:lnTo>
                  <a:lnTo>
                    <a:pt x="873226" y="1507121"/>
                  </a:lnTo>
                  <a:lnTo>
                    <a:pt x="830859" y="1484261"/>
                  </a:lnTo>
                  <a:lnTo>
                    <a:pt x="789774" y="1460131"/>
                  </a:lnTo>
                  <a:lnTo>
                    <a:pt x="749731" y="1432191"/>
                  </a:lnTo>
                  <a:lnTo>
                    <a:pt x="713181" y="1405521"/>
                  </a:lnTo>
                  <a:lnTo>
                    <a:pt x="677659" y="1377581"/>
                  </a:lnTo>
                  <a:lnTo>
                    <a:pt x="643204" y="1348371"/>
                  </a:lnTo>
                  <a:lnTo>
                    <a:pt x="609879" y="1316621"/>
                  </a:lnTo>
                  <a:lnTo>
                    <a:pt x="602183" y="1310271"/>
                  </a:lnTo>
                  <a:lnTo>
                    <a:pt x="594563" y="1302651"/>
                  </a:lnTo>
                  <a:lnTo>
                    <a:pt x="587019" y="1295031"/>
                  </a:lnTo>
                  <a:lnTo>
                    <a:pt x="579577" y="1287411"/>
                  </a:lnTo>
                  <a:lnTo>
                    <a:pt x="575017" y="1282331"/>
                  </a:lnTo>
                  <a:lnTo>
                    <a:pt x="570344" y="1277251"/>
                  </a:lnTo>
                  <a:lnTo>
                    <a:pt x="565175" y="1273441"/>
                  </a:lnTo>
                  <a:lnTo>
                    <a:pt x="559104" y="1270901"/>
                  </a:lnTo>
                  <a:lnTo>
                    <a:pt x="552843" y="1268361"/>
                  </a:lnTo>
                  <a:lnTo>
                    <a:pt x="545477" y="1268361"/>
                  </a:lnTo>
                  <a:lnTo>
                    <a:pt x="515886" y="1289951"/>
                  </a:lnTo>
                  <a:lnTo>
                    <a:pt x="501065" y="1305191"/>
                  </a:lnTo>
                  <a:lnTo>
                    <a:pt x="485902" y="1319161"/>
                  </a:lnTo>
                  <a:lnTo>
                    <a:pt x="470458" y="1334401"/>
                  </a:lnTo>
                  <a:lnTo>
                    <a:pt x="428853" y="1371231"/>
                  </a:lnTo>
                  <a:lnTo>
                    <a:pt x="375310" y="1413141"/>
                  </a:lnTo>
                  <a:lnTo>
                    <a:pt x="304850" y="1462671"/>
                  </a:lnTo>
                  <a:lnTo>
                    <a:pt x="260337" y="1489341"/>
                  </a:lnTo>
                  <a:lnTo>
                    <a:pt x="214198" y="1512201"/>
                  </a:lnTo>
                  <a:lnTo>
                    <a:pt x="166535" y="1533791"/>
                  </a:lnTo>
                  <a:lnTo>
                    <a:pt x="117475" y="1550301"/>
                  </a:lnTo>
                  <a:lnTo>
                    <a:pt x="67132" y="1561731"/>
                  </a:lnTo>
                  <a:lnTo>
                    <a:pt x="72567" y="1526171"/>
                  </a:lnTo>
                  <a:lnTo>
                    <a:pt x="80606" y="1490611"/>
                  </a:lnTo>
                  <a:lnTo>
                    <a:pt x="91224" y="1456321"/>
                  </a:lnTo>
                  <a:lnTo>
                    <a:pt x="104406" y="1422031"/>
                  </a:lnTo>
                  <a:lnTo>
                    <a:pt x="106997" y="1409331"/>
                  </a:lnTo>
                  <a:lnTo>
                    <a:pt x="104711" y="1396631"/>
                  </a:lnTo>
                  <a:lnTo>
                    <a:pt x="98082" y="1386471"/>
                  </a:lnTo>
                  <a:lnTo>
                    <a:pt x="87642" y="1380121"/>
                  </a:lnTo>
                  <a:lnTo>
                    <a:pt x="75234" y="1377581"/>
                  </a:lnTo>
                  <a:lnTo>
                    <a:pt x="63220" y="1378851"/>
                  </a:lnTo>
                  <a:lnTo>
                    <a:pt x="27432" y="1444891"/>
                  </a:lnTo>
                  <a:lnTo>
                    <a:pt x="13741" y="1495691"/>
                  </a:lnTo>
                  <a:lnTo>
                    <a:pt x="4724" y="1546491"/>
                  </a:lnTo>
                  <a:lnTo>
                    <a:pt x="393" y="1598561"/>
                  </a:lnTo>
                  <a:lnTo>
                    <a:pt x="88" y="1626501"/>
                  </a:lnTo>
                  <a:lnTo>
                    <a:pt x="177" y="1631581"/>
                  </a:lnTo>
                  <a:lnTo>
                    <a:pt x="317" y="1637931"/>
                  </a:lnTo>
                  <a:lnTo>
                    <a:pt x="381" y="1940191"/>
                  </a:lnTo>
                  <a:lnTo>
                    <a:pt x="6464" y="1988451"/>
                  </a:lnTo>
                  <a:lnTo>
                    <a:pt x="23749" y="2032901"/>
                  </a:lnTo>
                  <a:lnTo>
                    <a:pt x="50838" y="2072271"/>
                  </a:lnTo>
                  <a:lnTo>
                    <a:pt x="86296" y="2102751"/>
                  </a:lnTo>
                  <a:lnTo>
                    <a:pt x="128714" y="2125611"/>
                  </a:lnTo>
                  <a:lnTo>
                    <a:pt x="176669" y="2137041"/>
                  </a:lnTo>
                  <a:lnTo>
                    <a:pt x="419430" y="2163711"/>
                  </a:lnTo>
                  <a:lnTo>
                    <a:pt x="450964" y="2170061"/>
                  </a:lnTo>
                  <a:lnTo>
                    <a:pt x="483146" y="2175141"/>
                  </a:lnTo>
                  <a:lnTo>
                    <a:pt x="515886" y="2178951"/>
                  </a:lnTo>
                  <a:lnTo>
                    <a:pt x="582422" y="2178951"/>
                  </a:lnTo>
                  <a:lnTo>
                    <a:pt x="615175" y="2175141"/>
                  </a:lnTo>
                  <a:lnTo>
                    <a:pt x="647344" y="2170061"/>
                  </a:lnTo>
                  <a:lnTo>
                    <a:pt x="678891" y="2163711"/>
                  </a:lnTo>
                  <a:lnTo>
                    <a:pt x="921651" y="2137041"/>
                  </a:lnTo>
                  <a:lnTo>
                    <a:pt x="969606" y="2125611"/>
                  </a:lnTo>
                  <a:lnTo>
                    <a:pt x="988453" y="2115451"/>
                  </a:lnTo>
                  <a:lnTo>
                    <a:pt x="1012024" y="2102751"/>
                  </a:lnTo>
                  <a:lnTo>
                    <a:pt x="1040091" y="2078621"/>
                  </a:lnTo>
                  <a:lnTo>
                    <a:pt x="1047483" y="2072271"/>
                  </a:lnTo>
                  <a:lnTo>
                    <a:pt x="1074572" y="2032901"/>
                  </a:lnTo>
                  <a:lnTo>
                    <a:pt x="1091857" y="1988451"/>
                  </a:lnTo>
                  <a:lnTo>
                    <a:pt x="1097940" y="1940191"/>
                  </a:lnTo>
                  <a:lnTo>
                    <a:pt x="1097940" y="1883041"/>
                  </a:lnTo>
                  <a:lnTo>
                    <a:pt x="1098029" y="1626501"/>
                  </a:lnTo>
                  <a:close/>
                </a:path>
                <a:path w="2160270" h="2179320">
                  <a:moveTo>
                    <a:pt x="1963839" y="1765249"/>
                  </a:moveTo>
                  <a:lnTo>
                    <a:pt x="1961337" y="1752828"/>
                  </a:lnTo>
                  <a:lnTo>
                    <a:pt x="1954491" y="1742681"/>
                  </a:lnTo>
                  <a:lnTo>
                    <a:pt x="1944357" y="1735836"/>
                  </a:lnTo>
                  <a:lnTo>
                    <a:pt x="1931924" y="1733334"/>
                  </a:lnTo>
                  <a:lnTo>
                    <a:pt x="1654251" y="1733334"/>
                  </a:lnTo>
                  <a:lnTo>
                    <a:pt x="1641830" y="1735836"/>
                  </a:lnTo>
                  <a:lnTo>
                    <a:pt x="1631683" y="1742681"/>
                  </a:lnTo>
                  <a:lnTo>
                    <a:pt x="1624850" y="1752828"/>
                  </a:lnTo>
                  <a:lnTo>
                    <a:pt x="1622336" y="1765249"/>
                  </a:lnTo>
                  <a:lnTo>
                    <a:pt x="1624850" y="1777682"/>
                  </a:lnTo>
                  <a:lnTo>
                    <a:pt x="1631683" y="1787817"/>
                  </a:lnTo>
                  <a:lnTo>
                    <a:pt x="1641830" y="1794662"/>
                  </a:lnTo>
                  <a:lnTo>
                    <a:pt x="1654251" y="1797164"/>
                  </a:lnTo>
                  <a:lnTo>
                    <a:pt x="1931924" y="1797164"/>
                  </a:lnTo>
                  <a:lnTo>
                    <a:pt x="1944357" y="1794662"/>
                  </a:lnTo>
                  <a:lnTo>
                    <a:pt x="1954491" y="1787817"/>
                  </a:lnTo>
                  <a:lnTo>
                    <a:pt x="1961337" y="1777682"/>
                  </a:lnTo>
                  <a:lnTo>
                    <a:pt x="1963839" y="1765249"/>
                  </a:lnTo>
                  <a:close/>
                </a:path>
                <a:path w="2160270" h="2179320">
                  <a:moveTo>
                    <a:pt x="1963839" y="1619567"/>
                  </a:moveTo>
                  <a:lnTo>
                    <a:pt x="1961337" y="1607146"/>
                  </a:lnTo>
                  <a:lnTo>
                    <a:pt x="1954491" y="1596999"/>
                  </a:lnTo>
                  <a:lnTo>
                    <a:pt x="1944357" y="1590154"/>
                  </a:lnTo>
                  <a:lnTo>
                    <a:pt x="1931924" y="1587652"/>
                  </a:lnTo>
                  <a:lnTo>
                    <a:pt x="1486674" y="1587652"/>
                  </a:lnTo>
                  <a:lnTo>
                    <a:pt x="1474254" y="1590154"/>
                  </a:lnTo>
                  <a:lnTo>
                    <a:pt x="1464106" y="1596999"/>
                  </a:lnTo>
                  <a:lnTo>
                    <a:pt x="1457261" y="1607146"/>
                  </a:lnTo>
                  <a:lnTo>
                    <a:pt x="1454746" y="1619567"/>
                  </a:lnTo>
                  <a:lnTo>
                    <a:pt x="1457261" y="1632000"/>
                  </a:lnTo>
                  <a:lnTo>
                    <a:pt x="1464106" y="1642135"/>
                  </a:lnTo>
                  <a:lnTo>
                    <a:pt x="1474254" y="1648980"/>
                  </a:lnTo>
                  <a:lnTo>
                    <a:pt x="1486674" y="1651482"/>
                  </a:lnTo>
                  <a:lnTo>
                    <a:pt x="1931924" y="1651482"/>
                  </a:lnTo>
                  <a:lnTo>
                    <a:pt x="1944357" y="1648980"/>
                  </a:lnTo>
                  <a:lnTo>
                    <a:pt x="1954491" y="1642135"/>
                  </a:lnTo>
                  <a:lnTo>
                    <a:pt x="1961337" y="1632000"/>
                  </a:lnTo>
                  <a:lnTo>
                    <a:pt x="1963839" y="1619567"/>
                  </a:lnTo>
                  <a:close/>
                </a:path>
                <a:path w="2160270" h="2179320">
                  <a:moveTo>
                    <a:pt x="1963839" y="1473898"/>
                  </a:moveTo>
                  <a:lnTo>
                    <a:pt x="1961337" y="1461477"/>
                  </a:lnTo>
                  <a:lnTo>
                    <a:pt x="1954491" y="1451330"/>
                  </a:lnTo>
                  <a:lnTo>
                    <a:pt x="1944357" y="1444485"/>
                  </a:lnTo>
                  <a:lnTo>
                    <a:pt x="1931924" y="1441970"/>
                  </a:lnTo>
                  <a:lnTo>
                    <a:pt x="1486674" y="1441970"/>
                  </a:lnTo>
                  <a:lnTo>
                    <a:pt x="1474254" y="1444485"/>
                  </a:lnTo>
                  <a:lnTo>
                    <a:pt x="1464106" y="1451330"/>
                  </a:lnTo>
                  <a:lnTo>
                    <a:pt x="1457274" y="1461477"/>
                  </a:lnTo>
                  <a:lnTo>
                    <a:pt x="1454759" y="1473898"/>
                  </a:lnTo>
                  <a:lnTo>
                    <a:pt x="1457274" y="1486319"/>
                  </a:lnTo>
                  <a:lnTo>
                    <a:pt x="1464106" y="1496466"/>
                  </a:lnTo>
                  <a:lnTo>
                    <a:pt x="1474254" y="1503311"/>
                  </a:lnTo>
                  <a:lnTo>
                    <a:pt x="1486674" y="1505813"/>
                  </a:lnTo>
                  <a:lnTo>
                    <a:pt x="1931924" y="1505813"/>
                  </a:lnTo>
                  <a:lnTo>
                    <a:pt x="1944357" y="1503311"/>
                  </a:lnTo>
                  <a:lnTo>
                    <a:pt x="1954491" y="1496466"/>
                  </a:lnTo>
                  <a:lnTo>
                    <a:pt x="1961337" y="1486319"/>
                  </a:lnTo>
                  <a:lnTo>
                    <a:pt x="1963839" y="1473898"/>
                  </a:lnTo>
                  <a:close/>
                </a:path>
                <a:path w="2160270" h="2179320">
                  <a:moveTo>
                    <a:pt x="2160003" y="1473885"/>
                  </a:moveTo>
                  <a:lnTo>
                    <a:pt x="2155152" y="1425956"/>
                  </a:lnTo>
                  <a:lnTo>
                    <a:pt x="2141258" y="1381277"/>
                  </a:lnTo>
                  <a:lnTo>
                    <a:pt x="2119274" y="1340827"/>
                  </a:lnTo>
                  <a:lnTo>
                    <a:pt x="2096160" y="1312837"/>
                  </a:lnTo>
                  <a:lnTo>
                    <a:pt x="2096160" y="1765261"/>
                  </a:lnTo>
                  <a:lnTo>
                    <a:pt x="2089912" y="1811553"/>
                  </a:lnTo>
                  <a:lnTo>
                    <a:pt x="2072322" y="1853171"/>
                  </a:lnTo>
                  <a:lnTo>
                    <a:pt x="2045042" y="1888464"/>
                  </a:lnTo>
                  <a:lnTo>
                    <a:pt x="2009749" y="1915744"/>
                  </a:lnTo>
                  <a:lnTo>
                    <a:pt x="1968131" y="1933346"/>
                  </a:lnTo>
                  <a:lnTo>
                    <a:pt x="1921852" y="1939582"/>
                  </a:lnTo>
                  <a:lnTo>
                    <a:pt x="1245857" y="1939582"/>
                  </a:lnTo>
                  <a:lnTo>
                    <a:pt x="1321079" y="1803438"/>
                  </a:lnTo>
                  <a:lnTo>
                    <a:pt x="1322438" y="1798129"/>
                  </a:lnTo>
                  <a:lnTo>
                    <a:pt x="1322438" y="1473885"/>
                  </a:lnTo>
                  <a:lnTo>
                    <a:pt x="1328674" y="1427607"/>
                  </a:lnTo>
                  <a:lnTo>
                    <a:pt x="1346263" y="1385989"/>
                  </a:lnTo>
                  <a:lnTo>
                    <a:pt x="1373555" y="1350695"/>
                  </a:lnTo>
                  <a:lnTo>
                    <a:pt x="1408836" y="1323416"/>
                  </a:lnTo>
                  <a:lnTo>
                    <a:pt x="1450467" y="1305826"/>
                  </a:lnTo>
                  <a:lnTo>
                    <a:pt x="1496758" y="1299591"/>
                  </a:lnTo>
                  <a:lnTo>
                    <a:pt x="1921852" y="1299591"/>
                  </a:lnTo>
                  <a:lnTo>
                    <a:pt x="1968131" y="1305826"/>
                  </a:lnTo>
                  <a:lnTo>
                    <a:pt x="2009749" y="1323416"/>
                  </a:lnTo>
                  <a:lnTo>
                    <a:pt x="2045042" y="1350695"/>
                  </a:lnTo>
                  <a:lnTo>
                    <a:pt x="2072322" y="1385989"/>
                  </a:lnTo>
                  <a:lnTo>
                    <a:pt x="2089912" y="1427607"/>
                  </a:lnTo>
                  <a:lnTo>
                    <a:pt x="2096147" y="1473885"/>
                  </a:lnTo>
                  <a:lnTo>
                    <a:pt x="2096160" y="1765261"/>
                  </a:lnTo>
                  <a:lnTo>
                    <a:pt x="2096160" y="1312837"/>
                  </a:lnTo>
                  <a:lnTo>
                    <a:pt x="2054910" y="1276464"/>
                  </a:lnTo>
                  <a:lnTo>
                    <a:pt x="2014461" y="1254480"/>
                  </a:lnTo>
                  <a:lnTo>
                    <a:pt x="1969782" y="1240586"/>
                  </a:lnTo>
                  <a:lnTo>
                    <a:pt x="1921852" y="1235735"/>
                  </a:lnTo>
                  <a:lnTo>
                    <a:pt x="1496758" y="1235735"/>
                  </a:lnTo>
                  <a:lnTo>
                    <a:pt x="1448816" y="1240586"/>
                  </a:lnTo>
                  <a:lnTo>
                    <a:pt x="1404150" y="1254480"/>
                  </a:lnTo>
                  <a:lnTo>
                    <a:pt x="1363700" y="1276464"/>
                  </a:lnTo>
                  <a:lnTo>
                    <a:pt x="1328432" y="1305572"/>
                  </a:lnTo>
                  <a:lnTo>
                    <a:pt x="1299337" y="1340827"/>
                  </a:lnTo>
                  <a:lnTo>
                    <a:pt x="1277353" y="1381277"/>
                  </a:lnTo>
                  <a:lnTo>
                    <a:pt x="1263446" y="1425956"/>
                  </a:lnTo>
                  <a:lnTo>
                    <a:pt x="1258608" y="1473885"/>
                  </a:lnTo>
                  <a:lnTo>
                    <a:pt x="1258608" y="1784502"/>
                  </a:lnTo>
                  <a:lnTo>
                    <a:pt x="1163828" y="1956054"/>
                  </a:lnTo>
                  <a:lnTo>
                    <a:pt x="1159967" y="1972259"/>
                  </a:lnTo>
                  <a:lnTo>
                    <a:pt x="1164539" y="1987550"/>
                  </a:lnTo>
                  <a:lnTo>
                    <a:pt x="1175727" y="1998941"/>
                  </a:lnTo>
                  <a:lnTo>
                    <a:pt x="1191755" y="2003399"/>
                  </a:lnTo>
                  <a:lnTo>
                    <a:pt x="1921852" y="2003399"/>
                  </a:lnTo>
                  <a:lnTo>
                    <a:pt x="1969782" y="1998548"/>
                  </a:lnTo>
                  <a:lnTo>
                    <a:pt x="2014461" y="1984654"/>
                  </a:lnTo>
                  <a:lnTo>
                    <a:pt x="2054910" y="1962670"/>
                  </a:lnTo>
                  <a:lnTo>
                    <a:pt x="2090166" y="1933562"/>
                  </a:lnTo>
                  <a:lnTo>
                    <a:pt x="2119274" y="1898307"/>
                  </a:lnTo>
                  <a:lnTo>
                    <a:pt x="2141258" y="1857857"/>
                  </a:lnTo>
                  <a:lnTo>
                    <a:pt x="2155152" y="1813179"/>
                  </a:lnTo>
                  <a:lnTo>
                    <a:pt x="2159990" y="1765261"/>
                  </a:lnTo>
                  <a:lnTo>
                    <a:pt x="2160003" y="1473885"/>
                  </a:lnTo>
                  <a:close/>
                </a:path>
                <a:path w="2160270" h="2179320">
                  <a:moveTo>
                    <a:pt x="2160003" y="596074"/>
                  </a:moveTo>
                  <a:lnTo>
                    <a:pt x="2158415" y="553440"/>
                  </a:lnTo>
                  <a:lnTo>
                    <a:pt x="2153666" y="511238"/>
                  </a:lnTo>
                  <a:lnTo>
                    <a:pt x="2145804" y="469569"/>
                  </a:lnTo>
                  <a:lnTo>
                    <a:pt x="2134870" y="428612"/>
                  </a:lnTo>
                  <a:lnTo>
                    <a:pt x="2132241" y="404291"/>
                  </a:lnTo>
                  <a:lnTo>
                    <a:pt x="2132012" y="402247"/>
                  </a:lnTo>
                  <a:lnTo>
                    <a:pt x="2127694" y="362178"/>
                  </a:lnTo>
                  <a:lnTo>
                    <a:pt x="2117890" y="302869"/>
                  </a:lnTo>
                  <a:lnTo>
                    <a:pt x="2105355" y="250367"/>
                  </a:lnTo>
                  <a:lnTo>
                    <a:pt x="2096185" y="223012"/>
                  </a:lnTo>
                  <a:lnTo>
                    <a:pt x="2096185" y="596074"/>
                  </a:lnTo>
                  <a:lnTo>
                    <a:pt x="2093950" y="643724"/>
                  </a:lnTo>
                  <a:lnTo>
                    <a:pt x="2087410" y="690118"/>
                  </a:lnTo>
                  <a:lnTo>
                    <a:pt x="2076754" y="735025"/>
                  </a:lnTo>
                  <a:lnTo>
                    <a:pt x="2062200" y="778256"/>
                  </a:lnTo>
                  <a:lnTo>
                    <a:pt x="2043938" y="819594"/>
                  </a:lnTo>
                  <a:lnTo>
                    <a:pt x="2022182" y="858824"/>
                  </a:lnTo>
                  <a:lnTo>
                    <a:pt x="1997138" y="895743"/>
                  </a:lnTo>
                  <a:lnTo>
                    <a:pt x="1969020" y="930135"/>
                  </a:lnTo>
                  <a:lnTo>
                    <a:pt x="1938007" y="961796"/>
                  </a:lnTo>
                  <a:lnTo>
                    <a:pt x="1904326" y="990511"/>
                  </a:lnTo>
                  <a:lnTo>
                    <a:pt x="1868170" y="1016076"/>
                  </a:lnTo>
                  <a:lnTo>
                    <a:pt x="1829752" y="1038288"/>
                  </a:lnTo>
                  <a:lnTo>
                    <a:pt x="1789277" y="1056932"/>
                  </a:lnTo>
                  <a:lnTo>
                    <a:pt x="1746948" y="1071791"/>
                  </a:lnTo>
                  <a:lnTo>
                    <a:pt x="1702955" y="1082675"/>
                  </a:lnTo>
                  <a:lnTo>
                    <a:pt x="1657527" y="1089355"/>
                  </a:lnTo>
                  <a:lnTo>
                    <a:pt x="1610868" y="1091628"/>
                  </a:lnTo>
                  <a:lnTo>
                    <a:pt x="1564703" y="1089406"/>
                  </a:lnTo>
                  <a:lnTo>
                    <a:pt x="1519745" y="1082865"/>
                  </a:lnTo>
                  <a:lnTo>
                    <a:pt x="1476197" y="1072222"/>
                  </a:lnTo>
                  <a:lnTo>
                    <a:pt x="1434261" y="1057668"/>
                  </a:lnTo>
                  <a:lnTo>
                    <a:pt x="1394142" y="1039418"/>
                  </a:lnTo>
                  <a:lnTo>
                    <a:pt x="1356017" y="1017663"/>
                  </a:lnTo>
                  <a:lnTo>
                    <a:pt x="1320088" y="992606"/>
                  </a:lnTo>
                  <a:lnTo>
                    <a:pt x="1286573" y="964450"/>
                  </a:lnTo>
                  <a:lnTo>
                    <a:pt x="1255649" y="933411"/>
                  </a:lnTo>
                  <a:lnTo>
                    <a:pt x="1227518" y="899668"/>
                  </a:lnTo>
                  <a:lnTo>
                    <a:pt x="1202397" y="863434"/>
                  </a:lnTo>
                  <a:lnTo>
                    <a:pt x="1180452" y="824928"/>
                  </a:lnTo>
                  <a:lnTo>
                    <a:pt x="1161910" y="784326"/>
                  </a:lnTo>
                  <a:lnTo>
                    <a:pt x="1146962" y="741832"/>
                  </a:lnTo>
                  <a:lnTo>
                    <a:pt x="1135799" y="697674"/>
                  </a:lnTo>
                  <a:lnTo>
                    <a:pt x="1128610" y="652030"/>
                  </a:lnTo>
                  <a:lnTo>
                    <a:pt x="1125601" y="604824"/>
                  </a:lnTo>
                  <a:lnTo>
                    <a:pt x="1126324" y="604088"/>
                  </a:lnTo>
                  <a:lnTo>
                    <a:pt x="1126490" y="603846"/>
                  </a:lnTo>
                  <a:lnTo>
                    <a:pt x="1150950" y="572871"/>
                  </a:lnTo>
                  <a:lnTo>
                    <a:pt x="1179182" y="544918"/>
                  </a:lnTo>
                  <a:lnTo>
                    <a:pt x="1210157" y="519912"/>
                  </a:lnTo>
                  <a:lnTo>
                    <a:pt x="1242847" y="497789"/>
                  </a:lnTo>
                  <a:lnTo>
                    <a:pt x="1285798" y="473671"/>
                  </a:lnTo>
                  <a:lnTo>
                    <a:pt x="1331112" y="453250"/>
                  </a:lnTo>
                  <a:lnTo>
                    <a:pt x="1378318" y="436448"/>
                  </a:lnTo>
                  <a:lnTo>
                    <a:pt x="1426972" y="423202"/>
                  </a:lnTo>
                  <a:lnTo>
                    <a:pt x="1476616" y="413473"/>
                  </a:lnTo>
                  <a:lnTo>
                    <a:pt x="1526781" y="407187"/>
                  </a:lnTo>
                  <a:lnTo>
                    <a:pt x="1577022" y="404291"/>
                  </a:lnTo>
                  <a:lnTo>
                    <a:pt x="1626882" y="404736"/>
                  </a:lnTo>
                  <a:lnTo>
                    <a:pt x="1675892" y="408470"/>
                  </a:lnTo>
                  <a:lnTo>
                    <a:pt x="1729028" y="417309"/>
                  </a:lnTo>
                  <a:lnTo>
                    <a:pt x="1833968" y="442887"/>
                  </a:lnTo>
                  <a:lnTo>
                    <a:pt x="1886940" y="453199"/>
                  </a:lnTo>
                  <a:lnTo>
                    <a:pt x="1933448" y="458978"/>
                  </a:lnTo>
                  <a:lnTo>
                    <a:pt x="1980171" y="462838"/>
                  </a:lnTo>
                  <a:lnTo>
                    <a:pt x="2027021" y="465124"/>
                  </a:lnTo>
                  <a:lnTo>
                    <a:pt x="2079320" y="466242"/>
                  </a:lnTo>
                  <a:lnTo>
                    <a:pt x="2086673" y="498119"/>
                  </a:lnTo>
                  <a:lnTo>
                    <a:pt x="2091944" y="530440"/>
                  </a:lnTo>
                  <a:lnTo>
                    <a:pt x="2095119" y="563118"/>
                  </a:lnTo>
                  <a:lnTo>
                    <a:pt x="2096185" y="596074"/>
                  </a:lnTo>
                  <a:lnTo>
                    <a:pt x="2096185" y="223012"/>
                  </a:lnTo>
                  <a:lnTo>
                    <a:pt x="2071560" y="164617"/>
                  </a:lnTo>
                  <a:lnTo>
                    <a:pt x="2050072" y="130746"/>
                  </a:lnTo>
                  <a:lnTo>
                    <a:pt x="2018601" y="96951"/>
                  </a:lnTo>
                  <a:lnTo>
                    <a:pt x="1997329" y="79540"/>
                  </a:lnTo>
                  <a:lnTo>
                    <a:pt x="1967255" y="63207"/>
                  </a:lnTo>
                  <a:lnTo>
                    <a:pt x="1957946" y="58153"/>
                  </a:lnTo>
                  <a:lnTo>
                    <a:pt x="1914855" y="44323"/>
                  </a:lnTo>
                  <a:lnTo>
                    <a:pt x="1869020" y="36690"/>
                  </a:lnTo>
                  <a:lnTo>
                    <a:pt x="1868271" y="36563"/>
                  </a:lnTo>
                  <a:lnTo>
                    <a:pt x="1818411" y="33362"/>
                  </a:lnTo>
                  <a:lnTo>
                    <a:pt x="1765515" y="33248"/>
                  </a:lnTo>
                  <a:lnTo>
                    <a:pt x="1636420" y="36512"/>
                  </a:lnTo>
                  <a:lnTo>
                    <a:pt x="1610868" y="36690"/>
                  </a:lnTo>
                  <a:lnTo>
                    <a:pt x="1527035" y="35483"/>
                  </a:lnTo>
                  <a:lnTo>
                    <a:pt x="1456029" y="32219"/>
                  </a:lnTo>
                  <a:lnTo>
                    <a:pt x="1396911" y="27406"/>
                  </a:lnTo>
                  <a:lnTo>
                    <a:pt x="1348727" y="21577"/>
                  </a:lnTo>
                  <a:lnTo>
                    <a:pt x="1310538" y="15240"/>
                  </a:lnTo>
                  <a:lnTo>
                    <a:pt x="1260462" y="3098"/>
                  </a:lnTo>
                  <a:lnTo>
                    <a:pt x="1236040" y="0"/>
                  </a:lnTo>
                  <a:lnTo>
                    <a:pt x="1192745" y="18199"/>
                  </a:lnTo>
                  <a:lnTo>
                    <a:pt x="1162380" y="70294"/>
                  </a:lnTo>
                  <a:lnTo>
                    <a:pt x="1144790" y="112407"/>
                  </a:lnTo>
                  <a:lnTo>
                    <a:pt x="1126274" y="164185"/>
                  </a:lnTo>
                  <a:lnTo>
                    <a:pt x="1107998" y="225653"/>
                  </a:lnTo>
                  <a:lnTo>
                    <a:pt x="1107198" y="238302"/>
                  </a:lnTo>
                  <a:lnTo>
                    <a:pt x="1111173" y="249872"/>
                  </a:lnTo>
                  <a:lnTo>
                    <a:pt x="1119200" y="259105"/>
                  </a:lnTo>
                  <a:lnTo>
                    <a:pt x="1130554" y="264744"/>
                  </a:lnTo>
                  <a:lnTo>
                    <a:pt x="1143203" y="265544"/>
                  </a:lnTo>
                  <a:lnTo>
                    <a:pt x="1154772" y="261556"/>
                  </a:lnTo>
                  <a:lnTo>
                    <a:pt x="1164005" y="253530"/>
                  </a:lnTo>
                  <a:lnTo>
                    <a:pt x="1169657" y="242189"/>
                  </a:lnTo>
                  <a:lnTo>
                    <a:pt x="1186776" y="184556"/>
                  </a:lnTo>
                  <a:lnTo>
                    <a:pt x="1204036" y="136156"/>
                  </a:lnTo>
                  <a:lnTo>
                    <a:pt x="1220393" y="96939"/>
                  </a:lnTo>
                  <a:lnTo>
                    <a:pt x="1234795" y="66789"/>
                  </a:lnTo>
                  <a:lnTo>
                    <a:pt x="1236040" y="64338"/>
                  </a:lnTo>
                  <a:lnTo>
                    <a:pt x="1238783" y="63207"/>
                  </a:lnTo>
                  <a:lnTo>
                    <a:pt x="1241450" y="64046"/>
                  </a:lnTo>
                  <a:lnTo>
                    <a:pt x="1267739" y="71297"/>
                  </a:lnTo>
                  <a:lnTo>
                    <a:pt x="1343507" y="85369"/>
                  </a:lnTo>
                  <a:lnTo>
                    <a:pt x="1394625" y="91389"/>
                  </a:lnTo>
                  <a:lnTo>
                    <a:pt x="1455674" y="96177"/>
                  </a:lnTo>
                  <a:lnTo>
                    <a:pt x="1527479" y="99352"/>
                  </a:lnTo>
                  <a:lnTo>
                    <a:pt x="1610868" y="100507"/>
                  </a:lnTo>
                  <a:lnTo>
                    <a:pt x="1637068" y="100330"/>
                  </a:lnTo>
                  <a:lnTo>
                    <a:pt x="1773301" y="96951"/>
                  </a:lnTo>
                  <a:lnTo>
                    <a:pt x="1829244" y="97548"/>
                  </a:lnTo>
                  <a:lnTo>
                    <a:pt x="1879346" y="102298"/>
                  </a:lnTo>
                  <a:lnTo>
                    <a:pt x="1923415" y="113182"/>
                  </a:lnTo>
                  <a:lnTo>
                    <a:pt x="1961222" y="132194"/>
                  </a:lnTo>
                  <a:lnTo>
                    <a:pt x="2010930" y="187502"/>
                  </a:lnTo>
                  <a:lnTo>
                    <a:pt x="2030349" y="227698"/>
                  </a:lnTo>
                  <a:lnTo>
                    <a:pt x="2046287" y="276669"/>
                  </a:lnTo>
                  <a:lnTo>
                    <a:pt x="2058885" y="334746"/>
                  </a:lnTo>
                  <a:lnTo>
                    <a:pt x="2068233" y="402247"/>
                  </a:lnTo>
                  <a:lnTo>
                    <a:pt x="2032190" y="401472"/>
                  </a:lnTo>
                  <a:lnTo>
                    <a:pt x="1960168" y="397573"/>
                  </a:lnTo>
                  <a:lnTo>
                    <a:pt x="1889747" y="388848"/>
                  </a:lnTo>
                  <a:lnTo>
                    <a:pt x="1821497" y="375069"/>
                  </a:lnTo>
                  <a:lnTo>
                    <a:pt x="1751253" y="357149"/>
                  </a:lnTo>
                  <a:lnTo>
                    <a:pt x="1712137" y="349097"/>
                  </a:lnTo>
                  <a:lnTo>
                    <a:pt x="1666582" y="343471"/>
                  </a:lnTo>
                  <a:lnTo>
                    <a:pt x="1610868" y="341363"/>
                  </a:lnTo>
                  <a:lnTo>
                    <a:pt x="1555673" y="342836"/>
                  </a:lnTo>
                  <a:lnTo>
                    <a:pt x="1500682" y="347421"/>
                  </a:lnTo>
                  <a:lnTo>
                    <a:pt x="1446072" y="355333"/>
                  </a:lnTo>
                  <a:lnTo>
                    <a:pt x="1392085" y="366826"/>
                  </a:lnTo>
                  <a:lnTo>
                    <a:pt x="1346581" y="379869"/>
                  </a:lnTo>
                  <a:lnTo>
                    <a:pt x="1302067" y="396024"/>
                  </a:lnTo>
                  <a:lnTo>
                    <a:pt x="1258874" y="415391"/>
                  </a:lnTo>
                  <a:lnTo>
                    <a:pt x="1217320" y="438073"/>
                  </a:lnTo>
                  <a:lnTo>
                    <a:pt x="1171562" y="468757"/>
                  </a:lnTo>
                  <a:lnTo>
                    <a:pt x="1129309" y="504126"/>
                  </a:lnTo>
                  <a:lnTo>
                    <a:pt x="1128217" y="505142"/>
                  </a:lnTo>
                  <a:lnTo>
                    <a:pt x="1130820" y="468757"/>
                  </a:lnTo>
                  <a:lnTo>
                    <a:pt x="1134262" y="433247"/>
                  </a:lnTo>
                  <a:lnTo>
                    <a:pt x="1138643" y="397573"/>
                  </a:lnTo>
                  <a:lnTo>
                    <a:pt x="1143774" y="363232"/>
                  </a:lnTo>
                  <a:lnTo>
                    <a:pt x="1143292" y="350570"/>
                  </a:lnTo>
                  <a:lnTo>
                    <a:pt x="1138174" y="339458"/>
                  </a:lnTo>
                  <a:lnTo>
                    <a:pt x="1129258" y="331076"/>
                  </a:lnTo>
                  <a:lnTo>
                    <a:pt x="1117409" y="326605"/>
                  </a:lnTo>
                  <a:lnTo>
                    <a:pt x="1104747" y="327075"/>
                  </a:lnTo>
                  <a:lnTo>
                    <a:pt x="1073924" y="400100"/>
                  </a:lnTo>
                  <a:lnTo>
                    <a:pt x="1068590" y="448081"/>
                  </a:lnTo>
                  <a:lnTo>
                    <a:pt x="1064755" y="496811"/>
                  </a:lnTo>
                  <a:lnTo>
                    <a:pt x="1062456" y="546176"/>
                  </a:lnTo>
                  <a:lnTo>
                    <a:pt x="1061694" y="596074"/>
                  </a:lnTo>
                  <a:lnTo>
                    <a:pt x="1063713" y="644271"/>
                  </a:lnTo>
                  <a:lnTo>
                    <a:pt x="1069657" y="691337"/>
                  </a:lnTo>
                  <a:lnTo>
                    <a:pt x="1079373" y="737108"/>
                  </a:lnTo>
                  <a:lnTo>
                    <a:pt x="1092669" y="781431"/>
                  </a:lnTo>
                  <a:lnTo>
                    <a:pt x="1109408" y="824103"/>
                  </a:lnTo>
                  <a:lnTo>
                    <a:pt x="1129411" y="864984"/>
                  </a:lnTo>
                  <a:lnTo>
                    <a:pt x="1152512" y="903897"/>
                  </a:lnTo>
                  <a:lnTo>
                    <a:pt x="1178547" y="940663"/>
                  </a:lnTo>
                  <a:lnTo>
                    <a:pt x="1207338" y="975118"/>
                  </a:lnTo>
                  <a:lnTo>
                    <a:pt x="1238732" y="1007110"/>
                  </a:lnTo>
                  <a:lnTo>
                    <a:pt x="1272565" y="1036434"/>
                  </a:lnTo>
                  <a:lnTo>
                    <a:pt x="1308658" y="1062951"/>
                  </a:lnTo>
                  <a:lnTo>
                    <a:pt x="1346860" y="1086485"/>
                  </a:lnTo>
                  <a:lnTo>
                    <a:pt x="1386992" y="1106855"/>
                  </a:lnTo>
                  <a:lnTo>
                    <a:pt x="1428889" y="1123899"/>
                  </a:lnTo>
                  <a:lnTo>
                    <a:pt x="1472399" y="1137462"/>
                  </a:lnTo>
                  <a:lnTo>
                    <a:pt x="1517332" y="1147356"/>
                  </a:lnTo>
                  <a:lnTo>
                    <a:pt x="1563547" y="1153414"/>
                  </a:lnTo>
                  <a:lnTo>
                    <a:pt x="1610868" y="1155471"/>
                  </a:lnTo>
                  <a:lnTo>
                    <a:pt x="1658175" y="1153414"/>
                  </a:lnTo>
                  <a:lnTo>
                    <a:pt x="1704378" y="1147356"/>
                  </a:lnTo>
                  <a:lnTo>
                    <a:pt x="1749323" y="1137462"/>
                  </a:lnTo>
                  <a:lnTo>
                    <a:pt x="1792820" y="1123899"/>
                  </a:lnTo>
                  <a:lnTo>
                    <a:pt x="1834718" y="1106855"/>
                  </a:lnTo>
                  <a:lnTo>
                    <a:pt x="1874850" y="1086485"/>
                  </a:lnTo>
                  <a:lnTo>
                    <a:pt x="1913051" y="1062951"/>
                  </a:lnTo>
                  <a:lnTo>
                    <a:pt x="1949145" y="1036434"/>
                  </a:lnTo>
                  <a:lnTo>
                    <a:pt x="1982965" y="1007110"/>
                  </a:lnTo>
                  <a:lnTo>
                    <a:pt x="2014359" y="975118"/>
                  </a:lnTo>
                  <a:lnTo>
                    <a:pt x="2043150" y="940663"/>
                  </a:lnTo>
                  <a:lnTo>
                    <a:pt x="2069185" y="903897"/>
                  </a:lnTo>
                  <a:lnTo>
                    <a:pt x="2092274" y="864984"/>
                  </a:lnTo>
                  <a:lnTo>
                    <a:pt x="2112276" y="824103"/>
                  </a:lnTo>
                  <a:lnTo>
                    <a:pt x="2129015" y="781431"/>
                  </a:lnTo>
                  <a:lnTo>
                    <a:pt x="2142325" y="737108"/>
                  </a:lnTo>
                  <a:lnTo>
                    <a:pt x="2152027" y="691337"/>
                  </a:lnTo>
                  <a:lnTo>
                    <a:pt x="2157984" y="644271"/>
                  </a:lnTo>
                  <a:lnTo>
                    <a:pt x="2160003" y="596074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270383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dirty="0"/>
              <a:t>PEDIR</a:t>
            </a:r>
            <a:r>
              <a:rPr sz="3400" spc="-90" dirty="0"/>
              <a:t> </a:t>
            </a:r>
            <a:r>
              <a:rPr sz="3400" spc="-70" dirty="0"/>
              <a:t>APOYO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24499" y="2027778"/>
            <a:ext cx="5271770" cy="290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Si su hijo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parece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ansioso o </a:t>
            </a:r>
            <a:r>
              <a:rPr sz="27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desmotivado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por ir a la escuela o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conectarse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clases, hable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profesoras,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consejeros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u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otros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padres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le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aconsejen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sobre </a:t>
            </a:r>
            <a:r>
              <a:rPr sz="2700" b="0" spc="-58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cómo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hacerlo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sentir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cómodo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motivado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participar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700">
              <a:latin typeface="Whitney"/>
              <a:cs typeface="Whitney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6361196" y="2106000"/>
            <a:ext cx="3240405" cy="3240405"/>
            <a:chOff x="6361196" y="2106000"/>
            <a:chExt cx="3240405" cy="3240405"/>
          </a:xfrm>
        </p:grpSpPr>
        <p:sp>
          <p:nvSpPr>
            <p:cNvPr id="5" name="object 5"/>
            <p:cNvSpPr/>
            <p:nvPr/>
          </p:nvSpPr>
          <p:spPr>
            <a:xfrm>
              <a:off x="6952183" y="2452585"/>
              <a:ext cx="2649220" cy="2893695"/>
            </a:xfrm>
            <a:custGeom>
              <a:avLst/>
              <a:gdLst/>
              <a:ahLst/>
              <a:cxnLst/>
              <a:rect l="l" t="t" r="r" b="b"/>
              <a:pathLst>
                <a:path w="2649220" h="2893695">
                  <a:moveTo>
                    <a:pt x="2058822" y="1155700"/>
                  </a:moveTo>
                  <a:lnTo>
                    <a:pt x="2054517" y="1104900"/>
                  </a:lnTo>
                  <a:lnTo>
                    <a:pt x="2042045" y="1066800"/>
                  </a:lnTo>
                  <a:lnTo>
                    <a:pt x="2022017" y="1016000"/>
                  </a:lnTo>
                  <a:lnTo>
                    <a:pt x="1995068" y="977900"/>
                  </a:lnTo>
                  <a:lnTo>
                    <a:pt x="1961819" y="939800"/>
                  </a:lnTo>
                  <a:lnTo>
                    <a:pt x="1932254" y="920508"/>
                  </a:lnTo>
                  <a:lnTo>
                    <a:pt x="1932254" y="1155700"/>
                  </a:lnTo>
                  <a:lnTo>
                    <a:pt x="1932254" y="1219200"/>
                  </a:lnTo>
                  <a:lnTo>
                    <a:pt x="1674888" y="1219200"/>
                  </a:lnTo>
                  <a:lnTo>
                    <a:pt x="1651838" y="1168400"/>
                  </a:lnTo>
                  <a:lnTo>
                    <a:pt x="1622945" y="1130300"/>
                  </a:lnTo>
                  <a:lnTo>
                    <a:pt x="1588630" y="1092200"/>
                  </a:lnTo>
                  <a:lnTo>
                    <a:pt x="1562417" y="1066800"/>
                  </a:lnTo>
                  <a:lnTo>
                    <a:pt x="1549323" y="1054100"/>
                  </a:lnTo>
                  <a:lnTo>
                    <a:pt x="1505458" y="1028700"/>
                  </a:lnTo>
                  <a:lnTo>
                    <a:pt x="1457464" y="1003300"/>
                  </a:lnTo>
                  <a:lnTo>
                    <a:pt x="1405788" y="990600"/>
                  </a:lnTo>
                  <a:lnTo>
                    <a:pt x="1374013" y="977900"/>
                  </a:lnTo>
                  <a:lnTo>
                    <a:pt x="1468920" y="952500"/>
                  </a:lnTo>
                  <a:lnTo>
                    <a:pt x="1491729" y="952500"/>
                  </a:lnTo>
                  <a:lnTo>
                    <a:pt x="1504137" y="939800"/>
                  </a:lnTo>
                  <a:lnTo>
                    <a:pt x="1513192" y="927100"/>
                  </a:lnTo>
                  <a:lnTo>
                    <a:pt x="1518729" y="914400"/>
                  </a:lnTo>
                  <a:lnTo>
                    <a:pt x="1520621" y="889000"/>
                  </a:lnTo>
                  <a:lnTo>
                    <a:pt x="1520596" y="876300"/>
                  </a:lnTo>
                  <a:lnTo>
                    <a:pt x="1591360" y="876300"/>
                  </a:lnTo>
                  <a:lnTo>
                    <a:pt x="1591360" y="901700"/>
                  </a:lnTo>
                  <a:lnTo>
                    <a:pt x="1594942" y="914400"/>
                  </a:lnTo>
                  <a:lnTo>
                    <a:pt x="1604962" y="939800"/>
                  </a:lnTo>
                  <a:lnTo>
                    <a:pt x="1620329" y="952500"/>
                  </a:lnTo>
                  <a:lnTo>
                    <a:pt x="1639938" y="952500"/>
                  </a:lnTo>
                  <a:lnTo>
                    <a:pt x="1801101" y="990600"/>
                  </a:lnTo>
                  <a:lnTo>
                    <a:pt x="1844382" y="1016000"/>
                  </a:lnTo>
                  <a:lnTo>
                    <a:pt x="1880616" y="1041400"/>
                  </a:lnTo>
                  <a:lnTo>
                    <a:pt x="1908314" y="1079500"/>
                  </a:lnTo>
                  <a:lnTo>
                    <a:pt x="1926018" y="1117600"/>
                  </a:lnTo>
                  <a:lnTo>
                    <a:pt x="1932254" y="1155700"/>
                  </a:lnTo>
                  <a:lnTo>
                    <a:pt x="1932254" y="920508"/>
                  </a:lnTo>
                  <a:lnTo>
                    <a:pt x="1922894" y="914400"/>
                  </a:lnTo>
                  <a:lnTo>
                    <a:pt x="1878914" y="889000"/>
                  </a:lnTo>
                  <a:lnTo>
                    <a:pt x="1830514" y="876300"/>
                  </a:lnTo>
                  <a:lnTo>
                    <a:pt x="1717929" y="850900"/>
                  </a:lnTo>
                  <a:lnTo>
                    <a:pt x="1717929" y="825500"/>
                  </a:lnTo>
                  <a:lnTo>
                    <a:pt x="1752307" y="800100"/>
                  </a:lnTo>
                  <a:lnTo>
                    <a:pt x="1772005" y="774700"/>
                  </a:lnTo>
                  <a:lnTo>
                    <a:pt x="1781860" y="762000"/>
                  </a:lnTo>
                  <a:lnTo>
                    <a:pt x="1789887" y="749300"/>
                  </a:lnTo>
                  <a:lnTo>
                    <a:pt x="1805940" y="723900"/>
                  </a:lnTo>
                  <a:lnTo>
                    <a:pt x="1823935" y="685800"/>
                  </a:lnTo>
                  <a:lnTo>
                    <a:pt x="1835188" y="635000"/>
                  </a:lnTo>
                  <a:lnTo>
                    <a:pt x="1839087" y="596900"/>
                  </a:lnTo>
                  <a:lnTo>
                    <a:pt x="1839087" y="520700"/>
                  </a:lnTo>
                  <a:lnTo>
                    <a:pt x="1839087" y="444500"/>
                  </a:lnTo>
                  <a:lnTo>
                    <a:pt x="1837842" y="431800"/>
                  </a:lnTo>
                  <a:lnTo>
                    <a:pt x="1835365" y="406400"/>
                  </a:lnTo>
                  <a:lnTo>
                    <a:pt x="1824621" y="355600"/>
                  </a:lnTo>
                  <a:lnTo>
                    <a:pt x="1807425" y="317500"/>
                  </a:lnTo>
                  <a:lnTo>
                    <a:pt x="1792046" y="292100"/>
                  </a:lnTo>
                  <a:lnTo>
                    <a:pt x="1784362" y="279400"/>
                  </a:lnTo>
                  <a:lnTo>
                    <a:pt x="1756029" y="241300"/>
                  </a:lnTo>
                  <a:lnTo>
                    <a:pt x="1739531" y="228600"/>
                  </a:lnTo>
                  <a:lnTo>
                    <a:pt x="1723021" y="215900"/>
                  </a:lnTo>
                  <a:lnTo>
                    <a:pt x="1712518" y="208724"/>
                  </a:lnTo>
                  <a:lnTo>
                    <a:pt x="1712518" y="558800"/>
                  </a:lnTo>
                  <a:lnTo>
                    <a:pt x="1712518" y="596900"/>
                  </a:lnTo>
                  <a:lnTo>
                    <a:pt x="1704517" y="647700"/>
                  </a:lnTo>
                  <a:lnTo>
                    <a:pt x="1682254" y="685800"/>
                  </a:lnTo>
                  <a:lnTo>
                    <a:pt x="1648320" y="723900"/>
                  </a:lnTo>
                  <a:lnTo>
                    <a:pt x="1605318" y="736600"/>
                  </a:lnTo>
                  <a:lnTo>
                    <a:pt x="1555864" y="749300"/>
                  </a:lnTo>
                  <a:lnTo>
                    <a:pt x="1506397" y="736600"/>
                  </a:lnTo>
                  <a:lnTo>
                    <a:pt x="1463395" y="723900"/>
                  </a:lnTo>
                  <a:lnTo>
                    <a:pt x="1429461" y="685800"/>
                  </a:lnTo>
                  <a:lnTo>
                    <a:pt x="1407185" y="647700"/>
                  </a:lnTo>
                  <a:lnTo>
                    <a:pt x="1399197" y="596900"/>
                  </a:lnTo>
                  <a:lnTo>
                    <a:pt x="1399197" y="584200"/>
                  </a:lnTo>
                  <a:lnTo>
                    <a:pt x="1399438" y="584200"/>
                  </a:lnTo>
                  <a:lnTo>
                    <a:pt x="1399438" y="520700"/>
                  </a:lnTo>
                  <a:lnTo>
                    <a:pt x="1532089" y="558800"/>
                  </a:lnTo>
                  <a:lnTo>
                    <a:pt x="1712518" y="558800"/>
                  </a:lnTo>
                  <a:lnTo>
                    <a:pt x="1712518" y="208724"/>
                  </a:lnTo>
                  <a:lnTo>
                    <a:pt x="1712175" y="208483"/>
                  </a:lnTo>
                  <a:lnTo>
                    <a:pt x="1712175" y="431800"/>
                  </a:lnTo>
                  <a:lnTo>
                    <a:pt x="1569046" y="431800"/>
                  </a:lnTo>
                  <a:lnTo>
                    <a:pt x="1462366" y="406400"/>
                  </a:lnTo>
                  <a:lnTo>
                    <a:pt x="1412024" y="381000"/>
                  </a:lnTo>
                  <a:lnTo>
                    <a:pt x="1435595" y="342900"/>
                  </a:lnTo>
                  <a:lnTo>
                    <a:pt x="1452219" y="330200"/>
                  </a:lnTo>
                  <a:lnTo>
                    <a:pt x="1468831" y="317500"/>
                  </a:lnTo>
                  <a:lnTo>
                    <a:pt x="1509623" y="292100"/>
                  </a:lnTo>
                  <a:lnTo>
                    <a:pt x="1603438" y="292100"/>
                  </a:lnTo>
                  <a:lnTo>
                    <a:pt x="1645158" y="317500"/>
                  </a:lnTo>
                  <a:lnTo>
                    <a:pt x="1678724" y="355600"/>
                  </a:lnTo>
                  <a:lnTo>
                    <a:pt x="1701825" y="393700"/>
                  </a:lnTo>
                  <a:lnTo>
                    <a:pt x="1712175" y="431800"/>
                  </a:lnTo>
                  <a:lnTo>
                    <a:pt x="1712175" y="208483"/>
                  </a:lnTo>
                  <a:lnTo>
                    <a:pt x="1685899" y="190500"/>
                  </a:lnTo>
                  <a:lnTo>
                    <a:pt x="1645285" y="177800"/>
                  </a:lnTo>
                  <a:lnTo>
                    <a:pt x="1601736" y="165100"/>
                  </a:lnTo>
                  <a:lnTo>
                    <a:pt x="1504543" y="165100"/>
                  </a:lnTo>
                  <a:lnTo>
                    <a:pt x="1456258" y="177800"/>
                  </a:lnTo>
                  <a:lnTo>
                    <a:pt x="1411846" y="203200"/>
                  </a:lnTo>
                  <a:lnTo>
                    <a:pt x="1394040" y="214591"/>
                  </a:lnTo>
                  <a:lnTo>
                    <a:pt x="1394040" y="825500"/>
                  </a:lnTo>
                  <a:lnTo>
                    <a:pt x="1394040" y="850900"/>
                  </a:lnTo>
                  <a:lnTo>
                    <a:pt x="1280985" y="876300"/>
                  </a:lnTo>
                  <a:lnTo>
                    <a:pt x="1254975" y="876300"/>
                  </a:lnTo>
                  <a:lnTo>
                    <a:pt x="1242301" y="889000"/>
                  </a:lnTo>
                  <a:lnTo>
                    <a:pt x="1229880" y="889000"/>
                  </a:lnTo>
                  <a:lnTo>
                    <a:pt x="1261516" y="863600"/>
                  </a:lnTo>
                  <a:lnTo>
                    <a:pt x="1290523" y="838200"/>
                  </a:lnTo>
                  <a:lnTo>
                    <a:pt x="1316647" y="812800"/>
                  </a:lnTo>
                  <a:lnTo>
                    <a:pt x="1339659" y="774700"/>
                  </a:lnTo>
                  <a:lnTo>
                    <a:pt x="1352016" y="787400"/>
                  </a:lnTo>
                  <a:lnTo>
                    <a:pt x="1365224" y="800100"/>
                  </a:lnTo>
                  <a:lnTo>
                    <a:pt x="1379245" y="812800"/>
                  </a:lnTo>
                  <a:lnTo>
                    <a:pt x="1394040" y="825500"/>
                  </a:lnTo>
                  <a:lnTo>
                    <a:pt x="1394040" y="214591"/>
                  </a:lnTo>
                  <a:lnTo>
                    <a:pt x="1372108" y="228600"/>
                  </a:lnTo>
                  <a:lnTo>
                    <a:pt x="1350937" y="190500"/>
                  </a:lnTo>
                  <a:lnTo>
                    <a:pt x="1324483" y="152400"/>
                  </a:lnTo>
                  <a:lnTo>
                    <a:pt x="1303629" y="127000"/>
                  </a:lnTo>
                  <a:lnTo>
                    <a:pt x="1293202" y="114300"/>
                  </a:lnTo>
                  <a:lnTo>
                    <a:pt x="1272628" y="92316"/>
                  </a:lnTo>
                  <a:lnTo>
                    <a:pt x="1272628" y="482600"/>
                  </a:lnTo>
                  <a:lnTo>
                    <a:pt x="1272628" y="584200"/>
                  </a:lnTo>
                  <a:lnTo>
                    <a:pt x="1266164" y="635000"/>
                  </a:lnTo>
                  <a:lnTo>
                    <a:pt x="1251038" y="673100"/>
                  </a:lnTo>
                  <a:lnTo>
                    <a:pt x="1228166" y="711200"/>
                  </a:lnTo>
                  <a:lnTo>
                    <a:pt x="1198473" y="749300"/>
                  </a:lnTo>
                  <a:lnTo>
                    <a:pt x="1162875" y="774700"/>
                  </a:lnTo>
                  <a:lnTo>
                    <a:pt x="1122286" y="800100"/>
                  </a:lnTo>
                  <a:lnTo>
                    <a:pt x="1103312" y="805497"/>
                  </a:lnTo>
                  <a:lnTo>
                    <a:pt x="1103312" y="939800"/>
                  </a:lnTo>
                  <a:lnTo>
                    <a:pt x="1103312" y="977900"/>
                  </a:lnTo>
                  <a:lnTo>
                    <a:pt x="1029271" y="1155700"/>
                  </a:lnTo>
                  <a:lnTo>
                    <a:pt x="992149" y="1066800"/>
                  </a:lnTo>
                  <a:lnTo>
                    <a:pt x="955040" y="977900"/>
                  </a:lnTo>
                  <a:lnTo>
                    <a:pt x="955040" y="939800"/>
                  </a:lnTo>
                  <a:lnTo>
                    <a:pt x="1103312" y="939800"/>
                  </a:lnTo>
                  <a:lnTo>
                    <a:pt x="1103312" y="805497"/>
                  </a:lnTo>
                  <a:lnTo>
                    <a:pt x="1077620" y="812800"/>
                  </a:lnTo>
                  <a:lnTo>
                    <a:pt x="980871" y="812800"/>
                  </a:lnTo>
                  <a:lnTo>
                    <a:pt x="935278" y="800100"/>
                  </a:lnTo>
                  <a:lnTo>
                    <a:pt x="893991" y="774700"/>
                  </a:lnTo>
                  <a:lnTo>
                    <a:pt x="857999" y="749300"/>
                  </a:lnTo>
                  <a:lnTo>
                    <a:pt x="828471" y="711428"/>
                  </a:lnTo>
                  <a:lnTo>
                    <a:pt x="828471" y="889000"/>
                  </a:lnTo>
                  <a:lnTo>
                    <a:pt x="816152" y="889000"/>
                  </a:lnTo>
                  <a:lnTo>
                    <a:pt x="803592" y="876300"/>
                  </a:lnTo>
                  <a:lnTo>
                    <a:pt x="777811" y="876300"/>
                  </a:lnTo>
                  <a:lnTo>
                    <a:pt x="683958" y="855218"/>
                  </a:lnTo>
                  <a:lnTo>
                    <a:pt x="683958" y="977900"/>
                  </a:lnTo>
                  <a:lnTo>
                    <a:pt x="651954" y="990600"/>
                  </a:lnTo>
                  <a:lnTo>
                    <a:pt x="600290" y="1003300"/>
                  </a:lnTo>
                  <a:lnTo>
                    <a:pt x="552335" y="1028700"/>
                  </a:lnTo>
                  <a:lnTo>
                    <a:pt x="508508" y="1054100"/>
                  </a:lnTo>
                  <a:lnTo>
                    <a:pt x="469226" y="1092200"/>
                  </a:lnTo>
                  <a:lnTo>
                    <a:pt x="434936" y="1130300"/>
                  </a:lnTo>
                  <a:lnTo>
                    <a:pt x="406069" y="1168400"/>
                  </a:lnTo>
                  <a:lnTo>
                    <a:pt x="383044" y="1219200"/>
                  </a:lnTo>
                  <a:lnTo>
                    <a:pt x="126555" y="1219200"/>
                  </a:lnTo>
                  <a:lnTo>
                    <a:pt x="126555" y="1155700"/>
                  </a:lnTo>
                  <a:lnTo>
                    <a:pt x="132778" y="1117600"/>
                  </a:lnTo>
                  <a:lnTo>
                    <a:pt x="150469" y="1079500"/>
                  </a:lnTo>
                  <a:lnTo>
                    <a:pt x="178168" y="1041400"/>
                  </a:lnTo>
                  <a:lnTo>
                    <a:pt x="214401" y="1016000"/>
                  </a:lnTo>
                  <a:lnTo>
                    <a:pt x="257708" y="990600"/>
                  </a:lnTo>
                  <a:lnTo>
                    <a:pt x="418871" y="952500"/>
                  </a:lnTo>
                  <a:lnTo>
                    <a:pt x="438467" y="952500"/>
                  </a:lnTo>
                  <a:lnTo>
                    <a:pt x="453834" y="939800"/>
                  </a:lnTo>
                  <a:lnTo>
                    <a:pt x="463854" y="914400"/>
                  </a:lnTo>
                  <a:lnTo>
                    <a:pt x="467448" y="901700"/>
                  </a:lnTo>
                  <a:lnTo>
                    <a:pt x="467448" y="876300"/>
                  </a:lnTo>
                  <a:lnTo>
                    <a:pt x="538200" y="876300"/>
                  </a:lnTo>
                  <a:lnTo>
                    <a:pt x="538200" y="889000"/>
                  </a:lnTo>
                  <a:lnTo>
                    <a:pt x="540016" y="914400"/>
                  </a:lnTo>
                  <a:lnTo>
                    <a:pt x="545566" y="927100"/>
                  </a:lnTo>
                  <a:lnTo>
                    <a:pt x="554647" y="939800"/>
                  </a:lnTo>
                  <a:lnTo>
                    <a:pt x="567080" y="952500"/>
                  </a:lnTo>
                  <a:lnTo>
                    <a:pt x="589559" y="952500"/>
                  </a:lnTo>
                  <a:lnTo>
                    <a:pt x="683958" y="977900"/>
                  </a:lnTo>
                  <a:lnTo>
                    <a:pt x="683958" y="855218"/>
                  </a:lnTo>
                  <a:lnTo>
                    <a:pt x="664756" y="850900"/>
                  </a:lnTo>
                  <a:lnTo>
                    <a:pt x="664756" y="825500"/>
                  </a:lnTo>
                  <a:lnTo>
                    <a:pt x="679678" y="812800"/>
                  </a:lnTo>
                  <a:lnTo>
                    <a:pt x="693826" y="800100"/>
                  </a:lnTo>
                  <a:lnTo>
                    <a:pt x="707148" y="787400"/>
                  </a:lnTo>
                  <a:lnTo>
                    <a:pt x="719607" y="774700"/>
                  </a:lnTo>
                  <a:lnTo>
                    <a:pt x="742416" y="812800"/>
                  </a:lnTo>
                  <a:lnTo>
                    <a:pt x="768324" y="838200"/>
                  </a:lnTo>
                  <a:lnTo>
                    <a:pt x="797090" y="863600"/>
                  </a:lnTo>
                  <a:lnTo>
                    <a:pt x="828471" y="889000"/>
                  </a:lnTo>
                  <a:lnTo>
                    <a:pt x="828471" y="711428"/>
                  </a:lnTo>
                  <a:lnTo>
                    <a:pt x="828294" y="711200"/>
                  </a:lnTo>
                  <a:lnTo>
                    <a:pt x="805865" y="673100"/>
                  </a:lnTo>
                  <a:lnTo>
                    <a:pt x="791679" y="622300"/>
                  </a:lnTo>
                  <a:lnTo>
                    <a:pt x="786739" y="571500"/>
                  </a:lnTo>
                  <a:lnTo>
                    <a:pt x="786739" y="520700"/>
                  </a:lnTo>
                  <a:lnTo>
                    <a:pt x="786739" y="508000"/>
                  </a:lnTo>
                  <a:lnTo>
                    <a:pt x="922921" y="508000"/>
                  </a:lnTo>
                  <a:lnTo>
                    <a:pt x="971296" y="495300"/>
                  </a:lnTo>
                  <a:lnTo>
                    <a:pt x="1017892" y="482600"/>
                  </a:lnTo>
                  <a:lnTo>
                    <a:pt x="1062215" y="457200"/>
                  </a:lnTo>
                  <a:lnTo>
                    <a:pt x="1103795" y="431800"/>
                  </a:lnTo>
                  <a:lnTo>
                    <a:pt x="1142136" y="406400"/>
                  </a:lnTo>
                  <a:lnTo>
                    <a:pt x="1272628" y="482600"/>
                  </a:lnTo>
                  <a:lnTo>
                    <a:pt x="1272628" y="92316"/>
                  </a:lnTo>
                  <a:lnTo>
                    <a:pt x="1269809" y="89306"/>
                  </a:lnTo>
                  <a:lnTo>
                    <a:pt x="1269809" y="330200"/>
                  </a:lnTo>
                  <a:lnTo>
                    <a:pt x="1163269" y="266700"/>
                  </a:lnTo>
                  <a:lnTo>
                    <a:pt x="1099921" y="266700"/>
                  </a:lnTo>
                  <a:lnTo>
                    <a:pt x="1082713" y="279400"/>
                  </a:lnTo>
                  <a:lnTo>
                    <a:pt x="1048715" y="317500"/>
                  </a:lnTo>
                  <a:lnTo>
                    <a:pt x="1009827" y="342900"/>
                  </a:lnTo>
                  <a:lnTo>
                    <a:pt x="966990" y="368300"/>
                  </a:lnTo>
                  <a:lnTo>
                    <a:pt x="921143" y="381000"/>
                  </a:lnTo>
                  <a:lnTo>
                    <a:pt x="786739" y="381000"/>
                  </a:lnTo>
                  <a:lnTo>
                    <a:pt x="786739" y="368300"/>
                  </a:lnTo>
                  <a:lnTo>
                    <a:pt x="791679" y="317500"/>
                  </a:lnTo>
                  <a:lnTo>
                    <a:pt x="801141" y="292100"/>
                  </a:lnTo>
                  <a:lnTo>
                    <a:pt x="805865" y="279400"/>
                  </a:lnTo>
                  <a:lnTo>
                    <a:pt x="828294" y="241300"/>
                  </a:lnTo>
                  <a:lnTo>
                    <a:pt x="838200" y="228600"/>
                  </a:lnTo>
                  <a:lnTo>
                    <a:pt x="857999" y="203200"/>
                  </a:lnTo>
                  <a:lnTo>
                    <a:pt x="893991" y="165100"/>
                  </a:lnTo>
                  <a:lnTo>
                    <a:pt x="935278" y="152400"/>
                  </a:lnTo>
                  <a:lnTo>
                    <a:pt x="980871" y="127000"/>
                  </a:lnTo>
                  <a:lnTo>
                    <a:pt x="1080185" y="127000"/>
                  </a:lnTo>
                  <a:lnTo>
                    <a:pt x="1126998" y="152400"/>
                  </a:lnTo>
                  <a:lnTo>
                    <a:pt x="1169162" y="177800"/>
                  </a:lnTo>
                  <a:lnTo>
                    <a:pt x="1205611" y="203200"/>
                  </a:lnTo>
                  <a:lnTo>
                    <a:pt x="1235252" y="241300"/>
                  </a:lnTo>
                  <a:lnTo>
                    <a:pt x="1257007" y="279400"/>
                  </a:lnTo>
                  <a:lnTo>
                    <a:pt x="1269809" y="330200"/>
                  </a:lnTo>
                  <a:lnTo>
                    <a:pt x="1269809" y="89306"/>
                  </a:lnTo>
                  <a:lnTo>
                    <a:pt x="1218006" y="50800"/>
                  </a:lnTo>
                  <a:lnTo>
                    <a:pt x="1174991" y="25400"/>
                  </a:lnTo>
                  <a:lnTo>
                    <a:pt x="1128979" y="12700"/>
                  </a:lnTo>
                  <a:lnTo>
                    <a:pt x="1080427" y="0"/>
                  </a:lnTo>
                  <a:lnTo>
                    <a:pt x="979106" y="0"/>
                  </a:lnTo>
                  <a:lnTo>
                    <a:pt x="930503" y="12700"/>
                  </a:lnTo>
                  <a:lnTo>
                    <a:pt x="884440" y="25400"/>
                  </a:lnTo>
                  <a:lnTo>
                    <a:pt x="841387" y="50800"/>
                  </a:lnTo>
                  <a:lnTo>
                    <a:pt x="801801" y="76200"/>
                  </a:lnTo>
                  <a:lnTo>
                    <a:pt x="766140" y="114300"/>
                  </a:lnTo>
                  <a:lnTo>
                    <a:pt x="734860" y="152400"/>
                  </a:lnTo>
                  <a:lnTo>
                    <a:pt x="708431" y="190500"/>
                  </a:lnTo>
                  <a:lnTo>
                    <a:pt x="687298" y="228600"/>
                  </a:lnTo>
                  <a:lnTo>
                    <a:pt x="659612" y="210947"/>
                  </a:lnTo>
                  <a:lnTo>
                    <a:pt x="659612" y="520700"/>
                  </a:lnTo>
                  <a:lnTo>
                    <a:pt x="659612" y="596900"/>
                  </a:lnTo>
                  <a:lnTo>
                    <a:pt x="651611" y="647700"/>
                  </a:lnTo>
                  <a:lnTo>
                    <a:pt x="629348" y="685800"/>
                  </a:lnTo>
                  <a:lnTo>
                    <a:pt x="595414" y="723900"/>
                  </a:lnTo>
                  <a:lnTo>
                    <a:pt x="552411" y="736600"/>
                  </a:lnTo>
                  <a:lnTo>
                    <a:pt x="502958" y="749300"/>
                  </a:lnTo>
                  <a:lnTo>
                    <a:pt x="453491" y="736600"/>
                  </a:lnTo>
                  <a:lnTo>
                    <a:pt x="410489" y="723900"/>
                  </a:lnTo>
                  <a:lnTo>
                    <a:pt x="376555" y="685800"/>
                  </a:lnTo>
                  <a:lnTo>
                    <a:pt x="354291" y="647700"/>
                  </a:lnTo>
                  <a:lnTo>
                    <a:pt x="346303" y="596900"/>
                  </a:lnTo>
                  <a:lnTo>
                    <a:pt x="346303" y="558800"/>
                  </a:lnTo>
                  <a:lnTo>
                    <a:pt x="526808" y="558800"/>
                  </a:lnTo>
                  <a:lnTo>
                    <a:pt x="659612" y="520700"/>
                  </a:lnTo>
                  <a:lnTo>
                    <a:pt x="659612" y="210947"/>
                  </a:lnTo>
                  <a:lnTo>
                    <a:pt x="647471" y="203200"/>
                  </a:lnTo>
                  <a:lnTo>
                    <a:pt x="646798" y="202819"/>
                  </a:lnTo>
                  <a:lnTo>
                    <a:pt x="646798" y="381000"/>
                  </a:lnTo>
                  <a:lnTo>
                    <a:pt x="596442" y="406400"/>
                  </a:lnTo>
                  <a:lnTo>
                    <a:pt x="489762" y="431800"/>
                  </a:lnTo>
                  <a:lnTo>
                    <a:pt x="346646" y="431800"/>
                  </a:lnTo>
                  <a:lnTo>
                    <a:pt x="356984" y="393700"/>
                  </a:lnTo>
                  <a:lnTo>
                    <a:pt x="380085" y="355600"/>
                  </a:lnTo>
                  <a:lnTo>
                    <a:pt x="413651" y="317500"/>
                  </a:lnTo>
                  <a:lnTo>
                    <a:pt x="455371" y="292100"/>
                  </a:lnTo>
                  <a:lnTo>
                    <a:pt x="549186" y="292100"/>
                  </a:lnTo>
                  <a:lnTo>
                    <a:pt x="589978" y="317500"/>
                  </a:lnTo>
                  <a:lnTo>
                    <a:pt x="623201" y="342900"/>
                  </a:lnTo>
                  <a:lnTo>
                    <a:pt x="646798" y="381000"/>
                  </a:lnTo>
                  <a:lnTo>
                    <a:pt x="646798" y="202819"/>
                  </a:lnTo>
                  <a:lnTo>
                    <a:pt x="602907" y="177800"/>
                  </a:lnTo>
                  <a:lnTo>
                    <a:pt x="554456" y="165100"/>
                  </a:lnTo>
                  <a:lnTo>
                    <a:pt x="457060" y="165100"/>
                  </a:lnTo>
                  <a:lnTo>
                    <a:pt x="413512" y="177800"/>
                  </a:lnTo>
                  <a:lnTo>
                    <a:pt x="372897" y="190500"/>
                  </a:lnTo>
                  <a:lnTo>
                    <a:pt x="335788" y="215900"/>
                  </a:lnTo>
                  <a:lnTo>
                    <a:pt x="302768" y="241300"/>
                  </a:lnTo>
                  <a:lnTo>
                    <a:pt x="274447" y="279400"/>
                  </a:lnTo>
                  <a:lnTo>
                    <a:pt x="251383" y="317500"/>
                  </a:lnTo>
                  <a:lnTo>
                    <a:pt x="234188" y="355600"/>
                  </a:lnTo>
                  <a:lnTo>
                    <a:pt x="223443" y="406400"/>
                  </a:lnTo>
                  <a:lnTo>
                    <a:pt x="219735" y="444500"/>
                  </a:lnTo>
                  <a:lnTo>
                    <a:pt x="219735" y="596900"/>
                  </a:lnTo>
                  <a:lnTo>
                    <a:pt x="223621" y="635000"/>
                  </a:lnTo>
                  <a:lnTo>
                    <a:pt x="234873" y="685800"/>
                  </a:lnTo>
                  <a:lnTo>
                    <a:pt x="252869" y="723900"/>
                  </a:lnTo>
                  <a:lnTo>
                    <a:pt x="276948" y="762000"/>
                  </a:lnTo>
                  <a:lnTo>
                    <a:pt x="306501" y="800100"/>
                  </a:lnTo>
                  <a:lnTo>
                    <a:pt x="340880" y="825500"/>
                  </a:lnTo>
                  <a:lnTo>
                    <a:pt x="340880" y="850900"/>
                  </a:lnTo>
                  <a:lnTo>
                    <a:pt x="228295" y="876300"/>
                  </a:lnTo>
                  <a:lnTo>
                    <a:pt x="179882" y="889000"/>
                  </a:lnTo>
                  <a:lnTo>
                    <a:pt x="135915" y="914400"/>
                  </a:lnTo>
                  <a:lnTo>
                    <a:pt x="96989" y="939800"/>
                  </a:lnTo>
                  <a:lnTo>
                    <a:pt x="63741" y="977900"/>
                  </a:lnTo>
                  <a:lnTo>
                    <a:pt x="36791" y="1016000"/>
                  </a:lnTo>
                  <a:lnTo>
                    <a:pt x="16764" y="1066800"/>
                  </a:lnTo>
                  <a:lnTo>
                    <a:pt x="4292" y="1104900"/>
                  </a:lnTo>
                  <a:lnTo>
                    <a:pt x="0" y="1155700"/>
                  </a:lnTo>
                  <a:lnTo>
                    <a:pt x="0" y="1282700"/>
                  </a:lnTo>
                  <a:lnTo>
                    <a:pt x="4965" y="1308100"/>
                  </a:lnTo>
                  <a:lnTo>
                    <a:pt x="18529" y="1320800"/>
                  </a:lnTo>
                  <a:lnTo>
                    <a:pt x="38633" y="1333500"/>
                  </a:lnTo>
                  <a:lnTo>
                    <a:pt x="63271" y="1346200"/>
                  </a:lnTo>
                  <a:lnTo>
                    <a:pt x="353618" y="1346200"/>
                  </a:lnTo>
                  <a:lnTo>
                    <a:pt x="353301" y="1358900"/>
                  </a:lnTo>
                  <a:lnTo>
                    <a:pt x="353301" y="1600200"/>
                  </a:lnTo>
                  <a:lnTo>
                    <a:pt x="358267" y="1612900"/>
                  </a:lnTo>
                  <a:lnTo>
                    <a:pt x="371830" y="1638300"/>
                  </a:lnTo>
                  <a:lnTo>
                    <a:pt x="391947" y="1651000"/>
                  </a:lnTo>
                  <a:lnTo>
                    <a:pt x="821588" y="1651000"/>
                  </a:lnTo>
                  <a:lnTo>
                    <a:pt x="841705" y="1638300"/>
                  </a:lnTo>
                  <a:lnTo>
                    <a:pt x="855268" y="1612900"/>
                  </a:lnTo>
                  <a:lnTo>
                    <a:pt x="860247" y="1600200"/>
                  </a:lnTo>
                  <a:lnTo>
                    <a:pt x="855268" y="1574800"/>
                  </a:lnTo>
                  <a:lnTo>
                    <a:pt x="841705" y="1549400"/>
                  </a:lnTo>
                  <a:lnTo>
                    <a:pt x="821588" y="1536700"/>
                  </a:lnTo>
                  <a:lnTo>
                    <a:pt x="731583" y="1536700"/>
                  </a:lnTo>
                  <a:lnTo>
                    <a:pt x="731583" y="1397000"/>
                  </a:lnTo>
                  <a:lnTo>
                    <a:pt x="726605" y="1371600"/>
                  </a:lnTo>
                  <a:lnTo>
                    <a:pt x="713041" y="1358900"/>
                  </a:lnTo>
                  <a:lnTo>
                    <a:pt x="692924" y="1346200"/>
                  </a:lnTo>
                  <a:lnTo>
                    <a:pt x="668299" y="1333500"/>
                  </a:lnTo>
                  <a:lnTo>
                    <a:pt x="643661" y="1346200"/>
                  </a:lnTo>
                  <a:lnTo>
                    <a:pt x="623557" y="1358900"/>
                  </a:lnTo>
                  <a:lnTo>
                    <a:pt x="609993" y="1371600"/>
                  </a:lnTo>
                  <a:lnTo>
                    <a:pt x="605028" y="1397000"/>
                  </a:lnTo>
                  <a:lnTo>
                    <a:pt x="605028" y="1536700"/>
                  </a:lnTo>
                  <a:lnTo>
                    <a:pt x="479869" y="1536700"/>
                  </a:lnTo>
                  <a:lnTo>
                    <a:pt x="479869" y="1371600"/>
                  </a:lnTo>
                  <a:lnTo>
                    <a:pt x="484797" y="1320800"/>
                  </a:lnTo>
                  <a:lnTo>
                    <a:pt x="499071" y="1270000"/>
                  </a:lnTo>
                  <a:lnTo>
                    <a:pt x="521830" y="1219200"/>
                  </a:lnTo>
                  <a:lnTo>
                    <a:pt x="552284" y="1181100"/>
                  </a:lnTo>
                  <a:lnTo>
                    <a:pt x="589584" y="1155700"/>
                  </a:lnTo>
                  <a:lnTo>
                    <a:pt x="632904" y="1130300"/>
                  </a:lnTo>
                  <a:lnTo>
                    <a:pt x="681443" y="1104900"/>
                  </a:lnTo>
                  <a:lnTo>
                    <a:pt x="855103" y="1066800"/>
                  </a:lnTo>
                  <a:lnTo>
                    <a:pt x="971321" y="1333500"/>
                  </a:lnTo>
                  <a:lnTo>
                    <a:pt x="981100" y="1346200"/>
                  </a:lnTo>
                  <a:lnTo>
                    <a:pt x="994651" y="1358900"/>
                  </a:lnTo>
                  <a:lnTo>
                    <a:pt x="1011021" y="1371600"/>
                  </a:lnTo>
                  <a:lnTo>
                    <a:pt x="1047457" y="1371600"/>
                  </a:lnTo>
                  <a:lnTo>
                    <a:pt x="1063828" y="1358900"/>
                  </a:lnTo>
                  <a:lnTo>
                    <a:pt x="1077379" y="1346200"/>
                  </a:lnTo>
                  <a:lnTo>
                    <a:pt x="1087170" y="1333500"/>
                  </a:lnTo>
                  <a:lnTo>
                    <a:pt x="1164564" y="1155700"/>
                  </a:lnTo>
                  <a:lnTo>
                    <a:pt x="1203274" y="1066800"/>
                  </a:lnTo>
                  <a:lnTo>
                    <a:pt x="1376375" y="1104900"/>
                  </a:lnTo>
                  <a:lnTo>
                    <a:pt x="1424952" y="1130300"/>
                  </a:lnTo>
                  <a:lnTo>
                    <a:pt x="1468323" y="1155700"/>
                  </a:lnTo>
                  <a:lnTo>
                    <a:pt x="1505648" y="1181100"/>
                  </a:lnTo>
                  <a:lnTo>
                    <a:pt x="1536128" y="1219200"/>
                  </a:lnTo>
                  <a:lnTo>
                    <a:pt x="1558912" y="1270000"/>
                  </a:lnTo>
                  <a:lnTo>
                    <a:pt x="1573187" y="1320800"/>
                  </a:lnTo>
                  <a:lnTo>
                    <a:pt x="1578140" y="1371600"/>
                  </a:lnTo>
                  <a:lnTo>
                    <a:pt x="1578140" y="1536700"/>
                  </a:lnTo>
                  <a:lnTo>
                    <a:pt x="1452981" y="1536700"/>
                  </a:lnTo>
                  <a:lnTo>
                    <a:pt x="1452981" y="1397000"/>
                  </a:lnTo>
                  <a:lnTo>
                    <a:pt x="1448003" y="1371600"/>
                  </a:lnTo>
                  <a:lnTo>
                    <a:pt x="1434439" y="1358900"/>
                  </a:lnTo>
                  <a:lnTo>
                    <a:pt x="1414335" y="1346200"/>
                  </a:lnTo>
                  <a:lnTo>
                    <a:pt x="1389710" y="1333500"/>
                  </a:lnTo>
                  <a:lnTo>
                    <a:pt x="1365072" y="1346200"/>
                  </a:lnTo>
                  <a:lnTo>
                    <a:pt x="1344955" y="1358900"/>
                  </a:lnTo>
                  <a:lnTo>
                    <a:pt x="1331391" y="1371600"/>
                  </a:lnTo>
                  <a:lnTo>
                    <a:pt x="1326426" y="1397000"/>
                  </a:lnTo>
                  <a:lnTo>
                    <a:pt x="1326426" y="1536700"/>
                  </a:lnTo>
                  <a:lnTo>
                    <a:pt x="1230071" y="1536700"/>
                  </a:lnTo>
                  <a:lnTo>
                    <a:pt x="1209954" y="1549400"/>
                  </a:lnTo>
                  <a:lnTo>
                    <a:pt x="1196390" y="1574800"/>
                  </a:lnTo>
                  <a:lnTo>
                    <a:pt x="1191425" y="1600200"/>
                  </a:lnTo>
                  <a:lnTo>
                    <a:pt x="1196390" y="1612900"/>
                  </a:lnTo>
                  <a:lnTo>
                    <a:pt x="1209954" y="1638300"/>
                  </a:lnTo>
                  <a:lnTo>
                    <a:pt x="1230071" y="1651000"/>
                  </a:lnTo>
                  <a:lnTo>
                    <a:pt x="1666049" y="1651000"/>
                  </a:lnTo>
                  <a:lnTo>
                    <a:pt x="1686166" y="1638300"/>
                  </a:lnTo>
                  <a:lnTo>
                    <a:pt x="1699729" y="1612900"/>
                  </a:lnTo>
                  <a:lnTo>
                    <a:pt x="1704708" y="1600200"/>
                  </a:lnTo>
                  <a:lnTo>
                    <a:pt x="1704708" y="1358900"/>
                  </a:lnTo>
                  <a:lnTo>
                    <a:pt x="1704390" y="1346200"/>
                  </a:lnTo>
                  <a:lnTo>
                    <a:pt x="1995551" y="1346200"/>
                  </a:lnTo>
                  <a:lnTo>
                    <a:pt x="2020176" y="1333500"/>
                  </a:lnTo>
                  <a:lnTo>
                    <a:pt x="2040280" y="1320800"/>
                  </a:lnTo>
                  <a:lnTo>
                    <a:pt x="2053844" y="1308100"/>
                  </a:lnTo>
                  <a:lnTo>
                    <a:pt x="2058822" y="1282700"/>
                  </a:lnTo>
                  <a:lnTo>
                    <a:pt x="2058822" y="1219200"/>
                  </a:lnTo>
                  <a:lnTo>
                    <a:pt x="2058822" y="1155700"/>
                  </a:lnTo>
                  <a:close/>
                </a:path>
                <a:path w="2649220" h="2893695">
                  <a:moveTo>
                    <a:pt x="2649016" y="855357"/>
                  </a:moveTo>
                  <a:lnTo>
                    <a:pt x="2643708" y="807986"/>
                  </a:lnTo>
                  <a:lnTo>
                    <a:pt x="2628252" y="763689"/>
                  </a:lnTo>
                  <a:lnTo>
                    <a:pt x="2603373" y="723925"/>
                  </a:lnTo>
                  <a:lnTo>
                    <a:pt x="2569743" y="690143"/>
                  </a:lnTo>
                  <a:lnTo>
                    <a:pt x="2529471" y="664641"/>
                  </a:lnTo>
                  <a:lnTo>
                    <a:pt x="2485250" y="648957"/>
                  </a:lnTo>
                  <a:lnTo>
                    <a:pt x="2438654" y="643483"/>
                  </a:lnTo>
                  <a:lnTo>
                    <a:pt x="2391270" y="648563"/>
                  </a:lnTo>
                  <a:lnTo>
                    <a:pt x="2345042" y="664464"/>
                  </a:lnTo>
                  <a:lnTo>
                    <a:pt x="2304821" y="689584"/>
                  </a:lnTo>
                  <a:lnTo>
                    <a:pt x="2271649" y="722566"/>
                  </a:lnTo>
                  <a:lnTo>
                    <a:pt x="2246630" y="762088"/>
                  </a:lnTo>
                  <a:lnTo>
                    <a:pt x="2230818" y="806805"/>
                  </a:lnTo>
                  <a:lnTo>
                    <a:pt x="2225319" y="855370"/>
                  </a:lnTo>
                  <a:lnTo>
                    <a:pt x="2225319" y="1617878"/>
                  </a:lnTo>
                  <a:lnTo>
                    <a:pt x="2190978" y="1589341"/>
                  </a:lnTo>
                  <a:lnTo>
                    <a:pt x="2152434" y="1568653"/>
                  </a:lnTo>
                  <a:lnTo>
                    <a:pt x="2111019" y="1556004"/>
                  </a:lnTo>
                  <a:lnTo>
                    <a:pt x="2068055" y="1551546"/>
                  </a:lnTo>
                  <a:lnTo>
                    <a:pt x="2024849" y="1555457"/>
                  </a:lnTo>
                  <a:lnTo>
                    <a:pt x="1982749" y="1567916"/>
                  </a:lnTo>
                  <a:lnTo>
                    <a:pt x="1943061" y="1589074"/>
                  </a:lnTo>
                  <a:lnTo>
                    <a:pt x="1721688" y="1737918"/>
                  </a:lnTo>
                  <a:lnTo>
                    <a:pt x="1681797" y="1766252"/>
                  </a:lnTo>
                  <a:lnTo>
                    <a:pt x="1643646" y="1796402"/>
                  </a:lnTo>
                  <a:lnTo>
                    <a:pt x="1607299" y="1828304"/>
                  </a:lnTo>
                  <a:lnTo>
                    <a:pt x="1572780" y="1861883"/>
                  </a:lnTo>
                  <a:lnTo>
                    <a:pt x="1540154" y="1897087"/>
                  </a:lnTo>
                  <a:lnTo>
                    <a:pt x="1509445" y="1933841"/>
                  </a:lnTo>
                  <a:lnTo>
                    <a:pt x="1480731" y="1972068"/>
                  </a:lnTo>
                  <a:lnTo>
                    <a:pt x="1454023" y="2011705"/>
                  </a:lnTo>
                  <a:lnTo>
                    <a:pt x="1429385" y="2052688"/>
                  </a:lnTo>
                  <a:lnTo>
                    <a:pt x="1406867" y="2094941"/>
                  </a:lnTo>
                  <a:lnTo>
                    <a:pt x="1386497" y="2138413"/>
                  </a:lnTo>
                  <a:lnTo>
                    <a:pt x="1368336" y="2183015"/>
                  </a:lnTo>
                  <a:lnTo>
                    <a:pt x="1352435" y="2228697"/>
                  </a:lnTo>
                  <a:lnTo>
                    <a:pt x="1338821" y="2275370"/>
                  </a:lnTo>
                  <a:lnTo>
                    <a:pt x="1327556" y="2322982"/>
                  </a:lnTo>
                  <a:lnTo>
                    <a:pt x="1223886" y="2817139"/>
                  </a:lnTo>
                  <a:lnTo>
                    <a:pt x="1223683" y="2842272"/>
                  </a:lnTo>
                  <a:lnTo>
                    <a:pt x="1232827" y="2864739"/>
                  </a:lnTo>
                  <a:lnTo>
                    <a:pt x="1249730" y="2882138"/>
                  </a:lnTo>
                  <a:lnTo>
                    <a:pt x="1272819" y="2892056"/>
                  </a:lnTo>
                  <a:lnTo>
                    <a:pt x="1277188" y="2892983"/>
                  </a:lnTo>
                  <a:lnTo>
                    <a:pt x="1281569" y="2893415"/>
                  </a:lnTo>
                  <a:lnTo>
                    <a:pt x="1285875" y="2893415"/>
                  </a:lnTo>
                  <a:lnTo>
                    <a:pt x="1325448" y="2879458"/>
                  </a:lnTo>
                  <a:lnTo>
                    <a:pt x="1347736" y="2843123"/>
                  </a:lnTo>
                  <a:lnTo>
                    <a:pt x="1451419" y="2348966"/>
                  </a:lnTo>
                  <a:lnTo>
                    <a:pt x="1462849" y="2301532"/>
                  </a:lnTo>
                  <a:lnTo>
                    <a:pt x="1476959" y="2255164"/>
                  </a:lnTo>
                  <a:lnTo>
                    <a:pt x="1493710" y="2209990"/>
                  </a:lnTo>
                  <a:lnTo>
                    <a:pt x="1513014" y="2166086"/>
                  </a:lnTo>
                  <a:lnTo>
                    <a:pt x="1534833" y="2123529"/>
                  </a:lnTo>
                  <a:lnTo>
                    <a:pt x="1559102" y="2082431"/>
                  </a:lnTo>
                  <a:lnTo>
                    <a:pt x="1585747" y="2042871"/>
                  </a:lnTo>
                  <a:lnTo>
                    <a:pt x="1614716" y="2004949"/>
                  </a:lnTo>
                  <a:lnTo>
                    <a:pt x="1645958" y="1968741"/>
                  </a:lnTo>
                  <a:lnTo>
                    <a:pt x="1679397" y="1934349"/>
                  </a:lnTo>
                  <a:lnTo>
                    <a:pt x="1714969" y="1901863"/>
                  </a:lnTo>
                  <a:lnTo>
                    <a:pt x="1752625" y="1871370"/>
                  </a:lnTo>
                  <a:lnTo>
                    <a:pt x="1792312" y="1842947"/>
                  </a:lnTo>
                  <a:lnTo>
                    <a:pt x="2013673" y="1694103"/>
                  </a:lnTo>
                  <a:lnTo>
                    <a:pt x="2078913" y="1678749"/>
                  </a:lnTo>
                  <a:lnTo>
                    <a:pt x="2111019" y="1688769"/>
                  </a:lnTo>
                  <a:lnTo>
                    <a:pt x="2138248" y="1709991"/>
                  </a:lnTo>
                  <a:lnTo>
                    <a:pt x="2158377" y="1743075"/>
                  </a:lnTo>
                  <a:lnTo>
                    <a:pt x="2165400" y="1779714"/>
                  </a:lnTo>
                  <a:lnTo>
                    <a:pt x="2159406" y="1816442"/>
                  </a:lnTo>
                  <a:lnTo>
                    <a:pt x="2140445" y="1849793"/>
                  </a:lnTo>
                  <a:lnTo>
                    <a:pt x="1834324" y="2175586"/>
                  </a:lnTo>
                  <a:lnTo>
                    <a:pt x="1821078" y="2196947"/>
                  </a:lnTo>
                  <a:lnTo>
                    <a:pt x="1822577" y="2244547"/>
                  </a:lnTo>
                  <a:lnTo>
                    <a:pt x="1858479" y="2278278"/>
                  </a:lnTo>
                  <a:lnTo>
                    <a:pt x="1882432" y="2282164"/>
                  </a:lnTo>
                  <a:lnTo>
                    <a:pt x="1906079" y="2276779"/>
                  </a:lnTo>
                  <a:lnTo>
                    <a:pt x="2231466" y="1938223"/>
                  </a:lnTo>
                  <a:lnTo>
                    <a:pt x="2267318" y="1894332"/>
                  </a:lnTo>
                  <a:lnTo>
                    <a:pt x="2292616" y="1855406"/>
                  </a:lnTo>
                  <a:lnTo>
                    <a:pt x="2313609" y="1814271"/>
                  </a:lnTo>
                  <a:lnTo>
                    <a:pt x="2330158" y="1771218"/>
                  </a:lnTo>
                  <a:lnTo>
                    <a:pt x="2342146" y="1726590"/>
                  </a:lnTo>
                  <a:lnTo>
                    <a:pt x="2349423" y="1680692"/>
                  </a:lnTo>
                  <a:lnTo>
                    <a:pt x="2351887" y="1633829"/>
                  </a:lnTo>
                  <a:lnTo>
                    <a:pt x="2351887" y="855357"/>
                  </a:lnTo>
                  <a:lnTo>
                    <a:pt x="2356789" y="826592"/>
                  </a:lnTo>
                  <a:lnTo>
                    <a:pt x="2370531" y="801903"/>
                  </a:lnTo>
                  <a:lnTo>
                    <a:pt x="2391664" y="783132"/>
                  </a:lnTo>
                  <a:lnTo>
                    <a:pt x="2418702" y="772109"/>
                  </a:lnTo>
                  <a:lnTo>
                    <a:pt x="2437777" y="770064"/>
                  </a:lnTo>
                  <a:lnTo>
                    <a:pt x="2456535" y="772274"/>
                  </a:lnTo>
                  <a:lnTo>
                    <a:pt x="2504084" y="802449"/>
                  </a:lnTo>
                  <a:lnTo>
                    <a:pt x="2522448" y="855357"/>
                  </a:lnTo>
                  <a:lnTo>
                    <a:pt x="2522448" y="1836547"/>
                  </a:lnTo>
                  <a:lnTo>
                    <a:pt x="2519857" y="1887232"/>
                  </a:lnTo>
                  <a:lnTo>
                    <a:pt x="2512149" y="1936927"/>
                  </a:lnTo>
                  <a:lnTo>
                    <a:pt x="2499423" y="1985352"/>
                  </a:lnTo>
                  <a:lnTo>
                    <a:pt x="2481770" y="2032203"/>
                  </a:lnTo>
                  <a:lnTo>
                    <a:pt x="2459278" y="2077186"/>
                  </a:lnTo>
                  <a:lnTo>
                    <a:pt x="2432062" y="2120011"/>
                  </a:lnTo>
                  <a:lnTo>
                    <a:pt x="1953971" y="2793492"/>
                  </a:lnTo>
                  <a:lnTo>
                    <a:pt x="1943760" y="2816466"/>
                  </a:lnTo>
                  <a:lnTo>
                    <a:pt x="1951736" y="2863418"/>
                  </a:lnTo>
                  <a:lnTo>
                    <a:pt x="1986648" y="2890532"/>
                  </a:lnTo>
                  <a:lnTo>
                    <a:pt x="2005520" y="2893415"/>
                  </a:lnTo>
                  <a:lnTo>
                    <a:pt x="2020201" y="2891701"/>
                  </a:lnTo>
                  <a:lnTo>
                    <a:pt x="2057171" y="2866758"/>
                  </a:lnTo>
                  <a:lnTo>
                    <a:pt x="2535263" y="2193277"/>
                  </a:lnTo>
                  <a:lnTo>
                    <a:pt x="2561513" y="2153132"/>
                  </a:lnTo>
                  <a:lnTo>
                    <a:pt x="2584424" y="2111400"/>
                  </a:lnTo>
                  <a:lnTo>
                    <a:pt x="2603957" y="2068245"/>
                  </a:lnTo>
                  <a:lnTo>
                    <a:pt x="2620048" y="2023821"/>
                  </a:lnTo>
                  <a:lnTo>
                    <a:pt x="2632646" y="1978279"/>
                  </a:lnTo>
                  <a:lnTo>
                    <a:pt x="2641701" y="1931784"/>
                  </a:lnTo>
                  <a:lnTo>
                    <a:pt x="2647175" y="1884502"/>
                  </a:lnTo>
                  <a:lnTo>
                    <a:pt x="2649016" y="1836559"/>
                  </a:lnTo>
                  <a:lnTo>
                    <a:pt x="2649016" y="85535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17911" y="3977032"/>
              <a:ext cx="126555" cy="12656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917861" y="2106000"/>
              <a:ext cx="126568" cy="221246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73655" y="2227581"/>
              <a:ext cx="192943" cy="192887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194739" y="2229203"/>
              <a:ext cx="192427" cy="19250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361196" y="3096054"/>
              <a:ext cx="1425575" cy="2250440"/>
            </a:xfrm>
            <a:custGeom>
              <a:avLst/>
              <a:gdLst/>
              <a:ahLst/>
              <a:cxnLst/>
              <a:rect l="l" t="t" r="r" b="b"/>
              <a:pathLst>
                <a:path w="1425575" h="2250440">
                  <a:moveTo>
                    <a:pt x="210352" y="0"/>
                  </a:moveTo>
                  <a:lnTo>
                    <a:pt x="163761" y="5477"/>
                  </a:lnTo>
                  <a:lnTo>
                    <a:pt x="119545" y="21153"/>
                  </a:lnTo>
                  <a:lnTo>
                    <a:pt x="79273" y="46664"/>
                  </a:lnTo>
                  <a:lnTo>
                    <a:pt x="45641" y="80446"/>
                  </a:lnTo>
                  <a:lnTo>
                    <a:pt x="20758" y="120208"/>
                  </a:lnTo>
                  <a:lnTo>
                    <a:pt x="5314" y="164502"/>
                  </a:lnTo>
                  <a:lnTo>
                    <a:pt x="0" y="211879"/>
                  </a:lnTo>
                  <a:lnTo>
                    <a:pt x="0" y="1193081"/>
                  </a:lnTo>
                  <a:lnTo>
                    <a:pt x="1835" y="1241013"/>
                  </a:lnTo>
                  <a:lnTo>
                    <a:pt x="7308" y="1288303"/>
                  </a:lnTo>
                  <a:lnTo>
                    <a:pt x="16369" y="1334794"/>
                  </a:lnTo>
                  <a:lnTo>
                    <a:pt x="28968" y="1380331"/>
                  </a:lnTo>
                  <a:lnTo>
                    <a:pt x="45056" y="1424756"/>
                  </a:lnTo>
                  <a:lnTo>
                    <a:pt x="64583" y="1467913"/>
                  </a:lnTo>
                  <a:lnTo>
                    <a:pt x="87498" y="1509646"/>
                  </a:lnTo>
                  <a:lnTo>
                    <a:pt x="113753" y="1549798"/>
                  </a:lnTo>
                  <a:lnTo>
                    <a:pt x="591845" y="2223279"/>
                  </a:lnTo>
                  <a:lnTo>
                    <a:pt x="628807" y="2248214"/>
                  </a:lnTo>
                  <a:lnTo>
                    <a:pt x="643496" y="2249936"/>
                  </a:lnTo>
                  <a:lnTo>
                    <a:pt x="652993" y="2249220"/>
                  </a:lnTo>
                  <a:lnTo>
                    <a:pt x="697279" y="2219938"/>
                  </a:lnTo>
                  <a:lnTo>
                    <a:pt x="705832" y="2197233"/>
                  </a:lnTo>
                  <a:lnTo>
                    <a:pt x="705248" y="2172978"/>
                  </a:lnTo>
                  <a:lnTo>
                    <a:pt x="695045" y="2150013"/>
                  </a:lnTo>
                  <a:lnTo>
                    <a:pt x="216954" y="1476532"/>
                  </a:lnTo>
                  <a:lnTo>
                    <a:pt x="189727" y="1433705"/>
                  </a:lnTo>
                  <a:lnTo>
                    <a:pt x="167240" y="1388718"/>
                  </a:lnTo>
                  <a:lnTo>
                    <a:pt x="149586" y="1341867"/>
                  </a:lnTo>
                  <a:lnTo>
                    <a:pt x="136861" y="1293446"/>
                  </a:lnTo>
                  <a:lnTo>
                    <a:pt x="129157" y="1243748"/>
                  </a:lnTo>
                  <a:lnTo>
                    <a:pt x="126568" y="1193068"/>
                  </a:lnTo>
                  <a:lnTo>
                    <a:pt x="126568" y="211879"/>
                  </a:lnTo>
                  <a:lnTo>
                    <a:pt x="144929" y="158968"/>
                  </a:lnTo>
                  <a:lnTo>
                    <a:pt x="174682" y="135104"/>
                  </a:lnTo>
                  <a:lnTo>
                    <a:pt x="211230" y="126586"/>
                  </a:lnTo>
                  <a:lnTo>
                    <a:pt x="230314" y="128630"/>
                  </a:lnTo>
                  <a:lnTo>
                    <a:pt x="257352" y="139653"/>
                  </a:lnTo>
                  <a:lnTo>
                    <a:pt x="278476" y="158419"/>
                  </a:lnTo>
                  <a:lnTo>
                    <a:pt x="292222" y="183103"/>
                  </a:lnTo>
                  <a:lnTo>
                    <a:pt x="297129" y="211879"/>
                  </a:lnTo>
                  <a:lnTo>
                    <a:pt x="297129" y="990350"/>
                  </a:lnTo>
                  <a:lnTo>
                    <a:pt x="299586" y="1037207"/>
                  </a:lnTo>
                  <a:lnTo>
                    <a:pt x="306871" y="1083109"/>
                  </a:lnTo>
                  <a:lnTo>
                    <a:pt x="318853" y="1127740"/>
                  </a:lnTo>
                  <a:lnTo>
                    <a:pt x="335404" y="1170784"/>
                  </a:lnTo>
                  <a:lnTo>
                    <a:pt x="356392" y="1211924"/>
                  </a:lnTo>
                  <a:lnTo>
                    <a:pt x="381688" y="1250843"/>
                  </a:lnTo>
                  <a:lnTo>
                    <a:pt x="411162" y="1287226"/>
                  </a:lnTo>
                  <a:lnTo>
                    <a:pt x="722439" y="1618746"/>
                  </a:lnTo>
                  <a:lnTo>
                    <a:pt x="766583" y="1638676"/>
                  </a:lnTo>
                  <a:lnTo>
                    <a:pt x="790531" y="1634791"/>
                  </a:lnTo>
                  <a:lnTo>
                    <a:pt x="811898" y="1621553"/>
                  </a:lnTo>
                  <a:lnTo>
                    <a:pt x="826441" y="1601066"/>
                  </a:lnTo>
                  <a:lnTo>
                    <a:pt x="831816" y="1577411"/>
                  </a:lnTo>
                  <a:lnTo>
                    <a:pt x="827930" y="1553466"/>
                  </a:lnTo>
                  <a:lnTo>
                    <a:pt x="814692" y="1532107"/>
                  </a:lnTo>
                  <a:lnTo>
                    <a:pt x="508571" y="1206314"/>
                  </a:lnTo>
                  <a:lnTo>
                    <a:pt x="489607" y="1172958"/>
                  </a:lnTo>
                  <a:lnTo>
                    <a:pt x="490635" y="1099597"/>
                  </a:lnTo>
                  <a:lnTo>
                    <a:pt x="510768" y="1066512"/>
                  </a:lnTo>
                  <a:lnTo>
                    <a:pt x="570093" y="1035266"/>
                  </a:lnTo>
                  <a:lnTo>
                    <a:pt x="603669" y="1036903"/>
                  </a:lnTo>
                  <a:lnTo>
                    <a:pt x="856703" y="1199469"/>
                  </a:lnTo>
                  <a:lnTo>
                    <a:pt x="896381" y="1227882"/>
                  </a:lnTo>
                  <a:lnTo>
                    <a:pt x="934040" y="1258379"/>
                  </a:lnTo>
                  <a:lnTo>
                    <a:pt x="969618" y="1290869"/>
                  </a:lnTo>
                  <a:lnTo>
                    <a:pt x="1003055" y="1325261"/>
                  </a:lnTo>
                  <a:lnTo>
                    <a:pt x="1034290" y="1361466"/>
                  </a:lnTo>
                  <a:lnTo>
                    <a:pt x="1063262" y="1399393"/>
                  </a:lnTo>
                  <a:lnTo>
                    <a:pt x="1089910" y="1438951"/>
                  </a:lnTo>
                  <a:lnTo>
                    <a:pt x="1114174" y="1480050"/>
                  </a:lnTo>
                  <a:lnTo>
                    <a:pt x="1135993" y="1522599"/>
                  </a:lnTo>
                  <a:lnTo>
                    <a:pt x="1155305" y="1566508"/>
                  </a:lnTo>
                  <a:lnTo>
                    <a:pt x="1172050" y="1611686"/>
                  </a:lnTo>
                  <a:lnTo>
                    <a:pt x="1186168" y="1658042"/>
                  </a:lnTo>
                  <a:lnTo>
                    <a:pt x="1197597" y="1705487"/>
                  </a:lnTo>
                  <a:lnTo>
                    <a:pt x="1301280" y="2199644"/>
                  </a:lnTo>
                  <a:lnTo>
                    <a:pt x="1309465" y="2220085"/>
                  </a:lnTo>
                  <a:lnTo>
                    <a:pt x="1323567" y="2235979"/>
                  </a:lnTo>
                  <a:lnTo>
                    <a:pt x="1341990" y="2246282"/>
                  </a:lnTo>
                  <a:lnTo>
                    <a:pt x="1363141" y="2249949"/>
                  </a:lnTo>
                  <a:lnTo>
                    <a:pt x="1367447" y="2249949"/>
                  </a:lnTo>
                  <a:lnTo>
                    <a:pt x="1416189" y="2221254"/>
                  </a:lnTo>
                  <a:lnTo>
                    <a:pt x="1425328" y="2198786"/>
                  </a:lnTo>
                  <a:lnTo>
                    <a:pt x="1425130" y="2173660"/>
                  </a:lnTo>
                  <a:lnTo>
                    <a:pt x="1321460" y="1679503"/>
                  </a:lnTo>
                  <a:lnTo>
                    <a:pt x="1310190" y="1631889"/>
                  </a:lnTo>
                  <a:lnTo>
                    <a:pt x="1296578" y="1585209"/>
                  </a:lnTo>
                  <a:lnTo>
                    <a:pt x="1280669" y="1539533"/>
                  </a:lnTo>
                  <a:lnTo>
                    <a:pt x="1262510" y="1494928"/>
                  </a:lnTo>
                  <a:lnTo>
                    <a:pt x="1242146" y="1451462"/>
                  </a:lnTo>
                  <a:lnTo>
                    <a:pt x="1219623" y="1409204"/>
                  </a:lnTo>
                  <a:lnTo>
                    <a:pt x="1194988" y="1368221"/>
                  </a:lnTo>
                  <a:lnTo>
                    <a:pt x="1168285" y="1328581"/>
                  </a:lnTo>
                  <a:lnTo>
                    <a:pt x="1139560" y="1290353"/>
                  </a:lnTo>
                  <a:lnTo>
                    <a:pt x="1108860" y="1253605"/>
                  </a:lnTo>
                  <a:lnTo>
                    <a:pt x="1076230" y="1218404"/>
                  </a:lnTo>
                  <a:lnTo>
                    <a:pt x="1041716" y="1184819"/>
                  </a:lnTo>
                  <a:lnTo>
                    <a:pt x="1005364" y="1152918"/>
                  </a:lnTo>
                  <a:lnTo>
                    <a:pt x="967219" y="1122769"/>
                  </a:lnTo>
                  <a:lnTo>
                    <a:pt x="927328" y="1094440"/>
                  </a:lnTo>
                  <a:lnTo>
                    <a:pt x="705954" y="945596"/>
                  </a:lnTo>
                  <a:lnTo>
                    <a:pt x="666268" y="924431"/>
                  </a:lnTo>
                  <a:lnTo>
                    <a:pt x="624162" y="911976"/>
                  </a:lnTo>
                  <a:lnTo>
                    <a:pt x="580961" y="908061"/>
                  </a:lnTo>
                  <a:lnTo>
                    <a:pt x="537989" y="912516"/>
                  </a:lnTo>
                  <a:lnTo>
                    <a:pt x="496571" y="925171"/>
                  </a:lnTo>
                  <a:lnTo>
                    <a:pt x="458032" y="945855"/>
                  </a:lnTo>
                  <a:lnTo>
                    <a:pt x="423697" y="974399"/>
                  </a:lnTo>
                  <a:lnTo>
                    <a:pt x="423697" y="211891"/>
                  </a:lnTo>
                  <a:lnTo>
                    <a:pt x="418189" y="163325"/>
                  </a:lnTo>
                  <a:lnTo>
                    <a:pt x="402384" y="118608"/>
                  </a:lnTo>
                  <a:lnTo>
                    <a:pt x="377359" y="79084"/>
                  </a:lnTo>
                  <a:lnTo>
                    <a:pt x="344193" y="46094"/>
                  </a:lnTo>
                  <a:lnTo>
                    <a:pt x="303963" y="20980"/>
                  </a:lnTo>
                  <a:lnTo>
                    <a:pt x="257746" y="5084"/>
                  </a:lnTo>
                  <a:lnTo>
                    <a:pt x="210352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295021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dirty="0"/>
              <a:t>RED</a:t>
            </a:r>
            <a:r>
              <a:rPr sz="3400" spc="-45" dirty="0"/>
              <a:t> </a:t>
            </a:r>
            <a:r>
              <a:rPr sz="3400" dirty="0"/>
              <a:t>DE</a:t>
            </a:r>
            <a:r>
              <a:rPr sz="3400" spc="-45" dirty="0"/>
              <a:t> </a:t>
            </a:r>
            <a:r>
              <a:rPr sz="3400" spc="-70" dirty="0"/>
              <a:t>APOYO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24499" y="2027778"/>
            <a:ext cx="8504555" cy="2128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496570" indent="-180340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Prepare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opciones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llegar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al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si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algo </a:t>
            </a:r>
            <a:r>
              <a:rPr sz="2700" b="1" spc="-5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inesperado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sucede.</a:t>
            </a:r>
            <a:endParaRPr sz="2700">
              <a:latin typeface="Whitney"/>
              <a:cs typeface="Whitney"/>
            </a:endParaRPr>
          </a:p>
          <a:p>
            <a:pPr marL="192405" marR="5080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Contacte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anterioridad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un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familiar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o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vecino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pueda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llevarlo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la escuela o que le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ayude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resolver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problemas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conexión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 caso de clases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remotas.</a:t>
            </a:r>
            <a:endParaRPr sz="2700">
              <a:latin typeface="Whitney"/>
              <a:cs typeface="Whitney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045054" y="4838302"/>
            <a:ext cx="1968500" cy="1955800"/>
            <a:chOff x="4045054" y="4838302"/>
            <a:chExt cx="1968500" cy="1955800"/>
          </a:xfrm>
        </p:grpSpPr>
        <p:sp>
          <p:nvSpPr>
            <p:cNvPr id="5" name="object 5"/>
            <p:cNvSpPr/>
            <p:nvPr/>
          </p:nvSpPr>
          <p:spPr>
            <a:xfrm>
              <a:off x="4045054" y="4838302"/>
              <a:ext cx="1968500" cy="1955800"/>
            </a:xfrm>
            <a:custGeom>
              <a:avLst/>
              <a:gdLst/>
              <a:ahLst/>
              <a:cxnLst/>
              <a:rect l="l" t="t" r="r" b="b"/>
              <a:pathLst>
                <a:path w="1968500" h="1955800">
                  <a:moveTo>
                    <a:pt x="360951" y="1422399"/>
                  </a:moveTo>
                  <a:lnTo>
                    <a:pt x="85039" y="1422399"/>
                  </a:lnTo>
                  <a:lnTo>
                    <a:pt x="51102" y="1447799"/>
                  </a:lnTo>
                  <a:lnTo>
                    <a:pt x="24164" y="1473199"/>
                  </a:lnTo>
                  <a:lnTo>
                    <a:pt x="6404" y="1498599"/>
                  </a:lnTo>
                  <a:lnTo>
                    <a:pt x="0" y="1536699"/>
                  </a:lnTo>
                  <a:lnTo>
                    <a:pt x="6404" y="1574799"/>
                  </a:lnTo>
                  <a:lnTo>
                    <a:pt x="24164" y="1612899"/>
                  </a:lnTo>
                  <a:lnTo>
                    <a:pt x="51102" y="1638300"/>
                  </a:lnTo>
                  <a:lnTo>
                    <a:pt x="85039" y="1651000"/>
                  </a:lnTo>
                  <a:lnTo>
                    <a:pt x="81552" y="1663700"/>
                  </a:lnTo>
                  <a:lnTo>
                    <a:pt x="78995" y="1676400"/>
                  </a:lnTo>
                  <a:lnTo>
                    <a:pt x="77422" y="1676400"/>
                  </a:lnTo>
                  <a:lnTo>
                    <a:pt x="76885" y="1689100"/>
                  </a:lnTo>
                  <a:lnTo>
                    <a:pt x="83290" y="1727200"/>
                  </a:lnTo>
                  <a:lnTo>
                    <a:pt x="101050" y="1765300"/>
                  </a:lnTo>
                  <a:lnTo>
                    <a:pt x="127988" y="1790700"/>
                  </a:lnTo>
                  <a:lnTo>
                    <a:pt x="161925" y="1803400"/>
                  </a:lnTo>
                  <a:lnTo>
                    <a:pt x="158438" y="1816100"/>
                  </a:lnTo>
                  <a:lnTo>
                    <a:pt x="155881" y="1828800"/>
                  </a:lnTo>
                  <a:lnTo>
                    <a:pt x="154307" y="1841500"/>
                  </a:lnTo>
                  <a:lnTo>
                    <a:pt x="153771" y="1841500"/>
                  </a:lnTo>
                  <a:lnTo>
                    <a:pt x="162849" y="1892300"/>
                  </a:lnTo>
                  <a:lnTo>
                    <a:pt x="187590" y="1930400"/>
                  </a:lnTo>
                  <a:lnTo>
                    <a:pt x="224253" y="1955800"/>
                  </a:lnTo>
                  <a:lnTo>
                    <a:pt x="388931" y="1955800"/>
                  </a:lnTo>
                  <a:lnTo>
                    <a:pt x="397169" y="1943100"/>
                  </a:lnTo>
                  <a:lnTo>
                    <a:pt x="400189" y="1917700"/>
                  </a:lnTo>
                  <a:lnTo>
                    <a:pt x="397169" y="1905000"/>
                  </a:lnTo>
                  <a:lnTo>
                    <a:pt x="388931" y="1892300"/>
                  </a:lnTo>
                  <a:lnTo>
                    <a:pt x="376711" y="1892300"/>
                  </a:lnTo>
                  <a:lnTo>
                    <a:pt x="361746" y="1879600"/>
                  </a:lnTo>
                  <a:lnTo>
                    <a:pt x="241930" y="1879600"/>
                  </a:lnTo>
                  <a:lnTo>
                    <a:pt x="233683" y="1866900"/>
                  </a:lnTo>
                  <a:lnTo>
                    <a:pt x="230657" y="1841500"/>
                  </a:lnTo>
                  <a:lnTo>
                    <a:pt x="233683" y="1828800"/>
                  </a:lnTo>
                  <a:lnTo>
                    <a:pt x="241930" y="1816100"/>
                  </a:lnTo>
                  <a:lnTo>
                    <a:pt x="254151" y="1816100"/>
                  </a:lnTo>
                  <a:lnTo>
                    <a:pt x="269100" y="1803400"/>
                  </a:lnTo>
                  <a:lnTo>
                    <a:pt x="373170" y="1803400"/>
                  </a:lnTo>
                  <a:lnTo>
                    <a:pt x="381408" y="1790700"/>
                  </a:lnTo>
                  <a:lnTo>
                    <a:pt x="384429" y="1765300"/>
                  </a:lnTo>
                  <a:lnTo>
                    <a:pt x="381408" y="1752600"/>
                  </a:lnTo>
                  <a:lnTo>
                    <a:pt x="373170" y="1739900"/>
                  </a:lnTo>
                  <a:lnTo>
                    <a:pt x="360951" y="1739900"/>
                  </a:lnTo>
                  <a:lnTo>
                    <a:pt x="345986" y="1727200"/>
                  </a:lnTo>
                  <a:lnTo>
                    <a:pt x="177265" y="1727200"/>
                  </a:lnTo>
                  <a:lnTo>
                    <a:pt x="165044" y="1714500"/>
                  </a:lnTo>
                  <a:lnTo>
                    <a:pt x="156797" y="1701800"/>
                  </a:lnTo>
                  <a:lnTo>
                    <a:pt x="153771" y="1689100"/>
                  </a:lnTo>
                  <a:lnTo>
                    <a:pt x="156797" y="1676400"/>
                  </a:lnTo>
                  <a:lnTo>
                    <a:pt x="165044" y="1663700"/>
                  </a:lnTo>
                  <a:lnTo>
                    <a:pt x="177265" y="1663700"/>
                  </a:lnTo>
                  <a:lnTo>
                    <a:pt x="192214" y="1651000"/>
                  </a:lnTo>
                  <a:lnTo>
                    <a:pt x="360951" y="1651000"/>
                  </a:lnTo>
                  <a:lnTo>
                    <a:pt x="373170" y="1638300"/>
                  </a:lnTo>
                  <a:lnTo>
                    <a:pt x="381408" y="1625599"/>
                  </a:lnTo>
                  <a:lnTo>
                    <a:pt x="384429" y="1612899"/>
                  </a:lnTo>
                  <a:lnTo>
                    <a:pt x="381408" y="1600199"/>
                  </a:lnTo>
                  <a:lnTo>
                    <a:pt x="373170" y="1587499"/>
                  </a:lnTo>
                  <a:lnTo>
                    <a:pt x="360951" y="1574799"/>
                  </a:lnTo>
                  <a:lnTo>
                    <a:pt x="100379" y="1574799"/>
                  </a:lnTo>
                  <a:lnTo>
                    <a:pt x="88158" y="1562099"/>
                  </a:lnTo>
                  <a:lnTo>
                    <a:pt x="79911" y="1549399"/>
                  </a:lnTo>
                  <a:lnTo>
                    <a:pt x="76885" y="1536699"/>
                  </a:lnTo>
                  <a:lnTo>
                    <a:pt x="79911" y="1523999"/>
                  </a:lnTo>
                  <a:lnTo>
                    <a:pt x="88158" y="1511299"/>
                  </a:lnTo>
                  <a:lnTo>
                    <a:pt x="100379" y="1498599"/>
                  </a:lnTo>
                  <a:lnTo>
                    <a:pt x="360951" y="1498599"/>
                  </a:lnTo>
                  <a:lnTo>
                    <a:pt x="373170" y="1485899"/>
                  </a:lnTo>
                  <a:lnTo>
                    <a:pt x="381408" y="1473199"/>
                  </a:lnTo>
                  <a:lnTo>
                    <a:pt x="384429" y="1460499"/>
                  </a:lnTo>
                  <a:lnTo>
                    <a:pt x="381408" y="1447799"/>
                  </a:lnTo>
                  <a:lnTo>
                    <a:pt x="373170" y="1435099"/>
                  </a:lnTo>
                  <a:lnTo>
                    <a:pt x="360951" y="1422399"/>
                  </a:lnTo>
                  <a:close/>
                </a:path>
                <a:path w="1968500" h="1955800">
                  <a:moveTo>
                    <a:pt x="1047038" y="1879600"/>
                  </a:moveTo>
                  <a:lnTo>
                    <a:pt x="706983" y="1879600"/>
                  </a:lnTo>
                  <a:lnTo>
                    <a:pt x="692016" y="1892300"/>
                  </a:lnTo>
                  <a:lnTo>
                    <a:pt x="679792" y="1892300"/>
                  </a:lnTo>
                  <a:lnTo>
                    <a:pt x="671550" y="1905000"/>
                  </a:lnTo>
                  <a:lnTo>
                    <a:pt x="668528" y="1917700"/>
                  </a:lnTo>
                  <a:lnTo>
                    <a:pt x="671550" y="1943100"/>
                  </a:lnTo>
                  <a:lnTo>
                    <a:pt x="679792" y="1955800"/>
                  </a:lnTo>
                  <a:lnTo>
                    <a:pt x="863558" y="1955800"/>
                  </a:lnTo>
                  <a:lnTo>
                    <a:pt x="914340" y="1943100"/>
                  </a:lnTo>
                  <a:lnTo>
                    <a:pt x="964003" y="1917700"/>
                  </a:lnTo>
                  <a:lnTo>
                    <a:pt x="1012101" y="1905000"/>
                  </a:lnTo>
                  <a:lnTo>
                    <a:pt x="1047038" y="1879600"/>
                  </a:lnTo>
                  <a:close/>
                </a:path>
                <a:path w="1968500" h="1955800">
                  <a:moveTo>
                    <a:pt x="1656689" y="1879600"/>
                  </a:moveTo>
                  <a:lnTo>
                    <a:pt x="1434147" y="1879600"/>
                  </a:lnTo>
                  <a:lnTo>
                    <a:pt x="1449696" y="1905000"/>
                  </a:lnTo>
                  <a:lnTo>
                    <a:pt x="1474874" y="1943100"/>
                  </a:lnTo>
                  <a:lnTo>
                    <a:pt x="1507508" y="1955800"/>
                  </a:lnTo>
                  <a:lnTo>
                    <a:pt x="1583334" y="1955800"/>
                  </a:lnTo>
                  <a:lnTo>
                    <a:pt x="1615963" y="1943100"/>
                  </a:lnTo>
                  <a:lnTo>
                    <a:pt x="1641140" y="1905000"/>
                  </a:lnTo>
                  <a:lnTo>
                    <a:pt x="1656689" y="1879600"/>
                  </a:lnTo>
                  <a:close/>
                </a:path>
                <a:path w="1968500" h="1955800">
                  <a:moveTo>
                    <a:pt x="1483493" y="1574799"/>
                  </a:moveTo>
                  <a:lnTo>
                    <a:pt x="1453566" y="1574799"/>
                  </a:lnTo>
                  <a:lnTo>
                    <a:pt x="1441346" y="1587499"/>
                  </a:lnTo>
                  <a:lnTo>
                    <a:pt x="1433105" y="1600199"/>
                  </a:lnTo>
                  <a:lnTo>
                    <a:pt x="1430083" y="1612899"/>
                  </a:lnTo>
                  <a:lnTo>
                    <a:pt x="1430083" y="1765300"/>
                  </a:lnTo>
                  <a:lnTo>
                    <a:pt x="1427059" y="1790700"/>
                  </a:lnTo>
                  <a:lnTo>
                    <a:pt x="1418815" y="1803400"/>
                  </a:lnTo>
                  <a:lnTo>
                    <a:pt x="1032002" y="1803400"/>
                  </a:lnTo>
                  <a:lnTo>
                    <a:pt x="1026109" y="1816100"/>
                  </a:lnTo>
                  <a:lnTo>
                    <a:pt x="977861" y="1828800"/>
                  </a:lnTo>
                  <a:lnTo>
                    <a:pt x="925677" y="1854200"/>
                  </a:lnTo>
                  <a:lnTo>
                    <a:pt x="816189" y="1879600"/>
                  </a:lnTo>
                  <a:lnTo>
                    <a:pt x="1518250" y="1879600"/>
                  </a:lnTo>
                  <a:lnTo>
                    <a:pt x="1510006" y="1866900"/>
                  </a:lnTo>
                  <a:lnTo>
                    <a:pt x="1506982" y="1841500"/>
                  </a:lnTo>
                  <a:lnTo>
                    <a:pt x="1506982" y="1612899"/>
                  </a:lnTo>
                  <a:lnTo>
                    <a:pt x="1503959" y="1600199"/>
                  </a:lnTo>
                  <a:lnTo>
                    <a:pt x="1495717" y="1587499"/>
                  </a:lnTo>
                  <a:lnTo>
                    <a:pt x="1483493" y="1574799"/>
                  </a:lnTo>
                  <a:close/>
                </a:path>
                <a:path w="1968500" h="1955800">
                  <a:moveTo>
                    <a:pt x="1637270" y="1574799"/>
                  </a:moveTo>
                  <a:lnTo>
                    <a:pt x="1607345" y="1574799"/>
                  </a:lnTo>
                  <a:lnTo>
                    <a:pt x="1595126" y="1587499"/>
                  </a:lnTo>
                  <a:lnTo>
                    <a:pt x="1586888" y="1600199"/>
                  </a:lnTo>
                  <a:lnTo>
                    <a:pt x="1583867" y="1612899"/>
                  </a:lnTo>
                  <a:lnTo>
                    <a:pt x="1583867" y="1841500"/>
                  </a:lnTo>
                  <a:lnTo>
                    <a:pt x="1580841" y="1866900"/>
                  </a:lnTo>
                  <a:lnTo>
                    <a:pt x="1572594" y="1879600"/>
                  </a:lnTo>
                  <a:lnTo>
                    <a:pt x="1737112" y="1879600"/>
                  </a:lnTo>
                  <a:lnTo>
                    <a:pt x="1769745" y="1866900"/>
                  </a:lnTo>
                  <a:lnTo>
                    <a:pt x="1794919" y="1828800"/>
                  </a:lnTo>
                  <a:lnTo>
                    <a:pt x="1810461" y="1803400"/>
                  </a:lnTo>
                  <a:lnTo>
                    <a:pt x="1672026" y="1803400"/>
                  </a:lnTo>
                  <a:lnTo>
                    <a:pt x="1663779" y="1790700"/>
                  </a:lnTo>
                  <a:lnTo>
                    <a:pt x="1660753" y="1765300"/>
                  </a:lnTo>
                  <a:lnTo>
                    <a:pt x="1660753" y="1612899"/>
                  </a:lnTo>
                  <a:lnTo>
                    <a:pt x="1657731" y="1600199"/>
                  </a:lnTo>
                  <a:lnTo>
                    <a:pt x="1649490" y="1587499"/>
                  </a:lnTo>
                  <a:lnTo>
                    <a:pt x="1637270" y="1574799"/>
                  </a:lnTo>
                  <a:close/>
                </a:path>
                <a:path w="1968500" h="1955800">
                  <a:moveTo>
                    <a:pt x="768858" y="609599"/>
                  </a:moveTo>
                  <a:lnTo>
                    <a:pt x="691972" y="609599"/>
                  </a:lnTo>
                  <a:lnTo>
                    <a:pt x="691972" y="711199"/>
                  </a:lnTo>
                  <a:lnTo>
                    <a:pt x="685923" y="761999"/>
                  </a:lnTo>
                  <a:lnTo>
                    <a:pt x="668531" y="812799"/>
                  </a:lnTo>
                  <a:lnTo>
                    <a:pt x="640921" y="850899"/>
                  </a:lnTo>
                  <a:lnTo>
                    <a:pt x="604222" y="888999"/>
                  </a:lnTo>
                  <a:lnTo>
                    <a:pt x="559562" y="914399"/>
                  </a:lnTo>
                  <a:lnTo>
                    <a:pt x="550705" y="927099"/>
                  </a:lnTo>
                  <a:lnTo>
                    <a:pt x="543975" y="939799"/>
                  </a:lnTo>
                  <a:lnTo>
                    <a:pt x="539698" y="939799"/>
                  </a:lnTo>
                  <a:lnTo>
                    <a:pt x="538200" y="952499"/>
                  </a:lnTo>
                  <a:lnTo>
                    <a:pt x="538200" y="1269999"/>
                  </a:lnTo>
                  <a:lnTo>
                    <a:pt x="756964" y="1269999"/>
                  </a:lnTo>
                  <a:lnTo>
                    <a:pt x="799465" y="1282699"/>
                  </a:lnTo>
                  <a:lnTo>
                    <a:pt x="838576" y="1308099"/>
                  </a:lnTo>
                  <a:lnTo>
                    <a:pt x="873403" y="1333499"/>
                  </a:lnTo>
                  <a:lnTo>
                    <a:pt x="903056" y="1358899"/>
                  </a:lnTo>
                  <a:lnTo>
                    <a:pt x="926642" y="1396999"/>
                  </a:lnTo>
                  <a:lnTo>
                    <a:pt x="932708" y="1409699"/>
                  </a:lnTo>
                  <a:lnTo>
                    <a:pt x="940820" y="1422399"/>
                  </a:lnTo>
                  <a:lnTo>
                    <a:pt x="1276311" y="1422399"/>
                  </a:lnTo>
                  <a:lnTo>
                    <a:pt x="1276311" y="1765300"/>
                  </a:lnTo>
                  <a:lnTo>
                    <a:pt x="1276745" y="1778000"/>
                  </a:lnTo>
                  <a:lnTo>
                    <a:pt x="1278020" y="1790700"/>
                  </a:lnTo>
                  <a:lnTo>
                    <a:pt x="1280094" y="1803400"/>
                  </a:lnTo>
                  <a:lnTo>
                    <a:pt x="1364470" y="1803400"/>
                  </a:lnTo>
                  <a:lnTo>
                    <a:pt x="1356223" y="1790700"/>
                  </a:lnTo>
                  <a:lnTo>
                    <a:pt x="1353197" y="1765300"/>
                  </a:lnTo>
                  <a:lnTo>
                    <a:pt x="1353197" y="1384299"/>
                  </a:lnTo>
                  <a:lnTo>
                    <a:pt x="1350177" y="1371599"/>
                  </a:lnTo>
                  <a:lnTo>
                    <a:pt x="1341939" y="1358899"/>
                  </a:lnTo>
                  <a:lnTo>
                    <a:pt x="1329719" y="1346199"/>
                  </a:lnTo>
                  <a:lnTo>
                    <a:pt x="983894" y="1346199"/>
                  </a:lnTo>
                  <a:lnTo>
                    <a:pt x="956908" y="1308099"/>
                  </a:lnTo>
                  <a:lnTo>
                    <a:pt x="924967" y="1269999"/>
                  </a:lnTo>
                  <a:lnTo>
                    <a:pt x="888671" y="1244599"/>
                  </a:lnTo>
                  <a:lnTo>
                    <a:pt x="848622" y="1219199"/>
                  </a:lnTo>
                  <a:lnTo>
                    <a:pt x="805420" y="1206499"/>
                  </a:lnTo>
                  <a:lnTo>
                    <a:pt x="759666" y="1193799"/>
                  </a:lnTo>
                  <a:lnTo>
                    <a:pt x="615086" y="1193799"/>
                  </a:lnTo>
                  <a:lnTo>
                    <a:pt x="615086" y="977899"/>
                  </a:lnTo>
                  <a:lnTo>
                    <a:pt x="653655" y="952499"/>
                  </a:lnTo>
                  <a:lnTo>
                    <a:pt x="687309" y="914399"/>
                  </a:lnTo>
                  <a:lnTo>
                    <a:pt x="715677" y="876299"/>
                  </a:lnTo>
                  <a:lnTo>
                    <a:pt x="738386" y="838199"/>
                  </a:lnTo>
                  <a:lnTo>
                    <a:pt x="755067" y="800099"/>
                  </a:lnTo>
                  <a:lnTo>
                    <a:pt x="765348" y="749299"/>
                  </a:lnTo>
                  <a:lnTo>
                    <a:pt x="768858" y="711199"/>
                  </a:lnTo>
                  <a:lnTo>
                    <a:pt x="768858" y="609599"/>
                  </a:lnTo>
                  <a:close/>
                </a:path>
                <a:path w="1968500" h="1955800">
                  <a:moveTo>
                    <a:pt x="1791041" y="1574799"/>
                  </a:moveTo>
                  <a:lnTo>
                    <a:pt x="1761117" y="1574799"/>
                  </a:lnTo>
                  <a:lnTo>
                    <a:pt x="1748897" y="1587499"/>
                  </a:lnTo>
                  <a:lnTo>
                    <a:pt x="1740660" y="1600199"/>
                  </a:lnTo>
                  <a:lnTo>
                    <a:pt x="1737639" y="1612899"/>
                  </a:lnTo>
                  <a:lnTo>
                    <a:pt x="1737639" y="1765300"/>
                  </a:lnTo>
                  <a:lnTo>
                    <a:pt x="1734613" y="1790700"/>
                  </a:lnTo>
                  <a:lnTo>
                    <a:pt x="1726366" y="1803400"/>
                  </a:lnTo>
                  <a:lnTo>
                    <a:pt x="1897814" y="1803400"/>
                  </a:lnTo>
                  <a:lnTo>
                    <a:pt x="1934478" y="1778000"/>
                  </a:lnTo>
                  <a:lnTo>
                    <a:pt x="1959218" y="1739900"/>
                  </a:lnTo>
                  <a:lnTo>
                    <a:pt x="1961488" y="1727200"/>
                  </a:lnTo>
                  <a:lnTo>
                    <a:pt x="1838019" y="1727200"/>
                  </a:lnTo>
                  <a:lnTo>
                    <a:pt x="1825798" y="1714500"/>
                  </a:lnTo>
                  <a:lnTo>
                    <a:pt x="1817551" y="1701800"/>
                  </a:lnTo>
                  <a:lnTo>
                    <a:pt x="1814525" y="1689100"/>
                  </a:lnTo>
                  <a:lnTo>
                    <a:pt x="1814525" y="1612899"/>
                  </a:lnTo>
                  <a:lnTo>
                    <a:pt x="1811502" y="1600199"/>
                  </a:lnTo>
                  <a:lnTo>
                    <a:pt x="1803261" y="1587499"/>
                  </a:lnTo>
                  <a:lnTo>
                    <a:pt x="1791041" y="1574799"/>
                  </a:lnTo>
                  <a:close/>
                </a:path>
                <a:path w="1968500" h="1955800">
                  <a:moveTo>
                    <a:pt x="1891411" y="673099"/>
                  </a:moveTo>
                  <a:lnTo>
                    <a:pt x="1814525" y="673099"/>
                  </a:lnTo>
                  <a:lnTo>
                    <a:pt x="1814525" y="1003299"/>
                  </a:lnTo>
                  <a:lnTo>
                    <a:pt x="1815909" y="1015999"/>
                  </a:lnTo>
                  <a:lnTo>
                    <a:pt x="1840039" y="1066799"/>
                  </a:lnTo>
                  <a:lnTo>
                    <a:pt x="1862243" y="1117599"/>
                  </a:lnTo>
                  <a:lnTo>
                    <a:pt x="1878326" y="1168399"/>
                  </a:lnTo>
                  <a:lnTo>
                    <a:pt x="1888109" y="1219199"/>
                  </a:lnTo>
                  <a:lnTo>
                    <a:pt x="1891411" y="1282699"/>
                  </a:lnTo>
                  <a:lnTo>
                    <a:pt x="1891411" y="1689100"/>
                  </a:lnTo>
                  <a:lnTo>
                    <a:pt x="1888385" y="1701800"/>
                  </a:lnTo>
                  <a:lnTo>
                    <a:pt x="1880138" y="1714500"/>
                  </a:lnTo>
                  <a:lnTo>
                    <a:pt x="1867916" y="1727200"/>
                  </a:lnTo>
                  <a:lnTo>
                    <a:pt x="1961488" y="1727200"/>
                  </a:lnTo>
                  <a:lnTo>
                    <a:pt x="1968296" y="1689100"/>
                  </a:lnTo>
                  <a:lnTo>
                    <a:pt x="1968296" y="1231899"/>
                  </a:lnTo>
                  <a:lnTo>
                    <a:pt x="1966950" y="1219199"/>
                  </a:lnTo>
                  <a:lnTo>
                    <a:pt x="1964626" y="1219199"/>
                  </a:lnTo>
                  <a:lnTo>
                    <a:pt x="1956886" y="1168399"/>
                  </a:lnTo>
                  <a:lnTo>
                    <a:pt x="1944960" y="1117599"/>
                  </a:lnTo>
                  <a:lnTo>
                    <a:pt x="1928929" y="1066799"/>
                  </a:lnTo>
                  <a:lnTo>
                    <a:pt x="1908873" y="1028699"/>
                  </a:lnTo>
                  <a:lnTo>
                    <a:pt x="1891411" y="990599"/>
                  </a:lnTo>
                  <a:lnTo>
                    <a:pt x="1891411" y="673099"/>
                  </a:lnTo>
                  <a:close/>
                </a:path>
                <a:path w="1968500" h="1955800">
                  <a:moveTo>
                    <a:pt x="254151" y="152399"/>
                  </a:moveTo>
                  <a:lnTo>
                    <a:pt x="70482" y="152399"/>
                  </a:lnTo>
                  <a:lnTo>
                    <a:pt x="33818" y="177799"/>
                  </a:lnTo>
                  <a:lnTo>
                    <a:pt x="9077" y="215899"/>
                  </a:lnTo>
                  <a:lnTo>
                    <a:pt x="0" y="266699"/>
                  </a:lnTo>
                  <a:lnTo>
                    <a:pt x="0" y="673099"/>
                  </a:lnTo>
                  <a:lnTo>
                    <a:pt x="5197" y="749299"/>
                  </a:lnTo>
                  <a:lnTo>
                    <a:pt x="18341" y="825499"/>
                  </a:lnTo>
                  <a:lnTo>
                    <a:pt x="35756" y="876299"/>
                  </a:lnTo>
                  <a:lnTo>
                    <a:pt x="53768" y="914399"/>
                  </a:lnTo>
                  <a:lnTo>
                    <a:pt x="76885" y="965199"/>
                  </a:lnTo>
                  <a:lnTo>
                    <a:pt x="76885" y="1384299"/>
                  </a:lnTo>
                  <a:lnTo>
                    <a:pt x="77422" y="1396999"/>
                  </a:lnTo>
                  <a:lnTo>
                    <a:pt x="78995" y="1409699"/>
                  </a:lnTo>
                  <a:lnTo>
                    <a:pt x="81552" y="1422399"/>
                  </a:lnTo>
                  <a:lnTo>
                    <a:pt x="177265" y="1422399"/>
                  </a:lnTo>
                  <a:lnTo>
                    <a:pt x="165044" y="1409699"/>
                  </a:lnTo>
                  <a:lnTo>
                    <a:pt x="156797" y="1396999"/>
                  </a:lnTo>
                  <a:lnTo>
                    <a:pt x="153771" y="1384299"/>
                  </a:lnTo>
                  <a:lnTo>
                    <a:pt x="156797" y="1371599"/>
                  </a:lnTo>
                  <a:lnTo>
                    <a:pt x="165044" y="1358899"/>
                  </a:lnTo>
                  <a:lnTo>
                    <a:pt x="177265" y="1346199"/>
                  </a:lnTo>
                  <a:lnTo>
                    <a:pt x="591608" y="1346199"/>
                  </a:lnTo>
                  <a:lnTo>
                    <a:pt x="603827" y="1333499"/>
                  </a:lnTo>
                  <a:lnTo>
                    <a:pt x="612065" y="1320799"/>
                  </a:lnTo>
                  <a:lnTo>
                    <a:pt x="615086" y="1308099"/>
                  </a:lnTo>
                  <a:lnTo>
                    <a:pt x="615086" y="1282699"/>
                  </a:lnTo>
                  <a:lnTo>
                    <a:pt x="153771" y="1282699"/>
                  </a:lnTo>
                  <a:lnTo>
                    <a:pt x="153771" y="952499"/>
                  </a:lnTo>
                  <a:lnTo>
                    <a:pt x="152387" y="939799"/>
                  </a:lnTo>
                  <a:lnTo>
                    <a:pt x="149707" y="939799"/>
                  </a:lnTo>
                  <a:lnTo>
                    <a:pt x="141279" y="914399"/>
                  </a:lnTo>
                  <a:lnTo>
                    <a:pt x="110020" y="850899"/>
                  </a:lnTo>
                  <a:lnTo>
                    <a:pt x="93823" y="800099"/>
                  </a:lnTo>
                  <a:lnTo>
                    <a:pt x="81673" y="749299"/>
                  </a:lnTo>
                  <a:lnTo>
                    <a:pt x="76885" y="673099"/>
                  </a:lnTo>
                  <a:lnTo>
                    <a:pt x="76885" y="266699"/>
                  </a:lnTo>
                  <a:lnTo>
                    <a:pt x="79911" y="253999"/>
                  </a:lnTo>
                  <a:lnTo>
                    <a:pt x="88158" y="241299"/>
                  </a:lnTo>
                  <a:lnTo>
                    <a:pt x="100379" y="228599"/>
                  </a:lnTo>
                  <a:lnTo>
                    <a:pt x="230657" y="228599"/>
                  </a:lnTo>
                  <a:lnTo>
                    <a:pt x="230657" y="190499"/>
                  </a:lnTo>
                  <a:lnTo>
                    <a:pt x="233683" y="165099"/>
                  </a:lnTo>
                  <a:lnTo>
                    <a:pt x="241930" y="165099"/>
                  </a:lnTo>
                  <a:lnTo>
                    <a:pt x="254151" y="152399"/>
                  </a:lnTo>
                  <a:close/>
                </a:path>
                <a:path w="1968500" h="1955800">
                  <a:moveTo>
                    <a:pt x="688200" y="152399"/>
                  </a:moveTo>
                  <a:lnTo>
                    <a:pt x="591592" y="152399"/>
                  </a:lnTo>
                  <a:lnTo>
                    <a:pt x="603813" y="165099"/>
                  </a:lnTo>
                  <a:lnTo>
                    <a:pt x="612060" y="165099"/>
                  </a:lnTo>
                  <a:lnTo>
                    <a:pt x="615086" y="190499"/>
                  </a:lnTo>
                  <a:lnTo>
                    <a:pt x="615086" y="571499"/>
                  </a:lnTo>
                  <a:lnTo>
                    <a:pt x="618107" y="584199"/>
                  </a:lnTo>
                  <a:lnTo>
                    <a:pt x="626344" y="596899"/>
                  </a:lnTo>
                  <a:lnTo>
                    <a:pt x="638564" y="609599"/>
                  </a:lnTo>
                  <a:lnTo>
                    <a:pt x="984402" y="609599"/>
                  </a:lnTo>
                  <a:lnTo>
                    <a:pt x="1011384" y="647699"/>
                  </a:lnTo>
                  <a:lnTo>
                    <a:pt x="1043323" y="685799"/>
                  </a:lnTo>
                  <a:lnTo>
                    <a:pt x="1079618" y="711199"/>
                  </a:lnTo>
                  <a:lnTo>
                    <a:pt x="1119668" y="736599"/>
                  </a:lnTo>
                  <a:lnTo>
                    <a:pt x="1162869" y="749299"/>
                  </a:lnTo>
                  <a:lnTo>
                    <a:pt x="1208621" y="761999"/>
                  </a:lnTo>
                  <a:lnTo>
                    <a:pt x="1353197" y="761999"/>
                  </a:lnTo>
                  <a:lnTo>
                    <a:pt x="1353197" y="977899"/>
                  </a:lnTo>
                  <a:lnTo>
                    <a:pt x="1314628" y="1003299"/>
                  </a:lnTo>
                  <a:lnTo>
                    <a:pt x="1280974" y="1041399"/>
                  </a:lnTo>
                  <a:lnTo>
                    <a:pt x="1252607" y="1079499"/>
                  </a:lnTo>
                  <a:lnTo>
                    <a:pt x="1229897" y="1117599"/>
                  </a:lnTo>
                  <a:lnTo>
                    <a:pt x="1213216" y="1155699"/>
                  </a:lnTo>
                  <a:lnTo>
                    <a:pt x="1202935" y="1206499"/>
                  </a:lnTo>
                  <a:lnTo>
                    <a:pt x="1199426" y="1244599"/>
                  </a:lnTo>
                  <a:lnTo>
                    <a:pt x="1199426" y="1346199"/>
                  </a:lnTo>
                  <a:lnTo>
                    <a:pt x="1276311" y="1346199"/>
                  </a:lnTo>
                  <a:lnTo>
                    <a:pt x="1276311" y="1244599"/>
                  </a:lnTo>
                  <a:lnTo>
                    <a:pt x="1280448" y="1206499"/>
                  </a:lnTo>
                  <a:lnTo>
                    <a:pt x="1292490" y="1168399"/>
                  </a:lnTo>
                  <a:lnTo>
                    <a:pt x="1311889" y="1117599"/>
                  </a:lnTo>
                  <a:lnTo>
                    <a:pt x="1338094" y="1092199"/>
                  </a:lnTo>
                  <a:lnTo>
                    <a:pt x="1370555" y="1054099"/>
                  </a:lnTo>
                  <a:lnTo>
                    <a:pt x="1408722" y="1041399"/>
                  </a:lnTo>
                  <a:lnTo>
                    <a:pt x="1417583" y="1028699"/>
                  </a:lnTo>
                  <a:lnTo>
                    <a:pt x="1424312" y="1015999"/>
                  </a:lnTo>
                  <a:lnTo>
                    <a:pt x="1428587" y="1015999"/>
                  </a:lnTo>
                  <a:lnTo>
                    <a:pt x="1430083" y="1003299"/>
                  </a:lnTo>
                  <a:lnTo>
                    <a:pt x="1430083" y="685799"/>
                  </a:lnTo>
                  <a:lnTo>
                    <a:pt x="1203069" y="685799"/>
                  </a:lnTo>
                  <a:lnTo>
                    <a:pt x="1153145" y="660399"/>
                  </a:lnTo>
                  <a:lnTo>
                    <a:pt x="1108382" y="634999"/>
                  </a:lnTo>
                  <a:lnTo>
                    <a:pt x="1070608" y="596899"/>
                  </a:lnTo>
                  <a:lnTo>
                    <a:pt x="1041654" y="558799"/>
                  </a:lnTo>
                  <a:lnTo>
                    <a:pt x="1035588" y="546099"/>
                  </a:lnTo>
                  <a:lnTo>
                    <a:pt x="1027476" y="533399"/>
                  </a:lnTo>
                  <a:lnTo>
                    <a:pt x="691972" y="533399"/>
                  </a:lnTo>
                  <a:lnTo>
                    <a:pt x="691972" y="190499"/>
                  </a:lnTo>
                  <a:lnTo>
                    <a:pt x="691540" y="177799"/>
                  </a:lnTo>
                  <a:lnTo>
                    <a:pt x="690270" y="165099"/>
                  </a:lnTo>
                  <a:lnTo>
                    <a:pt x="688200" y="152399"/>
                  </a:lnTo>
                  <a:close/>
                </a:path>
                <a:path w="1968500" h="1955800">
                  <a:moveTo>
                    <a:pt x="615086" y="1269999"/>
                  </a:moveTo>
                  <a:lnTo>
                    <a:pt x="162957" y="1269999"/>
                  </a:lnTo>
                  <a:lnTo>
                    <a:pt x="153771" y="1282699"/>
                  </a:lnTo>
                  <a:lnTo>
                    <a:pt x="615086" y="1282699"/>
                  </a:lnTo>
                  <a:lnTo>
                    <a:pt x="615086" y="1269999"/>
                  </a:lnTo>
                  <a:close/>
                </a:path>
                <a:path w="1968500" h="1955800">
                  <a:moveTo>
                    <a:pt x="1886738" y="533399"/>
                  </a:moveTo>
                  <a:lnTo>
                    <a:pt x="1791031" y="533399"/>
                  </a:lnTo>
                  <a:lnTo>
                    <a:pt x="1803252" y="546099"/>
                  </a:lnTo>
                  <a:lnTo>
                    <a:pt x="1811499" y="558799"/>
                  </a:lnTo>
                  <a:lnTo>
                    <a:pt x="1814525" y="571499"/>
                  </a:lnTo>
                  <a:lnTo>
                    <a:pt x="1811499" y="584199"/>
                  </a:lnTo>
                  <a:lnTo>
                    <a:pt x="1803252" y="596899"/>
                  </a:lnTo>
                  <a:lnTo>
                    <a:pt x="1791031" y="609599"/>
                  </a:lnTo>
                  <a:lnTo>
                    <a:pt x="1376680" y="609599"/>
                  </a:lnTo>
                  <a:lnTo>
                    <a:pt x="1364461" y="622299"/>
                  </a:lnTo>
                  <a:lnTo>
                    <a:pt x="1356220" y="634999"/>
                  </a:lnTo>
                  <a:lnTo>
                    <a:pt x="1353197" y="647699"/>
                  </a:lnTo>
                  <a:lnTo>
                    <a:pt x="1353197" y="685799"/>
                  </a:lnTo>
                  <a:lnTo>
                    <a:pt x="1805334" y="685799"/>
                  </a:lnTo>
                  <a:lnTo>
                    <a:pt x="1814525" y="673099"/>
                  </a:lnTo>
                  <a:lnTo>
                    <a:pt x="1891411" y="673099"/>
                  </a:lnTo>
                  <a:lnTo>
                    <a:pt x="1891411" y="571499"/>
                  </a:lnTo>
                  <a:lnTo>
                    <a:pt x="1890872" y="558799"/>
                  </a:lnTo>
                  <a:lnTo>
                    <a:pt x="1889296" y="546099"/>
                  </a:lnTo>
                  <a:lnTo>
                    <a:pt x="1886738" y="533399"/>
                  </a:lnTo>
                  <a:close/>
                </a:path>
                <a:path w="1968500" h="1955800">
                  <a:moveTo>
                    <a:pt x="1744043" y="0"/>
                  </a:moveTo>
                  <a:lnTo>
                    <a:pt x="1181623" y="0"/>
                  </a:lnTo>
                  <a:lnTo>
                    <a:pt x="1130839" y="12699"/>
                  </a:lnTo>
                  <a:lnTo>
                    <a:pt x="1081173" y="38099"/>
                  </a:lnTo>
                  <a:lnTo>
                    <a:pt x="1033068" y="50799"/>
                  </a:lnTo>
                  <a:lnTo>
                    <a:pt x="998131" y="76199"/>
                  </a:lnTo>
                  <a:lnTo>
                    <a:pt x="1726366" y="76199"/>
                  </a:lnTo>
                  <a:lnTo>
                    <a:pt x="1734613" y="88899"/>
                  </a:lnTo>
                  <a:lnTo>
                    <a:pt x="1737639" y="114299"/>
                  </a:lnTo>
                  <a:lnTo>
                    <a:pt x="1734613" y="126999"/>
                  </a:lnTo>
                  <a:lnTo>
                    <a:pt x="1726366" y="139699"/>
                  </a:lnTo>
                  <a:lnTo>
                    <a:pt x="1714145" y="139699"/>
                  </a:lnTo>
                  <a:lnTo>
                    <a:pt x="1699196" y="152399"/>
                  </a:lnTo>
                  <a:lnTo>
                    <a:pt x="1607345" y="152399"/>
                  </a:lnTo>
                  <a:lnTo>
                    <a:pt x="1595126" y="165099"/>
                  </a:lnTo>
                  <a:lnTo>
                    <a:pt x="1586888" y="165099"/>
                  </a:lnTo>
                  <a:lnTo>
                    <a:pt x="1583867" y="190499"/>
                  </a:lnTo>
                  <a:lnTo>
                    <a:pt x="1586888" y="203199"/>
                  </a:lnTo>
                  <a:lnTo>
                    <a:pt x="1595126" y="215899"/>
                  </a:lnTo>
                  <a:lnTo>
                    <a:pt x="1607345" y="215899"/>
                  </a:lnTo>
                  <a:lnTo>
                    <a:pt x="1622310" y="228599"/>
                  </a:lnTo>
                  <a:lnTo>
                    <a:pt x="1791031" y="228599"/>
                  </a:lnTo>
                  <a:lnTo>
                    <a:pt x="1803252" y="241299"/>
                  </a:lnTo>
                  <a:lnTo>
                    <a:pt x="1811499" y="253999"/>
                  </a:lnTo>
                  <a:lnTo>
                    <a:pt x="1814525" y="266699"/>
                  </a:lnTo>
                  <a:lnTo>
                    <a:pt x="1811499" y="279399"/>
                  </a:lnTo>
                  <a:lnTo>
                    <a:pt x="1803252" y="292099"/>
                  </a:lnTo>
                  <a:lnTo>
                    <a:pt x="1791031" y="292099"/>
                  </a:lnTo>
                  <a:lnTo>
                    <a:pt x="1776082" y="304799"/>
                  </a:lnTo>
                  <a:lnTo>
                    <a:pt x="1607345" y="304799"/>
                  </a:lnTo>
                  <a:lnTo>
                    <a:pt x="1595126" y="317499"/>
                  </a:lnTo>
                  <a:lnTo>
                    <a:pt x="1586888" y="330199"/>
                  </a:lnTo>
                  <a:lnTo>
                    <a:pt x="1583867" y="342899"/>
                  </a:lnTo>
                  <a:lnTo>
                    <a:pt x="1586888" y="355599"/>
                  </a:lnTo>
                  <a:lnTo>
                    <a:pt x="1595126" y="368299"/>
                  </a:lnTo>
                  <a:lnTo>
                    <a:pt x="1607345" y="380999"/>
                  </a:lnTo>
                  <a:lnTo>
                    <a:pt x="1867916" y="380999"/>
                  </a:lnTo>
                  <a:lnTo>
                    <a:pt x="1880138" y="393699"/>
                  </a:lnTo>
                  <a:lnTo>
                    <a:pt x="1888385" y="406399"/>
                  </a:lnTo>
                  <a:lnTo>
                    <a:pt x="1891411" y="419099"/>
                  </a:lnTo>
                  <a:lnTo>
                    <a:pt x="1888385" y="431799"/>
                  </a:lnTo>
                  <a:lnTo>
                    <a:pt x="1880138" y="444499"/>
                  </a:lnTo>
                  <a:lnTo>
                    <a:pt x="1867916" y="457199"/>
                  </a:lnTo>
                  <a:lnTo>
                    <a:pt x="1607345" y="457199"/>
                  </a:lnTo>
                  <a:lnTo>
                    <a:pt x="1595126" y="469899"/>
                  </a:lnTo>
                  <a:lnTo>
                    <a:pt x="1586888" y="482599"/>
                  </a:lnTo>
                  <a:lnTo>
                    <a:pt x="1583867" y="495299"/>
                  </a:lnTo>
                  <a:lnTo>
                    <a:pt x="1586888" y="507999"/>
                  </a:lnTo>
                  <a:lnTo>
                    <a:pt x="1595126" y="520699"/>
                  </a:lnTo>
                  <a:lnTo>
                    <a:pt x="1607345" y="533399"/>
                  </a:lnTo>
                  <a:lnTo>
                    <a:pt x="1883257" y="533399"/>
                  </a:lnTo>
                  <a:lnTo>
                    <a:pt x="1917193" y="507999"/>
                  </a:lnTo>
                  <a:lnTo>
                    <a:pt x="1944131" y="482599"/>
                  </a:lnTo>
                  <a:lnTo>
                    <a:pt x="1961892" y="457199"/>
                  </a:lnTo>
                  <a:lnTo>
                    <a:pt x="1968296" y="419099"/>
                  </a:lnTo>
                  <a:lnTo>
                    <a:pt x="1961892" y="380999"/>
                  </a:lnTo>
                  <a:lnTo>
                    <a:pt x="1944131" y="342899"/>
                  </a:lnTo>
                  <a:lnTo>
                    <a:pt x="1917193" y="317499"/>
                  </a:lnTo>
                  <a:lnTo>
                    <a:pt x="1883257" y="304799"/>
                  </a:lnTo>
                  <a:lnTo>
                    <a:pt x="1886744" y="292099"/>
                  </a:lnTo>
                  <a:lnTo>
                    <a:pt x="1889301" y="279399"/>
                  </a:lnTo>
                  <a:lnTo>
                    <a:pt x="1890874" y="279399"/>
                  </a:lnTo>
                  <a:lnTo>
                    <a:pt x="1891411" y="266699"/>
                  </a:lnTo>
                  <a:lnTo>
                    <a:pt x="1885006" y="228599"/>
                  </a:lnTo>
                  <a:lnTo>
                    <a:pt x="1867246" y="190499"/>
                  </a:lnTo>
                  <a:lnTo>
                    <a:pt x="1840308" y="165099"/>
                  </a:lnTo>
                  <a:lnTo>
                    <a:pt x="1806371" y="152399"/>
                  </a:lnTo>
                  <a:lnTo>
                    <a:pt x="1809858" y="139699"/>
                  </a:lnTo>
                  <a:lnTo>
                    <a:pt x="1812415" y="126999"/>
                  </a:lnTo>
                  <a:lnTo>
                    <a:pt x="1813988" y="114299"/>
                  </a:lnTo>
                  <a:lnTo>
                    <a:pt x="1814525" y="114299"/>
                  </a:lnTo>
                  <a:lnTo>
                    <a:pt x="1805447" y="63499"/>
                  </a:lnTo>
                  <a:lnTo>
                    <a:pt x="1780706" y="25399"/>
                  </a:lnTo>
                  <a:lnTo>
                    <a:pt x="1744043" y="0"/>
                  </a:lnTo>
                  <a:close/>
                </a:path>
                <a:path w="1968500" h="1955800">
                  <a:moveTo>
                    <a:pt x="230657" y="228599"/>
                  </a:moveTo>
                  <a:lnTo>
                    <a:pt x="130277" y="228599"/>
                  </a:lnTo>
                  <a:lnTo>
                    <a:pt x="142498" y="241299"/>
                  </a:lnTo>
                  <a:lnTo>
                    <a:pt x="150745" y="253999"/>
                  </a:lnTo>
                  <a:lnTo>
                    <a:pt x="153771" y="266699"/>
                  </a:lnTo>
                  <a:lnTo>
                    <a:pt x="153771" y="342899"/>
                  </a:lnTo>
                  <a:lnTo>
                    <a:pt x="156792" y="355599"/>
                  </a:lnTo>
                  <a:lnTo>
                    <a:pt x="165030" y="368299"/>
                  </a:lnTo>
                  <a:lnTo>
                    <a:pt x="177249" y="380999"/>
                  </a:lnTo>
                  <a:lnTo>
                    <a:pt x="207179" y="380999"/>
                  </a:lnTo>
                  <a:lnTo>
                    <a:pt x="219398" y="368299"/>
                  </a:lnTo>
                  <a:lnTo>
                    <a:pt x="227636" y="355599"/>
                  </a:lnTo>
                  <a:lnTo>
                    <a:pt x="230657" y="342899"/>
                  </a:lnTo>
                  <a:lnTo>
                    <a:pt x="230657" y="228599"/>
                  </a:lnTo>
                  <a:close/>
                </a:path>
                <a:path w="1968500" h="1955800">
                  <a:moveTo>
                    <a:pt x="395701" y="76199"/>
                  </a:moveTo>
                  <a:lnTo>
                    <a:pt x="231184" y="76199"/>
                  </a:lnTo>
                  <a:lnTo>
                    <a:pt x="198551" y="88899"/>
                  </a:lnTo>
                  <a:lnTo>
                    <a:pt x="173377" y="126999"/>
                  </a:lnTo>
                  <a:lnTo>
                    <a:pt x="157835" y="152399"/>
                  </a:lnTo>
                  <a:lnTo>
                    <a:pt x="284049" y="152399"/>
                  </a:lnTo>
                  <a:lnTo>
                    <a:pt x="296270" y="165099"/>
                  </a:lnTo>
                  <a:lnTo>
                    <a:pt x="304517" y="165099"/>
                  </a:lnTo>
                  <a:lnTo>
                    <a:pt x="307543" y="190499"/>
                  </a:lnTo>
                  <a:lnTo>
                    <a:pt x="307543" y="342899"/>
                  </a:lnTo>
                  <a:lnTo>
                    <a:pt x="310563" y="355599"/>
                  </a:lnTo>
                  <a:lnTo>
                    <a:pt x="318801" y="368299"/>
                  </a:lnTo>
                  <a:lnTo>
                    <a:pt x="331021" y="380999"/>
                  </a:lnTo>
                  <a:lnTo>
                    <a:pt x="360951" y="380999"/>
                  </a:lnTo>
                  <a:lnTo>
                    <a:pt x="373170" y="368299"/>
                  </a:lnTo>
                  <a:lnTo>
                    <a:pt x="381408" y="355599"/>
                  </a:lnTo>
                  <a:lnTo>
                    <a:pt x="384429" y="342899"/>
                  </a:lnTo>
                  <a:lnTo>
                    <a:pt x="384429" y="114299"/>
                  </a:lnTo>
                  <a:lnTo>
                    <a:pt x="387454" y="88899"/>
                  </a:lnTo>
                  <a:lnTo>
                    <a:pt x="395701" y="76199"/>
                  </a:lnTo>
                  <a:close/>
                </a:path>
                <a:path w="1968500" h="1955800">
                  <a:moveTo>
                    <a:pt x="1217096" y="76199"/>
                  </a:moveTo>
                  <a:lnTo>
                    <a:pt x="450041" y="76199"/>
                  </a:lnTo>
                  <a:lnTo>
                    <a:pt x="458288" y="88899"/>
                  </a:lnTo>
                  <a:lnTo>
                    <a:pt x="461314" y="114299"/>
                  </a:lnTo>
                  <a:lnTo>
                    <a:pt x="461314" y="342899"/>
                  </a:lnTo>
                  <a:lnTo>
                    <a:pt x="464335" y="355599"/>
                  </a:lnTo>
                  <a:lnTo>
                    <a:pt x="472573" y="368299"/>
                  </a:lnTo>
                  <a:lnTo>
                    <a:pt x="484792" y="380999"/>
                  </a:lnTo>
                  <a:lnTo>
                    <a:pt x="514722" y="380999"/>
                  </a:lnTo>
                  <a:lnTo>
                    <a:pt x="526942" y="368299"/>
                  </a:lnTo>
                  <a:lnTo>
                    <a:pt x="535179" y="355599"/>
                  </a:lnTo>
                  <a:lnTo>
                    <a:pt x="538200" y="342899"/>
                  </a:lnTo>
                  <a:lnTo>
                    <a:pt x="538200" y="190499"/>
                  </a:lnTo>
                  <a:lnTo>
                    <a:pt x="541226" y="165099"/>
                  </a:lnTo>
                  <a:lnTo>
                    <a:pt x="549473" y="165099"/>
                  </a:lnTo>
                  <a:lnTo>
                    <a:pt x="561694" y="152399"/>
                  </a:lnTo>
                  <a:lnTo>
                    <a:pt x="1019073" y="152399"/>
                  </a:lnTo>
                  <a:lnTo>
                    <a:pt x="1024407" y="139699"/>
                  </a:lnTo>
                  <a:lnTo>
                    <a:pt x="1041445" y="139699"/>
                  </a:lnTo>
                  <a:lnTo>
                    <a:pt x="1069855" y="126999"/>
                  </a:lnTo>
                  <a:lnTo>
                    <a:pt x="1109016" y="101599"/>
                  </a:lnTo>
                  <a:lnTo>
                    <a:pt x="1158303" y="88899"/>
                  </a:lnTo>
                  <a:lnTo>
                    <a:pt x="1217096" y="76199"/>
                  </a:lnTo>
                  <a:close/>
                </a:path>
                <a:path w="1968500" h="1955800">
                  <a:moveTo>
                    <a:pt x="460788" y="0"/>
                  </a:moveTo>
                  <a:lnTo>
                    <a:pt x="384955" y="0"/>
                  </a:lnTo>
                  <a:lnTo>
                    <a:pt x="352323" y="12699"/>
                  </a:lnTo>
                  <a:lnTo>
                    <a:pt x="327149" y="50799"/>
                  </a:lnTo>
                  <a:lnTo>
                    <a:pt x="311607" y="76199"/>
                  </a:lnTo>
                  <a:lnTo>
                    <a:pt x="534136" y="76199"/>
                  </a:lnTo>
                  <a:lnTo>
                    <a:pt x="518594" y="50799"/>
                  </a:lnTo>
                  <a:lnTo>
                    <a:pt x="493420" y="12699"/>
                  </a:lnTo>
                  <a:lnTo>
                    <a:pt x="460788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544814" y="6705681"/>
              <a:ext cx="76885" cy="7688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42183"/>
            <a:ext cx="910336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300" spc="-120" dirty="0"/>
              <a:t>RESPE</a:t>
            </a:r>
            <a:r>
              <a:rPr sz="3300" spc="-415" dirty="0"/>
              <a:t>T</a:t>
            </a:r>
            <a:r>
              <a:rPr sz="3300" spc="-120" dirty="0"/>
              <a:t>A</a:t>
            </a:r>
            <a:r>
              <a:rPr sz="3300" dirty="0"/>
              <a:t>R</a:t>
            </a:r>
            <a:r>
              <a:rPr sz="3300" spc="-235" dirty="0"/>
              <a:t> </a:t>
            </a:r>
            <a:r>
              <a:rPr sz="3300" dirty="0"/>
              <a:t>Y</a:t>
            </a:r>
            <a:r>
              <a:rPr sz="3300" spc="-235" dirty="0"/>
              <a:t> </a:t>
            </a:r>
            <a:r>
              <a:rPr sz="3300" spc="-120" dirty="0"/>
              <a:t>CUI</a:t>
            </a:r>
            <a:r>
              <a:rPr sz="3300" spc="-254" dirty="0"/>
              <a:t>D</a:t>
            </a:r>
            <a:r>
              <a:rPr sz="3300" spc="-120" dirty="0"/>
              <a:t>A</a:t>
            </a:r>
            <a:r>
              <a:rPr sz="3300" dirty="0"/>
              <a:t>R</a:t>
            </a:r>
            <a:r>
              <a:rPr sz="3300" spc="-235" dirty="0"/>
              <a:t> </a:t>
            </a:r>
            <a:r>
              <a:rPr sz="3300" spc="-245" dirty="0"/>
              <a:t>L</a:t>
            </a:r>
            <a:r>
              <a:rPr sz="3300" spc="-120" dirty="0"/>
              <a:t>O</a:t>
            </a:r>
            <a:r>
              <a:rPr sz="3300" dirty="0"/>
              <a:t>S</a:t>
            </a:r>
            <a:r>
              <a:rPr sz="3300" spc="-235" dirty="0"/>
              <a:t> </a:t>
            </a:r>
            <a:r>
              <a:rPr sz="3300" spc="-120" dirty="0"/>
              <a:t>TIEMP</a:t>
            </a:r>
            <a:r>
              <a:rPr sz="3300" dirty="0"/>
              <a:t>O</a:t>
            </a:r>
            <a:r>
              <a:rPr sz="3300" spc="-235" dirty="0"/>
              <a:t> </a:t>
            </a:r>
            <a:r>
              <a:rPr sz="3300" spc="-120" dirty="0"/>
              <a:t>D</a:t>
            </a:r>
            <a:r>
              <a:rPr sz="3300" dirty="0"/>
              <a:t>E</a:t>
            </a:r>
            <a:r>
              <a:rPr sz="3300" spc="-235" dirty="0"/>
              <a:t> </a:t>
            </a:r>
            <a:r>
              <a:rPr sz="3300" spc="-120" dirty="0"/>
              <a:t>APRENDIZAJE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5592499" y="2403746"/>
            <a:ext cx="3175635" cy="2082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124460" indent="-180340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Evite</a:t>
            </a:r>
            <a:r>
              <a:rPr sz="2700" b="1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citas</a:t>
            </a:r>
            <a:r>
              <a:rPr sz="2700" b="0" spc="-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médicas,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viajes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prolongados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</a:t>
            </a:r>
            <a:r>
              <a:rPr sz="27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otras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actividades</a:t>
            </a:r>
            <a:endParaRPr sz="2700">
              <a:latin typeface="Whitney"/>
              <a:cs typeface="Whitney"/>
            </a:endParaRPr>
          </a:p>
          <a:p>
            <a:pPr marL="192405" marR="5080">
              <a:lnSpc>
                <a:spcPct val="100000"/>
              </a:lnSpc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durante</a:t>
            </a:r>
            <a:r>
              <a:rPr sz="2700" b="0" spc="-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tiempo</a:t>
            </a:r>
            <a:r>
              <a:rPr sz="2700" b="0" spc="-3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escuela.</a:t>
            </a:r>
            <a:endParaRPr sz="2700">
              <a:latin typeface="Whitney"/>
              <a:cs typeface="Whitne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21193" y="1967394"/>
            <a:ext cx="3240405" cy="3122930"/>
          </a:xfrm>
          <a:custGeom>
            <a:avLst/>
            <a:gdLst/>
            <a:ahLst/>
            <a:cxnLst/>
            <a:rect l="l" t="t" r="r" b="b"/>
            <a:pathLst>
              <a:path w="3240404" h="3122929">
                <a:moveTo>
                  <a:pt x="560539" y="1115199"/>
                </a:moveTo>
                <a:lnTo>
                  <a:pt x="225983" y="1115199"/>
                </a:lnTo>
                <a:lnTo>
                  <a:pt x="225983" y="1226718"/>
                </a:lnTo>
                <a:lnTo>
                  <a:pt x="560539" y="1226718"/>
                </a:lnTo>
                <a:lnTo>
                  <a:pt x="560539" y="1115199"/>
                </a:lnTo>
                <a:close/>
              </a:path>
              <a:path w="3240404" h="3122929">
                <a:moveTo>
                  <a:pt x="808469" y="1889887"/>
                </a:moveTo>
                <a:lnTo>
                  <a:pt x="758596" y="1790141"/>
                </a:lnTo>
                <a:lnTo>
                  <a:pt x="424065" y="1957412"/>
                </a:lnTo>
                <a:lnTo>
                  <a:pt x="473938" y="2057158"/>
                </a:lnTo>
                <a:lnTo>
                  <a:pt x="808469" y="1889887"/>
                </a:lnTo>
                <a:close/>
              </a:path>
              <a:path w="3240404" h="3122929">
                <a:moveTo>
                  <a:pt x="808469" y="563499"/>
                </a:moveTo>
                <a:lnTo>
                  <a:pt x="473938" y="396227"/>
                </a:lnTo>
                <a:lnTo>
                  <a:pt x="424065" y="495973"/>
                </a:lnTo>
                <a:lnTo>
                  <a:pt x="758609" y="663244"/>
                </a:lnTo>
                <a:lnTo>
                  <a:pt x="808469" y="563499"/>
                </a:lnTo>
                <a:close/>
              </a:path>
              <a:path w="3240404" h="3122929">
                <a:moveTo>
                  <a:pt x="1065479" y="2843949"/>
                </a:moveTo>
                <a:lnTo>
                  <a:pt x="5867" y="2788132"/>
                </a:lnTo>
                <a:lnTo>
                  <a:pt x="0" y="2899499"/>
                </a:lnTo>
                <a:lnTo>
                  <a:pt x="1059624" y="2955315"/>
                </a:lnTo>
                <a:lnTo>
                  <a:pt x="1065479" y="2843949"/>
                </a:lnTo>
                <a:close/>
              </a:path>
              <a:path w="3240404" h="3122929">
                <a:moveTo>
                  <a:pt x="1675739" y="0"/>
                </a:moveTo>
                <a:lnTo>
                  <a:pt x="1564220" y="0"/>
                </a:lnTo>
                <a:lnTo>
                  <a:pt x="1564220" y="278803"/>
                </a:lnTo>
                <a:lnTo>
                  <a:pt x="1675739" y="278803"/>
                </a:lnTo>
                <a:lnTo>
                  <a:pt x="1675739" y="0"/>
                </a:lnTo>
                <a:close/>
              </a:path>
              <a:path w="3240404" h="3122929">
                <a:moveTo>
                  <a:pt x="2456370" y="1188389"/>
                </a:moveTo>
                <a:lnTo>
                  <a:pt x="2454948" y="1137589"/>
                </a:lnTo>
                <a:lnTo>
                  <a:pt x="2450731" y="1086789"/>
                </a:lnTo>
                <a:lnTo>
                  <a:pt x="2443797" y="1048689"/>
                </a:lnTo>
                <a:lnTo>
                  <a:pt x="2434234" y="997889"/>
                </a:lnTo>
                <a:lnTo>
                  <a:pt x="2422118" y="959789"/>
                </a:lnTo>
                <a:lnTo>
                  <a:pt x="2407526" y="921689"/>
                </a:lnTo>
                <a:lnTo>
                  <a:pt x="2390533" y="883589"/>
                </a:lnTo>
                <a:lnTo>
                  <a:pt x="2371229" y="832789"/>
                </a:lnTo>
                <a:lnTo>
                  <a:pt x="2349677" y="794689"/>
                </a:lnTo>
                <a:lnTo>
                  <a:pt x="2344851" y="786942"/>
                </a:lnTo>
                <a:lnTo>
                  <a:pt x="2344851" y="1188389"/>
                </a:lnTo>
                <a:lnTo>
                  <a:pt x="2343861" y="1226489"/>
                </a:lnTo>
                <a:lnTo>
                  <a:pt x="2339492" y="1277289"/>
                </a:lnTo>
                <a:lnTo>
                  <a:pt x="2331834" y="1328089"/>
                </a:lnTo>
                <a:lnTo>
                  <a:pt x="2320988" y="1366189"/>
                </a:lnTo>
                <a:lnTo>
                  <a:pt x="2307044" y="1416989"/>
                </a:lnTo>
                <a:lnTo>
                  <a:pt x="2290089" y="1455089"/>
                </a:lnTo>
                <a:lnTo>
                  <a:pt x="2270239" y="1493189"/>
                </a:lnTo>
                <a:lnTo>
                  <a:pt x="2247582" y="1543989"/>
                </a:lnTo>
                <a:lnTo>
                  <a:pt x="2222220" y="1582089"/>
                </a:lnTo>
                <a:lnTo>
                  <a:pt x="2194242" y="1607489"/>
                </a:lnTo>
                <a:lnTo>
                  <a:pt x="2163749" y="1645589"/>
                </a:lnTo>
                <a:lnTo>
                  <a:pt x="2130844" y="1683689"/>
                </a:lnTo>
                <a:lnTo>
                  <a:pt x="2095614" y="1709089"/>
                </a:lnTo>
                <a:lnTo>
                  <a:pt x="2058162" y="1734489"/>
                </a:lnTo>
                <a:lnTo>
                  <a:pt x="2018576" y="1759889"/>
                </a:lnTo>
                <a:lnTo>
                  <a:pt x="1976958" y="1785289"/>
                </a:lnTo>
                <a:lnTo>
                  <a:pt x="1933409" y="1797989"/>
                </a:lnTo>
                <a:lnTo>
                  <a:pt x="1931530" y="1810689"/>
                </a:lnTo>
                <a:lnTo>
                  <a:pt x="1927898" y="1810689"/>
                </a:lnTo>
                <a:lnTo>
                  <a:pt x="1905609" y="1823389"/>
                </a:lnTo>
                <a:lnTo>
                  <a:pt x="1898777" y="1823389"/>
                </a:lnTo>
                <a:lnTo>
                  <a:pt x="1898777" y="2128189"/>
                </a:lnTo>
                <a:lnTo>
                  <a:pt x="1898777" y="2344089"/>
                </a:lnTo>
                <a:lnTo>
                  <a:pt x="1894395" y="2369489"/>
                </a:lnTo>
                <a:lnTo>
                  <a:pt x="1882432" y="2382189"/>
                </a:lnTo>
                <a:lnTo>
                  <a:pt x="1864715" y="2394889"/>
                </a:lnTo>
                <a:lnTo>
                  <a:pt x="1843011" y="2407589"/>
                </a:lnTo>
                <a:lnTo>
                  <a:pt x="1396936" y="2407589"/>
                </a:lnTo>
                <a:lnTo>
                  <a:pt x="1375219" y="2394889"/>
                </a:lnTo>
                <a:lnTo>
                  <a:pt x="1357503" y="2382189"/>
                </a:lnTo>
                <a:lnTo>
                  <a:pt x="1345552" y="2369489"/>
                </a:lnTo>
                <a:lnTo>
                  <a:pt x="1341170" y="2344089"/>
                </a:lnTo>
                <a:lnTo>
                  <a:pt x="1345552" y="2331389"/>
                </a:lnTo>
                <a:lnTo>
                  <a:pt x="1357503" y="2305989"/>
                </a:lnTo>
                <a:lnTo>
                  <a:pt x="1375219" y="2293289"/>
                </a:lnTo>
                <a:lnTo>
                  <a:pt x="1864715" y="2293289"/>
                </a:lnTo>
                <a:lnTo>
                  <a:pt x="1882432" y="2305989"/>
                </a:lnTo>
                <a:lnTo>
                  <a:pt x="1894395" y="2331389"/>
                </a:lnTo>
                <a:lnTo>
                  <a:pt x="1898777" y="2344089"/>
                </a:lnTo>
                <a:lnTo>
                  <a:pt x="1898777" y="2128189"/>
                </a:lnTo>
                <a:lnTo>
                  <a:pt x="1894395" y="2140889"/>
                </a:lnTo>
                <a:lnTo>
                  <a:pt x="1882432" y="2166289"/>
                </a:lnTo>
                <a:lnTo>
                  <a:pt x="1864715" y="2178989"/>
                </a:lnTo>
                <a:lnTo>
                  <a:pt x="1375219" y="2178989"/>
                </a:lnTo>
                <a:lnTo>
                  <a:pt x="1357503" y="2166289"/>
                </a:lnTo>
                <a:lnTo>
                  <a:pt x="1345552" y="2140889"/>
                </a:lnTo>
                <a:lnTo>
                  <a:pt x="1341170" y="2128189"/>
                </a:lnTo>
                <a:lnTo>
                  <a:pt x="1345552" y="2102789"/>
                </a:lnTo>
                <a:lnTo>
                  <a:pt x="1357503" y="2090089"/>
                </a:lnTo>
                <a:lnTo>
                  <a:pt x="1375219" y="2077389"/>
                </a:lnTo>
                <a:lnTo>
                  <a:pt x="1396936" y="2064689"/>
                </a:lnTo>
                <a:lnTo>
                  <a:pt x="1843011" y="2064689"/>
                </a:lnTo>
                <a:lnTo>
                  <a:pt x="1864715" y="2077389"/>
                </a:lnTo>
                <a:lnTo>
                  <a:pt x="1882432" y="2090089"/>
                </a:lnTo>
                <a:lnTo>
                  <a:pt x="1894395" y="2102789"/>
                </a:lnTo>
                <a:lnTo>
                  <a:pt x="1898777" y="2128189"/>
                </a:lnTo>
                <a:lnTo>
                  <a:pt x="1898777" y="1823389"/>
                </a:lnTo>
                <a:lnTo>
                  <a:pt x="1893785" y="1823389"/>
                </a:lnTo>
                <a:lnTo>
                  <a:pt x="1888832" y="1836089"/>
                </a:lnTo>
                <a:lnTo>
                  <a:pt x="1884616" y="1836089"/>
                </a:lnTo>
                <a:lnTo>
                  <a:pt x="1811705" y="1963089"/>
                </a:lnTo>
                <a:lnTo>
                  <a:pt x="1787245" y="1963089"/>
                </a:lnTo>
                <a:lnTo>
                  <a:pt x="1787245" y="1531289"/>
                </a:lnTo>
                <a:lnTo>
                  <a:pt x="2049716" y="1277289"/>
                </a:lnTo>
                <a:lnTo>
                  <a:pt x="1970862" y="1188389"/>
                </a:lnTo>
                <a:lnTo>
                  <a:pt x="1692071" y="1467789"/>
                </a:lnTo>
                <a:lnTo>
                  <a:pt x="1685099" y="1480489"/>
                </a:lnTo>
                <a:lnTo>
                  <a:pt x="1679981" y="1493189"/>
                </a:lnTo>
                <a:lnTo>
                  <a:pt x="1676806" y="1505889"/>
                </a:lnTo>
                <a:lnTo>
                  <a:pt x="1675726" y="1505889"/>
                </a:lnTo>
                <a:lnTo>
                  <a:pt x="1675726" y="1963089"/>
                </a:lnTo>
                <a:lnTo>
                  <a:pt x="1564208" y="1963089"/>
                </a:lnTo>
                <a:lnTo>
                  <a:pt x="1564208" y="1505889"/>
                </a:lnTo>
                <a:lnTo>
                  <a:pt x="1563116" y="1505889"/>
                </a:lnTo>
                <a:lnTo>
                  <a:pt x="1559953" y="1493189"/>
                </a:lnTo>
                <a:lnTo>
                  <a:pt x="1554835" y="1480489"/>
                </a:lnTo>
                <a:lnTo>
                  <a:pt x="1547876" y="1467789"/>
                </a:lnTo>
                <a:lnTo>
                  <a:pt x="1269072" y="1188389"/>
                </a:lnTo>
                <a:lnTo>
                  <a:pt x="1190231" y="1277289"/>
                </a:lnTo>
                <a:lnTo>
                  <a:pt x="1452689" y="1531289"/>
                </a:lnTo>
                <a:lnTo>
                  <a:pt x="1452689" y="1963089"/>
                </a:lnTo>
                <a:lnTo>
                  <a:pt x="1428242" y="1963089"/>
                </a:lnTo>
                <a:lnTo>
                  <a:pt x="1355331" y="1836089"/>
                </a:lnTo>
                <a:lnTo>
                  <a:pt x="1351102" y="1836089"/>
                </a:lnTo>
                <a:lnTo>
                  <a:pt x="1346149" y="1823389"/>
                </a:lnTo>
                <a:lnTo>
                  <a:pt x="1334338" y="1823389"/>
                </a:lnTo>
                <a:lnTo>
                  <a:pt x="1310246" y="1810689"/>
                </a:lnTo>
                <a:lnTo>
                  <a:pt x="1308417" y="1810689"/>
                </a:lnTo>
                <a:lnTo>
                  <a:pt x="1306537" y="1797989"/>
                </a:lnTo>
                <a:lnTo>
                  <a:pt x="1262976" y="1785289"/>
                </a:lnTo>
                <a:lnTo>
                  <a:pt x="1221359" y="1759889"/>
                </a:lnTo>
                <a:lnTo>
                  <a:pt x="1181773" y="1734489"/>
                </a:lnTo>
                <a:lnTo>
                  <a:pt x="1144320" y="1709089"/>
                </a:lnTo>
                <a:lnTo>
                  <a:pt x="1109091" y="1683689"/>
                </a:lnTo>
                <a:lnTo>
                  <a:pt x="1076172" y="1645589"/>
                </a:lnTo>
                <a:lnTo>
                  <a:pt x="1045679" y="1607489"/>
                </a:lnTo>
                <a:lnTo>
                  <a:pt x="1017714" y="1582089"/>
                </a:lnTo>
                <a:lnTo>
                  <a:pt x="992339" y="1543989"/>
                </a:lnTo>
                <a:lnTo>
                  <a:pt x="969695" y="1493189"/>
                </a:lnTo>
                <a:lnTo>
                  <a:pt x="949845" y="1455089"/>
                </a:lnTo>
                <a:lnTo>
                  <a:pt x="932891" y="1416989"/>
                </a:lnTo>
                <a:lnTo>
                  <a:pt x="918946" y="1366189"/>
                </a:lnTo>
                <a:lnTo>
                  <a:pt x="908100" y="1328089"/>
                </a:lnTo>
                <a:lnTo>
                  <a:pt x="900442" y="1277289"/>
                </a:lnTo>
                <a:lnTo>
                  <a:pt x="896073" y="1226489"/>
                </a:lnTo>
                <a:lnTo>
                  <a:pt x="895096" y="1188389"/>
                </a:lnTo>
                <a:lnTo>
                  <a:pt x="896772" y="1137589"/>
                </a:lnTo>
                <a:lnTo>
                  <a:pt x="901725" y="1086789"/>
                </a:lnTo>
                <a:lnTo>
                  <a:pt x="909840" y="1048689"/>
                </a:lnTo>
                <a:lnTo>
                  <a:pt x="921029" y="1010589"/>
                </a:lnTo>
                <a:lnTo>
                  <a:pt x="935164" y="959789"/>
                </a:lnTo>
                <a:lnTo>
                  <a:pt x="952144" y="921689"/>
                </a:lnTo>
                <a:lnTo>
                  <a:pt x="971854" y="883589"/>
                </a:lnTo>
                <a:lnTo>
                  <a:pt x="994194" y="845489"/>
                </a:lnTo>
                <a:lnTo>
                  <a:pt x="1019060" y="807389"/>
                </a:lnTo>
                <a:lnTo>
                  <a:pt x="1046314" y="769289"/>
                </a:lnTo>
                <a:lnTo>
                  <a:pt x="1075880" y="743889"/>
                </a:lnTo>
                <a:lnTo>
                  <a:pt x="1107643" y="705789"/>
                </a:lnTo>
                <a:lnTo>
                  <a:pt x="1141476" y="680389"/>
                </a:lnTo>
                <a:lnTo>
                  <a:pt x="1177290" y="654989"/>
                </a:lnTo>
                <a:lnTo>
                  <a:pt x="1214958" y="629589"/>
                </a:lnTo>
                <a:lnTo>
                  <a:pt x="1254391" y="604189"/>
                </a:lnTo>
                <a:lnTo>
                  <a:pt x="1295463" y="578789"/>
                </a:lnTo>
                <a:lnTo>
                  <a:pt x="1338084" y="566089"/>
                </a:lnTo>
                <a:lnTo>
                  <a:pt x="1382128" y="540689"/>
                </a:lnTo>
                <a:lnTo>
                  <a:pt x="1427492" y="527989"/>
                </a:lnTo>
                <a:lnTo>
                  <a:pt x="1474063" y="527989"/>
                </a:lnTo>
                <a:lnTo>
                  <a:pt x="1521739" y="515289"/>
                </a:lnTo>
                <a:lnTo>
                  <a:pt x="1570405" y="515289"/>
                </a:lnTo>
                <a:lnTo>
                  <a:pt x="1619973" y="502589"/>
                </a:lnTo>
                <a:lnTo>
                  <a:pt x="1669529" y="515289"/>
                </a:lnTo>
                <a:lnTo>
                  <a:pt x="1718195" y="515289"/>
                </a:lnTo>
                <a:lnTo>
                  <a:pt x="1765871" y="527989"/>
                </a:lnTo>
                <a:lnTo>
                  <a:pt x="1812455" y="527989"/>
                </a:lnTo>
                <a:lnTo>
                  <a:pt x="1857819" y="540689"/>
                </a:lnTo>
                <a:lnTo>
                  <a:pt x="1901863" y="566089"/>
                </a:lnTo>
                <a:lnTo>
                  <a:pt x="1944471" y="578789"/>
                </a:lnTo>
                <a:lnTo>
                  <a:pt x="1985543" y="604189"/>
                </a:lnTo>
                <a:lnTo>
                  <a:pt x="2024976" y="629589"/>
                </a:lnTo>
                <a:lnTo>
                  <a:pt x="2062645" y="654989"/>
                </a:lnTo>
                <a:lnTo>
                  <a:pt x="2098459" y="680389"/>
                </a:lnTo>
                <a:lnTo>
                  <a:pt x="2132292" y="705789"/>
                </a:lnTo>
                <a:lnTo>
                  <a:pt x="2164054" y="743889"/>
                </a:lnTo>
                <a:lnTo>
                  <a:pt x="2193620" y="769289"/>
                </a:lnTo>
                <a:lnTo>
                  <a:pt x="2220887" y="807389"/>
                </a:lnTo>
                <a:lnTo>
                  <a:pt x="2245741" y="845489"/>
                </a:lnTo>
                <a:lnTo>
                  <a:pt x="2268080" y="883589"/>
                </a:lnTo>
                <a:lnTo>
                  <a:pt x="2287790" y="921689"/>
                </a:lnTo>
                <a:lnTo>
                  <a:pt x="2304770" y="959789"/>
                </a:lnTo>
                <a:lnTo>
                  <a:pt x="2318905" y="1010589"/>
                </a:lnTo>
                <a:lnTo>
                  <a:pt x="2330094" y="1048689"/>
                </a:lnTo>
                <a:lnTo>
                  <a:pt x="2338222" y="1086789"/>
                </a:lnTo>
                <a:lnTo>
                  <a:pt x="2343175" y="1137589"/>
                </a:lnTo>
                <a:lnTo>
                  <a:pt x="2344851" y="1188389"/>
                </a:lnTo>
                <a:lnTo>
                  <a:pt x="2344851" y="786942"/>
                </a:lnTo>
                <a:lnTo>
                  <a:pt x="2325967" y="756589"/>
                </a:lnTo>
                <a:lnTo>
                  <a:pt x="2300173" y="731189"/>
                </a:lnTo>
                <a:lnTo>
                  <a:pt x="2272385" y="693089"/>
                </a:lnTo>
                <a:lnTo>
                  <a:pt x="2242667" y="654989"/>
                </a:lnTo>
                <a:lnTo>
                  <a:pt x="2211108" y="629589"/>
                </a:lnTo>
                <a:lnTo>
                  <a:pt x="2177783" y="604189"/>
                </a:lnTo>
                <a:lnTo>
                  <a:pt x="2142782" y="566089"/>
                </a:lnTo>
                <a:lnTo>
                  <a:pt x="2106168" y="540689"/>
                </a:lnTo>
                <a:lnTo>
                  <a:pt x="2068017" y="515289"/>
                </a:lnTo>
                <a:lnTo>
                  <a:pt x="2028431" y="502589"/>
                </a:lnTo>
                <a:lnTo>
                  <a:pt x="1987473" y="477189"/>
                </a:lnTo>
                <a:lnTo>
                  <a:pt x="1945220" y="464489"/>
                </a:lnTo>
                <a:lnTo>
                  <a:pt x="1901761" y="439089"/>
                </a:lnTo>
                <a:lnTo>
                  <a:pt x="1811515" y="413689"/>
                </a:lnTo>
                <a:lnTo>
                  <a:pt x="1764893" y="413689"/>
                </a:lnTo>
                <a:lnTo>
                  <a:pt x="1717370" y="400989"/>
                </a:lnTo>
                <a:lnTo>
                  <a:pt x="1522564" y="400989"/>
                </a:lnTo>
                <a:lnTo>
                  <a:pt x="1475054" y="413689"/>
                </a:lnTo>
                <a:lnTo>
                  <a:pt x="1428432" y="413689"/>
                </a:lnTo>
                <a:lnTo>
                  <a:pt x="1338186" y="439089"/>
                </a:lnTo>
                <a:lnTo>
                  <a:pt x="1294726" y="464489"/>
                </a:lnTo>
                <a:lnTo>
                  <a:pt x="1252474" y="477189"/>
                </a:lnTo>
                <a:lnTo>
                  <a:pt x="1211516" y="502589"/>
                </a:lnTo>
                <a:lnTo>
                  <a:pt x="1171917" y="515289"/>
                </a:lnTo>
                <a:lnTo>
                  <a:pt x="1133779" y="540689"/>
                </a:lnTo>
                <a:lnTo>
                  <a:pt x="1097165" y="566089"/>
                </a:lnTo>
                <a:lnTo>
                  <a:pt x="1062164" y="604189"/>
                </a:lnTo>
                <a:lnTo>
                  <a:pt x="1028839" y="629589"/>
                </a:lnTo>
                <a:lnTo>
                  <a:pt x="997280" y="654989"/>
                </a:lnTo>
                <a:lnTo>
                  <a:pt x="967562" y="693089"/>
                </a:lnTo>
                <a:lnTo>
                  <a:pt x="939774" y="731189"/>
                </a:lnTo>
                <a:lnTo>
                  <a:pt x="913980" y="756589"/>
                </a:lnTo>
                <a:lnTo>
                  <a:pt x="890270" y="794689"/>
                </a:lnTo>
                <a:lnTo>
                  <a:pt x="868730" y="832789"/>
                </a:lnTo>
                <a:lnTo>
                  <a:pt x="849414" y="883589"/>
                </a:lnTo>
                <a:lnTo>
                  <a:pt x="832421" y="921689"/>
                </a:lnTo>
                <a:lnTo>
                  <a:pt x="817829" y="959789"/>
                </a:lnTo>
                <a:lnTo>
                  <a:pt x="805713" y="997889"/>
                </a:lnTo>
                <a:lnTo>
                  <a:pt x="796150" y="1048689"/>
                </a:lnTo>
                <a:lnTo>
                  <a:pt x="789228" y="1086789"/>
                </a:lnTo>
                <a:lnTo>
                  <a:pt x="785012" y="1137589"/>
                </a:lnTo>
                <a:lnTo>
                  <a:pt x="783590" y="1188389"/>
                </a:lnTo>
                <a:lnTo>
                  <a:pt x="784440" y="1239189"/>
                </a:lnTo>
                <a:lnTo>
                  <a:pt x="788454" y="1277289"/>
                </a:lnTo>
                <a:lnTo>
                  <a:pt x="795540" y="1328089"/>
                </a:lnTo>
                <a:lnTo>
                  <a:pt x="805611" y="1378889"/>
                </a:lnTo>
                <a:lnTo>
                  <a:pt x="818603" y="1429689"/>
                </a:lnTo>
                <a:lnTo>
                  <a:pt x="834428" y="1467789"/>
                </a:lnTo>
                <a:lnTo>
                  <a:pt x="852995" y="1518589"/>
                </a:lnTo>
                <a:lnTo>
                  <a:pt x="874242" y="1556689"/>
                </a:lnTo>
                <a:lnTo>
                  <a:pt x="898080" y="1594789"/>
                </a:lnTo>
                <a:lnTo>
                  <a:pt x="924433" y="1632889"/>
                </a:lnTo>
                <a:lnTo>
                  <a:pt x="953211" y="1670989"/>
                </a:lnTo>
                <a:lnTo>
                  <a:pt x="984338" y="1709089"/>
                </a:lnTo>
                <a:lnTo>
                  <a:pt x="1017752" y="1747189"/>
                </a:lnTo>
                <a:lnTo>
                  <a:pt x="1053350" y="1785289"/>
                </a:lnTo>
                <a:lnTo>
                  <a:pt x="1091057" y="1810689"/>
                </a:lnTo>
                <a:lnTo>
                  <a:pt x="1130808" y="1836089"/>
                </a:lnTo>
                <a:lnTo>
                  <a:pt x="1172502" y="1861489"/>
                </a:lnTo>
                <a:lnTo>
                  <a:pt x="1216075" y="1886889"/>
                </a:lnTo>
                <a:lnTo>
                  <a:pt x="1261440" y="1899589"/>
                </a:lnTo>
                <a:lnTo>
                  <a:pt x="1267917" y="1912289"/>
                </a:lnTo>
                <a:lnTo>
                  <a:pt x="1312202" y="1975789"/>
                </a:lnTo>
                <a:lnTo>
                  <a:pt x="1277099" y="2013889"/>
                </a:lnTo>
                <a:lnTo>
                  <a:pt x="1251267" y="2039289"/>
                </a:lnTo>
                <a:lnTo>
                  <a:pt x="1235252" y="2077389"/>
                </a:lnTo>
                <a:lnTo>
                  <a:pt x="1229639" y="2128189"/>
                </a:lnTo>
                <a:lnTo>
                  <a:pt x="1234998" y="2166289"/>
                </a:lnTo>
                <a:lnTo>
                  <a:pt x="1251915" y="2204389"/>
                </a:lnTo>
                <a:lnTo>
                  <a:pt x="1256626" y="2217089"/>
                </a:lnTo>
                <a:lnTo>
                  <a:pt x="1261745" y="2217089"/>
                </a:lnTo>
                <a:lnTo>
                  <a:pt x="1267269" y="2229789"/>
                </a:lnTo>
                <a:lnTo>
                  <a:pt x="1273175" y="2242489"/>
                </a:lnTo>
                <a:lnTo>
                  <a:pt x="1247724" y="2267889"/>
                </a:lnTo>
                <a:lnTo>
                  <a:pt x="1233322" y="2318689"/>
                </a:lnTo>
                <a:lnTo>
                  <a:pt x="1229842" y="2356789"/>
                </a:lnTo>
                <a:lnTo>
                  <a:pt x="1237183" y="2394889"/>
                </a:lnTo>
                <a:lnTo>
                  <a:pt x="1255268" y="2432989"/>
                </a:lnTo>
                <a:lnTo>
                  <a:pt x="1283970" y="2471089"/>
                </a:lnTo>
                <a:lnTo>
                  <a:pt x="1308760" y="2496489"/>
                </a:lnTo>
                <a:lnTo>
                  <a:pt x="1336357" y="2509189"/>
                </a:lnTo>
                <a:lnTo>
                  <a:pt x="1887321" y="2509189"/>
                </a:lnTo>
                <a:lnTo>
                  <a:pt x="1927174" y="2496489"/>
                </a:lnTo>
                <a:lnTo>
                  <a:pt x="1960994" y="2471089"/>
                </a:lnTo>
                <a:lnTo>
                  <a:pt x="1987181" y="2432989"/>
                </a:lnTo>
                <a:lnTo>
                  <a:pt x="2004148" y="2394889"/>
                </a:lnTo>
                <a:lnTo>
                  <a:pt x="2010295" y="2344089"/>
                </a:lnTo>
                <a:lnTo>
                  <a:pt x="2007527" y="2318689"/>
                </a:lnTo>
                <a:lnTo>
                  <a:pt x="1999170" y="2293289"/>
                </a:lnTo>
                <a:lnTo>
                  <a:pt x="1985492" y="2267889"/>
                </a:lnTo>
                <a:lnTo>
                  <a:pt x="1966785" y="2242489"/>
                </a:lnTo>
                <a:lnTo>
                  <a:pt x="1992147" y="2204389"/>
                </a:lnTo>
                <a:lnTo>
                  <a:pt x="2001761" y="2178989"/>
                </a:lnTo>
                <a:lnTo>
                  <a:pt x="2006574" y="2166289"/>
                </a:lnTo>
                <a:lnTo>
                  <a:pt x="2010143" y="2115489"/>
                </a:lnTo>
                <a:lnTo>
                  <a:pt x="2002955" y="2077389"/>
                </a:lnTo>
                <a:lnTo>
                  <a:pt x="1997011" y="2064689"/>
                </a:lnTo>
                <a:lnTo>
                  <a:pt x="1985111" y="2039289"/>
                </a:lnTo>
                <a:lnTo>
                  <a:pt x="1956714" y="2001189"/>
                </a:lnTo>
                <a:lnTo>
                  <a:pt x="1949907" y="2001189"/>
                </a:lnTo>
                <a:lnTo>
                  <a:pt x="1942807" y="1988489"/>
                </a:lnTo>
                <a:lnTo>
                  <a:pt x="1935416" y="1988489"/>
                </a:lnTo>
                <a:lnTo>
                  <a:pt x="1927758" y="1975789"/>
                </a:lnTo>
                <a:lnTo>
                  <a:pt x="1936610" y="1963089"/>
                </a:lnTo>
                <a:lnTo>
                  <a:pt x="1972043" y="1912289"/>
                </a:lnTo>
                <a:lnTo>
                  <a:pt x="1978520" y="1899589"/>
                </a:lnTo>
                <a:lnTo>
                  <a:pt x="2023872" y="1886889"/>
                </a:lnTo>
                <a:lnTo>
                  <a:pt x="2067445" y="1861489"/>
                </a:lnTo>
                <a:lnTo>
                  <a:pt x="2109139" y="1836089"/>
                </a:lnTo>
                <a:lnTo>
                  <a:pt x="2148890" y="1810689"/>
                </a:lnTo>
                <a:lnTo>
                  <a:pt x="2186597" y="1785289"/>
                </a:lnTo>
                <a:lnTo>
                  <a:pt x="2222195" y="1747189"/>
                </a:lnTo>
                <a:lnTo>
                  <a:pt x="2255609" y="1709089"/>
                </a:lnTo>
                <a:lnTo>
                  <a:pt x="2286736" y="1670989"/>
                </a:lnTo>
                <a:lnTo>
                  <a:pt x="2315527" y="1632889"/>
                </a:lnTo>
                <a:lnTo>
                  <a:pt x="2341867" y="1594789"/>
                </a:lnTo>
                <a:lnTo>
                  <a:pt x="2365705" y="1556689"/>
                </a:lnTo>
                <a:lnTo>
                  <a:pt x="2386952" y="1518589"/>
                </a:lnTo>
                <a:lnTo>
                  <a:pt x="2405532" y="1467789"/>
                </a:lnTo>
                <a:lnTo>
                  <a:pt x="2421344" y="1429689"/>
                </a:lnTo>
                <a:lnTo>
                  <a:pt x="2434336" y="1378889"/>
                </a:lnTo>
                <a:lnTo>
                  <a:pt x="2444407" y="1328089"/>
                </a:lnTo>
                <a:lnTo>
                  <a:pt x="2451493" y="1277289"/>
                </a:lnTo>
                <a:lnTo>
                  <a:pt x="2455507" y="1239189"/>
                </a:lnTo>
                <a:lnTo>
                  <a:pt x="2456370" y="1188389"/>
                </a:lnTo>
                <a:close/>
              </a:path>
              <a:path w="3240404" h="3122929">
                <a:moveTo>
                  <a:pt x="2808262" y="523443"/>
                </a:moveTo>
                <a:lnTo>
                  <a:pt x="2772981" y="417664"/>
                </a:lnTo>
                <a:lnTo>
                  <a:pt x="2418169" y="536003"/>
                </a:lnTo>
                <a:lnTo>
                  <a:pt x="2453449" y="641794"/>
                </a:lnTo>
                <a:lnTo>
                  <a:pt x="2808262" y="523443"/>
                </a:lnTo>
                <a:close/>
              </a:path>
              <a:path w="3240404" h="3122929">
                <a:moveTo>
                  <a:pt x="2815793" y="1957616"/>
                </a:moveTo>
                <a:lnTo>
                  <a:pt x="2481262" y="1790344"/>
                </a:lnTo>
                <a:lnTo>
                  <a:pt x="2431389" y="1890090"/>
                </a:lnTo>
                <a:lnTo>
                  <a:pt x="2765933" y="2057361"/>
                </a:lnTo>
                <a:lnTo>
                  <a:pt x="2815793" y="1957616"/>
                </a:lnTo>
                <a:close/>
              </a:path>
              <a:path w="3240404" h="3122929">
                <a:moveTo>
                  <a:pt x="3013964" y="1115199"/>
                </a:moveTo>
                <a:lnTo>
                  <a:pt x="2679408" y="1115199"/>
                </a:lnTo>
                <a:lnTo>
                  <a:pt x="2679408" y="1226718"/>
                </a:lnTo>
                <a:lnTo>
                  <a:pt x="3013964" y="1226718"/>
                </a:lnTo>
                <a:lnTo>
                  <a:pt x="3013964" y="1115199"/>
                </a:lnTo>
                <a:close/>
              </a:path>
              <a:path w="3240404" h="3122929">
                <a:moveTo>
                  <a:pt x="3237001" y="2509189"/>
                </a:moveTo>
                <a:lnTo>
                  <a:pt x="3176282" y="2509596"/>
                </a:lnTo>
                <a:lnTo>
                  <a:pt x="3115475" y="2510815"/>
                </a:lnTo>
                <a:lnTo>
                  <a:pt x="3054654" y="2512847"/>
                </a:lnTo>
                <a:lnTo>
                  <a:pt x="2993936" y="2515666"/>
                </a:lnTo>
                <a:lnTo>
                  <a:pt x="2933433" y="2519299"/>
                </a:lnTo>
                <a:lnTo>
                  <a:pt x="2873235" y="2523731"/>
                </a:lnTo>
                <a:lnTo>
                  <a:pt x="2813456" y="2528951"/>
                </a:lnTo>
                <a:lnTo>
                  <a:pt x="2754198" y="2534958"/>
                </a:lnTo>
                <a:lnTo>
                  <a:pt x="2695575" y="2541765"/>
                </a:lnTo>
                <a:lnTo>
                  <a:pt x="2637675" y="2549347"/>
                </a:lnTo>
                <a:lnTo>
                  <a:pt x="2580602" y="2557716"/>
                </a:lnTo>
                <a:lnTo>
                  <a:pt x="2524480" y="2566860"/>
                </a:lnTo>
                <a:lnTo>
                  <a:pt x="2469400" y="2576779"/>
                </a:lnTo>
                <a:lnTo>
                  <a:pt x="2415463" y="2587460"/>
                </a:lnTo>
                <a:lnTo>
                  <a:pt x="2362797" y="2598928"/>
                </a:lnTo>
                <a:lnTo>
                  <a:pt x="2311476" y="2611145"/>
                </a:lnTo>
                <a:lnTo>
                  <a:pt x="2261616" y="2624124"/>
                </a:lnTo>
                <a:lnTo>
                  <a:pt x="2213330" y="2637866"/>
                </a:lnTo>
                <a:lnTo>
                  <a:pt x="2166709" y="2652369"/>
                </a:lnTo>
                <a:lnTo>
                  <a:pt x="2121878" y="2667609"/>
                </a:lnTo>
                <a:lnTo>
                  <a:pt x="2078913" y="2683611"/>
                </a:lnTo>
                <a:lnTo>
                  <a:pt x="2037943" y="2700350"/>
                </a:lnTo>
                <a:lnTo>
                  <a:pt x="1999068" y="2717825"/>
                </a:lnTo>
                <a:lnTo>
                  <a:pt x="1962378" y="2736050"/>
                </a:lnTo>
                <a:lnTo>
                  <a:pt x="1927999" y="2754998"/>
                </a:lnTo>
                <a:lnTo>
                  <a:pt x="1866544" y="2795092"/>
                </a:lnTo>
                <a:lnTo>
                  <a:pt x="1815553" y="2838094"/>
                </a:lnTo>
                <a:lnTo>
                  <a:pt x="1775853" y="2883966"/>
                </a:lnTo>
                <a:lnTo>
                  <a:pt x="1748294" y="2932684"/>
                </a:lnTo>
                <a:lnTo>
                  <a:pt x="1733689" y="2984220"/>
                </a:lnTo>
                <a:lnTo>
                  <a:pt x="1731518" y="3011030"/>
                </a:lnTo>
                <a:lnTo>
                  <a:pt x="1508429" y="3011030"/>
                </a:lnTo>
                <a:lnTo>
                  <a:pt x="1500619" y="2958096"/>
                </a:lnTo>
                <a:lnTo>
                  <a:pt x="1479435" y="2907969"/>
                </a:lnTo>
                <a:lnTo>
                  <a:pt x="1445691" y="2860675"/>
                </a:lnTo>
                <a:lnTo>
                  <a:pt x="1400238" y="2816237"/>
                </a:lnTo>
                <a:lnTo>
                  <a:pt x="1343914" y="2774683"/>
                </a:lnTo>
                <a:lnTo>
                  <a:pt x="1277556" y="2736050"/>
                </a:lnTo>
                <a:lnTo>
                  <a:pt x="1240866" y="2717825"/>
                </a:lnTo>
                <a:lnTo>
                  <a:pt x="1201991" y="2700350"/>
                </a:lnTo>
                <a:lnTo>
                  <a:pt x="1161021" y="2683611"/>
                </a:lnTo>
                <a:lnTo>
                  <a:pt x="1118057" y="2667609"/>
                </a:lnTo>
                <a:lnTo>
                  <a:pt x="1073226" y="2652369"/>
                </a:lnTo>
                <a:lnTo>
                  <a:pt x="1026604" y="2637866"/>
                </a:lnTo>
                <a:lnTo>
                  <a:pt x="978319" y="2624124"/>
                </a:lnTo>
                <a:lnTo>
                  <a:pt x="928458" y="2611145"/>
                </a:lnTo>
                <a:lnTo>
                  <a:pt x="877138" y="2598928"/>
                </a:lnTo>
                <a:lnTo>
                  <a:pt x="824471" y="2587460"/>
                </a:lnTo>
                <a:lnTo>
                  <a:pt x="770534" y="2576779"/>
                </a:lnTo>
                <a:lnTo>
                  <a:pt x="715454" y="2566860"/>
                </a:lnTo>
                <a:lnTo>
                  <a:pt x="659333" y="2557716"/>
                </a:lnTo>
                <a:lnTo>
                  <a:pt x="602259" y="2549347"/>
                </a:lnTo>
                <a:lnTo>
                  <a:pt x="544360" y="2541765"/>
                </a:lnTo>
                <a:lnTo>
                  <a:pt x="485736" y="2534958"/>
                </a:lnTo>
                <a:lnTo>
                  <a:pt x="426478" y="2528951"/>
                </a:lnTo>
                <a:lnTo>
                  <a:pt x="366699" y="2523731"/>
                </a:lnTo>
                <a:lnTo>
                  <a:pt x="306501" y="2519299"/>
                </a:lnTo>
                <a:lnTo>
                  <a:pt x="245999" y="2515666"/>
                </a:lnTo>
                <a:lnTo>
                  <a:pt x="185280" y="2512847"/>
                </a:lnTo>
                <a:lnTo>
                  <a:pt x="124460" y="2510815"/>
                </a:lnTo>
                <a:lnTo>
                  <a:pt x="63652" y="2509596"/>
                </a:lnTo>
                <a:lnTo>
                  <a:pt x="2946" y="2509189"/>
                </a:lnTo>
                <a:lnTo>
                  <a:pt x="2946" y="2620708"/>
                </a:lnTo>
                <a:lnTo>
                  <a:pt x="78790" y="2621305"/>
                </a:lnTo>
                <a:lnTo>
                  <a:pt x="153136" y="2623058"/>
                </a:lnTo>
                <a:lnTo>
                  <a:pt x="225920" y="2625928"/>
                </a:lnTo>
                <a:lnTo>
                  <a:pt x="297091" y="2629878"/>
                </a:lnTo>
                <a:lnTo>
                  <a:pt x="366585" y="2634869"/>
                </a:lnTo>
                <a:lnTo>
                  <a:pt x="434340" y="2640850"/>
                </a:lnTo>
                <a:lnTo>
                  <a:pt x="500303" y="2647785"/>
                </a:lnTo>
                <a:lnTo>
                  <a:pt x="564426" y="2655646"/>
                </a:lnTo>
                <a:lnTo>
                  <a:pt x="626630" y="2664358"/>
                </a:lnTo>
                <a:lnTo>
                  <a:pt x="686866" y="2673921"/>
                </a:lnTo>
                <a:lnTo>
                  <a:pt x="745070" y="2684259"/>
                </a:lnTo>
                <a:lnTo>
                  <a:pt x="801204" y="2695346"/>
                </a:lnTo>
                <a:lnTo>
                  <a:pt x="855179" y="2707144"/>
                </a:lnTo>
                <a:lnTo>
                  <a:pt x="906970" y="2719616"/>
                </a:lnTo>
                <a:lnTo>
                  <a:pt x="956500" y="2732709"/>
                </a:lnTo>
                <a:lnTo>
                  <a:pt x="1003706" y="2746387"/>
                </a:lnTo>
                <a:lnTo>
                  <a:pt x="1048537" y="2760599"/>
                </a:lnTo>
                <a:lnTo>
                  <a:pt x="1090942" y="2775318"/>
                </a:lnTo>
                <a:lnTo>
                  <a:pt x="1130858" y="2790494"/>
                </a:lnTo>
                <a:lnTo>
                  <a:pt x="1168222" y="2806103"/>
                </a:lnTo>
                <a:lnTo>
                  <a:pt x="1202982" y="2822079"/>
                </a:lnTo>
                <a:lnTo>
                  <a:pt x="1264437" y="2854998"/>
                </a:lnTo>
                <a:lnTo>
                  <a:pt x="1314780" y="2888945"/>
                </a:lnTo>
                <a:lnTo>
                  <a:pt x="1353527" y="2923578"/>
                </a:lnTo>
                <a:lnTo>
                  <a:pt x="1380210" y="2958579"/>
                </a:lnTo>
                <a:lnTo>
                  <a:pt x="1396631" y="3011030"/>
                </a:lnTo>
                <a:lnTo>
                  <a:pt x="2946" y="3011030"/>
                </a:lnTo>
                <a:lnTo>
                  <a:pt x="2946" y="3122549"/>
                </a:lnTo>
                <a:lnTo>
                  <a:pt x="3237001" y="3122549"/>
                </a:lnTo>
                <a:lnTo>
                  <a:pt x="3237001" y="3011030"/>
                </a:lnTo>
                <a:lnTo>
                  <a:pt x="1843316" y="3011030"/>
                </a:lnTo>
                <a:lnTo>
                  <a:pt x="1845551" y="2993606"/>
                </a:lnTo>
                <a:lnTo>
                  <a:pt x="1871535" y="2941053"/>
                </a:lnTo>
                <a:lnTo>
                  <a:pt x="1904301" y="2906204"/>
                </a:lnTo>
                <a:lnTo>
                  <a:pt x="1948903" y="2871863"/>
                </a:lnTo>
                <a:lnTo>
                  <a:pt x="2004860" y="2838386"/>
                </a:lnTo>
                <a:lnTo>
                  <a:pt x="2071712" y="2806103"/>
                </a:lnTo>
                <a:lnTo>
                  <a:pt x="2109076" y="2790494"/>
                </a:lnTo>
                <a:lnTo>
                  <a:pt x="2148992" y="2775318"/>
                </a:lnTo>
                <a:lnTo>
                  <a:pt x="2191397" y="2760599"/>
                </a:lnTo>
                <a:lnTo>
                  <a:pt x="2236228" y="2746387"/>
                </a:lnTo>
                <a:lnTo>
                  <a:pt x="2283434" y="2732709"/>
                </a:lnTo>
                <a:lnTo>
                  <a:pt x="2332964" y="2719616"/>
                </a:lnTo>
                <a:lnTo>
                  <a:pt x="2384755" y="2707144"/>
                </a:lnTo>
                <a:lnTo>
                  <a:pt x="2438730" y="2695346"/>
                </a:lnTo>
                <a:lnTo>
                  <a:pt x="2494864" y="2684259"/>
                </a:lnTo>
                <a:lnTo>
                  <a:pt x="2553068" y="2673921"/>
                </a:lnTo>
                <a:lnTo>
                  <a:pt x="2613304" y="2664358"/>
                </a:lnTo>
                <a:lnTo>
                  <a:pt x="2675509" y="2655646"/>
                </a:lnTo>
                <a:lnTo>
                  <a:pt x="2739631" y="2647785"/>
                </a:lnTo>
                <a:lnTo>
                  <a:pt x="2805595" y="2640850"/>
                </a:lnTo>
                <a:lnTo>
                  <a:pt x="2873349" y="2634869"/>
                </a:lnTo>
                <a:lnTo>
                  <a:pt x="2942844" y="2629878"/>
                </a:lnTo>
                <a:lnTo>
                  <a:pt x="3014014" y="2625928"/>
                </a:lnTo>
                <a:lnTo>
                  <a:pt x="3086798" y="2623058"/>
                </a:lnTo>
                <a:lnTo>
                  <a:pt x="3161144" y="2621305"/>
                </a:lnTo>
                <a:lnTo>
                  <a:pt x="3237001" y="2620708"/>
                </a:lnTo>
                <a:lnTo>
                  <a:pt x="3237001" y="2509189"/>
                </a:lnTo>
                <a:close/>
              </a:path>
              <a:path w="3240404" h="3122929">
                <a:moveTo>
                  <a:pt x="3239998" y="2899410"/>
                </a:moveTo>
                <a:lnTo>
                  <a:pt x="3234131" y="2788043"/>
                </a:lnTo>
                <a:lnTo>
                  <a:pt x="2174506" y="2843961"/>
                </a:lnTo>
                <a:lnTo>
                  <a:pt x="2180386" y="2955328"/>
                </a:lnTo>
                <a:lnTo>
                  <a:pt x="3239998" y="289941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222313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100" dirty="0"/>
              <a:t>C</a:t>
            </a:r>
            <a:r>
              <a:rPr sz="3400" dirty="0"/>
              <a:t>ON</a:t>
            </a:r>
            <a:r>
              <a:rPr sz="3400" spc="-310" dirty="0"/>
              <a:t>T</a:t>
            </a:r>
            <a:r>
              <a:rPr sz="3400" spc="-95" dirty="0"/>
              <a:t>A</a:t>
            </a:r>
            <a:r>
              <a:rPr sz="3400" spc="-35" dirty="0"/>
              <a:t>C</a:t>
            </a:r>
            <a:r>
              <a:rPr sz="3400" spc="-110" dirty="0"/>
              <a:t>T</a:t>
            </a:r>
            <a:r>
              <a:rPr sz="3400" dirty="0"/>
              <a:t>O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24499" y="2027778"/>
            <a:ext cx="8547100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Comuníquese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personal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del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colegio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 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Municipalidad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27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corresponda,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encontrar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ayuda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sobre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transporte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vivienda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empleo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problemas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de salud.</a:t>
            </a:r>
            <a:endParaRPr sz="2700">
              <a:latin typeface="Whitney"/>
              <a:cs typeface="Whitney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09200" y="3886225"/>
            <a:ext cx="3240405" cy="3241040"/>
          </a:xfrm>
          <a:custGeom>
            <a:avLst/>
            <a:gdLst/>
            <a:ahLst/>
            <a:cxnLst/>
            <a:rect l="l" t="t" r="r" b="b"/>
            <a:pathLst>
              <a:path w="3240404" h="3241040">
                <a:moveTo>
                  <a:pt x="3006687" y="782243"/>
                </a:moveTo>
                <a:lnTo>
                  <a:pt x="2980906" y="740981"/>
                </a:lnTo>
                <a:lnTo>
                  <a:pt x="2954096" y="700773"/>
                </a:lnTo>
                <a:lnTo>
                  <a:pt x="2926283" y="661593"/>
                </a:lnTo>
                <a:lnTo>
                  <a:pt x="2897492" y="623481"/>
                </a:lnTo>
                <a:lnTo>
                  <a:pt x="2867749" y="586422"/>
                </a:lnTo>
                <a:lnTo>
                  <a:pt x="2837091" y="550430"/>
                </a:lnTo>
                <a:lnTo>
                  <a:pt x="2805544" y="515505"/>
                </a:lnTo>
                <a:lnTo>
                  <a:pt x="2773134" y="481660"/>
                </a:lnTo>
                <a:lnTo>
                  <a:pt x="2739885" y="448906"/>
                </a:lnTo>
                <a:lnTo>
                  <a:pt x="2705824" y="417245"/>
                </a:lnTo>
                <a:lnTo>
                  <a:pt x="2670975" y="386689"/>
                </a:lnTo>
                <a:lnTo>
                  <a:pt x="2635377" y="357225"/>
                </a:lnTo>
                <a:lnTo>
                  <a:pt x="2599055" y="328891"/>
                </a:lnTo>
                <a:lnTo>
                  <a:pt x="2562034" y="301663"/>
                </a:lnTo>
                <a:lnTo>
                  <a:pt x="2524328" y="275577"/>
                </a:lnTo>
                <a:lnTo>
                  <a:pt x="2485987" y="250609"/>
                </a:lnTo>
                <a:lnTo>
                  <a:pt x="2447036" y="226796"/>
                </a:lnTo>
                <a:lnTo>
                  <a:pt x="2407488" y="204127"/>
                </a:lnTo>
                <a:lnTo>
                  <a:pt x="2367381" y="182613"/>
                </a:lnTo>
                <a:lnTo>
                  <a:pt x="2326729" y="162255"/>
                </a:lnTo>
                <a:lnTo>
                  <a:pt x="2285581" y="143065"/>
                </a:lnTo>
                <a:lnTo>
                  <a:pt x="2243950" y="125044"/>
                </a:lnTo>
                <a:lnTo>
                  <a:pt x="2201875" y="108216"/>
                </a:lnTo>
                <a:lnTo>
                  <a:pt x="2159368" y="92570"/>
                </a:lnTo>
                <a:lnTo>
                  <a:pt x="2116467" y="78130"/>
                </a:lnTo>
                <a:lnTo>
                  <a:pt x="2073198" y="64884"/>
                </a:lnTo>
                <a:lnTo>
                  <a:pt x="2029574" y="52844"/>
                </a:lnTo>
                <a:lnTo>
                  <a:pt x="1985657" y="42011"/>
                </a:lnTo>
                <a:lnTo>
                  <a:pt x="1941436" y="32410"/>
                </a:lnTo>
                <a:lnTo>
                  <a:pt x="1896960" y="24041"/>
                </a:lnTo>
                <a:lnTo>
                  <a:pt x="1852256" y="16903"/>
                </a:lnTo>
                <a:lnTo>
                  <a:pt x="1807349" y="11010"/>
                </a:lnTo>
                <a:lnTo>
                  <a:pt x="1762277" y="6375"/>
                </a:lnTo>
                <a:lnTo>
                  <a:pt x="1717040" y="2984"/>
                </a:lnTo>
                <a:lnTo>
                  <a:pt x="1671688" y="850"/>
                </a:lnTo>
                <a:lnTo>
                  <a:pt x="1626235" y="0"/>
                </a:lnTo>
                <a:lnTo>
                  <a:pt x="1580718" y="419"/>
                </a:lnTo>
                <a:lnTo>
                  <a:pt x="1535163" y="2120"/>
                </a:lnTo>
                <a:lnTo>
                  <a:pt x="1489608" y="5118"/>
                </a:lnTo>
                <a:lnTo>
                  <a:pt x="1444053" y="9410"/>
                </a:lnTo>
                <a:lnTo>
                  <a:pt x="1398549" y="14998"/>
                </a:lnTo>
                <a:lnTo>
                  <a:pt x="1353121" y="21907"/>
                </a:lnTo>
                <a:lnTo>
                  <a:pt x="1307782" y="30124"/>
                </a:lnTo>
                <a:lnTo>
                  <a:pt x="1262583" y="39674"/>
                </a:lnTo>
                <a:lnTo>
                  <a:pt x="1217523" y="50546"/>
                </a:lnTo>
                <a:lnTo>
                  <a:pt x="1172654" y="62763"/>
                </a:lnTo>
                <a:lnTo>
                  <a:pt x="1128001" y="76327"/>
                </a:lnTo>
                <a:lnTo>
                  <a:pt x="1083564" y="91236"/>
                </a:lnTo>
                <a:lnTo>
                  <a:pt x="1039406" y="107492"/>
                </a:lnTo>
                <a:lnTo>
                  <a:pt x="995540" y="125133"/>
                </a:lnTo>
                <a:lnTo>
                  <a:pt x="951992" y="144132"/>
                </a:lnTo>
                <a:lnTo>
                  <a:pt x="908786" y="164515"/>
                </a:lnTo>
                <a:lnTo>
                  <a:pt x="865962" y="186283"/>
                </a:lnTo>
                <a:lnTo>
                  <a:pt x="823531" y="209435"/>
                </a:lnTo>
                <a:lnTo>
                  <a:pt x="781532" y="233997"/>
                </a:lnTo>
                <a:lnTo>
                  <a:pt x="739889" y="260045"/>
                </a:lnTo>
                <a:lnTo>
                  <a:pt x="699109" y="287312"/>
                </a:lnTo>
                <a:lnTo>
                  <a:pt x="659231" y="315747"/>
                </a:lnTo>
                <a:lnTo>
                  <a:pt x="620280" y="345351"/>
                </a:lnTo>
                <a:lnTo>
                  <a:pt x="582269" y="376085"/>
                </a:lnTo>
                <a:lnTo>
                  <a:pt x="545223" y="407924"/>
                </a:lnTo>
                <a:lnTo>
                  <a:pt x="509168" y="440855"/>
                </a:lnTo>
                <a:lnTo>
                  <a:pt x="474141" y="474853"/>
                </a:lnTo>
                <a:lnTo>
                  <a:pt x="440143" y="509879"/>
                </a:lnTo>
                <a:lnTo>
                  <a:pt x="407212" y="545934"/>
                </a:lnTo>
                <a:lnTo>
                  <a:pt x="375373" y="582968"/>
                </a:lnTo>
                <a:lnTo>
                  <a:pt x="344639" y="620979"/>
                </a:lnTo>
                <a:lnTo>
                  <a:pt x="315036" y="659942"/>
                </a:lnTo>
                <a:lnTo>
                  <a:pt x="286600" y="699820"/>
                </a:lnTo>
                <a:lnTo>
                  <a:pt x="259346" y="740587"/>
                </a:lnTo>
                <a:lnTo>
                  <a:pt x="233286" y="782243"/>
                </a:lnTo>
                <a:lnTo>
                  <a:pt x="325678" y="838200"/>
                </a:lnTo>
                <a:lnTo>
                  <a:pt x="351155" y="797496"/>
                </a:lnTo>
                <a:lnTo>
                  <a:pt x="377710" y="757885"/>
                </a:lnTo>
                <a:lnTo>
                  <a:pt x="405307" y="719366"/>
                </a:lnTo>
                <a:lnTo>
                  <a:pt x="433920" y="681939"/>
                </a:lnTo>
                <a:lnTo>
                  <a:pt x="463511" y="645629"/>
                </a:lnTo>
                <a:lnTo>
                  <a:pt x="494055" y="610425"/>
                </a:lnTo>
                <a:lnTo>
                  <a:pt x="525513" y="576351"/>
                </a:lnTo>
                <a:lnTo>
                  <a:pt x="557872" y="543407"/>
                </a:lnTo>
                <a:lnTo>
                  <a:pt x="591096" y="511594"/>
                </a:lnTo>
                <a:lnTo>
                  <a:pt x="625144" y="480923"/>
                </a:lnTo>
                <a:lnTo>
                  <a:pt x="659993" y="451421"/>
                </a:lnTo>
                <a:lnTo>
                  <a:pt x="695604" y="423062"/>
                </a:lnTo>
                <a:lnTo>
                  <a:pt x="731964" y="395884"/>
                </a:lnTo>
                <a:lnTo>
                  <a:pt x="769035" y="369874"/>
                </a:lnTo>
                <a:lnTo>
                  <a:pt x="806780" y="345046"/>
                </a:lnTo>
                <a:lnTo>
                  <a:pt x="845172" y="321411"/>
                </a:lnTo>
                <a:lnTo>
                  <a:pt x="884186" y="298970"/>
                </a:lnTo>
                <a:lnTo>
                  <a:pt x="923785" y="277736"/>
                </a:lnTo>
                <a:lnTo>
                  <a:pt x="963942" y="257721"/>
                </a:lnTo>
                <a:lnTo>
                  <a:pt x="1004620" y="238925"/>
                </a:lnTo>
                <a:lnTo>
                  <a:pt x="1045794" y="221348"/>
                </a:lnTo>
                <a:lnTo>
                  <a:pt x="1087437" y="205016"/>
                </a:lnTo>
                <a:lnTo>
                  <a:pt x="1129525" y="189915"/>
                </a:lnTo>
                <a:lnTo>
                  <a:pt x="1172006" y="176072"/>
                </a:lnTo>
                <a:lnTo>
                  <a:pt x="1214869" y="163487"/>
                </a:lnTo>
                <a:lnTo>
                  <a:pt x="1258062" y="152158"/>
                </a:lnTo>
                <a:lnTo>
                  <a:pt x="1301584" y="142113"/>
                </a:lnTo>
                <a:lnTo>
                  <a:pt x="1345387" y="133337"/>
                </a:lnTo>
                <a:lnTo>
                  <a:pt x="1389430" y="125857"/>
                </a:lnTo>
                <a:lnTo>
                  <a:pt x="1433715" y="119672"/>
                </a:lnTo>
                <a:lnTo>
                  <a:pt x="1478178" y="114782"/>
                </a:lnTo>
                <a:lnTo>
                  <a:pt x="1522806" y="111213"/>
                </a:lnTo>
                <a:lnTo>
                  <a:pt x="1567561" y="108953"/>
                </a:lnTo>
                <a:lnTo>
                  <a:pt x="1612430" y="108026"/>
                </a:lnTo>
                <a:lnTo>
                  <a:pt x="1657362" y="108419"/>
                </a:lnTo>
                <a:lnTo>
                  <a:pt x="1702333" y="110159"/>
                </a:lnTo>
                <a:lnTo>
                  <a:pt x="1747304" y="113245"/>
                </a:lnTo>
                <a:lnTo>
                  <a:pt x="1792262" y="117690"/>
                </a:lnTo>
                <a:lnTo>
                  <a:pt x="1837169" y="123494"/>
                </a:lnTo>
                <a:lnTo>
                  <a:pt x="1882000" y="130670"/>
                </a:lnTo>
                <a:lnTo>
                  <a:pt x="1926717" y="139230"/>
                </a:lnTo>
                <a:lnTo>
                  <a:pt x="1971281" y="149161"/>
                </a:lnTo>
                <a:lnTo>
                  <a:pt x="2015680" y="160489"/>
                </a:lnTo>
                <a:lnTo>
                  <a:pt x="2059876" y="173228"/>
                </a:lnTo>
                <a:lnTo>
                  <a:pt x="2103843" y="187363"/>
                </a:lnTo>
                <a:lnTo>
                  <a:pt x="2147544" y="202920"/>
                </a:lnTo>
                <a:lnTo>
                  <a:pt x="2190940" y="219887"/>
                </a:lnTo>
                <a:lnTo>
                  <a:pt x="2234019" y="238290"/>
                </a:lnTo>
                <a:lnTo>
                  <a:pt x="2276741" y="258140"/>
                </a:lnTo>
                <a:lnTo>
                  <a:pt x="2319083" y="279425"/>
                </a:lnTo>
                <a:lnTo>
                  <a:pt x="2360993" y="302158"/>
                </a:lnTo>
                <a:lnTo>
                  <a:pt x="2402471" y="326364"/>
                </a:lnTo>
                <a:lnTo>
                  <a:pt x="2443924" y="352348"/>
                </a:lnTo>
                <a:lnTo>
                  <a:pt x="2484437" y="379603"/>
                </a:lnTo>
                <a:lnTo>
                  <a:pt x="2523998" y="408127"/>
                </a:lnTo>
                <a:lnTo>
                  <a:pt x="2562580" y="437857"/>
                </a:lnTo>
                <a:lnTo>
                  <a:pt x="2600147" y="468795"/>
                </a:lnTo>
                <a:lnTo>
                  <a:pt x="2636672" y="500913"/>
                </a:lnTo>
                <a:lnTo>
                  <a:pt x="2672130" y="534162"/>
                </a:lnTo>
                <a:lnTo>
                  <a:pt x="2706509" y="568540"/>
                </a:lnTo>
                <a:lnTo>
                  <a:pt x="2739758" y="603999"/>
                </a:lnTo>
                <a:lnTo>
                  <a:pt x="2771864" y="640524"/>
                </a:lnTo>
                <a:lnTo>
                  <a:pt x="2802801" y="678091"/>
                </a:lnTo>
                <a:lnTo>
                  <a:pt x="2832544" y="716673"/>
                </a:lnTo>
                <a:lnTo>
                  <a:pt x="2861056" y="756234"/>
                </a:lnTo>
                <a:lnTo>
                  <a:pt x="2888310" y="796747"/>
                </a:lnTo>
                <a:lnTo>
                  <a:pt x="2914294" y="838200"/>
                </a:lnTo>
                <a:lnTo>
                  <a:pt x="3006687" y="782243"/>
                </a:lnTo>
                <a:close/>
              </a:path>
              <a:path w="3240404" h="3241040">
                <a:moveTo>
                  <a:pt x="3068434" y="2346452"/>
                </a:moveTo>
                <a:lnTo>
                  <a:pt x="2971939" y="2297988"/>
                </a:lnTo>
                <a:lnTo>
                  <a:pt x="2949740" y="2340572"/>
                </a:lnTo>
                <a:lnTo>
                  <a:pt x="2926372" y="2382151"/>
                </a:lnTo>
                <a:lnTo>
                  <a:pt x="2901899" y="2422728"/>
                </a:lnTo>
                <a:lnTo>
                  <a:pt x="2876308" y="2462288"/>
                </a:lnTo>
                <a:lnTo>
                  <a:pt x="2849664" y="2500820"/>
                </a:lnTo>
                <a:lnTo>
                  <a:pt x="2821978" y="2538311"/>
                </a:lnTo>
                <a:lnTo>
                  <a:pt x="2793288" y="2574760"/>
                </a:lnTo>
                <a:lnTo>
                  <a:pt x="2763621" y="2610154"/>
                </a:lnTo>
                <a:lnTo>
                  <a:pt x="2733002" y="2644483"/>
                </a:lnTo>
                <a:lnTo>
                  <a:pt x="2701467" y="2677731"/>
                </a:lnTo>
                <a:lnTo>
                  <a:pt x="2669044" y="2709888"/>
                </a:lnTo>
                <a:lnTo>
                  <a:pt x="2635758" y="2740952"/>
                </a:lnTo>
                <a:lnTo>
                  <a:pt x="2601645" y="2770911"/>
                </a:lnTo>
                <a:lnTo>
                  <a:pt x="2566733" y="2799765"/>
                </a:lnTo>
                <a:lnTo>
                  <a:pt x="2531059" y="2827477"/>
                </a:lnTo>
                <a:lnTo>
                  <a:pt x="2494635" y="2854058"/>
                </a:lnTo>
                <a:lnTo>
                  <a:pt x="2457500" y="2879496"/>
                </a:lnTo>
                <a:lnTo>
                  <a:pt x="2419693" y="2903778"/>
                </a:lnTo>
                <a:lnTo>
                  <a:pt x="2381237" y="2926905"/>
                </a:lnTo>
                <a:lnTo>
                  <a:pt x="2342146" y="2948838"/>
                </a:lnTo>
                <a:lnTo>
                  <a:pt x="2302472" y="2969603"/>
                </a:lnTo>
                <a:lnTo>
                  <a:pt x="2262238" y="2989161"/>
                </a:lnTo>
                <a:lnTo>
                  <a:pt x="2221471" y="3007525"/>
                </a:lnTo>
                <a:lnTo>
                  <a:pt x="2180209" y="3024657"/>
                </a:lnTo>
                <a:lnTo>
                  <a:pt x="2138464" y="3040583"/>
                </a:lnTo>
                <a:lnTo>
                  <a:pt x="2096287" y="3055264"/>
                </a:lnTo>
                <a:lnTo>
                  <a:pt x="2053691" y="3068713"/>
                </a:lnTo>
                <a:lnTo>
                  <a:pt x="2010714" y="3080893"/>
                </a:lnTo>
                <a:lnTo>
                  <a:pt x="1967382" y="3091815"/>
                </a:lnTo>
                <a:lnTo>
                  <a:pt x="1923719" y="3101467"/>
                </a:lnTo>
                <a:lnTo>
                  <a:pt x="1879777" y="3109836"/>
                </a:lnTo>
                <a:lnTo>
                  <a:pt x="1835569" y="3116910"/>
                </a:lnTo>
                <a:lnTo>
                  <a:pt x="1791119" y="3122676"/>
                </a:lnTo>
                <a:lnTo>
                  <a:pt x="1746465" y="3127133"/>
                </a:lnTo>
                <a:lnTo>
                  <a:pt x="1701634" y="3130270"/>
                </a:lnTo>
                <a:lnTo>
                  <a:pt x="1656664" y="3132074"/>
                </a:lnTo>
                <a:lnTo>
                  <a:pt x="1611579" y="3132531"/>
                </a:lnTo>
                <a:lnTo>
                  <a:pt x="1566405" y="3131629"/>
                </a:lnTo>
                <a:lnTo>
                  <a:pt x="1521180" y="3129381"/>
                </a:lnTo>
                <a:lnTo>
                  <a:pt x="1475917" y="3125749"/>
                </a:lnTo>
                <a:lnTo>
                  <a:pt x="1430667" y="3120733"/>
                </a:lnTo>
                <a:lnTo>
                  <a:pt x="1385443" y="3114332"/>
                </a:lnTo>
                <a:lnTo>
                  <a:pt x="1340294" y="3106521"/>
                </a:lnTo>
                <a:lnTo>
                  <a:pt x="1295234" y="3097314"/>
                </a:lnTo>
                <a:lnTo>
                  <a:pt x="1250289" y="3086671"/>
                </a:lnTo>
                <a:lnTo>
                  <a:pt x="1205496" y="3074606"/>
                </a:lnTo>
                <a:lnTo>
                  <a:pt x="1160894" y="3061093"/>
                </a:lnTo>
                <a:lnTo>
                  <a:pt x="1116495" y="3046133"/>
                </a:lnTo>
                <a:lnTo>
                  <a:pt x="1072349" y="3029699"/>
                </a:lnTo>
                <a:lnTo>
                  <a:pt x="1028458" y="3011805"/>
                </a:lnTo>
                <a:lnTo>
                  <a:pt x="984885" y="2992437"/>
                </a:lnTo>
                <a:lnTo>
                  <a:pt x="941628" y="2971571"/>
                </a:lnTo>
                <a:lnTo>
                  <a:pt x="896112" y="2947746"/>
                </a:lnTo>
                <a:lnTo>
                  <a:pt x="851535" y="2922473"/>
                </a:lnTo>
                <a:lnTo>
                  <a:pt x="807935" y="2895752"/>
                </a:lnTo>
                <a:lnTo>
                  <a:pt x="765340" y="2867622"/>
                </a:lnTo>
                <a:lnTo>
                  <a:pt x="723773" y="2838119"/>
                </a:lnTo>
                <a:lnTo>
                  <a:pt x="683285" y="2807284"/>
                </a:lnTo>
                <a:lnTo>
                  <a:pt x="643890" y="2775127"/>
                </a:lnTo>
                <a:lnTo>
                  <a:pt x="605624" y="2741676"/>
                </a:lnTo>
                <a:lnTo>
                  <a:pt x="568528" y="2706992"/>
                </a:lnTo>
                <a:lnTo>
                  <a:pt x="532612" y="2671076"/>
                </a:lnTo>
                <a:lnTo>
                  <a:pt x="497916" y="2633980"/>
                </a:lnTo>
                <a:lnTo>
                  <a:pt x="464477" y="2595715"/>
                </a:lnTo>
                <a:lnTo>
                  <a:pt x="432320" y="2556319"/>
                </a:lnTo>
                <a:lnTo>
                  <a:pt x="401485" y="2515832"/>
                </a:lnTo>
                <a:lnTo>
                  <a:pt x="371983" y="2474277"/>
                </a:lnTo>
                <a:lnTo>
                  <a:pt x="343865" y="2431681"/>
                </a:lnTo>
                <a:lnTo>
                  <a:pt x="317144" y="2388082"/>
                </a:lnTo>
                <a:lnTo>
                  <a:pt x="291858" y="2343505"/>
                </a:lnTo>
                <a:lnTo>
                  <a:pt x="268046" y="2297988"/>
                </a:lnTo>
                <a:lnTo>
                  <a:pt x="171538" y="2346452"/>
                </a:lnTo>
                <a:lnTo>
                  <a:pt x="193992" y="2389606"/>
                </a:lnTo>
                <a:lnTo>
                  <a:pt x="217563" y="2431808"/>
                </a:lnTo>
                <a:lnTo>
                  <a:pt x="242214" y="2473058"/>
                </a:lnTo>
                <a:lnTo>
                  <a:pt x="267919" y="2513330"/>
                </a:lnTo>
                <a:lnTo>
                  <a:pt x="294640" y="2552611"/>
                </a:lnTo>
                <a:lnTo>
                  <a:pt x="322376" y="2590901"/>
                </a:lnTo>
                <a:lnTo>
                  <a:pt x="351078" y="2628201"/>
                </a:lnTo>
                <a:lnTo>
                  <a:pt x="380733" y="2664498"/>
                </a:lnTo>
                <a:lnTo>
                  <a:pt x="411314" y="2699766"/>
                </a:lnTo>
                <a:lnTo>
                  <a:pt x="442772" y="2734005"/>
                </a:lnTo>
                <a:lnTo>
                  <a:pt x="475107" y="2767215"/>
                </a:lnTo>
                <a:lnTo>
                  <a:pt x="508279" y="2799384"/>
                </a:lnTo>
                <a:lnTo>
                  <a:pt x="542264" y="2830499"/>
                </a:lnTo>
                <a:lnTo>
                  <a:pt x="577037" y="2860548"/>
                </a:lnTo>
                <a:lnTo>
                  <a:pt x="612571" y="2889529"/>
                </a:lnTo>
                <a:lnTo>
                  <a:pt x="648830" y="2917431"/>
                </a:lnTo>
                <a:lnTo>
                  <a:pt x="685787" y="2944241"/>
                </a:lnTo>
                <a:lnTo>
                  <a:pt x="723442" y="2969958"/>
                </a:lnTo>
                <a:lnTo>
                  <a:pt x="761733" y="2994558"/>
                </a:lnTo>
                <a:lnTo>
                  <a:pt x="800646" y="3018053"/>
                </a:lnTo>
                <a:lnTo>
                  <a:pt x="840168" y="3040418"/>
                </a:lnTo>
                <a:lnTo>
                  <a:pt x="880249" y="3061652"/>
                </a:lnTo>
                <a:lnTo>
                  <a:pt x="920877" y="3081744"/>
                </a:lnTo>
                <a:lnTo>
                  <a:pt x="962025" y="3100692"/>
                </a:lnTo>
                <a:lnTo>
                  <a:pt x="1003655" y="3118472"/>
                </a:lnTo>
                <a:lnTo>
                  <a:pt x="1045756" y="3135084"/>
                </a:lnTo>
                <a:lnTo>
                  <a:pt x="1088288" y="3150514"/>
                </a:lnTo>
                <a:lnTo>
                  <a:pt x="1131239" y="3164751"/>
                </a:lnTo>
                <a:lnTo>
                  <a:pt x="1174559" y="3177806"/>
                </a:lnTo>
                <a:lnTo>
                  <a:pt x="1218234" y="3189655"/>
                </a:lnTo>
                <a:lnTo>
                  <a:pt x="1262240" y="3200285"/>
                </a:lnTo>
                <a:lnTo>
                  <a:pt x="1306550" y="3209696"/>
                </a:lnTo>
                <a:lnTo>
                  <a:pt x="1351127" y="3217875"/>
                </a:lnTo>
                <a:lnTo>
                  <a:pt x="1395958" y="3224809"/>
                </a:lnTo>
                <a:lnTo>
                  <a:pt x="1441005" y="3230486"/>
                </a:lnTo>
                <a:lnTo>
                  <a:pt x="1486255" y="3234918"/>
                </a:lnTo>
                <a:lnTo>
                  <a:pt x="1531658" y="3238081"/>
                </a:lnTo>
                <a:lnTo>
                  <a:pt x="1577213" y="3239973"/>
                </a:lnTo>
                <a:lnTo>
                  <a:pt x="1622869" y="3240570"/>
                </a:lnTo>
                <a:lnTo>
                  <a:pt x="1668614" y="3239871"/>
                </a:lnTo>
                <a:lnTo>
                  <a:pt x="1714423" y="3237877"/>
                </a:lnTo>
                <a:lnTo>
                  <a:pt x="1760258" y="3234563"/>
                </a:lnTo>
                <a:lnTo>
                  <a:pt x="1806105" y="3229940"/>
                </a:lnTo>
                <a:lnTo>
                  <a:pt x="1851926" y="3223971"/>
                </a:lnTo>
                <a:lnTo>
                  <a:pt x="1897697" y="3216681"/>
                </a:lnTo>
                <a:lnTo>
                  <a:pt x="1943392" y="3208032"/>
                </a:lnTo>
                <a:lnTo>
                  <a:pt x="1988985" y="3198025"/>
                </a:lnTo>
                <a:lnTo>
                  <a:pt x="2034451" y="3186658"/>
                </a:lnTo>
                <a:lnTo>
                  <a:pt x="2079752" y="3173920"/>
                </a:lnTo>
                <a:lnTo>
                  <a:pt x="2124875" y="3159785"/>
                </a:lnTo>
                <a:lnTo>
                  <a:pt x="2169782" y="3144266"/>
                </a:lnTo>
                <a:lnTo>
                  <a:pt x="2214461" y="3127349"/>
                </a:lnTo>
                <a:lnTo>
                  <a:pt x="2258872" y="3109010"/>
                </a:lnTo>
                <a:lnTo>
                  <a:pt x="2302992" y="3089262"/>
                </a:lnTo>
                <a:lnTo>
                  <a:pt x="2346795" y="3068091"/>
                </a:lnTo>
                <a:lnTo>
                  <a:pt x="2390952" y="3045066"/>
                </a:lnTo>
                <a:lnTo>
                  <a:pt x="2434298" y="3020771"/>
                </a:lnTo>
                <a:lnTo>
                  <a:pt x="2476792" y="2995193"/>
                </a:lnTo>
                <a:lnTo>
                  <a:pt x="2518410" y="2968383"/>
                </a:lnTo>
                <a:lnTo>
                  <a:pt x="2559126" y="2940354"/>
                </a:lnTo>
                <a:lnTo>
                  <a:pt x="2598915" y="2911132"/>
                </a:lnTo>
                <a:lnTo>
                  <a:pt x="2637764" y="2880753"/>
                </a:lnTo>
                <a:lnTo>
                  <a:pt x="2675636" y="2849219"/>
                </a:lnTo>
                <a:lnTo>
                  <a:pt x="2712516" y="2816568"/>
                </a:lnTo>
                <a:lnTo>
                  <a:pt x="2748369" y="2782836"/>
                </a:lnTo>
                <a:lnTo>
                  <a:pt x="2783179" y="2748026"/>
                </a:lnTo>
                <a:lnTo>
                  <a:pt x="2816923" y="2712161"/>
                </a:lnTo>
                <a:lnTo>
                  <a:pt x="2849575" y="2675280"/>
                </a:lnTo>
                <a:lnTo>
                  <a:pt x="2881096" y="2637409"/>
                </a:lnTo>
                <a:lnTo>
                  <a:pt x="2911487" y="2598572"/>
                </a:lnTo>
                <a:lnTo>
                  <a:pt x="2940697" y="2558770"/>
                </a:lnTo>
                <a:lnTo>
                  <a:pt x="2968726" y="2518054"/>
                </a:lnTo>
                <a:lnTo>
                  <a:pt x="2995536" y="2476449"/>
                </a:lnTo>
                <a:lnTo>
                  <a:pt x="3021114" y="2433955"/>
                </a:lnTo>
                <a:lnTo>
                  <a:pt x="3045422" y="2390610"/>
                </a:lnTo>
                <a:lnTo>
                  <a:pt x="3068434" y="2346452"/>
                </a:lnTo>
                <a:close/>
              </a:path>
              <a:path w="3240404" h="3241040">
                <a:moveTo>
                  <a:pt x="3239998" y="1674507"/>
                </a:moveTo>
                <a:lnTo>
                  <a:pt x="3236379" y="1636407"/>
                </a:lnTo>
                <a:lnTo>
                  <a:pt x="3225927" y="1585607"/>
                </a:lnTo>
                <a:lnTo>
                  <a:pt x="3209010" y="1547507"/>
                </a:lnTo>
                <a:lnTo>
                  <a:pt x="3185998" y="1496707"/>
                </a:lnTo>
                <a:lnTo>
                  <a:pt x="3157258" y="1458607"/>
                </a:lnTo>
                <a:lnTo>
                  <a:pt x="3131985" y="1439786"/>
                </a:lnTo>
                <a:lnTo>
                  <a:pt x="3131985" y="1674507"/>
                </a:lnTo>
                <a:lnTo>
                  <a:pt x="3131985" y="2106307"/>
                </a:lnTo>
                <a:lnTo>
                  <a:pt x="2699994" y="2106307"/>
                </a:lnTo>
                <a:lnTo>
                  <a:pt x="2699994" y="1699907"/>
                </a:lnTo>
                <a:lnTo>
                  <a:pt x="2699994" y="1674507"/>
                </a:lnTo>
                <a:lnTo>
                  <a:pt x="2705697" y="1636407"/>
                </a:lnTo>
                <a:lnTo>
                  <a:pt x="2721940" y="1585607"/>
                </a:lnTo>
                <a:lnTo>
                  <a:pt x="2747441" y="1547507"/>
                </a:lnTo>
                <a:lnTo>
                  <a:pt x="2780893" y="1509407"/>
                </a:lnTo>
                <a:lnTo>
                  <a:pt x="2821000" y="1484007"/>
                </a:lnTo>
                <a:lnTo>
                  <a:pt x="2866466" y="1471307"/>
                </a:lnTo>
                <a:lnTo>
                  <a:pt x="2915996" y="1458607"/>
                </a:lnTo>
                <a:lnTo>
                  <a:pt x="2965513" y="1471307"/>
                </a:lnTo>
                <a:lnTo>
                  <a:pt x="3010979" y="1484007"/>
                </a:lnTo>
                <a:lnTo>
                  <a:pt x="3051086" y="1509407"/>
                </a:lnTo>
                <a:lnTo>
                  <a:pt x="3084538" y="1547507"/>
                </a:lnTo>
                <a:lnTo>
                  <a:pt x="3110026" y="1585607"/>
                </a:lnTo>
                <a:lnTo>
                  <a:pt x="3126282" y="1636407"/>
                </a:lnTo>
                <a:lnTo>
                  <a:pt x="3131985" y="1674507"/>
                </a:lnTo>
                <a:lnTo>
                  <a:pt x="3131985" y="1439786"/>
                </a:lnTo>
                <a:lnTo>
                  <a:pt x="3123171" y="1433207"/>
                </a:lnTo>
                <a:lnTo>
                  <a:pt x="3084118" y="1407807"/>
                </a:lnTo>
                <a:lnTo>
                  <a:pt x="3119386" y="1369707"/>
                </a:lnTo>
                <a:lnTo>
                  <a:pt x="3128695" y="1357007"/>
                </a:lnTo>
                <a:lnTo>
                  <a:pt x="3147314" y="1331607"/>
                </a:lnTo>
                <a:lnTo>
                  <a:pt x="3167799" y="1293507"/>
                </a:lnTo>
                <a:lnTo>
                  <a:pt x="3180702" y="1242707"/>
                </a:lnTo>
                <a:lnTo>
                  <a:pt x="3185896" y="1204607"/>
                </a:lnTo>
                <a:lnTo>
                  <a:pt x="3183280" y="1153807"/>
                </a:lnTo>
                <a:lnTo>
                  <a:pt x="3172714" y="1103007"/>
                </a:lnTo>
                <a:lnTo>
                  <a:pt x="3154083" y="1064907"/>
                </a:lnTo>
                <a:lnTo>
                  <a:pt x="3127260" y="1026807"/>
                </a:lnTo>
                <a:lnTo>
                  <a:pt x="3093631" y="988707"/>
                </a:lnTo>
                <a:lnTo>
                  <a:pt x="3077984" y="978319"/>
                </a:lnTo>
                <a:lnTo>
                  <a:pt x="3077984" y="1191907"/>
                </a:lnTo>
                <a:lnTo>
                  <a:pt x="3072193" y="1242707"/>
                </a:lnTo>
                <a:lnTo>
                  <a:pt x="3055861" y="1280807"/>
                </a:lnTo>
                <a:lnTo>
                  <a:pt x="3030537" y="1306207"/>
                </a:lnTo>
                <a:lnTo>
                  <a:pt x="2997746" y="1331607"/>
                </a:lnTo>
                <a:lnTo>
                  <a:pt x="2959049" y="1357007"/>
                </a:lnTo>
                <a:lnTo>
                  <a:pt x="2872930" y="1357007"/>
                </a:lnTo>
                <a:lnTo>
                  <a:pt x="2834233" y="1331607"/>
                </a:lnTo>
                <a:lnTo>
                  <a:pt x="2801442" y="1306207"/>
                </a:lnTo>
                <a:lnTo>
                  <a:pt x="2759773" y="1242707"/>
                </a:lnTo>
                <a:lnTo>
                  <a:pt x="2753995" y="1191907"/>
                </a:lnTo>
                <a:lnTo>
                  <a:pt x="2759811" y="1153807"/>
                </a:lnTo>
                <a:lnTo>
                  <a:pt x="2776156" y="1115707"/>
                </a:lnTo>
                <a:lnTo>
                  <a:pt x="2801493" y="1077607"/>
                </a:lnTo>
                <a:lnTo>
                  <a:pt x="2834259" y="1052207"/>
                </a:lnTo>
                <a:lnTo>
                  <a:pt x="2872943" y="1039507"/>
                </a:lnTo>
                <a:lnTo>
                  <a:pt x="2915996" y="1026807"/>
                </a:lnTo>
                <a:lnTo>
                  <a:pt x="2959049" y="1039507"/>
                </a:lnTo>
                <a:lnTo>
                  <a:pt x="2997746" y="1052207"/>
                </a:lnTo>
                <a:lnTo>
                  <a:pt x="3030537" y="1077607"/>
                </a:lnTo>
                <a:lnTo>
                  <a:pt x="3055861" y="1115707"/>
                </a:lnTo>
                <a:lnTo>
                  <a:pt x="3072193" y="1153807"/>
                </a:lnTo>
                <a:lnTo>
                  <a:pt x="3077984" y="1191907"/>
                </a:lnTo>
                <a:lnTo>
                  <a:pt x="3077984" y="978319"/>
                </a:lnTo>
                <a:lnTo>
                  <a:pt x="3055378" y="963307"/>
                </a:lnTo>
                <a:lnTo>
                  <a:pt x="3013557" y="937907"/>
                </a:lnTo>
                <a:lnTo>
                  <a:pt x="2969247" y="925207"/>
                </a:lnTo>
                <a:lnTo>
                  <a:pt x="2877451" y="925207"/>
                </a:lnTo>
                <a:lnTo>
                  <a:pt x="2832100" y="937907"/>
                </a:lnTo>
                <a:lnTo>
                  <a:pt x="2788551" y="950607"/>
                </a:lnTo>
                <a:lnTo>
                  <a:pt x="2747873" y="976007"/>
                </a:lnTo>
                <a:lnTo>
                  <a:pt x="2712605" y="1014107"/>
                </a:lnTo>
                <a:lnTo>
                  <a:pt x="2684665" y="1052207"/>
                </a:lnTo>
                <a:lnTo>
                  <a:pt x="2664193" y="1090307"/>
                </a:lnTo>
                <a:lnTo>
                  <a:pt x="2651290" y="1141107"/>
                </a:lnTo>
                <a:lnTo>
                  <a:pt x="2646083" y="1179207"/>
                </a:lnTo>
                <a:lnTo>
                  <a:pt x="2648712" y="1230007"/>
                </a:lnTo>
                <a:lnTo>
                  <a:pt x="2659265" y="1280807"/>
                </a:lnTo>
                <a:lnTo>
                  <a:pt x="2677896" y="1318907"/>
                </a:lnTo>
                <a:lnTo>
                  <a:pt x="2704719" y="1357007"/>
                </a:lnTo>
                <a:lnTo>
                  <a:pt x="2736177" y="1395107"/>
                </a:lnTo>
                <a:lnTo>
                  <a:pt x="2747873" y="1407807"/>
                </a:lnTo>
                <a:lnTo>
                  <a:pt x="2723769" y="1420507"/>
                </a:lnTo>
                <a:lnTo>
                  <a:pt x="2701252" y="1433207"/>
                </a:lnTo>
                <a:lnTo>
                  <a:pt x="2680436" y="1458607"/>
                </a:lnTo>
                <a:lnTo>
                  <a:pt x="2661475" y="1484007"/>
                </a:lnTo>
                <a:lnTo>
                  <a:pt x="2396807" y="1750707"/>
                </a:lnTo>
                <a:lnTo>
                  <a:pt x="2359901" y="1712607"/>
                </a:lnTo>
                <a:lnTo>
                  <a:pt x="2321991" y="1691043"/>
                </a:lnTo>
                <a:lnTo>
                  <a:pt x="2321991" y="1839607"/>
                </a:lnTo>
                <a:lnTo>
                  <a:pt x="2317737" y="1865007"/>
                </a:lnTo>
                <a:lnTo>
                  <a:pt x="2306155" y="1877707"/>
                </a:lnTo>
                <a:lnTo>
                  <a:pt x="2288997" y="1890407"/>
                </a:lnTo>
                <a:lnTo>
                  <a:pt x="2246973" y="1890407"/>
                </a:lnTo>
                <a:lnTo>
                  <a:pt x="2229802" y="1877707"/>
                </a:lnTo>
                <a:lnTo>
                  <a:pt x="2218232" y="1865007"/>
                </a:lnTo>
                <a:lnTo>
                  <a:pt x="2213991" y="1839607"/>
                </a:lnTo>
                <a:lnTo>
                  <a:pt x="2218232" y="1826907"/>
                </a:lnTo>
                <a:lnTo>
                  <a:pt x="2229802" y="1801507"/>
                </a:lnTo>
                <a:lnTo>
                  <a:pt x="2246973" y="1788807"/>
                </a:lnTo>
                <a:lnTo>
                  <a:pt x="2289010" y="1788807"/>
                </a:lnTo>
                <a:lnTo>
                  <a:pt x="2306167" y="1801507"/>
                </a:lnTo>
                <a:lnTo>
                  <a:pt x="2317750" y="1826907"/>
                </a:lnTo>
                <a:lnTo>
                  <a:pt x="2321991" y="1839607"/>
                </a:lnTo>
                <a:lnTo>
                  <a:pt x="2321991" y="1691043"/>
                </a:lnTo>
                <a:lnTo>
                  <a:pt x="2315260" y="1687207"/>
                </a:lnTo>
                <a:lnTo>
                  <a:pt x="2266556" y="1674507"/>
                </a:lnTo>
                <a:lnTo>
                  <a:pt x="2217534" y="1687207"/>
                </a:lnTo>
                <a:lnTo>
                  <a:pt x="2171865" y="1712607"/>
                </a:lnTo>
                <a:lnTo>
                  <a:pt x="2160308" y="1725307"/>
                </a:lnTo>
                <a:lnTo>
                  <a:pt x="2149703" y="1738007"/>
                </a:lnTo>
                <a:lnTo>
                  <a:pt x="2140115" y="1738007"/>
                </a:lnTo>
                <a:lnTo>
                  <a:pt x="2131606" y="1750707"/>
                </a:lnTo>
                <a:lnTo>
                  <a:pt x="1869528" y="1572907"/>
                </a:lnTo>
                <a:lnTo>
                  <a:pt x="1835988" y="1550162"/>
                </a:lnTo>
                <a:lnTo>
                  <a:pt x="1835988" y="1788807"/>
                </a:lnTo>
                <a:lnTo>
                  <a:pt x="1835988" y="2220607"/>
                </a:lnTo>
                <a:lnTo>
                  <a:pt x="1403997" y="2220607"/>
                </a:lnTo>
                <a:lnTo>
                  <a:pt x="1403997" y="1788807"/>
                </a:lnTo>
                <a:lnTo>
                  <a:pt x="1409700" y="1738007"/>
                </a:lnTo>
                <a:lnTo>
                  <a:pt x="1425943" y="1699907"/>
                </a:lnTo>
                <a:lnTo>
                  <a:pt x="1451444" y="1649107"/>
                </a:lnTo>
                <a:lnTo>
                  <a:pt x="1484896" y="1623707"/>
                </a:lnTo>
                <a:lnTo>
                  <a:pt x="1524990" y="1598307"/>
                </a:lnTo>
                <a:lnTo>
                  <a:pt x="1570456" y="1572907"/>
                </a:lnTo>
                <a:lnTo>
                  <a:pt x="1669516" y="1572907"/>
                </a:lnTo>
                <a:lnTo>
                  <a:pt x="1714982" y="1598307"/>
                </a:lnTo>
                <a:lnTo>
                  <a:pt x="1755089" y="1623707"/>
                </a:lnTo>
                <a:lnTo>
                  <a:pt x="1788541" y="1649107"/>
                </a:lnTo>
                <a:lnTo>
                  <a:pt x="1814029" y="1699907"/>
                </a:lnTo>
                <a:lnTo>
                  <a:pt x="1830285" y="1738007"/>
                </a:lnTo>
                <a:lnTo>
                  <a:pt x="1835988" y="1788807"/>
                </a:lnTo>
                <a:lnTo>
                  <a:pt x="1835988" y="1550162"/>
                </a:lnTo>
                <a:lnTo>
                  <a:pt x="1813369" y="1534807"/>
                </a:lnTo>
                <a:lnTo>
                  <a:pt x="1813090" y="1534807"/>
                </a:lnTo>
                <a:lnTo>
                  <a:pt x="1807006" y="1522107"/>
                </a:lnTo>
                <a:lnTo>
                  <a:pt x="1794522" y="1522107"/>
                </a:lnTo>
                <a:lnTo>
                  <a:pt x="1788121" y="1509407"/>
                </a:lnTo>
                <a:lnTo>
                  <a:pt x="1823389" y="1484007"/>
                </a:lnTo>
                <a:lnTo>
                  <a:pt x="1842008" y="1458607"/>
                </a:lnTo>
                <a:lnTo>
                  <a:pt x="1851317" y="1445907"/>
                </a:lnTo>
                <a:lnTo>
                  <a:pt x="1871802" y="1395107"/>
                </a:lnTo>
                <a:lnTo>
                  <a:pt x="1884705" y="1357007"/>
                </a:lnTo>
                <a:lnTo>
                  <a:pt x="1889899" y="1306207"/>
                </a:lnTo>
                <a:lnTo>
                  <a:pt x="1887283" y="1268107"/>
                </a:lnTo>
                <a:lnTo>
                  <a:pt x="1876717" y="1217307"/>
                </a:lnTo>
                <a:lnTo>
                  <a:pt x="1858086" y="1179207"/>
                </a:lnTo>
                <a:lnTo>
                  <a:pt x="1837982" y="1141107"/>
                </a:lnTo>
                <a:lnTo>
                  <a:pt x="1797646" y="1103007"/>
                </a:lnTo>
                <a:lnTo>
                  <a:pt x="1781987" y="1087412"/>
                </a:lnTo>
                <a:lnTo>
                  <a:pt x="1781987" y="1306207"/>
                </a:lnTo>
                <a:lnTo>
                  <a:pt x="1776196" y="1344307"/>
                </a:lnTo>
                <a:lnTo>
                  <a:pt x="1759864" y="1382407"/>
                </a:lnTo>
                <a:lnTo>
                  <a:pt x="1734540" y="1420507"/>
                </a:lnTo>
                <a:lnTo>
                  <a:pt x="1701749" y="1445907"/>
                </a:lnTo>
                <a:lnTo>
                  <a:pt x="1663052" y="1458607"/>
                </a:lnTo>
                <a:lnTo>
                  <a:pt x="1576920" y="1458607"/>
                </a:lnTo>
                <a:lnTo>
                  <a:pt x="1538224" y="1445907"/>
                </a:lnTo>
                <a:lnTo>
                  <a:pt x="1505445" y="1420507"/>
                </a:lnTo>
                <a:lnTo>
                  <a:pt x="1480108" y="1382407"/>
                </a:lnTo>
                <a:lnTo>
                  <a:pt x="1463776" y="1344307"/>
                </a:lnTo>
                <a:lnTo>
                  <a:pt x="1457998" y="1306207"/>
                </a:lnTo>
                <a:lnTo>
                  <a:pt x="1463814" y="1255407"/>
                </a:lnTo>
                <a:lnTo>
                  <a:pt x="1480159" y="1217307"/>
                </a:lnTo>
                <a:lnTo>
                  <a:pt x="1538262" y="1166507"/>
                </a:lnTo>
                <a:lnTo>
                  <a:pt x="1576946" y="1141107"/>
                </a:lnTo>
                <a:lnTo>
                  <a:pt x="1663052" y="1141107"/>
                </a:lnTo>
                <a:lnTo>
                  <a:pt x="1701749" y="1166507"/>
                </a:lnTo>
                <a:lnTo>
                  <a:pt x="1734540" y="1191907"/>
                </a:lnTo>
                <a:lnTo>
                  <a:pt x="1776196" y="1255407"/>
                </a:lnTo>
                <a:lnTo>
                  <a:pt x="1781987" y="1306207"/>
                </a:lnTo>
                <a:lnTo>
                  <a:pt x="1781987" y="1087412"/>
                </a:lnTo>
                <a:lnTo>
                  <a:pt x="1759394" y="1064907"/>
                </a:lnTo>
                <a:lnTo>
                  <a:pt x="1717573" y="1052207"/>
                </a:lnTo>
                <a:lnTo>
                  <a:pt x="1627530" y="1026807"/>
                </a:lnTo>
                <a:lnTo>
                  <a:pt x="1581454" y="1039507"/>
                </a:lnTo>
                <a:lnTo>
                  <a:pt x="1536115" y="1039507"/>
                </a:lnTo>
                <a:lnTo>
                  <a:pt x="1492554" y="1064907"/>
                </a:lnTo>
                <a:lnTo>
                  <a:pt x="1451876" y="1090307"/>
                </a:lnTo>
                <a:lnTo>
                  <a:pt x="1416608" y="1128407"/>
                </a:lnTo>
                <a:lnTo>
                  <a:pt x="1388681" y="1166507"/>
                </a:lnTo>
                <a:lnTo>
                  <a:pt x="1368196" y="1204607"/>
                </a:lnTo>
                <a:lnTo>
                  <a:pt x="1355305" y="1242707"/>
                </a:lnTo>
                <a:lnTo>
                  <a:pt x="1350098" y="1293507"/>
                </a:lnTo>
                <a:lnTo>
                  <a:pt x="1352727" y="1344307"/>
                </a:lnTo>
                <a:lnTo>
                  <a:pt x="1363281" y="1382407"/>
                </a:lnTo>
                <a:lnTo>
                  <a:pt x="1381912" y="1433207"/>
                </a:lnTo>
                <a:lnTo>
                  <a:pt x="1408734" y="1471307"/>
                </a:lnTo>
                <a:lnTo>
                  <a:pt x="1429080" y="1496707"/>
                </a:lnTo>
                <a:lnTo>
                  <a:pt x="1440180" y="1496707"/>
                </a:lnTo>
                <a:lnTo>
                  <a:pt x="1451876" y="1509407"/>
                </a:lnTo>
                <a:lnTo>
                  <a:pt x="1445475" y="1522107"/>
                </a:lnTo>
                <a:lnTo>
                  <a:pt x="1432991" y="1522107"/>
                </a:lnTo>
                <a:lnTo>
                  <a:pt x="1426908" y="1534807"/>
                </a:lnTo>
                <a:lnTo>
                  <a:pt x="1426629" y="1534807"/>
                </a:lnTo>
                <a:lnTo>
                  <a:pt x="1108405" y="1750707"/>
                </a:lnTo>
                <a:lnTo>
                  <a:pt x="1074458" y="1712607"/>
                </a:lnTo>
                <a:lnTo>
                  <a:pt x="1031671" y="1687207"/>
                </a:lnTo>
                <a:lnTo>
                  <a:pt x="1025994" y="1687207"/>
                </a:lnTo>
                <a:lnTo>
                  <a:pt x="1025994" y="1839607"/>
                </a:lnTo>
                <a:lnTo>
                  <a:pt x="1021740" y="1865007"/>
                </a:lnTo>
                <a:lnTo>
                  <a:pt x="1010158" y="1877707"/>
                </a:lnTo>
                <a:lnTo>
                  <a:pt x="993000" y="1890407"/>
                </a:lnTo>
                <a:lnTo>
                  <a:pt x="950976" y="1890407"/>
                </a:lnTo>
                <a:lnTo>
                  <a:pt x="933805" y="1877707"/>
                </a:lnTo>
                <a:lnTo>
                  <a:pt x="922235" y="1865007"/>
                </a:lnTo>
                <a:lnTo>
                  <a:pt x="917994" y="1839607"/>
                </a:lnTo>
                <a:lnTo>
                  <a:pt x="922235" y="1826907"/>
                </a:lnTo>
                <a:lnTo>
                  <a:pt x="933805" y="1801507"/>
                </a:lnTo>
                <a:lnTo>
                  <a:pt x="950976" y="1788807"/>
                </a:lnTo>
                <a:lnTo>
                  <a:pt x="993013" y="1788807"/>
                </a:lnTo>
                <a:lnTo>
                  <a:pt x="1010170" y="1801507"/>
                </a:lnTo>
                <a:lnTo>
                  <a:pt x="1021753" y="1826907"/>
                </a:lnTo>
                <a:lnTo>
                  <a:pt x="1025994" y="1839607"/>
                </a:lnTo>
                <a:lnTo>
                  <a:pt x="1025994" y="1687207"/>
                </a:lnTo>
                <a:lnTo>
                  <a:pt x="934186" y="1687207"/>
                </a:lnTo>
                <a:lnTo>
                  <a:pt x="886790" y="1699907"/>
                </a:lnTo>
                <a:lnTo>
                  <a:pt x="874522" y="1712607"/>
                </a:lnTo>
                <a:lnTo>
                  <a:pt x="863130" y="1725307"/>
                </a:lnTo>
                <a:lnTo>
                  <a:pt x="852665" y="1738007"/>
                </a:lnTo>
                <a:lnTo>
                  <a:pt x="843203" y="1750707"/>
                </a:lnTo>
                <a:lnTo>
                  <a:pt x="792784" y="1699907"/>
                </a:lnTo>
                <a:lnTo>
                  <a:pt x="578535" y="1484007"/>
                </a:lnTo>
                <a:lnTo>
                  <a:pt x="559562" y="1458607"/>
                </a:lnTo>
                <a:lnTo>
                  <a:pt x="539991" y="1434719"/>
                </a:lnTo>
                <a:lnTo>
                  <a:pt x="539991" y="1674507"/>
                </a:lnTo>
                <a:lnTo>
                  <a:pt x="539991" y="2106307"/>
                </a:lnTo>
                <a:lnTo>
                  <a:pt x="108000" y="2106307"/>
                </a:lnTo>
                <a:lnTo>
                  <a:pt x="108000" y="1674507"/>
                </a:lnTo>
                <a:lnTo>
                  <a:pt x="113703" y="1636407"/>
                </a:lnTo>
                <a:lnTo>
                  <a:pt x="129946" y="1585607"/>
                </a:lnTo>
                <a:lnTo>
                  <a:pt x="155448" y="1547507"/>
                </a:lnTo>
                <a:lnTo>
                  <a:pt x="188899" y="1509407"/>
                </a:lnTo>
                <a:lnTo>
                  <a:pt x="228993" y="1484007"/>
                </a:lnTo>
                <a:lnTo>
                  <a:pt x="274459" y="1471307"/>
                </a:lnTo>
                <a:lnTo>
                  <a:pt x="323989" y="1458607"/>
                </a:lnTo>
                <a:lnTo>
                  <a:pt x="373519" y="1471307"/>
                </a:lnTo>
                <a:lnTo>
                  <a:pt x="418985" y="1484007"/>
                </a:lnTo>
                <a:lnTo>
                  <a:pt x="459092" y="1509407"/>
                </a:lnTo>
                <a:lnTo>
                  <a:pt x="492544" y="1547507"/>
                </a:lnTo>
                <a:lnTo>
                  <a:pt x="518033" y="1585607"/>
                </a:lnTo>
                <a:lnTo>
                  <a:pt x="534289" y="1636407"/>
                </a:lnTo>
                <a:lnTo>
                  <a:pt x="539991" y="1674507"/>
                </a:lnTo>
                <a:lnTo>
                  <a:pt x="539991" y="1434719"/>
                </a:lnTo>
                <a:lnTo>
                  <a:pt x="538759" y="1433207"/>
                </a:lnTo>
                <a:lnTo>
                  <a:pt x="516242" y="1420507"/>
                </a:lnTo>
                <a:lnTo>
                  <a:pt x="492137" y="1407807"/>
                </a:lnTo>
                <a:lnTo>
                  <a:pt x="527405" y="1369707"/>
                </a:lnTo>
                <a:lnTo>
                  <a:pt x="536714" y="1357007"/>
                </a:lnTo>
                <a:lnTo>
                  <a:pt x="555332" y="1331607"/>
                </a:lnTo>
                <a:lnTo>
                  <a:pt x="575818" y="1293507"/>
                </a:lnTo>
                <a:lnTo>
                  <a:pt x="588708" y="1242707"/>
                </a:lnTo>
                <a:lnTo>
                  <a:pt x="593915" y="1204607"/>
                </a:lnTo>
                <a:lnTo>
                  <a:pt x="591286" y="1153807"/>
                </a:lnTo>
                <a:lnTo>
                  <a:pt x="580732" y="1103007"/>
                </a:lnTo>
                <a:lnTo>
                  <a:pt x="562102" y="1064907"/>
                </a:lnTo>
                <a:lnTo>
                  <a:pt x="535279" y="1026807"/>
                </a:lnTo>
                <a:lnTo>
                  <a:pt x="501650" y="988707"/>
                </a:lnTo>
                <a:lnTo>
                  <a:pt x="485990" y="978319"/>
                </a:lnTo>
                <a:lnTo>
                  <a:pt x="485990" y="1191907"/>
                </a:lnTo>
                <a:lnTo>
                  <a:pt x="480199" y="1242707"/>
                </a:lnTo>
                <a:lnTo>
                  <a:pt x="463867" y="1280807"/>
                </a:lnTo>
                <a:lnTo>
                  <a:pt x="438543" y="1306207"/>
                </a:lnTo>
                <a:lnTo>
                  <a:pt x="405752" y="1331607"/>
                </a:lnTo>
                <a:lnTo>
                  <a:pt x="367055" y="1357007"/>
                </a:lnTo>
                <a:lnTo>
                  <a:pt x="280924" y="1357007"/>
                </a:lnTo>
                <a:lnTo>
                  <a:pt x="242227" y="1331607"/>
                </a:lnTo>
                <a:lnTo>
                  <a:pt x="209435" y="1306207"/>
                </a:lnTo>
                <a:lnTo>
                  <a:pt x="167779" y="1242707"/>
                </a:lnTo>
                <a:lnTo>
                  <a:pt x="162001" y="1191907"/>
                </a:lnTo>
                <a:lnTo>
                  <a:pt x="167817" y="1153807"/>
                </a:lnTo>
                <a:lnTo>
                  <a:pt x="184162" y="1115707"/>
                </a:lnTo>
                <a:lnTo>
                  <a:pt x="209499" y="1077607"/>
                </a:lnTo>
                <a:lnTo>
                  <a:pt x="242265" y="1052207"/>
                </a:lnTo>
                <a:lnTo>
                  <a:pt x="280949" y="1039507"/>
                </a:lnTo>
                <a:lnTo>
                  <a:pt x="323989" y="1026807"/>
                </a:lnTo>
                <a:lnTo>
                  <a:pt x="367055" y="1039507"/>
                </a:lnTo>
                <a:lnTo>
                  <a:pt x="405752" y="1052207"/>
                </a:lnTo>
                <a:lnTo>
                  <a:pt x="438543" y="1077607"/>
                </a:lnTo>
                <a:lnTo>
                  <a:pt x="463867" y="1115707"/>
                </a:lnTo>
                <a:lnTo>
                  <a:pt x="480199" y="1153807"/>
                </a:lnTo>
                <a:lnTo>
                  <a:pt x="485990" y="1191907"/>
                </a:lnTo>
                <a:lnTo>
                  <a:pt x="485990" y="978319"/>
                </a:lnTo>
                <a:lnTo>
                  <a:pt x="463397" y="963307"/>
                </a:lnTo>
                <a:lnTo>
                  <a:pt x="421576" y="937907"/>
                </a:lnTo>
                <a:lnTo>
                  <a:pt x="377266" y="925207"/>
                </a:lnTo>
                <a:lnTo>
                  <a:pt x="285470" y="925207"/>
                </a:lnTo>
                <a:lnTo>
                  <a:pt x="240118" y="937907"/>
                </a:lnTo>
                <a:lnTo>
                  <a:pt x="196570" y="950607"/>
                </a:lnTo>
                <a:lnTo>
                  <a:pt x="155892" y="976007"/>
                </a:lnTo>
                <a:lnTo>
                  <a:pt x="120611" y="1014107"/>
                </a:lnTo>
                <a:lnTo>
                  <a:pt x="92684" y="1052207"/>
                </a:lnTo>
                <a:lnTo>
                  <a:pt x="72199" y="1090307"/>
                </a:lnTo>
                <a:lnTo>
                  <a:pt x="59296" y="1141107"/>
                </a:lnTo>
                <a:lnTo>
                  <a:pt x="54089" y="1179207"/>
                </a:lnTo>
                <a:lnTo>
                  <a:pt x="56718" y="1230007"/>
                </a:lnTo>
                <a:lnTo>
                  <a:pt x="67271" y="1280807"/>
                </a:lnTo>
                <a:lnTo>
                  <a:pt x="85902" y="1318907"/>
                </a:lnTo>
                <a:lnTo>
                  <a:pt x="112725" y="1357007"/>
                </a:lnTo>
                <a:lnTo>
                  <a:pt x="144183" y="1395107"/>
                </a:lnTo>
                <a:lnTo>
                  <a:pt x="155879" y="1407807"/>
                </a:lnTo>
                <a:lnTo>
                  <a:pt x="116814" y="1433207"/>
                </a:lnTo>
                <a:lnTo>
                  <a:pt x="82727" y="1458607"/>
                </a:lnTo>
                <a:lnTo>
                  <a:pt x="53987" y="1496707"/>
                </a:lnTo>
                <a:lnTo>
                  <a:pt x="30975" y="1547507"/>
                </a:lnTo>
                <a:lnTo>
                  <a:pt x="14058" y="1585607"/>
                </a:lnTo>
                <a:lnTo>
                  <a:pt x="3606" y="1636407"/>
                </a:lnTo>
                <a:lnTo>
                  <a:pt x="0" y="1674507"/>
                </a:lnTo>
                <a:lnTo>
                  <a:pt x="0" y="2169807"/>
                </a:lnTo>
                <a:lnTo>
                  <a:pt x="4229" y="2182507"/>
                </a:lnTo>
                <a:lnTo>
                  <a:pt x="15798" y="2207907"/>
                </a:lnTo>
                <a:lnTo>
                  <a:pt x="32956" y="2220607"/>
                </a:lnTo>
                <a:lnTo>
                  <a:pt x="615010" y="2220607"/>
                </a:lnTo>
                <a:lnTo>
                  <a:pt x="632167" y="2207907"/>
                </a:lnTo>
                <a:lnTo>
                  <a:pt x="643750" y="2182507"/>
                </a:lnTo>
                <a:lnTo>
                  <a:pt x="647992" y="2169807"/>
                </a:lnTo>
                <a:lnTo>
                  <a:pt x="647992" y="2106307"/>
                </a:lnTo>
                <a:lnTo>
                  <a:pt x="647992" y="1699907"/>
                </a:lnTo>
                <a:lnTo>
                  <a:pt x="812507" y="1865007"/>
                </a:lnTo>
                <a:lnTo>
                  <a:pt x="824699" y="1903107"/>
                </a:lnTo>
                <a:lnTo>
                  <a:pt x="846620" y="1941207"/>
                </a:lnTo>
                <a:lnTo>
                  <a:pt x="876515" y="1979307"/>
                </a:lnTo>
                <a:lnTo>
                  <a:pt x="912647" y="1992007"/>
                </a:lnTo>
                <a:lnTo>
                  <a:pt x="953236" y="2004707"/>
                </a:lnTo>
                <a:lnTo>
                  <a:pt x="996556" y="2004707"/>
                </a:lnTo>
                <a:lnTo>
                  <a:pt x="1044460" y="1992007"/>
                </a:lnTo>
                <a:lnTo>
                  <a:pt x="1084529" y="1953907"/>
                </a:lnTo>
                <a:lnTo>
                  <a:pt x="1114221" y="1915807"/>
                </a:lnTo>
                <a:lnTo>
                  <a:pt x="1130960" y="1877707"/>
                </a:lnTo>
                <a:lnTo>
                  <a:pt x="1247902" y="1788807"/>
                </a:lnTo>
                <a:lnTo>
                  <a:pt x="1298016" y="1750707"/>
                </a:lnTo>
                <a:lnTo>
                  <a:pt x="1297152" y="1763407"/>
                </a:lnTo>
                <a:lnTo>
                  <a:pt x="1296517" y="1776107"/>
                </a:lnTo>
                <a:lnTo>
                  <a:pt x="1296136" y="1776107"/>
                </a:lnTo>
                <a:lnTo>
                  <a:pt x="1295996" y="1788807"/>
                </a:lnTo>
                <a:lnTo>
                  <a:pt x="1295996" y="2271407"/>
                </a:lnTo>
                <a:lnTo>
                  <a:pt x="1300226" y="2296807"/>
                </a:lnTo>
                <a:lnTo>
                  <a:pt x="1311795" y="2309507"/>
                </a:lnTo>
                <a:lnTo>
                  <a:pt x="1328953" y="2322207"/>
                </a:lnTo>
                <a:lnTo>
                  <a:pt x="1911007" y="2322207"/>
                </a:lnTo>
                <a:lnTo>
                  <a:pt x="1928164" y="2309507"/>
                </a:lnTo>
                <a:lnTo>
                  <a:pt x="1939747" y="2296807"/>
                </a:lnTo>
                <a:lnTo>
                  <a:pt x="1943989" y="2271407"/>
                </a:lnTo>
                <a:lnTo>
                  <a:pt x="1943989" y="2220607"/>
                </a:lnTo>
                <a:lnTo>
                  <a:pt x="1943989" y="1788807"/>
                </a:lnTo>
                <a:lnTo>
                  <a:pt x="1943849" y="1776107"/>
                </a:lnTo>
                <a:lnTo>
                  <a:pt x="1943468" y="1776107"/>
                </a:lnTo>
                <a:lnTo>
                  <a:pt x="1942833" y="1763407"/>
                </a:lnTo>
                <a:lnTo>
                  <a:pt x="1941969" y="1750707"/>
                </a:lnTo>
                <a:lnTo>
                  <a:pt x="2109025" y="1877707"/>
                </a:lnTo>
                <a:lnTo>
                  <a:pt x="2122525" y="1915807"/>
                </a:lnTo>
                <a:lnTo>
                  <a:pt x="2145576" y="1953907"/>
                </a:lnTo>
                <a:lnTo>
                  <a:pt x="2176361" y="1979307"/>
                </a:lnTo>
                <a:lnTo>
                  <a:pt x="2213114" y="1992007"/>
                </a:lnTo>
                <a:lnTo>
                  <a:pt x="2254021" y="2004707"/>
                </a:lnTo>
                <a:lnTo>
                  <a:pt x="2297290" y="2004707"/>
                </a:lnTo>
                <a:lnTo>
                  <a:pt x="2344674" y="1979307"/>
                </a:lnTo>
                <a:lnTo>
                  <a:pt x="2383828" y="1953907"/>
                </a:lnTo>
                <a:lnTo>
                  <a:pt x="2412263" y="1915807"/>
                </a:lnTo>
                <a:lnTo>
                  <a:pt x="2419870" y="1890407"/>
                </a:lnTo>
                <a:lnTo>
                  <a:pt x="2427478" y="1865007"/>
                </a:lnTo>
                <a:lnTo>
                  <a:pt x="2503411" y="1788807"/>
                </a:lnTo>
                <a:lnTo>
                  <a:pt x="2591993" y="1699907"/>
                </a:lnTo>
                <a:lnTo>
                  <a:pt x="2591993" y="2169807"/>
                </a:lnTo>
                <a:lnTo>
                  <a:pt x="2596235" y="2182507"/>
                </a:lnTo>
                <a:lnTo>
                  <a:pt x="2607805" y="2207907"/>
                </a:lnTo>
                <a:lnTo>
                  <a:pt x="2624963" y="2220607"/>
                </a:lnTo>
                <a:lnTo>
                  <a:pt x="3207016" y="2220607"/>
                </a:lnTo>
                <a:lnTo>
                  <a:pt x="3224174" y="2207907"/>
                </a:lnTo>
                <a:lnTo>
                  <a:pt x="3235744" y="2182507"/>
                </a:lnTo>
                <a:lnTo>
                  <a:pt x="3239998" y="2169807"/>
                </a:lnTo>
                <a:lnTo>
                  <a:pt x="3239998" y="2106307"/>
                </a:lnTo>
                <a:lnTo>
                  <a:pt x="3239998" y="1674507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922511"/>
            <a:ext cx="6934200" cy="571500"/>
          </a:xfrm>
          <a:custGeom>
            <a:avLst/>
            <a:gdLst/>
            <a:ahLst/>
            <a:cxnLst/>
            <a:rect l="l" t="t" r="r" b="b"/>
            <a:pathLst>
              <a:path w="6934200" h="571500">
                <a:moveTo>
                  <a:pt x="0" y="571500"/>
                </a:moveTo>
                <a:lnTo>
                  <a:pt x="6934123" y="571500"/>
                </a:lnTo>
                <a:lnTo>
                  <a:pt x="6934123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6349" y="2827261"/>
            <a:ext cx="695960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200" spc="-55" dirty="0"/>
              <a:t>¡ESTAMOS</a:t>
            </a:r>
            <a:r>
              <a:rPr sz="4200" spc="-30" dirty="0"/>
              <a:t> </a:t>
            </a:r>
            <a:r>
              <a:rPr sz="4200" spc="-25" dirty="0"/>
              <a:t>JUNTOS </a:t>
            </a:r>
            <a:r>
              <a:rPr sz="4200" dirty="0"/>
              <a:t>EN</a:t>
            </a:r>
            <a:r>
              <a:rPr sz="4200" spc="-25" dirty="0"/>
              <a:t> </a:t>
            </a:r>
            <a:r>
              <a:rPr sz="4200" spc="-40" dirty="0"/>
              <a:t>ESTO!</a:t>
            </a:r>
            <a:endParaRPr sz="4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5">
            <a:extLst>
              <a:ext uri="{FF2B5EF4-FFF2-40B4-BE49-F238E27FC236}">
                <a16:creationId xmlns:a16="http://schemas.microsoft.com/office/drawing/2014/main" id="{075080EA-4C18-428B-0E2E-CFA14E9EEB26}"/>
              </a:ext>
            </a:extLst>
          </p:cNvPr>
          <p:cNvSpPr txBox="1"/>
          <p:nvPr/>
        </p:nvSpPr>
        <p:spPr>
          <a:xfrm>
            <a:off x="1245603" y="3886200"/>
            <a:ext cx="7567295" cy="2035082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>
            <a:spAutoFit/>
          </a:bodyPr>
          <a:lstStyle/>
          <a:p>
            <a:pPr marL="1074420" marR="106680" indent="-960755" algn="ctr">
              <a:lnSpc>
                <a:spcPts val="3400"/>
              </a:lnSpc>
              <a:spcBef>
                <a:spcPts val="3170"/>
              </a:spcBef>
            </a:pPr>
            <a:r>
              <a:rPr sz="3400" b="1" spc="-30" dirty="0">
                <a:solidFill>
                  <a:srgbClr val="FBAE2B"/>
                </a:solidFill>
                <a:latin typeface="Whitney"/>
                <a:cs typeface="Whitney"/>
              </a:rPr>
              <a:t>¿Por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qué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es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importante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que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mi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hijo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se </a:t>
            </a:r>
            <a:r>
              <a:rPr sz="3400" b="1" spc="-70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involucre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con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su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aprendizaje?</a:t>
            </a:r>
            <a:endParaRPr sz="3400" dirty="0">
              <a:latin typeface="Whitney"/>
              <a:cs typeface="Whitney"/>
            </a:endParaRPr>
          </a:p>
          <a:p>
            <a:pPr marL="177800">
              <a:lnSpc>
                <a:spcPts val="3400"/>
              </a:lnSpc>
            </a:pPr>
            <a:r>
              <a:rPr sz="3400" b="1" spc="-15" dirty="0">
                <a:solidFill>
                  <a:srgbClr val="FBAE2B"/>
                </a:solidFill>
                <a:latin typeface="Whitney"/>
                <a:cs typeface="Whitney"/>
              </a:rPr>
              <a:t>¿Qué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puedo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hacer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35" dirty="0">
                <a:solidFill>
                  <a:srgbClr val="FBAE2B"/>
                </a:solidFill>
                <a:latin typeface="Whitney"/>
                <a:cs typeface="Whitney"/>
              </a:rPr>
              <a:t>yo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 como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apoderado?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4050665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35421" y="2312104"/>
            <a:ext cx="8987790" cy="650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dirty="0"/>
              <a:t>REUNIÓN</a:t>
            </a:r>
            <a:r>
              <a:rPr sz="4100" spc="-10" dirty="0"/>
              <a:t> </a:t>
            </a:r>
            <a:r>
              <a:rPr sz="4100" dirty="0"/>
              <a:t>DE</a:t>
            </a:r>
            <a:r>
              <a:rPr sz="4100" spc="-10" dirty="0"/>
              <a:t> </a:t>
            </a:r>
            <a:r>
              <a:rPr sz="4100" spc="-50" dirty="0"/>
              <a:t>PADRES</a:t>
            </a:r>
            <a:r>
              <a:rPr sz="4100" spc="-10" dirty="0"/>
              <a:t> </a:t>
            </a:r>
            <a:r>
              <a:rPr sz="4100" dirty="0"/>
              <a:t>Y</a:t>
            </a:r>
            <a:r>
              <a:rPr sz="4100" spc="-5" dirty="0"/>
              <a:t> APODERADOS</a:t>
            </a:r>
            <a:endParaRPr sz="4100"/>
          </a:p>
        </p:txBody>
      </p:sp>
      <p:grpSp>
        <p:nvGrpSpPr>
          <p:cNvPr id="6" name="object 6"/>
          <p:cNvGrpSpPr/>
          <p:nvPr/>
        </p:nvGrpSpPr>
        <p:grpSpPr>
          <a:xfrm>
            <a:off x="772200" y="4464000"/>
            <a:ext cx="8488045" cy="2486025"/>
            <a:chOff x="772200" y="4464000"/>
            <a:chExt cx="8488045" cy="2486025"/>
          </a:xfrm>
        </p:grpSpPr>
        <p:sp>
          <p:nvSpPr>
            <p:cNvPr id="7" name="object 7"/>
            <p:cNvSpPr/>
            <p:nvPr/>
          </p:nvSpPr>
          <p:spPr>
            <a:xfrm>
              <a:off x="778548" y="4470348"/>
              <a:ext cx="2867025" cy="2473325"/>
            </a:xfrm>
            <a:custGeom>
              <a:avLst/>
              <a:gdLst/>
              <a:ahLst/>
              <a:cxnLst/>
              <a:rect l="l" t="t" r="r" b="b"/>
              <a:pathLst>
                <a:path w="2867025" h="2473325">
                  <a:moveTo>
                    <a:pt x="2866453" y="0"/>
                  </a:moveTo>
                  <a:lnTo>
                    <a:pt x="0" y="0"/>
                  </a:lnTo>
                  <a:lnTo>
                    <a:pt x="0" y="824369"/>
                  </a:lnTo>
                  <a:lnTo>
                    <a:pt x="0" y="2473121"/>
                  </a:lnTo>
                  <a:lnTo>
                    <a:pt x="2866453" y="2473121"/>
                  </a:lnTo>
                  <a:lnTo>
                    <a:pt x="2866453" y="824369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772200" y="4464000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3645000" y="4470350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1" name="object 11"/>
            <p:cNvSpPr/>
            <p:nvPr/>
          </p:nvSpPr>
          <p:spPr>
            <a:xfrm>
              <a:off x="92474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7785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772200" y="5288366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4" name="object 14"/>
            <p:cNvSpPr/>
            <p:nvPr/>
          </p:nvSpPr>
          <p:spPr>
            <a:xfrm>
              <a:off x="3645000" y="5294716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6" name="object 16"/>
            <p:cNvSpPr/>
            <p:nvPr/>
          </p:nvSpPr>
          <p:spPr>
            <a:xfrm>
              <a:off x="92474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7" name="object 17"/>
            <p:cNvSpPr/>
            <p:nvPr/>
          </p:nvSpPr>
          <p:spPr>
            <a:xfrm>
              <a:off x="7785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772200" y="6112733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3645000" y="6119083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3645000" y="6125429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5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9247450" y="6125429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5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778550" y="6125429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5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772200" y="6937099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24" name="object 24"/>
            <p:cNvSpPr/>
            <p:nvPr/>
          </p:nvSpPr>
          <p:spPr>
            <a:xfrm>
              <a:off x="3645000" y="6943449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829349" y="4683179"/>
            <a:ext cx="2509520" cy="20250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E</a:t>
            </a:r>
            <a:r>
              <a:rPr sz="2300" b="1" spc="-30" dirty="0">
                <a:solidFill>
                  <a:srgbClr val="FFFFFF"/>
                </a:solidFill>
                <a:latin typeface="Whitney"/>
                <a:cs typeface="Whitney"/>
              </a:rPr>
              <a:t>S</a:t>
            </a:r>
            <a:r>
              <a:rPr sz="2300" b="1" spc="-210" dirty="0">
                <a:solidFill>
                  <a:srgbClr val="FFFFFF"/>
                </a:solidFill>
                <a:latin typeface="Whitney"/>
                <a:cs typeface="Whitney"/>
              </a:rPr>
              <a:t>T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ABL</a:t>
            </a:r>
            <a:r>
              <a:rPr sz="2300" b="1" spc="-35" dirty="0">
                <a:solidFill>
                  <a:srgbClr val="FFFFFF"/>
                </a:solidFill>
                <a:latin typeface="Whitney"/>
                <a:cs typeface="Whitney"/>
              </a:rPr>
              <a:t>E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CIMIEN</a:t>
            </a:r>
            <a:r>
              <a:rPr sz="2300" b="1" spc="-75" dirty="0">
                <a:solidFill>
                  <a:srgbClr val="FFFFFF"/>
                </a:solidFill>
                <a:latin typeface="Whitney"/>
                <a:cs typeface="Whitney"/>
              </a:rPr>
              <a:t>T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O</a:t>
            </a:r>
            <a:endParaRPr sz="2300">
              <a:latin typeface="Whitney"/>
              <a:cs typeface="Whitney"/>
            </a:endParaRPr>
          </a:p>
          <a:p>
            <a:pPr marR="1567815">
              <a:lnSpc>
                <a:spcPct val="235200"/>
              </a:lnSpc>
            </a:pP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CUR</a:t>
            </a:r>
            <a:r>
              <a:rPr sz="2300" b="1" spc="-5" dirty="0">
                <a:solidFill>
                  <a:srgbClr val="FFFFFF"/>
                </a:solidFill>
                <a:latin typeface="Whitney"/>
                <a:cs typeface="Whitney"/>
              </a:rPr>
              <a:t>S</a:t>
            </a:r>
            <a:r>
              <a:rPr sz="2300" b="1" dirty="0">
                <a:solidFill>
                  <a:srgbClr val="FFFFFF"/>
                </a:solidFill>
                <a:latin typeface="Whitney"/>
                <a:cs typeface="Whitney"/>
              </a:rPr>
              <a:t>O  </a:t>
            </a:r>
            <a:r>
              <a:rPr sz="2300" b="1" spc="-10" dirty="0">
                <a:solidFill>
                  <a:srgbClr val="FFFFFF"/>
                </a:solidFill>
                <a:latin typeface="Whitney"/>
                <a:cs typeface="Whitney"/>
              </a:rPr>
              <a:t>FECHA</a:t>
            </a:r>
            <a:endParaRPr sz="2300">
              <a:latin typeface="Whitney"/>
              <a:cs typeface="Whitney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FBAE2B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FBAE2B"/>
                </a:solidFill>
                <a:latin typeface="Whitney"/>
                <a:cs typeface="Whitney"/>
              </a:rPr>
              <a:t>]</a:t>
            </a:r>
            <a:endParaRPr sz="1200">
              <a:latin typeface="Whitney"/>
              <a:cs typeface="Whitney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8123326" y="361060"/>
            <a:ext cx="1564005" cy="1038225"/>
          </a:xfrm>
          <a:custGeom>
            <a:avLst/>
            <a:gdLst/>
            <a:ahLst/>
            <a:cxnLst/>
            <a:rect l="l" t="t" r="r" b="b"/>
            <a:pathLst>
              <a:path w="1564004" h="1038225">
                <a:moveTo>
                  <a:pt x="954468" y="180708"/>
                </a:moveTo>
                <a:lnTo>
                  <a:pt x="952588" y="138734"/>
                </a:lnTo>
                <a:lnTo>
                  <a:pt x="925906" y="72644"/>
                </a:lnTo>
                <a:lnTo>
                  <a:pt x="880249" y="26644"/>
                </a:lnTo>
                <a:lnTo>
                  <a:pt x="811834" y="444"/>
                </a:lnTo>
                <a:lnTo>
                  <a:pt x="768362" y="0"/>
                </a:lnTo>
                <a:lnTo>
                  <a:pt x="736219" y="6273"/>
                </a:lnTo>
                <a:lnTo>
                  <a:pt x="685723" y="31750"/>
                </a:lnTo>
                <a:lnTo>
                  <a:pt x="649325" y="69634"/>
                </a:lnTo>
                <a:lnTo>
                  <a:pt x="624776" y="122377"/>
                </a:lnTo>
                <a:lnTo>
                  <a:pt x="619683" y="154038"/>
                </a:lnTo>
                <a:lnTo>
                  <a:pt x="623125" y="204520"/>
                </a:lnTo>
                <a:lnTo>
                  <a:pt x="639140" y="248323"/>
                </a:lnTo>
                <a:lnTo>
                  <a:pt x="665607" y="284353"/>
                </a:lnTo>
                <a:lnTo>
                  <a:pt x="700405" y="311492"/>
                </a:lnTo>
                <a:lnTo>
                  <a:pt x="741387" y="328676"/>
                </a:lnTo>
                <a:lnTo>
                  <a:pt x="786472" y="334810"/>
                </a:lnTo>
                <a:lnTo>
                  <a:pt x="837768" y="327240"/>
                </a:lnTo>
                <a:lnTo>
                  <a:pt x="882548" y="305663"/>
                </a:lnTo>
                <a:lnTo>
                  <a:pt x="918464" y="272453"/>
                </a:lnTo>
                <a:lnTo>
                  <a:pt x="943203" y="230009"/>
                </a:lnTo>
                <a:lnTo>
                  <a:pt x="954468" y="180708"/>
                </a:lnTo>
                <a:close/>
              </a:path>
              <a:path w="1564004" h="1038225">
                <a:moveTo>
                  <a:pt x="1563801" y="1034478"/>
                </a:moveTo>
                <a:lnTo>
                  <a:pt x="1557807" y="1032471"/>
                </a:lnTo>
                <a:lnTo>
                  <a:pt x="1522082" y="997559"/>
                </a:lnTo>
                <a:lnTo>
                  <a:pt x="1487728" y="964844"/>
                </a:lnTo>
                <a:lnTo>
                  <a:pt x="1453197" y="932573"/>
                </a:lnTo>
                <a:lnTo>
                  <a:pt x="1313370" y="804138"/>
                </a:lnTo>
                <a:lnTo>
                  <a:pt x="1304671" y="795210"/>
                </a:lnTo>
                <a:lnTo>
                  <a:pt x="1295057" y="784999"/>
                </a:lnTo>
                <a:lnTo>
                  <a:pt x="1285227" y="776173"/>
                </a:lnTo>
                <a:lnTo>
                  <a:pt x="1277581" y="772223"/>
                </a:lnTo>
                <a:lnTo>
                  <a:pt x="1276388" y="771613"/>
                </a:lnTo>
                <a:lnTo>
                  <a:pt x="1275918" y="771372"/>
                </a:lnTo>
                <a:lnTo>
                  <a:pt x="1258519" y="769480"/>
                </a:lnTo>
                <a:lnTo>
                  <a:pt x="1239278" y="769696"/>
                </a:lnTo>
                <a:lnTo>
                  <a:pt x="1219619" y="770737"/>
                </a:lnTo>
                <a:lnTo>
                  <a:pt x="1200975" y="771372"/>
                </a:lnTo>
                <a:lnTo>
                  <a:pt x="1087424" y="771613"/>
                </a:lnTo>
                <a:lnTo>
                  <a:pt x="516991" y="771372"/>
                </a:lnTo>
                <a:lnTo>
                  <a:pt x="557022" y="695756"/>
                </a:lnTo>
                <a:lnTo>
                  <a:pt x="576973" y="657847"/>
                </a:lnTo>
                <a:lnTo>
                  <a:pt x="596747" y="619747"/>
                </a:lnTo>
                <a:lnTo>
                  <a:pt x="598004" y="656691"/>
                </a:lnTo>
                <a:lnTo>
                  <a:pt x="598081" y="695756"/>
                </a:lnTo>
                <a:lnTo>
                  <a:pt x="597852" y="725512"/>
                </a:lnTo>
                <a:lnTo>
                  <a:pt x="597916" y="771372"/>
                </a:lnTo>
                <a:lnTo>
                  <a:pt x="1043355" y="771372"/>
                </a:lnTo>
                <a:lnTo>
                  <a:pt x="1031468" y="771309"/>
                </a:lnTo>
                <a:lnTo>
                  <a:pt x="976198" y="770191"/>
                </a:lnTo>
                <a:lnTo>
                  <a:pt x="976198" y="619747"/>
                </a:lnTo>
                <a:lnTo>
                  <a:pt x="976198" y="611289"/>
                </a:lnTo>
                <a:lnTo>
                  <a:pt x="975626" y="597484"/>
                </a:lnTo>
                <a:lnTo>
                  <a:pt x="974648" y="583018"/>
                </a:lnTo>
                <a:lnTo>
                  <a:pt x="974458" y="569353"/>
                </a:lnTo>
                <a:lnTo>
                  <a:pt x="976198" y="557961"/>
                </a:lnTo>
                <a:lnTo>
                  <a:pt x="980592" y="551205"/>
                </a:lnTo>
                <a:lnTo>
                  <a:pt x="987856" y="544880"/>
                </a:lnTo>
                <a:lnTo>
                  <a:pt x="995629" y="539013"/>
                </a:lnTo>
                <a:lnTo>
                  <a:pt x="1001572" y="533654"/>
                </a:lnTo>
                <a:lnTo>
                  <a:pt x="1020203" y="509752"/>
                </a:lnTo>
                <a:lnTo>
                  <a:pt x="1038136" y="484632"/>
                </a:lnTo>
                <a:lnTo>
                  <a:pt x="1055903" y="458851"/>
                </a:lnTo>
                <a:lnTo>
                  <a:pt x="1074089" y="432993"/>
                </a:lnTo>
                <a:lnTo>
                  <a:pt x="1104277" y="391464"/>
                </a:lnTo>
                <a:lnTo>
                  <a:pt x="1113866" y="378383"/>
                </a:lnTo>
                <a:lnTo>
                  <a:pt x="1258951" y="181952"/>
                </a:lnTo>
                <a:lnTo>
                  <a:pt x="1269111" y="168973"/>
                </a:lnTo>
                <a:lnTo>
                  <a:pt x="1279271" y="155816"/>
                </a:lnTo>
                <a:lnTo>
                  <a:pt x="1287729" y="142379"/>
                </a:lnTo>
                <a:lnTo>
                  <a:pt x="1292809" y="128562"/>
                </a:lnTo>
                <a:lnTo>
                  <a:pt x="1288415" y="82245"/>
                </a:lnTo>
                <a:lnTo>
                  <a:pt x="1261237" y="50101"/>
                </a:lnTo>
                <a:lnTo>
                  <a:pt x="1221740" y="36588"/>
                </a:lnTo>
                <a:lnTo>
                  <a:pt x="1180414" y="46101"/>
                </a:lnTo>
                <a:lnTo>
                  <a:pt x="1161592" y="61112"/>
                </a:lnTo>
                <a:lnTo>
                  <a:pt x="1144079" y="81381"/>
                </a:lnTo>
                <a:lnTo>
                  <a:pt x="1127810" y="103720"/>
                </a:lnTo>
                <a:lnTo>
                  <a:pt x="1112723" y="124942"/>
                </a:lnTo>
                <a:lnTo>
                  <a:pt x="1081125" y="167995"/>
                </a:lnTo>
                <a:lnTo>
                  <a:pt x="989736" y="294043"/>
                </a:lnTo>
                <a:lnTo>
                  <a:pt x="958062" y="337197"/>
                </a:lnTo>
                <a:lnTo>
                  <a:pt x="950480" y="347916"/>
                </a:lnTo>
                <a:lnTo>
                  <a:pt x="941349" y="360540"/>
                </a:lnTo>
                <a:lnTo>
                  <a:pt x="932116" y="371500"/>
                </a:lnTo>
                <a:lnTo>
                  <a:pt x="924242" y="377190"/>
                </a:lnTo>
                <a:lnTo>
                  <a:pt x="915377" y="378383"/>
                </a:lnTo>
                <a:lnTo>
                  <a:pt x="904722" y="378256"/>
                </a:lnTo>
                <a:lnTo>
                  <a:pt x="893254" y="377583"/>
                </a:lnTo>
                <a:lnTo>
                  <a:pt x="881938" y="377190"/>
                </a:lnTo>
                <a:lnTo>
                  <a:pt x="666813" y="377190"/>
                </a:lnTo>
                <a:lnTo>
                  <a:pt x="623747" y="376072"/>
                </a:lnTo>
                <a:lnTo>
                  <a:pt x="601840" y="376288"/>
                </a:lnTo>
                <a:lnTo>
                  <a:pt x="559117" y="387096"/>
                </a:lnTo>
                <a:lnTo>
                  <a:pt x="530733" y="419976"/>
                </a:lnTo>
                <a:lnTo>
                  <a:pt x="393776" y="678878"/>
                </a:lnTo>
                <a:lnTo>
                  <a:pt x="368846" y="725512"/>
                </a:lnTo>
                <a:lnTo>
                  <a:pt x="344131" y="771372"/>
                </a:lnTo>
                <a:lnTo>
                  <a:pt x="330403" y="772223"/>
                </a:lnTo>
                <a:lnTo>
                  <a:pt x="315137" y="770966"/>
                </a:lnTo>
                <a:lnTo>
                  <a:pt x="299567" y="769924"/>
                </a:lnTo>
                <a:lnTo>
                  <a:pt x="284911" y="771372"/>
                </a:lnTo>
                <a:lnTo>
                  <a:pt x="276364" y="776249"/>
                </a:lnTo>
                <a:lnTo>
                  <a:pt x="266788" y="785114"/>
                </a:lnTo>
                <a:lnTo>
                  <a:pt x="257225" y="795299"/>
                </a:lnTo>
                <a:lnTo>
                  <a:pt x="248691" y="804138"/>
                </a:lnTo>
                <a:lnTo>
                  <a:pt x="209435" y="840981"/>
                </a:lnTo>
                <a:lnTo>
                  <a:pt x="92011" y="949083"/>
                </a:lnTo>
                <a:lnTo>
                  <a:pt x="53467" y="985012"/>
                </a:lnTo>
                <a:lnTo>
                  <a:pt x="15430" y="1021270"/>
                </a:lnTo>
                <a:lnTo>
                  <a:pt x="10147" y="1026401"/>
                </a:lnTo>
                <a:lnTo>
                  <a:pt x="0" y="1032738"/>
                </a:lnTo>
                <a:lnTo>
                  <a:pt x="2159" y="1038225"/>
                </a:lnTo>
                <a:lnTo>
                  <a:pt x="1561109" y="1038225"/>
                </a:lnTo>
                <a:lnTo>
                  <a:pt x="1563801" y="1034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1498710"/>
            <a:ext cx="8929370" cy="571500"/>
          </a:xfrm>
          <a:custGeom>
            <a:avLst/>
            <a:gdLst/>
            <a:ahLst/>
            <a:cxnLst/>
            <a:rect l="l" t="t" r="r" b="b"/>
            <a:pathLst>
              <a:path w="8929370" h="571500">
                <a:moveTo>
                  <a:pt x="0" y="571500"/>
                </a:moveTo>
                <a:lnTo>
                  <a:pt x="8929357" y="571500"/>
                </a:lnTo>
                <a:lnTo>
                  <a:pt x="8929357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7200" y="901810"/>
            <a:ext cx="780605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90"/>
              </a:lnSpc>
            </a:pPr>
            <a:r>
              <a:rPr sz="3700" spc="-10" dirty="0"/>
              <a:t>¿Cómo </a:t>
            </a:r>
            <a:r>
              <a:rPr sz="3700" dirty="0"/>
              <a:t>se</a:t>
            </a:r>
            <a:r>
              <a:rPr sz="3700" spc="-10" dirty="0"/>
              <a:t> </a:t>
            </a:r>
            <a:r>
              <a:rPr sz="3700" spc="-5" dirty="0"/>
              <a:t>siente</a:t>
            </a:r>
            <a:r>
              <a:rPr sz="3700" spc="-10" dirty="0"/>
              <a:t> </a:t>
            </a:r>
            <a:r>
              <a:rPr sz="3700" dirty="0"/>
              <a:t>mi</a:t>
            </a:r>
            <a:r>
              <a:rPr sz="3700" spc="-10" dirty="0"/>
              <a:t> hijo, nieto, </a:t>
            </a:r>
            <a:r>
              <a:rPr sz="3700" dirty="0"/>
              <a:t>sobrino</a:t>
            </a:r>
            <a:endParaRPr sz="3700"/>
          </a:p>
        </p:txBody>
      </p:sp>
      <p:sp>
        <p:nvSpPr>
          <p:cNvPr id="4" name="object 4"/>
          <p:cNvSpPr txBox="1"/>
          <p:nvPr/>
        </p:nvSpPr>
        <p:spPr>
          <a:xfrm>
            <a:off x="457200" y="1466960"/>
            <a:ext cx="8929370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cuando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se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15" dirty="0">
                <a:solidFill>
                  <a:srgbClr val="FFFFFF"/>
                </a:solidFill>
                <a:latin typeface="Whitney"/>
                <a:cs typeface="Whitney"/>
              </a:rPr>
              <a:t>reincorpora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a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clases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y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se</a:t>
            </a:r>
            <a:r>
              <a:rPr sz="3700" b="1" spc="-1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enfrenta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200" y="2095610"/>
            <a:ext cx="5719445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90"/>
              </a:lnSpc>
            </a:pP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a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contenidos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que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dirty="0">
                <a:solidFill>
                  <a:srgbClr val="FFFFFF"/>
                </a:solidFill>
                <a:latin typeface="Whitney"/>
                <a:cs typeface="Whitney"/>
              </a:rPr>
              <a:t>no</a:t>
            </a:r>
            <a:r>
              <a:rPr sz="37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700" b="1" spc="-30" dirty="0">
                <a:solidFill>
                  <a:srgbClr val="FFFFFF"/>
                </a:solidFill>
                <a:latin typeface="Whitney"/>
                <a:cs typeface="Whitney"/>
              </a:rPr>
              <a:t>conoce?</a:t>
            </a:r>
            <a:endParaRPr sz="37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46500" y="3110876"/>
            <a:ext cx="5741670" cy="3644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Algunas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cosas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pueden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sentir:</a:t>
            </a:r>
            <a:endParaRPr sz="27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spcBef>
                <a:spcPts val="60"/>
              </a:spcBef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spc="-35" dirty="0">
                <a:solidFill>
                  <a:srgbClr val="231F20"/>
                </a:solidFill>
                <a:latin typeface="Whitney"/>
                <a:cs typeface="Whitney"/>
              </a:rPr>
              <a:t>Vergüenza</a:t>
            </a:r>
            <a:endParaRPr sz="30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Ansiedad</a:t>
            </a:r>
            <a:endParaRPr sz="30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dirty="0">
                <a:solidFill>
                  <a:srgbClr val="231F20"/>
                </a:solidFill>
                <a:latin typeface="Whitney"/>
                <a:cs typeface="Whitney"/>
              </a:rPr>
              <a:t>Nerviosismo</a:t>
            </a:r>
            <a:endParaRPr sz="30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Exclusión</a:t>
            </a:r>
            <a:endParaRPr sz="30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spc="-10" dirty="0">
                <a:solidFill>
                  <a:srgbClr val="231F20"/>
                </a:solidFill>
                <a:latin typeface="Whitney"/>
                <a:cs typeface="Whitney"/>
              </a:rPr>
              <a:t>Confusión</a:t>
            </a:r>
            <a:endParaRPr sz="30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spc="-20" dirty="0">
                <a:solidFill>
                  <a:srgbClr val="231F20"/>
                </a:solidFill>
                <a:latin typeface="Whitney"/>
                <a:cs typeface="Whitney"/>
              </a:rPr>
              <a:t>Frustración</a:t>
            </a:r>
            <a:endParaRPr sz="3000">
              <a:latin typeface="Whitney"/>
              <a:cs typeface="Whitney"/>
            </a:endParaRPr>
          </a:p>
          <a:p>
            <a:pPr marL="469900" indent="-313690">
              <a:lnSpc>
                <a:spcPct val="100000"/>
              </a:lnSpc>
              <a:buClr>
                <a:srgbClr val="FBAE2B"/>
              </a:buClr>
              <a:buFont typeface="Arial Narrow"/>
              <a:buChar char="•"/>
              <a:tabLst>
                <a:tab pos="469265" algn="l"/>
                <a:tab pos="469900" algn="l"/>
              </a:tabLst>
            </a:pPr>
            <a:r>
              <a:rPr sz="3000" b="0" spc="-5" dirty="0">
                <a:solidFill>
                  <a:srgbClr val="231F20"/>
                </a:solidFill>
                <a:latin typeface="Whitney"/>
                <a:cs typeface="Whitney"/>
              </a:rPr>
              <a:t>Desmotivación</a:t>
            </a:r>
            <a:endParaRPr sz="30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3199" y="1427410"/>
            <a:ext cx="5059680" cy="5715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4290"/>
              </a:lnSpc>
            </a:pPr>
            <a:r>
              <a:rPr sz="3700" spc="-10" dirty="0"/>
              <a:t>AUSENTISMO</a:t>
            </a:r>
            <a:r>
              <a:rPr sz="3700" spc="-35" dirty="0"/>
              <a:t> </a:t>
            </a:r>
            <a:r>
              <a:rPr sz="3700" spc="-20" dirty="0"/>
              <a:t>CRÓNICO</a:t>
            </a:r>
            <a:endParaRPr sz="3700"/>
          </a:p>
        </p:txBody>
      </p:sp>
      <p:sp>
        <p:nvSpPr>
          <p:cNvPr id="3" name="object 3"/>
          <p:cNvSpPr txBox="1"/>
          <p:nvPr/>
        </p:nvSpPr>
        <p:spPr>
          <a:xfrm>
            <a:off x="883827" y="3004099"/>
            <a:ext cx="8241030" cy="2729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nuestro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país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equivale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faltar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20 días al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año,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 2 días al </a:t>
            </a:r>
            <a:r>
              <a:rPr sz="2700" b="0" spc="-58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mes.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00">
              <a:latin typeface="Whitney"/>
              <a:cs typeface="Whitney"/>
            </a:endParaRPr>
          </a:p>
          <a:p>
            <a:pPr marL="264160" indent="-252095">
              <a:lnSpc>
                <a:spcPct val="100000"/>
              </a:lnSpc>
              <a:buClr>
                <a:srgbClr val="FBAE2B"/>
              </a:buClr>
              <a:buSzPct val="111111"/>
              <a:buFont typeface="Arial Narrow"/>
              <a:buChar char="•"/>
              <a:tabLst>
                <a:tab pos="264160" algn="l"/>
                <a:tab pos="264795" algn="l"/>
              </a:tabLst>
            </a:pP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Considera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ausencias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justificadas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no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justificadas.</a:t>
            </a:r>
            <a:endParaRPr sz="2700">
              <a:latin typeface="Whitney"/>
              <a:cs typeface="Whitney"/>
            </a:endParaRPr>
          </a:p>
          <a:p>
            <a:pPr marL="264160" marR="485775" indent="-252095">
              <a:lnSpc>
                <a:spcPct val="100000"/>
              </a:lnSpc>
              <a:spcBef>
                <a:spcPts val="1495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264160" algn="l"/>
                <a:tab pos="264795" algn="l"/>
              </a:tabLst>
            </a:pP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Tiene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graves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consecuencias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desarrollo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niños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jóvenes.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67610"/>
            <a:ext cx="6321425" cy="3429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ts val="2630"/>
              </a:lnSpc>
            </a:pPr>
            <a:r>
              <a:rPr sz="2400" dirty="0"/>
              <a:t>Algunas</a:t>
            </a:r>
            <a:r>
              <a:rPr sz="2400" spc="-5" dirty="0"/>
              <a:t> consecuencias </a:t>
            </a:r>
            <a:r>
              <a:rPr sz="2400" dirty="0"/>
              <a:t>del</a:t>
            </a:r>
            <a:r>
              <a:rPr sz="2400" spc="-5" dirty="0"/>
              <a:t> Ausentismo Crónico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44500" y="2057177"/>
            <a:ext cx="857948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6535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42857"/>
              <a:buFont typeface="Arial Narrow"/>
              <a:buChar char="•"/>
              <a:tabLst>
                <a:tab pos="229235" algn="l"/>
              </a:tabLst>
            </a:pP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Incluso desde </a:t>
            </a:r>
            <a:r>
              <a:rPr sz="2100" b="1" spc="-15" dirty="0">
                <a:solidFill>
                  <a:srgbClr val="231F20"/>
                </a:solidFill>
                <a:latin typeface="Whitney"/>
                <a:cs typeface="Whitney"/>
              </a:rPr>
              <a:t>Pre 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Kínder y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Kínder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ausentarse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mucho a clases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genera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 </a:t>
            </a:r>
            <a:r>
              <a:rPr sz="2100" b="0" spc="-4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un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menor</a:t>
            </a:r>
            <a:r>
              <a:rPr sz="21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rendimiento</a:t>
            </a:r>
            <a:r>
              <a:rPr sz="21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que sus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pares.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Hacia 1°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básico,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los 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pierden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clases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recurrentemente,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5" dirty="0">
                <a:solidFill>
                  <a:srgbClr val="231F20"/>
                </a:solidFill>
                <a:latin typeface="Whitney"/>
                <a:cs typeface="Whitney"/>
              </a:rPr>
              <a:t>ven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retrasados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su</a:t>
            </a:r>
            <a:endParaRPr sz="21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500" y="3017299"/>
            <a:ext cx="5123815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aprendizaje</a:t>
            </a:r>
            <a:r>
              <a:rPr sz="21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lectoescritura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matemáticas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1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683500" y="3136469"/>
            <a:ext cx="188213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231F20"/>
                </a:solidFill>
                <a:latin typeface="Whitney"/>
                <a:cs typeface="Whitney"/>
              </a:rPr>
              <a:t>(Chang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spc="-15" dirty="0">
                <a:solidFill>
                  <a:srgbClr val="231F20"/>
                </a:solidFill>
                <a:latin typeface="Whitney"/>
                <a:cs typeface="Whitney"/>
              </a:rPr>
              <a:t>Romero,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2008)</a:t>
            </a:r>
            <a:endParaRPr sz="14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4500" y="4114577"/>
            <a:ext cx="9121140" cy="2230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138430" indent="-216535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42857"/>
              <a:buFont typeface="Arial Narrow"/>
              <a:buChar char="•"/>
              <a:tabLst>
                <a:tab pos="229235" algn="l"/>
              </a:tabLst>
            </a:pP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Suele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predecir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que el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estudiante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tendrá 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mala</a:t>
            </a:r>
            <a:r>
              <a:rPr sz="2100" b="1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1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 los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años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siguientes. </a:t>
            </a:r>
            <a:r>
              <a:rPr sz="2100" b="0" spc="-44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asistencia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 y participación</a:t>
            </a:r>
            <a:r>
              <a:rPr sz="21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clases es un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hábito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, algo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a lo que nos 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acostumbramos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se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vuelve</a:t>
            </a:r>
            <a:r>
              <a:rPr sz="2100" b="0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parte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nuestro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repertorio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conductual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100" b="0" spc="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motivo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por el cual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tendemos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repetirlo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y a funcionar de la misma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forma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 el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futuro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(al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menos que lo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cambiemos).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hábito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ausentarse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puede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repetirse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en los 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siguientes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años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escolares,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así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también en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futuro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10" dirty="0">
                <a:solidFill>
                  <a:srgbClr val="231F20"/>
                </a:solidFill>
                <a:latin typeface="Whitney"/>
                <a:cs typeface="Whitney"/>
              </a:rPr>
              <a:t>laboral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100">
              <a:latin typeface="Whitney"/>
              <a:cs typeface="Whitney"/>
            </a:endParaRPr>
          </a:p>
          <a:p>
            <a:pPr marR="5080" algn="r">
              <a:lnSpc>
                <a:spcPct val="100000"/>
              </a:lnSpc>
              <a:spcBef>
                <a:spcPts val="565"/>
              </a:spcBef>
            </a:pPr>
            <a:r>
              <a:rPr sz="1400" b="0" spc="-10" dirty="0">
                <a:solidFill>
                  <a:srgbClr val="231F20"/>
                </a:solidFill>
                <a:latin typeface="Whitney"/>
                <a:cs typeface="Whitney"/>
              </a:rPr>
              <a:t>(Chang</a:t>
            </a:r>
            <a:r>
              <a:rPr sz="1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400" b="0" spc="-15" dirty="0">
                <a:solidFill>
                  <a:srgbClr val="231F20"/>
                </a:solidFill>
                <a:latin typeface="Whitney"/>
                <a:cs typeface="Whitney"/>
              </a:rPr>
              <a:t> Romero,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2008)</a:t>
            </a:r>
            <a:endParaRPr sz="14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67610"/>
            <a:ext cx="6321425" cy="3429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 marL="63500">
              <a:lnSpc>
                <a:spcPts val="2630"/>
              </a:lnSpc>
            </a:pPr>
            <a:r>
              <a:rPr sz="2400" dirty="0"/>
              <a:t>Algunas</a:t>
            </a:r>
            <a:r>
              <a:rPr sz="2400" spc="-5" dirty="0"/>
              <a:t> consecuencias </a:t>
            </a:r>
            <a:r>
              <a:rPr sz="2400" dirty="0"/>
              <a:t>del</a:t>
            </a:r>
            <a:r>
              <a:rPr sz="2400" spc="-5" dirty="0"/>
              <a:t> Ausentismo Crónico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444500" y="2057177"/>
            <a:ext cx="864362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6535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42857"/>
              <a:buFont typeface="Arial Narrow"/>
              <a:buChar char="•"/>
              <a:tabLst>
                <a:tab pos="229235" algn="l"/>
              </a:tabLst>
            </a:pP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Las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probabilidades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de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desertar</a:t>
            </a:r>
            <a:r>
              <a:rPr sz="21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aumentan en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ausentismo 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crónico,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así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como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también los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10" dirty="0">
                <a:solidFill>
                  <a:srgbClr val="231F20"/>
                </a:solidFill>
                <a:latin typeface="Whitney"/>
                <a:cs typeface="Whitney"/>
              </a:rPr>
              <a:t>riesgos</a:t>
            </a:r>
            <a:r>
              <a:rPr sz="21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 caer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en la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10" dirty="0">
                <a:solidFill>
                  <a:srgbClr val="231F20"/>
                </a:solidFill>
                <a:latin typeface="Whitney"/>
                <a:cs typeface="Whitney"/>
              </a:rPr>
              <a:t>droga</a:t>
            </a:r>
            <a:r>
              <a:rPr sz="21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tener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10" dirty="0">
                <a:solidFill>
                  <a:srgbClr val="231F20"/>
                </a:solidFill>
                <a:latin typeface="Whitney"/>
                <a:cs typeface="Whitney"/>
              </a:rPr>
              <a:t>embarazo</a:t>
            </a:r>
            <a:endParaRPr sz="21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0500" y="2697257"/>
            <a:ext cx="146177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adolescente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1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794537"/>
            <a:ext cx="878014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5080" indent="-216535">
              <a:lnSpc>
                <a:spcPct val="100000"/>
              </a:lnSpc>
              <a:spcBef>
                <a:spcPts val="100"/>
              </a:spcBef>
              <a:buClr>
                <a:srgbClr val="FBAE2B"/>
              </a:buClr>
              <a:buSzPct val="142857"/>
              <a:buFont typeface="Arial Narrow"/>
              <a:buChar char="•"/>
              <a:tabLst>
                <a:tab pos="229235" algn="l"/>
              </a:tabLst>
            </a:pP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Pierden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la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oportunidad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vincularse</a:t>
            </a:r>
            <a:r>
              <a:rPr sz="21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pares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otros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adultos,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fortalecer </a:t>
            </a:r>
            <a:r>
              <a:rPr sz="2100" b="1" spc="-4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vínculos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10" dirty="0">
                <a:solidFill>
                  <a:srgbClr val="231F20"/>
                </a:solidFill>
                <a:latin typeface="Whitney"/>
                <a:cs typeface="Whitney"/>
              </a:rPr>
              <a:t>resolver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problemas</a:t>
            </a:r>
            <a:r>
              <a:rPr sz="21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y de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ejercitar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las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habilidades blandas</a:t>
            </a:r>
            <a:r>
              <a:rPr sz="21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y el </a:t>
            </a:r>
            <a:r>
              <a:rPr sz="21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1" dirty="0">
                <a:solidFill>
                  <a:srgbClr val="231F20"/>
                </a:solidFill>
                <a:latin typeface="Whitney"/>
                <a:cs typeface="Whitney"/>
              </a:rPr>
              <a:t>sentido</a:t>
            </a:r>
            <a:r>
              <a:rPr sz="2100" b="1" spc="-5" dirty="0">
                <a:solidFill>
                  <a:srgbClr val="231F20"/>
                </a:solidFill>
                <a:latin typeface="Whitney"/>
                <a:cs typeface="Whitney"/>
              </a:rPr>
              <a:t> común</a:t>
            </a:r>
            <a:r>
              <a:rPr sz="21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necesitan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ahora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100" b="0" spc="-5" dirty="0">
                <a:solidFill>
                  <a:srgbClr val="231F20"/>
                </a:solidFill>
                <a:latin typeface="Whitney"/>
                <a:cs typeface="Whitney"/>
              </a:rPr>
              <a:t>necesitarán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en un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futuro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100" b="0" spc="-10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 la vida</a:t>
            </a:r>
            <a:endParaRPr sz="2100">
              <a:latin typeface="Whitney"/>
              <a:cs typeface="Whitne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500" y="4754657"/>
            <a:ext cx="79121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b="0" dirty="0">
                <a:solidFill>
                  <a:srgbClr val="231F20"/>
                </a:solidFill>
                <a:latin typeface="Whitney"/>
                <a:cs typeface="Whitney"/>
              </a:rPr>
              <a:t>adulta.</a:t>
            </a:r>
            <a:endParaRPr sz="2100">
              <a:latin typeface="Whitney"/>
              <a:cs typeface="Whitney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83500" y="2712868"/>
            <a:ext cx="1882139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0" spc="-10" dirty="0">
                <a:solidFill>
                  <a:srgbClr val="231F20"/>
                </a:solidFill>
                <a:latin typeface="Whitney"/>
                <a:cs typeface="Whitney"/>
              </a:rPr>
              <a:t>(Chang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spc="-15" dirty="0">
                <a:solidFill>
                  <a:srgbClr val="231F20"/>
                </a:solidFill>
                <a:latin typeface="Whitney"/>
                <a:cs typeface="Whitney"/>
              </a:rPr>
              <a:t>Romero,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2008)</a:t>
            </a:r>
            <a:endParaRPr sz="1400">
              <a:latin typeface="Whitney"/>
              <a:cs typeface="Whitney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47299" y="4832069"/>
            <a:ext cx="1969770" cy="440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30"/>
              </a:lnSpc>
              <a:spcBef>
                <a:spcPts val="100"/>
              </a:spcBef>
            </a:pP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(Mineduc,</a:t>
            </a:r>
            <a:r>
              <a:rPr sz="1400" b="0" spc="-4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spc="-5" dirty="0">
                <a:solidFill>
                  <a:srgbClr val="231F20"/>
                </a:solidFill>
                <a:latin typeface="Whitney"/>
                <a:cs typeface="Whitney"/>
              </a:rPr>
              <a:t>2014)</a:t>
            </a:r>
            <a:endParaRPr sz="1400">
              <a:latin typeface="Whitney"/>
              <a:cs typeface="Whitney"/>
            </a:endParaRPr>
          </a:p>
          <a:p>
            <a:pPr marL="12700">
              <a:lnSpc>
                <a:spcPts val="1630"/>
              </a:lnSpc>
            </a:pPr>
            <a:r>
              <a:rPr sz="1400" b="0" spc="-5" dirty="0">
                <a:solidFill>
                  <a:srgbClr val="231F20"/>
                </a:solidFill>
                <a:latin typeface="Whitney"/>
                <a:cs typeface="Whitney"/>
              </a:rPr>
              <a:t>(Epstein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14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dirty="0">
                <a:solidFill>
                  <a:srgbClr val="231F20"/>
                </a:solidFill>
                <a:latin typeface="Whitney"/>
                <a:cs typeface="Whitney"/>
              </a:rPr>
              <a:t>Sheldon,</a:t>
            </a:r>
            <a:r>
              <a:rPr sz="14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400" b="0" spc="-5" dirty="0">
                <a:solidFill>
                  <a:srgbClr val="231F20"/>
                </a:solidFill>
                <a:latin typeface="Whitney"/>
                <a:cs typeface="Whitney"/>
              </a:rPr>
              <a:t>2002)</a:t>
            </a:r>
            <a:endParaRPr sz="14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0" y="2325610"/>
            <a:ext cx="8275320" cy="2959100"/>
          </a:xfrm>
          <a:custGeom>
            <a:avLst/>
            <a:gdLst/>
            <a:ahLst/>
            <a:cxnLst/>
            <a:rect l="l" t="t" r="r" b="b"/>
            <a:pathLst>
              <a:path w="8275320" h="2959100">
                <a:moveTo>
                  <a:pt x="1775256" y="596900"/>
                </a:moveTo>
                <a:lnTo>
                  <a:pt x="0" y="596900"/>
                </a:lnTo>
                <a:lnTo>
                  <a:pt x="0" y="1168400"/>
                </a:lnTo>
                <a:lnTo>
                  <a:pt x="1775256" y="1168400"/>
                </a:lnTo>
                <a:lnTo>
                  <a:pt x="1775256" y="596900"/>
                </a:lnTo>
                <a:close/>
              </a:path>
              <a:path w="8275320" h="2959100">
                <a:moveTo>
                  <a:pt x="8261197" y="2387600"/>
                </a:moveTo>
                <a:lnTo>
                  <a:pt x="0" y="2387600"/>
                </a:lnTo>
                <a:lnTo>
                  <a:pt x="0" y="2959100"/>
                </a:lnTo>
                <a:lnTo>
                  <a:pt x="8261197" y="2959100"/>
                </a:lnTo>
                <a:lnTo>
                  <a:pt x="8261197" y="2387600"/>
                </a:lnTo>
                <a:close/>
              </a:path>
              <a:path w="8275320" h="2959100">
                <a:moveTo>
                  <a:pt x="8274786" y="0"/>
                </a:moveTo>
                <a:lnTo>
                  <a:pt x="0" y="0"/>
                </a:lnTo>
                <a:lnTo>
                  <a:pt x="0" y="571500"/>
                </a:lnTo>
                <a:lnTo>
                  <a:pt x="8274786" y="571500"/>
                </a:lnTo>
                <a:lnTo>
                  <a:pt x="8274786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6349" y="2293861"/>
            <a:ext cx="8202295" cy="58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spc="-10" dirty="0"/>
              <a:t>Nuestros </a:t>
            </a:r>
            <a:r>
              <a:rPr sz="3700" spc="-5" dirty="0"/>
              <a:t>estudiantes necesitan</a:t>
            </a:r>
            <a:r>
              <a:rPr sz="3700" spc="-10" dirty="0"/>
              <a:t> </a:t>
            </a:r>
            <a:r>
              <a:rPr sz="3700" dirty="0"/>
              <a:t>de</a:t>
            </a:r>
            <a:r>
              <a:rPr sz="3700" spc="-5" dirty="0"/>
              <a:t> todos</a:t>
            </a:r>
            <a:endParaRPr sz="3700"/>
          </a:p>
        </p:txBody>
      </p:sp>
      <p:sp>
        <p:nvSpPr>
          <p:cNvPr id="4" name="object 4"/>
          <p:cNvSpPr txBox="1"/>
          <p:nvPr/>
        </p:nvSpPr>
        <p:spPr>
          <a:xfrm>
            <a:off x="846349" y="2890761"/>
            <a:ext cx="8286750" cy="239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b="1" spc="-5" dirty="0">
                <a:solidFill>
                  <a:srgbClr val="FFFFFF"/>
                </a:solidFill>
                <a:latin typeface="Whitney"/>
                <a:cs typeface="Whitney"/>
              </a:rPr>
              <a:t>nosotros</a:t>
            </a:r>
            <a:endParaRPr sz="3700">
              <a:latin typeface="Whitney"/>
              <a:cs typeface="Whitney"/>
            </a:endParaRPr>
          </a:p>
          <a:p>
            <a:pPr>
              <a:lnSpc>
                <a:spcPct val="100000"/>
              </a:lnSpc>
            </a:pPr>
            <a:endParaRPr sz="42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>
              <a:latin typeface="Whitney"/>
              <a:cs typeface="Whitney"/>
            </a:endParaRPr>
          </a:p>
          <a:p>
            <a:pPr marL="12700">
              <a:lnSpc>
                <a:spcPct val="100000"/>
              </a:lnSpc>
            </a:pPr>
            <a:r>
              <a:rPr sz="4200" b="1" spc="-5" dirty="0">
                <a:solidFill>
                  <a:srgbClr val="FFFFFF"/>
                </a:solidFill>
                <a:latin typeface="Whitney"/>
                <a:cs typeface="Whitney"/>
              </a:rPr>
              <a:t>¡DEBEMOS </a:t>
            </a:r>
            <a:r>
              <a:rPr sz="4200" b="1" spc="-20" dirty="0">
                <a:solidFill>
                  <a:srgbClr val="FFFFFF"/>
                </a:solidFill>
                <a:latin typeface="Whitney"/>
                <a:cs typeface="Whitney"/>
              </a:rPr>
              <a:t>TRABAJAR</a:t>
            </a:r>
            <a:r>
              <a:rPr sz="4200" b="1" spc="-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4200" b="1" dirty="0">
                <a:solidFill>
                  <a:srgbClr val="FFFFFF"/>
                </a:solidFill>
                <a:latin typeface="Whitney"/>
                <a:cs typeface="Whitney"/>
              </a:rPr>
              <a:t>EN </a:t>
            </a:r>
            <a:r>
              <a:rPr sz="4200" b="1" spc="-10" dirty="0">
                <a:solidFill>
                  <a:srgbClr val="FFFFFF"/>
                </a:solidFill>
                <a:latin typeface="Whitney"/>
                <a:cs typeface="Whitney"/>
              </a:rPr>
              <a:t>EQUIPO!</a:t>
            </a:r>
            <a:endParaRPr sz="42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423626"/>
            <a:ext cx="7941309" cy="571500"/>
          </a:xfrm>
          <a:custGeom>
            <a:avLst/>
            <a:gdLst/>
            <a:ahLst/>
            <a:cxnLst/>
            <a:rect l="l" t="t" r="r" b="b"/>
            <a:pathLst>
              <a:path w="7941309" h="571500">
                <a:moveTo>
                  <a:pt x="0" y="571500"/>
                </a:moveTo>
                <a:lnTo>
                  <a:pt x="7941144" y="571500"/>
                </a:lnTo>
                <a:lnTo>
                  <a:pt x="7941144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46349" y="2226776"/>
            <a:ext cx="7966709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46450" algn="l"/>
              </a:tabLst>
            </a:pPr>
            <a:r>
              <a:rPr sz="5600" dirty="0"/>
              <a:t>A</a:t>
            </a:r>
            <a:r>
              <a:rPr sz="5600" spc="-215" dirty="0"/>
              <a:t>L</a:t>
            </a:r>
            <a:r>
              <a:rPr sz="5600" dirty="0"/>
              <a:t>GUNAS	SUGERENCIAS</a:t>
            </a:r>
            <a:endParaRPr sz="5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181673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dirty="0"/>
              <a:t>RUTINAS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24499" y="1997969"/>
            <a:ext cx="6931025" cy="35991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Algunos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buenos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ejemplos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son:</a:t>
            </a:r>
            <a:endParaRPr sz="2700">
              <a:latin typeface="Whitney"/>
              <a:cs typeface="Whitney"/>
            </a:endParaRPr>
          </a:p>
          <a:p>
            <a:pPr marL="192405" marR="887094" indent="-180340">
              <a:lnSpc>
                <a:spcPct val="100000"/>
              </a:lnSpc>
              <a:spcBef>
                <a:spcPts val="360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Establezca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hora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fija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acostarse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levantarse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 días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 semana.</a:t>
            </a:r>
            <a:endParaRPr sz="2700">
              <a:latin typeface="Whitney"/>
              <a:cs typeface="Whitney"/>
            </a:endParaRPr>
          </a:p>
          <a:p>
            <a:pPr marL="19240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Ayúdelo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prepararse</a:t>
            </a:r>
            <a:r>
              <a:rPr sz="2700" b="1" spc="2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día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siguiente.</a:t>
            </a:r>
            <a:endParaRPr sz="2700">
              <a:latin typeface="Whitney"/>
              <a:cs typeface="Whitney"/>
            </a:endParaRPr>
          </a:p>
          <a:p>
            <a:pPr marL="19240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Dejar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0" dirty="0">
                <a:solidFill>
                  <a:srgbClr val="231F20"/>
                </a:solidFill>
                <a:latin typeface="Whitney"/>
                <a:cs typeface="Whitney"/>
              </a:rPr>
              <a:t>ropa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mochila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listas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día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anterior.</a:t>
            </a:r>
            <a:endParaRPr sz="2700">
              <a:latin typeface="Whitney"/>
              <a:cs typeface="Whitney"/>
            </a:endParaRPr>
          </a:p>
          <a:p>
            <a:pPr marL="19240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Poner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15" dirty="0">
                <a:solidFill>
                  <a:srgbClr val="231F20"/>
                </a:solidFill>
                <a:latin typeface="Whitney"/>
                <a:cs typeface="Whitney"/>
              </a:rPr>
              <a:t>despertador.</a:t>
            </a:r>
            <a:endParaRPr sz="2700">
              <a:latin typeface="Whitney"/>
              <a:cs typeface="Whitney"/>
            </a:endParaRPr>
          </a:p>
          <a:p>
            <a:pPr marL="19240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Despejar</a:t>
            </a:r>
            <a:r>
              <a:rPr sz="2700" b="1" spc="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lugar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donde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tendrá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clases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online.</a:t>
            </a:r>
            <a:endParaRPr sz="2700">
              <a:latin typeface="Whitney"/>
              <a:cs typeface="Whitney"/>
            </a:endParaRPr>
          </a:p>
          <a:p>
            <a:pPr marL="192405" indent="-180340">
              <a:lnSpc>
                <a:spcPct val="100000"/>
              </a:lnSpc>
              <a:spcBef>
                <a:spcPts val="359"/>
              </a:spcBef>
              <a:buClr>
                <a:srgbClr val="FBAE2B"/>
              </a:buClr>
              <a:buSzPct val="111111"/>
              <a:buFont typeface="Arial Narrow"/>
              <a:buChar char="•"/>
              <a:tabLst>
                <a:tab pos="193040" algn="l"/>
              </a:tabLst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Dejar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implementos</a:t>
            </a:r>
            <a:r>
              <a:rPr sz="2700" b="1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1" spc="-5" dirty="0">
                <a:solidFill>
                  <a:srgbClr val="231F20"/>
                </a:solidFill>
                <a:latin typeface="Whitney"/>
                <a:cs typeface="Whitney"/>
              </a:rPr>
              <a:t>listos</a:t>
            </a:r>
            <a:r>
              <a:rPr sz="2700" b="1" spc="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el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desayuno.</a:t>
            </a:r>
            <a:endParaRPr sz="2700">
              <a:latin typeface="Whitney"/>
              <a:cs typeface="Whitney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55993" y="1338293"/>
            <a:ext cx="2261920" cy="188691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684</Words>
  <Application>Microsoft Office PowerPoint</Application>
  <PresentationFormat>Personalizado</PresentationFormat>
  <Paragraphs>70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 Narrow</vt:lpstr>
      <vt:lpstr>Calibri</vt:lpstr>
      <vt:lpstr>Whitney</vt:lpstr>
      <vt:lpstr>Office Theme</vt:lpstr>
      <vt:lpstr>Asistencia escolar</vt:lpstr>
      <vt:lpstr>REUNIÓN DE PADRES Y APODERADOS</vt:lpstr>
      <vt:lpstr>¿Cómo se siente mi hijo, nieto, sobrino</vt:lpstr>
      <vt:lpstr>AUSENTISMO CRÓNICO</vt:lpstr>
      <vt:lpstr>Algunas consecuencias del Ausentismo Crónico</vt:lpstr>
      <vt:lpstr>Algunas consecuencias del Ausentismo Crónico</vt:lpstr>
      <vt:lpstr>Nuestros estudiantes necesitan de todos</vt:lpstr>
      <vt:lpstr>ALGUNAS SUGERENCIAS</vt:lpstr>
      <vt:lpstr>RUTINAS</vt:lpstr>
      <vt:lpstr>CONVERSAR</vt:lpstr>
      <vt:lpstr>PEDIR APOYO</vt:lpstr>
      <vt:lpstr>RED DE APOYO</vt:lpstr>
      <vt:lpstr>RESPETAR Y CUIDAR LOS TIEMPO DE APRENDIZAJE</vt:lpstr>
      <vt:lpstr>CONTACTO</vt:lpstr>
      <vt:lpstr>¡ESTAMOS JUNTOS EN ESTO!</vt:lpstr>
      <vt:lpstr>Asistencia escolar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Asistencia escolar</dc:title>
  <dc:creator>Ana  Garcia Pereira</dc:creator>
  <cp:lastModifiedBy>Ana  Garcia Pereira</cp:lastModifiedBy>
  <cp:revision>3</cp:revision>
  <dcterms:created xsi:type="dcterms:W3CDTF">2021-07-28T15:08:27Z</dcterms:created>
  <dcterms:modified xsi:type="dcterms:W3CDTF">2023-05-29T19:48:12Z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2021-06-03T00:00:00Z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2021-07-28T00:00:00Z</vt:filetime>
  </property>
</Properties>
</file>