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6" r:id="rId3"/>
    <p:sldId id="284" r:id="rId4"/>
    <p:sldId id="278" r:id="rId5"/>
    <p:sldId id="280" r:id="rId6"/>
    <p:sldId id="281" r:id="rId7"/>
    <p:sldId id="283" r:id="rId8"/>
    <p:sldId id="282" r:id="rId9"/>
    <p:sldId id="288" r:id="rId10"/>
    <p:sldId id="285" r:id="rId11"/>
    <p:sldId id="293" r:id="rId12"/>
    <p:sldId id="289" r:id="rId13"/>
    <p:sldId id="290" r:id="rId14"/>
    <p:sldId id="294" r:id="rId15"/>
    <p:sldId id="295" r:id="rId16"/>
    <p:sldId id="296" r:id="rId17"/>
    <p:sldId id="297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24-10-2014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2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24-10-2014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1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24-10-2014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1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24-10-2014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4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24-10-2014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7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24-10-2014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2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24-10-2014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3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24-10-2014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7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24-10-2014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8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24-10-2014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7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24-10-2014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2663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24-10-2014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7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700" dirty="0" smtClean="0">
                <a:solidFill>
                  <a:srgbClr val="030CBD"/>
                </a:solidFill>
                <a:effectLst/>
              </a:rPr>
              <a:t>El Mediterráneo y la Antigüedad Clásica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45014"/>
            <a:ext cx="6751942" cy="4401202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 flipV="1">
            <a:off x="1071207" y="1033392"/>
            <a:ext cx="6984776" cy="17475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232033" y="1268760"/>
            <a:ext cx="6724343" cy="122413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Las costas del Mar Mediterráneo han constituido el escenario  para el florecimiento de diversas culturas y civilizaciones. 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Una de estas civilizaciones fue la egipcia, que se desarrolló junto al río Nilo…</a:t>
            </a:r>
            <a:endParaRPr lang="es-CL" sz="1400" b="1" dirty="0"/>
          </a:p>
        </p:txBody>
      </p:sp>
    </p:spTree>
    <p:extLst>
      <p:ext uri="{BB962C8B-B14F-4D97-AF65-F5344CB8AC3E}">
        <p14:creationId xmlns:p14="http://schemas.microsoft.com/office/powerpoint/2010/main" val="168432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13688"/>
            <a:ext cx="5280483" cy="4707600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C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10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693461" y="2048347"/>
            <a:ext cx="3055003" cy="42609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96136" y="2103387"/>
            <a:ext cx="2808312" cy="4061917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La particular geografía griega, con valles encerrados por cadenas montañosas y disposición natural de costa y bahías, permitió el desarrollo de ciudades-estados o polis.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Cada polis conservaba sus  particularidades,  pero en conjunto todas compartían la misma cultura, religión e idioma.</a:t>
            </a:r>
            <a:endParaRPr lang="es-CL" sz="1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5772185" y="1169671"/>
            <a:ext cx="2832263" cy="74716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820087" y="1241679"/>
            <a:ext cx="2710334" cy="60314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Las Polis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115616" y="620688"/>
            <a:ext cx="7415847" cy="720080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2700" dirty="0" smtClean="0">
                <a:solidFill>
                  <a:srgbClr val="030CBD"/>
                </a:solidFill>
                <a:effectLst/>
              </a:rPr>
              <a:t>El Mediterráneo y la Antigüedad Clásica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45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11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076056" y="2132857"/>
            <a:ext cx="3168352" cy="39958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076056" y="2673473"/>
            <a:ext cx="3168352" cy="2987775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Los relatos de historiadores como Heródoto y </a:t>
            </a:r>
            <a:r>
              <a:rPr lang="es-ES" sz="1400" b="1" dirty="0" err="1" smtClean="0"/>
              <a:t>Tucídides</a:t>
            </a:r>
            <a:r>
              <a:rPr lang="es-ES" sz="1400" b="1" dirty="0" smtClean="0"/>
              <a:t> nos entregaron los detalles de las luchas emprendidas por los griegos para defender su estilo de vida.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 En este campo se destacaron los hoplitas, las luchas navales y los grandes héroes.</a:t>
            </a:r>
            <a:endParaRPr lang="es-CL" sz="1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4823539" y="1169671"/>
            <a:ext cx="3707924" cy="81916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932040" y="1268760"/>
            <a:ext cx="3456384" cy="60314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Los heroicos hoplitas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" y="1378497"/>
            <a:ext cx="3635353" cy="4844694"/>
          </a:xfrm>
          <a:prstGeom prst="rect">
            <a:avLst/>
          </a:prstGeom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1115616" y="620688"/>
            <a:ext cx="7415847" cy="720080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2700" dirty="0" smtClean="0">
                <a:solidFill>
                  <a:srgbClr val="030CBD"/>
                </a:solidFill>
                <a:effectLst/>
              </a:rPr>
              <a:t>El Mediterráneo y la Antigüedad Clásica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152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12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484153" y="2132857"/>
            <a:ext cx="3047310" cy="41764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81089" y="2348880"/>
            <a:ext cx="2951351" cy="3779859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El mundo occidental es heredero de la cultura griega, ya que en ella se desarrollaron elementos que son pilares de nuestro mundo.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 Uno de estos elementos es la filosofía, cuyos principales exponentes fueron Sócrates, Platón y  Aristóteles. </a:t>
            </a:r>
            <a:endParaRPr lang="es-CL" sz="1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5484153" y="1169671"/>
            <a:ext cx="3047310" cy="81916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678090" y="1196752"/>
            <a:ext cx="2710334" cy="80977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La cultura griega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47339"/>
            <a:ext cx="4595409" cy="4789973"/>
          </a:xfrm>
          <a:prstGeom prst="rect">
            <a:avLst/>
          </a:prstGeom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1115616" y="620688"/>
            <a:ext cx="7415847" cy="720080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2700" dirty="0" smtClean="0">
                <a:solidFill>
                  <a:srgbClr val="030CBD"/>
                </a:solidFill>
                <a:effectLst/>
              </a:rPr>
              <a:t>El Mediterráneo y la Antigüedad Clásica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6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13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484153" y="2469407"/>
            <a:ext cx="2904271" cy="28318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57786"/>
            <a:ext cx="4186317" cy="5367558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5508104" y="2708917"/>
            <a:ext cx="2782342" cy="2592291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La arquitectura y los aportes de la ciencia son legados griegos  que siguen presentes en nuestra vida. Ejemplo de ello son los aportes de  Pitágoras y </a:t>
            </a:r>
            <a:r>
              <a:rPr lang="es-ES" sz="1400" b="1" dirty="0" err="1" smtClean="0"/>
              <a:t>Arquímides</a:t>
            </a:r>
            <a:r>
              <a:rPr lang="es-ES" sz="1400" b="1" dirty="0" smtClean="0"/>
              <a:t>.</a:t>
            </a:r>
            <a:endParaRPr lang="es-CL" sz="1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5484153" y="1169671"/>
            <a:ext cx="3047310" cy="81916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652120" y="1196752"/>
            <a:ext cx="2710334" cy="80977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La cultura griega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115616" y="620688"/>
            <a:ext cx="7415847" cy="720080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2700" dirty="0" smtClean="0">
                <a:solidFill>
                  <a:srgbClr val="030CBD"/>
                </a:solidFill>
                <a:effectLst/>
              </a:rPr>
              <a:t>El Mediterráneo y la Antigüedad Clásica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257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068959"/>
            <a:ext cx="4304772" cy="3540907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44" y="2492896"/>
            <a:ext cx="3696916" cy="4248472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14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491880" y="1125514"/>
            <a:ext cx="5168868" cy="17274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491880" y="1196751"/>
            <a:ext cx="5168868" cy="1512169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300" b="1" dirty="0" smtClean="0"/>
              <a:t>El desarrollo de las artes, en todas sus expresiones fue fundamental en la cultura griega. </a:t>
            </a:r>
            <a:r>
              <a:rPr lang="es-ES" sz="1300" b="1" dirty="0"/>
              <a:t>O</a:t>
            </a:r>
            <a:r>
              <a:rPr lang="es-ES" sz="1300" b="1" dirty="0" smtClean="0"/>
              <a:t>tro legado que nos acompaña hasta nuestros días es el deporte, cuya expresión más característica era la realización de los Juegos Olímpicos.</a:t>
            </a:r>
            <a:endParaRPr lang="es-CL" sz="13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755576" y="1196752"/>
            <a:ext cx="2448272" cy="7663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85745" y="1294524"/>
            <a:ext cx="2710334" cy="62230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Las artes y el deporte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115616" y="620688"/>
            <a:ext cx="7415847" cy="720080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2700" dirty="0" smtClean="0">
                <a:solidFill>
                  <a:srgbClr val="030CBD"/>
                </a:solidFill>
                <a:effectLst/>
              </a:rPr>
              <a:t>El Mediterráneo y la Antigüedad Clásica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1452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6" y="1313687"/>
            <a:ext cx="4551402" cy="5386437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15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436096" y="2132856"/>
            <a:ext cx="3240360" cy="41279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436096" y="2276872"/>
            <a:ext cx="3240360" cy="3600403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Alejandro Magno, rey de Macedonia y conquistador de extensos territorios, fue uno de los grandes divulgadores de la cultura griega. 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Él era un ferviente admirador de los aportes griegos. En los territorios conquistados por Alejandro se mezclaron aportes orientales y griegos. Surgió así la cultura helenística.</a:t>
            </a:r>
            <a:endParaRPr lang="es-CL" sz="1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5556161" y="1323078"/>
            <a:ext cx="2832263" cy="74716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623721" y="1323078"/>
            <a:ext cx="2710334" cy="80977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Cultura helenística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115616" y="620688"/>
            <a:ext cx="7415847" cy="720080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2700" dirty="0" smtClean="0">
                <a:solidFill>
                  <a:srgbClr val="030CBD"/>
                </a:solidFill>
                <a:effectLst/>
              </a:rPr>
              <a:t>El Mediterráneo y la Antigüedad Clásica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70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16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220073" y="2132857"/>
            <a:ext cx="3311390" cy="41044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64088" y="2708921"/>
            <a:ext cx="3024336" cy="2736303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Otra gran civilización que se desarrolló en las costas del Mediterráneo fue la romana. Se expandió desde la península itálica, adoptó muchos elementos de la cultura griega y civilizó los territorios conquistados.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9671"/>
            <a:ext cx="3744416" cy="5404836"/>
          </a:xfrm>
          <a:prstGeom prst="rect">
            <a:avLst/>
          </a:prstGeom>
        </p:spPr>
      </p:pic>
      <p:sp>
        <p:nvSpPr>
          <p:cNvPr id="9" name="8 Rectángulo redondeado"/>
          <p:cNvSpPr/>
          <p:nvPr/>
        </p:nvSpPr>
        <p:spPr>
          <a:xfrm>
            <a:off x="5076056" y="1169671"/>
            <a:ext cx="3600399" cy="81916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220073" y="1313688"/>
            <a:ext cx="3311390" cy="60314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La República Romana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115616" y="620688"/>
            <a:ext cx="7415847" cy="720080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2700" dirty="0" smtClean="0">
                <a:solidFill>
                  <a:srgbClr val="030CBD"/>
                </a:solidFill>
                <a:effectLst/>
              </a:rPr>
              <a:t>El Mediterráneo y la Antigüedad Clásica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547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07578"/>
            <a:ext cx="6137504" cy="4239519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17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156176" y="2636912"/>
            <a:ext cx="2987823" cy="2520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252135" y="2924945"/>
            <a:ext cx="2808312" cy="201622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El Imperio romano </a:t>
            </a:r>
            <a:r>
              <a:rPr lang="es-ES" sz="1400" b="1" smtClean="0"/>
              <a:t>nos legó </a:t>
            </a:r>
            <a:r>
              <a:rPr lang="es-ES" sz="1400" b="1" dirty="0" smtClean="0"/>
              <a:t>el derecho, la retórica, la arquitectura y una serie de instituciones políticas. 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6696236" y="1292576"/>
            <a:ext cx="1980220" cy="7682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613341" y="1305570"/>
            <a:ext cx="2254022" cy="67515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El Imperio romano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115616" y="620688"/>
            <a:ext cx="7415847" cy="720080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2700" dirty="0" smtClean="0">
                <a:solidFill>
                  <a:srgbClr val="030CBD"/>
                </a:solidFill>
                <a:effectLst/>
              </a:rPr>
              <a:t>El Mediterráneo y la Antigüedad Clásica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707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2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339160" y="1624197"/>
            <a:ext cx="3192303" cy="40370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74" y="1192076"/>
            <a:ext cx="3827850" cy="469647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5339160" y="1844824"/>
            <a:ext cx="3192303" cy="367240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Los fenicios fueron un pueblo que en la Antigüedad habitó la zona costera de Siria. Se destacaron como grandes navegantes y activos comerciantes.</a:t>
            </a:r>
          </a:p>
          <a:p>
            <a:pPr algn="ctr">
              <a:lnSpc>
                <a:spcPct val="150000"/>
              </a:lnSpc>
            </a:pPr>
            <a:r>
              <a:rPr lang="es-ES" sz="1400" b="1" dirty="0"/>
              <a:t>Con sus actividad comercial conectaron distintos puntos del Mediterráneo.</a:t>
            </a:r>
            <a:endParaRPr lang="es-CL" sz="1400" b="1" dirty="0"/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Sus puertos más importantes fueron </a:t>
            </a:r>
            <a:r>
              <a:rPr lang="es-ES" sz="1400" b="1" dirty="0" err="1" smtClean="0"/>
              <a:t>Biblos</a:t>
            </a:r>
            <a:r>
              <a:rPr lang="es-ES" sz="1400" b="1" dirty="0" smtClean="0"/>
              <a:t>, Sidón y Tiro.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115616" y="620688"/>
            <a:ext cx="7415847" cy="720080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2700" dirty="0" smtClean="0">
                <a:solidFill>
                  <a:srgbClr val="030CBD"/>
                </a:solidFill>
                <a:effectLst/>
              </a:rPr>
              <a:t>El Mediterráneo y la Antigüedad Clásica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94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4" y="1922532"/>
            <a:ext cx="5633739" cy="403244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700" dirty="0" smtClean="0">
                <a:solidFill>
                  <a:srgbClr val="030CBD"/>
                </a:solidFill>
                <a:effectLst/>
              </a:rPr>
              <a:t>El </a:t>
            </a:r>
            <a:r>
              <a:rPr lang="es-ES" sz="2700" dirty="0">
                <a:solidFill>
                  <a:srgbClr val="030CBD"/>
                </a:solidFill>
                <a:effectLst/>
              </a:rPr>
              <a:t>Mediterráneo y la Antigüedad </a:t>
            </a:r>
            <a:r>
              <a:rPr lang="es-ES" sz="2700" dirty="0" smtClean="0">
                <a:solidFill>
                  <a:srgbClr val="030CBD"/>
                </a:solidFill>
                <a:effectLst/>
              </a:rPr>
              <a:t>Clásica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3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012160" y="1562492"/>
            <a:ext cx="2687209" cy="47525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084168" y="1700808"/>
            <a:ext cx="2476384" cy="402674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El mar Egeo es un amplio golfo ubicado entre tierras de Europa y Asia.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Posee gran cantidad de islas y bahías en sus costas.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En este lugar surgieron numerosas culturas y civilizaciones, que constituyeron la base de la civilización occidental.</a:t>
            </a:r>
            <a:endParaRPr lang="es-CL" sz="1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3011701" y="1052945"/>
            <a:ext cx="2832263" cy="79187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109988" y="1196962"/>
            <a:ext cx="2614223" cy="57585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El Mundo Egeo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87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92" y="1668670"/>
            <a:ext cx="4919395" cy="3700860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C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4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436097" y="1844824"/>
            <a:ext cx="3442652" cy="42484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436097" y="2033284"/>
            <a:ext cx="3456384" cy="413202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Esta civilización surgió hacia el año 2.000 a.C.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Ocupó las costas de la isla de Creta e islas adyacentes.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Llegó a constituir un imperio marítimo.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Sus enormes y fabulosos palacios, decorados con temática marina, son una señal de la importancia que tuvo para ellos la navegación por el Mediterráneo.</a:t>
            </a:r>
            <a:endParaRPr lang="es-CL" sz="1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5717263" y="1146246"/>
            <a:ext cx="2880320" cy="60314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857766" y="1157786"/>
            <a:ext cx="2599313" cy="60314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Civilización minoica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115616" y="620688"/>
            <a:ext cx="7415847" cy="72008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2400" dirty="0" smtClean="0">
                <a:solidFill>
                  <a:srgbClr val="030CBD"/>
                </a:solidFill>
                <a:effectLst/>
              </a:rPr>
              <a:t>El Mediterráneo y la Antigüedad Clásica</a:t>
            </a:r>
            <a:br>
              <a:rPr lang="es-ES" sz="2400" dirty="0" smtClean="0">
                <a:solidFill>
                  <a:srgbClr val="030CBD"/>
                </a:solidFill>
                <a:effectLst/>
              </a:rPr>
            </a:br>
            <a:endParaRPr lang="es-CL" sz="2400" dirty="0">
              <a:solidFill>
                <a:srgbClr val="030CB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600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C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5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152764" y="1988840"/>
            <a:ext cx="2595700" cy="37444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152764" y="2348881"/>
            <a:ext cx="2595700" cy="3168351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En esta civilización nacieron  innumerables leyendas y relatos mitológicos, que con el paso del tiempo fueron convirtiéndose en tradición. Muchos de ellos han llegado hasta nuestros días.</a:t>
            </a:r>
            <a:endParaRPr lang="es-CL" sz="1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5988209" y="1124744"/>
            <a:ext cx="2832263" cy="6751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084168" y="1170607"/>
            <a:ext cx="2710334" cy="60314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Creta y la Mitología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115616" y="620688"/>
            <a:ext cx="7415847" cy="720080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2900" dirty="0">
                <a:solidFill>
                  <a:srgbClr val="030CBD"/>
                </a:solidFill>
                <a:effectLst/>
              </a:rPr>
              <a:t>E</a:t>
            </a:r>
            <a:r>
              <a:rPr lang="es-ES" sz="2900" dirty="0" smtClean="0">
                <a:solidFill>
                  <a:srgbClr val="030CBD"/>
                </a:solidFill>
                <a:effectLst/>
              </a:rPr>
              <a:t>l Mediterráneo y la Antigüedad Clásica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2" name="AutoShape 2" descr="https://mail.google.com/mail/u/0/?ui=2&amp;ik=b4281d42e4&amp;view=fimg&amp;th=149423713667119d&amp;attid=0.0.1&amp;disp=emb&amp;attbid=ANGjdJ_rAn4-Z6g7RRdX-5JbTf7vxc72oMBSI1jKM4fbPpRaRANopt8Zz-TEv0JwWiQDwG1OGLNhP_8LiWLrFGoqAe7C3BpO1zmc9dFlhz2MEoSZxv30KcNVAOaRuWw&amp;sz=-w1600-h1000&amp;ats=1414156269419&amp;rm=149423713667119d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"/>
          <a:stretch/>
        </p:blipFill>
        <p:spPr bwMode="auto">
          <a:xfrm>
            <a:off x="517401" y="1875589"/>
            <a:ext cx="5494759" cy="378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01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C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6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472177" y="2132856"/>
            <a:ext cx="2988255" cy="42484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66" y="1105780"/>
            <a:ext cx="4187890" cy="5509018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5562148" y="2241425"/>
            <a:ext cx="2808312" cy="4139903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Tras  la decadencia de Creta y el arribo a </a:t>
            </a:r>
            <a:r>
              <a:rPr lang="es-ES" sz="1400" b="1" dirty="0"/>
              <a:t>G</a:t>
            </a:r>
            <a:r>
              <a:rPr lang="es-ES" sz="1400" b="1" dirty="0" smtClean="0"/>
              <a:t>recia de los aqueos, se formó el centro urbano de Micenas. 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Esta civilización se desarrolló hasta la llegada de los dorios en el 1.200 a.C.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Famosas son sus máscaras de oro y armaduras de bronce.</a:t>
            </a:r>
            <a:endParaRPr lang="es-CL" sz="1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5220073" y="1169671"/>
            <a:ext cx="3456384" cy="89117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364089" y="1313688"/>
            <a:ext cx="3167374" cy="60314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La civilización micénica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115616" y="620688"/>
            <a:ext cx="7415847" cy="72008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2400" dirty="0" smtClean="0">
                <a:solidFill>
                  <a:srgbClr val="030CBD"/>
                </a:solidFill>
                <a:effectLst/>
              </a:rPr>
              <a:t>El Mediterráneo y la Antigüedad Clásica</a:t>
            </a:r>
            <a:br>
              <a:rPr lang="es-ES" sz="2400" dirty="0" smtClean="0">
                <a:solidFill>
                  <a:srgbClr val="030CBD"/>
                </a:solidFill>
                <a:effectLst/>
              </a:rPr>
            </a:br>
            <a:endParaRPr lang="es-CL" sz="2400" dirty="0">
              <a:solidFill>
                <a:srgbClr val="030CB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12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7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292081" y="2132856"/>
            <a:ext cx="3096344" cy="39958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92080" y="2276872"/>
            <a:ext cx="3024337" cy="3528393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Se llama así a los acontecimientos anteriores a la invasión de los dorios.  Corresponden a la civilización micénica y se narran las aventuras de Aquiles, Héctor, Odiseo, Agamenón y tantos otros. La existencia de estos héroes fueron ejemplo en  la educación de los griegos. </a:t>
            </a:r>
            <a:endParaRPr lang="es-CL" sz="1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5484153" y="1169671"/>
            <a:ext cx="2832263" cy="74716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486330" y="1313688"/>
            <a:ext cx="2710334" cy="45912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La Edad </a:t>
            </a:r>
            <a:r>
              <a:rPr lang="es-ES" sz="1700" b="1" dirty="0"/>
              <a:t>H</a:t>
            </a:r>
            <a:r>
              <a:rPr lang="es-ES" sz="1700" b="1" dirty="0" smtClean="0"/>
              <a:t>eroica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66" y="1157786"/>
            <a:ext cx="3888432" cy="5236840"/>
          </a:xfrm>
          <a:prstGeom prst="rect">
            <a:avLst/>
          </a:prstGeom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1115616" y="620688"/>
            <a:ext cx="7415847" cy="720080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2900" dirty="0" smtClean="0">
                <a:solidFill>
                  <a:srgbClr val="030CBD"/>
                </a:solidFill>
                <a:effectLst/>
              </a:rPr>
              <a:t>El Mediterráneo y la Antigüedad Clásica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590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92" y="1556792"/>
            <a:ext cx="5570033" cy="4270072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CL" sz="3600" b="1" dirty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8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988209" y="2060849"/>
            <a:ext cx="2856214" cy="36003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012160" y="2276871"/>
            <a:ext cx="2808312" cy="3096345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De esta época provienen  los relatos que se expandieron y se difundieron hasta la actualidad. 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Uno de ellos narra el conflicto entre troyanos y aqueos, recogido con posterioridad por la poesía de Homero.</a:t>
            </a:r>
            <a:endParaRPr lang="es-CL" sz="1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5988209" y="1169671"/>
            <a:ext cx="2832263" cy="81916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049173" y="1296517"/>
            <a:ext cx="2710334" cy="60314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La Guerra de Troya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268016" y="593608"/>
            <a:ext cx="7415847" cy="72008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2400" dirty="0" smtClean="0">
                <a:solidFill>
                  <a:srgbClr val="030CBD"/>
                </a:solidFill>
                <a:effectLst/>
              </a:rPr>
              <a:t>El Mediterráneo y la Antigüedad Clásica</a:t>
            </a:r>
            <a:br>
              <a:rPr lang="es-ES" sz="2400" dirty="0" smtClean="0">
                <a:solidFill>
                  <a:srgbClr val="030CBD"/>
                </a:solidFill>
                <a:effectLst/>
              </a:rPr>
            </a:br>
            <a:endParaRPr lang="es-CL" sz="2400" dirty="0">
              <a:solidFill>
                <a:srgbClr val="030CB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78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72503"/>
            <a:ext cx="4331906" cy="5510953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9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364088" y="2060848"/>
            <a:ext cx="3264311" cy="42925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64089" y="2385441"/>
            <a:ext cx="3240359" cy="3707855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Los griegos practicaron una religión politeísta y antropomórfica. 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Los dioses eran inmortales, </a:t>
            </a:r>
            <a:r>
              <a:rPr lang="es-ES" sz="1400" b="1" dirty="0"/>
              <a:t>eternamente jóvenes y se les atribuían las mismas costumbres de los mortales.</a:t>
            </a:r>
            <a:endParaRPr lang="es-CL" sz="1400" b="1" dirty="0"/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  Residían en el Olimpo, donde Zeus reinaba sobre ellos.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El relato de sus vidas dio forma a la mitología griega. </a:t>
            </a:r>
            <a:endParaRPr lang="es-CL" sz="1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5364088" y="1169671"/>
            <a:ext cx="3167375" cy="6751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364089" y="1313688"/>
            <a:ext cx="3167374" cy="404889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/>
              <a:t>L</a:t>
            </a:r>
            <a:r>
              <a:rPr lang="es-ES" sz="1700" b="1" dirty="0" smtClean="0"/>
              <a:t>os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/>
              <a:t>d</a:t>
            </a:r>
            <a:r>
              <a:rPr lang="es-ES" sz="1700" b="1" dirty="0" smtClean="0"/>
              <a:t>ioses griegos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115616" y="620688"/>
            <a:ext cx="7415847" cy="72008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2400" dirty="0" smtClean="0">
                <a:solidFill>
                  <a:srgbClr val="030CBD"/>
                </a:solidFill>
                <a:effectLst/>
              </a:rPr>
              <a:t>El Mediterráneo y la Antigüedad Clásica</a:t>
            </a:r>
            <a:br>
              <a:rPr lang="es-ES" sz="2400" dirty="0" smtClean="0">
                <a:solidFill>
                  <a:srgbClr val="030CBD"/>
                </a:solidFill>
                <a:effectLst/>
              </a:rPr>
            </a:br>
            <a:endParaRPr lang="es-CL" sz="2400" dirty="0">
              <a:solidFill>
                <a:srgbClr val="030CB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95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2777</TotalTime>
  <Words>868</Words>
  <Application>Microsoft Office PowerPoint</Application>
  <PresentationFormat>Presentación en pantalla (4:3)</PresentationFormat>
  <Paragraphs>85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Aspecto</vt:lpstr>
      <vt:lpstr>El Mediterráneo y la Antigüedad Clásica </vt:lpstr>
      <vt:lpstr>Presentación de PowerPoint</vt:lpstr>
      <vt:lpstr>El Mediterráneo y la Antigüedad Clásica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Victoriosa</dc:title>
  <dc:creator>Christian Olivares</dc:creator>
  <cp:lastModifiedBy>Ximena Liliana Perez Ganga</cp:lastModifiedBy>
  <cp:revision>287</cp:revision>
  <dcterms:created xsi:type="dcterms:W3CDTF">2013-04-17T03:59:13Z</dcterms:created>
  <dcterms:modified xsi:type="dcterms:W3CDTF">2014-10-24T13:15:32Z</dcterms:modified>
</cp:coreProperties>
</file>