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49" r:id="rId1"/>
  </p:sldMasterIdLst>
  <p:notesMasterIdLst>
    <p:notesMasterId r:id="rId16"/>
  </p:notesMasterIdLst>
  <p:sldIdLst>
    <p:sldId id="256" r:id="rId2"/>
    <p:sldId id="280" r:id="rId3"/>
    <p:sldId id="257" r:id="rId4"/>
    <p:sldId id="260" r:id="rId5"/>
    <p:sldId id="263" r:id="rId6"/>
    <p:sldId id="272" r:id="rId7"/>
    <p:sldId id="271" r:id="rId8"/>
    <p:sldId id="275" r:id="rId9"/>
    <p:sldId id="276" r:id="rId10"/>
    <p:sldId id="259" r:id="rId11"/>
    <p:sldId id="273" r:id="rId12"/>
    <p:sldId id="277" r:id="rId13"/>
    <p:sldId id="279" r:id="rId14"/>
    <p:sldId id="27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men Julia Undurraga Ossa" initials="CJUO" lastIdx="7" clrIdx="0">
    <p:extLst>
      <p:ext uri="{19B8F6BF-5375-455C-9EA6-DF929625EA0E}">
        <p15:presenceInfo xmlns:p15="http://schemas.microsoft.com/office/powerpoint/2012/main" userId="S::carmen.undurraga@mineduc.cl::1eb87c68-7f83-471f-ae65-8ba612ca88a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60"/>
  </p:normalViewPr>
  <p:slideViewPr>
    <p:cSldViewPr snapToGrid="0">
      <p:cViewPr varScale="1">
        <p:scale>
          <a:sx n="65" d="100"/>
          <a:sy n="65" d="100"/>
        </p:scale>
        <p:origin x="8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0B0DBF-129A-4C0C-A5F9-6EF17FF46E10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07154-0652-4DB4-93AC-46F7814A71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20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Recordar a los estudiantes como las personas y/o animales son temas de creación para representar una cultura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07154-0652-4DB4-93AC-46F7814A71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81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La escultura se encuentra en el Parque de las esculturas en la comuna de </a:t>
            </a:r>
            <a:r>
              <a:rPr lang="es-ES" dirty="0" err="1"/>
              <a:t>Providencia,Santiago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07154-0652-4DB4-93AC-46F7814A71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61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Observar los dibujos  y volúmenes en la escultura y su relación con el material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07154-0652-4DB4-93AC-46F7814A71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32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Dos formas diferentes</a:t>
            </a:r>
            <a:r>
              <a:rPr lang="es-ES" baseline="0" dirty="0"/>
              <a:t> de manifestar una figura humana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07154-0652-4DB4-93AC-46F7814A71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025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127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550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456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628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5102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44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063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847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943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605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45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271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Banca de madera&#10;&#10;Descripción generada automáticamente con confianza baja">
            <a:extLst>
              <a:ext uri="{FF2B5EF4-FFF2-40B4-BE49-F238E27FC236}">
                <a16:creationId xmlns:a16="http://schemas.microsoft.com/office/drawing/2014/main" id="{A2D95A8C-12C9-49AF-BAA5-EE1F7FB0FA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t="15125" b="282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9418" y="1645920"/>
            <a:ext cx="12191999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spc="-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ea typeface="+mj-ea"/>
                <a:cs typeface="+mj-cs"/>
              </a:rPr>
              <a:t>CREENCIAS ANCESTRALES Y ESCULTURA</a:t>
            </a: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spc="-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ea typeface="+mj-ea"/>
                <a:cs typeface="+mj-cs"/>
              </a:rPr>
              <a:t>2° medio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14BE1C0-923F-4557-952F-150367D02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BF1A0E2E-CDD4-46BC-BDBB-D276E3467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F2A5265-B923-4C48-AB84-FC98FD2024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829774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520F4C-BBD4-4B11-859E-E2B2DE8E5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7176" y="917970"/>
            <a:ext cx="9877830" cy="669530"/>
          </a:xfrm>
        </p:spPr>
        <p:txBody>
          <a:bodyPr anchor="ctr">
            <a:normAutofit fontScale="90000"/>
          </a:bodyPr>
          <a:lstStyle/>
          <a:p>
            <a:pPr algn="ctr"/>
            <a:br>
              <a:rPr lang="es-CL" sz="4000" b="1" dirty="0">
                <a:latin typeface="+mn-lt"/>
              </a:rPr>
            </a:br>
            <a:r>
              <a:rPr lang="es-CL" sz="4400" b="1" dirty="0">
                <a:latin typeface="+mn-lt"/>
              </a:rPr>
              <a:t> </a:t>
            </a:r>
            <a:r>
              <a:rPr lang="es-CL" sz="4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HUGO MARIN</a:t>
            </a:r>
            <a:br>
              <a:rPr lang="es-CL" sz="4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br>
              <a:rPr lang="es-CL" dirty="0"/>
            </a:br>
            <a:endParaRPr lang="es-CL" dirty="0"/>
          </a:p>
        </p:txBody>
      </p:sp>
      <p:sp>
        <p:nvSpPr>
          <p:cNvPr id="9" name="CuadroTexto 8"/>
          <p:cNvSpPr txBox="1"/>
          <p:nvPr/>
        </p:nvSpPr>
        <p:spPr>
          <a:xfrm>
            <a:off x="5244260" y="5293780"/>
            <a:ext cx="1703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b="1" dirty="0">
                <a:solidFill>
                  <a:schemeClr val="accent1">
                    <a:lumMod val="75000"/>
                  </a:schemeClr>
                </a:solidFill>
              </a:rPr>
              <a:t>Pachamama</a:t>
            </a:r>
            <a:r>
              <a:rPr lang="es-CL" sz="1600" dirty="0">
                <a:solidFill>
                  <a:schemeClr val="accent1">
                    <a:lumMod val="75000"/>
                  </a:schemeClr>
                </a:solidFill>
              </a:rPr>
              <a:t>-1990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563" y="1938616"/>
            <a:ext cx="2886412" cy="421032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4025" y="1938616"/>
            <a:ext cx="3157742" cy="421032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25334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47" y="1884729"/>
            <a:ext cx="4705351" cy="3792513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uadroTexto 7"/>
          <p:cNvSpPr txBox="1"/>
          <p:nvPr/>
        </p:nvSpPr>
        <p:spPr>
          <a:xfrm>
            <a:off x="2267682" y="5928636"/>
            <a:ext cx="1909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b="1" dirty="0"/>
              <a:t>Guagua Blanca </a:t>
            </a:r>
            <a:r>
              <a:rPr lang="es-CL" sz="1600" dirty="0"/>
              <a:t>1988</a:t>
            </a:r>
            <a:endParaRPr lang="en-US" sz="16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811" y="1884729"/>
            <a:ext cx="4879242" cy="3815567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uadroTexto 10"/>
          <p:cNvSpPr txBox="1"/>
          <p:nvPr/>
        </p:nvSpPr>
        <p:spPr>
          <a:xfrm>
            <a:off x="8272937" y="5906192"/>
            <a:ext cx="2184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b="1" dirty="0"/>
              <a:t>Modulando al eco </a:t>
            </a:r>
            <a:r>
              <a:rPr lang="es-CL" sz="1600" dirty="0"/>
              <a:t>1997</a:t>
            </a:r>
            <a:endParaRPr lang="en-US" sz="16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2F1FCCA-3B30-4F92-AC0D-3415A4FCF4F9}"/>
              </a:ext>
            </a:extLst>
          </p:cNvPr>
          <p:cNvSpPr txBox="1"/>
          <p:nvPr/>
        </p:nvSpPr>
        <p:spPr>
          <a:xfrm>
            <a:off x="-2458" y="590810"/>
            <a:ext cx="12194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HUGO MARIN</a:t>
            </a:r>
            <a:endParaRPr lang="es-CL" sz="3200" dirty="0"/>
          </a:p>
        </p:txBody>
      </p:sp>
    </p:spTree>
    <p:extLst>
      <p:ext uri="{BB962C8B-B14F-4D97-AF65-F5344CB8AC3E}">
        <p14:creationId xmlns:p14="http://schemas.microsoft.com/office/powerpoint/2010/main" val="828961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153022-6334-46EF-B986-8B6288B7B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L" sz="4000" b="1" dirty="0">
                <a:solidFill>
                  <a:schemeClr val="accent1">
                    <a:lumMod val="75000"/>
                  </a:schemeClr>
                </a:solidFill>
              </a:rPr>
              <a:t>PATRICIA DEL CANTO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EC9DBAA-BBD2-4981-9714-5B8B4C515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982" y="1932038"/>
            <a:ext cx="3983908" cy="3952036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92A6CCE-6948-45D2-B2DC-BE5AD5B66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188" y="1932038"/>
            <a:ext cx="2964027" cy="3952036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59CC549-CB68-4C88-B2DF-9EFE305531FF}"/>
              </a:ext>
            </a:extLst>
          </p:cNvPr>
          <p:cNvSpPr txBox="1"/>
          <p:nvPr/>
        </p:nvSpPr>
        <p:spPr>
          <a:xfrm>
            <a:off x="1535860" y="5871742"/>
            <a:ext cx="4094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Magic ritual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74D0A83-5835-4747-9525-89A6B5033B6F}"/>
              </a:ext>
            </a:extLst>
          </p:cNvPr>
          <p:cNvSpPr txBox="1"/>
          <p:nvPr/>
        </p:nvSpPr>
        <p:spPr>
          <a:xfrm>
            <a:off x="7302125" y="5894086"/>
            <a:ext cx="4094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Ad Quo</a:t>
            </a:r>
          </a:p>
        </p:txBody>
      </p:sp>
    </p:spTree>
    <p:extLst>
      <p:ext uri="{BB962C8B-B14F-4D97-AF65-F5344CB8AC3E}">
        <p14:creationId xmlns:p14="http://schemas.microsoft.com/office/powerpoint/2010/main" val="416323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5012C2-E488-42C6-9C85-DE759B135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s-CL" sz="4400" b="1" dirty="0">
                <a:solidFill>
                  <a:schemeClr val="accent1">
                    <a:lumMod val="75000"/>
                  </a:schemeClr>
                </a:solidFill>
              </a:rPr>
              <a:t>MATIAS VIAL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613E32E-7DB2-4B65-AF4D-44F1645E94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982359"/>
            <a:ext cx="5099664" cy="3824748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23D5154-EC27-445C-A4E1-D8D2CEA8F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335" y="1982359"/>
            <a:ext cx="3824748" cy="3824748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FCE04A9-AF8D-4BBA-8552-B32401F6DC21}"/>
              </a:ext>
            </a:extLst>
          </p:cNvPr>
          <p:cNvSpPr txBox="1"/>
          <p:nvPr/>
        </p:nvSpPr>
        <p:spPr>
          <a:xfrm>
            <a:off x="1504335" y="5943600"/>
            <a:ext cx="3824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Relieve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6C3A20A-5655-4FCC-81EE-CE23C3C4366F}"/>
              </a:ext>
            </a:extLst>
          </p:cNvPr>
          <p:cNvSpPr txBox="1"/>
          <p:nvPr/>
        </p:nvSpPr>
        <p:spPr>
          <a:xfrm>
            <a:off x="6862919" y="5901502"/>
            <a:ext cx="3824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Figura reclinada</a:t>
            </a:r>
          </a:p>
        </p:txBody>
      </p:sp>
    </p:spTree>
    <p:extLst>
      <p:ext uri="{BB962C8B-B14F-4D97-AF65-F5344CB8AC3E}">
        <p14:creationId xmlns:p14="http://schemas.microsoft.com/office/powerpoint/2010/main" val="3531552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6D75EE5-57FF-4D1E-B105-A6036B0F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13828F-06C6-4172-B0DE-BAB012020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B2A3A6-962C-4D7A-8272-EDEDD881F0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1348D5E-A2F9-4457-85D6-EF33B01C1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080B619-7A39-442F-88C7-803D48762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6218" y="2171469"/>
            <a:ext cx="12192001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</a:rPr>
              <a:t>Imágenes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E5679E-AF9A-4675-8EB9-82F877C47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4193D27-0DF9-4485-90D7-D8E69A3F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EF5A4DD-17B0-415A-8F3A-0DEE3FF8F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AA73B4A-2570-4D18-9566-12E68828C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6C36884-1E54-4ECB-9406-4B7CE5DB64C9}"/>
              </a:ext>
            </a:extLst>
          </p:cNvPr>
          <p:cNvSpPr txBox="1"/>
          <p:nvPr/>
        </p:nvSpPr>
        <p:spPr>
          <a:xfrm>
            <a:off x="840658" y="2136338"/>
            <a:ext cx="474898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chemeClr val="accent1">
                    <a:lumMod val="75000"/>
                  </a:schemeClr>
                </a:solidFill>
              </a:rPr>
              <a:t>https://www.artistasvisualeschilenos.cl/</a:t>
            </a:r>
          </a:p>
          <a:p>
            <a:r>
              <a:rPr lang="es-CL" sz="2000" dirty="0">
                <a:solidFill>
                  <a:schemeClr val="accent1">
                    <a:lumMod val="75000"/>
                  </a:schemeClr>
                </a:solidFill>
              </a:rPr>
              <a:t>http://lapanera.cl/</a:t>
            </a:r>
          </a:p>
          <a:p>
            <a:r>
              <a:rPr lang="es-CL" sz="2000" dirty="0">
                <a:solidFill>
                  <a:schemeClr val="accent1">
                    <a:lumMod val="75000"/>
                  </a:schemeClr>
                </a:solidFill>
              </a:rPr>
              <a:t>https://es.wikipedia.org/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74313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5D0DCF-C4CC-49E8-B8A7-2E00EFAD2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chemeClr val="accent2"/>
                </a:solidFill>
              </a:rPr>
              <a:t>Objetivo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86A8DDB-6809-4338-B710-1615946CB7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s-CL" sz="1800" b="1" dirty="0">
                <a:solidFill>
                  <a:schemeClr val="accent2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OA 2</a:t>
            </a:r>
            <a:endParaRPr lang="es-CL" sz="1800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CL" sz="1800" dirty="0">
                <a:solidFill>
                  <a:schemeClr val="accent2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Crear trabajos y proyectos visuales basados en diferentes desafíos creativos, investigando el manejo de materiales sustentables en procedimientos de escultura y diseño</a:t>
            </a:r>
            <a:endParaRPr lang="es-CL" sz="1800" b="1" dirty="0">
              <a:solidFill>
                <a:schemeClr val="accent2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es-CL" sz="1800" b="1" dirty="0">
              <a:solidFill>
                <a:schemeClr val="accent2"/>
              </a:solidFill>
              <a:latin typeface="Verdana" panose="020B060403050404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s-CL" sz="1800" b="1" dirty="0">
                <a:solidFill>
                  <a:schemeClr val="accent2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OA 4</a:t>
            </a:r>
            <a:endParaRPr lang="es-CL" sz="1800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800" dirty="0">
                <a:solidFill>
                  <a:schemeClr val="accent2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Argumentar juicios críticos referidos a la valoración de diversas manifestaciones visuales, configurando una selección personal de criterios estéticos.</a:t>
            </a:r>
            <a:endParaRPr lang="es-CL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85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465721"/>
            <a:ext cx="12192000" cy="1450757"/>
          </a:xfrm>
        </p:spPr>
        <p:txBody>
          <a:bodyPr>
            <a:normAutofit/>
          </a:bodyPr>
          <a:lstStyle/>
          <a:p>
            <a:pPr algn="ctr"/>
            <a:r>
              <a:rPr lang="es-CL" sz="4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CULTURAS PRECOLOMBINAS</a:t>
            </a:r>
            <a:br>
              <a:rPr lang="es-CL" sz="4000" b="1" dirty="0">
                <a:latin typeface="+mn-lt"/>
              </a:rPr>
            </a:br>
            <a:endParaRPr lang="en-US" sz="4000" b="1" dirty="0">
              <a:latin typeface="+mn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5620" r="15001"/>
          <a:stretch/>
        </p:blipFill>
        <p:spPr>
          <a:xfrm>
            <a:off x="8153948" y="2757136"/>
            <a:ext cx="3375843" cy="1977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uadroTexto 2"/>
          <p:cNvSpPr txBox="1"/>
          <p:nvPr/>
        </p:nvSpPr>
        <p:spPr>
          <a:xfrm>
            <a:off x="8227170" y="5295665"/>
            <a:ext cx="3302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>
                <a:solidFill>
                  <a:schemeClr val="accent1">
                    <a:lumMod val="75000"/>
                  </a:schemeClr>
                </a:solidFill>
              </a:rPr>
              <a:t>Vasija Cerámica</a:t>
            </a:r>
          </a:p>
          <a:p>
            <a:pPr algn="ctr"/>
            <a:r>
              <a:rPr lang="es-CL" sz="1600" b="1" dirty="0">
                <a:solidFill>
                  <a:schemeClr val="accent1">
                    <a:lumMod val="75000"/>
                  </a:schemeClr>
                </a:solidFill>
              </a:rPr>
              <a:t>Cultura Diaguita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180" y="1916478"/>
            <a:ext cx="3782701" cy="3426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uadroTexto 5"/>
          <p:cNvSpPr txBox="1"/>
          <p:nvPr/>
        </p:nvSpPr>
        <p:spPr>
          <a:xfrm>
            <a:off x="4377631" y="5342525"/>
            <a:ext cx="3697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Máscara Cerámica</a:t>
            </a:r>
          </a:p>
          <a:p>
            <a:pPr algn="ctr"/>
            <a:r>
              <a:rPr lang="es-CL" b="1" dirty="0">
                <a:solidFill>
                  <a:schemeClr val="accent1">
                    <a:lumMod val="75000"/>
                  </a:schemeClr>
                </a:solidFill>
              </a:rPr>
              <a:t>Cultura Capulí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544" y="1916478"/>
            <a:ext cx="3611797" cy="3426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uadroTexto 7"/>
          <p:cNvSpPr txBox="1"/>
          <p:nvPr/>
        </p:nvSpPr>
        <p:spPr>
          <a:xfrm>
            <a:off x="528090" y="5342525"/>
            <a:ext cx="3697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>
                <a:solidFill>
                  <a:schemeClr val="accent1">
                    <a:lumMod val="75000"/>
                  </a:schemeClr>
                </a:solidFill>
              </a:rPr>
              <a:t>Chemamulles en madera</a:t>
            </a:r>
          </a:p>
          <a:p>
            <a:pPr algn="ctr"/>
            <a:r>
              <a:rPr lang="es-CL" sz="1600" b="1" dirty="0">
                <a:solidFill>
                  <a:schemeClr val="accent1">
                    <a:lumMod val="75000"/>
                  </a:schemeClr>
                </a:solidFill>
              </a:rPr>
              <a:t>Cultura Mapuche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261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261115" y="5519170"/>
            <a:ext cx="2994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>
                <a:solidFill>
                  <a:schemeClr val="accent1">
                    <a:lumMod val="75000"/>
                  </a:schemeClr>
                </a:solidFill>
              </a:rPr>
              <a:t>Máscara funeraria de Oro  </a:t>
            </a:r>
            <a:r>
              <a:rPr lang="es-CL" sz="1600" b="1" dirty="0">
                <a:solidFill>
                  <a:schemeClr val="accent1">
                    <a:lumMod val="75000"/>
                  </a:schemeClr>
                </a:solidFill>
              </a:rPr>
              <a:t>Cultura Calima, Colombia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2207" r="4784"/>
          <a:stretch/>
        </p:blipFill>
        <p:spPr>
          <a:xfrm>
            <a:off x="1932039" y="1979783"/>
            <a:ext cx="4011561" cy="3233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855" y="1979783"/>
            <a:ext cx="3880177" cy="3233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uadroTexto 7"/>
          <p:cNvSpPr txBox="1"/>
          <p:nvPr/>
        </p:nvSpPr>
        <p:spPr>
          <a:xfrm>
            <a:off x="7353832" y="5539656"/>
            <a:ext cx="375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>
                <a:solidFill>
                  <a:schemeClr val="accent1">
                    <a:lumMod val="75000"/>
                  </a:schemeClr>
                </a:solidFill>
              </a:rPr>
              <a:t>Gorro de cuatro puntas fibra de camélido </a:t>
            </a:r>
            <a:r>
              <a:rPr lang="es-CL" sz="1600" b="1" dirty="0">
                <a:solidFill>
                  <a:schemeClr val="accent1">
                    <a:lumMod val="75000"/>
                  </a:schemeClr>
                </a:solidFill>
              </a:rPr>
              <a:t>Cultura Tiahuanaco, Bolivia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7401E59-6C1C-4936-8DCE-B201D9A1C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5251"/>
            <a:ext cx="12192000" cy="145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50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E9411D-D207-49E5-840D-76CE3124E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751" y="740899"/>
            <a:ext cx="8415020" cy="1313597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s-CL" b="1" dirty="0">
                <a:latin typeface="+mn-lt"/>
              </a:rPr>
              <a:t>  </a:t>
            </a:r>
            <a:r>
              <a:rPr lang="es-CL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CULTURAS AFRICANAS</a:t>
            </a:r>
            <a:br>
              <a:rPr lang="es-CL" b="1" dirty="0">
                <a:latin typeface="+mn-lt"/>
              </a:rPr>
            </a:br>
            <a:endParaRPr lang="es-CL" b="1" dirty="0">
              <a:latin typeface="+mn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98" y="1777999"/>
            <a:ext cx="2121592" cy="374326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929" y="1762611"/>
            <a:ext cx="3158242" cy="430869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976374" y="5902025"/>
            <a:ext cx="3625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600" dirty="0">
                <a:solidFill>
                  <a:schemeClr val="accent1">
                    <a:lumMod val="75000"/>
                  </a:schemeClr>
                </a:solidFill>
              </a:rPr>
              <a:t>Máscara femenina. </a:t>
            </a:r>
            <a:r>
              <a:rPr lang="es-CL" sz="1600" b="1" dirty="0">
                <a:solidFill>
                  <a:schemeClr val="accent1">
                    <a:lumMod val="75000"/>
                  </a:schemeClr>
                </a:solidFill>
              </a:rPr>
              <a:t>Dan (Costa de Marfil)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710" y="1838964"/>
            <a:ext cx="3292125" cy="3621338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894289" y="5625026"/>
            <a:ext cx="2712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>
                <a:solidFill>
                  <a:schemeClr val="accent1">
                    <a:lumMod val="75000"/>
                  </a:schemeClr>
                </a:solidFill>
              </a:rPr>
              <a:t>Recipiente de barro cocido. </a:t>
            </a:r>
            <a:r>
              <a:rPr lang="es-CL" sz="1600" b="1" dirty="0">
                <a:solidFill>
                  <a:schemeClr val="accent1">
                    <a:lumMod val="75000"/>
                  </a:schemeClr>
                </a:solidFill>
              </a:rPr>
              <a:t>Mambetu (R. Centroafricana)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8942112" y="5625026"/>
            <a:ext cx="23555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>
                <a:solidFill>
                  <a:schemeClr val="accent1">
                    <a:lumMod val="75000"/>
                  </a:schemeClr>
                </a:solidFill>
              </a:rPr>
              <a:t>Ibeyis. Pareja de gemelos. </a:t>
            </a:r>
            <a:r>
              <a:rPr lang="es-CL" sz="1600" b="1" dirty="0">
                <a:solidFill>
                  <a:schemeClr val="accent1">
                    <a:lumMod val="75000"/>
                  </a:schemeClr>
                </a:solidFill>
              </a:rPr>
              <a:t>Yoruba.(Nigeria</a:t>
            </a:r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07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9CC80B0-F6DF-4C7E-BD42-B974C0065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395" y="519888"/>
            <a:ext cx="8413209" cy="147536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057" y="2070533"/>
            <a:ext cx="5441362" cy="329114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505" y="1952036"/>
            <a:ext cx="3741875" cy="374187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681816" y="5693911"/>
            <a:ext cx="3213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>
                <a:solidFill>
                  <a:schemeClr val="accent1">
                    <a:lumMod val="75000"/>
                  </a:schemeClr>
                </a:solidFill>
              </a:rPr>
              <a:t>Collar de cuentas. </a:t>
            </a:r>
            <a:r>
              <a:rPr lang="es-CL" sz="1600" b="1" dirty="0">
                <a:solidFill>
                  <a:schemeClr val="accent1">
                    <a:lumMod val="75000"/>
                  </a:schemeClr>
                </a:solidFill>
              </a:rPr>
              <a:t>Masai (Kenia</a:t>
            </a:r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273656" y="5693911"/>
            <a:ext cx="3215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600" dirty="0">
                <a:solidFill>
                  <a:schemeClr val="accent1">
                    <a:lumMod val="75000"/>
                  </a:schemeClr>
                </a:solidFill>
              </a:rPr>
              <a:t>Kente. Tejido noble. </a:t>
            </a:r>
            <a:r>
              <a:rPr lang="es-CL" sz="1600" b="1" dirty="0">
                <a:solidFill>
                  <a:schemeClr val="accent1">
                    <a:lumMod val="75000"/>
                  </a:schemeClr>
                </a:solidFill>
              </a:rPr>
              <a:t>Ashanti(Ghana</a:t>
            </a:r>
            <a:r>
              <a:rPr lang="es-CL" b="1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410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972" y="2194437"/>
            <a:ext cx="4973370" cy="313944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4" name="CuadroTexto 3"/>
          <p:cNvSpPr txBox="1"/>
          <p:nvPr/>
        </p:nvSpPr>
        <p:spPr>
          <a:xfrm>
            <a:off x="7574263" y="5943354"/>
            <a:ext cx="3110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b="1" dirty="0">
                <a:solidFill>
                  <a:schemeClr val="accent1">
                    <a:lumMod val="75000"/>
                  </a:schemeClr>
                </a:solidFill>
              </a:rPr>
              <a:t>Horizonte Andino III </a:t>
            </a:r>
            <a:r>
              <a:rPr lang="es-CL" sz="1600" dirty="0">
                <a:solidFill>
                  <a:schemeClr val="accent1">
                    <a:lumMod val="75000"/>
                  </a:schemeClr>
                </a:solidFill>
              </a:rPr>
              <a:t>1970 -Madera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866344" y="5943354"/>
            <a:ext cx="2734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>
                <a:solidFill>
                  <a:schemeClr val="accent1">
                    <a:lumMod val="75000"/>
                  </a:schemeClr>
                </a:solidFill>
              </a:rPr>
              <a:t>Horizonte Andino 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</a:rPr>
              <a:t>1965-Piedra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58" y="2194437"/>
            <a:ext cx="5315454" cy="313944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B39D7429-AA86-497F-850A-0D8439A7D725}"/>
              </a:ext>
            </a:extLst>
          </p:cNvPr>
          <p:cNvSpPr/>
          <p:nvPr/>
        </p:nvSpPr>
        <p:spPr>
          <a:xfrm>
            <a:off x="4702445" y="743145"/>
            <a:ext cx="27871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>
                <a:solidFill>
                  <a:schemeClr val="accent1">
                    <a:lumMod val="75000"/>
                  </a:schemeClr>
                </a:solidFill>
              </a:rPr>
              <a:t>MARTA COLVIN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140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222" y="2045443"/>
            <a:ext cx="5672305" cy="377702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5" name="Rectángulo 4"/>
          <p:cNvSpPr/>
          <p:nvPr/>
        </p:nvSpPr>
        <p:spPr>
          <a:xfrm>
            <a:off x="2714263" y="5822661"/>
            <a:ext cx="2956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Pachamama 1986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-Piedra roja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6741" y="2045443"/>
            <a:ext cx="4146550" cy="414655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0B78D31-51C4-48CE-AA5B-C344FE061182}"/>
              </a:ext>
            </a:extLst>
          </p:cNvPr>
          <p:cNvSpPr/>
          <p:nvPr/>
        </p:nvSpPr>
        <p:spPr>
          <a:xfrm>
            <a:off x="4702445" y="743145"/>
            <a:ext cx="27871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>
                <a:solidFill>
                  <a:schemeClr val="accent1">
                    <a:lumMod val="75000"/>
                  </a:schemeClr>
                </a:solidFill>
              </a:rPr>
              <a:t>MARTA COLVIN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815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D318677-7A2F-4021-A680-E8F60EF64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254" y="1990970"/>
            <a:ext cx="4360946" cy="3968672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303DAC6-26BA-421C-82C4-627A7A3B6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990970"/>
            <a:ext cx="5956731" cy="3968672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9893229-E47C-4D1C-96B4-7F0B02639B95}"/>
              </a:ext>
            </a:extLst>
          </p:cNvPr>
          <p:cNvSpPr txBox="1"/>
          <p:nvPr/>
        </p:nvSpPr>
        <p:spPr>
          <a:xfrm>
            <a:off x="685800" y="5959642"/>
            <a:ext cx="5956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Cabeza de la cultura Olmeca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324173E-FA90-4444-9111-728A648E4C83}"/>
              </a:ext>
            </a:extLst>
          </p:cNvPr>
          <p:cNvSpPr txBox="1"/>
          <p:nvPr/>
        </p:nvSpPr>
        <p:spPr>
          <a:xfrm>
            <a:off x="7145254" y="5959642"/>
            <a:ext cx="450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Cabeza de la Hugo Marín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8AAF732-F96D-47FA-AC50-86690DB79A36}"/>
              </a:ext>
            </a:extLst>
          </p:cNvPr>
          <p:cNvSpPr txBox="1"/>
          <p:nvPr/>
        </p:nvSpPr>
        <p:spPr>
          <a:xfrm>
            <a:off x="0" y="52902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HUGO MARIN</a:t>
            </a:r>
            <a:endParaRPr lang="es-CL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40386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4077</TotalTime>
  <Words>282</Words>
  <Application>Microsoft Office PowerPoint</Application>
  <PresentationFormat>Panorámica</PresentationFormat>
  <Paragraphs>54</Paragraphs>
  <Slides>14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Calibri</vt:lpstr>
      <vt:lpstr>Calibri Light</vt:lpstr>
      <vt:lpstr>Times New Roman</vt:lpstr>
      <vt:lpstr>Verdana</vt:lpstr>
      <vt:lpstr>Retrospección</vt:lpstr>
      <vt:lpstr>Presentación de PowerPoint</vt:lpstr>
      <vt:lpstr>Objetivo </vt:lpstr>
      <vt:lpstr>CULTURAS PRECOLOMBINAS </vt:lpstr>
      <vt:lpstr>Presentación de PowerPoint</vt:lpstr>
      <vt:lpstr>  CULTURAS AFRICANAS </vt:lpstr>
      <vt:lpstr>Presentación de PowerPoint</vt:lpstr>
      <vt:lpstr>Presentación de PowerPoint</vt:lpstr>
      <vt:lpstr>Presentación de PowerPoint</vt:lpstr>
      <vt:lpstr>Presentación de PowerPoint</vt:lpstr>
      <vt:lpstr>  HUGO MARIN  </vt:lpstr>
      <vt:lpstr>Presentación de PowerPoint</vt:lpstr>
      <vt:lpstr>PATRICIA DEL CANTO</vt:lpstr>
      <vt:lpstr>MATIAS VIAL</vt:lpstr>
      <vt:lpstr>Imágenes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 Mayor Magister en Ciencias de la Educación Currículum y Evaluación Mentoring Educativo</dc:title>
  <dc:creator>Claudio Moraga Vera</dc:creator>
  <cp:lastModifiedBy>Carmen Julia Undurraga Ossa</cp:lastModifiedBy>
  <cp:revision>83</cp:revision>
  <dcterms:created xsi:type="dcterms:W3CDTF">2017-08-18T21:17:23Z</dcterms:created>
  <dcterms:modified xsi:type="dcterms:W3CDTF">2022-01-24T17:57:31Z</dcterms:modified>
</cp:coreProperties>
</file>