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5" r:id="rId3"/>
    <p:sldId id="263" r:id="rId4"/>
    <p:sldId id="258" r:id="rId5"/>
    <p:sldId id="260" r:id="rId6"/>
    <p:sldId id="257" r:id="rId7"/>
    <p:sldId id="259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6429814-CCA6-48E9-8746-EB11F6008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09" b="257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14FC5B1-C50D-45E6-B26C-605751BAE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chemeClr val="bg1">
              <a:alpha val="60000"/>
            </a:schemeClr>
          </a:solidFill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 fontScale="90000"/>
          </a:bodyPr>
          <a:lstStyle/>
          <a:p>
            <a:r>
              <a:rPr lang="es-CL" dirty="0">
                <a:solidFill>
                  <a:schemeClr val="tx1"/>
                </a:solidFill>
              </a:rPr>
              <a:t>Autorretratos de pintoras chilena</a:t>
            </a:r>
            <a:br>
              <a:rPr lang="es-CL" dirty="0">
                <a:solidFill>
                  <a:schemeClr val="tx1"/>
                </a:solidFill>
              </a:rPr>
            </a:br>
            <a:r>
              <a:rPr lang="es-CL" dirty="0">
                <a:solidFill>
                  <a:schemeClr val="tx1"/>
                </a:solidFill>
              </a:rPr>
              <a:t>7</a:t>
            </a:r>
            <a:r>
              <a:rPr lang="es-CL">
                <a:solidFill>
                  <a:schemeClr val="tx1"/>
                </a:solidFill>
              </a:rPr>
              <a:t>° básico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EC6B54-6EB5-4FB6-9261-636D488D4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endParaRPr lang="es-C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78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E67BE-215C-431A-ADED-0154B4CD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4F16D-416F-49F9-8127-725BDD297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sz="2800" dirty="0">
                <a:solidFill>
                  <a:schemeClr val="accent5">
                    <a:lumMod val="25000"/>
                  </a:schemeClr>
                </a:solidFill>
                <a:latin typeface="Gill Sans Nova Light" panose="020B0604020202020204" pitchFamily="34" charset="0"/>
                <a:cs typeface="Cavolini" panose="03000502040302020204" pitchFamily="66" charset="0"/>
              </a:rPr>
              <a:t>OA 1 </a:t>
            </a:r>
            <a:br>
              <a:rPr lang="en" sz="2800" dirty="0">
                <a:solidFill>
                  <a:schemeClr val="accent5">
                    <a:lumMod val="25000"/>
                  </a:schemeClr>
                </a:solidFill>
                <a:latin typeface="Gill Sans Nova Light" panose="020B0604020202020204" pitchFamily="34" charset="0"/>
                <a:cs typeface="Cavolini" panose="03000502040302020204" pitchFamily="66" charset="0"/>
              </a:rPr>
            </a:br>
            <a:r>
              <a:rPr lang="es-CL" sz="2800" dirty="0">
                <a:solidFill>
                  <a:schemeClr val="accent5">
                    <a:lumMod val="25000"/>
                  </a:schemeClr>
                </a:solidFill>
                <a:effectLst/>
                <a:latin typeface="Gill Sans Nova Light" panose="020B0604020202020204" pitchFamily="34" charset="0"/>
                <a:ea typeface="Times New Roman" panose="02020603050405020304" pitchFamily="18" charset="0"/>
                <a:cs typeface="Cavolini" panose="03000502040302020204" pitchFamily="66" charset="0"/>
              </a:rPr>
              <a:t>Crear trabajos visuales basados en las percepciones, sentimientos e ideas generadas a partir de la observación de manifestaciones estéticas referidas a diversidad cultural, género e íconos sociales, patrimoniales y contemporáneas</a:t>
            </a:r>
            <a:endParaRPr lang="es-CL" sz="2800" dirty="0">
              <a:solidFill>
                <a:schemeClr val="accent5">
                  <a:lumMod val="25000"/>
                </a:schemeClr>
              </a:solidFill>
              <a:latin typeface="Gill Sans Nov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29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6E85A7-8F89-421F-8DD5-97FBCB3B6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Aurora Mira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B746A067-B877-4A74-84F6-F000DA320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04" r="1" b="5656"/>
          <a:stretch/>
        </p:blipFill>
        <p:spPr>
          <a:xfrm>
            <a:off x="5529438" y="640080"/>
            <a:ext cx="5787419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2588BA-98EA-40B9-B163-1FE38BC5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Sofia de </a:t>
            </a:r>
            <a:r>
              <a:rPr lang="en-US"/>
              <a:t>sousa</a:t>
            </a:r>
          </a:p>
        </p:txBody>
      </p:sp>
      <p:pic>
        <p:nvPicPr>
          <p:cNvPr id="5" name="Marcador de contenido 4" descr="Un dibujo de un hombre con barba y bigote&#10;&#10;Descripción generada automáticamente con confianza baja">
            <a:extLst>
              <a:ext uri="{FF2B5EF4-FFF2-40B4-BE49-F238E27FC236}">
                <a16:creationId xmlns:a16="http://schemas.microsoft.com/office/drawing/2014/main" id="{297CC013-9740-4DCE-A34E-1607E3F09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66" r="-1" b="8764"/>
          <a:stretch/>
        </p:blipFill>
        <p:spPr>
          <a:xfrm>
            <a:off x="6083988" y="640080"/>
            <a:ext cx="4678320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4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6E85A7-8F89-421F-8DD5-97FBCB3B6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Ida gonzález</a:t>
            </a:r>
          </a:p>
        </p:txBody>
      </p:sp>
      <p:pic>
        <p:nvPicPr>
          <p:cNvPr id="5" name="Marcador de contenido 4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6F9BAC9-19C8-492B-B5C0-7405B6EB2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69" r="-1" b="16468"/>
          <a:stretch/>
        </p:blipFill>
        <p:spPr>
          <a:xfrm>
            <a:off x="6083970" y="640080"/>
            <a:ext cx="4678356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3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538548D-6014-4DC3-9566-B6F339AA3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Maria mohor</a:t>
            </a:r>
          </a:p>
        </p:txBody>
      </p:sp>
      <p:pic>
        <p:nvPicPr>
          <p:cNvPr id="1026" name="Picture 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0F66C2-3D9F-49B0-B814-556120FEF3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6083977" y="640080"/>
            <a:ext cx="4678341" cy="5263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602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38E81C-FD14-44FD-8951-4804C844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Bruna </a:t>
            </a:r>
            <a:r>
              <a:rPr lang="en-US"/>
              <a:t>truffa</a:t>
            </a:r>
            <a:endParaRPr lang="en-US" dirty="0"/>
          </a:p>
        </p:txBody>
      </p:sp>
      <p:pic>
        <p:nvPicPr>
          <p:cNvPr id="5" name="Marcador de contenido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BC38DA9A-E7A5-4B2D-A946-D09D233AA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149" t="29228" r="52256" b="5014"/>
          <a:stretch/>
        </p:blipFill>
        <p:spPr>
          <a:xfrm>
            <a:off x="5898384" y="640080"/>
            <a:ext cx="5049528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8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8128AE-48C6-4B9D-A156-E03307ED1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Natalia </a:t>
            </a:r>
            <a:r>
              <a:rPr lang="en-US"/>
              <a:t>bavarovic</a:t>
            </a:r>
          </a:p>
        </p:txBody>
      </p:sp>
      <p:pic>
        <p:nvPicPr>
          <p:cNvPr id="5" name="Marcador de contenido 4" descr="Una mujer sentada en una silla con un perro&#10;&#10;Descripción generada automáticamente con confianza baja">
            <a:extLst>
              <a:ext uri="{FF2B5EF4-FFF2-40B4-BE49-F238E27FC236}">
                <a16:creationId xmlns:a16="http://schemas.microsoft.com/office/drawing/2014/main" id="{A8469DFB-8313-49AD-AC38-38294433D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439" r="2381" b="2"/>
          <a:stretch/>
        </p:blipFill>
        <p:spPr>
          <a:xfrm>
            <a:off x="5530742" y="640080"/>
            <a:ext cx="5784811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2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78294F-B978-4D28-BD19-539756CF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Imágenes en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433B0D-4792-4971-B2DC-77F9D516E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https://www.artistasvisualeschilenos.cl/</a:t>
            </a:r>
          </a:p>
        </p:txBody>
      </p:sp>
    </p:spTree>
    <p:extLst>
      <p:ext uri="{BB962C8B-B14F-4D97-AF65-F5344CB8AC3E}">
        <p14:creationId xmlns:p14="http://schemas.microsoft.com/office/powerpoint/2010/main" val="2035065637"/>
      </p:ext>
    </p:extLst>
  </p:cSld>
  <p:clrMapOvr>
    <a:masterClrMapping/>
  </p:clrMapOvr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129</TotalTime>
  <Words>68</Words>
  <Application>Microsoft Office PowerPoint</Application>
  <PresentationFormat>Panorámica</PresentationFormat>
  <Paragraphs>11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Gill Sans Nova Light</vt:lpstr>
      <vt:lpstr>Paquete</vt:lpstr>
      <vt:lpstr>Autorretratos de pintoras chilena 7° básico</vt:lpstr>
      <vt:lpstr>Objetivo</vt:lpstr>
      <vt:lpstr>Aurora Mira</vt:lpstr>
      <vt:lpstr>Sofia de sousa</vt:lpstr>
      <vt:lpstr>Ida gonzález</vt:lpstr>
      <vt:lpstr>Maria mohor</vt:lpstr>
      <vt:lpstr>Bruna truffa</vt:lpstr>
      <vt:lpstr>Natalia bavarovic</vt:lpstr>
      <vt:lpstr>Imágenes 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Autorretratos y retratos de pintoras chilena</dc:title>
  <dc:creator>Carmen Julia Undurraga Ossa</dc:creator>
  <cp:lastModifiedBy>Carmen Julia Undurraga Ossa</cp:lastModifiedBy>
  <cp:revision>4</cp:revision>
  <dcterms:created xsi:type="dcterms:W3CDTF">2021-09-20T17:36:14Z</dcterms:created>
  <dcterms:modified xsi:type="dcterms:W3CDTF">2021-12-27T18:41:32Z</dcterms:modified>
</cp:coreProperties>
</file>