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46.xml" ContentType="application/vnd.openxmlformats-officedocument.presentationml.slide+xml"/>
  <Override PartName="/ppt/slides/slide12.xml" ContentType="application/vnd.openxmlformats-officedocument.presentationml.slide+xml"/>
  <Override PartName="/ppt/slides/slide4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1.xml" ContentType="application/vnd.openxmlformats-officedocument.presentationml.slide+xml"/>
  <Override PartName="/ppt/slides/slide45.xml" ContentType="application/vnd.openxmlformats-officedocument.presentationml.slide+xml"/>
  <Override PartName="/ppt/slides/slide41.xml" ContentType="application/vnd.openxmlformats-officedocument.presentationml.slide+xml"/>
  <Override PartName="/ppt/slides/slide39.xml" ContentType="application/vnd.openxmlformats-officedocument.presentationml.slide+xml"/>
  <Override PartName="/ppt/slides/slide36.xml" ContentType="application/vnd.openxmlformats-officedocument.presentationml.slide+xml"/>
  <Override PartName="/ppt/slides/slide40.xml" ContentType="application/vnd.openxmlformats-officedocument.presentationml.slide+xml"/>
  <Override PartName="/ppt/slides/slide37.xml" ContentType="application/vnd.openxmlformats-officedocument.presentationml.slide+xml"/>
  <Override PartName="/ppt/slides/slide42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8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64"/>
  </p:notesMasterIdLst>
  <p:sldIdLst>
    <p:sldId id="318" r:id="rId4"/>
    <p:sldId id="256" r:id="rId5"/>
    <p:sldId id="349" r:id="rId6"/>
    <p:sldId id="258" r:id="rId7"/>
    <p:sldId id="260" r:id="rId8"/>
    <p:sldId id="348" r:id="rId9"/>
    <p:sldId id="355" r:id="rId10"/>
    <p:sldId id="356" r:id="rId11"/>
    <p:sldId id="264" r:id="rId12"/>
    <p:sldId id="351" r:id="rId13"/>
    <p:sldId id="345" r:id="rId14"/>
    <p:sldId id="262" r:id="rId15"/>
    <p:sldId id="346" r:id="rId16"/>
    <p:sldId id="352" r:id="rId17"/>
    <p:sldId id="347" r:id="rId18"/>
    <p:sldId id="309" r:id="rId19"/>
    <p:sldId id="353" r:id="rId20"/>
    <p:sldId id="354" r:id="rId21"/>
    <p:sldId id="358" r:id="rId22"/>
    <p:sldId id="359" r:id="rId23"/>
    <p:sldId id="362" r:id="rId24"/>
    <p:sldId id="368" r:id="rId25"/>
    <p:sldId id="369" r:id="rId26"/>
    <p:sldId id="370" r:id="rId27"/>
    <p:sldId id="371" r:id="rId28"/>
    <p:sldId id="372" r:id="rId29"/>
    <p:sldId id="374" r:id="rId30"/>
    <p:sldId id="375" r:id="rId31"/>
    <p:sldId id="376" r:id="rId32"/>
    <p:sldId id="377" r:id="rId33"/>
    <p:sldId id="378" r:id="rId34"/>
    <p:sldId id="379" r:id="rId35"/>
    <p:sldId id="382" r:id="rId36"/>
    <p:sldId id="383" r:id="rId37"/>
    <p:sldId id="385" r:id="rId38"/>
    <p:sldId id="396" r:id="rId39"/>
    <p:sldId id="384" r:id="rId40"/>
    <p:sldId id="386" r:id="rId41"/>
    <p:sldId id="387" r:id="rId42"/>
    <p:sldId id="388" r:id="rId43"/>
    <p:sldId id="395" r:id="rId44"/>
    <p:sldId id="394" r:id="rId45"/>
    <p:sldId id="393" r:id="rId46"/>
    <p:sldId id="392" r:id="rId47"/>
    <p:sldId id="391" r:id="rId48"/>
    <p:sldId id="418" r:id="rId49"/>
    <p:sldId id="397" r:id="rId50"/>
    <p:sldId id="406" r:id="rId51"/>
    <p:sldId id="407" r:id="rId52"/>
    <p:sldId id="411" r:id="rId53"/>
    <p:sldId id="410" r:id="rId54"/>
    <p:sldId id="409" r:id="rId55"/>
    <p:sldId id="408" r:id="rId56"/>
    <p:sldId id="412" r:id="rId57"/>
    <p:sldId id="413" r:id="rId58"/>
    <p:sldId id="417" r:id="rId59"/>
    <p:sldId id="416" r:id="rId60"/>
    <p:sldId id="414" r:id="rId61"/>
    <p:sldId id="405" r:id="rId62"/>
    <p:sldId id="328" r:id="rId6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FE64CA7A-80A3-402E-BBC3-CB55E86AD91A}">
          <p14:sldIdLst>
            <p14:sldId id="318"/>
            <p14:sldId id="256"/>
            <p14:sldId id="349"/>
            <p14:sldId id="258"/>
            <p14:sldId id="260"/>
            <p14:sldId id="348"/>
            <p14:sldId id="355"/>
            <p14:sldId id="356"/>
            <p14:sldId id="264"/>
            <p14:sldId id="351"/>
            <p14:sldId id="345"/>
            <p14:sldId id="262"/>
            <p14:sldId id="346"/>
            <p14:sldId id="352"/>
            <p14:sldId id="347"/>
            <p14:sldId id="309"/>
            <p14:sldId id="353"/>
            <p14:sldId id="354"/>
            <p14:sldId id="358"/>
            <p14:sldId id="359"/>
            <p14:sldId id="362"/>
            <p14:sldId id="368"/>
            <p14:sldId id="369"/>
            <p14:sldId id="370"/>
            <p14:sldId id="371"/>
            <p14:sldId id="372"/>
            <p14:sldId id="374"/>
            <p14:sldId id="375"/>
            <p14:sldId id="376"/>
            <p14:sldId id="377"/>
            <p14:sldId id="378"/>
            <p14:sldId id="379"/>
            <p14:sldId id="382"/>
            <p14:sldId id="383"/>
            <p14:sldId id="385"/>
            <p14:sldId id="396"/>
            <p14:sldId id="384"/>
            <p14:sldId id="386"/>
            <p14:sldId id="387"/>
            <p14:sldId id="388"/>
            <p14:sldId id="395"/>
            <p14:sldId id="394"/>
            <p14:sldId id="393"/>
            <p14:sldId id="392"/>
            <p14:sldId id="391"/>
            <p14:sldId id="418"/>
            <p14:sldId id="397"/>
            <p14:sldId id="406"/>
            <p14:sldId id="407"/>
            <p14:sldId id="411"/>
            <p14:sldId id="410"/>
            <p14:sldId id="409"/>
            <p14:sldId id="408"/>
            <p14:sldId id="412"/>
            <p14:sldId id="413"/>
            <p14:sldId id="417"/>
            <p14:sldId id="416"/>
            <p14:sldId id="414"/>
            <p14:sldId id="405"/>
            <p14:sldId id="32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39" autoAdjust="0"/>
    <p:restoredTop sz="87379" autoAdjust="0"/>
  </p:normalViewPr>
  <p:slideViewPr>
    <p:cSldViewPr>
      <p:cViewPr>
        <p:scale>
          <a:sx n="50" d="100"/>
          <a:sy n="50" d="100"/>
        </p:scale>
        <p:origin x="-774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1206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notesMaster" Target="notesMasters/notesMaster1.xml"/><Relationship Id="rId69" Type="http://schemas.openxmlformats.org/officeDocument/2006/relationships/customXml" Target="../customXml/item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6B58B-2FC5-4CD0-9385-E19C929476EF}" type="datetimeFigureOut">
              <a:rPr lang="es-ES" smtClean="0"/>
              <a:t>27/09/2013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217D4-4DAE-453B-9C17-1AD7D6B475C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4356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BA850E-6C32-497E-9D22-A9EC58ABE447}" type="slidenum">
              <a:rPr lang="es-CL" sz="1200" smtClean="0">
                <a:solidFill>
                  <a:prstClr val="black"/>
                </a:solidFill>
              </a:rPr>
              <a:pPr eaLnBrk="1" hangingPunct="1"/>
              <a:t>1</a:t>
            </a:fld>
            <a:endParaRPr lang="es-CL" sz="1200" dirty="0" smtClean="0">
              <a:solidFill>
                <a:prstClr val="black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CL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217D4-4DAE-453B-9C17-1AD7D6B475CE}" type="slidenum">
              <a:rPr lang="es-ES" smtClean="0"/>
              <a:t>34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9060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217D4-4DAE-453B-9C17-1AD7D6B475CE}" type="slidenum">
              <a:rPr lang="es-ES" smtClean="0"/>
              <a:t>35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9060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217D4-4DAE-453B-9C17-1AD7D6B475CE}" type="slidenum">
              <a:rPr lang="es-ES" smtClean="0"/>
              <a:t>36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9060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217D4-4DAE-453B-9C17-1AD7D6B475CE}" type="slidenum">
              <a:rPr lang="es-ES" smtClean="0"/>
              <a:t>37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9060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217D4-4DAE-453B-9C17-1AD7D6B475CE}" type="slidenum">
              <a:rPr lang="es-ES" smtClean="0"/>
              <a:t>38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90601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217D4-4DAE-453B-9C17-1AD7D6B475CE}" type="slidenum">
              <a:rPr lang="es-ES" smtClean="0"/>
              <a:t>39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90601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217D4-4DAE-453B-9C17-1AD7D6B475CE}" type="slidenum">
              <a:rPr lang="es-ES" smtClean="0"/>
              <a:t>40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9060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217D4-4DAE-453B-9C17-1AD7D6B475CE}" type="slidenum">
              <a:rPr lang="es-ES" smtClean="0"/>
              <a:t>41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9060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217D4-4DAE-453B-9C17-1AD7D6B475CE}" type="slidenum">
              <a:rPr lang="es-ES" smtClean="0"/>
              <a:t>42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90601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217D4-4DAE-453B-9C17-1AD7D6B475CE}" type="slidenum">
              <a:rPr lang="es-ES" smtClean="0"/>
              <a:t>43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9060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217D4-4DAE-453B-9C17-1AD7D6B475CE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47265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217D4-4DAE-453B-9C17-1AD7D6B475CE}" type="slidenum">
              <a:rPr lang="es-ES" smtClean="0"/>
              <a:t>44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90601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217D4-4DAE-453B-9C17-1AD7D6B475CE}" type="slidenum">
              <a:rPr lang="es-ES" smtClean="0"/>
              <a:t>45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90601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217D4-4DAE-453B-9C17-1AD7D6B475CE}" type="slidenum">
              <a:rPr lang="es-ES" smtClean="0"/>
              <a:t>46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90601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217D4-4DAE-453B-9C17-1AD7D6B475CE}" type="slidenum">
              <a:rPr lang="es-ES" smtClean="0"/>
              <a:t>47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90601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217D4-4DAE-453B-9C17-1AD7D6B475CE}" type="slidenum">
              <a:rPr lang="es-ES" smtClean="0"/>
              <a:t>48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90601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217D4-4DAE-453B-9C17-1AD7D6B475CE}" type="slidenum">
              <a:rPr lang="es-ES" smtClean="0"/>
              <a:t>49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90601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217D4-4DAE-453B-9C17-1AD7D6B475CE}" type="slidenum">
              <a:rPr lang="es-ES" smtClean="0"/>
              <a:t>50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90601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217D4-4DAE-453B-9C17-1AD7D6B475CE}" type="slidenum">
              <a:rPr lang="es-ES" smtClean="0"/>
              <a:t>51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90601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217D4-4DAE-453B-9C17-1AD7D6B475CE}" type="slidenum">
              <a:rPr lang="es-ES" smtClean="0"/>
              <a:t>52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90601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217D4-4DAE-453B-9C17-1AD7D6B475CE}" type="slidenum">
              <a:rPr lang="es-ES" smtClean="0"/>
              <a:t>53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9060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217D4-4DAE-453B-9C17-1AD7D6B475CE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47265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217D4-4DAE-453B-9C17-1AD7D6B475CE}" type="slidenum">
              <a:rPr lang="es-ES" smtClean="0"/>
              <a:t>54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90601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217D4-4DAE-453B-9C17-1AD7D6B475CE}" type="slidenum">
              <a:rPr lang="es-ES" smtClean="0"/>
              <a:t>55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90601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217D4-4DAE-453B-9C17-1AD7D6B475CE}" type="slidenum">
              <a:rPr lang="es-ES" smtClean="0"/>
              <a:t>56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90601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217D4-4DAE-453B-9C17-1AD7D6B475CE}" type="slidenum">
              <a:rPr lang="es-ES" smtClean="0"/>
              <a:t>57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90601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217D4-4DAE-453B-9C17-1AD7D6B475CE}" type="slidenum">
              <a:rPr lang="es-ES" smtClean="0"/>
              <a:t>58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90601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217D4-4DAE-453B-9C17-1AD7D6B475CE}" type="slidenum">
              <a:rPr lang="es-ES" smtClean="0"/>
              <a:t>59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9060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217D4-4DAE-453B-9C17-1AD7D6B475CE}" type="slidenum">
              <a:rPr lang="es-ES" smtClean="0"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9060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217D4-4DAE-453B-9C17-1AD7D6B475CE}" type="slidenum">
              <a:rPr lang="es-ES" smtClean="0"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9060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217D4-4DAE-453B-9C17-1AD7D6B475CE}" type="slidenum">
              <a:rPr lang="es-ES" smtClean="0"/>
              <a:t>30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9060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217D4-4DAE-453B-9C17-1AD7D6B475CE}" type="slidenum">
              <a:rPr lang="es-ES" smtClean="0"/>
              <a:t>31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9060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217D4-4DAE-453B-9C17-1AD7D6B475CE}" type="slidenum">
              <a:rPr lang="es-ES" smtClean="0"/>
              <a:t>32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9060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217D4-4DAE-453B-9C17-1AD7D6B475CE}" type="slidenum">
              <a:rPr lang="es-ES" smtClean="0"/>
              <a:t>33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9060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7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CE9F-D743-49E7-ABE3-1801F6B7C17E}" type="datetimeFigureOut">
              <a:rPr lang="es-ES" smtClean="0"/>
              <a:t>27/09/2013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3F00-F4DD-4D46-A8C9-D92366CF06B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6352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CE9F-D743-49E7-ABE3-1801F6B7C17E}" type="datetimeFigureOut">
              <a:rPr lang="es-ES" smtClean="0"/>
              <a:t>27/09/2013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3F00-F4DD-4D46-A8C9-D92366CF06B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5759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246B-D5B9-4B17-A69C-0E04DF4C3431}" type="datetimeFigureOut">
              <a:rPr lang="es-ES" smtClean="0"/>
              <a:t>27/09/2013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C9DC-9B50-4566-90CC-00F2D4C24DC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8743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246B-D5B9-4B17-A69C-0E04DF4C3431}" type="datetimeFigureOut">
              <a:rPr lang="es-ES" smtClean="0"/>
              <a:t>27/09/2013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C9DC-9B50-4566-90CC-00F2D4C24DC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89712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246B-D5B9-4B17-A69C-0E04DF4C3431}" type="datetimeFigureOut">
              <a:rPr lang="es-ES" smtClean="0"/>
              <a:t>27/09/2013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C9DC-9B50-4566-90CC-00F2D4C24DC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2340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246B-D5B9-4B17-A69C-0E04DF4C3431}" type="datetimeFigureOut">
              <a:rPr lang="es-ES" smtClean="0"/>
              <a:t>27/09/2013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C9DC-9B50-4566-90CC-00F2D4C24DC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127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246B-D5B9-4B17-A69C-0E04DF4C3431}" type="datetimeFigureOut">
              <a:rPr lang="es-ES" smtClean="0"/>
              <a:t>27/09/2013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C9DC-9B50-4566-90CC-00F2D4C24DC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9023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246B-D5B9-4B17-A69C-0E04DF4C3431}" type="datetimeFigureOut">
              <a:rPr lang="es-ES" smtClean="0"/>
              <a:t>27/09/2013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C9DC-9B50-4566-90CC-00F2D4C24DC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6379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246B-D5B9-4B17-A69C-0E04DF4C3431}" type="datetimeFigureOut">
              <a:rPr lang="es-ES" smtClean="0"/>
              <a:t>27/09/2013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C9DC-9B50-4566-90CC-00F2D4C24DC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6020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246B-D5B9-4B17-A69C-0E04DF4C3431}" type="datetimeFigureOut">
              <a:rPr lang="es-ES" smtClean="0"/>
              <a:t>27/09/2013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C9DC-9B50-4566-90CC-00F2D4C24DC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6925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CE9F-D743-49E7-ABE3-1801F6B7C17E}" type="datetimeFigureOut">
              <a:rPr lang="es-ES" smtClean="0"/>
              <a:t>27/09/2013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3F00-F4DD-4D46-A8C9-D92366CF06B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1973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246B-D5B9-4B17-A69C-0E04DF4C3431}" type="datetimeFigureOut">
              <a:rPr lang="es-ES" smtClean="0"/>
              <a:t>27/09/2013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C9DC-9B50-4566-90CC-00F2D4C24DC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8983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246B-D5B9-4B17-A69C-0E04DF4C3431}" type="datetimeFigureOut">
              <a:rPr lang="es-ES" smtClean="0"/>
              <a:t>27/09/2013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C9DC-9B50-4566-90CC-00F2D4C24DC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2177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246B-D5B9-4B17-A69C-0E04DF4C3431}" type="datetimeFigureOut">
              <a:rPr lang="es-ES" smtClean="0"/>
              <a:t>27/09/2013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C9DC-9B50-4566-90CC-00F2D4C24DC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3534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D84C7-ECF9-4B80-A086-9B6EB76AD1D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917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500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320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A9BA2-D18D-4631-9F5B-691FEEB0E1D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365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500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56992"/>
            <a:ext cx="7772400" cy="1362075"/>
          </a:xfrm>
        </p:spPr>
        <p:txBody>
          <a:bodyPr anchor="t">
            <a:noAutofit/>
          </a:bodyPr>
          <a:lstStyle>
            <a:lvl1pPr algn="l">
              <a:defRPr sz="3600" b="0" cap="none">
                <a:solidFill>
                  <a:srgbClr val="FFFF00"/>
                </a:solidFill>
                <a:latin typeface="Arial Black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Arial Blac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204609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D939E-EB9F-4216-B413-381B669288AF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7582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73427-497E-445A-8E0B-42C5EC83B9E7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36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F99B9-FD17-4D80-B1EE-7A9BA9FED4C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8145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_segala\Desktop\casita y fo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251951" cy="694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CE3E8-5FA6-467A-9F53-831C2B436B8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002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CE9F-D743-49E7-ABE3-1801F6B7C17E}" type="datetimeFigureOut">
              <a:rPr lang="es-ES" smtClean="0"/>
              <a:t>27/09/2013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3F00-F4DD-4D46-A8C9-D92366CF06B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44858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179C9-A717-4563-BED0-C527C6508654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1132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s-CL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FB037-50CF-47B5-811B-AF9EB218E77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7043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BE208-BAA3-4A18-BD67-5FE450119F3B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5500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64FDD-D57F-4CE1-9608-6E80A501B6F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926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CE9F-D743-49E7-ABE3-1801F6B7C17E}" type="datetimeFigureOut">
              <a:rPr lang="es-ES" smtClean="0"/>
              <a:t>27/09/2013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3F00-F4DD-4D46-A8C9-D92366CF06B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96072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CE9F-D743-49E7-ABE3-1801F6B7C17E}" type="datetimeFigureOut">
              <a:rPr lang="es-ES" smtClean="0"/>
              <a:t>27/09/2013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3F00-F4DD-4D46-A8C9-D92366CF06B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353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CE9F-D743-49E7-ABE3-1801F6B7C17E}" type="datetimeFigureOut">
              <a:rPr lang="es-ES" smtClean="0"/>
              <a:t>27/09/2013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3F00-F4DD-4D46-A8C9-D92366CF06B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347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CE9F-D743-49E7-ABE3-1801F6B7C17E}" type="datetimeFigureOut">
              <a:rPr lang="es-ES" smtClean="0"/>
              <a:t>27/09/2013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3F00-F4DD-4D46-A8C9-D92366CF06B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0299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CE9F-D743-49E7-ABE3-1801F6B7C17E}" type="datetimeFigureOut">
              <a:rPr lang="es-ES" smtClean="0"/>
              <a:t>27/09/2013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3F00-F4DD-4D46-A8C9-D92366CF06B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8892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CE9F-D743-49E7-ABE3-1801F6B7C17E}" type="datetimeFigureOut">
              <a:rPr lang="es-ES" smtClean="0"/>
              <a:t>27/09/2013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3F00-F4DD-4D46-A8C9-D92366CF06B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988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5CE9F-D743-49E7-ABE3-1801F6B7C17E}" type="datetimeFigureOut">
              <a:rPr lang="es-ES" smtClean="0"/>
              <a:t>27/09/2013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3F00-F4DD-4D46-A8C9-D92366CF06B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688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9246B-D5B9-4B17-A69C-0E04DF4C3431}" type="datetimeFigureOut">
              <a:rPr lang="es-ES" smtClean="0"/>
              <a:t>27/09/2013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8C9DC-9B50-4566-90CC-00F2D4C24DC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852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500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L" smtClean="0"/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5113BF-29E9-4F8E-92D3-0013F500C313}" type="slidenum">
              <a:rPr lang="es-ES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1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FF0000"/>
          </a:solidFill>
          <a:latin typeface="Arial Black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404040"/>
          </a:solidFill>
          <a:latin typeface="Arial Black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404040"/>
          </a:solidFill>
          <a:latin typeface="Arial Black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404040"/>
          </a:solidFill>
          <a:latin typeface="Arial Black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404040"/>
          </a:solidFill>
          <a:latin typeface="Arial Black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404040"/>
          </a:solidFill>
          <a:latin typeface="Arial Blac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microsoft.com/office/2007/relationships/hdphoto" Target="../media/hdphoto2.wdp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77800" y="1773238"/>
            <a:ext cx="8788400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r>
              <a:rPr lang="es-ES" sz="2000" b="1" dirty="0">
                <a:solidFill>
                  <a:prstClr val="white"/>
                </a:solidFill>
                <a:latin typeface="Century Gothic" pitchFamily="34" charset="0"/>
              </a:rPr>
              <a:t/>
            </a:r>
            <a:br>
              <a:rPr lang="es-ES" sz="2000" b="1" dirty="0">
                <a:solidFill>
                  <a:prstClr val="white"/>
                </a:solidFill>
                <a:latin typeface="Century Gothic" pitchFamily="34" charset="0"/>
              </a:rPr>
            </a:br>
            <a:endParaRPr lang="es-ES" sz="2000" b="1" dirty="0" smtClean="0">
              <a:solidFill>
                <a:prstClr val="white"/>
              </a:solidFill>
              <a:latin typeface="Century Gothic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b="1" dirty="0">
              <a:solidFill>
                <a:prstClr val="white"/>
              </a:solidFill>
              <a:latin typeface="Century Gothic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b="1" dirty="0">
              <a:solidFill>
                <a:prstClr val="white"/>
              </a:solidFill>
              <a:latin typeface="Century Gothic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b="1" dirty="0">
              <a:solidFill>
                <a:prstClr val="white"/>
              </a:solidFill>
              <a:latin typeface="Century Gothic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b="1" dirty="0" smtClean="0">
              <a:solidFill>
                <a:prstClr val="white"/>
              </a:solidFill>
              <a:latin typeface="Century Gothic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b="1" dirty="0">
              <a:solidFill>
                <a:prstClr val="white"/>
              </a:solidFill>
              <a:latin typeface="Century Gothic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prstClr val="white"/>
                </a:solidFill>
                <a:latin typeface="Century Gothic" pitchFamily="34" charset="0"/>
              </a:rPr>
              <a:t/>
            </a:r>
            <a:br>
              <a:rPr lang="es-ES" sz="1600" b="1" dirty="0">
                <a:solidFill>
                  <a:prstClr val="white"/>
                </a:solidFill>
                <a:latin typeface="Century Gothic" pitchFamily="34" charset="0"/>
              </a:rPr>
            </a:br>
            <a:r>
              <a:rPr lang="es-ES" sz="1600" b="1" dirty="0">
                <a:solidFill>
                  <a:prstClr val="white"/>
                </a:solidFill>
                <a:latin typeface="Century Gothic" pitchFamily="34" charset="0"/>
              </a:rPr>
              <a:t>Código Asignatura: MPEA01</a:t>
            </a:r>
            <a:r>
              <a:rPr lang="es-ES" sz="4000" b="1" dirty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es-ES" sz="4000" b="1" dirty="0" smtClean="0">
              <a:solidFill>
                <a:prstClr val="white"/>
              </a:solidFill>
              <a:latin typeface="Century Gothic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1600" b="1" dirty="0" smtClean="0">
              <a:solidFill>
                <a:prstClr val="white"/>
              </a:solidFill>
              <a:latin typeface="Century Gothic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prstClr val="white"/>
                </a:solidFill>
                <a:latin typeface="Century Gothic" pitchFamily="34" charset="0"/>
              </a:rPr>
              <a:t>	</a:t>
            </a:r>
            <a:r>
              <a:rPr lang="es-ES" sz="1600" b="1" dirty="0" smtClean="0">
                <a:solidFill>
                  <a:prstClr val="white"/>
                </a:solidFill>
                <a:latin typeface="Century Gothic" pitchFamily="34" charset="0"/>
              </a:rPr>
              <a:t>	</a:t>
            </a:r>
            <a:r>
              <a:rPr lang="es-CL" sz="1600" b="1" dirty="0" smtClean="0">
                <a:solidFill>
                  <a:prstClr val="white"/>
                </a:solidFill>
                <a:latin typeface="Century Gothic" pitchFamily="34" charset="0"/>
              </a:rPr>
              <a:t>Docente:</a:t>
            </a:r>
            <a:r>
              <a:rPr lang="es-CL" sz="2000" b="1" dirty="0">
                <a:solidFill>
                  <a:prstClr val="white"/>
                </a:solidFill>
                <a:latin typeface="Century Gothic" pitchFamily="34" charset="0"/>
              </a:rPr>
              <a:t/>
            </a:r>
            <a:br>
              <a:rPr lang="es-CL" sz="2000" b="1" dirty="0">
                <a:solidFill>
                  <a:prstClr val="white"/>
                </a:solidFill>
                <a:latin typeface="Century Gothic" pitchFamily="34" charset="0"/>
              </a:rPr>
            </a:br>
            <a:endParaRPr lang="es-CL" sz="2000" b="1" dirty="0" smtClean="0">
              <a:solidFill>
                <a:prstClr val="white"/>
              </a:solidFill>
              <a:latin typeface="Century Gothic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CL" sz="2000" b="1" dirty="0">
                <a:solidFill>
                  <a:prstClr val="white"/>
                </a:solidFill>
                <a:latin typeface="Century Gothic" pitchFamily="34" charset="0"/>
              </a:rPr>
              <a:t/>
            </a:r>
            <a:br>
              <a:rPr lang="es-CL" sz="2000" b="1" dirty="0">
                <a:solidFill>
                  <a:prstClr val="white"/>
                </a:solidFill>
                <a:latin typeface="Century Gothic" pitchFamily="34" charset="0"/>
              </a:rPr>
            </a:br>
            <a:r>
              <a:rPr lang="es-CL" sz="2000" b="1" dirty="0" smtClean="0">
                <a:solidFill>
                  <a:prstClr val="white"/>
                </a:solidFill>
                <a:latin typeface="Century Gothic" pitchFamily="34" charset="0"/>
              </a:rPr>
              <a:t>					Santiago, Septiembre </a:t>
            </a:r>
            <a:r>
              <a:rPr lang="es-CL" sz="2000" b="1" dirty="0">
                <a:solidFill>
                  <a:prstClr val="white"/>
                </a:solidFill>
                <a:latin typeface="Century Gothic" pitchFamily="34" charset="0"/>
              </a:rPr>
              <a:t>de 2013</a:t>
            </a:r>
            <a:endParaRPr lang="en-US" sz="2000" b="1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755650" y="2781300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s-CL" sz="1000" b="1" dirty="0">
              <a:solidFill>
                <a:prstClr val="black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865114" y="2227302"/>
            <a:ext cx="54137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CL" sz="3000" b="1" dirty="0">
                <a:solidFill>
                  <a:prstClr val="white"/>
                </a:solidFill>
                <a:latin typeface="Century Gothic" pitchFamily="34" charset="0"/>
              </a:rPr>
              <a:t>ELECTRICIDAD  </a:t>
            </a:r>
            <a:r>
              <a:rPr lang="es-CL" sz="3000" b="1" dirty="0" smtClean="0">
                <a:solidFill>
                  <a:prstClr val="white"/>
                </a:solidFill>
                <a:latin typeface="Century Gothic" pitchFamily="34" charset="0"/>
              </a:rPr>
              <a:t>AUTOMOTRIZ</a:t>
            </a:r>
            <a:endParaRPr lang="es-ES" sz="2800" b="1" dirty="0">
              <a:solidFill>
                <a:prstClr val="white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5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 Box 3"/>
          <p:cNvSpPr txBox="1">
            <a:spLocks noChangeArrowheads="1"/>
          </p:cNvSpPr>
          <p:nvPr/>
        </p:nvSpPr>
        <p:spPr bwMode="auto">
          <a:xfrm>
            <a:off x="783439" y="204425"/>
            <a:ext cx="37946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es-ES_tradnl" sz="1600" b="1" dirty="0" smtClean="0">
                <a:latin typeface="+mj-lt"/>
              </a:rPr>
              <a:t>IDENTIFICACIÓN  DE  ALTERNADORES</a:t>
            </a:r>
            <a:endParaRPr lang="es-ES_tradnl" sz="1600" b="1" u="sng" dirty="0">
              <a:latin typeface="+mj-lt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660606" y="865841"/>
            <a:ext cx="53285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dirty="0"/>
              <a:t>La capacidad de cada alternador está indicada en </a:t>
            </a:r>
            <a:r>
              <a:rPr lang="es-CL" dirty="0" smtClean="0"/>
              <a:t> una </a:t>
            </a:r>
            <a:r>
              <a:rPr lang="es-CL" dirty="0"/>
              <a:t>“placa de identificación” metálica, fijada o </a:t>
            </a:r>
            <a:r>
              <a:rPr lang="es-CL" dirty="0" smtClean="0"/>
              <a:t>grabada </a:t>
            </a:r>
            <a:r>
              <a:rPr lang="es-CL" dirty="0"/>
              <a:t>en la carcasa, donde se indica el </a:t>
            </a:r>
            <a:r>
              <a:rPr lang="es-CL" dirty="0" smtClean="0"/>
              <a:t>Número </a:t>
            </a:r>
            <a:r>
              <a:rPr lang="es-CL" dirty="0"/>
              <a:t>del </a:t>
            </a:r>
            <a:r>
              <a:rPr lang="es-CL" dirty="0" smtClean="0"/>
              <a:t> alternador </a:t>
            </a:r>
            <a:r>
              <a:rPr lang="es-CL" dirty="0"/>
              <a:t>y sus características</a:t>
            </a:r>
            <a:r>
              <a:rPr lang="es-CL" dirty="0" smtClean="0"/>
              <a:t>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57" y="865841"/>
            <a:ext cx="2410197" cy="175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84" y="3943664"/>
            <a:ext cx="1587743" cy="1512998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ombinar"/>
          <p:cNvSpPr/>
          <p:nvPr/>
        </p:nvSpPr>
        <p:spPr>
          <a:xfrm>
            <a:off x="357748" y="2616531"/>
            <a:ext cx="2235815" cy="1532549"/>
          </a:xfrm>
          <a:prstGeom prst="flowChartMerge">
            <a:avLst/>
          </a:prstGeom>
          <a:gradFill flip="none" rotWithShape="1">
            <a:gsLst>
              <a:gs pos="81000">
                <a:schemeClr val="bg1">
                  <a:shade val="30000"/>
                  <a:satMod val="115000"/>
                  <a:alpha val="0"/>
                  <a:lumMod val="26000"/>
                  <a:lumOff val="74000"/>
                </a:schemeClr>
              </a:gs>
              <a:gs pos="12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357748" y="5663997"/>
            <a:ext cx="2376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L" sz="2000" dirty="0">
                <a:solidFill>
                  <a:prstClr val="black"/>
                </a:solidFill>
              </a:rPr>
              <a:t>La identificación de los </a:t>
            </a:r>
            <a:r>
              <a:rPr lang="es-CL" sz="2000" dirty="0" smtClean="0">
                <a:solidFill>
                  <a:prstClr val="black"/>
                </a:solidFill>
              </a:rPr>
              <a:t>alternadores</a:t>
            </a:r>
            <a:endParaRPr lang="es-CL" sz="2000" dirty="0">
              <a:solidFill>
                <a:prstClr val="black"/>
              </a:solidFill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068" y="2547318"/>
            <a:ext cx="4445723" cy="23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091" y="5661248"/>
            <a:ext cx="4013675" cy="78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23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2" grpId="0"/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667000" y="3352800"/>
            <a:ext cx="4419600" cy="457200"/>
            <a:chOff x="1680" y="2112"/>
            <a:chExt cx="2784" cy="288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680" y="2112"/>
              <a:ext cx="2640" cy="288"/>
              <a:chOff x="1680" y="2112"/>
              <a:chExt cx="2688" cy="336"/>
            </a:xfrm>
          </p:grpSpPr>
          <p:sp>
            <p:nvSpPr>
              <p:cNvPr id="6" name="Rectangle 4"/>
              <p:cNvSpPr>
                <a:spLocks noChangeArrowheads="1"/>
              </p:cNvSpPr>
              <p:nvPr/>
            </p:nvSpPr>
            <p:spPr bwMode="auto">
              <a:xfrm>
                <a:off x="1680" y="2112"/>
                <a:ext cx="2688" cy="336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bg1">
                    <a:lumMod val="8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grpSp>
            <p:nvGrpSpPr>
              <p:cNvPr id="8" name="Group 5"/>
              <p:cNvGrpSpPr>
                <a:grpSpLocks/>
              </p:cNvGrpSpPr>
              <p:nvPr/>
            </p:nvGrpSpPr>
            <p:grpSpPr bwMode="auto">
              <a:xfrm>
                <a:off x="2743" y="2160"/>
                <a:ext cx="377" cy="240"/>
                <a:chOff x="2592" y="2160"/>
                <a:chExt cx="384" cy="240"/>
              </a:xfrm>
            </p:grpSpPr>
            <p:sp>
              <p:nvSpPr>
                <p:cNvPr id="9" name="Line 6"/>
                <p:cNvSpPr>
                  <a:spLocks noChangeShapeType="1"/>
                </p:cNvSpPr>
                <p:nvPr/>
              </p:nvSpPr>
              <p:spPr bwMode="auto">
                <a:xfrm>
                  <a:off x="2592" y="2160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10" name="Line 7"/>
                <p:cNvSpPr>
                  <a:spLocks noChangeShapeType="1"/>
                </p:cNvSpPr>
                <p:nvPr/>
              </p:nvSpPr>
              <p:spPr bwMode="auto">
                <a:xfrm>
                  <a:off x="2592" y="2208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11" name="Line 8"/>
                <p:cNvSpPr>
                  <a:spLocks noChangeShapeType="1"/>
                </p:cNvSpPr>
                <p:nvPr/>
              </p:nvSpPr>
              <p:spPr bwMode="auto">
                <a:xfrm>
                  <a:off x="2592" y="2256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12" name="Line 9"/>
                <p:cNvSpPr>
                  <a:spLocks noChangeShapeType="1"/>
                </p:cNvSpPr>
                <p:nvPr/>
              </p:nvSpPr>
              <p:spPr bwMode="auto">
                <a:xfrm>
                  <a:off x="2592" y="2304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13" name="Line 10"/>
                <p:cNvSpPr>
                  <a:spLocks noChangeShapeType="1"/>
                </p:cNvSpPr>
                <p:nvPr/>
              </p:nvSpPr>
              <p:spPr bwMode="auto">
                <a:xfrm>
                  <a:off x="2592" y="2352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14" name="Line 11"/>
                <p:cNvSpPr>
                  <a:spLocks noChangeShapeType="1"/>
                </p:cNvSpPr>
                <p:nvPr/>
              </p:nvSpPr>
              <p:spPr bwMode="auto">
                <a:xfrm>
                  <a:off x="2592" y="2400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</p:grpSp>
        </p:grpSp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4320" y="2153"/>
              <a:ext cx="144" cy="19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4114800" y="2286000"/>
            <a:ext cx="914400" cy="2667000"/>
            <a:chOff x="2544" y="1536"/>
            <a:chExt cx="720" cy="1632"/>
          </a:xfrm>
        </p:grpSpPr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2544" y="1536"/>
              <a:ext cx="720" cy="1632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grpSp>
          <p:nvGrpSpPr>
            <p:cNvPr id="17" name="Group 17"/>
            <p:cNvGrpSpPr>
              <a:grpSpLocks/>
            </p:cNvGrpSpPr>
            <p:nvPr/>
          </p:nvGrpSpPr>
          <p:grpSpPr bwMode="auto">
            <a:xfrm>
              <a:off x="2592" y="1536"/>
              <a:ext cx="192" cy="1632"/>
              <a:chOff x="2592" y="1536"/>
              <a:chExt cx="192" cy="1632"/>
            </a:xfrm>
          </p:grpSpPr>
          <p:sp>
            <p:nvSpPr>
              <p:cNvPr id="30" name="Line 18"/>
              <p:cNvSpPr>
                <a:spLocks noChangeShapeType="1"/>
              </p:cNvSpPr>
              <p:nvPr/>
            </p:nvSpPr>
            <p:spPr bwMode="auto">
              <a:xfrm>
                <a:off x="2592" y="1536"/>
                <a:ext cx="0" cy="1632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31" name="Line 19"/>
              <p:cNvSpPr>
                <a:spLocks noChangeShapeType="1"/>
              </p:cNvSpPr>
              <p:nvPr/>
            </p:nvSpPr>
            <p:spPr bwMode="auto">
              <a:xfrm>
                <a:off x="2640" y="1536"/>
                <a:ext cx="0" cy="1632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32" name="Line 20"/>
              <p:cNvSpPr>
                <a:spLocks noChangeShapeType="1"/>
              </p:cNvSpPr>
              <p:nvPr/>
            </p:nvSpPr>
            <p:spPr bwMode="auto">
              <a:xfrm>
                <a:off x="2688" y="1536"/>
                <a:ext cx="0" cy="1632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33" name="Line 21"/>
              <p:cNvSpPr>
                <a:spLocks noChangeShapeType="1"/>
              </p:cNvSpPr>
              <p:nvPr/>
            </p:nvSpPr>
            <p:spPr bwMode="auto">
              <a:xfrm>
                <a:off x="2736" y="1536"/>
                <a:ext cx="0" cy="1632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34" name="Line 22"/>
              <p:cNvSpPr>
                <a:spLocks noChangeShapeType="1"/>
              </p:cNvSpPr>
              <p:nvPr/>
            </p:nvSpPr>
            <p:spPr bwMode="auto">
              <a:xfrm>
                <a:off x="2784" y="1536"/>
                <a:ext cx="0" cy="1632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grpSp>
          <p:nvGrpSpPr>
            <p:cNvPr id="18" name="Group 23"/>
            <p:cNvGrpSpPr>
              <a:grpSpLocks/>
            </p:cNvGrpSpPr>
            <p:nvPr/>
          </p:nvGrpSpPr>
          <p:grpSpPr bwMode="auto">
            <a:xfrm>
              <a:off x="2832" y="1536"/>
              <a:ext cx="192" cy="1632"/>
              <a:chOff x="2592" y="1536"/>
              <a:chExt cx="192" cy="1632"/>
            </a:xfrm>
          </p:grpSpPr>
          <p:sp>
            <p:nvSpPr>
              <p:cNvPr id="25" name="Line 24"/>
              <p:cNvSpPr>
                <a:spLocks noChangeShapeType="1"/>
              </p:cNvSpPr>
              <p:nvPr/>
            </p:nvSpPr>
            <p:spPr bwMode="auto">
              <a:xfrm>
                <a:off x="2592" y="1536"/>
                <a:ext cx="0" cy="1632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26" name="Line 25"/>
              <p:cNvSpPr>
                <a:spLocks noChangeShapeType="1"/>
              </p:cNvSpPr>
              <p:nvPr/>
            </p:nvSpPr>
            <p:spPr bwMode="auto">
              <a:xfrm>
                <a:off x="2640" y="1536"/>
                <a:ext cx="0" cy="1632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27" name="Line 26"/>
              <p:cNvSpPr>
                <a:spLocks noChangeShapeType="1"/>
              </p:cNvSpPr>
              <p:nvPr/>
            </p:nvSpPr>
            <p:spPr bwMode="auto">
              <a:xfrm>
                <a:off x="2688" y="1536"/>
                <a:ext cx="0" cy="1632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28" name="Line 27"/>
              <p:cNvSpPr>
                <a:spLocks noChangeShapeType="1"/>
              </p:cNvSpPr>
              <p:nvPr/>
            </p:nvSpPr>
            <p:spPr bwMode="auto">
              <a:xfrm>
                <a:off x="2736" y="1536"/>
                <a:ext cx="0" cy="1632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29" name="Line 28"/>
              <p:cNvSpPr>
                <a:spLocks noChangeShapeType="1"/>
              </p:cNvSpPr>
              <p:nvPr/>
            </p:nvSpPr>
            <p:spPr bwMode="auto">
              <a:xfrm>
                <a:off x="2784" y="1536"/>
                <a:ext cx="0" cy="1632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grpSp>
          <p:nvGrpSpPr>
            <p:cNvPr id="19" name="Group 29"/>
            <p:cNvGrpSpPr>
              <a:grpSpLocks/>
            </p:cNvGrpSpPr>
            <p:nvPr/>
          </p:nvGrpSpPr>
          <p:grpSpPr bwMode="auto">
            <a:xfrm>
              <a:off x="3072" y="1536"/>
              <a:ext cx="192" cy="1632"/>
              <a:chOff x="2592" y="1536"/>
              <a:chExt cx="192" cy="1632"/>
            </a:xfrm>
          </p:grpSpPr>
          <p:sp>
            <p:nvSpPr>
              <p:cNvPr id="20" name="Line 30"/>
              <p:cNvSpPr>
                <a:spLocks noChangeShapeType="1"/>
              </p:cNvSpPr>
              <p:nvPr/>
            </p:nvSpPr>
            <p:spPr bwMode="auto">
              <a:xfrm>
                <a:off x="2592" y="1536"/>
                <a:ext cx="0" cy="1632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21" name="Line 31"/>
              <p:cNvSpPr>
                <a:spLocks noChangeShapeType="1"/>
              </p:cNvSpPr>
              <p:nvPr/>
            </p:nvSpPr>
            <p:spPr bwMode="auto">
              <a:xfrm>
                <a:off x="2640" y="1536"/>
                <a:ext cx="0" cy="1632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22" name="Line 32"/>
              <p:cNvSpPr>
                <a:spLocks noChangeShapeType="1"/>
              </p:cNvSpPr>
              <p:nvPr/>
            </p:nvSpPr>
            <p:spPr bwMode="auto">
              <a:xfrm>
                <a:off x="2688" y="1536"/>
                <a:ext cx="0" cy="1632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23" name="Line 33"/>
              <p:cNvSpPr>
                <a:spLocks noChangeShapeType="1"/>
              </p:cNvSpPr>
              <p:nvPr/>
            </p:nvSpPr>
            <p:spPr bwMode="auto">
              <a:xfrm>
                <a:off x="2736" y="1536"/>
                <a:ext cx="0" cy="1632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24" name="Line 34"/>
              <p:cNvSpPr>
                <a:spLocks noChangeShapeType="1"/>
              </p:cNvSpPr>
              <p:nvPr/>
            </p:nvSpPr>
            <p:spPr bwMode="auto">
              <a:xfrm>
                <a:off x="2784" y="1536"/>
                <a:ext cx="0" cy="1632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</p:grpSp>
      </p:grpSp>
      <p:grpSp>
        <p:nvGrpSpPr>
          <p:cNvPr id="35" name="Group 35"/>
          <p:cNvGrpSpPr>
            <a:grpSpLocks/>
          </p:cNvGrpSpPr>
          <p:nvPr/>
        </p:nvGrpSpPr>
        <p:grpSpPr bwMode="auto">
          <a:xfrm>
            <a:off x="3886200" y="2057400"/>
            <a:ext cx="990600" cy="3124200"/>
            <a:chOff x="2448" y="1344"/>
            <a:chExt cx="624" cy="1968"/>
          </a:xfrm>
        </p:grpSpPr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2448" y="1344"/>
              <a:ext cx="624" cy="186"/>
            </a:xfrm>
            <a:custGeom>
              <a:avLst/>
              <a:gdLst>
                <a:gd name="T0" fmla="*/ 0 w 624"/>
                <a:gd name="T1" fmla="*/ 96 h 186"/>
                <a:gd name="T2" fmla="*/ 0 w 624"/>
                <a:gd name="T3" fmla="*/ 48 h 186"/>
                <a:gd name="T4" fmla="*/ 48 w 624"/>
                <a:gd name="T5" fmla="*/ 0 h 186"/>
                <a:gd name="T6" fmla="*/ 618 w 624"/>
                <a:gd name="T7" fmla="*/ 6 h 186"/>
                <a:gd name="T8" fmla="*/ 624 w 624"/>
                <a:gd name="T9" fmla="*/ 54 h 186"/>
                <a:gd name="T10" fmla="*/ 210 w 624"/>
                <a:gd name="T11" fmla="*/ 186 h 186"/>
                <a:gd name="T12" fmla="*/ 0 w 624"/>
                <a:gd name="T13" fmla="*/ 144 h 186"/>
                <a:gd name="T14" fmla="*/ 0 w 624"/>
                <a:gd name="T15" fmla="*/ 4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4" h="186">
                  <a:moveTo>
                    <a:pt x="0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618" y="6"/>
                  </a:lnTo>
                  <a:lnTo>
                    <a:pt x="624" y="54"/>
                  </a:lnTo>
                  <a:lnTo>
                    <a:pt x="210" y="186"/>
                  </a:lnTo>
                  <a:lnTo>
                    <a:pt x="0" y="144"/>
                  </a:lnTo>
                  <a:lnTo>
                    <a:pt x="0" y="48"/>
                  </a:lnTo>
                </a:path>
              </a:pathLst>
            </a:custGeom>
            <a:gradFill rotWithShape="0">
              <a:gsLst>
                <a:gs pos="0">
                  <a:srgbClr val="996600">
                    <a:gamma/>
                    <a:shade val="46275"/>
                    <a:invGamma/>
                  </a:srgbClr>
                </a:gs>
                <a:gs pos="100000">
                  <a:srgbClr val="996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2448" y="1632"/>
              <a:ext cx="624" cy="336"/>
            </a:xfrm>
            <a:custGeom>
              <a:avLst/>
              <a:gdLst>
                <a:gd name="T0" fmla="*/ 0 w 624"/>
                <a:gd name="T1" fmla="*/ 0 h 336"/>
                <a:gd name="T2" fmla="*/ 192 w 624"/>
                <a:gd name="T3" fmla="*/ 0 h 336"/>
                <a:gd name="T4" fmla="*/ 624 w 624"/>
                <a:gd name="T5" fmla="*/ 96 h 336"/>
                <a:gd name="T6" fmla="*/ 624 w 624"/>
                <a:gd name="T7" fmla="*/ 192 h 336"/>
                <a:gd name="T8" fmla="*/ 192 w 624"/>
                <a:gd name="T9" fmla="*/ 336 h 336"/>
                <a:gd name="T10" fmla="*/ 0 w 624"/>
                <a:gd name="T11" fmla="*/ 336 h 336"/>
                <a:gd name="T12" fmla="*/ 0 w 624"/>
                <a:gd name="T1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4" h="336">
                  <a:moveTo>
                    <a:pt x="0" y="0"/>
                  </a:moveTo>
                  <a:lnTo>
                    <a:pt x="192" y="0"/>
                  </a:lnTo>
                  <a:lnTo>
                    <a:pt x="624" y="96"/>
                  </a:lnTo>
                  <a:lnTo>
                    <a:pt x="624" y="192"/>
                  </a:lnTo>
                  <a:lnTo>
                    <a:pt x="192" y="336"/>
                  </a:lnTo>
                  <a:lnTo>
                    <a:pt x="0" y="336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996600">
                    <a:gamma/>
                    <a:shade val="46275"/>
                    <a:invGamma/>
                  </a:srgbClr>
                </a:gs>
                <a:gs pos="100000">
                  <a:srgbClr val="996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2448" y="2976"/>
              <a:ext cx="624" cy="336"/>
            </a:xfrm>
            <a:custGeom>
              <a:avLst/>
              <a:gdLst>
                <a:gd name="T0" fmla="*/ 0 w 624"/>
                <a:gd name="T1" fmla="*/ 0 h 336"/>
                <a:gd name="T2" fmla="*/ 144 w 624"/>
                <a:gd name="T3" fmla="*/ 0 h 336"/>
                <a:gd name="T4" fmla="*/ 192 w 624"/>
                <a:gd name="T5" fmla="*/ 96 h 336"/>
                <a:gd name="T6" fmla="*/ 624 w 624"/>
                <a:gd name="T7" fmla="*/ 288 h 336"/>
                <a:gd name="T8" fmla="*/ 624 w 624"/>
                <a:gd name="T9" fmla="*/ 336 h 336"/>
                <a:gd name="T10" fmla="*/ 48 w 624"/>
                <a:gd name="T11" fmla="*/ 336 h 336"/>
                <a:gd name="T12" fmla="*/ 0 w 624"/>
                <a:gd name="T13" fmla="*/ 288 h 336"/>
                <a:gd name="T14" fmla="*/ 0 w 624"/>
                <a:gd name="T15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4" h="336">
                  <a:moveTo>
                    <a:pt x="0" y="0"/>
                  </a:moveTo>
                  <a:lnTo>
                    <a:pt x="144" y="0"/>
                  </a:lnTo>
                  <a:lnTo>
                    <a:pt x="192" y="96"/>
                  </a:lnTo>
                  <a:lnTo>
                    <a:pt x="624" y="288"/>
                  </a:lnTo>
                  <a:lnTo>
                    <a:pt x="624" y="336"/>
                  </a:lnTo>
                  <a:lnTo>
                    <a:pt x="48" y="336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996600"/>
                </a:gs>
                <a:gs pos="100000">
                  <a:srgbClr val="99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2448" y="1968"/>
              <a:ext cx="192" cy="336"/>
            </a:xfrm>
            <a:custGeom>
              <a:avLst/>
              <a:gdLst>
                <a:gd name="T0" fmla="*/ 192 w 192"/>
                <a:gd name="T1" fmla="*/ 0 h 336"/>
                <a:gd name="T2" fmla="*/ 144 w 192"/>
                <a:gd name="T3" fmla="*/ 48 h 336"/>
                <a:gd name="T4" fmla="*/ 144 w 192"/>
                <a:gd name="T5" fmla="*/ 288 h 336"/>
                <a:gd name="T6" fmla="*/ 192 w 192"/>
                <a:gd name="T7" fmla="*/ 336 h 336"/>
                <a:gd name="T8" fmla="*/ 0 w 192"/>
                <a:gd name="T9" fmla="*/ 336 h 336"/>
                <a:gd name="T10" fmla="*/ 0 w 192"/>
                <a:gd name="T11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336">
                  <a:moveTo>
                    <a:pt x="192" y="0"/>
                  </a:moveTo>
                  <a:lnTo>
                    <a:pt x="144" y="48"/>
                  </a:lnTo>
                  <a:lnTo>
                    <a:pt x="144" y="288"/>
                  </a:lnTo>
                  <a:lnTo>
                    <a:pt x="192" y="336"/>
                  </a:lnTo>
                  <a:lnTo>
                    <a:pt x="0" y="33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996600">
                    <a:gamma/>
                    <a:shade val="46275"/>
                    <a:invGamma/>
                  </a:srgbClr>
                </a:gs>
                <a:gs pos="100000">
                  <a:srgbClr val="996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2448" y="2688"/>
              <a:ext cx="192" cy="384"/>
            </a:xfrm>
            <a:custGeom>
              <a:avLst/>
              <a:gdLst>
                <a:gd name="T0" fmla="*/ 144 w 192"/>
                <a:gd name="T1" fmla="*/ 0 h 384"/>
                <a:gd name="T2" fmla="*/ 144 w 192"/>
                <a:gd name="T3" fmla="*/ 192 h 384"/>
                <a:gd name="T4" fmla="*/ 192 w 192"/>
                <a:gd name="T5" fmla="*/ 384 h 384"/>
                <a:gd name="T6" fmla="*/ 144 w 192"/>
                <a:gd name="T7" fmla="*/ 288 h 384"/>
                <a:gd name="T8" fmla="*/ 0 w 192"/>
                <a:gd name="T9" fmla="*/ 288 h 384"/>
                <a:gd name="T10" fmla="*/ 0 w 192"/>
                <a:gd name="T11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384">
                  <a:moveTo>
                    <a:pt x="144" y="0"/>
                  </a:moveTo>
                  <a:lnTo>
                    <a:pt x="144" y="192"/>
                  </a:lnTo>
                  <a:lnTo>
                    <a:pt x="192" y="384"/>
                  </a:lnTo>
                  <a:lnTo>
                    <a:pt x="144" y="288"/>
                  </a:lnTo>
                  <a:lnTo>
                    <a:pt x="0" y="288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996600">
                    <a:gamma/>
                    <a:shade val="46275"/>
                    <a:invGamma/>
                  </a:srgbClr>
                </a:gs>
                <a:gs pos="100000">
                  <a:srgbClr val="996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2448" y="1488"/>
              <a:ext cx="246" cy="144"/>
            </a:xfrm>
            <a:custGeom>
              <a:avLst/>
              <a:gdLst>
                <a:gd name="T0" fmla="*/ 246 w 246"/>
                <a:gd name="T1" fmla="*/ 36 h 144"/>
                <a:gd name="T2" fmla="*/ 192 w 246"/>
                <a:gd name="T3" fmla="*/ 96 h 144"/>
                <a:gd name="T4" fmla="*/ 192 w 246"/>
                <a:gd name="T5" fmla="*/ 144 h 144"/>
                <a:gd name="T6" fmla="*/ 0 w 246"/>
                <a:gd name="T7" fmla="*/ 144 h 144"/>
                <a:gd name="T8" fmla="*/ 0 w 246"/>
                <a:gd name="T9" fmla="*/ 0 h 144"/>
                <a:gd name="T10" fmla="*/ 204 w 246"/>
                <a:gd name="T11" fmla="*/ 48 h 144"/>
                <a:gd name="T12" fmla="*/ 246 w 246"/>
                <a:gd name="T13" fmla="*/ 3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144">
                  <a:moveTo>
                    <a:pt x="246" y="36"/>
                  </a:moveTo>
                  <a:lnTo>
                    <a:pt x="192" y="96"/>
                  </a:lnTo>
                  <a:lnTo>
                    <a:pt x="192" y="144"/>
                  </a:lnTo>
                  <a:lnTo>
                    <a:pt x="0" y="144"/>
                  </a:lnTo>
                  <a:lnTo>
                    <a:pt x="0" y="0"/>
                  </a:lnTo>
                  <a:lnTo>
                    <a:pt x="204" y="48"/>
                  </a:lnTo>
                  <a:lnTo>
                    <a:pt x="246" y="36"/>
                  </a:lnTo>
                  <a:close/>
                </a:path>
              </a:pathLst>
            </a:custGeom>
            <a:solidFill>
              <a:srgbClr val="99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2448" y="2304"/>
              <a:ext cx="624" cy="384"/>
            </a:xfrm>
            <a:custGeom>
              <a:avLst/>
              <a:gdLst>
                <a:gd name="T0" fmla="*/ 0 w 624"/>
                <a:gd name="T1" fmla="*/ 0 h 384"/>
                <a:gd name="T2" fmla="*/ 192 w 624"/>
                <a:gd name="T3" fmla="*/ 0 h 384"/>
                <a:gd name="T4" fmla="*/ 240 w 624"/>
                <a:gd name="T5" fmla="*/ 48 h 384"/>
                <a:gd name="T6" fmla="*/ 624 w 624"/>
                <a:gd name="T7" fmla="*/ 144 h 384"/>
                <a:gd name="T8" fmla="*/ 624 w 624"/>
                <a:gd name="T9" fmla="*/ 240 h 384"/>
                <a:gd name="T10" fmla="*/ 240 w 624"/>
                <a:gd name="T11" fmla="*/ 384 h 384"/>
                <a:gd name="T12" fmla="*/ 0 w 624"/>
                <a:gd name="T13" fmla="*/ 384 h 384"/>
                <a:gd name="T14" fmla="*/ 0 w 624"/>
                <a:gd name="T15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4" h="384">
                  <a:moveTo>
                    <a:pt x="0" y="0"/>
                  </a:moveTo>
                  <a:lnTo>
                    <a:pt x="192" y="0"/>
                  </a:lnTo>
                  <a:lnTo>
                    <a:pt x="240" y="48"/>
                  </a:lnTo>
                  <a:lnTo>
                    <a:pt x="624" y="144"/>
                  </a:lnTo>
                  <a:lnTo>
                    <a:pt x="624" y="240"/>
                  </a:lnTo>
                  <a:lnTo>
                    <a:pt x="240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996600">
                    <a:gamma/>
                    <a:shade val="46275"/>
                    <a:invGamma/>
                  </a:srgbClr>
                </a:gs>
                <a:gs pos="50000">
                  <a:srgbClr val="996600"/>
                </a:gs>
                <a:gs pos="100000">
                  <a:srgbClr val="99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43" name="Group 43"/>
          <p:cNvGrpSpPr>
            <a:grpSpLocks/>
          </p:cNvGrpSpPr>
          <p:nvPr/>
        </p:nvGrpSpPr>
        <p:grpSpPr bwMode="auto">
          <a:xfrm>
            <a:off x="4191000" y="2057400"/>
            <a:ext cx="1039813" cy="3124200"/>
            <a:chOff x="2706" y="1344"/>
            <a:chExt cx="654" cy="1968"/>
          </a:xfrm>
        </p:grpSpPr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2784" y="1344"/>
              <a:ext cx="576" cy="240"/>
            </a:xfrm>
            <a:custGeom>
              <a:avLst/>
              <a:gdLst>
                <a:gd name="T0" fmla="*/ 576 w 576"/>
                <a:gd name="T1" fmla="*/ 240 h 240"/>
                <a:gd name="T2" fmla="*/ 576 w 576"/>
                <a:gd name="T3" fmla="*/ 48 h 240"/>
                <a:gd name="T4" fmla="*/ 528 w 576"/>
                <a:gd name="T5" fmla="*/ 0 h 240"/>
                <a:gd name="T6" fmla="*/ 0 w 576"/>
                <a:gd name="T7" fmla="*/ 96 h 240"/>
                <a:gd name="T8" fmla="*/ 0 w 576"/>
                <a:gd name="T9" fmla="*/ 144 h 240"/>
                <a:gd name="T10" fmla="*/ 432 w 576"/>
                <a:gd name="T11" fmla="*/ 240 h 240"/>
                <a:gd name="T12" fmla="*/ 576 w 576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" h="240">
                  <a:moveTo>
                    <a:pt x="576" y="240"/>
                  </a:moveTo>
                  <a:lnTo>
                    <a:pt x="576" y="48"/>
                  </a:lnTo>
                  <a:lnTo>
                    <a:pt x="528" y="0"/>
                  </a:lnTo>
                  <a:lnTo>
                    <a:pt x="0" y="96"/>
                  </a:lnTo>
                  <a:lnTo>
                    <a:pt x="0" y="144"/>
                  </a:lnTo>
                  <a:lnTo>
                    <a:pt x="432" y="240"/>
                  </a:lnTo>
                  <a:lnTo>
                    <a:pt x="576" y="240"/>
                  </a:lnTo>
                  <a:close/>
                </a:path>
              </a:pathLst>
            </a:custGeom>
            <a:gradFill rotWithShape="0">
              <a:gsLst>
                <a:gs pos="0">
                  <a:srgbClr val="996600">
                    <a:gamma/>
                    <a:shade val="46275"/>
                    <a:invGamma/>
                  </a:srgbClr>
                </a:gs>
                <a:gs pos="100000">
                  <a:srgbClr val="996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2754" y="2676"/>
              <a:ext cx="606" cy="444"/>
            </a:xfrm>
            <a:custGeom>
              <a:avLst/>
              <a:gdLst>
                <a:gd name="T0" fmla="*/ 606 w 606"/>
                <a:gd name="T1" fmla="*/ 0 h 444"/>
                <a:gd name="T2" fmla="*/ 480 w 606"/>
                <a:gd name="T3" fmla="*/ 12 h 444"/>
                <a:gd name="T4" fmla="*/ 432 w 606"/>
                <a:gd name="T5" fmla="*/ 60 h 444"/>
                <a:gd name="T6" fmla="*/ 0 w 606"/>
                <a:gd name="T7" fmla="*/ 156 h 444"/>
                <a:gd name="T8" fmla="*/ 0 w 606"/>
                <a:gd name="T9" fmla="*/ 252 h 444"/>
                <a:gd name="T10" fmla="*/ 432 w 606"/>
                <a:gd name="T11" fmla="*/ 444 h 444"/>
                <a:gd name="T12" fmla="*/ 606 w 606"/>
                <a:gd name="T13" fmla="*/ 444 h 444"/>
                <a:gd name="T14" fmla="*/ 606 w 606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6" h="444">
                  <a:moveTo>
                    <a:pt x="606" y="0"/>
                  </a:moveTo>
                  <a:lnTo>
                    <a:pt x="480" y="12"/>
                  </a:lnTo>
                  <a:lnTo>
                    <a:pt x="432" y="60"/>
                  </a:lnTo>
                  <a:lnTo>
                    <a:pt x="0" y="156"/>
                  </a:lnTo>
                  <a:lnTo>
                    <a:pt x="0" y="252"/>
                  </a:lnTo>
                  <a:lnTo>
                    <a:pt x="432" y="444"/>
                  </a:lnTo>
                  <a:lnTo>
                    <a:pt x="606" y="444"/>
                  </a:lnTo>
                  <a:lnTo>
                    <a:pt x="606" y="0"/>
                  </a:lnTo>
                  <a:close/>
                </a:path>
              </a:pathLst>
            </a:custGeom>
            <a:gradFill rotWithShape="0">
              <a:gsLst>
                <a:gs pos="0">
                  <a:srgbClr val="996600"/>
                </a:gs>
                <a:gs pos="100000">
                  <a:srgbClr val="99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3120" y="1584"/>
              <a:ext cx="240" cy="336"/>
            </a:xfrm>
            <a:custGeom>
              <a:avLst/>
              <a:gdLst>
                <a:gd name="T0" fmla="*/ 96 w 240"/>
                <a:gd name="T1" fmla="*/ 0 h 336"/>
                <a:gd name="T2" fmla="*/ 96 w 240"/>
                <a:gd name="T3" fmla="*/ 48 h 336"/>
                <a:gd name="T4" fmla="*/ 96 w 240"/>
                <a:gd name="T5" fmla="*/ 288 h 336"/>
                <a:gd name="T6" fmla="*/ 0 w 240"/>
                <a:gd name="T7" fmla="*/ 336 h 336"/>
                <a:gd name="T8" fmla="*/ 240 w 240"/>
                <a:gd name="T9" fmla="*/ 336 h 336"/>
                <a:gd name="T10" fmla="*/ 240 w 240"/>
                <a:gd name="T11" fmla="*/ 0 h 336"/>
                <a:gd name="T12" fmla="*/ 96 w 240"/>
                <a:gd name="T1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36">
                  <a:moveTo>
                    <a:pt x="96" y="0"/>
                  </a:moveTo>
                  <a:lnTo>
                    <a:pt x="96" y="48"/>
                  </a:lnTo>
                  <a:lnTo>
                    <a:pt x="96" y="288"/>
                  </a:lnTo>
                  <a:lnTo>
                    <a:pt x="0" y="336"/>
                  </a:lnTo>
                  <a:lnTo>
                    <a:pt x="240" y="336"/>
                  </a:lnTo>
                  <a:lnTo>
                    <a:pt x="240" y="0"/>
                  </a:lnTo>
                  <a:lnTo>
                    <a:pt x="96" y="0"/>
                  </a:lnTo>
                  <a:close/>
                </a:path>
              </a:pathLst>
            </a:custGeom>
            <a:gradFill rotWithShape="0">
              <a:gsLst>
                <a:gs pos="0">
                  <a:srgbClr val="996600">
                    <a:gamma/>
                    <a:shade val="46275"/>
                    <a:invGamma/>
                  </a:srgbClr>
                </a:gs>
                <a:gs pos="100000">
                  <a:srgbClr val="996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3120" y="2304"/>
              <a:ext cx="240" cy="432"/>
            </a:xfrm>
            <a:custGeom>
              <a:avLst/>
              <a:gdLst>
                <a:gd name="T0" fmla="*/ 0 w 240"/>
                <a:gd name="T1" fmla="*/ 0 h 432"/>
                <a:gd name="T2" fmla="*/ 96 w 240"/>
                <a:gd name="T3" fmla="*/ 48 h 432"/>
                <a:gd name="T4" fmla="*/ 96 w 240"/>
                <a:gd name="T5" fmla="*/ 336 h 432"/>
                <a:gd name="T6" fmla="*/ 48 w 240"/>
                <a:gd name="T7" fmla="*/ 432 h 432"/>
                <a:gd name="T8" fmla="*/ 96 w 240"/>
                <a:gd name="T9" fmla="*/ 384 h 432"/>
                <a:gd name="T10" fmla="*/ 240 w 240"/>
                <a:gd name="T11" fmla="*/ 384 h 432"/>
                <a:gd name="T12" fmla="*/ 240 w 240"/>
                <a:gd name="T13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432">
                  <a:moveTo>
                    <a:pt x="0" y="0"/>
                  </a:moveTo>
                  <a:lnTo>
                    <a:pt x="96" y="48"/>
                  </a:lnTo>
                  <a:lnTo>
                    <a:pt x="96" y="336"/>
                  </a:lnTo>
                  <a:lnTo>
                    <a:pt x="48" y="432"/>
                  </a:lnTo>
                  <a:lnTo>
                    <a:pt x="96" y="384"/>
                  </a:lnTo>
                  <a:lnTo>
                    <a:pt x="240" y="384"/>
                  </a:lnTo>
                  <a:lnTo>
                    <a:pt x="240" y="0"/>
                  </a:lnTo>
                </a:path>
              </a:pathLst>
            </a:custGeom>
            <a:gradFill rotWithShape="0">
              <a:gsLst>
                <a:gs pos="0">
                  <a:srgbClr val="996600">
                    <a:gamma/>
                    <a:shade val="46275"/>
                    <a:invGamma/>
                  </a:srgbClr>
                </a:gs>
                <a:gs pos="100000">
                  <a:srgbClr val="996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2706" y="3120"/>
              <a:ext cx="654" cy="192"/>
            </a:xfrm>
            <a:custGeom>
              <a:avLst/>
              <a:gdLst>
                <a:gd name="T0" fmla="*/ 462 w 654"/>
                <a:gd name="T1" fmla="*/ 0 h 192"/>
                <a:gd name="T2" fmla="*/ 486 w 654"/>
                <a:gd name="T3" fmla="*/ 24 h 192"/>
                <a:gd name="T4" fmla="*/ 0 w 654"/>
                <a:gd name="T5" fmla="*/ 90 h 192"/>
                <a:gd name="T6" fmla="*/ 0 w 654"/>
                <a:gd name="T7" fmla="*/ 144 h 192"/>
                <a:gd name="T8" fmla="*/ 606 w 654"/>
                <a:gd name="T9" fmla="*/ 192 h 192"/>
                <a:gd name="T10" fmla="*/ 654 w 654"/>
                <a:gd name="T11" fmla="*/ 144 h 192"/>
                <a:gd name="T12" fmla="*/ 654 w 654"/>
                <a:gd name="T1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4" h="192">
                  <a:moveTo>
                    <a:pt x="462" y="0"/>
                  </a:moveTo>
                  <a:lnTo>
                    <a:pt x="486" y="24"/>
                  </a:lnTo>
                  <a:lnTo>
                    <a:pt x="0" y="90"/>
                  </a:lnTo>
                  <a:lnTo>
                    <a:pt x="0" y="144"/>
                  </a:lnTo>
                  <a:lnTo>
                    <a:pt x="606" y="192"/>
                  </a:lnTo>
                  <a:lnTo>
                    <a:pt x="654" y="144"/>
                  </a:lnTo>
                  <a:lnTo>
                    <a:pt x="654" y="0"/>
                  </a:lnTo>
                </a:path>
              </a:pathLst>
            </a:custGeom>
            <a:gradFill rotWithShape="0">
              <a:gsLst>
                <a:gs pos="0">
                  <a:srgbClr val="996600"/>
                </a:gs>
                <a:gs pos="100000">
                  <a:srgbClr val="99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2736" y="1920"/>
              <a:ext cx="624" cy="384"/>
            </a:xfrm>
            <a:custGeom>
              <a:avLst/>
              <a:gdLst>
                <a:gd name="T0" fmla="*/ 624 w 624"/>
                <a:gd name="T1" fmla="*/ 0 h 384"/>
                <a:gd name="T2" fmla="*/ 384 w 624"/>
                <a:gd name="T3" fmla="*/ 0 h 384"/>
                <a:gd name="T4" fmla="*/ 0 w 624"/>
                <a:gd name="T5" fmla="*/ 144 h 384"/>
                <a:gd name="T6" fmla="*/ 0 w 624"/>
                <a:gd name="T7" fmla="*/ 240 h 384"/>
                <a:gd name="T8" fmla="*/ 384 w 624"/>
                <a:gd name="T9" fmla="*/ 384 h 384"/>
                <a:gd name="T10" fmla="*/ 624 w 624"/>
                <a:gd name="T11" fmla="*/ 384 h 384"/>
                <a:gd name="T12" fmla="*/ 624 w 624"/>
                <a:gd name="T13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4" h="384">
                  <a:moveTo>
                    <a:pt x="624" y="0"/>
                  </a:moveTo>
                  <a:lnTo>
                    <a:pt x="384" y="0"/>
                  </a:lnTo>
                  <a:lnTo>
                    <a:pt x="0" y="144"/>
                  </a:lnTo>
                  <a:lnTo>
                    <a:pt x="0" y="240"/>
                  </a:lnTo>
                  <a:lnTo>
                    <a:pt x="384" y="384"/>
                  </a:lnTo>
                  <a:lnTo>
                    <a:pt x="624" y="384"/>
                  </a:lnTo>
                  <a:lnTo>
                    <a:pt x="624" y="0"/>
                  </a:lnTo>
                  <a:close/>
                </a:path>
              </a:pathLst>
            </a:custGeom>
            <a:gradFill rotWithShape="0">
              <a:gsLst>
                <a:gs pos="0">
                  <a:srgbClr val="996600">
                    <a:gamma/>
                    <a:shade val="46275"/>
                    <a:invGamma/>
                  </a:srgbClr>
                </a:gs>
                <a:gs pos="50000">
                  <a:srgbClr val="996600"/>
                </a:gs>
                <a:gs pos="100000">
                  <a:srgbClr val="99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50" name="Group 50"/>
          <p:cNvGrpSpPr>
            <a:grpSpLocks/>
          </p:cNvGrpSpPr>
          <p:nvPr/>
        </p:nvGrpSpPr>
        <p:grpSpPr bwMode="auto">
          <a:xfrm>
            <a:off x="3810000" y="1752600"/>
            <a:ext cx="1447800" cy="3733800"/>
            <a:chOff x="1152" y="1152"/>
            <a:chExt cx="864" cy="2352"/>
          </a:xfrm>
        </p:grpSpPr>
        <p:grpSp>
          <p:nvGrpSpPr>
            <p:cNvPr id="51" name="Group 51"/>
            <p:cNvGrpSpPr>
              <a:grpSpLocks/>
            </p:cNvGrpSpPr>
            <p:nvPr/>
          </p:nvGrpSpPr>
          <p:grpSpPr bwMode="auto">
            <a:xfrm>
              <a:off x="1168" y="3168"/>
              <a:ext cx="848" cy="240"/>
              <a:chOff x="1152" y="1200"/>
              <a:chExt cx="848" cy="448"/>
            </a:xfrm>
          </p:grpSpPr>
          <p:sp>
            <p:nvSpPr>
              <p:cNvPr id="105" name="Freeform 52"/>
              <p:cNvSpPr>
                <a:spLocks/>
              </p:cNvSpPr>
              <p:nvPr/>
            </p:nvSpPr>
            <p:spPr bwMode="auto">
              <a:xfrm>
                <a:off x="1152" y="1200"/>
                <a:ext cx="848" cy="448"/>
              </a:xfrm>
              <a:custGeom>
                <a:avLst/>
                <a:gdLst>
                  <a:gd name="T0" fmla="*/ 64 w 848"/>
                  <a:gd name="T1" fmla="*/ 32 h 448"/>
                  <a:gd name="T2" fmla="*/ 120 w 848"/>
                  <a:gd name="T3" fmla="*/ 0 h 448"/>
                  <a:gd name="T4" fmla="*/ 752 w 848"/>
                  <a:gd name="T5" fmla="*/ 0 h 448"/>
                  <a:gd name="T6" fmla="*/ 808 w 848"/>
                  <a:gd name="T7" fmla="*/ 24 h 448"/>
                  <a:gd name="T8" fmla="*/ 832 w 848"/>
                  <a:gd name="T9" fmla="*/ 80 h 448"/>
                  <a:gd name="T10" fmla="*/ 848 w 848"/>
                  <a:gd name="T11" fmla="*/ 232 h 448"/>
                  <a:gd name="T12" fmla="*/ 840 w 848"/>
                  <a:gd name="T13" fmla="*/ 376 h 448"/>
                  <a:gd name="T14" fmla="*/ 800 w 848"/>
                  <a:gd name="T15" fmla="*/ 424 h 448"/>
                  <a:gd name="T16" fmla="*/ 736 w 848"/>
                  <a:gd name="T17" fmla="*/ 448 h 448"/>
                  <a:gd name="T18" fmla="*/ 120 w 848"/>
                  <a:gd name="T19" fmla="*/ 448 h 448"/>
                  <a:gd name="T20" fmla="*/ 56 w 848"/>
                  <a:gd name="T21" fmla="*/ 416 h 448"/>
                  <a:gd name="T22" fmla="*/ 16 w 848"/>
                  <a:gd name="T23" fmla="*/ 360 h 448"/>
                  <a:gd name="T24" fmla="*/ 0 w 848"/>
                  <a:gd name="T25" fmla="*/ 208 h 448"/>
                  <a:gd name="T26" fmla="*/ 24 w 848"/>
                  <a:gd name="T27" fmla="*/ 64 h 448"/>
                  <a:gd name="T28" fmla="*/ 64 w 848"/>
                  <a:gd name="T29" fmla="*/ 32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8" h="448">
                    <a:moveTo>
                      <a:pt x="64" y="32"/>
                    </a:moveTo>
                    <a:lnTo>
                      <a:pt x="120" y="0"/>
                    </a:lnTo>
                    <a:lnTo>
                      <a:pt x="752" y="0"/>
                    </a:lnTo>
                    <a:lnTo>
                      <a:pt x="808" y="24"/>
                    </a:lnTo>
                    <a:lnTo>
                      <a:pt x="832" y="80"/>
                    </a:lnTo>
                    <a:lnTo>
                      <a:pt x="848" y="232"/>
                    </a:lnTo>
                    <a:lnTo>
                      <a:pt x="840" y="376"/>
                    </a:lnTo>
                    <a:lnTo>
                      <a:pt x="800" y="424"/>
                    </a:lnTo>
                    <a:lnTo>
                      <a:pt x="736" y="448"/>
                    </a:lnTo>
                    <a:lnTo>
                      <a:pt x="120" y="448"/>
                    </a:lnTo>
                    <a:lnTo>
                      <a:pt x="56" y="416"/>
                    </a:lnTo>
                    <a:lnTo>
                      <a:pt x="16" y="360"/>
                    </a:lnTo>
                    <a:lnTo>
                      <a:pt x="0" y="208"/>
                    </a:lnTo>
                    <a:lnTo>
                      <a:pt x="24" y="64"/>
                    </a:lnTo>
                    <a:lnTo>
                      <a:pt x="64" y="32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106" name="Freeform 53"/>
              <p:cNvSpPr>
                <a:spLocks/>
              </p:cNvSpPr>
              <p:nvPr/>
            </p:nvSpPr>
            <p:spPr bwMode="auto">
              <a:xfrm>
                <a:off x="1200" y="1248"/>
                <a:ext cx="768" cy="336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107" name="Freeform 54"/>
              <p:cNvSpPr>
                <a:spLocks/>
              </p:cNvSpPr>
              <p:nvPr/>
            </p:nvSpPr>
            <p:spPr bwMode="auto">
              <a:xfrm>
                <a:off x="1248" y="1296"/>
                <a:ext cx="672" cy="240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108" name="Freeform 55"/>
              <p:cNvSpPr>
                <a:spLocks/>
              </p:cNvSpPr>
              <p:nvPr/>
            </p:nvSpPr>
            <p:spPr bwMode="auto">
              <a:xfrm>
                <a:off x="1248" y="1296"/>
                <a:ext cx="672" cy="240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109" name="Freeform 56"/>
              <p:cNvSpPr>
                <a:spLocks/>
              </p:cNvSpPr>
              <p:nvPr/>
            </p:nvSpPr>
            <p:spPr bwMode="auto">
              <a:xfrm>
                <a:off x="1296" y="1344"/>
                <a:ext cx="576" cy="144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110" name="Freeform 57"/>
              <p:cNvSpPr>
                <a:spLocks/>
              </p:cNvSpPr>
              <p:nvPr/>
            </p:nvSpPr>
            <p:spPr bwMode="auto">
              <a:xfrm>
                <a:off x="1344" y="1392"/>
                <a:ext cx="480" cy="48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grpSp>
          <p:nvGrpSpPr>
            <p:cNvPr id="52" name="Group 58"/>
            <p:cNvGrpSpPr>
              <a:grpSpLocks/>
            </p:cNvGrpSpPr>
            <p:nvPr/>
          </p:nvGrpSpPr>
          <p:grpSpPr bwMode="auto">
            <a:xfrm>
              <a:off x="1168" y="2880"/>
              <a:ext cx="848" cy="336"/>
              <a:chOff x="1152" y="1200"/>
              <a:chExt cx="848" cy="448"/>
            </a:xfrm>
          </p:grpSpPr>
          <p:sp>
            <p:nvSpPr>
              <p:cNvPr id="99" name="Freeform 59"/>
              <p:cNvSpPr>
                <a:spLocks/>
              </p:cNvSpPr>
              <p:nvPr/>
            </p:nvSpPr>
            <p:spPr bwMode="auto">
              <a:xfrm>
                <a:off x="1152" y="1200"/>
                <a:ext cx="848" cy="448"/>
              </a:xfrm>
              <a:custGeom>
                <a:avLst/>
                <a:gdLst>
                  <a:gd name="T0" fmla="*/ 64 w 848"/>
                  <a:gd name="T1" fmla="*/ 32 h 448"/>
                  <a:gd name="T2" fmla="*/ 120 w 848"/>
                  <a:gd name="T3" fmla="*/ 0 h 448"/>
                  <a:gd name="T4" fmla="*/ 752 w 848"/>
                  <a:gd name="T5" fmla="*/ 0 h 448"/>
                  <a:gd name="T6" fmla="*/ 808 w 848"/>
                  <a:gd name="T7" fmla="*/ 24 h 448"/>
                  <a:gd name="T8" fmla="*/ 832 w 848"/>
                  <a:gd name="T9" fmla="*/ 80 h 448"/>
                  <a:gd name="T10" fmla="*/ 848 w 848"/>
                  <a:gd name="T11" fmla="*/ 232 h 448"/>
                  <a:gd name="T12" fmla="*/ 840 w 848"/>
                  <a:gd name="T13" fmla="*/ 376 h 448"/>
                  <a:gd name="T14" fmla="*/ 800 w 848"/>
                  <a:gd name="T15" fmla="*/ 424 h 448"/>
                  <a:gd name="T16" fmla="*/ 736 w 848"/>
                  <a:gd name="T17" fmla="*/ 448 h 448"/>
                  <a:gd name="T18" fmla="*/ 120 w 848"/>
                  <a:gd name="T19" fmla="*/ 448 h 448"/>
                  <a:gd name="T20" fmla="*/ 56 w 848"/>
                  <a:gd name="T21" fmla="*/ 416 h 448"/>
                  <a:gd name="T22" fmla="*/ 16 w 848"/>
                  <a:gd name="T23" fmla="*/ 360 h 448"/>
                  <a:gd name="T24" fmla="*/ 0 w 848"/>
                  <a:gd name="T25" fmla="*/ 208 h 448"/>
                  <a:gd name="T26" fmla="*/ 24 w 848"/>
                  <a:gd name="T27" fmla="*/ 64 h 448"/>
                  <a:gd name="T28" fmla="*/ 64 w 848"/>
                  <a:gd name="T29" fmla="*/ 32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8" h="448">
                    <a:moveTo>
                      <a:pt x="64" y="32"/>
                    </a:moveTo>
                    <a:lnTo>
                      <a:pt x="120" y="0"/>
                    </a:lnTo>
                    <a:lnTo>
                      <a:pt x="752" y="0"/>
                    </a:lnTo>
                    <a:lnTo>
                      <a:pt x="808" y="24"/>
                    </a:lnTo>
                    <a:lnTo>
                      <a:pt x="832" y="80"/>
                    </a:lnTo>
                    <a:lnTo>
                      <a:pt x="848" y="232"/>
                    </a:lnTo>
                    <a:lnTo>
                      <a:pt x="840" y="376"/>
                    </a:lnTo>
                    <a:lnTo>
                      <a:pt x="800" y="424"/>
                    </a:lnTo>
                    <a:lnTo>
                      <a:pt x="736" y="448"/>
                    </a:lnTo>
                    <a:lnTo>
                      <a:pt x="120" y="448"/>
                    </a:lnTo>
                    <a:lnTo>
                      <a:pt x="56" y="416"/>
                    </a:lnTo>
                    <a:lnTo>
                      <a:pt x="16" y="360"/>
                    </a:lnTo>
                    <a:lnTo>
                      <a:pt x="0" y="208"/>
                    </a:lnTo>
                    <a:lnTo>
                      <a:pt x="24" y="64"/>
                    </a:lnTo>
                    <a:lnTo>
                      <a:pt x="64" y="32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100" name="Freeform 60"/>
              <p:cNvSpPr>
                <a:spLocks/>
              </p:cNvSpPr>
              <p:nvPr/>
            </p:nvSpPr>
            <p:spPr bwMode="auto">
              <a:xfrm>
                <a:off x="1200" y="1248"/>
                <a:ext cx="768" cy="336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101" name="Freeform 61"/>
              <p:cNvSpPr>
                <a:spLocks/>
              </p:cNvSpPr>
              <p:nvPr/>
            </p:nvSpPr>
            <p:spPr bwMode="auto">
              <a:xfrm>
                <a:off x="1248" y="1296"/>
                <a:ext cx="672" cy="240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102" name="Freeform 62"/>
              <p:cNvSpPr>
                <a:spLocks/>
              </p:cNvSpPr>
              <p:nvPr/>
            </p:nvSpPr>
            <p:spPr bwMode="auto">
              <a:xfrm>
                <a:off x="1248" y="1296"/>
                <a:ext cx="672" cy="240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103" name="Freeform 63"/>
              <p:cNvSpPr>
                <a:spLocks/>
              </p:cNvSpPr>
              <p:nvPr/>
            </p:nvSpPr>
            <p:spPr bwMode="auto">
              <a:xfrm>
                <a:off x="1296" y="1344"/>
                <a:ext cx="576" cy="144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104" name="Freeform 64"/>
              <p:cNvSpPr>
                <a:spLocks/>
              </p:cNvSpPr>
              <p:nvPr/>
            </p:nvSpPr>
            <p:spPr bwMode="auto">
              <a:xfrm>
                <a:off x="1344" y="1392"/>
                <a:ext cx="480" cy="48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grpSp>
          <p:nvGrpSpPr>
            <p:cNvPr id="53" name="Group 65"/>
            <p:cNvGrpSpPr>
              <a:grpSpLocks/>
            </p:cNvGrpSpPr>
            <p:nvPr/>
          </p:nvGrpSpPr>
          <p:grpSpPr bwMode="auto">
            <a:xfrm>
              <a:off x="1152" y="1248"/>
              <a:ext cx="848" cy="240"/>
              <a:chOff x="1152" y="1200"/>
              <a:chExt cx="848" cy="448"/>
            </a:xfrm>
          </p:grpSpPr>
          <p:sp>
            <p:nvSpPr>
              <p:cNvPr id="93" name="Freeform 66"/>
              <p:cNvSpPr>
                <a:spLocks/>
              </p:cNvSpPr>
              <p:nvPr/>
            </p:nvSpPr>
            <p:spPr bwMode="auto">
              <a:xfrm>
                <a:off x="1152" y="1200"/>
                <a:ext cx="848" cy="448"/>
              </a:xfrm>
              <a:custGeom>
                <a:avLst/>
                <a:gdLst>
                  <a:gd name="T0" fmla="*/ 64 w 848"/>
                  <a:gd name="T1" fmla="*/ 32 h 448"/>
                  <a:gd name="T2" fmla="*/ 120 w 848"/>
                  <a:gd name="T3" fmla="*/ 0 h 448"/>
                  <a:gd name="T4" fmla="*/ 752 w 848"/>
                  <a:gd name="T5" fmla="*/ 0 h 448"/>
                  <a:gd name="T6" fmla="*/ 808 w 848"/>
                  <a:gd name="T7" fmla="*/ 24 h 448"/>
                  <a:gd name="T8" fmla="*/ 832 w 848"/>
                  <a:gd name="T9" fmla="*/ 80 h 448"/>
                  <a:gd name="T10" fmla="*/ 848 w 848"/>
                  <a:gd name="T11" fmla="*/ 232 h 448"/>
                  <a:gd name="T12" fmla="*/ 840 w 848"/>
                  <a:gd name="T13" fmla="*/ 376 h 448"/>
                  <a:gd name="T14" fmla="*/ 800 w 848"/>
                  <a:gd name="T15" fmla="*/ 424 h 448"/>
                  <a:gd name="T16" fmla="*/ 736 w 848"/>
                  <a:gd name="T17" fmla="*/ 448 h 448"/>
                  <a:gd name="T18" fmla="*/ 120 w 848"/>
                  <a:gd name="T19" fmla="*/ 448 h 448"/>
                  <a:gd name="T20" fmla="*/ 56 w 848"/>
                  <a:gd name="T21" fmla="*/ 416 h 448"/>
                  <a:gd name="T22" fmla="*/ 16 w 848"/>
                  <a:gd name="T23" fmla="*/ 360 h 448"/>
                  <a:gd name="T24" fmla="*/ 0 w 848"/>
                  <a:gd name="T25" fmla="*/ 208 h 448"/>
                  <a:gd name="T26" fmla="*/ 24 w 848"/>
                  <a:gd name="T27" fmla="*/ 64 h 448"/>
                  <a:gd name="T28" fmla="*/ 64 w 848"/>
                  <a:gd name="T29" fmla="*/ 32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8" h="448">
                    <a:moveTo>
                      <a:pt x="64" y="32"/>
                    </a:moveTo>
                    <a:lnTo>
                      <a:pt x="120" y="0"/>
                    </a:lnTo>
                    <a:lnTo>
                      <a:pt x="752" y="0"/>
                    </a:lnTo>
                    <a:lnTo>
                      <a:pt x="808" y="24"/>
                    </a:lnTo>
                    <a:lnTo>
                      <a:pt x="832" y="80"/>
                    </a:lnTo>
                    <a:lnTo>
                      <a:pt x="848" y="232"/>
                    </a:lnTo>
                    <a:lnTo>
                      <a:pt x="840" y="376"/>
                    </a:lnTo>
                    <a:lnTo>
                      <a:pt x="800" y="424"/>
                    </a:lnTo>
                    <a:lnTo>
                      <a:pt x="736" y="448"/>
                    </a:lnTo>
                    <a:lnTo>
                      <a:pt x="120" y="448"/>
                    </a:lnTo>
                    <a:lnTo>
                      <a:pt x="56" y="416"/>
                    </a:lnTo>
                    <a:lnTo>
                      <a:pt x="16" y="360"/>
                    </a:lnTo>
                    <a:lnTo>
                      <a:pt x="0" y="208"/>
                    </a:lnTo>
                    <a:lnTo>
                      <a:pt x="24" y="64"/>
                    </a:lnTo>
                    <a:lnTo>
                      <a:pt x="64" y="32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94" name="Freeform 67"/>
              <p:cNvSpPr>
                <a:spLocks/>
              </p:cNvSpPr>
              <p:nvPr/>
            </p:nvSpPr>
            <p:spPr bwMode="auto">
              <a:xfrm>
                <a:off x="1200" y="1248"/>
                <a:ext cx="768" cy="336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95" name="Freeform 68"/>
              <p:cNvSpPr>
                <a:spLocks/>
              </p:cNvSpPr>
              <p:nvPr/>
            </p:nvSpPr>
            <p:spPr bwMode="auto">
              <a:xfrm>
                <a:off x="1248" y="1296"/>
                <a:ext cx="672" cy="240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96" name="Freeform 69"/>
              <p:cNvSpPr>
                <a:spLocks/>
              </p:cNvSpPr>
              <p:nvPr/>
            </p:nvSpPr>
            <p:spPr bwMode="auto">
              <a:xfrm>
                <a:off x="1248" y="1296"/>
                <a:ext cx="672" cy="240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97" name="Freeform 70"/>
              <p:cNvSpPr>
                <a:spLocks/>
              </p:cNvSpPr>
              <p:nvPr/>
            </p:nvSpPr>
            <p:spPr bwMode="auto">
              <a:xfrm>
                <a:off x="1296" y="1344"/>
                <a:ext cx="576" cy="144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98" name="Freeform 71"/>
              <p:cNvSpPr>
                <a:spLocks/>
              </p:cNvSpPr>
              <p:nvPr/>
            </p:nvSpPr>
            <p:spPr bwMode="auto">
              <a:xfrm>
                <a:off x="1344" y="1392"/>
                <a:ext cx="480" cy="48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grpSp>
          <p:nvGrpSpPr>
            <p:cNvPr id="54" name="Group 72"/>
            <p:cNvGrpSpPr>
              <a:grpSpLocks/>
            </p:cNvGrpSpPr>
            <p:nvPr/>
          </p:nvGrpSpPr>
          <p:grpSpPr bwMode="auto">
            <a:xfrm>
              <a:off x="1152" y="1392"/>
              <a:ext cx="848" cy="240"/>
              <a:chOff x="1152" y="1200"/>
              <a:chExt cx="848" cy="448"/>
            </a:xfrm>
          </p:grpSpPr>
          <p:sp>
            <p:nvSpPr>
              <p:cNvPr id="87" name="Freeform 73"/>
              <p:cNvSpPr>
                <a:spLocks/>
              </p:cNvSpPr>
              <p:nvPr/>
            </p:nvSpPr>
            <p:spPr bwMode="auto">
              <a:xfrm>
                <a:off x="1152" y="1200"/>
                <a:ext cx="848" cy="448"/>
              </a:xfrm>
              <a:custGeom>
                <a:avLst/>
                <a:gdLst>
                  <a:gd name="T0" fmla="*/ 64 w 848"/>
                  <a:gd name="T1" fmla="*/ 32 h 448"/>
                  <a:gd name="T2" fmla="*/ 120 w 848"/>
                  <a:gd name="T3" fmla="*/ 0 h 448"/>
                  <a:gd name="T4" fmla="*/ 752 w 848"/>
                  <a:gd name="T5" fmla="*/ 0 h 448"/>
                  <a:gd name="T6" fmla="*/ 808 w 848"/>
                  <a:gd name="T7" fmla="*/ 24 h 448"/>
                  <a:gd name="T8" fmla="*/ 832 w 848"/>
                  <a:gd name="T9" fmla="*/ 80 h 448"/>
                  <a:gd name="T10" fmla="*/ 848 w 848"/>
                  <a:gd name="T11" fmla="*/ 232 h 448"/>
                  <a:gd name="T12" fmla="*/ 840 w 848"/>
                  <a:gd name="T13" fmla="*/ 376 h 448"/>
                  <a:gd name="T14" fmla="*/ 800 w 848"/>
                  <a:gd name="T15" fmla="*/ 424 h 448"/>
                  <a:gd name="T16" fmla="*/ 736 w 848"/>
                  <a:gd name="T17" fmla="*/ 448 h 448"/>
                  <a:gd name="T18" fmla="*/ 120 w 848"/>
                  <a:gd name="T19" fmla="*/ 448 h 448"/>
                  <a:gd name="T20" fmla="*/ 56 w 848"/>
                  <a:gd name="T21" fmla="*/ 416 h 448"/>
                  <a:gd name="T22" fmla="*/ 16 w 848"/>
                  <a:gd name="T23" fmla="*/ 360 h 448"/>
                  <a:gd name="T24" fmla="*/ 0 w 848"/>
                  <a:gd name="T25" fmla="*/ 208 h 448"/>
                  <a:gd name="T26" fmla="*/ 24 w 848"/>
                  <a:gd name="T27" fmla="*/ 64 h 448"/>
                  <a:gd name="T28" fmla="*/ 64 w 848"/>
                  <a:gd name="T29" fmla="*/ 32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8" h="448">
                    <a:moveTo>
                      <a:pt x="64" y="32"/>
                    </a:moveTo>
                    <a:lnTo>
                      <a:pt x="120" y="0"/>
                    </a:lnTo>
                    <a:lnTo>
                      <a:pt x="752" y="0"/>
                    </a:lnTo>
                    <a:lnTo>
                      <a:pt x="808" y="24"/>
                    </a:lnTo>
                    <a:lnTo>
                      <a:pt x="832" y="80"/>
                    </a:lnTo>
                    <a:lnTo>
                      <a:pt x="848" y="232"/>
                    </a:lnTo>
                    <a:lnTo>
                      <a:pt x="840" y="376"/>
                    </a:lnTo>
                    <a:lnTo>
                      <a:pt x="800" y="424"/>
                    </a:lnTo>
                    <a:lnTo>
                      <a:pt x="736" y="448"/>
                    </a:lnTo>
                    <a:lnTo>
                      <a:pt x="120" y="448"/>
                    </a:lnTo>
                    <a:lnTo>
                      <a:pt x="56" y="416"/>
                    </a:lnTo>
                    <a:lnTo>
                      <a:pt x="16" y="360"/>
                    </a:lnTo>
                    <a:lnTo>
                      <a:pt x="0" y="208"/>
                    </a:lnTo>
                    <a:lnTo>
                      <a:pt x="24" y="64"/>
                    </a:lnTo>
                    <a:lnTo>
                      <a:pt x="64" y="32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8" name="Freeform 74"/>
              <p:cNvSpPr>
                <a:spLocks/>
              </p:cNvSpPr>
              <p:nvPr/>
            </p:nvSpPr>
            <p:spPr bwMode="auto">
              <a:xfrm>
                <a:off x="1200" y="1248"/>
                <a:ext cx="768" cy="336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9" name="Freeform 75"/>
              <p:cNvSpPr>
                <a:spLocks/>
              </p:cNvSpPr>
              <p:nvPr/>
            </p:nvSpPr>
            <p:spPr bwMode="auto">
              <a:xfrm>
                <a:off x="1248" y="1296"/>
                <a:ext cx="672" cy="240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90" name="Freeform 76"/>
              <p:cNvSpPr>
                <a:spLocks/>
              </p:cNvSpPr>
              <p:nvPr/>
            </p:nvSpPr>
            <p:spPr bwMode="auto">
              <a:xfrm>
                <a:off x="1248" y="1296"/>
                <a:ext cx="672" cy="240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91" name="Freeform 77"/>
              <p:cNvSpPr>
                <a:spLocks/>
              </p:cNvSpPr>
              <p:nvPr/>
            </p:nvSpPr>
            <p:spPr bwMode="auto">
              <a:xfrm>
                <a:off x="1296" y="1344"/>
                <a:ext cx="576" cy="144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92" name="Freeform 78"/>
              <p:cNvSpPr>
                <a:spLocks/>
              </p:cNvSpPr>
              <p:nvPr/>
            </p:nvSpPr>
            <p:spPr bwMode="auto">
              <a:xfrm>
                <a:off x="1344" y="1392"/>
                <a:ext cx="480" cy="48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grpSp>
          <p:nvGrpSpPr>
            <p:cNvPr id="55" name="Group 79"/>
            <p:cNvGrpSpPr>
              <a:grpSpLocks/>
            </p:cNvGrpSpPr>
            <p:nvPr/>
          </p:nvGrpSpPr>
          <p:grpSpPr bwMode="auto">
            <a:xfrm>
              <a:off x="1152" y="1632"/>
              <a:ext cx="848" cy="400"/>
              <a:chOff x="1152" y="1200"/>
              <a:chExt cx="848" cy="448"/>
            </a:xfrm>
          </p:grpSpPr>
          <p:sp>
            <p:nvSpPr>
              <p:cNvPr id="81" name="Freeform 80"/>
              <p:cNvSpPr>
                <a:spLocks/>
              </p:cNvSpPr>
              <p:nvPr/>
            </p:nvSpPr>
            <p:spPr bwMode="auto">
              <a:xfrm>
                <a:off x="1152" y="1200"/>
                <a:ext cx="848" cy="448"/>
              </a:xfrm>
              <a:custGeom>
                <a:avLst/>
                <a:gdLst>
                  <a:gd name="T0" fmla="*/ 64 w 848"/>
                  <a:gd name="T1" fmla="*/ 32 h 448"/>
                  <a:gd name="T2" fmla="*/ 120 w 848"/>
                  <a:gd name="T3" fmla="*/ 0 h 448"/>
                  <a:gd name="T4" fmla="*/ 752 w 848"/>
                  <a:gd name="T5" fmla="*/ 0 h 448"/>
                  <a:gd name="T6" fmla="*/ 808 w 848"/>
                  <a:gd name="T7" fmla="*/ 24 h 448"/>
                  <a:gd name="T8" fmla="*/ 832 w 848"/>
                  <a:gd name="T9" fmla="*/ 80 h 448"/>
                  <a:gd name="T10" fmla="*/ 848 w 848"/>
                  <a:gd name="T11" fmla="*/ 232 h 448"/>
                  <a:gd name="T12" fmla="*/ 840 w 848"/>
                  <a:gd name="T13" fmla="*/ 376 h 448"/>
                  <a:gd name="T14" fmla="*/ 800 w 848"/>
                  <a:gd name="T15" fmla="*/ 424 h 448"/>
                  <a:gd name="T16" fmla="*/ 736 w 848"/>
                  <a:gd name="T17" fmla="*/ 448 h 448"/>
                  <a:gd name="T18" fmla="*/ 120 w 848"/>
                  <a:gd name="T19" fmla="*/ 448 h 448"/>
                  <a:gd name="T20" fmla="*/ 56 w 848"/>
                  <a:gd name="T21" fmla="*/ 416 h 448"/>
                  <a:gd name="T22" fmla="*/ 16 w 848"/>
                  <a:gd name="T23" fmla="*/ 360 h 448"/>
                  <a:gd name="T24" fmla="*/ 0 w 848"/>
                  <a:gd name="T25" fmla="*/ 208 h 448"/>
                  <a:gd name="T26" fmla="*/ 24 w 848"/>
                  <a:gd name="T27" fmla="*/ 64 h 448"/>
                  <a:gd name="T28" fmla="*/ 64 w 848"/>
                  <a:gd name="T29" fmla="*/ 32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8" h="448">
                    <a:moveTo>
                      <a:pt x="64" y="32"/>
                    </a:moveTo>
                    <a:lnTo>
                      <a:pt x="120" y="0"/>
                    </a:lnTo>
                    <a:lnTo>
                      <a:pt x="752" y="0"/>
                    </a:lnTo>
                    <a:lnTo>
                      <a:pt x="808" y="24"/>
                    </a:lnTo>
                    <a:lnTo>
                      <a:pt x="832" y="80"/>
                    </a:lnTo>
                    <a:lnTo>
                      <a:pt x="848" y="232"/>
                    </a:lnTo>
                    <a:lnTo>
                      <a:pt x="840" y="376"/>
                    </a:lnTo>
                    <a:lnTo>
                      <a:pt x="800" y="424"/>
                    </a:lnTo>
                    <a:lnTo>
                      <a:pt x="736" y="448"/>
                    </a:lnTo>
                    <a:lnTo>
                      <a:pt x="120" y="448"/>
                    </a:lnTo>
                    <a:lnTo>
                      <a:pt x="56" y="416"/>
                    </a:lnTo>
                    <a:lnTo>
                      <a:pt x="16" y="360"/>
                    </a:lnTo>
                    <a:lnTo>
                      <a:pt x="0" y="208"/>
                    </a:lnTo>
                    <a:lnTo>
                      <a:pt x="24" y="64"/>
                    </a:lnTo>
                    <a:lnTo>
                      <a:pt x="64" y="32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2" name="Freeform 81"/>
              <p:cNvSpPr>
                <a:spLocks/>
              </p:cNvSpPr>
              <p:nvPr/>
            </p:nvSpPr>
            <p:spPr bwMode="auto">
              <a:xfrm>
                <a:off x="1200" y="1248"/>
                <a:ext cx="768" cy="336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3" name="Freeform 82"/>
              <p:cNvSpPr>
                <a:spLocks/>
              </p:cNvSpPr>
              <p:nvPr/>
            </p:nvSpPr>
            <p:spPr bwMode="auto">
              <a:xfrm>
                <a:off x="1248" y="1296"/>
                <a:ext cx="672" cy="240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4" name="Freeform 83"/>
              <p:cNvSpPr>
                <a:spLocks/>
              </p:cNvSpPr>
              <p:nvPr/>
            </p:nvSpPr>
            <p:spPr bwMode="auto">
              <a:xfrm>
                <a:off x="1248" y="1296"/>
                <a:ext cx="672" cy="240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>
                <a:off x="1296" y="1344"/>
                <a:ext cx="576" cy="144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6" name="Freeform 85"/>
              <p:cNvSpPr>
                <a:spLocks/>
              </p:cNvSpPr>
              <p:nvPr/>
            </p:nvSpPr>
            <p:spPr bwMode="auto">
              <a:xfrm>
                <a:off x="1344" y="1392"/>
                <a:ext cx="480" cy="48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grpSp>
          <p:nvGrpSpPr>
            <p:cNvPr id="56" name="Group 86"/>
            <p:cNvGrpSpPr>
              <a:grpSpLocks/>
            </p:cNvGrpSpPr>
            <p:nvPr/>
          </p:nvGrpSpPr>
          <p:grpSpPr bwMode="auto">
            <a:xfrm>
              <a:off x="1168" y="2496"/>
              <a:ext cx="848" cy="400"/>
              <a:chOff x="1152" y="1200"/>
              <a:chExt cx="848" cy="448"/>
            </a:xfrm>
          </p:grpSpPr>
          <p:sp>
            <p:nvSpPr>
              <p:cNvPr id="75" name="Freeform 87"/>
              <p:cNvSpPr>
                <a:spLocks/>
              </p:cNvSpPr>
              <p:nvPr/>
            </p:nvSpPr>
            <p:spPr bwMode="auto">
              <a:xfrm>
                <a:off x="1152" y="1200"/>
                <a:ext cx="848" cy="448"/>
              </a:xfrm>
              <a:custGeom>
                <a:avLst/>
                <a:gdLst>
                  <a:gd name="T0" fmla="*/ 64 w 848"/>
                  <a:gd name="T1" fmla="*/ 32 h 448"/>
                  <a:gd name="T2" fmla="*/ 120 w 848"/>
                  <a:gd name="T3" fmla="*/ 0 h 448"/>
                  <a:gd name="T4" fmla="*/ 752 w 848"/>
                  <a:gd name="T5" fmla="*/ 0 h 448"/>
                  <a:gd name="T6" fmla="*/ 808 w 848"/>
                  <a:gd name="T7" fmla="*/ 24 h 448"/>
                  <a:gd name="T8" fmla="*/ 832 w 848"/>
                  <a:gd name="T9" fmla="*/ 80 h 448"/>
                  <a:gd name="T10" fmla="*/ 848 w 848"/>
                  <a:gd name="T11" fmla="*/ 232 h 448"/>
                  <a:gd name="T12" fmla="*/ 840 w 848"/>
                  <a:gd name="T13" fmla="*/ 376 h 448"/>
                  <a:gd name="T14" fmla="*/ 800 w 848"/>
                  <a:gd name="T15" fmla="*/ 424 h 448"/>
                  <a:gd name="T16" fmla="*/ 736 w 848"/>
                  <a:gd name="T17" fmla="*/ 448 h 448"/>
                  <a:gd name="T18" fmla="*/ 120 w 848"/>
                  <a:gd name="T19" fmla="*/ 448 h 448"/>
                  <a:gd name="T20" fmla="*/ 56 w 848"/>
                  <a:gd name="T21" fmla="*/ 416 h 448"/>
                  <a:gd name="T22" fmla="*/ 16 w 848"/>
                  <a:gd name="T23" fmla="*/ 360 h 448"/>
                  <a:gd name="T24" fmla="*/ 0 w 848"/>
                  <a:gd name="T25" fmla="*/ 208 h 448"/>
                  <a:gd name="T26" fmla="*/ 24 w 848"/>
                  <a:gd name="T27" fmla="*/ 64 h 448"/>
                  <a:gd name="T28" fmla="*/ 64 w 848"/>
                  <a:gd name="T29" fmla="*/ 32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8" h="448">
                    <a:moveTo>
                      <a:pt x="64" y="32"/>
                    </a:moveTo>
                    <a:lnTo>
                      <a:pt x="120" y="0"/>
                    </a:lnTo>
                    <a:lnTo>
                      <a:pt x="752" y="0"/>
                    </a:lnTo>
                    <a:lnTo>
                      <a:pt x="808" y="24"/>
                    </a:lnTo>
                    <a:lnTo>
                      <a:pt x="832" y="80"/>
                    </a:lnTo>
                    <a:lnTo>
                      <a:pt x="848" y="232"/>
                    </a:lnTo>
                    <a:lnTo>
                      <a:pt x="840" y="376"/>
                    </a:lnTo>
                    <a:lnTo>
                      <a:pt x="800" y="424"/>
                    </a:lnTo>
                    <a:lnTo>
                      <a:pt x="736" y="448"/>
                    </a:lnTo>
                    <a:lnTo>
                      <a:pt x="120" y="448"/>
                    </a:lnTo>
                    <a:lnTo>
                      <a:pt x="56" y="416"/>
                    </a:lnTo>
                    <a:lnTo>
                      <a:pt x="16" y="360"/>
                    </a:lnTo>
                    <a:lnTo>
                      <a:pt x="0" y="208"/>
                    </a:lnTo>
                    <a:lnTo>
                      <a:pt x="24" y="64"/>
                    </a:lnTo>
                    <a:lnTo>
                      <a:pt x="64" y="32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76" name="Freeform 88"/>
              <p:cNvSpPr>
                <a:spLocks/>
              </p:cNvSpPr>
              <p:nvPr/>
            </p:nvSpPr>
            <p:spPr bwMode="auto">
              <a:xfrm>
                <a:off x="1200" y="1248"/>
                <a:ext cx="768" cy="336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77" name="Freeform 89"/>
              <p:cNvSpPr>
                <a:spLocks/>
              </p:cNvSpPr>
              <p:nvPr/>
            </p:nvSpPr>
            <p:spPr bwMode="auto">
              <a:xfrm>
                <a:off x="1248" y="1296"/>
                <a:ext cx="672" cy="240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78" name="Freeform 90"/>
              <p:cNvSpPr>
                <a:spLocks/>
              </p:cNvSpPr>
              <p:nvPr/>
            </p:nvSpPr>
            <p:spPr bwMode="auto">
              <a:xfrm>
                <a:off x="1248" y="1296"/>
                <a:ext cx="672" cy="240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79" name="Freeform 91"/>
              <p:cNvSpPr>
                <a:spLocks/>
              </p:cNvSpPr>
              <p:nvPr/>
            </p:nvSpPr>
            <p:spPr bwMode="auto">
              <a:xfrm>
                <a:off x="1296" y="1344"/>
                <a:ext cx="576" cy="144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0" name="Freeform 92"/>
              <p:cNvSpPr>
                <a:spLocks/>
              </p:cNvSpPr>
              <p:nvPr/>
            </p:nvSpPr>
            <p:spPr bwMode="auto">
              <a:xfrm>
                <a:off x="1344" y="1392"/>
                <a:ext cx="480" cy="48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grpSp>
          <p:nvGrpSpPr>
            <p:cNvPr id="57" name="Group 93"/>
            <p:cNvGrpSpPr>
              <a:grpSpLocks/>
            </p:cNvGrpSpPr>
            <p:nvPr/>
          </p:nvGrpSpPr>
          <p:grpSpPr bwMode="auto">
            <a:xfrm>
              <a:off x="1152" y="2048"/>
              <a:ext cx="848" cy="448"/>
              <a:chOff x="1152" y="1200"/>
              <a:chExt cx="848" cy="448"/>
            </a:xfrm>
          </p:grpSpPr>
          <p:sp>
            <p:nvSpPr>
              <p:cNvPr id="69" name="Freeform 94"/>
              <p:cNvSpPr>
                <a:spLocks/>
              </p:cNvSpPr>
              <p:nvPr/>
            </p:nvSpPr>
            <p:spPr bwMode="auto">
              <a:xfrm>
                <a:off x="1152" y="1200"/>
                <a:ext cx="848" cy="448"/>
              </a:xfrm>
              <a:custGeom>
                <a:avLst/>
                <a:gdLst>
                  <a:gd name="T0" fmla="*/ 64 w 848"/>
                  <a:gd name="T1" fmla="*/ 32 h 448"/>
                  <a:gd name="T2" fmla="*/ 120 w 848"/>
                  <a:gd name="T3" fmla="*/ 0 h 448"/>
                  <a:gd name="T4" fmla="*/ 752 w 848"/>
                  <a:gd name="T5" fmla="*/ 0 h 448"/>
                  <a:gd name="T6" fmla="*/ 808 w 848"/>
                  <a:gd name="T7" fmla="*/ 24 h 448"/>
                  <a:gd name="T8" fmla="*/ 832 w 848"/>
                  <a:gd name="T9" fmla="*/ 80 h 448"/>
                  <a:gd name="T10" fmla="*/ 848 w 848"/>
                  <a:gd name="T11" fmla="*/ 232 h 448"/>
                  <a:gd name="T12" fmla="*/ 840 w 848"/>
                  <a:gd name="T13" fmla="*/ 376 h 448"/>
                  <a:gd name="T14" fmla="*/ 800 w 848"/>
                  <a:gd name="T15" fmla="*/ 424 h 448"/>
                  <a:gd name="T16" fmla="*/ 736 w 848"/>
                  <a:gd name="T17" fmla="*/ 448 h 448"/>
                  <a:gd name="T18" fmla="*/ 120 w 848"/>
                  <a:gd name="T19" fmla="*/ 448 h 448"/>
                  <a:gd name="T20" fmla="*/ 56 w 848"/>
                  <a:gd name="T21" fmla="*/ 416 h 448"/>
                  <a:gd name="T22" fmla="*/ 16 w 848"/>
                  <a:gd name="T23" fmla="*/ 360 h 448"/>
                  <a:gd name="T24" fmla="*/ 0 w 848"/>
                  <a:gd name="T25" fmla="*/ 208 h 448"/>
                  <a:gd name="T26" fmla="*/ 24 w 848"/>
                  <a:gd name="T27" fmla="*/ 64 h 448"/>
                  <a:gd name="T28" fmla="*/ 64 w 848"/>
                  <a:gd name="T29" fmla="*/ 32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8" h="448">
                    <a:moveTo>
                      <a:pt x="64" y="32"/>
                    </a:moveTo>
                    <a:lnTo>
                      <a:pt x="120" y="0"/>
                    </a:lnTo>
                    <a:lnTo>
                      <a:pt x="752" y="0"/>
                    </a:lnTo>
                    <a:lnTo>
                      <a:pt x="808" y="24"/>
                    </a:lnTo>
                    <a:lnTo>
                      <a:pt x="832" y="80"/>
                    </a:lnTo>
                    <a:lnTo>
                      <a:pt x="848" y="232"/>
                    </a:lnTo>
                    <a:lnTo>
                      <a:pt x="840" y="376"/>
                    </a:lnTo>
                    <a:lnTo>
                      <a:pt x="800" y="424"/>
                    </a:lnTo>
                    <a:lnTo>
                      <a:pt x="736" y="448"/>
                    </a:lnTo>
                    <a:lnTo>
                      <a:pt x="120" y="448"/>
                    </a:lnTo>
                    <a:lnTo>
                      <a:pt x="56" y="416"/>
                    </a:lnTo>
                    <a:lnTo>
                      <a:pt x="16" y="360"/>
                    </a:lnTo>
                    <a:lnTo>
                      <a:pt x="0" y="208"/>
                    </a:lnTo>
                    <a:lnTo>
                      <a:pt x="24" y="64"/>
                    </a:lnTo>
                    <a:lnTo>
                      <a:pt x="64" y="32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70" name="Freeform 95"/>
              <p:cNvSpPr>
                <a:spLocks/>
              </p:cNvSpPr>
              <p:nvPr/>
            </p:nvSpPr>
            <p:spPr bwMode="auto">
              <a:xfrm>
                <a:off x="1200" y="1248"/>
                <a:ext cx="768" cy="336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71" name="Freeform 96"/>
              <p:cNvSpPr>
                <a:spLocks/>
              </p:cNvSpPr>
              <p:nvPr/>
            </p:nvSpPr>
            <p:spPr bwMode="auto">
              <a:xfrm>
                <a:off x="1248" y="1296"/>
                <a:ext cx="672" cy="240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72" name="Freeform 97"/>
              <p:cNvSpPr>
                <a:spLocks/>
              </p:cNvSpPr>
              <p:nvPr/>
            </p:nvSpPr>
            <p:spPr bwMode="auto">
              <a:xfrm>
                <a:off x="1248" y="1296"/>
                <a:ext cx="672" cy="240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73" name="Freeform 98"/>
              <p:cNvSpPr>
                <a:spLocks/>
              </p:cNvSpPr>
              <p:nvPr/>
            </p:nvSpPr>
            <p:spPr bwMode="auto">
              <a:xfrm>
                <a:off x="1296" y="1344"/>
                <a:ext cx="576" cy="144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74" name="Freeform 99"/>
              <p:cNvSpPr>
                <a:spLocks/>
              </p:cNvSpPr>
              <p:nvPr/>
            </p:nvSpPr>
            <p:spPr bwMode="auto">
              <a:xfrm>
                <a:off x="1344" y="1392"/>
                <a:ext cx="480" cy="48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sp>
          <p:nvSpPr>
            <p:cNvPr id="58" name="Rectangle 100"/>
            <p:cNvSpPr>
              <a:spLocks noChangeArrowheads="1"/>
            </p:cNvSpPr>
            <p:nvPr/>
          </p:nvSpPr>
          <p:spPr bwMode="auto">
            <a:xfrm>
              <a:off x="1344" y="1152"/>
              <a:ext cx="499" cy="2352"/>
            </a:xfrm>
            <a:prstGeom prst="rect">
              <a:avLst/>
            </a:prstGeom>
            <a:gradFill rotWithShape="0">
              <a:gsLst>
                <a:gs pos="0">
                  <a:srgbClr val="FFCC66">
                    <a:gamma/>
                    <a:shade val="46275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59" name="Line 101"/>
            <p:cNvSpPr>
              <a:spLocks noChangeShapeType="1"/>
            </p:cNvSpPr>
            <p:nvPr/>
          </p:nvSpPr>
          <p:spPr bwMode="auto">
            <a:xfrm>
              <a:off x="1392" y="1584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0" name="Line 102"/>
            <p:cNvSpPr>
              <a:spLocks noChangeShapeType="1"/>
            </p:cNvSpPr>
            <p:nvPr/>
          </p:nvSpPr>
          <p:spPr bwMode="auto">
            <a:xfrm>
              <a:off x="1440" y="1584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1" name="Line 103"/>
            <p:cNvSpPr>
              <a:spLocks noChangeShapeType="1"/>
            </p:cNvSpPr>
            <p:nvPr/>
          </p:nvSpPr>
          <p:spPr bwMode="auto">
            <a:xfrm>
              <a:off x="1488" y="1584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2" name="Line 104"/>
            <p:cNvSpPr>
              <a:spLocks noChangeShapeType="1"/>
            </p:cNvSpPr>
            <p:nvPr/>
          </p:nvSpPr>
          <p:spPr bwMode="auto">
            <a:xfrm>
              <a:off x="1536" y="1584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3" name="Line 105"/>
            <p:cNvSpPr>
              <a:spLocks noChangeShapeType="1"/>
            </p:cNvSpPr>
            <p:nvPr/>
          </p:nvSpPr>
          <p:spPr bwMode="auto">
            <a:xfrm>
              <a:off x="1584" y="1584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4" name="Line 106"/>
            <p:cNvSpPr>
              <a:spLocks noChangeShapeType="1"/>
            </p:cNvSpPr>
            <p:nvPr/>
          </p:nvSpPr>
          <p:spPr bwMode="auto">
            <a:xfrm>
              <a:off x="1632" y="1584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5" name="Line 107"/>
            <p:cNvSpPr>
              <a:spLocks noChangeShapeType="1"/>
            </p:cNvSpPr>
            <p:nvPr/>
          </p:nvSpPr>
          <p:spPr bwMode="auto">
            <a:xfrm>
              <a:off x="1680" y="1584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6" name="Line 108"/>
            <p:cNvSpPr>
              <a:spLocks noChangeShapeType="1"/>
            </p:cNvSpPr>
            <p:nvPr/>
          </p:nvSpPr>
          <p:spPr bwMode="auto">
            <a:xfrm>
              <a:off x="1728" y="1584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" name="Line 109"/>
            <p:cNvSpPr>
              <a:spLocks noChangeShapeType="1"/>
            </p:cNvSpPr>
            <p:nvPr/>
          </p:nvSpPr>
          <p:spPr bwMode="auto">
            <a:xfrm>
              <a:off x="1776" y="1584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8" name="Line 110"/>
            <p:cNvSpPr>
              <a:spLocks noChangeShapeType="1"/>
            </p:cNvSpPr>
            <p:nvPr/>
          </p:nvSpPr>
          <p:spPr bwMode="auto">
            <a:xfrm>
              <a:off x="1824" y="1584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111" name="Group 111"/>
          <p:cNvGrpSpPr>
            <a:grpSpLocks/>
          </p:cNvGrpSpPr>
          <p:nvPr/>
        </p:nvGrpSpPr>
        <p:grpSpPr bwMode="auto">
          <a:xfrm>
            <a:off x="3116263" y="3124200"/>
            <a:ext cx="673100" cy="990600"/>
            <a:chOff x="1963" y="1968"/>
            <a:chExt cx="424" cy="624"/>
          </a:xfrm>
        </p:grpSpPr>
        <p:sp>
          <p:nvSpPr>
            <p:cNvPr id="112" name="Rectangle 112"/>
            <p:cNvSpPr>
              <a:spLocks noChangeArrowheads="1"/>
            </p:cNvSpPr>
            <p:nvPr/>
          </p:nvSpPr>
          <p:spPr bwMode="auto">
            <a:xfrm>
              <a:off x="2199" y="1968"/>
              <a:ext cx="188" cy="624"/>
            </a:xfrm>
            <a:prstGeom prst="rect">
              <a:avLst/>
            </a:prstGeom>
            <a:gradFill rotWithShape="0">
              <a:gsLst>
                <a:gs pos="0">
                  <a:srgbClr val="CC6600">
                    <a:gamma/>
                    <a:shade val="46275"/>
                    <a:invGamma/>
                  </a:srgbClr>
                </a:gs>
                <a:gs pos="50000">
                  <a:srgbClr val="CC6600"/>
                </a:gs>
                <a:gs pos="100000">
                  <a:srgbClr val="CC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13" name="Rectangle 113"/>
            <p:cNvSpPr>
              <a:spLocks noChangeArrowheads="1"/>
            </p:cNvSpPr>
            <p:nvPr/>
          </p:nvSpPr>
          <p:spPr bwMode="auto">
            <a:xfrm>
              <a:off x="1963" y="1968"/>
              <a:ext cx="189" cy="624"/>
            </a:xfrm>
            <a:prstGeom prst="rect">
              <a:avLst/>
            </a:prstGeom>
            <a:gradFill rotWithShape="0">
              <a:gsLst>
                <a:gs pos="0">
                  <a:srgbClr val="CC6600">
                    <a:gamma/>
                    <a:shade val="46275"/>
                    <a:invGamma/>
                  </a:srgbClr>
                </a:gs>
                <a:gs pos="50000">
                  <a:srgbClr val="CC6600"/>
                </a:gs>
                <a:gs pos="100000">
                  <a:srgbClr val="CC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sp>
        <p:nvSpPr>
          <p:cNvPr id="114" name="Rectangle 114"/>
          <p:cNvSpPr>
            <a:spLocks noChangeArrowheads="1"/>
          </p:cNvSpPr>
          <p:nvPr/>
        </p:nvSpPr>
        <p:spPr bwMode="auto">
          <a:xfrm>
            <a:off x="2667000" y="3124200"/>
            <a:ext cx="300038" cy="990600"/>
          </a:xfrm>
          <a:prstGeom prst="rect">
            <a:avLst/>
          </a:prstGeom>
          <a:gradFill rotWithShape="0">
            <a:gsLst>
              <a:gs pos="0">
                <a:srgbClr val="DDDDDD">
                  <a:gamma/>
                  <a:shade val="46275"/>
                  <a:invGamma/>
                </a:srgbClr>
              </a:gs>
              <a:gs pos="5000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grpSp>
        <p:nvGrpSpPr>
          <p:cNvPr id="115" name="Group 115"/>
          <p:cNvGrpSpPr>
            <a:grpSpLocks/>
          </p:cNvGrpSpPr>
          <p:nvPr/>
        </p:nvGrpSpPr>
        <p:grpSpPr bwMode="auto">
          <a:xfrm>
            <a:off x="6781800" y="3276600"/>
            <a:ext cx="228600" cy="609600"/>
            <a:chOff x="4320" y="1968"/>
            <a:chExt cx="144" cy="48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16" name="Rectangle 116"/>
            <p:cNvSpPr>
              <a:spLocks noChangeArrowheads="1"/>
            </p:cNvSpPr>
            <p:nvPr/>
          </p:nvSpPr>
          <p:spPr bwMode="auto">
            <a:xfrm>
              <a:off x="4320" y="1968"/>
              <a:ext cx="144" cy="14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17" name="Rectangle 117"/>
            <p:cNvSpPr>
              <a:spLocks noChangeArrowheads="1"/>
            </p:cNvSpPr>
            <p:nvPr/>
          </p:nvSpPr>
          <p:spPr bwMode="auto">
            <a:xfrm>
              <a:off x="4320" y="2112"/>
              <a:ext cx="144" cy="19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18" name="Rectangle 118"/>
            <p:cNvSpPr>
              <a:spLocks noChangeArrowheads="1"/>
            </p:cNvSpPr>
            <p:nvPr/>
          </p:nvSpPr>
          <p:spPr bwMode="auto">
            <a:xfrm>
              <a:off x="4320" y="2304"/>
              <a:ext cx="144" cy="14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119" name="Group 119"/>
          <p:cNvGrpSpPr>
            <a:grpSpLocks/>
          </p:cNvGrpSpPr>
          <p:nvPr/>
        </p:nvGrpSpPr>
        <p:grpSpPr bwMode="auto">
          <a:xfrm>
            <a:off x="6324600" y="2286000"/>
            <a:ext cx="528638" cy="2667000"/>
            <a:chOff x="4128" y="1296"/>
            <a:chExt cx="96" cy="480"/>
          </a:xfrm>
          <a:solidFill>
            <a:schemeClr val="bg1">
              <a:lumMod val="65000"/>
            </a:schemeClr>
          </a:solidFill>
        </p:grpSpPr>
        <p:sp>
          <p:nvSpPr>
            <p:cNvPr id="120" name="Freeform 120"/>
            <p:cNvSpPr>
              <a:spLocks/>
            </p:cNvSpPr>
            <p:nvPr/>
          </p:nvSpPr>
          <p:spPr bwMode="auto">
            <a:xfrm>
              <a:off x="4128" y="1296"/>
              <a:ext cx="96" cy="480"/>
            </a:xfrm>
            <a:custGeom>
              <a:avLst/>
              <a:gdLst>
                <a:gd name="T0" fmla="*/ 0 w 96"/>
                <a:gd name="T1" fmla="*/ 0 h 480"/>
                <a:gd name="T2" fmla="*/ 0 w 96"/>
                <a:gd name="T3" fmla="*/ 480 h 480"/>
                <a:gd name="T4" fmla="*/ 45 w 96"/>
                <a:gd name="T5" fmla="*/ 396 h 480"/>
                <a:gd name="T6" fmla="*/ 96 w 96"/>
                <a:gd name="T7" fmla="*/ 480 h 480"/>
                <a:gd name="T8" fmla="*/ 96 w 96"/>
                <a:gd name="T9" fmla="*/ 0 h 480"/>
                <a:gd name="T10" fmla="*/ 48 w 96"/>
                <a:gd name="T11" fmla="*/ 72 h 480"/>
                <a:gd name="T12" fmla="*/ 0 w 96"/>
                <a:gd name="T13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80">
                  <a:moveTo>
                    <a:pt x="0" y="0"/>
                  </a:moveTo>
                  <a:lnTo>
                    <a:pt x="0" y="480"/>
                  </a:lnTo>
                  <a:lnTo>
                    <a:pt x="45" y="396"/>
                  </a:lnTo>
                  <a:lnTo>
                    <a:pt x="96" y="480"/>
                  </a:lnTo>
                  <a:lnTo>
                    <a:pt x="96" y="0"/>
                  </a:lnTo>
                  <a:lnTo>
                    <a:pt x="48" y="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21" name="Freeform 121"/>
            <p:cNvSpPr>
              <a:spLocks/>
            </p:cNvSpPr>
            <p:nvPr/>
          </p:nvSpPr>
          <p:spPr bwMode="auto">
            <a:xfrm>
              <a:off x="4173" y="1356"/>
              <a:ext cx="1" cy="348"/>
            </a:xfrm>
            <a:custGeom>
              <a:avLst/>
              <a:gdLst>
                <a:gd name="T0" fmla="*/ 0 w 1"/>
                <a:gd name="T1" fmla="*/ 0 h 348"/>
                <a:gd name="T2" fmla="*/ 0 w 1"/>
                <a:gd name="T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48">
                  <a:moveTo>
                    <a:pt x="0" y="0"/>
                  </a:moveTo>
                  <a:lnTo>
                    <a:pt x="0" y="348"/>
                  </a:ln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122" name="Group 122"/>
          <p:cNvGrpSpPr>
            <a:grpSpLocks/>
          </p:cNvGrpSpPr>
          <p:nvPr/>
        </p:nvGrpSpPr>
        <p:grpSpPr bwMode="auto">
          <a:xfrm>
            <a:off x="3200400" y="3124200"/>
            <a:ext cx="2514600" cy="457200"/>
            <a:chOff x="0" y="2016"/>
            <a:chExt cx="1584" cy="288"/>
          </a:xfrm>
          <a:solidFill>
            <a:schemeClr val="bg1">
              <a:lumMod val="65000"/>
            </a:schemeClr>
          </a:solidFill>
        </p:grpSpPr>
        <p:sp>
          <p:nvSpPr>
            <p:cNvPr id="123" name="Freeform 123"/>
            <p:cNvSpPr>
              <a:spLocks/>
            </p:cNvSpPr>
            <p:nvPr/>
          </p:nvSpPr>
          <p:spPr bwMode="auto">
            <a:xfrm>
              <a:off x="0" y="2112"/>
              <a:ext cx="1488" cy="96"/>
            </a:xfrm>
            <a:custGeom>
              <a:avLst/>
              <a:gdLst>
                <a:gd name="T0" fmla="*/ 0 w 141"/>
                <a:gd name="T1" fmla="*/ 30 h 30"/>
                <a:gd name="T2" fmla="*/ 141 w 141"/>
                <a:gd name="T3" fmla="*/ 30 h 30"/>
                <a:gd name="T4" fmla="*/ 141 w 141"/>
                <a:gd name="T5" fmla="*/ 0 h 30"/>
                <a:gd name="T6" fmla="*/ 0 w 141"/>
                <a:gd name="T7" fmla="*/ 0 h 30"/>
                <a:gd name="T8" fmla="*/ 0 w 141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30">
                  <a:moveTo>
                    <a:pt x="0" y="30"/>
                  </a:moveTo>
                  <a:lnTo>
                    <a:pt x="141" y="30"/>
                  </a:lnTo>
                  <a:lnTo>
                    <a:pt x="141" y="0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24" name="AutoShape 124"/>
            <p:cNvSpPr>
              <a:spLocks noChangeArrowheads="1"/>
            </p:cNvSpPr>
            <p:nvPr/>
          </p:nvSpPr>
          <p:spPr bwMode="auto">
            <a:xfrm rot="5400000">
              <a:off x="1392" y="2112"/>
              <a:ext cx="288" cy="9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125" name="Group 125"/>
          <p:cNvGrpSpPr>
            <a:grpSpLocks/>
          </p:cNvGrpSpPr>
          <p:nvPr/>
        </p:nvGrpSpPr>
        <p:grpSpPr bwMode="auto">
          <a:xfrm>
            <a:off x="2590800" y="1752600"/>
            <a:ext cx="1587500" cy="4267200"/>
            <a:chOff x="1632" y="1104"/>
            <a:chExt cx="1000" cy="2688"/>
          </a:xfrm>
          <a:solidFill>
            <a:schemeClr val="accent3">
              <a:lumMod val="75000"/>
            </a:schemeClr>
          </a:solidFill>
        </p:grpSpPr>
        <p:sp>
          <p:nvSpPr>
            <p:cNvPr id="126" name="AutoShape 126"/>
            <p:cNvSpPr>
              <a:spLocks noChangeArrowheads="1"/>
            </p:cNvSpPr>
            <p:nvPr/>
          </p:nvSpPr>
          <p:spPr bwMode="auto">
            <a:xfrm>
              <a:off x="1632" y="1944"/>
              <a:ext cx="500" cy="67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27" name="AutoShape 127"/>
            <p:cNvSpPr>
              <a:spLocks noChangeArrowheads="1"/>
            </p:cNvSpPr>
            <p:nvPr/>
          </p:nvSpPr>
          <p:spPr bwMode="auto">
            <a:xfrm>
              <a:off x="1965" y="1104"/>
              <a:ext cx="667" cy="235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28" name="Freeform 128"/>
            <p:cNvSpPr>
              <a:spLocks/>
            </p:cNvSpPr>
            <p:nvPr/>
          </p:nvSpPr>
          <p:spPr bwMode="auto">
            <a:xfrm>
              <a:off x="1799" y="2616"/>
              <a:ext cx="833" cy="1176"/>
            </a:xfrm>
            <a:custGeom>
              <a:avLst/>
              <a:gdLst>
                <a:gd name="T0" fmla="*/ 240 w 240"/>
                <a:gd name="T1" fmla="*/ 0 h 336"/>
                <a:gd name="T2" fmla="*/ 0 w 240"/>
                <a:gd name="T3" fmla="*/ 96 h 336"/>
                <a:gd name="T4" fmla="*/ 0 w 240"/>
                <a:gd name="T5" fmla="*/ 336 h 336"/>
                <a:gd name="T6" fmla="*/ 48 w 240"/>
                <a:gd name="T7" fmla="*/ 336 h 336"/>
                <a:gd name="T8" fmla="*/ 48 w 240"/>
                <a:gd name="T9" fmla="*/ 240 h 336"/>
                <a:gd name="T10" fmla="*/ 240 w 240"/>
                <a:gd name="T11" fmla="*/ 240 h 336"/>
                <a:gd name="T12" fmla="*/ 240 w 240"/>
                <a:gd name="T1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36">
                  <a:moveTo>
                    <a:pt x="240" y="0"/>
                  </a:moveTo>
                  <a:lnTo>
                    <a:pt x="0" y="96"/>
                  </a:lnTo>
                  <a:lnTo>
                    <a:pt x="0" y="336"/>
                  </a:lnTo>
                  <a:lnTo>
                    <a:pt x="48" y="336"/>
                  </a:lnTo>
                  <a:lnTo>
                    <a:pt x="48" y="240"/>
                  </a:lnTo>
                  <a:lnTo>
                    <a:pt x="240" y="240"/>
                  </a:lnTo>
                  <a:lnTo>
                    <a:pt x="24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29" name="Rectangle 129"/>
            <p:cNvSpPr>
              <a:spLocks noChangeArrowheads="1"/>
            </p:cNvSpPr>
            <p:nvPr/>
          </p:nvSpPr>
          <p:spPr bwMode="auto">
            <a:xfrm>
              <a:off x="1799" y="1272"/>
              <a:ext cx="166" cy="50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30" name="Rectangle 130"/>
            <p:cNvSpPr>
              <a:spLocks noChangeArrowheads="1"/>
            </p:cNvSpPr>
            <p:nvPr/>
          </p:nvSpPr>
          <p:spPr bwMode="auto">
            <a:xfrm>
              <a:off x="2132" y="1944"/>
              <a:ext cx="500" cy="33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131" name="Group 131"/>
          <p:cNvGrpSpPr>
            <a:grpSpLocks/>
          </p:cNvGrpSpPr>
          <p:nvPr/>
        </p:nvGrpSpPr>
        <p:grpSpPr bwMode="auto">
          <a:xfrm>
            <a:off x="4953000" y="1219200"/>
            <a:ext cx="1295400" cy="4800600"/>
            <a:chOff x="3120" y="768"/>
            <a:chExt cx="816" cy="3024"/>
          </a:xfrm>
          <a:solidFill>
            <a:schemeClr val="accent3">
              <a:lumMod val="75000"/>
            </a:schemeClr>
          </a:solidFill>
        </p:grpSpPr>
        <p:sp>
          <p:nvSpPr>
            <p:cNvPr id="132" name="Rectangle 132"/>
            <p:cNvSpPr>
              <a:spLocks noChangeArrowheads="1"/>
            </p:cNvSpPr>
            <p:nvPr/>
          </p:nvSpPr>
          <p:spPr bwMode="auto">
            <a:xfrm>
              <a:off x="3120" y="1104"/>
              <a:ext cx="500" cy="235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33" name="Rectangle 133"/>
            <p:cNvSpPr>
              <a:spLocks noChangeArrowheads="1"/>
            </p:cNvSpPr>
            <p:nvPr/>
          </p:nvSpPr>
          <p:spPr bwMode="auto">
            <a:xfrm>
              <a:off x="3123" y="1944"/>
              <a:ext cx="500" cy="33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34" name="Freeform 134"/>
            <p:cNvSpPr>
              <a:spLocks/>
            </p:cNvSpPr>
            <p:nvPr/>
          </p:nvSpPr>
          <p:spPr bwMode="auto">
            <a:xfrm>
              <a:off x="3290" y="768"/>
              <a:ext cx="333" cy="504"/>
            </a:xfrm>
            <a:custGeom>
              <a:avLst/>
              <a:gdLst>
                <a:gd name="T0" fmla="*/ 96 w 96"/>
                <a:gd name="T1" fmla="*/ 96 h 144"/>
                <a:gd name="T2" fmla="*/ 96 w 96"/>
                <a:gd name="T3" fmla="*/ 0 h 144"/>
                <a:gd name="T4" fmla="*/ 48 w 96"/>
                <a:gd name="T5" fmla="*/ 0 h 144"/>
                <a:gd name="T6" fmla="*/ 48 w 96"/>
                <a:gd name="T7" fmla="*/ 96 h 144"/>
                <a:gd name="T8" fmla="*/ 0 w 96"/>
                <a:gd name="T9" fmla="*/ 144 h 144"/>
                <a:gd name="T10" fmla="*/ 96 w 96"/>
                <a:gd name="T11" fmla="*/ 144 h 144"/>
                <a:gd name="T12" fmla="*/ 96 w 96"/>
                <a:gd name="T13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44">
                  <a:moveTo>
                    <a:pt x="96" y="96"/>
                  </a:moveTo>
                  <a:lnTo>
                    <a:pt x="96" y="0"/>
                  </a:lnTo>
                  <a:lnTo>
                    <a:pt x="48" y="0"/>
                  </a:lnTo>
                  <a:lnTo>
                    <a:pt x="48" y="96"/>
                  </a:lnTo>
                  <a:lnTo>
                    <a:pt x="0" y="144"/>
                  </a:lnTo>
                  <a:lnTo>
                    <a:pt x="96" y="144"/>
                  </a:lnTo>
                  <a:lnTo>
                    <a:pt x="96" y="9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35" name="Freeform 135"/>
            <p:cNvSpPr>
              <a:spLocks/>
            </p:cNvSpPr>
            <p:nvPr/>
          </p:nvSpPr>
          <p:spPr bwMode="auto">
            <a:xfrm>
              <a:off x="3290" y="2616"/>
              <a:ext cx="333" cy="1176"/>
            </a:xfrm>
            <a:custGeom>
              <a:avLst/>
              <a:gdLst>
                <a:gd name="T0" fmla="*/ 0 w 96"/>
                <a:gd name="T1" fmla="*/ 0 h 336"/>
                <a:gd name="T2" fmla="*/ 96 w 96"/>
                <a:gd name="T3" fmla="*/ 0 h 336"/>
                <a:gd name="T4" fmla="*/ 96 w 96"/>
                <a:gd name="T5" fmla="*/ 336 h 336"/>
                <a:gd name="T6" fmla="*/ 48 w 96"/>
                <a:gd name="T7" fmla="*/ 336 h 336"/>
                <a:gd name="T8" fmla="*/ 48 w 96"/>
                <a:gd name="T9" fmla="*/ 96 h 336"/>
                <a:gd name="T10" fmla="*/ 0 w 96"/>
                <a:gd name="T11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36">
                  <a:moveTo>
                    <a:pt x="0" y="0"/>
                  </a:moveTo>
                  <a:lnTo>
                    <a:pt x="96" y="0"/>
                  </a:lnTo>
                  <a:lnTo>
                    <a:pt x="96" y="336"/>
                  </a:lnTo>
                  <a:lnTo>
                    <a:pt x="48" y="336"/>
                  </a:lnTo>
                  <a:lnTo>
                    <a:pt x="48" y="9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36" name="Freeform 136"/>
            <p:cNvSpPr>
              <a:spLocks/>
            </p:cNvSpPr>
            <p:nvPr/>
          </p:nvSpPr>
          <p:spPr bwMode="auto">
            <a:xfrm>
              <a:off x="3620" y="1440"/>
              <a:ext cx="220" cy="1680"/>
            </a:xfrm>
            <a:custGeom>
              <a:avLst/>
              <a:gdLst>
                <a:gd name="T0" fmla="*/ 0 w 220"/>
                <a:gd name="T1" fmla="*/ 0 h 1680"/>
                <a:gd name="T2" fmla="*/ 220 w 220"/>
                <a:gd name="T3" fmla="*/ 624 h 1680"/>
                <a:gd name="T4" fmla="*/ 220 w 220"/>
                <a:gd name="T5" fmla="*/ 1008 h 1680"/>
                <a:gd name="T6" fmla="*/ 0 w 220"/>
                <a:gd name="T7" fmla="*/ 1680 h 1680"/>
                <a:gd name="T8" fmla="*/ 0 w 220"/>
                <a:gd name="T9" fmla="*/ 0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1680">
                  <a:moveTo>
                    <a:pt x="0" y="0"/>
                  </a:moveTo>
                  <a:lnTo>
                    <a:pt x="220" y="624"/>
                  </a:lnTo>
                  <a:lnTo>
                    <a:pt x="220" y="1008"/>
                  </a:lnTo>
                  <a:lnTo>
                    <a:pt x="0" y="16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37" name="Freeform 137"/>
            <p:cNvSpPr>
              <a:spLocks/>
            </p:cNvSpPr>
            <p:nvPr/>
          </p:nvSpPr>
          <p:spPr bwMode="auto">
            <a:xfrm>
              <a:off x="3613" y="1986"/>
              <a:ext cx="119" cy="588"/>
            </a:xfrm>
            <a:custGeom>
              <a:avLst/>
              <a:gdLst>
                <a:gd name="T0" fmla="*/ 3 w 51"/>
                <a:gd name="T1" fmla="*/ 0 h 168"/>
                <a:gd name="T2" fmla="*/ 51 w 51"/>
                <a:gd name="T3" fmla="*/ 36 h 168"/>
                <a:gd name="T4" fmla="*/ 51 w 51"/>
                <a:gd name="T5" fmla="*/ 132 h 168"/>
                <a:gd name="T6" fmla="*/ 0 w 51"/>
                <a:gd name="T7" fmla="*/ 168 h 168"/>
                <a:gd name="T8" fmla="*/ 3 w 51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68">
                  <a:moveTo>
                    <a:pt x="3" y="0"/>
                  </a:moveTo>
                  <a:lnTo>
                    <a:pt x="51" y="36"/>
                  </a:lnTo>
                  <a:lnTo>
                    <a:pt x="51" y="132"/>
                  </a:lnTo>
                  <a:lnTo>
                    <a:pt x="0" y="168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38" name="Freeform 138"/>
            <p:cNvSpPr>
              <a:spLocks/>
            </p:cNvSpPr>
            <p:nvPr/>
          </p:nvSpPr>
          <p:spPr bwMode="auto">
            <a:xfrm>
              <a:off x="3620" y="1608"/>
              <a:ext cx="112" cy="399"/>
            </a:xfrm>
            <a:custGeom>
              <a:avLst/>
              <a:gdLst>
                <a:gd name="T0" fmla="*/ 0 w 48"/>
                <a:gd name="T1" fmla="*/ 0 h 114"/>
                <a:gd name="T2" fmla="*/ 48 w 48"/>
                <a:gd name="T3" fmla="*/ 96 h 114"/>
                <a:gd name="T4" fmla="*/ 48 w 48"/>
                <a:gd name="T5" fmla="*/ 114 h 114"/>
                <a:gd name="T6" fmla="*/ 0 w 48"/>
                <a:gd name="T7" fmla="*/ 63 h 114"/>
                <a:gd name="T8" fmla="*/ 0 w 48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14">
                  <a:moveTo>
                    <a:pt x="0" y="0"/>
                  </a:moveTo>
                  <a:lnTo>
                    <a:pt x="48" y="96"/>
                  </a:lnTo>
                  <a:lnTo>
                    <a:pt x="48" y="114"/>
                  </a:lnTo>
                  <a:lnTo>
                    <a:pt x="0" y="6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39" name="Freeform 139"/>
            <p:cNvSpPr>
              <a:spLocks/>
            </p:cNvSpPr>
            <p:nvPr/>
          </p:nvSpPr>
          <p:spPr bwMode="auto">
            <a:xfrm flipV="1">
              <a:off x="3620" y="2553"/>
              <a:ext cx="112" cy="399"/>
            </a:xfrm>
            <a:custGeom>
              <a:avLst/>
              <a:gdLst>
                <a:gd name="T0" fmla="*/ 0 w 48"/>
                <a:gd name="T1" fmla="*/ 0 h 114"/>
                <a:gd name="T2" fmla="*/ 48 w 48"/>
                <a:gd name="T3" fmla="*/ 96 h 114"/>
                <a:gd name="T4" fmla="*/ 48 w 48"/>
                <a:gd name="T5" fmla="*/ 114 h 114"/>
                <a:gd name="T6" fmla="*/ 0 w 48"/>
                <a:gd name="T7" fmla="*/ 63 h 114"/>
                <a:gd name="T8" fmla="*/ 0 w 48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14">
                  <a:moveTo>
                    <a:pt x="0" y="0"/>
                  </a:moveTo>
                  <a:lnTo>
                    <a:pt x="48" y="96"/>
                  </a:lnTo>
                  <a:lnTo>
                    <a:pt x="48" y="114"/>
                  </a:lnTo>
                  <a:lnTo>
                    <a:pt x="0" y="6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40" name="Rectangle 140"/>
            <p:cNvSpPr>
              <a:spLocks noChangeArrowheads="1"/>
            </p:cNvSpPr>
            <p:nvPr/>
          </p:nvSpPr>
          <p:spPr bwMode="auto">
            <a:xfrm>
              <a:off x="3844" y="2064"/>
              <a:ext cx="92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141" name="Group 141"/>
          <p:cNvGrpSpPr>
            <a:grpSpLocks/>
          </p:cNvGrpSpPr>
          <p:nvPr/>
        </p:nvGrpSpPr>
        <p:grpSpPr bwMode="auto">
          <a:xfrm>
            <a:off x="5795963" y="1752600"/>
            <a:ext cx="528637" cy="3733800"/>
            <a:chOff x="4032" y="1200"/>
            <a:chExt cx="96" cy="672"/>
          </a:xfrm>
        </p:grpSpPr>
        <p:sp>
          <p:nvSpPr>
            <p:cNvPr id="142" name="Freeform 142"/>
            <p:cNvSpPr>
              <a:spLocks/>
            </p:cNvSpPr>
            <p:nvPr/>
          </p:nvSpPr>
          <p:spPr bwMode="auto">
            <a:xfrm>
              <a:off x="4032" y="1200"/>
              <a:ext cx="96" cy="112"/>
            </a:xfrm>
            <a:custGeom>
              <a:avLst/>
              <a:gdLst>
                <a:gd name="T0" fmla="*/ 0 w 240"/>
                <a:gd name="T1" fmla="*/ 0 h 240"/>
                <a:gd name="T2" fmla="*/ 240 w 240"/>
                <a:gd name="T3" fmla="*/ 0 h 240"/>
                <a:gd name="T4" fmla="*/ 240 w 240"/>
                <a:gd name="T5" fmla="*/ 240 h 240"/>
                <a:gd name="T6" fmla="*/ 144 w 240"/>
                <a:gd name="T7" fmla="*/ 240 h 240"/>
                <a:gd name="T8" fmla="*/ 96 w 240"/>
                <a:gd name="T9" fmla="*/ 144 h 240"/>
                <a:gd name="T10" fmla="*/ 0 w 240"/>
                <a:gd name="T11" fmla="*/ 144 h 240"/>
                <a:gd name="T12" fmla="*/ 0 w 240"/>
                <a:gd name="T1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240">
                  <a:moveTo>
                    <a:pt x="0" y="0"/>
                  </a:moveTo>
                  <a:lnTo>
                    <a:pt x="240" y="0"/>
                  </a:lnTo>
                  <a:lnTo>
                    <a:pt x="240" y="240"/>
                  </a:lnTo>
                  <a:lnTo>
                    <a:pt x="144" y="240"/>
                  </a:lnTo>
                  <a:lnTo>
                    <a:pt x="96" y="144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CC66">
                    <a:gamma/>
                    <a:shade val="46275"/>
                    <a:invGamma/>
                  </a:srgbClr>
                </a:gs>
                <a:gs pos="100000">
                  <a:srgbClr val="FFCC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43" name="Freeform 143"/>
            <p:cNvSpPr>
              <a:spLocks/>
            </p:cNvSpPr>
            <p:nvPr/>
          </p:nvSpPr>
          <p:spPr bwMode="auto">
            <a:xfrm>
              <a:off x="4032" y="1312"/>
              <a:ext cx="96" cy="112"/>
            </a:xfrm>
            <a:custGeom>
              <a:avLst/>
              <a:gdLst>
                <a:gd name="T0" fmla="*/ 0 w 240"/>
                <a:gd name="T1" fmla="*/ 0 h 240"/>
                <a:gd name="T2" fmla="*/ 240 w 240"/>
                <a:gd name="T3" fmla="*/ 0 h 240"/>
                <a:gd name="T4" fmla="*/ 240 w 240"/>
                <a:gd name="T5" fmla="*/ 240 h 240"/>
                <a:gd name="T6" fmla="*/ 144 w 240"/>
                <a:gd name="T7" fmla="*/ 240 h 240"/>
                <a:gd name="T8" fmla="*/ 96 w 240"/>
                <a:gd name="T9" fmla="*/ 144 h 240"/>
                <a:gd name="T10" fmla="*/ 0 w 240"/>
                <a:gd name="T11" fmla="*/ 144 h 240"/>
                <a:gd name="T12" fmla="*/ 0 w 240"/>
                <a:gd name="T1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240">
                  <a:moveTo>
                    <a:pt x="0" y="0"/>
                  </a:moveTo>
                  <a:lnTo>
                    <a:pt x="240" y="0"/>
                  </a:lnTo>
                  <a:lnTo>
                    <a:pt x="240" y="240"/>
                  </a:lnTo>
                  <a:lnTo>
                    <a:pt x="144" y="240"/>
                  </a:lnTo>
                  <a:lnTo>
                    <a:pt x="96" y="144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CC66">
                    <a:gamma/>
                    <a:shade val="46275"/>
                    <a:invGamma/>
                  </a:srgbClr>
                </a:gs>
                <a:gs pos="100000">
                  <a:srgbClr val="FFCC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44" name="Freeform 144"/>
            <p:cNvSpPr>
              <a:spLocks/>
            </p:cNvSpPr>
            <p:nvPr/>
          </p:nvSpPr>
          <p:spPr bwMode="auto">
            <a:xfrm>
              <a:off x="4032" y="1693"/>
              <a:ext cx="96" cy="112"/>
            </a:xfrm>
            <a:custGeom>
              <a:avLst/>
              <a:gdLst>
                <a:gd name="T0" fmla="*/ 0 w 240"/>
                <a:gd name="T1" fmla="*/ 0 h 240"/>
                <a:gd name="T2" fmla="*/ 144 w 240"/>
                <a:gd name="T3" fmla="*/ 0 h 240"/>
                <a:gd name="T4" fmla="*/ 192 w 240"/>
                <a:gd name="T5" fmla="*/ 96 h 240"/>
                <a:gd name="T6" fmla="*/ 240 w 240"/>
                <a:gd name="T7" fmla="*/ 96 h 240"/>
                <a:gd name="T8" fmla="*/ 240 w 240"/>
                <a:gd name="T9" fmla="*/ 240 h 240"/>
                <a:gd name="T10" fmla="*/ 0 w 240"/>
                <a:gd name="T11" fmla="*/ 240 h 240"/>
                <a:gd name="T12" fmla="*/ 0 w 240"/>
                <a:gd name="T1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240">
                  <a:moveTo>
                    <a:pt x="0" y="0"/>
                  </a:moveTo>
                  <a:lnTo>
                    <a:pt x="144" y="0"/>
                  </a:lnTo>
                  <a:lnTo>
                    <a:pt x="192" y="96"/>
                  </a:lnTo>
                  <a:lnTo>
                    <a:pt x="240" y="96"/>
                  </a:lnTo>
                  <a:lnTo>
                    <a:pt x="240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CC66"/>
                </a:gs>
                <a:gs pos="100000">
                  <a:srgbClr val="FFCC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45" name="Freeform 145"/>
            <p:cNvSpPr>
              <a:spLocks/>
            </p:cNvSpPr>
            <p:nvPr/>
          </p:nvSpPr>
          <p:spPr bwMode="auto">
            <a:xfrm>
              <a:off x="4032" y="1827"/>
              <a:ext cx="96" cy="45"/>
            </a:xfrm>
            <a:custGeom>
              <a:avLst/>
              <a:gdLst>
                <a:gd name="T0" fmla="*/ 0 w 240"/>
                <a:gd name="T1" fmla="*/ 0 h 96"/>
                <a:gd name="T2" fmla="*/ 144 w 240"/>
                <a:gd name="T3" fmla="*/ 0 h 96"/>
                <a:gd name="T4" fmla="*/ 174 w 240"/>
                <a:gd name="T5" fmla="*/ 54 h 96"/>
                <a:gd name="T6" fmla="*/ 240 w 240"/>
                <a:gd name="T7" fmla="*/ 48 h 96"/>
                <a:gd name="T8" fmla="*/ 240 w 240"/>
                <a:gd name="T9" fmla="*/ 96 h 96"/>
                <a:gd name="T10" fmla="*/ 0 w 240"/>
                <a:gd name="T11" fmla="*/ 96 h 96"/>
                <a:gd name="T12" fmla="*/ 0 w 240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96">
                  <a:moveTo>
                    <a:pt x="0" y="0"/>
                  </a:moveTo>
                  <a:lnTo>
                    <a:pt x="144" y="0"/>
                  </a:lnTo>
                  <a:lnTo>
                    <a:pt x="174" y="54"/>
                  </a:lnTo>
                  <a:lnTo>
                    <a:pt x="240" y="48"/>
                  </a:lnTo>
                  <a:lnTo>
                    <a:pt x="240" y="96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CC66"/>
                </a:gs>
                <a:gs pos="100000">
                  <a:srgbClr val="FFCC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46" name="Rectangle 146"/>
            <p:cNvSpPr>
              <a:spLocks noChangeArrowheads="1"/>
            </p:cNvSpPr>
            <p:nvPr/>
          </p:nvSpPr>
          <p:spPr bwMode="auto">
            <a:xfrm>
              <a:off x="4109" y="1805"/>
              <a:ext cx="19" cy="45"/>
            </a:xfrm>
            <a:prstGeom prst="rect">
              <a:avLst/>
            </a:prstGeom>
            <a:gradFill rotWithShape="0">
              <a:gsLst>
                <a:gs pos="0">
                  <a:srgbClr val="FFCC66"/>
                </a:gs>
                <a:gs pos="100000">
                  <a:srgbClr val="FFCC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47" name="Rectangle 147"/>
            <p:cNvSpPr>
              <a:spLocks noChangeArrowheads="1"/>
            </p:cNvSpPr>
            <p:nvPr/>
          </p:nvSpPr>
          <p:spPr bwMode="auto">
            <a:xfrm>
              <a:off x="4109" y="1626"/>
              <a:ext cx="19" cy="112"/>
            </a:xfrm>
            <a:prstGeom prst="rect">
              <a:avLst/>
            </a:prstGeom>
            <a:gradFill rotWithShape="0">
              <a:gsLst>
                <a:gs pos="0">
                  <a:srgbClr val="FFCC66"/>
                </a:gs>
                <a:gs pos="100000">
                  <a:srgbClr val="FFCC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48" name="Rectangle 148"/>
            <p:cNvSpPr>
              <a:spLocks noChangeArrowheads="1"/>
            </p:cNvSpPr>
            <p:nvPr/>
          </p:nvSpPr>
          <p:spPr bwMode="auto">
            <a:xfrm>
              <a:off x="4109" y="1491"/>
              <a:ext cx="19" cy="90"/>
            </a:xfrm>
            <a:prstGeom prst="rect">
              <a:avLst/>
            </a:prstGeom>
            <a:gradFill rotWithShape="0">
              <a:gsLst>
                <a:gs pos="0">
                  <a:srgbClr val="FFCC66">
                    <a:gamma/>
                    <a:shade val="46275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49" name="Rectangle 149"/>
            <p:cNvSpPr>
              <a:spLocks noChangeArrowheads="1"/>
            </p:cNvSpPr>
            <p:nvPr/>
          </p:nvSpPr>
          <p:spPr bwMode="auto">
            <a:xfrm>
              <a:off x="4109" y="1424"/>
              <a:ext cx="19" cy="22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50" name="Rectangle 150"/>
            <p:cNvSpPr>
              <a:spLocks noChangeArrowheads="1"/>
            </p:cNvSpPr>
            <p:nvPr/>
          </p:nvSpPr>
          <p:spPr bwMode="auto">
            <a:xfrm>
              <a:off x="4109" y="1200"/>
              <a:ext cx="19" cy="112"/>
            </a:xfrm>
            <a:prstGeom prst="rect">
              <a:avLst/>
            </a:prstGeom>
            <a:gradFill rotWithShape="0">
              <a:gsLst>
                <a:gs pos="0">
                  <a:srgbClr val="FFCC66">
                    <a:gamma/>
                    <a:shade val="46275"/>
                    <a:invGamma/>
                  </a:srgbClr>
                </a:gs>
                <a:gs pos="100000">
                  <a:srgbClr val="FFCC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51" name="Freeform 151"/>
            <p:cNvSpPr>
              <a:spLocks/>
            </p:cNvSpPr>
            <p:nvPr/>
          </p:nvSpPr>
          <p:spPr bwMode="auto">
            <a:xfrm>
              <a:off x="4032" y="1424"/>
              <a:ext cx="96" cy="90"/>
            </a:xfrm>
            <a:custGeom>
              <a:avLst/>
              <a:gdLst>
                <a:gd name="T0" fmla="*/ 240 w 240"/>
                <a:gd name="T1" fmla="*/ 48 h 192"/>
                <a:gd name="T2" fmla="*/ 144 w 240"/>
                <a:gd name="T3" fmla="*/ 48 h 192"/>
                <a:gd name="T4" fmla="*/ 96 w 240"/>
                <a:gd name="T5" fmla="*/ 0 h 192"/>
                <a:gd name="T6" fmla="*/ 0 w 240"/>
                <a:gd name="T7" fmla="*/ 0 h 192"/>
                <a:gd name="T8" fmla="*/ 0 w 240"/>
                <a:gd name="T9" fmla="*/ 192 h 192"/>
                <a:gd name="T10" fmla="*/ 144 w 240"/>
                <a:gd name="T11" fmla="*/ 192 h 192"/>
                <a:gd name="T12" fmla="*/ 240 w 240"/>
                <a:gd name="T13" fmla="*/ 144 h 192"/>
                <a:gd name="T14" fmla="*/ 240 w 240"/>
                <a:gd name="T15" fmla="*/ 4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192">
                  <a:moveTo>
                    <a:pt x="240" y="48"/>
                  </a:moveTo>
                  <a:lnTo>
                    <a:pt x="144" y="48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192"/>
                  </a:lnTo>
                  <a:lnTo>
                    <a:pt x="144" y="192"/>
                  </a:lnTo>
                  <a:lnTo>
                    <a:pt x="240" y="144"/>
                  </a:lnTo>
                  <a:lnTo>
                    <a:pt x="240" y="48"/>
                  </a:lnTo>
                  <a:close/>
                </a:path>
              </a:pathLst>
            </a:custGeom>
            <a:gradFill rotWithShape="0">
              <a:gsLst>
                <a:gs pos="0">
                  <a:srgbClr val="FFCC66">
                    <a:gamma/>
                    <a:shade val="46275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52" name="Freeform 152"/>
            <p:cNvSpPr>
              <a:spLocks/>
            </p:cNvSpPr>
            <p:nvPr/>
          </p:nvSpPr>
          <p:spPr bwMode="auto">
            <a:xfrm>
              <a:off x="4032" y="1536"/>
              <a:ext cx="96" cy="90"/>
            </a:xfrm>
            <a:custGeom>
              <a:avLst/>
              <a:gdLst>
                <a:gd name="T0" fmla="*/ 240 w 240"/>
                <a:gd name="T1" fmla="*/ 96 h 192"/>
                <a:gd name="T2" fmla="*/ 144 w 240"/>
                <a:gd name="T3" fmla="*/ 0 h 192"/>
                <a:gd name="T4" fmla="*/ 0 w 240"/>
                <a:gd name="T5" fmla="*/ 0 h 192"/>
                <a:gd name="T6" fmla="*/ 0 w 240"/>
                <a:gd name="T7" fmla="*/ 192 h 192"/>
                <a:gd name="T8" fmla="*/ 240 w 240"/>
                <a:gd name="T9" fmla="*/ 192 h 192"/>
                <a:gd name="T10" fmla="*/ 240 w 240"/>
                <a:gd name="T11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192">
                  <a:moveTo>
                    <a:pt x="240" y="96"/>
                  </a:moveTo>
                  <a:lnTo>
                    <a:pt x="144" y="0"/>
                  </a:lnTo>
                  <a:lnTo>
                    <a:pt x="0" y="0"/>
                  </a:lnTo>
                  <a:lnTo>
                    <a:pt x="0" y="192"/>
                  </a:lnTo>
                  <a:lnTo>
                    <a:pt x="240" y="192"/>
                  </a:lnTo>
                  <a:lnTo>
                    <a:pt x="240" y="96"/>
                  </a:lnTo>
                  <a:close/>
                </a:path>
              </a:pathLst>
            </a:custGeom>
            <a:gradFill rotWithShape="0">
              <a:gsLst>
                <a:gs pos="0">
                  <a:srgbClr val="FFCC66"/>
                </a:gs>
                <a:gs pos="100000">
                  <a:srgbClr val="FFCC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322279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39730" y="292914"/>
            <a:ext cx="39869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b="1" dirty="0"/>
              <a:t>COMPONENTES </a:t>
            </a:r>
            <a:r>
              <a:rPr lang="es-ES_tradnl" b="1" dirty="0" smtClean="0"/>
              <a:t> DEL  ALTERNADOR</a:t>
            </a:r>
            <a:endParaRPr lang="es-ES_tradnl" b="1" u="sng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352800" y="1828800"/>
            <a:ext cx="3276600" cy="1454150"/>
            <a:chOff x="2304" y="1004"/>
            <a:chExt cx="2064" cy="916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2304" y="1392"/>
              <a:ext cx="2064" cy="144"/>
              <a:chOff x="2304" y="1392"/>
              <a:chExt cx="2064" cy="192"/>
            </a:xfrm>
          </p:grpSpPr>
          <p:sp>
            <p:nvSpPr>
              <p:cNvPr id="13" name="Rectangle 6"/>
              <p:cNvSpPr>
                <a:spLocks noChangeArrowheads="1"/>
              </p:cNvSpPr>
              <p:nvPr/>
            </p:nvSpPr>
            <p:spPr bwMode="auto">
              <a:xfrm>
                <a:off x="2304" y="1392"/>
                <a:ext cx="1920" cy="192"/>
              </a:xfrm>
              <a:prstGeom prst="rect">
                <a:avLst/>
              </a:prstGeom>
              <a:gradFill rotWithShape="0">
                <a:gsLst>
                  <a:gs pos="0">
                    <a:srgbClr val="969696">
                      <a:gamma/>
                      <a:shade val="46275"/>
                      <a:invGamma/>
                    </a:srgbClr>
                  </a:gs>
                  <a:gs pos="50000">
                    <a:srgbClr val="969696"/>
                  </a:gs>
                  <a:gs pos="100000">
                    <a:srgbClr val="96969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4224" y="1440"/>
                <a:ext cx="144" cy="96"/>
              </a:xfrm>
              <a:prstGeom prst="rect">
                <a:avLst/>
              </a:prstGeom>
              <a:gradFill rotWithShape="0">
                <a:gsLst>
                  <a:gs pos="0">
                    <a:srgbClr val="969696">
                      <a:gamma/>
                      <a:shade val="46275"/>
                      <a:invGamma/>
                    </a:srgbClr>
                  </a:gs>
                  <a:gs pos="50000">
                    <a:srgbClr val="969696"/>
                  </a:gs>
                  <a:gs pos="100000">
                    <a:srgbClr val="96969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</p:grp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496" y="1296"/>
              <a:ext cx="96" cy="336"/>
            </a:xfrm>
            <a:prstGeom prst="rect">
              <a:avLst/>
            </a:prstGeom>
            <a:gradFill rotWithShape="0">
              <a:gsLst>
                <a:gs pos="0">
                  <a:srgbClr val="996600">
                    <a:gamma/>
                    <a:shade val="36078"/>
                    <a:invGamma/>
                  </a:srgbClr>
                </a:gs>
                <a:gs pos="50000">
                  <a:srgbClr val="996600"/>
                </a:gs>
                <a:gs pos="100000">
                  <a:srgbClr val="996600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592" y="1296"/>
              <a:ext cx="96" cy="336"/>
            </a:xfrm>
            <a:prstGeom prst="rect">
              <a:avLst/>
            </a:prstGeom>
            <a:gradFill rotWithShape="0">
              <a:gsLst>
                <a:gs pos="0">
                  <a:srgbClr val="996600">
                    <a:gamma/>
                    <a:shade val="46275"/>
                    <a:invGamma/>
                  </a:srgbClr>
                </a:gs>
                <a:gs pos="50000">
                  <a:srgbClr val="996600"/>
                </a:gs>
                <a:gs pos="100000">
                  <a:srgbClr val="99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>
              <a:off x="2784" y="1008"/>
              <a:ext cx="528" cy="91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96600">
                    <a:gamma/>
                    <a:shade val="46275"/>
                    <a:invGamma/>
                  </a:srgbClr>
                </a:gs>
                <a:gs pos="50000">
                  <a:srgbClr val="996600"/>
                </a:gs>
                <a:gs pos="100000">
                  <a:srgbClr val="99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808" y="1008"/>
              <a:ext cx="312" cy="912"/>
            </a:xfrm>
            <a:custGeom>
              <a:avLst/>
              <a:gdLst>
                <a:gd name="T0" fmla="*/ 0 w 312"/>
                <a:gd name="T1" fmla="*/ 36 h 956"/>
                <a:gd name="T2" fmla="*/ 36 w 312"/>
                <a:gd name="T3" fmla="*/ 0 h 956"/>
                <a:gd name="T4" fmla="*/ 120 w 312"/>
                <a:gd name="T5" fmla="*/ 0 h 956"/>
                <a:gd name="T6" fmla="*/ 288 w 312"/>
                <a:gd name="T7" fmla="*/ 80 h 956"/>
                <a:gd name="T8" fmla="*/ 288 w 312"/>
                <a:gd name="T9" fmla="*/ 144 h 956"/>
                <a:gd name="T10" fmla="*/ 132 w 312"/>
                <a:gd name="T11" fmla="*/ 204 h 956"/>
                <a:gd name="T12" fmla="*/ 48 w 312"/>
                <a:gd name="T13" fmla="*/ 204 h 956"/>
                <a:gd name="T14" fmla="*/ 48 w 312"/>
                <a:gd name="T15" fmla="*/ 364 h 956"/>
                <a:gd name="T16" fmla="*/ 132 w 312"/>
                <a:gd name="T17" fmla="*/ 364 h 956"/>
                <a:gd name="T18" fmla="*/ 300 w 312"/>
                <a:gd name="T19" fmla="*/ 420 h 956"/>
                <a:gd name="T20" fmla="*/ 296 w 312"/>
                <a:gd name="T21" fmla="*/ 500 h 956"/>
                <a:gd name="T22" fmla="*/ 128 w 312"/>
                <a:gd name="T23" fmla="*/ 576 h 956"/>
                <a:gd name="T24" fmla="*/ 48 w 312"/>
                <a:gd name="T25" fmla="*/ 576 h 956"/>
                <a:gd name="T26" fmla="*/ 48 w 312"/>
                <a:gd name="T27" fmla="*/ 740 h 956"/>
                <a:gd name="T28" fmla="*/ 140 w 312"/>
                <a:gd name="T29" fmla="*/ 740 h 956"/>
                <a:gd name="T30" fmla="*/ 312 w 312"/>
                <a:gd name="T31" fmla="*/ 776 h 956"/>
                <a:gd name="T32" fmla="*/ 312 w 312"/>
                <a:gd name="T33" fmla="*/ 836 h 956"/>
                <a:gd name="T34" fmla="*/ 140 w 312"/>
                <a:gd name="T35" fmla="*/ 920 h 956"/>
                <a:gd name="T36" fmla="*/ 52 w 312"/>
                <a:gd name="T37" fmla="*/ 920 h 956"/>
                <a:gd name="T38" fmla="*/ 52 w 312"/>
                <a:gd name="T39" fmla="*/ 956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2" h="956">
                  <a:moveTo>
                    <a:pt x="0" y="36"/>
                  </a:moveTo>
                  <a:lnTo>
                    <a:pt x="36" y="0"/>
                  </a:lnTo>
                  <a:lnTo>
                    <a:pt x="120" y="0"/>
                  </a:lnTo>
                  <a:lnTo>
                    <a:pt x="288" y="80"/>
                  </a:lnTo>
                  <a:lnTo>
                    <a:pt x="288" y="144"/>
                  </a:lnTo>
                  <a:lnTo>
                    <a:pt x="132" y="204"/>
                  </a:lnTo>
                  <a:lnTo>
                    <a:pt x="48" y="204"/>
                  </a:lnTo>
                  <a:lnTo>
                    <a:pt x="48" y="364"/>
                  </a:lnTo>
                  <a:lnTo>
                    <a:pt x="132" y="364"/>
                  </a:lnTo>
                  <a:lnTo>
                    <a:pt x="300" y="420"/>
                  </a:lnTo>
                  <a:lnTo>
                    <a:pt x="296" y="500"/>
                  </a:lnTo>
                  <a:lnTo>
                    <a:pt x="128" y="576"/>
                  </a:lnTo>
                  <a:lnTo>
                    <a:pt x="48" y="576"/>
                  </a:lnTo>
                  <a:lnTo>
                    <a:pt x="48" y="740"/>
                  </a:lnTo>
                  <a:lnTo>
                    <a:pt x="140" y="740"/>
                  </a:lnTo>
                  <a:lnTo>
                    <a:pt x="312" y="776"/>
                  </a:lnTo>
                  <a:lnTo>
                    <a:pt x="312" y="836"/>
                  </a:lnTo>
                  <a:lnTo>
                    <a:pt x="140" y="920"/>
                  </a:lnTo>
                  <a:lnTo>
                    <a:pt x="52" y="920"/>
                  </a:lnTo>
                  <a:lnTo>
                    <a:pt x="52" y="95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944" y="1004"/>
              <a:ext cx="368" cy="916"/>
            </a:xfrm>
            <a:custGeom>
              <a:avLst/>
              <a:gdLst>
                <a:gd name="T0" fmla="*/ 368 w 368"/>
                <a:gd name="T1" fmla="*/ 924 h 964"/>
                <a:gd name="T2" fmla="*/ 332 w 368"/>
                <a:gd name="T3" fmla="*/ 960 h 964"/>
                <a:gd name="T4" fmla="*/ 248 w 368"/>
                <a:gd name="T5" fmla="*/ 960 h 964"/>
                <a:gd name="T6" fmla="*/ 0 w 368"/>
                <a:gd name="T7" fmla="*/ 964 h 964"/>
                <a:gd name="T8" fmla="*/ 208 w 368"/>
                <a:gd name="T9" fmla="*/ 892 h 964"/>
                <a:gd name="T10" fmla="*/ 284 w 368"/>
                <a:gd name="T11" fmla="*/ 880 h 964"/>
                <a:gd name="T12" fmla="*/ 284 w 368"/>
                <a:gd name="T13" fmla="*/ 736 h 964"/>
                <a:gd name="T14" fmla="*/ 180 w 368"/>
                <a:gd name="T15" fmla="*/ 740 h 964"/>
                <a:gd name="T16" fmla="*/ 8 w 368"/>
                <a:gd name="T17" fmla="*/ 696 h 964"/>
                <a:gd name="T18" fmla="*/ 8 w 368"/>
                <a:gd name="T19" fmla="*/ 628 h 964"/>
                <a:gd name="T20" fmla="*/ 180 w 368"/>
                <a:gd name="T21" fmla="*/ 552 h 964"/>
                <a:gd name="T22" fmla="*/ 272 w 368"/>
                <a:gd name="T23" fmla="*/ 544 h 964"/>
                <a:gd name="T24" fmla="*/ 272 w 368"/>
                <a:gd name="T25" fmla="*/ 380 h 964"/>
                <a:gd name="T26" fmla="*/ 176 w 368"/>
                <a:gd name="T27" fmla="*/ 380 h 964"/>
                <a:gd name="T28" fmla="*/ 12 w 368"/>
                <a:gd name="T29" fmla="*/ 328 h 964"/>
                <a:gd name="T30" fmla="*/ 12 w 368"/>
                <a:gd name="T31" fmla="*/ 260 h 964"/>
                <a:gd name="T32" fmla="*/ 184 w 368"/>
                <a:gd name="T33" fmla="*/ 180 h 964"/>
                <a:gd name="T34" fmla="*/ 256 w 368"/>
                <a:gd name="T35" fmla="*/ 180 h 964"/>
                <a:gd name="T36" fmla="*/ 256 w 368"/>
                <a:gd name="T37" fmla="*/ 48 h 964"/>
                <a:gd name="T38" fmla="*/ 120 w 368"/>
                <a:gd name="T39" fmla="*/ 0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964">
                  <a:moveTo>
                    <a:pt x="368" y="924"/>
                  </a:moveTo>
                  <a:lnTo>
                    <a:pt x="332" y="960"/>
                  </a:lnTo>
                  <a:lnTo>
                    <a:pt x="248" y="960"/>
                  </a:lnTo>
                  <a:lnTo>
                    <a:pt x="0" y="964"/>
                  </a:lnTo>
                  <a:lnTo>
                    <a:pt x="208" y="892"/>
                  </a:lnTo>
                  <a:lnTo>
                    <a:pt x="284" y="880"/>
                  </a:lnTo>
                  <a:lnTo>
                    <a:pt x="284" y="736"/>
                  </a:lnTo>
                  <a:lnTo>
                    <a:pt x="180" y="740"/>
                  </a:lnTo>
                  <a:lnTo>
                    <a:pt x="8" y="696"/>
                  </a:lnTo>
                  <a:lnTo>
                    <a:pt x="8" y="628"/>
                  </a:lnTo>
                  <a:lnTo>
                    <a:pt x="180" y="552"/>
                  </a:lnTo>
                  <a:lnTo>
                    <a:pt x="272" y="544"/>
                  </a:lnTo>
                  <a:lnTo>
                    <a:pt x="272" y="380"/>
                  </a:lnTo>
                  <a:lnTo>
                    <a:pt x="176" y="380"/>
                  </a:lnTo>
                  <a:lnTo>
                    <a:pt x="12" y="328"/>
                  </a:lnTo>
                  <a:lnTo>
                    <a:pt x="12" y="260"/>
                  </a:lnTo>
                  <a:lnTo>
                    <a:pt x="184" y="180"/>
                  </a:lnTo>
                  <a:lnTo>
                    <a:pt x="256" y="180"/>
                  </a:lnTo>
                  <a:lnTo>
                    <a:pt x="256" y="48"/>
                  </a:lnTo>
                  <a:lnTo>
                    <a:pt x="12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2592" y="1296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304800" y="1676400"/>
            <a:ext cx="1143000" cy="2133600"/>
            <a:chOff x="1632" y="1104"/>
            <a:chExt cx="1000" cy="2688"/>
          </a:xfrm>
          <a:solidFill>
            <a:schemeClr val="accent3">
              <a:lumMod val="75000"/>
            </a:schemeClr>
          </a:solidFill>
        </p:grpSpPr>
        <p:sp>
          <p:nvSpPr>
            <p:cNvPr id="16" name="AutoShape 15"/>
            <p:cNvSpPr>
              <a:spLocks noChangeArrowheads="1"/>
            </p:cNvSpPr>
            <p:nvPr/>
          </p:nvSpPr>
          <p:spPr bwMode="auto">
            <a:xfrm>
              <a:off x="1632" y="1944"/>
              <a:ext cx="500" cy="67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1965" y="1104"/>
              <a:ext cx="667" cy="235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799" y="2616"/>
              <a:ext cx="833" cy="1176"/>
            </a:xfrm>
            <a:custGeom>
              <a:avLst/>
              <a:gdLst>
                <a:gd name="T0" fmla="*/ 240 w 240"/>
                <a:gd name="T1" fmla="*/ 0 h 336"/>
                <a:gd name="T2" fmla="*/ 0 w 240"/>
                <a:gd name="T3" fmla="*/ 96 h 336"/>
                <a:gd name="T4" fmla="*/ 0 w 240"/>
                <a:gd name="T5" fmla="*/ 336 h 336"/>
                <a:gd name="T6" fmla="*/ 48 w 240"/>
                <a:gd name="T7" fmla="*/ 336 h 336"/>
                <a:gd name="T8" fmla="*/ 48 w 240"/>
                <a:gd name="T9" fmla="*/ 240 h 336"/>
                <a:gd name="T10" fmla="*/ 240 w 240"/>
                <a:gd name="T11" fmla="*/ 240 h 336"/>
                <a:gd name="T12" fmla="*/ 240 w 240"/>
                <a:gd name="T1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36">
                  <a:moveTo>
                    <a:pt x="240" y="0"/>
                  </a:moveTo>
                  <a:lnTo>
                    <a:pt x="0" y="96"/>
                  </a:lnTo>
                  <a:lnTo>
                    <a:pt x="0" y="336"/>
                  </a:lnTo>
                  <a:lnTo>
                    <a:pt x="48" y="336"/>
                  </a:lnTo>
                  <a:lnTo>
                    <a:pt x="48" y="240"/>
                  </a:lnTo>
                  <a:lnTo>
                    <a:pt x="240" y="240"/>
                  </a:lnTo>
                  <a:lnTo>
                    <a:pt x="24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1799" y="1272"/>
              <a:ext cx="166" cy="50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132" y="1944"/>
              <a:ext cx="500" cy="33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7620000" y="1295400"/>
            <a:ext cx="838200" cy="2438400"/>
            <a:chOff x="3120" y="768"/>
            <a:chExt cx="816" cy="3024"/>
          </a:xfr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120" y="1104"/>
              <a:ext cx="500" cy="235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123" y="1944"/>
              <a:ext cx="500" cy="33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290" y="768"/>
              <a:ext cx="333" cy="504"/>
            </a:xfrm>
            <a:custGeom>
              <a:avLst/>
              <a:gdLst>
                <a:gd name="T0" fmla="*/ 96 w 96"/>
                <a:gd name="T1" fmla="*/ 96 h 144"/>
                <a:gd name="T2" fmla="*/ 96 w 96"/>
                <a:gd name="T3" fmla="*/ 0 h 144"/>
                <a:gd name="T4" fmla="*/ 48 w 96"/>
                <a:gd name="T5" fmla="*/ 0 h 144"/>
                <a:gd name="T6" fmla="*/ 48 w 96"/>
                <a:gd name="T7" fmla="*/ 96 h 144"/>
                <a:gd name="T8" fmla="*/ 0 w 96"/>
                <a:gd name="T9" fmla="*/ 144 h 144"/>
                <a:gd name="T10" fmla="*/ 96 w 96"/>
                <a:gd name="T11" fmla="*/ 144 h 144"/>
                <a:gd name="T12" fmla="*/ 96 w 96"/>
                <a:gd name="T13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44">
                  <a:moveTo>
                    <a:pt x="96" y="96"/>
                  </a:moveTo>
                  <a:lnTo>
                    <a:pt x="96" y="0"/>
                  </a:lnTo>
                  <a:lnTo>
                    <a:pt x="48" y="0"/>
                  </a:lnTo>
                  <a:lnTo>
                    <a:pt x="48" y="96"/>
                  </a:lnTo>
                  <a:lnTo>
                    <a:pt x="0" y="144"/>
                  </a:lnTo>
                  <a:lnTo>
                    <a:pt x="96" y="144"/>
                  </a:lnTo>
                  <a:lnTo>
                    <a:pt x="96" y="9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290" y="2616"/>
              <a:ext cx="333" cy="1176"/>
            </a:xfrm>
            <a:custGeom>
              <a:avLst/>
              <a:gdLst>
                <a:gd name="T0" fmla="*/ 0 w 96"/>
                <a:gd name="T1" fmla="*/ 0 h 336"/>
                <a:gd name="T2" fmla="*/ 96 w 96"/>
                <a:gd name="T3" fmla="*/ 0 h 336"/>
                <a:gd name="T4" fmla="*/ 96 w 96"/>
                <a:gd name="T5" fmla="*/ 336 h 336"/>
                <a:gd name="T6" fmla="*/ 48 w 96"/>
                <a:gd name="T7" fmla="*/ 336 h 336"/>
                <a:gd name="T8" fmla="*/ 48 w 96"/>
                <a:gd name="T9" fmla="*/ 96 h 336"/>
                <a:gd name="T10" fmla="*/ 0 w 96"/>
                <a:gd name="T11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36">
                  <a:moveTo>
                    <a:pt x="0" y="0"/>
                  </a:moveTo>
                  <a:lnTo>
                    <a:pt x="96" y="0"/>
                  </a:lnTo>
                  <a:lnTo>
                    <a:pt x="96" y="336"/>
                  </a:lnTo>
                  <a:lnTo>
                    <a:pt x="48" y="336"/>
                  </a:lnTo>
                  <a:lnTo>
                    <a:pt x="48" y="9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3620" y="1440"/>
              <a:ext cx="220" cy="1680"/>
            </a:xfrm>
            <a:custGeom>
              <a:avLst/>
              <a:gdLst>
                <a:gd name="T0" fmla="*/ 0 w 220"/>
                <a:gd name="T1" fmla="*/ 0 h 1680"/>
                <a:gd name="T2" fmla="*/ 220 w 220"/>
                <a:gd name="T3" fmla="*/ 624 h 1680"/>
                <a:gd name="T4" fmla="*/ 220 w 220"/>
                <a:gd name="T5" fmla="*/ 1008 h 1680"/>
                <a:gd name="T6" fmla="*/ 0 w 220"/>
                <a:gd name="T7" fmla="*/ 1680 h 1680"/>
                <a:gd name="T8" fmla="*/ 0 w 220"/>
                <a:gd name="T9" fmla="*/ 0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1680">
                  <a:moveTo>
                    <a:pt x="0" y="0"/>
                  </a:moveTo>
                  <a:lnTo>
                    <a:pt x="220" y="624"/>
                  </a:lnTo>
                  <a:lnTo>
                    <a:pt x="220" y="1008"/>
                  </a:lnTo>
                  <a:lnTo>
                    <a:pt x="0" y="16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613" y="1986"/>
              <a:ext cx="119" cy="588"/>
            </a:xfrm>
            <a:custGeom>
              <a:avLst/>
              <a:gdLst>
                <a:gd name="T0" fmla="*/ 3 w 51"/>
                <a:gd name="T1" fmla="*/ 0 h 168"/>
                <a:gd name="T2" fmla="*/ 51 w 51"/>
                <a:gd name="T3" fmla="*/ 36 h 168"/>
                <a:gd name="T4" fmla="*/ 51 w 51"/>
                <a:gd name="T5" fmla="*/ 132 h 168"/>
                <a:gd name="T6" fmla="*/ 0 w 51"/>
                <a:gd name="T7" fmla="*/ 168 h 168"/>
                <a:gd name="T8" fmla="*/ 3 w 51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68">
                  <a:moveTo>
                    <a:pt x="3" y="0"/>
                  </a:moveTo>
                  <a:lnTo>
                    <a:pt x="51" y="36"/>
                  </a:lnTo>
                  <a:lnTo>
                    <a:pt x="51" y="132"/>
                  </a:lnTo>
                  <a:lnTo>
                    <a:pt x="0" y="168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3620" y="1608"/>
              <a:ext cx="112" cy="399"/>
            </a:xfrm>
            <a:custGeom>
              <a:avLst/>
              <a:gdLst>
                <a:gd name="T0" fmla="*/ 0 w 48"/>
                <a:gd name="T1" fmla="*/ 0 h 114"/>
                <a:gd name="T2" fmla="*/ 48 w 48"/>
                <a:gd name="T3" fmla="*/ 96 h 114"/>
                <a:gd name="T4" fmla="*/ 48 w 48"/>
                <a:gd name="T5" fmla="*/ 114 h 114"/>
                <a:gd name="T6" fmla="*/ 0 w 48"/>
                <a:gd name="T7" fmla="*/ 63 h 114"/>
                <a:gd name="T8" fmla="*/ 0 w 48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14">
                  <a:moveTo>
                    <a:pt x="0" y="0"/>
                  </a:moveTo>
                  <a:lnTo>
                    <a:pt x="48" y="96"/>
                  </a:lnTo>
                  <a:lnTo>
                    <a:pt x="48" y="114"/>
                  </a:lnTo>
                  <a:lnTo>
                    <a:pt x="0" y="6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 flipV="1">
              <a:off x="3620" y="2553"/>
              <a:ext cx="112" cy="399"/>
            </a:xfrm>
            <a:custGeom>
              <a:avLst/>
              <a:gdLst>
                <a:gd name="T0" fmla="*/ 0 w 48"/>
                <a:gd name="T1" fmla="*/ 0 h 114"/>
                <a:gd name="T2" fmla="*/ 48 w 48"/>
                <a:gd name="T3" fmla="*/ 96 h 114"/>
                <a:gd name="T4" fmla="*/ 48 w 48"/>
                <a:gd name="T5" fmla="*/ 114 h 114"/>
                <a:gd name="T6" fmla="*/ 0 w 48"/>
                <a:gd name="T7" fmla="*/ 63 h 114"/>
                <a:gd name="T8" fmla="*/ 0 w 48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14">
                  <a:moveTo>
                    <a:pt x="0" y="0"/>
                  </a:moveTo>
                  <a:lnTo>
                    <a:pt x="48" y="96"/>
                  </a:lnTo>
                  <a:lnTo>
                    <a:pt x="48" y="114"/>
                  </a:lnTo>
                  <a:lnTo>
                    <a:pt x="0" y="6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3844" y="2064"/>
              <a:ext cx="92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2438400" y="1600200"/>
            <a:ext cx="685800" cy="1905000"/>
            <a:chOff x="1152" y="1152"/>
            <a:chExt cx="864" cy="2352"/>
          </a:xfrm>
        </p:grpSpPr>
        <p:grpSp>
          <p:nvGrpSpPr>
            <p:cNvPr id="32" name="Group 31"/>
            <p:cNvGrpSpPr>
              <a:grpSpLocks/>
            </p:cNvGrpSpPr>
            <p:nvPr/>
          </p:nvGrpSpPr>
          <p:grpSpPr bwMode="auto">
            <a:xfrm>
              <a:off x="1168" y="3168"/>
              <a:ext cx="848" cy="240"/>
              <a:chOff x="1152" y="1200"/>
              <a:chExt cx="848" cy="448"/>
            </a:xfrm>
          </p:grpSpPr>
          <p:sp>
            <p:nvSpPr>
              <p:cNvPr id="86" name="Freeform 32"/>
              <p:cNvSpPr>
                <a:spLocks/>
              </p:cNvSpPr>
              <p:nvPr/>
            </p:nvSpPr>
            <p:spPr bwMode="auto">
              <a:xfrm>
                <a:off x="1152" y="1200"/>
                <a:ext cx="848" cy="448"/>
              </a:xfrm>
              <a:custGeom>
                <a:avLst/>
                <a:gdLst>
                  <a:gd name="T0" fmla="*/ 64 w 848"/>
                  <a:gd name="T1" fmla="*/ 32 h 448"/>
                  <a:gd name="T2" fmla="*/ 120 w 848"/>
                  <a:gd name="T3" fmla="*/ 0 h 448"/>
                  <a:gd name="T4" fmla="*/ 752 w 848"/>
                  <a:gd name="T5" fmla="*/ 0 h 448"/>
                  <a:gd name="T6" fmla="*/ 808 w 848"/>
                  <a:gd name="T7" fmla="*/ 24 h 448"/>
                  <a:gd name="T8" fmla="*/ 832 w 848"/>
                  <a:gd name="T9" fmla="*/ 80 h 448"/>
                  <a:gd name="T10" fmla="*/ 848 w 848"/>
                  <a:gd name="T11" fmla="*/ 232 h 448"/>
                  <a:gd name="T12" fmla="*/ 840 w 848"/>
                  <a:gd name="T13" fmla="*/ 376 h 448"/>
                  <a:gd name="T14" fmla="*/ 800 w 848"/>
                  <a:gd name="T15" fmla="*/ 424 h 448"/>
                  <a:gd name="T16" fmla="*/ 736 w 848"/>
                  <a:gd name="T17" fmla="*/ 448 h 448"/>
                  <a:gd name="T18" fmla="*/ 120 w 848"/>
                  <a:gd name="T19" fmla="*/ 448 h 448"/>
                  <a:gd name="T20" fmla="*/ 56 w 848"/>
                  <a:gd name="T21" fmla="*/ 416 h 448"/>
                  <a:gd name="T22" fmla="*/ 16 w 848"/>
                  <a:gd name="T23" fmla="*/ 360 h 448"/>
                  <a:gd name="T24" fmla="*/ 0 w 848"/>
                  <a:gd name="T25" fmla="*/ 208 h 448"/>
                  <a:gd name="T26" fmla="*/ 24 w 848"/>
                  <a:gd name="T27" fmla="*/ 64 h 448"/>
                  <a:gd name="T28" fmla="*/ 64 w 848"/>
                  <a:gd name="T29" fmla="*/ 32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8" h="448">
                    <a:moveTo>
                      <a:pt x="64" y="32"/>
                    </a:moveTo>
                    <a:lnTo>
                      <a:pt x="120" y="0"/>
                    </a:lnTo>
                    <a:lnTo>
                      <a:pt x="752" y="0"/>
                    </a:lnTo>
                    <a:lnTo>
                      <a:pt x="808" y="24"/>
                    </a:lnTo>
                    <a:lnTo>
                      <a:pt x="832" y="80"/>
                    </a:lnTo>
                    <a:lnTo>
                      <a:pt x="848" y="232"/>
                    </a:lnTo>
                    <a:lnTo>
                      <a:pt x="840" y="376"/>
                    </a:lnTo>
                    <a:lnTo>
                      <a:pt x="800" y="424"/>
                    </a:lnTo>
                    <a:lnTo>
                      <a:pt x="736" y="448"/>
                    </a:lnTo>
                    <a:lnTo>
                      <a:pt x="120" y="448"/>
                    </a:lnTo>
                    <a:lnTo>
                      <a:pt x="56" y="416"/>
                    </a:lnTo>
                    <a:lnTo>
                      <a:pt x="16" y="360"/>
                    </a:lnTo>
                    <a:lnTo>
                      <a:pt x="0" y="208"/>
                    </a:lnTo>
                    <a:lnTo>
                      <a:pt x="24" y="64"/>
                    </a:lnTo>
                    <a:lnTo>
                      <a:pt x="64" y="32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87" name="Freeform 33"/>
              <p:cNvSpPr>
                <a:spLocks/>
              </p:cNvSpPr>
              <p:nvPr/>
            </p:nvSpPr>
            <p:spPr bwMode="auto">
              <a:xfrm>
                <a:off x="1200" y="1248"/>
                <a:ext cx="768" cy="336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88" name="Freeform 34"/>
              <p:cNvSpPr>
                <a:spLocks/>
              </p:cNvSpPr>
              <p:nvPr/>
            </p:nvSpPr>
            <p:spPr bwMode="auto">
              <a:xfrm>
                <a:off x="1248" y="1296"/>
                <a:ext cx="672" cy="240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89" name="Freeform 35"/>
              <p:cNvSpPr>
                <a:spLocks/>
              </p:cNvSpPr>
              <p:nvPr/>
            </p:nvSpPr>
            <p:spPr bwMode="auto">
              <a:xfrm>
                <a:off x="1248" y="1296"/>
                <a:ext cx="672" cy="240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90" name="Freeform 36"/>
              <p:cNvSpPr>
                <a:spLocks/>
              </p:cNvSpPr>
              <p:nvPr/>
            </p:nvSpPr>
            <p:spPr bwMode="auto">
              <a:xfrm>
                <a:off x="1296" y="1344"/>
                <a:ext cx="576" cy="144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91" name="Freeform 37"/>
              <p:cNvSpPr>
                <a:spLocks/>
              </p:cNvSpPr>
              <p:nvPr/>
            </p:nvSpPr>
            <p:spPr bwMode="auto">
              <a:xfrm>
                <a:off x="1344" y="1392"/>
                <a:ext cx="480" cy="48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</p:grpSp>
        <p:grpSp>
          <p:nvGrpSpPr>
            <p:cNvPr id="33" name="Group 38"/>
            <p:cNvGrpSpPr>
              <a:grpSpLocks/>
            </p:cNvGrpSpPr>
            <p:nvPr/>
          </p:nvGrpSpPr>
          <p:grpSpPr bwMode="auto">
            <a:xfrm>
              <a:off x="1168" y="2880"/>
              <a:ext cx="848" cy="336"/>
              <a:chOff x="1152" y="1200"/>
              <a:chExt cx="848" cy="448"/>
            </a:xfrm>
          </p:grpSpPr>
          <p:sp>
            <p:nvSpPr>
              <p:cNvPr id="80" name="Freeform 39"/>
              <p:cNvSpPr>
                <a:spLocks/>
              </p:cNvSpPr>
              <p:nvPr/>
            </p:nvSpPr>
            <p:spPr bwMode="auto">
              <a:xfrm>
                <a:off x="1152" y="1200"/>
                <a:ext cx="848" cy="448"/>
              </a:xfrm>
              <a:custGeom>
                <a:avLst/>
                <a:gdLst>
                  <a:gd name="T0" fmla="*/ 64 w 848"/>
                  <a:gd name="T1" fmla="*/ 32 h 448"/>
                  <a:gd name="T2" fmla="*/ 120 w 848"/>
                  <a:gd name="T3" fmla="*/ 0 h 448"/>
                  <a:gd name="T4" fmla="*/ 752 w 848"/>
                  <a:gd name="T5" fmla="*/ 0 h 448"/>
                  <a:gd name="T6" fmla="*/ 808 w 848"/>
                  <a:gd name="T7" fmla="*/ 24 h 448"/>
                  <a:gd name="T8" fmla="*/ 832 w 848"/>
                  <a:gd name="T9" fmla="*/ 80 h 448"/>
                  <a:gd name="T10" fmla="*/ 848 w 848"/>
                  <a:gd name="T11" fmla="*/ 232 h 448"/>
                  <a:gd name="T12" fmla="*/ 840 w 848"/>
                  <a:gd name="T13" fmla="*/ 376 h 448"/>
                  <a:gd name="T14" fmla="*/ 800 w 848"/>
                  <a:gd name="T15" fmla="*/ 424 h 448"/>
                  <a:gd name="T16" fmla="*/ 736 w 848"/>
                  <a:gd name="T17" fmla="*/ 448 h 448"/>
                  <a:gd name="T18" fmla="*/ 120 w 848"/>
                  <a:gd name="T19" fmla="*/ 448 h 448"/>
                  <a:gd name="T20" fmla="*/ 56 w 848"/>
                  <a:gd name="T21" fmla="*/ 416 h 448"/>
                  <a:gd name="T22" fmla="*/ 16 w 848"/>
                  <a:gd name="T23" fmla="*/ 360 h 448"/>
                  <a:gd name="T24" fmla="*/ 0 w 848"/>
                  <a:gd name="T25" fmla="*/ 208 h 448"/>
                  <a:gd name="T26" fmla="*/ 24 w 848"/>
                  <a:gd name="T27" fmla="*/ 64 h 448"/>
                  <a:gd name="T28" fmla="*/ 64 w 848"/>
                  <a:gd name="T29" fmla="*/ 32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8" h="448">
                    <a:moveTo>
                      <a:pt x="64" y="32"/>
                    </a:moveTo>
                    <a:lnTo>
                      <a:pt x="120" y="0"/>
                    </a:lnTo>
                    <a:lnTo>
                      <a:pt x="752" y="0"/>
                    </a:lnTo>
                    <a:lnTo>
                      <a:pt x="808" y="24"/>
                    </a:lnTo>
                    <a:lnTo>
                      <a:pt x="832" y="80"/>
                    </a:lnTo>
                    <a:lnTo>
                      <a:pt x="848" y="232"/>
                    </a:lnTo>
                    <a:lnTo>
                      <a:pt x="840" y="376"/>
                    </a:lnTo>
                    <a:lnTo>
                      <a:pt x="800" y="424"/>
                    </a:lnTo>
                    <a:lnTo>
                      <a:pt x="736" y="448"/>
                    </a:lnTo>
                    <a:lnTo>
                      <a:pt x="120" y="448"/>
                    </a:lnTo>
                    <a:lnTo>
                      <a:pt x="56" y="416"/>
                    </a:lnTo>
                    <a:lnTo>
                      <a:pt x="16" y="360"/>
                    </a:lnTo>
                    <a:lnTo>
                      <a:pt x="0" y="208"/>
                    </a:lnTo>
                    <a:lnTo>
                      <a:pt x="24" y="64"/>
                    </a:lnTo>
                    <a:lnTo>
                      <a:pt x="64" y="32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81" name="Freeform 40"/>
              <p:cNvSpPr>
                <a:spLocks/>
              </p:cNvSpPr>
              <p:nvPr/>
            </p:nvSpPr>
            <p:spPr bwMode="auto">
              <a:xfrm>
                <a:off x="1200" y="1248"/>
                <a:ext cx="768" cy="336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82" name="Freeform 41"/>
              <p:cNvSpPr>
                <a:spLocks/>
              </p:cNvSpPr>
              <p:nvPr/>
            </p:nvSpPr>
            <p:spPr bwMode="auto">
              <a:xfrm>
                <a:off x="1248" y="1296"/>
                <a:ext cx="672" cy="240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83" name="Freeform 42"/>
              <p:cNvSpPr>
                <a:spLocks/>
              </p:cNvSpPr>
              <p:nvPr/>
            </p:nvSpPr>
            <p:spPr bwMode="auto">
              <a:xfrm>
                <a:off x="1248" y="1296"/>
                <a:ext cx="672" cy="240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84" name="Freeform 43"/>
              <p:cNvSpPr>
                <a:spLocks/>
              </p:cNvSpPr>
              <p:nvPr/>
            </p:nvSpPr>
            <p:spPr bwMode="auto">
              <a:xfrm>
                <a:off x="1296" y="1344"/>
                <a:ext cx="576" cy="144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85" name="Freeform 44"/>
              <p:cNvSpPr>
                <a:spLocks/>
              </p:cNvSpPr>
              <p:nvPr/>
            </p:nvSpPr>
            <p:spPr bwMode="auto">
              <a:xfrm>
                <a:off x="1344" y="1392"/>
                <a:ext cx="480" cy="48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</p:grpSp>
        <p:grpSp>
          <p:nvGrpSpPr>
            <p:cNvPr id="34" name="Group 45"/>
            <p:cNvGrpSpPr>
              <a:grpSpLocks/>
            </p:cNvGrpSpPr>
            <p:nvPr/>
          </p:nvGrpSpPr>
          <p:grpSpPr bwMode="auto">
            <a:xfrm>
              <a:off x="1152" y="1248"/>
              <a:ext cx="848" cy="240"/>
              <a:chOff x="1152" y="1200"/>
              <a:chExt cx="848" cy="448"/>
            </a:xfrm>
          </p:grpSpPr>
          <p:sp>
            <p:nvSpPr>
              <p:cNvPr id="74" name="Freeform 46"/>
              <p:cNvSpPr>
                <a:spLocks/>
              </p:cNvSpPr>
              <p:nvPr/>
            </p:nvSpPr>
            <p:spPr bwMode="auto">
              <a:xfrm>
                <a:off x="1152" y="1200"/>
                <a:ext cx="848" cy="448"/>
              </a:xfrm>
              <a:custGeom>
                <a:avLst/>
                <a:gdLst>
                  <a:gd name="T0" fmla="*/ 64 w 848"/>
                  <a:gd name="T1" fmla="*/ 32 h 448"/>
                  <a:gd name="T2" fmla="*/ 120 w 848"/>
                  <a:gd name="T3" fmla="*/ 0 h 448"/>
                  <a:gd name="T4" fmla="*/ 752 w 848"/>
                  <a:gd name="T5" fmla="*/ 0 h 448"/>
                  <a:gd name="T6" fmla="*/ 808 w 848"/>
                  <a:gd name="T7" fmla="*/ 24 h 448"/>
                  <a:gd name="T8" fmla="*/ 832 w 848"/>
                  <a:gd name="T9" fmla="*/ 80 h 448"/>
                  <a:gd name="T10" fmla="*/ 848 w 848"/>
                  <a:gd name="T11" fmla="*/ 232 h 448"/>
                  <a:gd name="T12" fmla="*/ 840 w 848"/>
                  <a:gd name="T13" fmla="*/ 376 h 448"/>
                  <a:gd name="T14" fmla="*/ 800 w 848"/>
                  <a:gd name="T15" fmla="*/ 424 h 448"/>
                  <a:gd name="T16" fmla="*/ 736 w 848"/>
                  <a:gd name="T17" fmla="*/ 448 h 448"/>
                  <a:gd name="T18" fmla="*/ 120 w 848"/>
                  <a:gd name="T19" fmla="*/ 448 h 448"/>
                  <a:gd name="T20" fmla="*/ 56 w 848"/>
                  <a:gd name="T21" fmla="*/ 416 h 448"/>
                  <a:gd name="T22" fmla="*/ 16 w 848"/>
                  <a:gd name="T23" fmla="*/ 360 h 448"/>
                  <a:gd name="T24" fmla="*/ 0 w 848"/>
                  <a:gd name="T25" fmla="*/ 208 h 448"/>
                  <a:gd name="T26" fmla="*/ 24 w 848"/>
                  <a:gd name="T27" fmla="*/ 64 h 448"/>
                  <a:gd name="T28" fmla="*/ 64 w 848"/>
                  <a:gd name="T29" fmla="*/ 32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8" h="448">
                    <a:moveTo>
                      <a:pt x="64" y="32"/>
                    </a:moveTo>
                    <a:lnTo>
                      <a:pt x="120" y="0"/>
                    </a:lnTo>
                    <a:lnTo>
                      <a:pt x="752" y="0"/>
                    </a:lnTo>
                    <a:lnTo>
                      <a:pt x="808" y="24"/>
                    </a:lnTo>
                    <a:lnTo>
                      <a:pt x="832" y="80"/>
                    </a:lnTo>
                    <a:lnTo>
                      <a:pt x="848" y="232"/>
                    </a:lnTo>
                    <a:lnTo>
                      <a:pt x="840" y="376"/>
                    </a:lnTo>
                    <a:lnTo>
                      <a:pt x="800" y="424"/>
                    </a:lnTo>
                    <a:lnTo>
                      <a:pt x="736" y="448"/>
                    </a:lnTo>
                    <a:lnTo>
                      <a:pt x="120" y="448"/>
                    </a:lnTo>
                    <a:lnTo>
                      <a:pt x="56" y="416"/>
                    </a:lnTo>
                    <a:lnTo>
                      <a:pt x="16" y="360"/>
                    </a:lnTo>
                    <a:lnTo>
                      <a:pt x="0" y="208"/>
                    </a:lnTo>
                    <a:lnTo>
                      <a:pt x="24" y="64"/>
                    </a:lnTo>
                    <a:lnTo>
                      <a:pt x="64" y="32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75" name="Freeform 47"/>
              <p:cNvSpPr>
                <a:spLocks/>
              </p:cNvSpPr>
              <p:nvPr/>
            </p:nvSpPr>
            <p:spPr bwMode="auto">
              <a:xfrm>
                <a:off x="1200" y="1248"/>
                <a:ext cx="768" cy="336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76" name="Freeform 48"/>
              <p:cNvSpPr>
                <a:spLocks/>
              </p:cNvSpPr>
              <p:nvPr/>
            </p:nvSpPr>
            <p:spPr bwMode="auto">
              <a:xfrm>
                <a:off x="1248" y="1296"/>
                <a:ext cx="672" cy="240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77" name="Freeform 49"/>
              <p:cNvSpPr>
                <a:spLocks/>
              </p:cNvSpPr>
              <p:nvPr/>
            </p:nvSpPr>
            <p:spPr bwMode="auto">
              <a:xfrm>
                <a:off x="1248" y="1296"/>
                <a:ext cx="672" cy="240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78" name="Freeform 50"/>
              <p:cNvSpPr>
                <a:spLocks/>
              </p:cNvSpPr>
              <p:nvPr/>
            </p:nvSpPr>
            <p:spPr bwMode="auto">
              <a:xfrm>
                <a:off x="1296" y="1344"/>
                <a:ext cx="576" cy="144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79" name="Freeform 51"/>
              <p:cNvSpPr>
                <a:spLocks/>
              </p:cNvSpPr>
              <p:nvPr/>
            </p:nvSpPr>
            <p:spPr bwMode="auto">
              <a:xfrm>
                <a:off x="1344" y="1392"/>
                <a:ext cx="480" cy="48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</p:grpSp>
        <p:grpSp>
          <p:nvGrpSpPr>
            <p:cNvPr id="35" name="Group 52"/>
            <p:cNvGrpSpPr>
              <a:grpSpLocks/>
            </p:cNvGrpSpPr>
            <p:nvPr/>
          </p:nvGrpSpPr>
          <p:grpSpPr bwMode="auto">
            <a:xfrm>
              <a:off x="1152" y="1392"/>
              <a:ext cx="848" cy="240"/>
              <a:chOff x="1152" y="1200"/>
              <a:chExt cx="848" cy="448"/>
            </a:xfrm>
          </p:grpSpPr>
          <p:sp>
            <p:nvSpPr>
              <p:cNvPr id="68" name="Freeform 53"/>
              <p:cNvSpPr>
                <a:spLocks/>
              </p:cNvSpPr>
              <p:nvPr/>
            </p:nvSpPr>
            <p:spPr bwMode="auto">
              <a:xfrm>
                <a:off x="1152" y="1200"/>
                <a:ext cx="848" cy="448"/>
              </a:xfrm>
              <a:custGeom>
                <a:avLst/>
                <a:gdLst>
                  <a:gd name="T0" fmla="*/ 64 w 848"/>
                  <a:gd name="T1" fmla="*/ 32 h 448"/>
                  <a:gd name="T2" fmla="*/ 120 w 848"/>
                  <a:gd name="T3" fmla="*/ 0 h 448"/>
                  <a:gd name="T4" fmla="*/ 752 w 848"/>
                  <a:gd name="T5" fmla="*/ 0 h 448"/>
                  <a:gd name="T6" fmla="*/ 808 w 848"/>
                  <a:gd name="T7" fmla="*/ 24 h 448"/>
                  <a:gd name="T8" fmla="*/ 832 w 848"/>
                  <a:gd name="T9" fmla="*/ 80 h 448"/>
                  <a:gd name="T10" fmla="*/ 848 w 848"/>
                  <a:gd name="T11" fmla="*/ 232 h 448"/>
                  <a:gd name="T12" fmla="*/ 840 w 848"/>
                  <a:gd name="T13" fmla="*/ 376 h 448"/>
                  <a:gd name="T14" fmla="*/ 800 w 848"/>
                  <a:gd name="T15" fmla="*/ 424 h 448"/>
                  <a:gd name="T16" fmla="*/ 736 w 848"/>
                  <a:gd name="T17" fmla="*/ 448 h 448"/>
                  <a:gd name="T18" fmla="*/ 120 w 848"/>
                  <a:gd name="T19" fmla="*/ 448 h 448"/>
                  <a:gd name="T20" fmla="*/ 56 w 848"/>
                  <a:gd name="T21" fmla="*/ 416 h 448"/>
                  <a:gd name="T22" fmla="*/ 16 w 848"/>
                  <a:gd name="T23" fmla="*/ 360 h 448"/>
                  <a:gd name="T24" fmla="*/ 0 w 848"/>
                  <a:gd name="T25" fmla="*/ 208 h 448"/>
                  <a:gd name="T26" fmla="*/ 24 w 848"/>
                  <a:gd name="T27" fmla="*/ 64 h 448"/>
                  <a:gd name="T28" fmla="*/ 64 w 848"/>
                  <a:gd name="T29" fmla="*/ 32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8" h="448">
                    <a:moveTo>
                      <a:pt x="64" y="32"/>
                    </a:moveTo>
                    <a:lnTo>
                      <a:pt x="120" y="0"/>
                    </a:lnTo>
                    <a:lnTo>
                      <a:pt x="752" y="0"/>
                    </a:lnTo>
                    <a:lnTo>
                      <a:pt x="808" y="24"/>
                    </a:lnTo>
                    <a:lnTo>
                      <a:pt x="832" y="80"/>
                    </a:lnTo>
                    <a:lnTo>
                      <a:pt x="848" y="232"/>
                    </a:lnTo>
                    <a:lnTo>
                      <a:pt x="840" y="376"/>
                    </a:lnTo>
                    <a:lnTo>
                      <a:pt x="800" y="424"/>
                    </a:lnTo>
                    <a:lnTo>
                      <a:pt x="736" y="448"/>
                    </a:lnTo>
                    <a:lnTo>
                      <a:pt x="120" y="448"/>
                    </a:lnTo>
                    <a:lnTo>
                      <a:pt x="56" y="416"/>
                    </a:lnTo>
                    <a:lnTo>
                      <a:pt x="16" y="360"/>
                    </a:lnTo>
                    <a:lnTo>
                      <a:pt x="0" y="208"/>
                    </a:lnTo>
                    <a:lnTo>
                      <a:pt x="24" y="64"/>
                    </a:lnTo>
                    <a:lnTo>
                      <a:pt x="64" y="32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69" name="Freeform 54"/>
              <p:cNvSpPr>
                <a:spLocks/>
              </p:cNvSpPr>
              <p:nvPr/>
            </p:nvSpPr>
            <p:spPr bwMode="auto">
              <a:xfrm>
                <a:off x="1200" y="1248"/>
                <a:ext cx="768" cy="336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70" name="Freeform 55"/>
              <p:cNvSpPr>
                <a:spLocks/>
              </p:cNvSpPr>
              <p:nvPr/>
            </p:nvSpPr>
            <p:spPr bwMode="auto">
              <a:xfrm>
                <a:off x="1248" y="1296"/>
                <a:ext cx="672" cy="240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71" name="Freeform 56"/>
              <p:cNvSpPr>
                <a:spLocks/>
              </p:cNvSpPr>
              <p:nvPr/>
            </p:nvSpPr>
            <p:spPr bwMode="auto">
              <a:xfrm>
                <a:off x="1248" y="1296"/>
                <a:ext cx="672" cy="240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72" name="Freeform 57"/>
              <p:cNvSpPr>
                <a:spLocks/>
              </p:cNvSpPr>
              <p:nvPr/>
            </p:nvSpPr>
            <p:spPr bwMode="auto">
              <a:xfrm>
                <a:off x="1296" y="1344"/>
                <a:ext cx="576" cy="144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73" name="Freeform 58"/>
              <p:cNvSpPr>
                <a:spLocks/>
              </p:cNvSpPr>
              <p:nvPr/>
            </p:nvSpPr>
            <p:spPr bwMode="auto">
              <a:xfrm>
                <a:off x="1344" y="1392"/>
                <a:ext cx="480" cy="48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</p:grpSp>
        <p:grpSp>
          <p:nvGrpSpPr>
            <p:cNvPr id="36" name="Group 59"/>
            <p:cNvGrpSpPr>
              <a:grpSpLocks/>
            </p:cNvGrpSpPr>
            <p:nvPr/>
          </p:nvGrpSpPr>
          <p:grpSpPr bwMode="auto">
            <a:xfrm>
              <a:off x="1152" y="1632"/>
              <a:ext cx="848" cy="400"/>
              <a:chOff x="1152" y="1200"/>
              <a:chExt cx="848" cy="448"/>
            </a:xfrm>
          </p:grpSpPr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1152" y="1200"/>
                <a:ext cx="848" cy="448"/>
              </a:xfrm>
              <a:custGeom>
                <a:avLst/>
                <a:gdLst>
                  <a:gd name="T0" fmla="*/ 64 w 848"/>
                  <a:gd name="T1" fmla="*/ 32 h 448"/>
                  <a:gd name="T2" fmla="*/ 120 w 848"/>
                  <a:gd name="T3" fmla="*/ 0 h 448"/>
                  <a:gd name="T4" fmla="*/ 752 w 848"/>
                  <a:gd name="T5" fmla="*/ 0 h 448"/>
                  <a:gd name="T6" fmla="*/ 808 w 848"/>
                  <a:gd name="T7" fmla="*/ 24 h 448"/>
                  <a:gd name="T8" fmla="*/ 832 w 848"/>
                  <a:gd name="T9" fmla="*/ 80 h 448"/>
                  <a:gd name="T10" fmla="*/ 848 w 848"/>
                  <a:gd name="T11" fmla="*/ 232 h 448"/>
                  <a:gd name="T12" fmla="*/ 840 w 848"/>
                  <a:gd name="T13" fmla="*/ 376 h 448"/>
                  <a:gd name="T14" fmla="*/ 800 w 848"/>
                  <a:gd name="T15" fmla="*/ 424 h 448"/>
                  <a:gd name="T16" fmla="*/ 736 w 848"/>
                  <a:gd name="T17" fmla="*/ 448 h 448"/>
                  <a:gd name="T18" fmla="*/ 120 w 848"/>
                  <a:gd name="T19" fmla="*/ 448 h 448"/>
                  <a:gd name="T20" fmla="*/ 56 w 848"/>
                  <a:gd name="T21" fmla="*/ 416 h 448"/>
                  <a:gd name="T22" fmla="*/ 16 w 848"/>
                  <a:gd name="T23" fmla="*/ 360 h 448"/>
                  <a:gd name="T24" fmla="*/ 0 w 848"/>
                  <a:gd name="T25" fmla="*/ 208 h 448"/>
                  <a:gd name="T26" fmla="*/ 24 w 848"/>
                  <a:gd name="T27" fmla="*/ 64 h 448"/>
                  <a:gd name="T28" fmla="*/ 64 w 848"/>
                  <a:gd name="T29" fmla="*/ 32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8" h="448">
                    <a:moveTo>
                      <a:pt x="64" y="32"/>
                    </a:moveTo>
                    <a:lnTo>
                      <a:pt x="120" y="0"/>
                    </a:lnTo>
                    <a:lnTo>
                      <a:pt x="752" y="0"/>
                    </a:lnTo>
                    <a:lnTo>
                      <a:pt x="808" y="24"/>
                    </a:lnTo>
                    <a:lnTo>
                      <a:pt x="832" y="80"/>
                    </a:lnTo>
                    <a:lnTo>
                      <a:pt x="848" y="232"/>
                    </a:lnTo>
                    <a:lnTo>
                      <a:pt x="840" y="376"/>
                    </a:lnTo>
                    <a:lnTo>
                      <a:pt x="800" y="424"/>
                    </a:lnTo>
                    <a:lnTo>
                      <a:pt x="736" y="448"/>
                    </a:lnTo>
                    <a:lnTo>
                      <a:pt x="120" y="448"/>
                    </a:lnTo>
                    <a:lnTo>
                      <a:pt x="56" y="416"/>
                    </a:lnTo>
                    <a:lnTo>
                      <a:pt x="16" y="360"/>
                    </a:lnTo>
                    <a:lnTo>
                      <a:pt x="0" y="208"/>
                    </a:lnTo>
                    <a:lnTo>
                      <a:pt x="24" y="64"/>
                    </a:lnTo>
                    <a:lnTo>
                      <a:pt x="64" y="32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1200" y="1248"/>
                <a:ext cx="768" cy="336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248" y="1296"/>
                <a:ext cx="672" cy="240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248" y="1296"/>
                <a:ext cx="672" cy="240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1296" y="1344"/>
                <a:ext cx="576" cy="144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1344" y="1392"/>
                <a:ext cx="480" cy="48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</p:grpSp>
        <p:grpSp>
          <p:nvGrpSpPr>
            <p:cNvPr id="37" name="Group 66"/>
            <p:cNvGrpSpPr>
              <a:grpSpLocks/>
            </p:cNvGrpSpPr>
            <p:nvPr/>
          </p:nvGrpSpPr>
          <p:grpSpPr bwMode="auto">
            <a:xfrm>
              <a:off x="1168" y="2496"/>
              <a:ext cx="848" cy="400"/>
              <a:chOff x="1152" y="1200"/>
              <a:chExt cx="848" cy="448"/>
            </a:xfrm>
          </p:grpSpPr>
          <p:sp>
            <p:nvSpPr>
              <p:cNvPr id="56" name="Freeform 67"/>
              <p:cNvSpPr>
                <a:spLocks/>
              </p:cNvSpPr>
              <p:nvPr/>
            </p:nvSpPr>
            <p:spPr bwMode="auto">
              <a:xfrm>
                <a:off x="1152" y="1200"/>
                <a:ext cx="848" cy="448"/>
              </a:xfrm>
              <a:custGeom>
                <a:avLst/>
                <a:gdLst>
                  <a:gd name="T0" fmla="*/ 64 w 848"/>
                  <a:gd name="T1" fmla="*/ 32 h 448"/>
                  <a:gd name="T2" fmla="*/ 120 w 848"/>
                  <a:gd name="T3" fmla="*/ 0 h 448"/>
                  <a:gd name="T4" fmla="*/ 752 w 848"/>
                  <a:gd name="T5" fmla="*/ 0 h 448"/>
                  <a:gd name="T6" fmla="*/ 808 w 848"/>
                  <a:gd name="T7" fmla="*/ 24 h 448"/>
                  <a:gd name="T8" fmla="*/ 832 w 848"/>
                  <a:gd name="T9" fmla="*/ 80 h 448"/>
                  <a:gd name="T10" fmla="*/ 848 w 848"/>
                  <a:gd name="T11" fmla="*/ 232 h 448"/>
                  <a:gd name="T12" fmla="*/ 840 w 848"/>
                  <a:gd name="T13" fmla="*/ 376 h 448"/>
                  <a:gd name="T14" fmla="*/ 800 w 848"/>
                  <a:gd name="T15" fmla="*/ 424 h 448"/>
                  <a:gd name="T16" fmla="*/ 736 w 848"/>
                  <a:gd name="T17" fmla="*/ 448 h 448"/>
                  <a:gd name="T18" fmla="*/ 120 w 848"/>
                  <a:gd name="T19" fmla="*/ 448 h 448"/>
                  <a:gd name="T20" fmla="*/ 56 w 848"/>
                  <a:gd name="T21" fmla="*/ 416 h 448"/>
                  <a:gd name="T22" fmla="*/ 16 w 848"/>
                  <a:gd name="T23" fmla="*/ 360 h 448"/>
                  <a:gd name="T24" fmla="*/ 0 w 848"/>
                  <a:gd name="T25" fmla="*/ 208 h 448"/>
                  <a:gd name="T26" fmla="*/ 24 w 848"/>
                  <a:gd name="T27" fmla="*/ 64 h 448"/>
                  <a:gd name="T28" fmla="*/ 64 w 848"/>
                  <a:gd name="T29" fmla="*/ 32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8" h="448">
                    <a:moveTo>
                      <a:pt x="64" y="32"/>
                    </a:moveTo>
                    <a:lnTo>
                      <a:pt x="120" y="0"/>
                    </a:lnTo>
                    <a:lnTo>
                      <a:pt x="752" y="0"/>
                    </a:lnTo>
                    <a:lnTo>
                      <a:pt x="808" y="24"/>
                    </a:lnTo>
                    <a:lnTo>
                      <a:pt x="832" y="80"/>
                    </a:lnTo>
                    <a:lnTo>
                      <a:pt x="848" y="232"/>
                    </a:lnTo>
                    <a:lnTo>
                      <a:pt x="840" y="376"/>
                    </a:lnTo>
                    <a:lnTo>
                      <a:pt x="800" y="424"/>
                    </a:lnTo>
                    <a:lnTo>
                      <a:pt x="736" y="448"/>
                    </a:lnTo>
                    <a:lnTo>
                      <a:pt x="120" y="448"/>
                    </a:lnTo>
                    <a:lnTo>
                      <a:pt x="56" y="416"/>
                    </a:lnTo>
                    <a:lnTo>
                      <a:pt x="16" y="360"/>
                    </a:lnTo>
                    <a:lnTo>
                      <a:pt x="0" y="208"/>
                    </a:lnTo>
                    <a:lnTo>
                      <a:pt x="24" y="64"/>
                    </a:lnTo>
                    <a:lnTo>
                      <a:pt x="64" y="32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57" name="Freeform 68"/>
              <p:cNvSpPr>
                <a:spLocks/>
              </p:cNvSpPr>
              <p:nvPr/>
            </p:nvSpPr>
            <p:spPr bwMode="auto">
              <a:xfrm>
                <a:off x="1200" y="1248"/>
                <a:ext cx="768" cy="336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58" name="Freeform 69"/>
              <p:cNvSpPr>
                <a:spLocks/>
              </p:cNvSpPr>
              <p:nvPr/>
            </p:nvSpPr>
            <p:spPr bwMode="auto">
              <a:xfrm>
                <a:off x="1248" y="1296"/>
                <a:ext cx="672" cy="240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59" name="Freeform 70"/>
              <p:cNvSpPr>
                <a:spLocks/>
              </p:cNvSpPr>
              <p:nvPr/>
            </p:nvSpPr>
            <p:spPr bwMode="auto">
              <a:xfrm>
                <a:off x="1248" y="1296"/>
                <a:ext cx="672" cy="240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60" name="Freeform 71"/>
              <p:cNvSpPr>
                <a:spLocks/>
              </p:cNvSpPr>
              <p:nvPr/>
            </p:nvSpPr>
            <p:spPr bwMode="auto">
              <a:xfrm>
                <a:off x="1296" y="1344"/>
                <a:ext cx="576" cy="144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61" name="Freeform 72"/>
              <p:cNvSpPr>
                <a:spLocks/>
              </p:cNvSpPr>
              <p:nvPr/>
            </p:nvSpPr>
            <p:spPr bwMode="auto">
              <a:xfrm>
                <a:off x="1344" y="1392"/>
                <a:ext cx="480" cy="48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</p:grpSp>
        <p:grpSp>
          <p:nvGrpSpPr>
            <p:cNvPr id="38" name="Group 73"/>
            <p:cNvGrpSpPr>
              <a:grpSpLocks/>
            </p:cNvGrpSpPr>
            <p:nvPr/>
          </p:nvGrpSpPr>
          <p:grpSpPr bwMode="auto">
            <a:xfrm>
              <a:off x="1152" y="2048"/>
              <a:ext cx="848" cy="448"/>
              <a:chOff x="1152" y="1200"/>
              <a:chExt cx="848" cy="448"/>
            </a:xfrm>
          </p:grpSpPr>
          <p:sp>
            <p:nvSpPr>
              <p:cNvPr id="50" name="Freeform 74"/>
              <p:cNvSpPr>
                <a:spLocks/>
              </p:cNvSpPr>
              <p:nvPr/>
            </p:nvSpPr>
            <p:spPr bwMode="auto">
              <a:xfrm>
                <a:off x="1152" y="1200"/>
                <a:ext cx="848" cy="448"/>
              </a:xfrm>
              <a:custGeom>
                <a:avLst/>
                <a:gdLst>
                  <a:gd name="T0" fmla="*/ 64 w 848"/>
                  <a:gd name="T1" fmla="*/ 32 h 448"/>
                  <a:gd name="T2" fmla="*/ 120 w 848"/>
                  <a:gd name="T3" fmla="*/ 0 h 448"/>
                  <a:gd name="T4" fmla="*/ 752 w 848"/>
                  <a:gd name="T5" fmla="*/ 0 h 448"/>
                  <a:gd name="T6" fmla="*/ 808 w 848"/>
                  <a:gd name="T7" fmla="*/ 24 h 448"/>
                  <a:gd name="T8" fmla="*/ 832 w 848"/>
                  <a:gd name="T9" fmla="*/ 80 h 448"/>
                  <a:gd name="T10" fmla="*/ 848 w 848"/>
                  <a:gd name="T11" fmla="*/ 232 h 448"/>
                  <a:gd name="T12" fmla="*/ 840 w 848"/>
                  <a:gd name="T13" fmla="*/ 376 h 448"/>
                  <a:gd name="T14" fmla="*/ 800 w 848"/>
                  <a:gd name="T15" fmla="*/ 424 h 448"/>
                  <a:gd name="T16" fmla="*/ 736 w 848"/>
                  <a:gd name="T17" fmla="*/ 448 h 448"/>
                  <a:gd name="T18" fmla="*/ 120 w 848"/>
                  <a:gd name="T19" fmla="*/ 448 h 448"/>
                  <a:gd name="T20" fmla="*/ 56 w 848"/>
                  <a:gd name="T21" fmla="*/ 416 h 448"/>
                  <a:gd name="T22" fmla="*/ 16 w 848"/>
                  <a:gd name="T23" fmla="*/ 360 h 448"/>
                  <a:gd name="T24" fmla="*/ 0 w 848"/>
                  <a:gd name="T25" fmla="*/ 208 h 448"/>
                  <a:gd name="T26" fmla="*/ 24 w 848"/>
                  <a:gd name="T27" fmla="*/ 64 h 448"/>
                  <a:gd name="T28" fmla="*/ 64 w 848"/>
                  <a:gd name="T29" fmla="*/ 32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8" h="448">
                    <a:moveTo>
                      <a:pt x="64" y="32"/>
                    </a:moveTo>
                    <a:lnTo>
                      <a:pt x="120" y="0"/>
                    </a:lnTo>
                    <a:lnTo>
                      <a:pt x="752" y="0"/>
                    </a:lnTo>
                    <a:lnTo>
                      <a:pt x="808" y="24"/>
                    </a:lnTo>
                    <a:lnTo>
                      <a:pt x="832" y="80"/>
                    </a:lnTo>
                    <a:lnTo>
                      <a:pt x="848" y="232"/>
                    </a:lnTo>
                    <a:lnTo>
                      <a:pt x="840" y="376"/>
                    </a:lnTo>
                    <a:lnTo>
                      <a:pt x="800" y="424"/>
                    </a:lnTo>
                    <a:lnTo>
                      <a:pt x="736" y="448"/>
                    </a:lnTo>
                    <a:lnTo>
                      <a:pt x="120" y="448"/>
                    </a:lnTo>
                    <a:lnTo>
                      <a:pt x="56" y="416"/>
                    </a:lnTo>
                    <a:lnTo>
                      <a:pt x="16" y="360"/>
                    </a:lnTo>
                    <a:lnTo>
                      <a:pt x="0" y="208"/>
                    </a:lnTo>
                    <a:lnTo>
                      <a:pt x="24" y="64"/>
                    </a:lnTo>
                    <a:lnTo>
                      <a:pt x="64" y="32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51" name="Freeform 75"/>
              <p:cNvSpPr>
                <a:spLocks/>
              </p:cNvSpPr>
              <p:nvPr/>
            </p:nvSpPr>
            <p:spPr bwMode="auto">
              <a:xfrm>
                <a:off x="1200" y="1248"/>
                <a:ext cx="768" cy="336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52" name="Freeform 76"/>
              <p:cNvSpPr>
                <a:spLocks/>
              </p:cNvSpPr>
              <p:nvPr/>
            </p:nvSpPr>
            <p:spPr bwMode="auto">
              <a:xfrm>
                <a:off x="1248" y="1296"/>
                <a:ext cx="672" cy="240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53" name="Freeform 77"/>
              <p:cNvSpPr>
                <a:spLocks/>
              </p:cNvSpPr>
              <p:nvPr/>
            </p:nvSpPr>
            <p:spPr bwMode="auto">
              <a:xfrm>
                <a:off x="1248" y="1296"/>
                <a:ext cx="672" cy="240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54" name="Freeform 78"/>
              <p:cNvSpPr>
                <a:spLocks/>
              </p:cNvSpPr>
              <p:nvPr/>
            </p:nvSpPr>
            <p:spPr bwMode="auto">
              <a:xfrm>
                <a:off x="1296" y="1344"/>
                <a:ext cx="576" cy="144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55" name="Freeform 79"/>
              <p:cNvSpPr>
                <a:spLocks/>
              </p:cNvSpPr>
              <p:nvPr/>
            </p:nvSpPr>
            <p:spPr bwMode="auto">
              <a:xfrm>
                <a:off x="1344" y="1392"/>
                <a:ext cx="480" cy="48"/>
              </a:xfrm>
              <a:custGeom>
                <a:avLst/>
                <a:gdLst>
                  <a:gd name="T0" fmla="*/ 48 w 848"/>
                  <a:gd name="T1" fmla="*/ 0 h 432"/>
                  <a:gd name="T2" fmla="*/ 816 w 848"/>
                  <a:gd name="T3" fmla="*/ 0 h 432"/>
                  <a:gd name="T4" fmla="*/ 848 w 848"/>
                  <a:gd name="T5" fmla="*/ 232 h 432"/>
                  <a:gd name="T6" fmla="*/ 816 w 848"/>
                  <a:gd name="T7" fmla="*/ 432 h 432"/>
                  <a:gd name="T8" fmla="*/ 48 w 848"/>
                  <a:gd name="T9" fmla="*/ 432 h 432"/>
                  <a:gd name="T10" fmla="*/ 0 w 848"/>
                  <a:gd name="T11" fmla="*/ 208 h 432"/>
                  <a:gd name="T12" fmla="*/ 48 w 848"/>
                  <a:gd name="T1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432">
                    <a:moveTo>
                      <a:pt x="48" y="0"/>
                    </a:moveTo>
                    <a:lnTo>
                      <a:pt x="816" y="0"/>
                    </a:lnTo>
                    <a:lnTo>
                      <a:pt x="848" y="232"/>
                    </a:lnTo>
                    <a:lnTo>
                      <a:pt x="816" y="432"/>
                    </a:lnTo>
                    <a:lnTo>
                      <a:pt x="48" y="432"/>
                    </a:lnTo>
                    <a:lnTo>
                      <a:pt x="0" y="20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93300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</p:grpSp>
        <p:sp>
          <p:nvSpPr>
            <p:cNvPr id="39" name="Rectangle 80"/>
            <p:cNvSpPr>
              <a:spLocks noChangeArrowheads="1"/>
            </p:cNvSpPr>
            <p:nvPr/>
          </p:nvSpPr>
          <p:spPr bwMode="auto">
            <a:xfrm>
              <a:off x="1344" y="1152"/>
              <a:ext cx="499" cy="2352"/>
            </a:xfrm>
            <a:prstGeom prst="rect">
              <a:avLst/>
            </a:prstGeom>
            <a:gradFill rotWithShape="0">
              <a:gsLst>
                <a:gs pos="0">
                  <a:srgbClr val="FFCC66">
                    <a:gamma/>
                    <a:shade val="46275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  <p:sp>
          <p:nvSpPr>
            <p:cNvPr id="40" name="Line 81"/>
            <p:cNvSpPr>
              <a:spLocks noChangeShapeType="1"/>
            </p:cNvSpPr>
            <p:nvPr/>
          </p:nvSpPr>
          <p:spPr bwMode="auto">
            <a:xfrm>
              <a:off x="1392" y="1584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  <p:sp>
          <p:nvSpPr>
            <p:cNvPr id="41" name="Line 82"/>
            <p:cNvSpPr>
              <a:spLocks noChangeShapeType="1"/>
            </p:cNvSpPr>
            <p:nvPr/>
          </p:nvSpPr>
          <p:spPr bwMode="auto">
            <a:xfrm>
              <a:off x="1440" y="1584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  <p:sp>
          <p:nvSpPr>
            <p:cNvPr id="42" name="Line 83"/>
            <p:cNvSpPr>
              <a:spLocks noChangeShapeType="1"/>
            </p:cNvSpPr>
            <p:nvPr/>
          </p:nvSpPr>
          <p:spPr bwMode="auto">
            <a:xfrm>
              <a:off x="1488" y="1584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  <p:sp>
          <p:nvSpPr>
            <p:cNvPr id="43" name="Line 84"/>
            <p:cNvSpPr>
              <a:spLocks noChangeShapeType="1"/>
            </p:cNvSpPr>
            <p:nvPr/>
          </p:nvSpPr>
          <p:spPr bwMode="auto">
            <a:xfrm>
              <a:off x="1536" y="1584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  <p:sp>
          <p:nvSpPr>
            <p:cNvPr id="44" name="Line 85"/>
            <p:cNvSpPr>
              <a:spLocks noChangeShapeType="1"/>
            </p:cNvSpPr>
            <p:nvPr/>
          </p:nvSpPr>
          <p:spPr bwMode="auto">
            <a:xfrm>
              <a:off x="1584" y="1584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  <p:sp>
          <p:nvSpPr>
            <p:cNvPr id="45" name="Line 86"/>
            <p:cNvSpPr>
              <a:spLocks noChangeShapeType="1"/>
            </p:cNvSpPr>
            <p:nvPr/>
          </p:nvSpPr>
          <p:spPr bwMode="auto">
            <a:xfrm>
              <a:off x="1632" y="1584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  <p:sp>
          <p:nvSpPr>
            <p:cNvPr id="46" name="Line 87"/>
            <p:cNvSpPr>
              <a:spLocks noChangeShapeType="1"/>
            </p:cNvSpPr>
            <p:nvPr/>
          </p:nvSpPr>
          <p:spPr bwMode="auto">
            <a:xfrm>
              <a:off x="1680" y="1584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  <p:sp>
          <p:nvSpPr>
            <p:cNvPr id="47" name="Line 88"/>
            <p:cNvSpPr>
              <a:spLocks noChangeShapeType="1"/>
            </p:cNvSpPr>
            <p:nvPr/>
          </p:nvSpPr>
          <p:spPr bwMode="auto">
            <a:xfrm>
              <a:off x="1728" y="1584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  <p:sp>
          <p:nvSpPr>
            <p:cNvPr id="48" name="Line 89"/>
            <p:cNvSpPr>
              <a:spLocks noChangeShapeType="1"/>
            </p:cNvSpPr>
            <p:nvPr/>
          </p:nvSpPr>
          <p:spPr bwMode="auto">
            <a:xfrm>
              <a:off x="1776" y="1584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  <p:sp>
          <p:nvSpPr>
            <p:cNvPr id="49" name="Line 90"/>
            <p:cNvSpPr>
              <a:spLocks noChangeShapeType="1"/>
            </p:cNvSpPr>
            <p:nvPr/>
          </p:nvSpPr>
          <p:spPr bwMode="auto">
            <a:xfrm>
              <a:off x="1824" y="1584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</p:grpSp>
      <p:grpSp>
        <p:nvGrpSpPr>
          <p:cNvPr id="92" name="Group 91"/>
          <p:cNvGrpSpPr>
            <a:grpSpLocks/>
          </p:cNvGrpSpPr>
          <p:nvPr/>
        </p:nvGrpSpPr>
        <p:grpSpPr bwMode="auto">
          <a:xfrm>
            <a:off x="4038600" y="4114800"/>
            <a:ext cx="376238" cy="1828800"/>
            <a:chOff x="4032" y="1200"/>
            <a:chExt cx="96" cy="672"/>
          </a:xfrm>
        </p:grpSpPr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4032" y="1200"/>
              <a:ext cx="96" cy="112"/>
            </a:xfrm>
            <a:custGeom>
              <a:avLst/>
              <a:gdLst>
                <a:gd name="T0" fmla="*/ 0 w 240"/>
                <a:gd name="T1" fmla="*/ 0 h 240"/>
                <a:gd name="T2" fmla="*/ 240 w 240"/>
                <a:gd name="T3" fmla="*/ 0 h 240"/>
                <a:gd name="T4" fmla="*/ 240 w 240"/>
                <a:gd name="T5" fmla="*/ 240 h 240"/>
                <a:gd name="T6" fmla="*/ 144 w 240"/>
                <a:gd name="T7" fmla="*/ 240 h 240"/>
                <a:gd name="T8" fmla="*/ 96 w 240"/>
                <a:gd name="T9" fmla="*/ 144 h 240"/>
                <a:gd name="T10" fmla="*/ 0 w 240"/>
                <a:gd name="T11" fmla="*/ 144 h 240"/>
                <a:gd name="T12" fmla="*/ 0 w 240"/>
                <a:gd name="T1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240">
                  <a:moveTo>
                    <a:pt x="0" y="0"/>
                  </a:moveTo>
                  <a:lnTo>
                    <a:pt x="240" y="0"/>
                  </a:lnTo>
                  <a:lnTo>
                    <a:pt x="240" y="240"/>
                  </a:lnTo>
                  <a:lnTo>
                    <a:pt x="144" y="240"/>
                  </a:lnTo>
                  <a:lnTo>
                    <a:pt x="96" y="144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CC66">
                    <a:gamma/>
                    <a:shade val="46275"/>
                    <a:invGamma/>
                  </a:srgbClr>
                </a:gs>
                <a:gs pos="100000">
                  <a:srgbClr val="FFCC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4032" y="1312"/>
              <a:ext cx="96" cy="112"/>
            </a:xfrm>
            <a:custGeom>
              <a:avLst/>
              <a:gdLst>
                <a:gd name="T0" fmla="*/ 0 w 240"/>
                <a:gd name="T1" fmla="*/ 0 h 240"/>
                <a:gd name="T2" fmla="*/ 240 w 240"/>
                <a:gd name="T3" fmla="*/ 0 h 240"/>
                <a:gd name="T4" fmla="*/ 240 w 240"/>
                <a:gd name="T5" fmla="*/ 240 h 240"/>
                <a:gd name="T6" fmla="*/ 144 w 240"/>
                <a:gd name="T7" fmla="*/ 240 h 240"/>
                <a:gd name="T8" fmla="*/ 96 w 240"/>
                <a:gd name="T9" fmla="*/ 144 h 240"/>
                <a:gd name="T10" fmla="*/ 0 w 240"/>
                <a:gd name="T11" fmla="*/ 144 h 240"/>
                <a:gd name="T12" fmla="*/ 0 w 240"/>
                <a:gd name="T1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240">
                  <a:moveTo>
                    <a:pt x="0" y="0"/>
                  </a:moveTo>
                  <a:lnTo>
                    <a:pt x="240" y="0"/>
                  </a:lnTo>
                  <a:lnTo>
                    <a:pt x="240" y="240"/>
                  </a:lnTo>
                  <a:lnTo>
                    <a:pt x="144" y="240"/>
                  </a:lnTo>
                  <a:lnTo>
                    <a:pt x="96" y="144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CC66">
                    <a:gamma/>
                    <a:shade val="46275"/>
                    <a:invGamma/>
                  </a:srgbClr>
                </a:gs>
                <a:gs pos="100000">
                  <a:srgbClr val="FFCC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4032" y="1693"/>
              <a:ext cx="96" cy="112"/>
            </a:xfrm>
            <a:custGeom>
              <a:avLst/>
              <a:gdLst>
                <a:gd name="T0" fmla="*/ 0 w 240"/>
                <a:gd name="T1" fmla="*/ 0 h 240"/>
                <a:gd name="T2" fmla="*/ 144 w 240"/>
                <a:gd name="T3" fmla="*/ 0 h 240"/>
                <a:gd name="T4" fmla="*/ 192 w 240"/>
                <a:gd name="T5" fmla="*/ 96 h 240"/>
                <a:gd name="T6" fmla="*/ 240 w 240"/>
                <a:gd name="T7" fmla="*/ 96 h 240"/>
                <a:gd name="T8" fmla="*/ 240 w 240"/>
                <a:gd name="T9" fmla="*/ 240 h 240"/>
                <a:gd name="T10" fmla="*/ 0 w 240"/>
                <a:gd name="T11" fmla="*/ 240 h 240"/>
                <a:gd name="T12" fmla="*/ 0 w 240"/>
                <a:gd name="T1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240">
                  <a:moveTo>
                    <a:pt x="0" y="0"/>
                  </a:moveTo>
                  <a:lnTo>
                    <a:pt x="144" y="0"/>
                  </a:lnTo>
                  <a:lnTo>
                    <a:pt x="192" y="96"/>
                  </a:lnTo>
                  <a:lnTo>
                    <a:pt x="240" y="96"/>
                  </a:lnTo>
                  <a:lnTo>
                    <a:pt x="240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CC66"/>
                </a:gs>
                <a:gs pos="100000">
                  <a:srgbClr val="FFCC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4032" y="1827"/>
              <a:ext cx="96" cy="45"/>
            </a:xfrm>
            <a:custGeom>
              <a:avLst/>
              <a:gdLst>
                <a:gd name="T0" fmla="*/ 0 w 240"/>
                <a:gd name="T1" fmla="*/ 0 h 96"/>
                <a:gd name="T2" fmla="*/ 144 w 240"/>
                <a:gd name="T3" fmla="*/ 0 h 96"/>
                <a:gd name="T4" fmla="*/ 174 w 240"/>
                <a:gd name="T5" fmla="*/ 54 h 96"/>
                <a:gd name="T6" fmla="*/ 240 w 240"/>
                <a:gd name="T7" fmla="*/ 48 h 96"/>
                <a:gd name="T8" fmla="*/ 240 w 240"/>
                <a:gd name="T9" fmla="*/ 96 h 96"/>
                <a:gd name="T10" fmla="*/ 0 w 240"/>
                <a:gd name="T11" fmla="*/ 96 h 96"/>
                <a:gd name="T12" fmla="*/ 0 w 240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96">
                  <a:moveTo>
                    <a:pt x="0" y="0"/>
                  </a:moveTo>
                  <a:lnTo>
                    <a:pt x="144" y="0"/>
                  </a:lnTo>
                  <a:lnTo>
                    <a:pt x="174" y="54"/>
                  </a:lnTo>
                  <a:lnTo>
                    <a:pt x="240" y="48"/>
                  </a:lnTo>
                  <a:lnTo>
                    <a:pt x="240" y="96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CC66"/>
                </a:gs>
                <a:gs pos="100000">
                  <a:srgbClr val="FFCC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4109" y="1805"/>
              <a:ext cx="19" cy="45"/>
            </a:xfrm>
            <a:prstGeom prst="rect">
              <a:avLst/>
            </a:prstGeom>
            <a:gradFill rotWithShape="0">
              <a:gsLst>
                <a:gs pos="0">
                  <a:srgbClr val="FFCC66"/>
                </a:gs>
                <a:gs pos="100000">
                  <a:srgbClr val="FFCC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4109" y="1626"/>
              <a:ext cx="19" cy="112"/>
            </a:xfrm>
            <a:prstGeom prst="rect">
              <a:avLst/>
            </a:prstGeom>
            <a:gradFill rotWithShape="0">
              <a:gsLst>
                <a:gs pos="0">
                  <a:srgbClr val="FFCC66"/>
                </a:gs>
                <a:gs pos="100000">
                  <a:srgbClr val="FFCC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4109" y="1491"/>
              <a:ext cx="19" cy="90"/>
            </a:xfrm>
            <a:prstGeom prst="rect">
              <a:avLst/>
            </a:prstGeom>
            <a:gradFill rotWithShape="0">
              <a:gsLst>
                <a:gs pos="0">
                  <a:srgbClr val="FFCC66">
                    <a:gamma/>
                    <a:shade val="46275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  <p:sp>
          <p:nvSpPr>
            <p:cNvPr id="100" name="Rectangle 99"/>
            <p:cNvSpPr>
              <a:spLocks noChangeArrowheads="1"/>
            </p:cNvSpPr>
            <p:nvPr/>
          </p:nvSpPr>
          <p:spPr bwMode="auto">
            <a:xfrm>
              <a:off x="4109" y="1424"/>
              <a:ext cx="19" cy="22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  <p:sp>
          <p:nvSpPr>
            <p:cNvPr id="101" name="Rectangle 100"/>
            <p:cNvSpPr>
              <a:spLocks noChangeArrowheads="1"/>
            </p:cNvSpPr>
            <p:nvPr/>
          </p:nvSpPr>
          <p:spPr bwMode="auto">
            <a:xfrm>
              <a:off x="4109" y="1200"/>
              <a:ext cx="19" cy="112"/>
            </a:xfrm>
            <a:prstGeom prst="rect">
              <a:avLst/>
            </a:prstGeom>
            <a:gradFill rotWithShape="0">
              <a:gsLst>
                <a:gs pos="0">
                  <a:srgbClr val="FFCC66">
                    <a:gamma/>
                    <a:shade val="46275"/>
                    <a:invGamma/>
                  </a:srgbClr>
                </a:gs>
                <a:gs pos="100000">
                  <a:srgbClr val="FFCC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4032" y="1424"/>
              <a:ext cx="96" cy="90"/>
            </a:xfrm>
            <a:custGeom>
              <a:avLst/>
              <a:gdLst>
                <a:gd name="T0" fmla="*/ 240 w 240"/>
                <a:gd name="T1" fmla="*/ 48 h 192"/>
                <a:gd name="T2" fmla="*/ 144 w 240"/>
                <a:gd name="T3" fmla="*/ 48 h 192"/>
                <a:gd name="T4" fmla="*/ 96 w 240"/>
                <a:gd name="T5" fmla="*/ 0 h 192"/>
                <a:gd name="T6" fmla="*/ 0 w 240"/>
                <a:gd name="T7" fmla="*/ 0 h 192"/>
                <a:gd name="T8" fmla="*/ 0 w 240"/>
                <a:gd name="T9" fmla="*/ 192 h 192"/>
                <a:gd name="T10" fmla="*/ 144 w 240"/>
                <a:gd name="T11" fmla="*/ 192 h 192"/>
                <a:gd name="T12" fmla="*/ 240 w 240"/>
                <a:gd name="T13" fmla="*/ 144 h 192"/>
                <a:gd name="T14" fmla="*/ 240 w 240"/>
                <a:gd name="T15" fmla="*/ 4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192">
                  <a:moveTo>
                    <a:pt x="240" y="48"/>
                  </a:moveTo>
                  <a:lnTo>
                    <a:pt x="144" y="48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192"/>
                  </a:lnTo>
                  <a:lnTo>
                    <a:pt x="144" y="192"/>
                  </a:lnTo>
                  <a:lnTo>
                    <a:pt x="240" y="144"/>
                  </a:lnTo>
                  <a:lnTo>
                    <a:pt x="240" y="48"/>
                  </a:lnTo>
                  <a:close/>
                </a:path>
              </a:pathLst>
            </a:custGeom>
            <a:gradFill rotWithShape="0">
              <a:gsLst>
                <a:gs pos="0">
                  <a:srgbClr val="FFCC66">
                    <a:gamma/>
                    <a:shade val="46275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4032" y="1536"/>
              <a:ext cx="96" cy="90"/>
            </a:xfrm>
            <a:custGeom>
              <a:avLst/>
              <a:gdLst>
                <a:gd name="T0" fmla="*/ 240 w 240"/>
                <a:gd name="T1" fmla="*/ 96 h 192"/>
                <a:gd name="T2" fmla="*/ 144 w 240"/>
                <a:gd name="T3" fmla="*/ 0 h 192"/>
                <a:gd name="T4" fmla="*/ 0 w 240"/>
                <a:gd name="T5" fmla="*/ 0 h 192"/>
                <a:gd name="T6" fmla="*/ 0 w 240"/>
                <a:gd name="T7" fmla="*/ 192 h 192"/>
                <a:gd name="T8" fmla="*/ 240 w 240"/>
                <a:gd name="T9" fmla="*/ 192 h 192"/>
                <a:gd name="T10" fmla="*/ 240 w 240"/>
                <a:gd name="T11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192">
                  <a:moveTo>
                    <a:pt x="240" y="96"/>
                  </a:moveTo>
                  <a:lnTo>
                    <a:pt x="144" y="0"/>
                  </a:lnTo>
                  <a:lnTo>
                    <a:pt x="0" y="0"/>
                  </a:lnTo>
                  <a:lnTo>
                    <a:pt x="0" y="192"/>
                  </a:lnTo>
                  <a:lnTo>
                    <a:pt x="240" y="192"/>
                  </a:lnTo>
                  <a:lnTo>
                    <a:pt x="240" y="96"/>
                  </a:lnTo>
                  <a:close/>
                </a:path>
              </a:pathLst>
            </a:custGeom>
            <a:gradFill rotWithShape="0">
              <a:gsLst>
                <a:gs pos="0">
                  <a:srgbClr val="FFCC66"/>
                </a:gs>
                <a:gs pos="100000">
                  <a:srgbClr val="FFCC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</p:grpSp>
      <p:grpSp>
        <p:nvGrpSpPr>
          <p:cNvPr id="104" name="Group 103"/>
          <p:cNvGrpSpPr>
            <a:grpSpLocks/>
          </p:cNvGrpSpPr>
          <p:nvPr/>
        </p:nvGrpSpPr>
        <p:grpSpPr bwMode="auto">
          <a:xfrm>
            <a:off x="6019800" y="4343400"/>
            <a:ext cx="304800" cy="1371600"/>
            <a:chOff x="4128" y="1296"/>
            <a:chExt cx="96" cy="480"/>
          </a:xfrm>
          <a:solidFill>
            <a:schemeClr val="bg1">
              <a:lumMod val="75000"/>
            </a:schemeClr>
          </a:solidFill>
        </p:grpSpPr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4128" y="1296"/>
              <a:ext cx="96" cy="480"/>
            </a:xfrm>
            <a:custGeom>
              <a:avLst/>
              <a:gdLst>
                <a:gd name="T0" fmla="*/ 0 w 96"/>
                <a:gd name="T1" fmla="*/ 0 h 480"/>
                <a:gd name="T2" fmla="*/ 0 w 96"/>
                <a:gd name="T3" fmla="*/ 480 h 480"/>
                <a:gd name="T4" fmla="*/ 45 w 96"/>
                <a:gd name="T5" fmla="*/ 396 h 480"/>
                <a:gd name="T6" fmla="*/ 96 w 96"/>
                <a:gd name="T7" fmla="*/ 480 h 480"/>
                <a:gd name="T8" fmla="*/ 96 w 96"/>
                <a:gd name="T9" fmla="*/ 0 h 480"/>
                <a:gd name="T10" fmla="*/ 48 w 96"/>
                <a:gd name="T11" fmla="*/ 72 h 480"/>
                <a:gd name="T12" fmla="*/ 0 w 96"/>
                <a:gd name="T13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80">
                  <a:moveTo>
                    <a:pt x="0" y="0"/>
                  </a:moveTo>
                  <a:lnTo>
                    <a:pt x="0" y="480"/>
                  </a:lnTo>
                  <a:lnTo>
                    <a:pt x="45" y="396"/>
                  </a:lnTo>
                  <a:lnTo>
                    <a:pt x="96" y="480"/>
                  </a:lnTo>
                  <a:lnTo>
                    <a:pt x="96" y="0"/>
                  </a:lnTo>
                  <a:lnTo>
                    <a:pt x="48" y="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4173" y="1356"/>
              <a:ext cx="1" cy="348"/>
            </a:xfrm>
            <a:custGeom>
              <a:avLst/>
              <a:gdLst>
                <a:gd name="T0" fmla="*/ 0 w 1"/>
                <a:gd name="T1" fmla="*/ 0 h 348"/>
                <a:gd name="T2" fmla="*/ 0 w 1"/>
                <a:gd name="T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48">
                  <a:moveTo>
                    <a:pt x="0" y="0"/>
                  </a:moveTo>
                  <a:lnTo>
                    <a:pt x="0" y="348"/>
                  </a:ln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</p:grpSp>
      <p:grpSp>
        <p:nvGrpSpPr>
          <p:cNvPr id="107" name="Group 106"/>
          <p:cNvGrpSpPr>
            <a:grpSpLocks/>
          </p:cNvGrpSpPr>
          <p:nvPr/>
        </p:nvGrpSpPr>
        <p:grpSpPr bwMode="auto">
          <a:xfrm>
            <a:off x="7620000" y="4876800"/>
            <a:ext cx="152400" cy="381000"/>
            <a:chOff x="4320" y="1968"/>
            <a:chExt cx="144" cy="480"/>
          </a:xfrm>
          <a:solidFill>
            <a:schemeClr val="bg1">
              <a:lumMod val="50000"/>
            </a:schemeClr>
          </a:solidFill>
        </p:grpSpPr>
        <p:sp>
          <p:nvSpPr>
            <p:cNvPr id="108" name="Rectangle 107"/>
            <p:cNvSpPr>
              <a:spLocks noChangeArrowheads="1"/>
            </p:cNvSpPr>
            <p:nvPr/>
          </p:nvSpPr>
          <p:spPr bwMode="auto">
            <a:xfrm>
              <a:off x="4320" y="1968"/>
              <a:ext cx="144" cy="14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  <p:sp>
          <p:nvSpPr>
            <p:cNvPr id="109" name="Rectangle 108"/>
            <p:cNvSpPr>
              <a:spLocks noChangeArrowheads="1"/>
            </p:cNvSpPr>
            <p:nvPr/>
          </p:nvSpPr>
          <p:spPr bwMode="auto">
            <a:xfrm>
              <a:off x="4320" y="2112"/>
              <a:ext cx="144" cy="19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  <p:sp>
          <p:nvSpPr>
            <p:cNvPr id="110" name="Rectangle 109"/>
            <p:cNvSpPr>
              <a:spLocks noChangeArrowheads="1"/>
            </p:cNvSpPr>
            <p:nvPr/>
          </p:nvSpPr>
          <p:spPr bwMode="auto">
            <a:xfrm>
              <a:off x="4320" y="2304"/>
              <a:ext cx="144" cy="14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</p:grpSp>
      <p:grpSp>
        <p:nvGrpSpPr>
          <p:cNvPr id="111" name="Group 110"/>
          <p:cNvGrpSpPr>
            <a:grpSpLocks/>
          </p:cNvGrpSpPr>
          <p:nvPr/>
        </p:nvGrpSpPr>
        <p:grpSpPr bwMode="auto">
          <a:xfrm>
            <a:off x="1676400" y="2286000"/>
            <a:ext cx="533400" cy="533400"/>
            <a:chOff x="240" y="2592"/>
            <a:chExt cx="336" cy="336"/>
          </a:xfrm>
        </p:grpSpPr>
        <p:grpSp>
          <p:nvGrpSpPr>
            <p:cNvPr id="112" name="Group 111"/>
            <p:cNvGrpSpPr>
              <a:grpSpLocks/>
            </p:cNvGrpSpPr>
            <p:nvPr/>
          </p:nvGrpSpPr>
          <p:grpSpPr bwMode="auto">
            <a:xfrm>
              <a:off x="240" y="2592"/>
              <a:ext cx="336" cy="336"/>
              <a:chOff x="960" y="1296"/>
              <a:chExt cx="480" cy="480"/>
            </a:xfrm>
          </p:grpSpPr>
          <p:sp>
            <p:nvSpPr>
              <p:cNvPr id="114" name="Oval 112"/>
              <p:cNvSpPr>
                <a:spLocks noChangeArrowheads="1"/>
              </p:cNvSpPr>
              <p:nvPr/>
            </p:nvSpPr>
            <p:spPr bwMode="auto">
              <a:xfrm>
                <a:off x="960" y="1296"/>
                <a:ext cx="480" cy="48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115" name="Oval 113"/>
              <p:cNvSpPr>
                <a:spLocks noChangeArrowheads="1"/>
              </p:cNvSpPr>
              <p:nvPr/>
            </p:nvSpPr>
            <p:spPr bwMode="auto">
              <a:xfrm>
                <a:off x="1008" y="1344"/>
                <a:ext cx="384" cy="384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116" name="Oval 114"/>
              <p:cNvSpPr>
                <a:spLocks noChangeArrowheads="1"/>
              </p:cNvSpPr>
              <p:nvPr/>
            </p:nvSpPr>
            <p:spPr bwMode="auto">
              <a:xfrm>
                <a:off x="1152" y="163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117" name="Oval 115"/>
              <p:cNvSpPr>
                <a:spLocks noChangeArrowheads="1"/>
              </p:cNvSpPr>
              <p:nvPr/>
            </p:nvSpPr>
            <p:spPr bwMode="auto">
              <a:xfrm>
                <a:off x="1248" y="1584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118" name="Oval 116"/>
              <p:cNvSpPr>
                <a:spLocks noChangeArrowheads="1"/>
              </p:cNvSpPr>
              <p:nvPr/>
            </p:nvSpPr>
            <p:spPr bwMode="auto">
              <a:xfrm>
                <a:off x="1296" y="1488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119" name="Oval 117"/>
              <p:cNvSpPr>
                <a:spLocks noChangeArrowheads="1"/>
              </p:cNvSpPr>
              <p:nvPr/>
            </p:nvSpPr>
            <p:spPr bwMode="auto">
              <a:xfrm>
                <a:off x="1056" y="1584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120" name="Oval 118"/>
              <p:cNvSpPr>
                <a:spLocks noChangeArrowheads="1"/>
              </p:cNvSpPr>
              <p:nvPr/>
            </p:nvSpPr>
            <p:spPr bwMode="auto">
              <a:xfrm>
                <a:off x="1008" y="1488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121" name="Oval 119"/>
              <p:cNvSpPr>
                <a:spLocks noChangeArrowheads="1"/>
              </p:cNvSpPr>
              <p:nvPr/>
            </p:nvSpPr>
            <p:spPr bwMode="auto">
              <a:xfrm>
                <a:off x="1056" y="139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122" name="Oval 120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123" name="Oval 121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</p:grpSp>
        <p:sp>
          <p:nvSpPr>
            <p:cNvPr id="113" name="Oval 122"/>
            <p:cNvSpPr>
              <a:spLocks noChangeArrowheads="1"/>
            </p:cNvSpPr>
            <p:nvPr/>
          </p:nvSpPr>
          <p:spPr bwMode="auto">
            <a:xfrm>
              <a:off x="336" y="2688"/>
              <a:ext cx="144" cy="14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</p:grpSp>
      <p:grpSp>
        <p:nvGrpSpPr>
          <p:cNvPr id="124" name="Group 123"/>
          <p:cNvGrpSpPr>
            <a:grpSpLocks/>
          </p:cNvGrpSpPr>
          <p:nvPr/>
        </p:nvGrpSpPr>
        <p:grpSpPr bwMode="auto">
          <a:xfrm>
            <a:off x="6858000" y="2286000"/>
            <a:ext cx="533400" cy="533400"/>
            <a:chOff x="240" y="2592"/>
            <a:chExt cx="336" cy="336"/>
          </a:xfrm>
        </p:grpSpPr>
        <p:grpSp>
          <p:nvGrpSpPr>
            <p:cNvPr id="125" name="Group 124"/>
            <p:cNvGrpSpPr>
              <a:grpSpLocks/>
            </p:cNvGrpSpPr>
            <p:nvPr/>
          </p:nvGrpSpPr>
          <p:grpSpPr bwMode="auto">
            <a:xfrm>
              <a:off x="240" y="2592"/>
              <a:ext cx="336" cy="336"/>
              <a:chOff x="960" y="1296"/>
              <a:chExt cx="480" cy="480"/>
            </a:xfrm>
          </p:grpSpPr>
          <p:sp>
            <p:nvSpPr>
              <p:cNvPr id="127" name="Oval 125"/>
              <p:cNvSpPr>
                <a:spLocks noChangeArrowheads="1"/>
              </p:cNvSpPr>
              <p:nvPr/>
            </p:nvSpPr>
            <p:spPr bwMode="auto">
              <a:xfrm>
                <a:off x="960" y="1296"/>
                <a:ext cx="480" cy="48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128" name="Oval 126"/>
              <p:cNvSpPr>
                <a:spLocks noChangeArrowheads="1"/>
              </p:cNvSpPr>
              <p:nvPr/>
            </p:nvSpPr>
            <p:spPr bwMode="auto">
              <a:xfrm>
                <a:off x="1008" y="1344"/>
                <a:ext cx="384" cy="384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129" name="Oval 127"/>
              <p:cNvSpPr>
                <a:spLocks noChangeArrowheads="1"/>
              </p:cNvSpPr>
              <p:nvPr/>
            </p:nvSpPr>
            <p:spPr bwMode="auto">
              <a:xfrm>
                <a:off x="1152" y="163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130" name="Oval 128"/>
              <p:cNvSpPr>
                <a:spLocks noChangeArrowheads="1"/>
              </p:cNvSpPr>
              <p:nvPr/>
            </p:nvSpPr>
            <p:spPr bwMode="auto">
              <a:xfrm>
                <a:off x="1248" y="1584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131" name="Oval 129"/>
              <p:cNvSpPr>
                <a:spLocks noChangeArrowheads="1"/>
              </p:cNvSpPr>
              <p:nvPr/>
            </p:nvSpPr>
            <p:spPr bwMode="auto">
              <a:xfrm>
                <a:off x="1296" y="1488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132" name="Oval 130"/>
              <p:cNvSpPr>
                <a:spLocks noChangeArrowheads="1"/>
              </p:cNvSpPr>
              <p:nvPr/>
            </p:nvSpPr>
            <p:spPr bwMode="auto">
              <a:xfrm>
                <a:off x="1056" y="1584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133" name="Oval 131"/>
              <p:cNvSpPr>
                <a:spLocks noChangeArrowheads="1"/>
              </p:cNvSpPr>
              <p:nvPr/>
            </p:nvSpPr>
            <p:spPr bwMode="auto">
              <a:xfrm>
                <a:off x="1008" y="1488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134" name="Oval 132"/>
              <p:cNvSpPr>
                <a:spLocks noChangeArrowheads="1"/>
              </p:cNvSpPr>
              <p:nvPr/>
            </p:nvSpPr>
            <p:spPr bwMode="auto">
              <a:xfrm>
                <a:off x="1056" y="139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135" name="Oval 133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136" name="Oval 134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</p:grpSp>
        <p:sp>
          <p:nvSpPr>
            <p:cNvPr id="126" name="Oval 135"/>
            <p:cNvSpPr>
              <a:spLocks noChangeArrowheads="1"/>
            </p:cNvSpPr>
            <p:nvPr/>
          </p:nvSpPr>
          <p:spPr bwMode="auto">
            <a:xfrm>
              <a:off x="336" y="2688"/>
              <a:ext cx="144" cy="14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</p:grpSp>
      <p:grpSp>
        <p:nvGrpSpPr>
          <p:cNvPr id="137" name="Group 136"/>
          <p:cNvGrpSpPr>
            <a:grpSpLocks/>
          </p:cNvGrpSpPr>
          <p:nvPr/>
        </p:nvGrpSpPr>
        <p:grpSpPr bwMode="auto">
          <a:xfrm flipH="1">
            <a:off x="1752600" y="4343400"/>
            <a:ext cx="609600" cy="1524000"/>
            <a:chOff x="1872" y="2544"/>
            <a:chExt cx="384" cy="960"/>
          </a:xfrm>
        </p:grpSpPr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2046" y="2834"/>
              <a:ext cx="50" cy="92"/>
            </a:xfrm>
            <a:custGeom>
              <a:avLst/>
              <a:gdLst>
                <a:gd name="T0" fmla="*/ 50 w 50"/>
                <a:gd name="T1" fmla="*/ 0 h 92"/>
                <a:gd name="T2" fmla="*/ 50 w 50"/>
                <a:gd name="T3" fmla="*/ 92 h 92"/>
                <a:gd name="T4" fmla="*/ 0 w 50"/>
                <a:gd name="T5" fmla="*/ 90 h 92"/>
                <a:gd name="T6" fmla="*/ 0 w 50"/>
                <a:gd name="T7" fmla="*/ 2 h 92"/>
                <a:gd name="T8" fmla="*/ 50 w 50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2">
                  <a:moveTo>
                    <a:pt x="50" y="0"/>
                  </a:moveTo>
                  <a:lnTo>
                    <a:pt x="50" y="92"/>
                  </a:lnTo>
                  <a:lnTo>
                    <a:pt x="0" y="90"/>
                  </a:lnTo>
                  <a:lnTo>
                    <a:pt x="0" y="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  <p:grpSp>
          <p:nvGrpSpPr>
            <p:cNvPr id="139" name="Group 138"/>
            <p:cNvGrpSpPr>
              <a:grpSpLocks/>
            </p:cNvGrpSpPr>
            <p:nvPr/>
          </p:nvGrpSpPr>
          <p:grpSpPr bwMode="auto">
            <a:xfrm>
              <a:off x="1872" y="3360"/>
              <a:ext cx="384" cy="96"/>
              <a:chOff x="1152" y="2688"/>
              <a:chExt cx="624" cy="144"/>
            </a:xfrm>
          </p:grpSpPr>
          <p:sp>
            <p:nvSpPr>
              <p:cNvPr id="155" name="Rectangle 139"/>
              <p:cNvSpPr>
                <a:spLocks noChangeArrowheads="1"/>
              </p:cNvSpPr>
              <p:nvPr/>
            </p:nvSpPr>
            <p:spPr bwMode="auto">
              <a:xfrm>
                <a:off x="1152" y="2688"/>
                <a:ext cx="48" cy="144"/>
              </a:xfrm>
              <a:prstGeom prst="rect">
                <a:avLst/>
              </a:prstGeom>
              <a:gradFill rotWithShape="0">
                <a:gsLst>
                  <a:gs pos="0">
                    <a:srgbClr val="969696">
                      <a:gamma/>
                      <a:shade val="46275"/>
                      <a:invGamma/>
                    </a:srgbClr>
                  </a:gs>
                  <a:gs pos="50000">
                    <a:srgbClr val="969696"/>
                  </a:gs>
                  <a:gs pos="100000">
                    <a:srgbClr val="96969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156" name="Rectangle 14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576" cy="48"/>
              </a:xfrm>
              <a:prstGeom prst="rect">
                <a:avLst/>
              </a:prstGeom>
              <a:gradFill rotWithShape="0">
                <a:gsLst>
                  <a:gs pos="0">
                    <a:srgbClr val="969696">
                      <a:gamma/>
                      <a:shade val="46275"/>
                      <a:invGamma/>
                    </a:srgbClr>
                  </a:gs>
                  <a:gs pos="50000">
                    <a:srgbClr val="969696"/>
                  </a:gs>
                  <a:gs pos="100000">
                    <a:srgbClr val="96969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</p:grpSp>
        <p:sp>
          <p:nvSpPr>
            <p:cNvPr id="140" name="Rectangle 141"/>
            <p:cNvSpPr>
              <a:spLocks noChangeArrowheads="1"/>
            </p:cNvSpPr>
            <p:nvPr/>
          </p:nvSpPr>
          <p:spPr bwMode="auto">
            <a:xfrm>
              <a:off x="1968" y="2544"/>
              <a:ext cx="144" cy="288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  <p:grpSp>
          <p:nvGrpSpPr>
            <p:cNvPr id="141" name="Group 142"/>
            <p:cNvGrpSpPr>
              <a:grpSpLocks/>
            </p:cNvGrpSpPr>
            <p:nvPr/>
          </p:nvGrpSpPr>
          <p:grpSpPr bwMode="auto">
            <a:xfrm>
              <a:off x="1872" y="2640"/>
              <a:ext cx="384" cy="96"/>
              <a:chOff x="1152" y="2688"/>
              <a:chExt cx="624" cy="144"/>
            </a:xfrm>
          </p:grpSpPr>
          <p:sp>
            <p:nvSpPr>
              <p:cNvPr id="153" name="Rectangle 143"/>
              <p:cNvSpPr>
                <a:spLocks noChangeArrowheads="1"/>
              </p:cNvSpPr>
              <p:nvPr/>
            </p:nvSpPr>
            <p:spPr bwMode="auto">
              <a:xfrm>
                <a:off x="1152" y="2688"/>
                <a:ext cx="48" cy="144"/>
              </a:xfrm>
              <a:prstGeom prst="rect">
                <a:avLst/>
              </a:prstGeom>
              <a:gradFill rotWithShape="0">
                <a:gsLst>
                  <a:gs pos="0">
                    <a:srgbClr val="969696">
                      <a:gamma/>
                      <a:shade val="46275"/>
                      <a:invGamma/>
                    </a:srgbClr>
                  </a:gs>
                  <a:gs pos="50000">
                    <a:srgbClr val="969696"/>
                  </a:gs>
                  <a:gs pos="100000">
                    <a:srgbClr val="96969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  <p:sp>
            <p:nvSpPr>
              <p:cNvPr id="154" name="Rectangle 144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576" cy="48"/>
              </a:xfrm>
              <a:prstGeom prst="rect">
                <a:avLst/>
              </a:prstGeom>
              <a:gradFill rotWithShape="0">
                <a:gsLst>
                  <a:gs pos="0">
                    <a:srgbClr val="969696">
                      <a:gamma/>
                      <a:shade val="46275"/>
                      <a:invGamma/>
                    </a:srgbClr>
                  </a:gs>
                  <a:gs pos="50000">
                    <a:srgbClr val="969696"/>
                  </a:gs>
                  <a:gs pos="100000">
                    <a:srgbClr val="96969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 sz="1200"/>
              </a:p>
            </p:txBody>
          </p:sp>
        </p:grpSp>
        <p:sp>
          <p:nvSpPr>
            <p:cNvPr id="142" name="Line 145"/>
            <p:cNvSpPr>
              <a:spLocks noChangeShapeType="1"/>
            </p:cNvSpPr>
            <p:nvPr/>
          </p:nvSpPr>
          <p:spPr bwMode="auto">
            <a:xfrm flipH="1">
              <a:off x="1872" y="331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  <p:sp>
          <p:nvSpPr>
            <p:cNvPr id="143" name="Rectangle 146"/>
            <p:cNvSpPr>
              <a:spLocks noChangeArrowheads="1"/>
            </p:cNvSpPr>
            <p:nvPr/>
          </p:nvSpPr>
          <p:spPr bwMode="auto">
            <a:xfrm>
              <a:off x="1872" y="2880"/>
              <a:ext cx="144" cy="288"/>
            </a:xfrm>
            <a:prstGeom prst="rect">
              <a:avLst/>
            </a:prstGeom>
            <a:gradFill rotWithShape="0">
              <a:gsLst>
                <a:gs pos="0">
                  <a:srgbClr val="969696">
                    <a:gamma/>
                    <a:shade val="46275"/>
                    <a:invGamma/>
                  </a:srgbClr>
                </a:gs>
                <a:gs pos="5000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  <p:sp>
          <p:nvSpPr>
            <p:cNvPr id="144" name="Line 147"/>
            <p:cNvSpPr>
              <a:spLocks noChangeShapeType="1"/>
            </p:cNvSpPr>
            <p:nvPr/>
          </p:nvSpPr>
          <p:spPr bwMode="auto">
            <a:xfrm flipH="1">
              <a:off x="1872" y="307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  <p:sp>
          <p:nvSpPr>
            <p:cNvPr id="145" name="Line 148"/>
            <p:cNvSpPr>
              <a:spLocks noChangeShapeType="1"/>
            </p:cNvSpPr>
            <p:nvPr/>
          </p:nvSpPr>
          <p:spPr bwMode="auto">
            <a:xfrm flipH="1">
              <a:off x="1872" y="283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  <p:sp>
          <p:nvSpPr>
            <p:cNvPr id="146" name="Rectangle 149"/>
            <p:cNvSpPr>
              <a:spLocks noChangeArrowheads="1"/>
            </p:cNvSpPr>
            <p:nvPr/>
          </p:nvSpPr>
          <p:spPr bwMode="auto">
            <a:xfrm>
              <a:off x="1920" y="2544"/>
              <a:ext cx="48" cy="960"/>
            </a:xfrm>
            <a:prstGeom prst="rect">
              <a:avLst/>
            </a:prstGeom>
            <a:gradFill rotWithShape="0">
              <a:gsLst>
                <a:gs pos="0">
                  <a:srgbClr val="969696">
                    <a:gamma/>
                    <a:shade val="46275"/>
                    <a:invGamma/>
                  </a:srgbClr>
                </a:gs>
                <a:gs pos="5000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  <p:sp>
          <p:nvSpPr>
            <p:cNvPr id="147" name="Freeform 150"/>
            <p:cNvSpPr>
              <a:spLocks/>
            </p:cNvSpPr>
            <p:nvPr/>
          </p:nvSpPr>
          <p:spPr bwMode="auto">
            <a:xfrm>
              <a:off x="2112" y="2564"/>
              <a:ext cx="48" cy="1"/>
            </a:xfrm>
            <a:custGeom>
              <a:avLst/>
              <a:gdLst>
                <a:gd name="T0" fmla="*/ 0 w 48"/>
                <a:gd name="T1" fmla="*/ 0 h 1"/>
                <a:gd name="T2" fmla="*/ 48 w 4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" h="1">
                  <a:moveTo>
                    <a:pt x="0" y="0"/>
                  </a:moveTo>
                  <a:lnTo>
                    <a:pt x="48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  <p:sp>
          <p:nvSpPr>
            <p:cNvPr id="148" name="Rectangle 151"/>
            <p:cNvSpPr>
              <a:spLocks noChangeArrowheads="1"/>
            </p:cNvSpPr>
            <p:nvPr/>
          </p:nvSpPr>
          <p:spPr bwMode="auto">
            <a:xfrm>
              <a:off x="1968" y="2640"/>
              <a:ext cx="48" cy="864"/>
            </a:xfrm>
            <a:prstGeom prst="rect">
              <a:avLst/>
            </a:prstGeom>
            <a:gradFill rotWithShape="0">
              <a:gsLst>
                <a:gs pos="0">
                  <a:srgbClr val="969696">
                    <a:gamma/>
                    <a:shade val="46275"/>
                    <a:invGamma/>
                  </a:srgbClr>
                </a:gs>
                <a:gs pos="5000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  <p:sp>
          <p:nvSpPr>
            <p:cNvPr id="149" name="AutoShape 152"/>
            <p:cNvSpPr>
              <a:spLocks noChangeArrowheads="1"/>
            </p:cNvSpPr>
            <p:nvPr/>
          </p:nvSpPr>
          <p:spPr bwMode="auto">
            <a:xfrm>
              <a:off x="2016" y="2784"/>
              <a:ext cx="48" cy="96"/>
            </a:xfrm>
            <a:prstGeom prst="flowChartDelay">
              <a:avLst/>
            </a:prstGeom>
            <a:gradFill rotWithShape="0">
              <a:gsLst>
                <a:gs pos="0">
                  <a:srgbClr val="969696">
                    <a:gamma/>
                    <a:shade val="46275"/>
                    <a:invGamma/>
                  </a:srgbClr>
                </a:gs>
                <a:gs pos="5000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  <p:sp>
          <p:nvSpPr>
            <p:cNvPr id="150" name="AutoShape 153"/>
            <p:cNvSpPr>
              <a:spLocks noChangeArrowheads="1"/>
            </p:cNvSpPr>
            <p:nvPr/>
          </p:nvSpPr>
          <p:spPr bwMode="auto">
            <a:xfrm>
              <a:off x="2016" y="3024"/>
              <a:ext cx="48" cy="96"/>
            </a:xfrm>
            <a:prstGeom prst="flowChartDelay">
              <a:avLst/>
            </a:prstGeom>
            <a:gradFill rotWithShape="0">
              <a:gsLst>
                <a:gs pos="0">
                  <a:srgbClr val="969696">
                    <a:gamma/>
                    <a:shade val="46275"/>
                    <a:invGamma/>
                  </a:srgbClr>
                </a:gs>
                <a:gs pos="5000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  <p:sp>
          <p:nvSpPr>
            <p:cNvPr id="151" name="AutoShape 154"/>
            <p:cNvSpPr>
              <a:spLocks noChangeArrowheads="1"/>
            </p:cNvSpPr>
            <p:nvPr/>
          </p:nvSpPr>
          <p:spPr bwMode="auto">
            <a:xfrm>
              <a:off x="2016" y="3264"/>
              <a:ext cx="48" cy="96"/>
            </a:xfrm>
            <a:prstGeom prst="flowChartDelay">
              <a:avLst/>
            </a:prstGeom>
            <a:gradFill rotWithShape="0">
              <a:gsLst>
                <a:gs pos="0">
                  <a:srgbClr val="969696">
                    <a:gamma/>
                    <a:shade val="46275"/>
                    <a:invGamma/>
                  </a:srgbClr>
                </a:gs>
                <a:gs pos="5000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  <p:sp>
          <p:nvSpPr>
            <p:cNvPr id="152" name="Freeform 155"/>
            <p:cNvSpPr>
              <a:spLocks/>
            </p:cNvSpPr>
            <p:nvPr/>
          </p:nvSpPr>
          <p:spPr bwMode="auto">
            <a:xfrm>
              <a:off x="2112" y="2592"/>
              <a:ext cx="48" cy="48"/>
            </a:xfrm>
            <a:custGeom>
              <a:avLst/>
              <a:gdLst>
                <a:gd name="T0" fmla="*/ 0 w 48"/>
                <a:gd name="T1" fmla="*/ 48 h 48"/>
                <a:gd name="T2" fmla="*/ 48 w 48"/>
                <a:gd name="T3" fmla="*/ 48 h 48"/>
                <a:gd name="T4" fmla="*/ 48 w 48"/>
                <a:gd name="T5" fmla="*/ 0 h 48"/>
                <a:gd name="T6" fmla="*/ 0 w 48"/>
                <a:gd name="T7" fmla="*/ 0 h 48"/>
                <a:gd name="T8" fmla="*/ 0 w 48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48"/>
                  </a:moveTo>
                  <a:lnTo>
                    <a:pt x="48" y="48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</p:grpSp>
      <p:grpSp>
        <p:nvGrpSpPr>
          <p:cNvPr id="182" name="181 Grupo"/>
          <p:cNvGrpSpPr/>
          <p:nvPr/>
        </p:nvGrpSpPr>
        <p:grpSpPr>
          <a:xfrm>
            <a:off x="1407733" y="1143000"/>
            <a:ext cx="1194558" cy="984825"/>
            <a:chOff x="1407733" y="1143000"/>
            <a:chExt cx="1194558" cy="984825"/>
          </a:xfrm>
        </p:grpSpPr>
        <p:sp>
          <p:nvSpPr>
            <p:cNvPr id="158" name="Text Box 157"/>
            <p:cNvSpPr txBox="1">
              <a:spLocks noChangeArrowheads="1"/>
            </p:cNvSpPr>
            <p:nvPr/>
          </p:nvSpPr>
          <p:spPr bwMode="auto">
            <a:xfrm>
              <a:off x="1407733" y="1143000"/>
              <a:ext cx="119455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_tradnl" sz="1200" b="1" dirty="0"/>
                <a:t>RODAMIENTO</a:t>
              </a:r>
            </a:p>
            <a:p>
              <a:pPr algn="ctr" eaLnBrk="0" hangingPunct="0"/>
              <a:r>
                <a:rPr lang="es-ES_tradnl" sz="1200" b="1" dirty="0"/>
                <a:t>TRASERO</a:t>
              </a:r>
            </a:p>
          </p:txBody>
        </p:sp>
        <p:sp>
          <p:nvSpPr>
            <p:cNvPr id="159" name="Line 158"/>
            <p:cNvSpPr>
              <a:spLocks noChangeShapeType="1"/>
            </p:cNvSpPr>
            <p:nvPr/>
          </p:nvSpPr>
          <p:spPr bwMode="auto">
            <a:xfrm>
              <a:off x="1905000" y="1600200"/>
              <a:ext cx="38100" cy="527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</p:grpSp>
      <p:grpSp>
        <p:nvGrpSpPr>
          <p:cNvPr id="183" name="182 Grupo"/>
          <p:cNvGrpSpPr/>
          <p:nvPr/>
        </p:nvGrpSpPr>
        <p:grpSpPr>
          <a:xfrm>
            <a:off x="5827333" y="1408113"/>
            <a:ext cx="1194558" cy="801687"/>
            <a:chOff x="5827333" y="1408113"/>
            <a:chExt cx="1194558" cy="801687"/>
          </a:xfrm>
        </p:grpSpPr>
        <p:sp>
          <p:nvSpPr>
            <p:cNvPr id="162" name="Text Box 161"/>
            <p:cNvSpPr txBox="1">
              <a:spLocks noChangeArrowheads="1"/>
            </p:cNvSpPr>
            <p:nvPr/>
          </p:nvSpPr>
          <p:spPr bwMode="auto">
            <a:xfrm>
              <a:off x="5827333" y="1408113"/>
              <a:ext cx="119455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_tradnl" sz="1200" b="1" dirty="0"/>
                <a:t>RODAMIENTO</a:t>
              </a:r>
            </a:p>
            <a:p>
              <a:pPr algn="ctr" eaLnBrk="0" hangingPunct="0"/>
              <a:r>
                <a:rPr lang="es-ES_tradnl" sz="1200" b="1" dirty="0"/>
                <a:t>DELANTERO</a:t>
              </a:r>
            </a:p>
          </p:txBody>
        </p:sp>
        <p:sp>
          <p:nvSpPr>
            <p:cNvPr id="163" name="Line 162"/>
            <p:cNvSpPr>
              <a:spLocks noChangeShapeType="1"/>
            </p:cNvSpPr>
            <p:nvPr/>
          </p:nvSpPr>
          <p:spPr bwMode="auto">
            <a:xfrm>
              <a:off x="6705600" y="1844573"/>
              <a:ext cx="228600" cy="365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</p:grpSp>
      <p:grpSp>
        <p:nvGrpSpPr>
          <p:cNvPr id="181" name="180 Grupo"/>
          <p:cNvGrpSpPr/>
          <p:nvPr/>
        </p:nvGrpSpPr>
        <p:grpSpPr>
          <a:xfrm>
            <a:off x="3565525" y="2895600"/>
            <a:ext cx="800219" cy="770712"/>
            <a:chOff x="3565525" y="2895600"/>
            <a:chExt cx="800219" cy="770712"/>
          </a:xfrm>
        </p:grpSpPr>
        <p:sp>
          <p:nvSpPr>
            <p:cNvPr id="169" name="Text Box 168"/>
            <p:cNvSpPr txBox="1">
              <a:spLocks noChangeArrowheads="1"/>
            </p:cNvSpPr>
            <p:nvPr/>
          </p:nvSpPr>
          <p:spPr bwMode="auto">
            <a:xfrm>
              <a:off x="3565525" y="3389313"/>
              <a:ext cx="80021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1200" b="1"/>
                <a:t>ANILLOS</a:t>
              </a:r>
            </a:p>
          </p:txBody>
        </p:sp>
        <p:sp>
          <p:nvSpPr>
            <p:cNvPr id="170" name="Line 169"/>
            <p:cNvSpPr>
              <a:spLocks noChangeShapeType="1"/>
            </p:cNvSpPr>
            <p:nvPr/>
          </p:nvSpPr>
          <p:spPr bwMode="auto">
            <a:xfrm flipH="1" flipV="1">
              <a:off x="3810000" y="2895600"/>
              <a:ext cx="152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</p:grpSp>
      <p:grpSp>
        <p:nvGrpSpPr>
          <p:cNvPr id="186" name="185 Grupo"/>
          <p:cNvGrpSpPr/>
          <p:nvPr/>
        </p:nvGrpSpPr>
        <p:grpSpPr>
          <a:xfrm>
            <a:off x="143789" y="4608513"/>
            <a:ext cx="1837411" cy="461665"/>
            <a:chOff x="143789" y="4608513"/>
            <a:chExt cx="1837411" cy="461665"/>
          </a:xfrm>
        </p:grpSpPr>
        <p:sp>
          <p:nvSpPr>
            <p:cNvPr id="171" name="Text Box 170"/>
            <p:cNvSpPr txBox="1">
              <a:spLocks noChangeArrowheads="1"/>
            </p:cNvSpPr>
            <p:nvPr/>
          </p:nvSpPr>
          <p:spPr bwMode="auto">
            <a:xfrm>
              <a:off x="143789" y="4608513"/>
              <a:ext cx="15840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_tradnl" sz="1200" b="1" dirty="0"/>
                <a:t>PORTA </a:t>
              </a:r>
              <a:r>
                <a:rPr lang="es-ES_tradnl" sz="1200" b="1" dirty="0" smtClean="0"/>
                <a:t>ESCOBILLAS</a:t>
              </a:r>
              <a:endParaRPr lang="es-ES_tradnl" sz="1200" b="1" dirty="0"/>
            </a:p>
            <a:p>
              <a:pPr algn="ctr" eaLnBrk="0" hangingPunct="0"/>
              <a:r>
                <a:rPr lang="es-ES_tradnl" sz="1200" b="1" dirty="0"/>
                <a:t>Y </a:t>
              </a:r>
              <a:r>
                <a:rPr lang="es-ES_tradnl" sz="1200" b="1" dirty="0" smtClean="0"/>
                <a:t>ESCOBILLAS</a:t>
              </a:r>
              <a:endParaRPr lang="es-ES_tradnl" sz="1200" b="1" dirty="0"/>
            </a:p>
          </p:txBody>
        </p:sp>
        <p:sp>
          <p:nvSpPr>
            <p:cNvPr id="172" name="Line 171"/>
            <p:cNvSpPr>
              <a:spLocks noChangeShapeType="1"/>
            </p:cNvSpPr>
            <p:nvPr/>
          </p:nvSpPr>
          <p:spPr bwMode="auto">
            <a:xfrm flipV="1">
              <a:off x="1600200" y="4648200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</p:grpSp>
      <p:grpSp>
        <p:nvGrpSpPr>
          <p:cNvPr id="184" name="183 Grupo"/>
          <p:cNvGrpSpPr/>
          <p:nvPr/>
        </p:nvGrpSpPr>
        <p:grpSpPr>
          <a:xfrm>
            <a:off x="503894" y="3276600"/>
            <a:ext cx="816249" cy="995065"/>
            <a:chOff x="503894" y="3276600"/>
            <a:chExt cx="816249" cy="995065"/>
          </a:xfrm>
        </p:grpSpPr>
        <p:sp>
          <p:nvSpPr>
            <p:cNvPr id="157" name="Text Box 156"/>
            <p:cNvSpPr txBox="1">
              <a:spLocks noChangeArrowheads="1"/>
            </p:cNvSpPr>
            <p:nvPr/>
          </p:nvSpPr>
          <p:spPr bwMode="auto">
            <a:xfrm>
              <a:off x="503894" y="3810000"/>
              <a:ext cx="81624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_tradnl" sz="1200" b="1" dirty="0"/>
                <a:t>TAPA </a:t>
              </a:r>
            </a:p>
            <a:p>
              <a:pPr algn="ctr" eaLnBrk="0" hangingPunct="0"/>
              <a:r>
                <a:rPr lang="es-ES_tradnl" sz="1200" b="1" dirty="0"/>
                <a:t>TRASERA</a:t>
              </a:r>
            </a:p>
          </p:txBody>
        </p:sp>
        <p:sp>
          <p:nvSpPr>
            <p:cNvPr id="173" name="Line 172"/>
            <p:cNvSpPr>
              <a:spLocks noChangeShapeType="1"/>
            </p:cNvSpPr>
            <p:nvPr/>
          </p:nvSpPr>
          <p:spPr bwMode="auto">
            <a:xfrm flipV="1">
              <a:off x="914400" y="3276600"/>
              <a:ext cx="3048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2346325" y="3200400"/>
            <a:ext cx="806631" cy="995065"/>
            <a:chOff x="2346325" y="3200400"/>
            <a:chExt cx="806631" cy="995065"/>
          </a:xfrm>
        </p:grpSpPr>
        <p:sp>
          <p:nvSpPr>
            <p:cNvPr id="160" name="Text Box 159"/>
            <p:cNvSpPr txBox="1">
              <a:spLocks noChangeArrowheads="1"/>
            </p:cNvSpPr>
            <p:nvPr/>
          </p:nvSpPr>
          <p:spPr bwMode="auto">
            <a:xfrm>
              <a:off x="2346325" y="3733800"/>
              <a:ext cx="80663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1200" b="1" dirty="0"/>
                <a:t>ESTATOR</a:t>
              </a:r>
            </a:p>
            <a:p>
              <a:pPr eaLnBrk="0" hangingPunct="0"/>
              <a:r>
                <a:rPr lang="es-ES_tradnl" sz="1200" b="1" dirty="0"/>
                <a:t>Y FASES</a:t>
              </a:r>
            </a:p>
          </p:txBody>
        </p:sp>
        <p:sp>
          <p:nvSpPr>
            <p:cNvPr id="174" name="Line 173"/>
            <p:cNvSpPr>
              <a:spLocks noChangeShapeType="1"/>
            </p:cNvSpPr>
            <p:nvPr/>
          </p:nvSpPr>
          <p:spPr bwMode="auto">
            <a:xfrm flipH="1" flipV="1">
              <a:off x="2667000" y="320040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3860655" y="1143000"/>
            <a:ext cx="1638590" cy="1066800"/>
            <a:chOff x="3860655" y="1143000"/>
            <a:chExt cx="1638590" cy="1066800"/>
          </a:xfrm>
        </p:grpSpPr>
        <p:sp>
          <p:nvSpPr>
            <p:cNvPr id="161" name="Text Box 160"/>
            <p:cNvSpPr txBox="1">
              <a:spLocks noChangeArrowheads="1"/>
            </p:cNvSpPr>
            <p:nvPr/>
          </p:nvSpPr>
          <p:spPr bwMode="auto">
            <a:xfrm>
              <a:off x="3860655" y="1143000"/>
              <a:ext cx="163859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_tradnl" sz="1200" b="1" dirty="0"/>
                <a:t>ROTOR YBOBINA DE</a:t>
              </a:r>
            </a:p>
            <a:p>
              <a:pPr algn="ctr" eaLnBrk="0" hangingPunct="0"/>
              <a:r>
                <a:rPr lang="es-ES_tradnl" sz="1200" b="1" dirty="0"/>
                <a:t> CAMPO</a:t>
              </a:r>
            </a:p>
          </p:txBody>
        </p:sp>
        <p:sp>
          <p:nvSpPr>
            <p:cNvPr id="175" name="Line 174"/>
            <p:cNvSpPr>
              <a:spLocks noChangeShapeType="1"/>
            </p:cNvSpPr>
            <p:nvPr/>
          </p:nvSpPr>
          <p:spPr bwMode="auto">
            <a:xfrm flipH="1">
              <a:off x="4572000" y="1600200"/>
              <a:ext cx="304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</p:grpSp>
      <p:grpSp>
        <p:nvGrpSpPr>
          <p:cNvPr id="185" name="184 Grupo"/>
          <p:cNvGrpSpPr/>
          <p:nvPr/>
        </p:nvGrpSpPr>
        <p:grpSpPr>
          <a:xfrm>
            <a:off x="7533971" y="2819400"/>
            <a:ext cx="1015021" cy="1452265"/>
            <a:chOff x="7533971" y="2819400"/>
            <a:chExt cx="1015021" cy="1452265"/>
          </a:xfrm>
        </p:grpSpPr>
        <p:sp>
          <p:nvSpPr>
            <p:cNvPr id="164" name="Text Box 163"/>
            <p:cNvSpPr txBox="1">
              <a:spLocks noChangeArrowheads="1"/>
            </p:cNvSpPr>
            <p:nvPr/>
          </p:nvSpPr>
          <p:spPr bwMode="auto">
            <a:xfrm>
              <a:off x="7533971" y="3810000"/>
              <a:ext cx="101502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_tradnl" sz="1200" b="1" dirty="0"/>
                <a:t>TAPA</a:t>
              </a:r>
            </a:p>
            <a:p>
              <a:pPr algn="ctr" eaLnBrk="0" hangingPunct="0"/>
              <a:r>
                <a:rPr lang="es-ES_tradnl" sz="1200" b="1" dirty="0"/>
                <a:t>DELANTERA</a:t>
              </a:r>
            </a:p>
          </p:txBody>
        </p:sp>
        <p:sp>
          <p:nvSpPr>
            <p:cNvPr id="176" name="Line 175"/>
            <p:cNvSpPr>
              <a:spLocks noChangeShapeType="1"/>
            </p:cNvSpPr>
            <p:nvPr/>
          </p:nvSpPr>
          <p:spPr bwMode="auto">
            <a:xfrm flipH="1" flipV="1">
              <a:off x="7696200" y="2819400"/>
              <a:ext cx="2286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</p:grpSp>
      <p:grpSp>
        <p:nvGrpSpPr>
          <p:cNvPr id="187" name="186 Grupo"/>
          <p:cNvGrpSpPr/>
          <p:nvPr/>
        </p:nvGrpSpPr>
        <p:grpSpPr>
          <a:xfrm>
            <a:off x="406917" y="5384800"/>
            <a:ext cx="1574283" cy="536832"/>
            <a:chOff x="406917" y="5384800"/>
            <a:chExt cx="1574283" cy="536832"/>
          </a:xfrm>
        </p:grpSpPr>
        <p:sp>
          <p:nvSpPr>
            <p:cNvPr id="165" name="Text Box 164"/>
            <p:cNvSpPr txBox="1">
              <a:spLocks noChangeArrowheads="1"/>
            </p:cNvSpPr>
            <p:nvPr/>
          </p:nvSpPr>
          <p:spPr bwMode="auto">
            <a:xfrm>
              <a:off x="406917" y="5459967"/>
              <a:ext cx="99533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_tradnl" sz="1200" b="1" dirty="0">
                  <a:latin typeface="Times New Roman" pitchFamily="18" charset="0"/>
                </a:rPr>
                <a:t>PLACA </a:t>
              </a:r>
              <a:r>
                <a:rPr lang="es-ES_tradnl" sz="1200" b="1" dirty="0" smtClean="0">
                  <a:latin typeface="Times New Roman" pitchFamily="18" charset="0"/>
                </a:rPr>
                <a:t> DE</a:t>
              </a:r>
              <a:endParaRPr lang="es-ES_tradnl" sz="1200" b="1" dirty="0">
                <a:latin typeface="Times New Roman" pitchFamily="18" charset="0"/>
              </a:endParaRPr>
            </a:p>
            <a:p>
              <a:pPr algn="ctr" eaLnBrk="0" hangingPunct="0"/>
              <a:r>
                <a:rPr lang="es-ES_tradnl" sz="1200" b="1" dirty="0">
                  <a:latin typeface="Times New Roman" pitchFamily="18" charset="0"/>
                </a:rPr>
                <a:t>DIODOS</a:t>
              </a:r>
            </a:p>
          </p:txBody>
        </p:sp>
        <p:sp>
          <p:nvSpPr>
            <p:cNvPr id="177" name="Line 176"/>
            <p:cNvSpPr>
              <a:spLocks noChangeShapeType="1"/>
            </p:cNvSpPr>
            <p:nvPr/>
          </p:nvSpPr>
          <p:spPr bwMode="auto">
            <a:xfrm flipV="1">
              <a:off x="1447800" y="5384800"/>
              <a:ext cx="533400" cy="25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</p:grpSp>
      <p:grpSp>
        <p:nvGrpSpPr>
          <p:cNvPr id="188" name="187 Grupo"/>
          <p:cNvGrpSpPr/>
          <p:nvPr/>
        </p:nvGrpSpPr>
        <p:grpSpPr>
          <a:xfrm>
            <a:off x="3641725" y="5438067"/>
            <a:ext cx="1101584" cy="895245"/>
            <a:chOff x="3641725" y="5438067"/>
            <a:chExt cx="1101584" cy="895245"/>
          </a:xfrm>
        </p:grpSpPr>
        <p:sp>
          <p:nvSpPr>
            <p:cNvPr id="166" name="Text Box 165"/>
            <p:cNvSpPr txBox="1">
              <a:spLocks noChangeArrowheads="1"/>
            </p:cNvSpPr>
            <p:nvPr/>
          </p:nvSpPr>
          <p:spPr bwMode="auto">
            <a:xfrm>
              <a:off x="3641725" y="6056313"/>
              <a:ext cx="110158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1200" b="1" dirty="0"/>
                <a:t>VENTILADOR</a:t>
              </a:r>
            </a:p>
          </p:txBody>
        </p:sp>
        <p:sp>
          <p:nvSpPr>
            <p:cNvPr id="178" name="Line 177"/>
            <p:cNvSpPr>
              <a:spLocks noChangeShapeType="1"/>
            </p:cNvSpPr>
            <p:nvPr/>
          </p:nvSpPr>
          <p:spPr bwMode="auto">
            <a:xfrm flipV="1">
              <a:off x="3860654" y="5438067"/>
              <a:ext cx="104979" cy="5904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</p:grpSp>
      <p:grpSp>
        <p:nvGrpSpPr>
          <p:cNvPr id="189" name="188 Grupo"/>
          <p:cNvGrpSpPr/>
          <p:nvPr/>
        </p:nvGrpSpPr>
        <p:grpSpPr>
          <a:xfrm>
            <a:off x="5843588" y="5682593"/>
            <a:ext cx="662361" cy="622918"/>
            <a:chOff x="5843588" y="5682593"/>
            <a:chExt cx="662361" cy="622918"/>
          </a:xfrm>
        </p:grpSpPr>
        <p:sp>
          <p:nvSpPr>
            <p:cNvPr id="167" name="Text Box 166"/>
            <p:cNvSpPr txBox="1">
              <a:spLocks noChangeArrowheads="1"/>
            </p:cNvSpPr>
            <p:nvPr/>
          </p:nvSpPr>
          <p:spPr bwMode="auto">
            <a:xfrm>
              <a:off x="5843588" y="6028512"/>
              <a:ext cx="66236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1200" b="1" dirty="0"/>
                <a:t>POLEA</a:t>
              </a:r>
            </a:p>
          </p:txBody>
        </p:sp>
        <p:sp>
          <p:nvSpPr>
            <p:cNvPr id="179" name="Line 178"/>
            <p:cNvSpPr>
              <a:spLocks noChangeShapeType="1"/>
            </p:cNvSpPr>
            <p:nvPr/>
          </p:nvSpPr>
          <p:spPr bwMode="auto">
            <a:xfrm flipH="1" flipV="1">
              <a:off x="6176082" y="5682593"/>
              <a:ext cx="38100" cy="3459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</p:grpSp>
      <p:grpSp>
        <p:nvGrpSpPr>
          <p:cNvPr id="190" name="189 Grupo"/>
          <p:cNvGrpSpPr/>
          <p:nvPr/>
        </p:nvGrpSpPr>
        <p:grpSpPr>
          <a:xfrm>
            <a:off x="7299325" y="5295150"/>
            <a:ext cx="750526" cy="544449"/>
            <a:chOff x="7299325" y="5295150"/>
            <a:chExt cx="750526" cy="544449"/>
          </a:xfrm>
        </p:grpSpPr>
        <p:sp>
          <p:nvSpPr>
            <p:cNvPr id="168" name="Text Box 167"/>
            <p:cNvSpPr txBox="1">
              <a:spLocks noChangeArrowheads="1"/>
            </p:cNvSpPr>
            <p:nvPr/>
          </p:nvSpPr>
          <p:spPr bwMode="auto">
            <a:xfrm>
              <a:off x="7299325" y="5562600"/>
              <a:ext cx="75052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1200" b="1" dirty="0"/>
                <a:t>TUERCA</a:t>
              </a:r>
            </a:p>
          </p:txBody>
        </p:sp>
        <p:sp>
          <p:nvSpPr>
            <p:cNvPr id="180" name="Line 179"/>
            <p:cNvSpPr>
              <a:spLocks noChangeShapeType="1"/>
            </p:cNvSpPr>
            <p:nvPr/>
          </p:nvSpPr>
          <p:spPr bwMode="auto">
            <a:xfrm flipH="1" flipV="1">
              <a:off x="7718425" y="5295150"/>
              <a:ext cx="152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 sz="1200"/>
            </a:p>
          </p:txBody>
        </p:sp>
      </p:grpSp>
    </p:spTree>
    <p:extLst>
      <p:ext uri="{BB962C8B-B14F-4D97-AF65-F5344CB8AC3E}">
        <p14:creationId xmlns:p14="http://schemas.microsoft.com/office/powerpoint/2010/main" val="282933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958" y="1222261"/>
            <a:ext cx="28003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1520" y="1196752"/>
            <a:ext cx="54608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es-CL" sz="1400" dirty="0" smtClean="0"/>
              <a:t>La </a:t>
            </a:r>
            <a:r>
              <a:rPr lang="es-CL" sz="1400" dirty="0"/>
              <a:t>cantidad de vueltas del alambre y el diámetro, cambian </a:t>
            </a:r>
            <a:r>
              <a:rPr lang="es-CL" sz="1400" dirty="0" smtClean="0"/>
              <a:t>de </a:t>
            </a:r>
            <a:r>
              <a:rPr lang="es-CL" sz="1400" dirty="0"/>
              <a:t>acuerdo con la capacidad de cada alternador, con un </a:t>
            </a:r>
            <a:r>
              <a:rPr lang="es-CL" sz="1400" dirty="0" smtClean="0"/>
              <a:t>promedio </a:t>
            </a:r>
            <a:r>
              <a:rPr lang="es-CL" sz="1400" dirty="0"/>
              <a:t>de 500 vueltas.</a:t>
            </a:r>
          </a:p>
          <a:p>
            <a:pPr indent="360000" algn="just"/>
            <a:r>
              <a:rPr lang="es-CL" sz="1400" dirty="0"/>
              <a:t>La fábrica Bosch cuando produce el rotor, elige el alambre </a:t>
            </a:r>
            <a:r>
              <a:rPr lang="es-CL" sz="1400" dirty="0" smtClean="0"/>
              <a:t>adecuado </a:t>
            </a:r>
            <a:r>
              <a:rPr lang="es-CL" sz="1400" dirty="0"/>
              <a:t>a su capacidad, lo enrolla en máquinas de última </a:t>
            </a:r>
            <a:r>
              <a:rPr lang="es-CL" sz="1400" dirty="0" smtClean="0"/>
              <a:t>generación</a:t>
            </a:r>
            <a:r>
              <a:rPr lang="es-CL" sz="1400" dirty="0"/>
              <a:t>, prensa las garras, y finalmente lo balancea en </a:t>
            </a:r>
            <a:r>
              <a:rPr lang="es-CL" sz="1400" dirty="0" smtClean="0"/>
              <a:t>una </a:t>
            </a:r>
            <a:r>
              <a:rPr lang="es-CL" sz="1400" dirty="0"/>
              <a:t>balanceadora estroboscópica para eliminar posibles  </a:t>
            </a:r>
            <a:r>
              <a:rPr lang="es-CL" sz="1400" dirty="0" smtClean="0"/>
              <a:t>diferencias </a:t>
            </a:r>
            <a:r>
              <a:rPr lang="es-CL" sz="1400" dirty="0"/>
              <a:t>de material, teniendo en cuenta que hay casos </a:t>
            </a:r>
            <a:r>
              <a:rPr lang="es-CL" sz="1400" dirty="0" smtClean="0"/>
              <a:t>de </a:t>
            </a:r>
            <a:r>
              <a:rPr lang="es-CL" sz="1400" dirty="0"/>
              <a:t>rotores que giran hasta 20.000 revoluciones por minuto, </a:t>
            </a:r>
            <a:r>
              <a:rPr lang="es-CL" sz="1400" dirty="0" smtClean="0"/>
              <a:t>y </a:t>
            </a:r>
            <a:r>
              <a:rPr lang="es-CL" sz="1400" dirty="0"/>
              <a:t>un desbalanceo provocaría trepidaciones/vibraciones que </a:t>
            </a:r>
            <a:r>
              <a:rPr lang="es-CL" sz="1400" dirty="0" smtClean="0"/>
              <a:t>podrían </a:t>
            </a:r>
            <a:r>
              <a:rPr lang="es-CL" sz="1400" dirty="0"/>
              <a:t>dañar los rodamientos y la carcasa.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88" y="4437112"/>
            <a:ext cx="772163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11943" y="315652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/>
              <a:t>Rotor: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03109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51520" y="103618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0000"/>
            <a:r>
              <a:rPr lang="es-CL" dirty="0"/>
              <a:t>Las diferencias entre los rotores no son solamente </a:t>
            </a:r>
            <a:r>
              <a:rPr lang="es-CL" dirty="0" smtClean="0"/>
              <a:t>en </a:t>
            </a:r>
            <a:r>
              <a:rPr lang="es-CL" dirty="0"/>
              <a:t>la forma física, sino también eléctrica, debido </a:t>
            </a:r>
            <a:r>
              <a:rPr lang="es-CL" dirty="0" smtClean="0"/>
              <a:t>a la </a:t>
            </a:r>
            <a:r>
              <a:rPr lang="es-CL" dirty="0"/>
              <a:t>variación en la cantidad de espiras, y el grosor del </a:t>
            </a:r>
            <a:r>
              <a:rPr lang="es-CL" dirty="0" smtClean="0"/>
              <a:t>alambre</a:t>
            </a:r>
            <a:r>
              <a:rPr lang="es-CL" dirty="0"/>
              <a:t>, </a:t>
            </a:r>
            <a:r>
              <a:rPr lang="es-CL" dirty="0" smtClean="0"/>
              <a:t>varía </a:t>
            </a:r>
            <a:r>
              <a:rPr lang="es-CL" dirty="0"/>
              <a:t>también la resistencia eléctrica del </a:t>
            </a:r>
            <a:r>
              <a:rPr lang="es-CL" dirty="0" smtClean="0"/>
              <a:t>bobinado</a:t>
            </a:r>
            <a:r>
              <a:rPr lang="es-CL" dirty="0"/>
              <a:t>, que se mide con el </a:t>
            </a:r>
            <a:r>
              <a:rPr lang="es-CL" dirty="0" err="1"/>
              <a:t>ohmiómetro</a:t>
            </a:r>
            <a:r>
              <a:rPr lang="es-CL" dirty="0"/>
              <a:t>, y el valor  </a:t>
            </a:r>
          </a:p>
          <a:p>
            <a:pPr indent="360000"/>
            <a:r>
              <a:rPr lang="es-CL" dirty="0"/>
              <a:t>se indica en ohmios (Ω).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768"/>
            <a:ext cx="3580394" cy="232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22945"/>
            <a:ext cx="787171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20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55117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79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66" y="1124396"/>
            <a:ext cx="202356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322" y="1124396"/>
            <a:ext cx="3175203" cy="231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221783"/>
            <a:ext cx="4521516" cy="129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351 Grupo"/>
          <p:cNvGrpSpPr/>
          <p:nvPr/>
        </p:nvGrpSpPr>
        <p:grpSpPr>
          <a:xfrm>
            <a:off x="2411760" y="4149429"/>
            <a:ext cx="1044575" cy="1187450"/>
            <a:chOff x="0" y="0"/>
            <a:chExt cx="1306286" cy="1487253"/>
          </a:xfrm>
        </p:grpSpPr>
        <p:pic>
          <p:nvPicPr>
            <p:cNvPr id="19" name="18 Imagen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306286" cy="1187533"/>
            </a:xfrm>
            <a:prstGeom prst="rect">
              <a:avLst/>
            </a:prstGeom>
          </p:spPr>
        </p:pic>
        <p:sp>
          <p:nvSpPr>
            <p:cNvPr id="20" name="311 Rectángulo redondeado"/>
            <p:cNvSpPr/>
            <p:nvPr/>
          </p:nvSpPr>
          <p:spPr>
            <a:xfrm>
              <a:off x="0" y="1187533"/>
              <a:ext cx="1294130" cy="29972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CL" sz="1100">
                  <a:effectLst/>
                  <a:ea typeface="Calibri"/>
                  <a:cs typeface="Times New Roman"/>
                </a:rPr>
                <a:t> </a:t>
              </a:r>
            </a:p>
          </p:txBody>
        </p:sp>
      </p:grpSp>
      <p:grpSp>
        <p:nvGrpSpPr>
          <p:cNvPr id="16" name="314 Grupo"/>
          <p:cNvGrpSpPr/>
          <p:nvPr/>
        </p:nvGrpSpPr>
        <p:grpSpPr>
          <a:xfrm>
            <a:off x="597817" y="4085634"/>
            <a:ext cx="1151890" cy="1264285"/>
            <a:chOff x="0" y="0"/>
            <a:chExt cx="1460665" cy="1443306"/>
          </a:xfrm>
        </p:grpSpPr>
        <p:pic>
          <p:nvPicPr>
            <p:cNvPr id="17" name="16 Imagen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1460665" cy="1116281"/>
            </a:xfrm>
            <a:prstGeom prst="rect">
              <a:avLst/>
            </a:prstGeom>
          </p:spPr>
        </p:pic>
        <p:sp>
          <p:nvSpPr>
            <p:cNvPr id="18" name="346 Rectángulo redondeado"/>
            <p:cNvSpPr/>
            <p:nvPr/>
          </p:nvSpPr>
          <p:spPr>
            <a:xfrm>
              <a:off x="0" y="1116281"/>
              <a:ext cx="1296035" cy="32702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/>
            </a:p>
          </p:txBody>
        </p:sp>
      </p:grpSp>
      <p:sp>
        <p:nvSpPr>
          <p:cNvPr id="2" name="1 Rectángulo"/>
          <p:cNvSpPr/>
          <p:nvPr/>
        </p:nvSpPr>
        <p:spPr>
          <a:xfrm>
            <a:off x="518219" y="5517232"/>
            <a:ext cx="1101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I = </a:t>
            </a:r>
            <a:r>
              <a:rPr lang="es-CL" dirty="0" err="1"/>
              <a:t>Ip</a:t>
            </a:r>
            <a:endParaRPr lang="es-CL" dirty="0"/>
          </a:p>
          <a:p>
            <a:r>
              <a:rPr lang="es-CL" dirty="0"/>
              <a:t> </a:t>
            </a:r>
          </a:p>
          <a:p>
            <a:r>
              <a:rPr lang="es-CL" dirty="0"/>
              <a:t>U=Up√3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353740" y="5520650"/>
            <a:ext cx="11606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I = </a:t>
            </a:r>
            <a:r>
              <a:rPr lang="es-CL" dirty="0" err="1"/>
              <a:t>Ip</a:t>
            </a:r>
            <a:r>
              <a:rPr lang="es-CL" dirty="0"/>
              <a:t> √3</a:t>
            </a:r>
          </a:p>
          <a:p>
            <a:r>
              <a:rPr lang="es-CL" dirty="0"/>
              <a:t> </a:t>
            </a:r>
          </a:p>
          <a:p>
            <a:r>
              <a:rPr lang="es-CL" dirty="0"/>
              <a:t>U = Up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411943" y="315652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/>
              <a:t>Estator: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95200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902" y="1010315"/>
            <a:ext cx="29908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547664" y="5473560"/>
            <a:ext cx="66484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84984"/>
            <a:ext cx="8099893" cy="197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56341" y="764704"/>
            <a:ext cx="45756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es-CL" dirty="0" smtClean="0"/>
              <a:t>Los </a:t>
            </a:r>
            <a:r>
              <a:rPr lang="es-CL" dirty="0"/>
              <a:t>estatores también son diferentes. La diferencia es </a:t>
            </a:r>
            <a:r>
              <a:rPr lang="es-CL" dirty="0" smtClean="0"/>
              <a:t>en </a:t>
            </a:r>
            <a:r>
              <a:rPr lang="es-CL" dirty="0"/>
              <a:t>los bobinados, que </a:t>
            </a:r>
            <a:r>
              <a:rPr lang="es-CL" dirty="0" smtClean="0"/>
              <a:t>producen </a:t>
            </a:r>
            <a:r>
              <a:rPr lang="es-CL" dirty="0"/>
              <a:t>diferentes potencias </a:t>
            </a:r>
            <a:r>
              <a:rPr lang="es-CL" dirty="0" smtClean="0"/>
              <a:t>(</a:t>
            </a:r>
            <a:r>
              <a:rPr lang="es-CL" dirty="0"/>
              <a:t>corriente).</a:t>
            </a:r>
          </a:p>
          <a:p>
            <a:pPr indent="360000" algn="just"/>
            <a:r>
              <a:rPr lang="es-CL" dirty="0"/>
              <a:t>Aparentemente iguales, pero con valores de resistencias </a:t>
            </a:r>
            <a:r>
              <a:rPr lang="es-CL" dirty="0" smtClean="0"/>
              <a:t>diferentes</a:t>
            </a:r>
            <a:r>
              <a:rPr lang="es-CL" dirty="0"/>
              <a:t>.</a:t>
            </a:r>
          </a:p>
          <a:p>
            <a:pPr indent="360000" algn="just"/>
            <a:r>
              <a:rPr lang="es-CL" dirty="0"/>
              <a:t>Es importante medirlos.</a:t>
            </a:r>
          </a:p>
        </p:txBody>
      </p:sp>
    </p:spTree>
    <p:extLst>
      <p:ext uri="{BB962C8B-B14F-4D97-AF65-F5344CB8AC3E}">
        <p14:creationId xmlns:p14="http://schemas.microsoft.com/office/powerpoint/2010/main" val="212785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404664"/>
            <a:ext cx="3680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/>
              <a:t>Conjunto o puente </a:t>
            </a:r>
            <a:r>
              <a:rPr lang="es-CL" b="1" dirty="0" smtClean="0"/>
              <a:t>rectificador.</a:t>
            </a:r>
            <a:endParaRPr lang="es-CL" b="1" dirty="0"/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715428"/>
              </p:ext>
            </p:extLst>
          </p:nvPr>
        </p:nvGraphicFramePr>
        <p:xfrm>
          <a:off x="4572000" y="1124744"/>
          <a:ext cx="4032448" cy="2819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Imagen de mapa de bits" r:id="rId3" imgW="2914286" imgH="2038095" progId="Paint.Picture">
                  <p:embed/>
                </p:oleObj>
              </mc:Choice>
              <mc:Fallback>
                <p:oleObj name="Imagen de mapa de bits" r:id="rId3" imgW="2914286" imgH="203809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124744"/>
                        <a:ext cx="4032448" cy="28199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3 Rectángulo"/>
          <p:cNvSpPr/>
          <p:nvPr/>
        </p:nvSpPr>
        <p:spPr>
          <a:xfrm>
            <a:off x="395536" y="980728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/>
              <a:t>Asociación </a:t>
            </a:r>
            <a:r>
              <a:rPr lang="es-CL" dirty="0"/>
              <a:t>de diodos  montados en parejas por fase conectándose a la salida de </a:t>
            </a:r>
            <a:r>
              <a:rPr lang="es-CL" dirty="0" smtClean="0"/>
              <a:t>ella.</a:t>
            </a:r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724034" y="3933056"/>
            <a:ext cx="70190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dirty="0"/>
              <a:t>Los diodos corresponden a un componente electrónico formado por semiconductores que tiene la propiedad de ser en un sentido un buen conductor y en el opuesto aislante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08" y="2119181"/>
            <a:ext cx="1227584" cy="112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49" y="2127504"/>
            <a:ext cx="1804917" cy="116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82" y="5013176"/>
            <a:ext cx="2371533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057" y="5017170"/>
            <a:ext cx="2592288" cy="150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45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8301" y="279947"/>
            <a:ext cx="2590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Regulador </a:t>
            </a:r>
            <a:r>
              <a:rPr lang="es-CL" b="1" dirty="0"/>
              <a:t>de </a:t>
            </a:r>
            <a:r>
              <a:rPr lang="es-CL" b="1" dirty="0" smtClean="0"/>
              <a:t>Tensión</a:t>
            </a:r>
            <a:endParaRPr lang="es-CL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20" y="3278830"/>
            <a:ext cx="137583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684" y="3278241"/>
            <a:ext cx="2260797" cy="129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68300" y="843677"/>
            <a:ext cx="79921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es-CL" dirty="0"/>
              <a:t>La regulación de tensión queda entregada a este dispositivo que actúa sobre la corriente de excitación del alternador (bobina Inductora) modificando el campo magnético aumentando o disminuyendo en función de los valores de tensión a los cuales es sometida la batería y el sistema de carga. 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2005845" y="2482132"/>
            <a:ext cx="4097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000" algn="just"/>
            <a:r>
              <a:rPr lang="es-CL" b="1" dirty="0">
                <a:solidFill>
                  <a:prstClr val="black"/>
                </a:solidFill>
              </a:rPr>
              <a:t>Evolución de los componentes</a:t>
            </a:r>
          </a:p>
        </p:txBody>
      </p:sp>
      <p:grpSp>
        <p:nvGrpSpPr>
          <p:cNvPr id="10" name="6 Grupo"/>
          <p:cNvGrpSpPr/>
          <p:nvPr/>
        </p:nvGrpSpPr>
        <p:grpSpPr>
          <a:xfrm>
            <a:off x="251520" y="4865492"/>
            <a:ext cx="1822238" cy="1093156"/>
            <a:chOff x="0" y="0"/>
            <a:chExt cx="2719449" cy="1330036"/>
          </a:xfrm>
        </p:grpSpPr>
        <p:pic>
          <p:nvPicPr>
            <p:cNvPr id="11" name="10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19449" cy="13300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3 Rectángulo"/>
            <p:cNvSpPr/>
            <p:nvPr/>
          </p:nvSpPr>
          <p:spPr>
            <a:xfrm>
              <a:off x="1828800" y="676893"/>
              <a:ext cx="795646" cy="65314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L"/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961" y="4941168"/>
            <a:ext cx="2361151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083" y="5016844"/>
            <a:ext cx="1950365" cy="98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heurón"/>
          <p:cNvSpPr/>
          <p:nvPr/>
        </p:nvSpPr>
        <p:spPr>
          <a:xfrm>
            <a:off x="2483768" y="5421830"/>
            <a:ext cx="432048" cy="26840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8" name="17 Cheurón"/>
          <p:cNvSpPr/>
          <p:nvPr/>
        </p:nvSpPr>
        <p:spPr>
          <a:xfrm>
            <a:off x="5983610" y="5498030"/>
            <a:ext cx="432048" cy="23103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3218961" y="3926607"/>
            <a:ext cx="1713079" cy="295"/>
          </a:xfrm>
          <a:prstGeom prst="straightConnector1">
            <a:avLst/>
          </a:prstGeom>
          <a:ln w="5715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179512" y="615601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Electromecánica</a:t>
            </a:r>
            <a:endParaRPr lang="es-CL" dirty="0"/>
          </a:p>
        </p:txBody>
      </p:sp>
      <p:sp>
        <p:nvSpPr>
          <p:cNvPr id="23" name="22 CuadroTexto"/>
          <p:cNvSpPr txBox="1"/>
          <p:nvPr/>
        </p:nvSpPr>
        <p:spPr>
          <a:xfrm>
            <a:off x="6549145" y="612703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Electrónica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6144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 animBg="1"/>
      <p:bldP spid="18" grpId="0" animBg="1"/>
      <p:bldP spid="14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1161982" y="836712"/>
            <a:ext cx="5930298" cy="5760640"/>
            <a:chOff x="1161982" y="836712"/>
            <a:chExt cx="5930298" cy="5760640"/>
          </a:xfrm>
        </p:grpSpPr>
        <p:grpSp>
          <p:nvGrpSpPr>
            <p:cNvPr id="9" name="8 Grupo"/>
            <p:cNvGrpSpPr/>
            <p:nvPr/>
          </p:nvGrpSpPr>
          <p:grpSpPr>
            <a:xfrm>
              <a:off x="1161982" y="836712"/>
              <a:ext cx="5930298" cy="5760640"/>
              <a:chOff x="1907704" y="836712"/>
              <a:chExt cx="5055512" cy="5854700"/>
            </a:xfrm>
          </p:grpSpPr>
          <p:grpSp>
            <p:nvGrpSpPr>
              <p:cNvPr id="4" name="5 Grupo"/>
              <p:cNvGrpSpPr/>
              <p:nvPr/>
            </p:nvGrpSpPr>
            <p:grpSpPr>
              <a:xfrm>
                <a:off x="2146106" y="836712"/>
                <a:ext cx="4817110" cy="5854700"/>
                <a:chOff x="0" y="0"/>
                <a:chExt cx="4817660" cy="5854889"/>
              </a:xfrm>
            </p:grpSpPr>
            <p:pic>
              <p:nvPicPr>
                <p:cNvPr id="5" name="4 Imagen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4817660" cy="585488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6" name="3 Cuadro de texto"/>
                <p:cNvSpPr txBox="1"/>
                <p:nvPr/>
              </p:nvSpPr>
              <p:spPr>
                <a:xfrm rot="21358613">
                  <a:off x="859147" y="4010145"/>
                  <a:ext cx="2542944" cy="7304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SlantUp">
                    <a:avLst>
                      <a:gd name="adj" fmla="val 24150"/>
                    </a:avLst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s-CL" sz="1600" i="1" dirty="0">
                      <a:ln w="15773" cap="flat" cmpd="sng" algn="ctr">
                        <a:solidFill>
                          <a:srgbClr val="FFFFFF"/>
                        </a:solidFill>
                        <a:prstDash val="solid"/>
                        <a:round/>
                      </a:ln>
                      <a:solidFill>
                        <a:schemeClr val="bg1"/>
                      </a:solidFill>
                      <a:effectLst>
                        <a:outerShdw blurRad="41275" dist="12700" dir="12000000" algn="tl">
                          <a:srgbClr val="000000">
                            <a:alpha val="40000"/>
                          </a:srgbClr>
                        </a:outerShdw>
                      </a:effectLst>
                      <a:latin typeface="Comic Sans MS" pitchFamily="66" charset="0"/>
                      <a:ea typeface="Calibri"/>
                      <a:cs typeface="Angsana New" pitchFamily="18" charset="-34"/>
                    </a:rPr>
                    <a:t>Unidad 2</a:t>
                  </a:r>
                  <a:endParaRPr lang="es-ES" sz="1100" i="1" dirty="0">
                    <a:solidFill>
                      <a:schemeClr val="bg1"/>
                    </a:solidFill>
                    <a:effectLst/>
                    <a:latin typeface="Comic Sans MS" pitchFamily="66" charset="0"/>
                    <a:ea typeface="Calibri"/>
                    <a:cs typeface="Angsana New" pitchFamily="18" charset="-34"/>
                  </a:endParaRPr>
                </a:p>
                <a:p>
                  <a:pPr>
                    <a:spcAft>
                      <a:spcPts val="0"/>
                    </a:spcAft>
                  </a:pPr>
                  <a:r>
                    <a:rPr lang="es-CL" sz="1600" i="1" dirty="0" smtClean="0">
                      <a:ln w="15773" cap="flat" cmpd="sng" algn="ctr">
                        <a:solidFill>
                          <a:srgbClr val="FFFFFF"/>
                        </a:solidFill>
                        <a:prstDash val="solid"/>
                        <a:round/>
                      </a:ln>
                      <a:solidFill>
                        <a:schemeClr val="bg1"/>
                      </a:solidFill>
                      <a:effectLst>
                        <a:outerShdw blurRad="41275" dist="12700" dir="12000000" algn="tl">
                          <a:srgbClr val="000000">
                            <a:alpha val="40000"/>
                          </a:srgbClr>
                        </a:outerShdw>
                      </a:effectLst>
                      <a:latin typeface="Comic Sans MS" pitchFamily="66" charset="0"/>
                      <a:ea typeface="Calibri"/>
                      <a:cs typeface="Angsana New" pitchFamily="18" charset="-34"/>
                    </a:rPr>
                    <a:t>Sistema de carga.</a:t>
                  </a:r>
                  <a:endParaRPr lang="es-ES" sz="1100" i="1" dirty="0">
                    <a:solidFill>
                      <a:schemeClr val="bg1"/>
                    </a:solidFill>
                    <a:effectLst/>
                    <a:latin typeface="Comic Sans MS" pitchFamily="66" charset="0"/>
                    <a:ea typeface="Calibri"/>
                    <a:cs typeface="Angsana New" pitchFamily="18" charset="-34"/>
                  </a:endParaRPr>
                </a:p>
              </p:txBody>
            </p:sp>
          </p:grpSp>
          <p:sp>
            <p:nvSpPr>
              <p:cNvPr id="8" name="7 Rectángulo"/>
              <p:cNvSpPr/>
              <p:nvPr/>
            </p:nvSpPr>
            <p:spPr>
              <a:xfrm>
                <a:off x="1907704" y="1052736"/>
                <a:ext cx="432048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9894" y="2348880"/>
              <a:ext cx="2133600" cy="179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5996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256" y="836300"/>
            <a:ext cx="2808232" cy="155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35161" y="452279"/>
            <a:ext cx="1257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Transistor:</a:t>
            </a:r>
            <a:endParaRPr lang="es-CL" dirty="0"/>
          </a:p>
        </p:txBody>
      </p:sp>
      <p:sp>
        <p:nvSpPr>
          <p:cNvPr id="2" name="1 Rectángulo"/>
          <p:cNvSpPr/>
          <p:nvPr/>
        </p:nvSpPr>
        <p:spPr>
          <a:xfrm>
            <a:off x="179512" y="821611"/>
            <a:ext cx="5976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es-CL" sz="1600" dirty="0" smtClean="0"/>
              <a:t>Es </a:t>
            </a:r>
            <a:r>
              <a:rPr lang="es-CL" sz="1600" dirty="0"/>
              <a:t>un </a:t>
            </a:r>
            <a:r>
              <a:rPr lang="es-CL" sz="1600" dirty="0" smtClean="0"/>
              <a:t>componente </a:t>
            </a:r>
            <a:r>
              <a:rPr lang="es-CL" sz="1600" dirty="0"/>
              <a:t>electrónico formado por la unión de dos diodos en oposición, capaz de regular el paso de corriente en un circuito eléctrico. </a:t>
            </a:r>
            <a:endParaRPr lang="es-CL" sz="1600" dirty="0" smtClean="0"/>
          </a:p>
          <a:p>
            <a:pPr indent="360000" algn="just"/>
            <a:r>
              <a:rPr lang="es-CL" sz="1600" dirty="0" smtClean="0"/>
              <a:t>Esencialmente desempeña </a:t>
            </a:r>
            <a:r>
              <a:rPr lang="es-CL" sz="1600" dirty="0"/>
              <a:t>una labor similar a la de un relé, controlando corrientes </a:t>
            </a:r>
            <a:r>
              <a:rPr lang="es-CL" sz="1600" dirty="0" smtClean="0"/>
              <a:t>elevadas.</a:t>
            </a:r>
          </a:p>
          <a:p>
            <a:pPr indent="360000" algn="just"/>
            <a:r>
              <a:rPr lang="es-CL" sz="1600" dirty="0" smtClean="0"/>
              <a:t> </a:t>
            </a:r>
            <a:r>
              <a:rPr lang="es-CL" sz="1600" dirty="0"/>
              <a:t>Exteriormente el transistor presenta  diferentes formas  y estructuras , pero disponen de tres bornes denominados respectivamente  emisor, colector y base, el último  de los cuales actúa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339" y="2389525"/>
            <a:ext cx="711538" cy="103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91271"/>
            <a:ext cx="654788" cy="98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168" y="3423559"/>
            <a:ext cx="1885704" cy="13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117" y="5157192"/>
            <a:ext cx="1771747" cy="128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452" y="3482581"/>
            <a:ext cx="2668392" cy="133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157192"/>
            <a:ext cx="2829920" cy="139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Flecha derecha"/>
          <p:cNvSpPr/>
          <p:nvPr/>
        </p:nvSpPr>
        <p:spPr>
          <a:xfrm>
            <a:off x="3635896" y="3990608"/>
            <a:ext cx="792088" cy="259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Flecha derecha"/>
          <p:cNvSpPr/>
          <p:nvPr/>
        </p:nvSpPr>
        <p:spPr>
          <a:xfrm>
            <a:off x="3635896" y="5669687"/>
            <a:ext cx="792088" cy="259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793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35161" y="452279"/>
            <a:ext cx="1600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Diodo Zener:</a:t>
            </a:r>
            <a:endParaRPr lang="es-CL" dirty="0"/>
          </a:p>
        </p:txBody>
      </p:sp>
      <p:sp>
        <p:nvSpPr>
          <p:cNvPr id="2" name="1 Rectángulo"/>
          <p:cNvSpPr/>
          <p:nvPr/>
        </p:nvSpPr>
        <p:spPr>
          <a:xfrm>
            <a:off x="179512" y="821611"/>
            <a:ext cx="51845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es-CL" sz="1600" dirty="0" smtClean="0"/>
              <a:t>Es un tipo especial de diodo, que polarizado en sentido directo tiene un funcionamiento normal, pero que polarizado en sentido inverso permite el paso de corriente a partir de un determinado valor de tensión de polarización (tensión de Zener).</a:t>
            </a:r>
          </a:p>
          <a:p>
            <a:pPr indent="360000" algn="just"/>
            <a:r>
              <a:rPr lang="es-CL" sz="1600" dirty="0" smtClean="0"/>
              <a:t>Se utiliza como un estabilizador de tensión o bien como protector.</a:t>
            </a:r>
            <a:endParaRPr lang="es-CL" sz="1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708104"/>
            <a:ext cx="1234827" cy="117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64" y="4066569"/>
            <a:ext cx="270887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275" y="1898583"/>
            <a:ext cx="3312756" cy="8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70316"/>
            <a:ext cx="4599847" cy="200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09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512928" y="467380"/>
            <a:ext cx="3116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1. Generación de Energía:</a:t>
            </a:r>
            <a:endParaRPr lang="es-CL" dirty="0"/>
          </a:p>
        </p:txBody>
      </p:sp>
      <p:grpSp>
        <p:nvGrpSpPr>
          <p:cNvPr id="5" name="4 Grupo"/>
          <p:cNvGrpSpPr/>
          <p:nvPr/>
        </p:nvGrpSpPr>
        <p:grpSpPr>
          <a:xfrm>
            <a:off x="286747" y="2135088"/>
            <a:ext cx="3192462" cy="3886200"/>
            <a:chOff x="286747" y="2135088"/>
            <a:chExt cx="3192462" cy="3886200"/>
          </a:xfrm>
        </p:grpSpPr>
        <p:sp>
          <p:nvSpPr>
            <p:cNvPr id="26" name="Freeform 20"/>
            <p:cNvSpPr>
              <a:spLocks/>
            </p:cNvSpPr>
            <p:nvPr/>
          </p:nvSpPr>
          <p:spPr bwMode="auto">
            <a:xfrm rot="5400000">
              <a:off x="1859959" y="1125438"/>
              <a:ext cx="609600" cy="2628900"/>
            </a:xfrm>
            <a:custGeom>
              <a:avLst/>
              <a:gdLst>
                <a:gd name="T0" fmla="*/ 192 w 384"/>
                <a:gd name="T1" fmla="*/ 0 h 1272"/>
                <a:gd name="T2" fmla="*/ 192 w 384"/>
                <a:gd name="T3" fmla="*/ 144 h 1272"/>
                <a:gd name="T4" fmla="*/ 0 w 384"/>
                <a:gd name="T5" fmla="*/ 240 h 1272"/>
                <a:gd name="T6" fmla="*/ 192 w 384"/>
                <a:gd name="T7" fmla="*/ 336 h 1272"/>
                <a:gd name="T8" fmla="*/ 384 w 384"/>
                <a:gd name="T9" fmla="*/ 240 h 1272"/>
                <a:gd name="T10" fmla="*/ 192 w 384"/>
                <a:gd name="T11" fmla="*/ 192 h 1272"/>
                <a:gd name="T12" fmla="*/ 0 w 384"/>
                <a:gd name="T13" fmla="*/ 336 h 1272"/>
                <a:gd name="T14" fmla="*/ 192 w 384"/>
                <a:gd name="T15" fmla="*/ 432 h 1272"/>
                <a:gd name="T16" fmla="*/ 384 w 384"/>
                <a:gd name="T17" fmla="*/ 336 h 1272"/>
                <a:gd name="T18" fmla="*/ 192 w 384"/>
                <a:gd name="T19" fmla="*/ 288 h 1272"/>
                <a:gd name="T20" fmla="*/ 0 w 384"/>
                <a:gd name="T21" fmla="*/ 432 h 1272"/>
                <a:gd name="T22" fmla="*/ 192 w 384"/>
                <a:gd name="T23" fmla="*/ 528 h 1272"/>
                <a:gd name="T24" fmla="*/ 384 w 384"/>
                <a:gd name="T25" fmla="*/ 432 h 1272"/>
                <a:gd name="T26" fmla="*/ 192 w 384"/>
                <a:gd name="T27" fmla="*/ 384 h 1272"/>
                <a:gd name="T28" fmla="*/ 0 w 384"/>
                <a:gd name="T29" fmla="*/ 528 h 1272"/>
                <a:gd name="T30" fmla="*/ 192 w 384"/>
                <a:gd name="T31" fmla="*/ 624 h 1272"/>
                <a:gd name="T32" fmla="*/ 384 w 384"/>
                <a:gd name="T33" fmla="*/ 528 h 1272"/>
                <a:gd name="T34" fmla="*/ 192 w 384"/>
                <a:gd name="T35" fmla="*/ 480 h 1272"/>
                <a:gd name="T36" fmla="*/ 0 w 384"/>
                <a:gd name="T37" fmla="*/ 624 h 1272"/>
                <a:gd name="T38" fmla="*/ 192 w 384"/>
                <a:gd name="T39" fmla="*/ 720 h 1272"/>
                <a:gd name="T40" fmla="*/ 384 w 384"/>
                <a:gd name="T41" fmla="*/ 624 h 1272"/>
                <a:gd name="T42" fmla="*/ 192 w 384"/>
                <a:gd name="T43" fmla="*/ 576 h 1272"/>
                <a:gd name="T44" fmla="*/ 0 w 384"/>
                <a:gd name="T45" fmla="*/ 720 h 1272"/>
                <a:gd name="T46" fmla="*/ 192 w 384"/>
                <a:gd name="T47" fmla="*/ 816 h 1272"/>
                <a:gd name="T48" fmla="*/ 384 w 384"/>
                <a:gd name="T49" fmla="*/ 720 h 1272"/>
                <a:gd name="T50" fmla="*/ 192 w 384"/>
                <a:gd name="T51" fmla="*/ 672 h 1272"/>
                <a:gd name="T52" fmla="*/ 0 w 384"/>
                <a:gd name="T53" fmla="*/ 816 h 1272"/>
                <a:gd name="T54" fmla="*/ 192 w 384"/>
                <a:gd name="T55" fmla="*/ 906 h 1272"/>
                <a:gd name="T56" fmla="*/ 384 w 384"/>
                <a:gd name="T57" fmla="*/ 816 h 1272"/>
                <a:gd name="T58" fmla="*/ 192 w 384"/>
                <a:gd name="T59" fmla="*/ 768 h 1272"/>
                <a:gd name="T60" fmla="*/ 0 w 384"/>
                <a:gd name="T61" fmla="*/ 924 h 1272"/>
                <a:gd name="T62" fmla="*/ 174 w 384"/>
                <a:gd name="T63" fmla="*/ 1068 h 1272"/>
                <a:gd name="T64" fmla="*/ 180 w 384"/>
                <a:gd name="T65" fmla="*/ 127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4" h="1272">
                  <a:moveTo>
                    <a:pt x="192" y="0"/>
                  </a:moveTo>
                  <a:lnTo>
                    <a:pt x="192" y="144"/>
                  </a:lnTo>
                  <a:lnTo>
                    <a:pt x="0" y="240"/>
                  </a:lnTo>
                  <a:lnTo>
                    <a:pt x="192" y="336"/>
                  </a:lnTo>
                  <a:lnTo>
                    <a:pt x="384" y="240"/>
                  </a:lnTo>
                  <a:lnTo>
                    <a:pt x="192" y="192"/>
                  </a:lnTo>
                  <a:lnTo>
                    <a:pt x="0" y="336"/>
                  </a:lnTo>
                  <a:lnTo>
                    <a:pt x="192" y="432"/>
                  </a:lnTo>
                  <a:lnTo>
                    <a:pt x="384" y="336"/>
                  </a:lnTo>
                  <a:lnTo>
                    <a:pt x="192" y="288"/>
                  </a:lnTo>
                  <a:lnTo>
                    <a:pt x="0" y="432"/>
                  </a:lnTo>
                  <a:lnTo>
                    <a:pt x="192" y="528"/>
                  </a:lnTo>
                  <a:lnTo>
                    <a:pt x="384" y="432"/>
                  </a:lnTo>
                  <a:lnTo>
                    <a:pt x="192" y="384"/>
                  </a:lnTo>
                  <a:lnTo>
                    <a:pt x="0" y="528"/>
                  </a:lnTo>
                  <a:lnTo>
                    <a:pt x="192" y="624"/>
                  </a:lnTo>
                  <a:lnTo>
                    <a:pt x="384" y="528"/>
                  </a:lnTo>
                  <a:lnTo>
                    <a:pt x="192" y="480"/>
                  </a:lnTo>
                  <a:lnTo>
                    <a:pt x="0" y="624"/>
                  </a:lnTo>
                  <a:lnTo>
                    <a:pt x="192" y="720"/>
                  </a:lnTo>
                  <a:lnTo>
                    <a:pt x="384" y="624"/>
                  </a:lnTo>
                  <a:lnTo>
                    <a:pt x="192" y="576"/>
                  </a:lnTo>
                  <a:lnTo>
                    <a:pt x="0" y="720"/>
                  </a:lnTo>
                  <a:lnTo>
                    <a:pt x="192" y="816"/>
                  </a:lnTo>
                  <a:lnTo>
                    <a:pt x="384" y="720"/>
                  </a:lnTo>
                  <a:lnTo>
                    <a:pt x="192" y="672"/>
                  </a:lnTo>
                  <a:lnTo>
                    <a:pt x="0" y="816"/>
                  </a:lnTo>
                  <a:lnTo>
                    <a:pt x="192" y="906"/>
                  </a:lnTo>
                  <a:lnTo>
                    <a:pt x="384" y="816"/>
                  </a:lnTo>
                  <a:lnTo>
                    <a:pt x="192" y="768"/>
                  </a:lnTo>
                  <a:lnTo>
                    <a:pt x="0" y="924"/>
                  </a:lnTo>
                  <a:lnTo>
                    <a:pt x="174" y="1068"/>
                  </a:lnTo>
                  <a:lnTo>
                    <a:pt x="180" y="1272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 rot="5400000">
              <a:off x="1859959" y="4402038"/>
              <a:ext cx="609600" cy="2628900"/>
            </a:xfrm>
            <a:custGeom>
              <a:avLst/>
              <a:gdLst>
                <a:gd name="T0" fmla="*/ 192 w 384"/>
                <a:gd name="T1" fmla="*/ 0 h 1272"/>
                <a:gd name="T2" fmla="*/ 192 w 384"/>
                <a:gd name="T3" fmla="*/ 144 h 1272"/>
                <a:gd name="T4" fmla="*/ 0 w 384"/>
                <a:gd name="T5" fmla="*/ 240 h 1272"/>
                <a:gd name="T6" fmla="*/ 192 w 384"/>
                <a:gd name="T7" fmla="*/ 336 h 1272"/>
                <a:gd name="T8" fmla="*/ 384 w 384"/>
                <a:gd name="T9" fmla="*/ 240 h 1272"/>
                <a:gd name="T10" fmla="*/ 192 w 384"/>
                <a:gd name="T11" fmla="*/ 192 h 1272"/>
                <a:gd name="T12" fmla="*/ 0 w 384"/>
                <a:gd name="T13" fmla="*/ 336 h 1272"/>
                <a:gd name="T14" fmla="*/ 192 w 384"/>
                <a:gd name="T15" fmla="*/ 432 h 1272"/>
                <a:gd name="T16" fmla="*/ 384 w 384"/>
                <a:gd name="T17" fmla="*/ 336 h 1272"/>
                <a:gd name="T18" fmla="*/ 192 w 384"/>
                <a:gd name="T19" fmla="*/ 288 h 1272"/>
                <a:gd name="T20" fmla="*/ 0 w 384"/>
                <a:gd name="T21" fmla="*/ 432 h 1272"/>
                <a:gd name="T22" fmla="*/ 192 w 384"/>
                <a:gd name="T23" fmla="*/ 528 h 1272"/>
                <a:gd name="T24" fmla="*/ 384 w 384"/>
                <a:gd name="T25" fmla="*/ 432 h 1272"/>
                <a:gd name="T26" fmla="*/ 192 w 384"/>
                <a:gd name="T27" fmla="*/ 384 h 1272"/>
                <a:gd name="T28" fmla="*/ 0 w 384"/>
                <a:gd name="T29" fmla="*/ 528 h 1272"/>
                <a:gd name="T30" fmla="*/ 192 w 384"/>
                <a:gd name="T31" fmla="*/ 624 h 1272"/>
                <a:gd name="T32" fmla="*/ 384 w 384"/>
                <a:gd name="T33" fmla="*/ 528 h 1272"/>
                <a:gd name="T34" fmla="*/ 192 w 384"/>
                <a:gd name="T35" fmla="*/ 480 h 1272"/>
                <a:gd name="T36" fmla="*/ 0 w 384"/>
                <a:gd name="T37" fmla="*/ 624 h 1272"/>
                <a:gd name="T38" fmla="*/ 192 w 384"/>
                <a:gd name="T39" fmla="*/ 720 h 1272"/>
                <a:gd name="T40" fmla="*/ 384 w 384"/>
                <a:gd name="T41" fmla="*/ 624 h 1272"/>
                <a:gd name="T42" fmla="*/ 192 w 384"/>
                <a:gd name="T43" fmla="*/ 576 h 1272"/>
                <a:gd name="T44" fmla="*/ 0 w 384"/>
                <a:gd name="T45" fmla="*/ 720 h 1272"/>
                <a:gd name="T46" fmla="*/ 192 w 384"/>
                <a:gd name="T47" fmla="*/ 816 h 1272"/>
                <a:gd name="T48" fmla="*/ 384 w 384"/>
                <a:gd name="T49" fmla="*/ 720 h 1272"/>
                <a:gd name="T50" fmla="*/ 192 w 384"/>
                <a:gd name="T51" fmla="*/ 672 h 1272"/>
                <a:gd name="T52" fmla="*/ 0 w 384"/>
                <a:gd name="T53" fmla="*/ 816 h 1272"/>
                <a:gd name="T54" fmla="*/ 192 w 384"/>
                <a:gd name="T55" fmla="*/ 906 h 1272"/>
                <a:gd name="T56" fmla="*/ 384 w 384"/>
                <a:gd name="T57" fmla="*/ 816 h 1272"/>
                <a:gd name="T58" fmla="*/ 192 w 384"/>
                <a:gd name="T59" fmla="*/ 768 h 1272"/>
                <a:gd name="T60" fmla="*/ 0 w 384"/>
                <a:gd name="T61" fmla="*/ 924 h 1272"/>
                <a:gd name="T62" fmla="*/ 174 w 384"/>
                <a:gd name="T63" fmla="*/ 1068 h 1272"/>
                <a:gd name="T64" fmla="*/ 180 w 384"/>
                <a:gd name="T65" fmla="*/ 127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4" h="1272">
                  <a:moveTo>
                    <a:pt x="192" y="0"/>
                  </a:moveTo>
                  <a:lnTo>
                    <a:pt x="192" y="144"/>
                  </a:lnTo>
                  <a:lnTo>
                    <a:pt x="0" y="240"/>
                  </a:lnTo>
                  <a:lnTo>
                    <a:pt x="192" y="336"/>
                  </a:lnTo>
                  <a:lnTo>
                    <a:pt x="384" y="240"/>
                  </a:lnTo>
                  <a:lnTo>
                    <a:pt x="192" y="192"/>
                  </a:lnTo>
                  <a:lnTo>
                    <a:pt x="0" y="336"/>
                  </a:lnTo>
                  <a:lnTo>
                    <a:pt x="192" y="432"/>
                  </a:lnTo>
                  <a:lnTo>
                    <a:pt x="384" y="336"/>
                  </a:lnTo>
                  <a:lnTo>
                    <a:pt x="192" y="288"/>
                  </a:lnTo>
                  <a:lnTo>
                    <a:pt x="0" y="432"/>
                  </a:lnTo>
                  <a:lnTo>
                    <a:pt x="192" y="528"/>
                  </a:lnTo>
                  <a:lnTo>
                    <a:pt x="384" y="432"/>
                  </a:lnTo>
                  <a:lnTo>
                    <a:pt x="192" y="384"/>
                  </a:lnTo>
                  <a:lnTo>
                    <a:pt x="0" y="528"/>
                  </a:lnTo>
                  <a:lnTo>
                    <a:pt x="192" y="624"/>
                  </a:lnTo>
                  <a:lnTo>
                    <a:pt x="384" y="528"/>
                  </a:lnTo>
                  <a:lnTo>
                    <a:pt x="192" y="480"/>
                  </a:lnTo>
                  <a:lnTo>
                    <a:pt x="0" y="624"/>
                  </a:lnTo>
                  <a:lnTo>
                    <a:pt x="192" y="720"/>
                  </a:lnTo>
                  <a:lnTo>
                    <a:pt x="384" y="624"/>
                  </a:lnTo>
                  <a:lnTo>
                    <a:pt x="192" y="576"/>
                  </a:lnTo>
                  <a:lnTo>
                    <a:pt x="0" y="720"/>
                  </a:lnTo>
                  <a:lnTo>
                    <a:pt x="192" y="816"/>
                  </a:lnTo>
                  <a:lnTo>
                    <a:pt x="384" y="720"/>
                  </a:lnTo>
                  <a:lnTo>
                    <a:pt x="192" y="672"/>
                  </a:lnTo>
                  <a:lnTo>
                    <a:pt x="0" y="816"/>
                  </a:lnTo>
                  <a:lnTo>
                    <a:pt x="192" y="906"/>
                  </a:lnTo>
                  <a:lnTo>
                    <a:pt x="384" y="816"/>
                  </a:lnTo>
                  <a:lnTo>
                    <a:pt x="192" y="768"/>
                  </a:lnTo>
                  <a:lnTo>
                    <a:pt x="0" y="924"/>
                  </a:lnTo>
                  <a:lnTo>
                    <a:pt x="174" y="1068"/>
                  </a:lnTo>
                  <a:lnTo>
                    <a:pt x="180" y="1272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286747" y="2439888"/>
              <a:ext cx="563562" cy="3257550"/>
            </a:xfrm>
            <a:custGeom>
              <a:avLst/>
              <a:gdLst>
                <a:gd name="T0" fmla="*/ 355 w 355"/>
                <a:gd name="T1" fmla="*/ 0 h 2052"/>
                <a:gd name="T2" fmla="*/ 0 w 355"/>
                <a:gd name="T3" fmla="*/ 1037 h 2052"/>
                <a:gd name="T4" fmla="*/ 355 w 355"/>
                <a:gd name="T5" fmla="*/ 2052 h 2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5" h="2052">
                  <a:moveTo>
                    <a:pt x="355" y="0"/>
                  </a:moveTo>
                  <a:lnTo>
                    <a:pt x="0" y="1037"/>
                  </a:lnTo>
                  <a:lnTo>
                    <a:pt x="355" y="2052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4620622" y="1944588"/>
            <a:ext cx="3623786" cy="4024313"/>
            <a:chOff x="4620622" y="1944588"/>
            <a:chExt cx="3623786" cy="4024313"/>
          </a:xfrm>
        </p:grpSpPr>
        <p:sp>
          <p:nvSpPr>
            <p:cNvPr id="24" name="Line 18"/>
            <p:cNvSpPr>
              <a:spLocks noChangeShapeType="1"/>
            </p:cNvSpPr>
            <p:nvPr/>
          </p:nvSpPr>
          <p:spPr bwMode="auto">
            <a:xfrm>
              <a:off x="5269909" y="3963888"/>
              <a:ext cx="297449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25" name="Line 19"/>
            <p:cNvSpPr>
              <a:spLocks noChangeShapeType="1"/>
            </p:cNvSpPr>
            <p:nvPr/>
          </p:nvSpPr>
          <p:spPr bwMode="auto">
            <a:xfrm>
              <a:off x="5269909" y="2592288"/>
              <a:ext cx="0" cy="2743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29" name="Text Box 23"/>
            <p:cNvSpPr txBox="1">
              <a:spLocks noChangeArrowheads="1"/>
            </p:cNvSpPr>
            <p:nvPr/>
          </p:nvSpPr>
          <p:spPr bwMode="auto">
            <a:xfrm>
              <a:off x="4914106" y="1944588"/>
              <a:ext cx="1962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b="1" dirty="0">
                  <a:latin typeface="Times New Roman" pitchFamily="18" charset="0"/>
                </a:rPr>
                <a:t>MAX. POSITIVO</a:t>
              </a:r>
            </a:p>
          </p:txBody>
        </p:sp>
        <p:sp>
          <p:nvSpPr>
            <p:cNvPr id="30" name="Text Box 24"/>
            <p:cNvSpPr txBox="1">
              <a:spLocks noChangeArrowheads="1"/>
            </p:cNvSpPr>
            <p:nvPr/>
          </p:nvSpPr>
          <p:spPr bwMode="auto">
            <a:xfrm>
              <a:off x="4874622" y="5602188"/>
              <a:ext cx="2089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b="1" dirty="0">
                  <a:latin typeface="Times New Roman" pitchFamily="18" charset="0"/>
                </a:rPr>
                <a:t>MAX. NEGATIVO</a:t>
              </a:r>
            </a:p>
          </p:txBody>
        </p:sp>
        <p:sp>
          <p:nvSpPr>
            <p:cNvPr id="31" name="Text Box 25"/>
            <p:cNvSpPr txBox="1">
              <a:spLocks noChangeArrowheads="1"/>
            </p:cNvSpPr>
            <p:nvPr/>
          </p:nvSpPr>
          <p:spPr bwMode="auto">
            <a:xfrm>
              <a:off x="4620622" y="3773388"/>
              <a:ext cx="6508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b="1">
                  <a:latin typeface="Times New Roman" pitchFamily="18" charset="0"/>
                </a:rPr>
                <a:t>V= 0</a:t>
              </a:r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697909" y="3049488"/>
            <a:ext cx="3276600" cy="2057400"/>
            <a:chOff x="697909" y="3049488"/>
            <a:chExt cx="3276600" cy="2057400"/>
          </a:xfrm>
        </p:grpSpPr>
        <p:grpSp>
          <p:nvGrpSpPr>
            <p:cNvPr id="10" name="Group 4"/>
            <p:cNvGrpSpPr>
              <a:grpSpLocks/>
            </p:cNvGrpSpPr>
            <p:nvPr/>
          </p:nvGrpSpPr>
          <p:grpSpPr bwMode="auto">
            <a:xfrm>
              <a:off x="697909" y="3049488"/>
              <a:ext cx="3276600" cy="2057400"/>
              <a:chOff x="432" y="1920"/>
              <a:chExt cx="2064" cy="1296"/>
            </a:xfrm>
          </p:grpSpPr>
          <p:grpSp>
            <p:nvGrpSpPr>
              <p:cNvPr id="11" name="Group 5"/>
              <p:cNvGrpSpPr>
                <a:grpSpLocks/>
              </p:cNvGrpSpPr>
              <p:nvPr/>
            </p:nvGrpSpPr>
            <p:grpSpPr bwMode="auto">
              <a:xfrm rot="5400000">
                <a:off x="1160" y="1832"/>
                <a:ext cx="534" cy="1548"/>
                <a:chOff x="2016" y="1536"/>
                <a:chExt cx="672" cy="2016"/>
              </a:xfrm>
            </p:grpSpPr>
            <p:sp>
              <p:nvSpPr>
                <p:cNvPr id="22" name="AutoShape 6"/>
                <p:cNvSpPr>
                  <a:spLocks noChangeArrowheads="1"/>
                </p:cNvSpPr>
                <p:nvPr/>
              </p:nvSpPr>
              <p:spPr bwMode="auto">
                <a:xfrm>
                  <a:off x="2016" y="1536"/>
                  <a:ext cx="672" cy="201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23" name="Oval 7"/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384" cy="384"/>
                </a:xfrm>
                <a:prstGeom prst="ellipse">
                  <a:avLst/>
                </a:prstGeom>
                <a:solidFill>
                  <a:srgbClr val="4D4D4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</p:grpSp>
          <p:sp>
            <p:nvSpPr>
              <p:cNvPr id="12" name="Text Box 8"/>
              <p:cNvSpPr txBox="1">
                <a:spLocks noChangeArrowheads="1"/>
              </p:cNvSpPr>
              <p:nvPr/>
            </p:nvSpPr>
            <p:spPr bwMode="auto">
              <a:xfrm>
                <a:off x="727" y="2522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sz="2000" b="1">
                    <a:latin typeface="Times New Roman" pitchFamily="18" charset="0"/>
                  </a:rPr>
                  <a:t>S</a:t>
                </a:r>
              </a:p>
            </p:txBody>
          </p:sp>
          <p:sp>
            <p:nvSpPr>
              <p:cNvPr id="13" name="Text Box 9"/>
              <p:cNvSpPr txBox="1">
                <a:spLocks noChangeArrowheads="1"/>
              </p:cNvSpPr>
              <p:nvPr/>
            </p:nvSpPr>
            <p:spPr bwMode="auto">
              <a:xfrm>
                <a:off x="2007" y="2522"/>
                <a:ext cx="23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sz="2000" b="1">
                    <a:latin typeface="Times New Roman" pitchFamily="18" charset="0"/>
                  </a:rPr>
                  <a:t>N</a:t>
                </a:r>
              </a:p>
            </p:txBody>
          </p:sp>
          <p:grpSp>
            <p:nvGrpSpPr>
              <p:cNvPr id="14" name="Group 10"/>
              <p:cNvGrpSpPr>
                <a:grpSpLocks/>
              </p:cNvGrpSpPr>
              <p:nvPr/>
            </p:nvGrpSpPr>
            <p:grpSpPr bwMode="auto">
              <a:xfrm>
                <a:off x="432" y="1920"/>
                <a:ext cx="2064" cy="648"/>
                <a:chOff x="1344" y="2112"/>
                <a:chExt cx="2688" cy="816"/>
              </a:xfrm>
            </p:grpSpPr>
            <p:sp>
              <p:nvSpPr>
                <p:cNvPr id="19" name="Oval 11"/>
                <p:cNvSpPr>
                  <a:spLocks noChangeArrowheads="1"/>
                </p:cNvSpPr>
                <p:nvPr/>
              </p:nvSpPr>
              <p:spPr bwMode="auto">
                <a:xfrm>
                  <a:off x="1344" y="2112"/>
                  <a:ext cx="2688" cy="81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20" name="Oval 12"/>
                <p:cNvSpPr>
                  <a:spLocks noChangeArrowheads="1"/>
                </p:cNvSpPr>
                <p:nvPr/>
              </p:nvSpPr>
              <p:spPr bwMode="auto">
                <a:xfrm>
                  <a:off x="1488" y="2256"/>
                  <a:ext cx="2400" cy="52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21" name="Oval 13"/>
                <p:cNvSpPr>
                  <a:spLocks noChangeArrowheads="1"/>
                </p:cNvSpPr>
                <p:nvPr/>
              </p:nvSpPr>
              <p:spPr bwMode="auto">
                <a:xfrm>
                  <a:off x="1680" y="2400"/>
                  <a:ext cx="2064" cy="24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</p:grpSp>
          <p:grpSp>
            <p:nvGrpSpPr>
              <p:cNvPr id="15" name="Group 14"/>
              <p:cNvGrpSpPr>
                <a:grpSpLocks/>
              </p:cNvGrpSpPr>
              <p:nvPr/>
            </p:nvGrpSpPr>
            <p:grpSpPr bwMode="auto">
              <a:xfrm>
                <a:off x="432" y="2568"/>
                <a:ext cx="2064" cy="648"/>
                <a:chOff x="1344" y="2112"/>
                <a:chExt cx="2688" cy="816"/>
              </a:xfrm>
            </p:grpSpPr>
            <p:sp>
              <p:nvSpPr>
                <p:cNvPr id="16" name="Oval 15"/>
                <p:cNvSpPr>
                  <a:spLocks noChangeArrowheads="1"/>
                </p:cNvSpPr>
                <p:nvPr/>
              </p:nvSpPr>
              <p:spPr bwMode="auto">
                <a:xfrm>
                  <a:off x="1344" y="2112"/>
                  <a:ext cx="2688" cy="81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17" name="Oval 16"/>
                <p:cNvSpPr>
                  <a:spLocks noChangeArrowheads="1"/>
                </p:cNvSpPr>
                <p:nvPr/>
              </p:nvSpPr>
              <p:spPr bwMode="auto">
                <a:xfrm>
                  <a:off x="1488" y="2256"/>
                  <a:ext cx="2400" cy="52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18" name="Oval 17"/>
                <p:cNvSpPr>
                  <a:spLocks noChangeArrowheads="1"/>
                </p:cNvSpPr>
                <p:nvPr/>
              </p:nvSpPr>
              <p:spPr bwMode="auto">
                <a:xfrm>
                  <a:off x="1680" y="2400"/>
                  <a:ext cx="2064" cy="24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</p:grpSp>
        </p:grpSp>
        <p:sp>
          <p:nvSpPr>
            <p:cNvPr id="32" name="Freeform 26"/>
            <p:cNvSpPr>
              <a:spLocks/>
            </p:cNvSpPr>
            <p:nvPr/>
          </p:nvSpPr>
          <p:spPr bwMode="auto">
            <a:xfrm rot="16200000">
              <a:off x="1279728" y="4058344"/>
              <a:ext cx="542925" cy="182563"/>
            </a:xfrm>
            <a:custGeom>
              <a:avLst/>
              <a:gdLst>
                <a:gd name="T0" fmla="*/ 0 w 342"/>
                <a:gd name="T1" fmla="*/ 111 h 115"/>
                <a:gd name="T2" fmla="*/ 96 w 342"/>
                <a:gd name="T3" fmla="*/ 15 h 115"/>
                <a:gd name="T4" fmla="*/ 258 w 342"/>
                <a:gd name="T5" fmla="*/ 19 h 115"/>
                <a:gd name="T6" fmla="*/ 342 w 342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2" h="115">
                  <a:moveTo>
                    <a:pt x="0" y="111"/>
                  </a:moveTo>
                  <a:cubicBezTo>
                    <a:pt x="16" y="95"/>
                    <a:pt x="53" y="30"/>
                    <a:pt x="96" y="15"/>
                  </a:cubicBezTo>
                  <a:cubicBezTo>
                    <a:pt x="139" y="0"/>
                    <a:pt x="217" y="2"/>
                    <a:pt x="258" y="19"/>
                  </a:cubicBezTo>
                  <a:cubicBezTo>
                    <a:pt x="299" y="36"/>
                    <a:pt x="324" y="95"/>
                    <a:pt x="342" y="115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sp>
        <p:nvSpPr>
          <p:cNvPr id="61" name="60 Rectángulo"/>
          <p:cNvSpPr/>
          <p:nvPr/>
        </p:nvSpPr>
        <p:spPr>
          <a:xfrm>
            <a:off x="2699792" y="908720"/>
            <a:ext cx="3493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Ejemplo circuito monofásico</a:t>
            </a:r>
            <a:endParaRPr lang="es-CL" dirty="0"/>
          </a:p>
        </p:txBody>
      </p:sp>
      <p:grpSp>
        <p:nvGrpSpPr>
          <p:cNvPr id="2" name="1 Grupo"/>
          <p:cNvGrpSpPr/>
          <p:nvPr/>
        </p:nvGrpSpPr>
        <p:grpSpPr>
          <a:xfrm>
            <a:off x="819101" y="1408152"/>
            <a:ext cx="2246128" cy="719792"/>
            <a:chOff x="819101" y="1408152"/>
            <a:chExt cx="2246128" cy="719792"/>
          </a:xfrm>
        </p:grpSpPr>
        <p:sp>
          <p:nvSpPr>
            <p:cNvPr id="62" name="61 Rectángulo"/>
            <p:cNvSpPr/>
            <p:nvPr/>
          </p:nvSpPr>
          <p:spPr>
            <a:xfrm>
              <a:off x="819101" y="1408152"/>
              <a:ext cx="2246128" cy="3693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s-CL" b="1" dirty="0" smtClean="0">
                  <a:solidFill>
                    <a:srgbClr val="C00000"/>
                  </a:solidFill>
                </a:rPr>
                <a:t>Bobina del Estator</a:t>
              </a:r>
              <a:endParaRPr lang="es-CL" dirty="0">
                <a:solidFill>
                  <a:srgbClr val="C00000"/>
                </a:solidFill>
              </a:endParaRPr>
            </a:p>
          </p:txBody>
        </p:sp>
        <p:cxnSp>
          <p:nvCxnSpPr>
            <p:cNvPr id="3" name="2 Conector recto de flecha"/>
            <p:cNvCxnSpPr/>
            <p:nvPr/>
          </p:nvCxnSpPr>
          <p:spPr>
            <a:xfrm>
              <a:off x="2365464" y="1777484"/>
              <a:ext cx="110455" cy="350460"/>
            </a:xfrm>
            <a:prstGeom prst="straightConnector1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3 Grupo"/>
          <p:cNvGrpSpPr/>
          <p:nvPr/>
        </p:nvGrpSpPr>
        <p:grpSpPr>
          <a:xfrm>
            <a:off x="3623445" y="3412559"/>
            <a:ext cx="1375646" cy="665629"/>
            <a:chOff x="3623445" y="3412559"/>
            <a:chExt cx="1375646" cy="665629"/>
          </a:xfrm>
        </p:grpSpPr>
        <p:sp>
          <p:nvSpPr>
            <p:cNvPr id="63" name="62 Rectángulo"/>
            <p:cNvSpPr/>
            <p:nvPr/>
          </p:nvSpPr>
          <p:spPr>
            <a:xfrm>
              <a:off x="4242153" y="3412559"/>
              <a:ext cx="756938" cy="3693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s-CL" b="1" dirty="0" smtClean="0">
                  <a:solidFill>
                    <a:srgbClr val="C00000"/>
                  </a:solidFill>
                </a:rPr>
                <a:t>Rotor</a:t>
              </a:r>
              <a:endParaRPr lang="es-CL" dirty="0">
                <a:solidFill>
                  <a:srgbClr val="C00000"/>
                </a:solidFill>
              </a:endParaRPr>
            </a:p>
          </p:txBody>
        </p:sp>
        <p:cxnSp>
          <p:nvCxnSpPr>
            <p:cNvPr id="64" name="63 Conector recto de flecha"/>
            <p:cNvCxnSpPr/>
            <p:nvPr/>
          </p:nvCxnSpPr>
          <p:spPr>
            <a:xfrm flipH="1">
              <a:off x="3623445" y="3715118"/>
              <a:ext cx="618708" cy="363070"/>
            </a:xfrm>
            <a:prstGeom prst="straightConnector1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68 Rectángulo"/>
          <p:cNvSpPr/>
          <p:nvPr/>
        </p:nvSpPr>
        <p:spPr>
          <a:xfrm>
            <a:off x="5775180" y="1484784"/>
            <a:ext cx="2325212" cy="523220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L" sz="1400" b="1" dirty="0" smtClean="0">
                <a:solidFill>
                  <a:srgbClr val="C00000"/>
                </a:solidFill>
              </a:rPr>
              <a:t>Gráfica de Tensión Generada</a:t>
            </a:r>
            <a:endParaRPr lang="es-CL" sz="1400" dirty="0">
              <a:solidFill>
                <a:srgbClr val="C00000"/>
              </a:solidFill>
            </a:endParaRPr>
          </a:p>
        </p:txBody>
      </p:sp>
      <p:sp>
        <p:nvSpPr>
          <p:cNvPr id="70" name="69 Rectángulo"/>
          <p:cNvSpPr/>
          <p:nvPr/>
        </p:nvSpPr>
        <p:spPr>
          <a:xfrm>
            <a:off x="467544" y="116632"/>
            <a:ext cx="4179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 Funcionamiento Sistema de Carga: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8783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1" grpId="0"/>
      <p:bldP spid="69" grpId="0" animBg="1"/>
      <p:bldP spid="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35161" y="251356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Funcionamiento Sistema de Carga: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435160" y="692696"/>
            <a:ext cx="3116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1. Generación de Energía:</a:t>
            </a:r>
            <a:endParaRPr lang="es-CL" dirty="0"/>
          </a:p>
        </p:txBody>
      </p:sp>
      <p:sp>
        <p:nvSpPr>
          <p:cNvPr id="33" name="Line 4"/>
          <p:cNvSpPr>
            <a:spLocks noChangeShapeType="1"/>
          </p:cNvSpPr>
          <p:nvPr/>
        </p:nvSpPr>
        <p:spPr bwMode="auto">
          <a:xfrm>
            <a:off x="5257800" y="3962400"/>
            <a:ext cx="3276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34" name="Line 5"/>
          <p:cNvSpPr>
            <a:spLocks noChangeShapeType="1"/>
          </p:cNvSpPr>
          <p:nvPr/>
        </p:nvSpPr>
        <p:spPr bwMode="auto">
          <a:xfrm>
            <a:off x="5257800" y="2590800"/>
            <a:ext cx="0" cy="2743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35" name="Freeform 6"/>
          <p:cNvSpPr>
            <a:spLocks/>
          </p:cNvSpPr>
          <p:nvPr/>
        </p:nvSpPr>
        <p:spPr bwMode="auto">
          <a:xfrm>
            <a:off x="5257800" y="2743200"/>
            <a:ext cx="762000" cy="1219200"/>
          </a:xfrm>
          <a:custGeom>
            <a:avLst/>
            <a:gdLst>
              <a:gd name="T0" fmla="*/ 0 w 480"/>
              <a:gd name="T1" fmla="*/ 768 h 768"/>
              <a:gd name="T2" fmla="*/ 192 w 480"/>
              <a:gd name="T3" fmla="*/ 144 h 768"/>
              <a:gd name="T4" fmla="*/ 480 w 480"/>
              <a:gd name="T5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0" h="768">
                <a:moveTo>
                  <a:pt x="0" y="768"/>
                </a:moveTo>
                <a:cubicBezTo>
                  <a:pt x="56" y="520"/>
                  <a:pt x="112" y="272"/>
                  <a:pt x="192" y="144"/>
                </a:cubicBezTo>
                <a:cubicBezTo>
                  <a:pt x="272" y="16"/>
                  <a:pt x="376" y="8"/>
                  <a:pt x="480" y="0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36" name="Freeform 7"/>
          <p:cNvSpPr>
            <a:spLocks/>
          </p:cNvSpPr>
          <p:nvPr/>
        </p:nvSpPr>
        <p:spPr bwMode="auto">
          <a:xfrm rot="5400000">
            <a:off x="1847850" y="1123950"/>
            <a:ext cx="609600" cy="2628900"/>
          </a:xfrm>
          <a:custGeom>
            <a:avLst/>
            <a:gdLst>
              <a:gd name="T0" fmla="*/ 192 w 384"/>
              <a:gd name="T1" fmla="*/ 0 h 1272"/>
              <a:gd name="T2" fmla="*/ 192 w 384"/>
              <a:gd name="T3" fmla="*/ 144 h 1272"/>
              <a:gd name="T4" fmla="*/ 0 w 384"/>
              <a:gd name="T5" fmla="*/ 240 h 1272"/>
              <a:gd name="T6" fmla="*/ 192 w 384"/>
              <a:gd name="T7" fmla="*/ 336 h 1272"/>
              <a:gd name="T8" fmla="*/ 384 w 384"/>
              <a:gd name="T9" fmla="*/ 240 h 1272"/>
              <a:gd name="T10" fmla="*/ 192 w 384"/>
              <a:gd name="T11" fmla="*/ 192 h 1272"/>
              <a:gd name="T12" fmla="*/ 0 w 384"/>
              <a:gd name="T13" fmla="*/ 336 h 1272"/>
              <a:gd name="T14" fmla="*/ 192 w 384"/>
              <a:gd name="T15" fmla="*/ 432 h 1272"/>
              <a:gd name="T16" fmla="*/ 384 w 384"/>
              <a:gd name="T17" fmla="*/ 336 h 1272"/>
              <a:gd name="T18" fmla="*/ 192 w 384"/>
              <a:gd name="T19" fmla="*/ 288 h 1272"/>
              <a:gd name="T20" fmla="*/ 0 w 384"/>
              <a:gd name="T21" fmla="*/ 432 h 1272"/>
              <a:gd name="T22" fmla="*/ 192 w 384"/>
              <a:gd name="T23" fmla="*/ 528 h 1272"/>
              <a:gd name="T24" fmla="*/ 384 w 384"/>
              <a:gd name="T25" fmla="*/ 432 h 1272"/>
              <a:gd name="T26" fmla="*/ 192 w 384"/>
              <a:gd name="T27" fmla="*/ 384 h 1272"/>
              <a:gd name="T28" fmla="*/ 0 w 384"/>
              <a:gd name="T29" fmla="*/ 528 h 1272"/>
              <a:gd name="T30" fmla="*/ 192 w 384"/>
              <a:gd name="T31" fmla="*/ 624 h 1272"/>
              <a:gd name="T32" fmla="*/ 384 w 384"/>
              <a:gd name="T33" fmla="*/ 528 h 1272"/>
              <a:gd name="T34" fmla="*/ 192 w 384"/>
              <a:gd name="T35" fmla="*/ 480 h 1272"/>
              <a:gd name="T36" fmla="*/ 0 w 384"/>
              <a:gd name="T37" fmla="*/ 624 h 1272"/>
              <a:gd name="T38" fmla="*/ 192 w 384"/>
              <a:gd name="T39" fmla="*/ 720 h 1272"/>
              <a:gd name="T40" fmla="*/ 384 w 384"/>
              <a:gd name="T41" fmla="*/ 624 h 1272"/>
              <a:gd name="T42" fmla="*/ 192 w 384"/>
              <a:gd name="T43" fmla="*/ 576 h 1272"/>
              <a:gd name="T44" fmla="*/ 0 w 384"/>
              <a:gd name="T45" fmla="*/ 720 h 1272"/>
              <a:gd name="T46" fmla="*/ 192 w 384"/>
              <a:gd name="T47" fmla="*/ 816 h 1272"/>
              <a:gd name="T48" fmla="*/ 384 w 384"/>
              <a:gd name="T49" fmla="*/ 720 h 1272"/>
              <a:gd name="T50" fmla="*/ 192 w 384"/>
              <a:gd name="T51" fmla="*/ 672 h 1272"/>
              <a:gd name="T52" fmla="*/ 0 w 384"/>
              <a:gd name="T53" fmla="*/ 816 h 1272"/>
              <a:gd name="T54" fmla="*/ 192 w 384"/>
              <a:gd name="T55" fmla="*/ 906 h 1272"/>
              <a:gd name="T56" fmla="*/ 384 w 384"/>
              <a:gd name="T57" fmla="*/ 816 h 1272"/>
              <a:gd name="T58" fmla="*/ 192 w 384"/>
              <a:gd name="T59" fmla="*/ 768 h 1272"/>
              <a:gd name="T60" fmla="*/ 0 w 384"/>
              <a:gd name="T61" fmla="*/ 924 h 1272"/>
              <a:gd name="T62" fmla="*/ 174 w 384"/>
              <a:gd name="T63" fmla="*/ 1068 h 1272"/>
              <a:gd name="T64" fmla="*/ 180 w 384"/>
              <a:gd name="T65" fmla="*/ 1272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84" h="1272">
                <a:moveTo>
                  <a:pt x="192" y="0"/>
                </a:moveTo>
                <a:lnTo>
                  <a:pt x="192" y="144"/>
                </a:lnTo>
                <a:lnTo>
                  <a:pt x="0" y="240"/>
                </a:lnTo>
                <a:lnTo>
                  <a:pt x="192" y="336"/>
                </a:lnTo>
                <a:lnTo>
                  <a:pt x="384" y="240"/>
                </a:lnTo>
                <a:lnTo>
                  <a:pt x="192" y="192"/>
                </a:lnTo>
                <a:lnTo>
                  <a:pt x="0" y="336"/>
                </a:lnTo>
                <a:lnTo>
                  <a:pt x="192" y="432"/>
                </a:lnTo>
                <a:lnTo>
                  <a:pt x="384" y="336"/>
                </a:lnTo>
                <a:lnTo>
                  <a:pt x="192" y="288"/>
                </a:lnTo>
                <a:lnTo>
                  <a:pt x="0" y="432"/>
                </a:lnTo>
                <a:lnTo>
                  <a:pt x="192" y="528"/>
                </a:lnTo>
                <a:lnTo>
                  <a:pt x="384" y="432"/>
                </a:lnTo>
                <a:lnTo>
                  <a:pt x="192" y="384"/>
                </a:lnTo>
                <a:lnTo>
                  <a:pt x="0" y="528"/>
                </a:lnTo>
                <a:lnTo>
                  <a:pt x="192" y="624"/>
                </a:lnTo>
                <a:lnTo>
                  <a:pt x="384" y="528"/>
                </a:lnTo>
                <a:lnTo>
                  <a:pt x="192" y="480"/>
                </a:lnTo>
                <a:lnTo>
                  <a:pt x="0" y="624"/>
                </a:lnTo>
                <a:lnTo>
                  <a:pt x="192" y="720"/>
                </a:lnTo>
                <a:lnTo>
                  <a:pt x="384" y="624"/>
                </a:lnTo>
                <a:lnTo>
                  <a:pt x="192" y="576"/>
                </a:lnTo>
                <a:lnTo>
                  <a:pt x="0" y="720"/>
                </a:lnTo>
                <a:lnTo>
                  <a:pt x="192" y="816"/>
                </a:lnTo>
                <a:lnTo>
                  <a:pt x="384" y="720"/>
                </a:lnTo>
                <a:lnTo>
                  <a:pt x="192" y="672"/>
                </a:lnTo>
                <a:lnTo>
                  <a:pt x="0" y="816"/>
                </a:lnTo>
                <a:lnTo>
                  <a:pt x="192" y="906"/>
                </a:lnTo>
                <a:lnTo>
                  <a:pt x="384" y="816"/>
                </a:lnTo>
                <a:lnTo>
                  <a:pt x="192" y="768"/>
                </a:lnTo>
                <a:lnTo>
                  <a:pt x="0" y="924"/>
                </a:lnTo>
                <a:lnTo>
                  <a:pt x="174" y="1068"/>
                </a:lnTo>
                <a:lnTo>
                  <a:pt x="180" y="1272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37" name="Freeform 8"/>
          <p:cNvSpPr>
            <a:spLocks/>
          </p:cNvSpPr>
          <p:nvPr/>
        </p:nvSpPr>
        <p:spPr bwMode="auto">
          <a:xfrm rot="5400000">
            <a:off x="1847850" y="4400550"/>
            <a:ext cx="609600" cy="2628900"/>
          </a:xfrm>
          <a:custGeom>
            <a:avLst/>
            <a:gdLst>
              <a:gd name="T0" fmla="*/ 192 w 384"/>
              <a:gd name="T1" fmla="*/ 0 h 1272"/>
              <a:gd name="T2" fmla="*/ 192 w 384"/>
              <a:gd name="T3" fmla="*/ 144 h 1272"/>
              <a:gd name="T4" fmla="*/ 0 w 384"/>
              <a:gd name="T5" fmla="*/ 240 h 1272"/>
              <a:gd name="T6" fmla="*/ 192 w 384"/>
              <a:gd name="T7" fmla="*/ 336 h 1272"/>
              <a:gd name="T8" fmla="*/ 384 w 384"/>
              <a:gd name="T9" fmla="*/ 240 h 1272"/>
              <a:gd name="T10" fmla="*/ 192 w 384"/>
              <a:gd name="T11" fmla="*/ 192 h 1272"/>
              <a:gd name="T12" fmla="*/ 0 w 384"/>
              <a:gd name="T13" fmla="*/ 336 h 1272"/>
              <a:gd name="T14" fmla="*/ 192 w 384"/>
              <a:gd name="T15" fmla="*/ 432 h 1272"/>
              <a:gd name="T16" fmla="*/ 384 w 384"/>
              <a:gd name="T17" fmla="*/ 336 h 1272"/>
              <a:gd name="T18" fmla="*/ 192 w 384"/>
              <a:gd name="T19" fmla="*/ 288 h 1272"/>
              <a:gd name="T20" fmla="*/ 0 w 384"/>
              <a:gd name="T21" fmla="*/ 432 h 1272"/>
              <a:gd name="T22" fmla="*/ 192 w 384"/>
              <a:gd name="T23" fmla="*/ 528 h 1272"/>
              <a:gd name="T24" fmla="*/ 384 w 384"/>
              <a:gd name="T25" fmla="*/ 432 h 1272"/>
              <a:gd name="T26" fmla="*/ 192 w 384"/>
              <a:gd name="T27" fmla="*/ 384 h 1272"/>
              <a:gd name="T28" fmla="*/ 0 w 384"/>
              <a:gd name="T29" fmla="*/ 528 h 1272"/>
              <a:gd name="T30" fmla="*/ 192 w 384"/>
              <a:gd name="T31" fmla="*/ 624 h 1272"/>
              <a:gd name="T32" fmla="*/ 384 w 384"/>
              <a:gd name="T33" fmla="*/ 528 h 1272"/>
              <a:gd name="T34" fmla="*/ 192 w 384"/>
              <a:gd name="T35" fmla="*/ 480 h 1272"/>
              <a:gd name="T36" fmla="*/ 0 w 384"/>
              <a:gd name="T37" fmla="*/ 624 h 1272"/>
              <a:gd name="T38" fmla="*/ 192 w 384"/>
              <a:gd name="T39" fmla="*/ 720 h 1272"/>
              <a:gd name="T40" fmla="*/ 384 w 384"/>
              <a:gd name="T41" fmla="*/ 624 h 1272"/>
              <a:gd name="T42" fmla="*/ 192 w 384"/>
              <a:gd name="T43" fmla="*/ 576 h 1272"/>
              <a:gd name="T44" fmla="*/ 0 w 384"/>
              <a:gd name="T45" fmla="*/ 720 h 1272"/>
              <a:gd name="T46" fmla="*/ 192 w 384"/>
              <a:gd name="T47" fmla="*/ 816 h 1272"/>
              <a:gd name="T48" fmla="*/ 384 w 384"/>
              <a:gd name="T49" fmla="*/ 720 h 1272"/>
              <a:gd name="T50" fmla="*/ 192 w 384"/>
              <a:gd name="T51" fmla="*/ 672 h 1272"/>
              <a:gd name="T52" fmla="*/ 0 w 384"/>
              <a:gd name="T53" fmla="*/ 816 h 1272"/>
              <a:gd name="T54" fmla="*/ 192 w 384"/>
              <a:gd name="T55" fmla="*/ 906 h 1272"/>
              <a:gd name="T56" fmla="*/ 384 w 384"/>
              <a:gd name="T57" fmla="*/ 816 h 1272"/>
              <a:gd name="T58" fmla="*/ 192 w 384"/>
              <a:gd name="T59" fmla="*/ 768 h 1272"/>
              <a:gd name="T60" fmla="*/ 0 w 384"/>
              <a:gd name="T61" fmla="*/ 924 h 1272"/>
              <a:gd name="T62" fmla="*/ 174 w 384"/>
              <a:gd name="T63" fmla="*/ 1068 h 1272"/>
              <a:gd name="T64" fmla="*/ 180 w 384"/>
              <a:gd name="T65" fmla="*/ 1272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84" h="1272">
                <a:moveTo>
                  <a:pt x="192" y="0"/>
                </a:moveTo>
                <a:lnTo>
                  <a:pt x="192" y="144"/>
                </a:lnTo>
                <a:lnTo>
                  <a:pt x="0" y="240"/>
                </a:lnTo>
                <a:lnTo>
                  <a:pt x="192" y="336"/>
                </a:lnTo>
                <a:lnTo>
                  <a:pt x="384" y="240"/>
                </a:lnTo>
                <a:lnTo>
                  <a:pt x="192" y="192"/>
                </a:lnTo>
                <a:lnTo>
                  <a:pt x="0" y="336"/>
                </a:lnTo>
                <a:lnTo>
                  <a:pt x="192" y="432"/>
                </a:lnTo>
                <a:lnTo>
                  <a:pt x="384" y="336"/>
                </a:lnTo>
                <a:lnTo>
                  <a:pt x="192" y="288"/>
                </a:lnTo>
                <a:lnTo>
                  <a:pt x="0" y="432"/>
                </a:lnTo>
                <a:lnTo>
                  <a:pt x="192" y="528"/>
                </a:lnTo>
                <a:lnTo>
                  <a:pt x="384" y="432"/>
                </a:lnTo>
                <a:lnTo>
                  <a:pt x="192" y="384"/>
                </a:lnTo>
                <a:lnTo>
                  <a:pt x="0" y="528"/>
                </a:lnTo>
                <a:lnTo>
                  <a:pt x="192" y="624"/>
                </a:lnTo>
                <a:lnTo>
                  <a:pt x="384" y="528"/>
                </a:lnTo>
                <a:lnTo>
                  <a:pt x="192" y="480"/>
                </a:lnTo>
                <a:lnTo>
                  <a:pt x="0" y="624"/>
                </a:lnTo>
                <a:lnTo>
                  <a:pt x="192" y="720"/>
                </a:lnTo>
                <a:lnTo>
                  <a:pt x="384" y="624"/>
                </a:lnTo>
                <a:lnTo>
                  <a:pt x="192" y="576"/>
                </a:lnTo>
                <a:lnTo>
                  <a:pt x="0" y="720"/>
                </a:lnTo>
                <a:lnTo>
                  <a:pt x="192" y="816"/>
                </a:lnTo>
                <a:lnTo>
                  <a:pt x="384" y="720"/>
                </a:lnTo>
                <a:lnTo>
                  <a:pt x="192" y="672"/>
                </a:lnTo>
                <a:lnTo>
                  <a:pt x="0" y="816"/>
                </a:lnTo>
                <a:lnTo>
                  <a:pt x="192" y="906"/>
                </a:lnTo>
                <a:lnTo>
                  <a:pt x="384" y="816"/>
                </a:lnTo>
                <a:lnTo>
                  <a:pt x="192" y="768"/>
                </a:lnTo>
                <a:lnTo>
                  <a:pt x="0" y="924"/>
                </a:lnTo>
                <a:lnTo>
                  <a:pt x="174" y="1068"/>
                </a:lnTo>
                <a:lnTo>
                  <a:pt x="180" y="1272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38" name="Freeform 9"/>
          <p:cNvSpPr>
            <a:spLocks/>
          </p:cNvSpPr>
          <p:nvPr/>
        </p:nvSpPr>
        <p:spPr bwMode="auto">
          <a:xfrm>
            <a:off x="274638" y="2438400"/>
            <a:ext cx="563562" cy="3257550"/>
          </a:xfrm>
          <a:custGeom>
            <a:avLst/>
            <a:gdLst>
              <a:gd name="T0" fmla="*/ 355 w 355"/>
              <a:gd name="T1" fmla="*/ 0 h 2052"/>
              <a:gd name="T2" fmla="*/ 0 w 355"/>
              <a:gd name="T3" fmla="*/ 1037 h 2052"/>
              <a:gd name="T4" fmla="*/ 355 w 355"/>
              <a:gd name="T5" fmla="*/ 2052 h 2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5" h="2052">
                <a:moveTo>
                  <a:pt x="355" y="0"/>
                </a:moveTo>
                <a:lnTo>
                  <a:pt x="0" y="1037"/>
                </a:lnTo>
                <a:lnTo>
                  <a:pt x="355" y="2052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grpSp>
        <p:nvGrpSpPr>
          <p:cNvPr id="39" name="Group 10"/>
          <p:cNvGrpSpPr>
            <a:grpSpLocks/>
          </p:cNvGrpSpPr>
          <p:nvPr/>
        </p:nvGrpSpPr>
        <p:grpSpPr bwMode="auto">
          <a:xfrm rot="5400000">
            <a:off x="685800" y="3048000"/>
            <a:ext cx="3276600" cy="2057400"/>
            <a:chOff x="432" y="1920"/>
            <a:chExt cx="2064" cy="1296"/>
          </a:xfrm>
        </p:grpSpPr>
        <p:grpSp>
          <p:nvGrpSpPr>
            <p:cNvPr id="40" name="Group 11"/>
            <p:cNvGrpSpPr>
              <a:grpSpLocks/>
            </p:cNvGrpSpPr>
            <p:nvPr/>
          </p:nvGrpSpPr>
          <p:grpSpPr bwMode="auto">
            <a:xfrm rot="5400000">
              <a:off x="1160" y="1832"/>
              <a:ext cx="534" cy="1548"/>
              <a:chOff x="2016" y="1536"/>
              <a:chExt cx="672" cy="2016"/>
            </a:xfrm>
          </p:grpSpPr>
          <p:sp>
            <p:nvSpPr>
              <p:cNvPr id="51" name="AutoShape 12"/>
              <p:cNvSpPr>
                <a:spLocks noChangeArrowheads="1"/>
              </p:cNvSpPr>
              <p:nvPr/>
            </p:nvSpPr>
            <p:spPr bwMode="auto">
              <a:xfrm>
                <a:off x="2016" y="1536"/>
                <a:ext cx="672" cy="2016"/>
              </a:xfrm>
              <a:prstGeom prst="roundRect">
                <a:avLst>
                  <a:gd name="adj" fmla="val 16667"/>
                </a:avLst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52" name="Oval 13"/>
              <p:cNvSpPr>
                <a:spLocks noChangeArrowheads="1"/>
              </p:cNvSpPr>
              <p:nvPr/>
            </p:nvSpPr>
            <p:spPr bwMode="auto">
              <a:xfrm>
                <a:off x="2160" y="2352"/>
                <a:ext cx="384" cy="384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sp>
          <p:nvSpPr>
            <p:cNvPr id="41" name="Text Box 14"/>
            <p:cNvSpPr txBox="1">
              <a:spLocks noChangeArrowheads="1"/>
            </p:cNvSpPr>
            <p:nvPr/>
          </p:nvSpPr>
          <p:spPr bwMode="auto">
            <a:xfrm>
              <a:off x="727" y="2522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2000" b="1"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42" name="Text Box 15"/>
            <p:cNvSpPr txBox="1">
              <a:spLocks noChangeArrowheads="1"/>
            </p:cNvSpPr>
            <p:nvPr/>
          </p:nvSpPr>
          <p:spPr bwMode="auto">
            <a:xfrm>
              <a:off x="2007" y="2522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2000" b="1">
                  <a:latin typeface="Times New Roman" pitchFamily="18" charset="0"/>
                </a:rPr>
                <a:t>N</a:t>
              </a:r>
            </a:p>
          </p:txBody>
        </p:sp>
        <p:grpSp>
          <p:nvGrpSpPr>
            <p:cNvPr id="43" name="Group 16"/>
            <p:cNvGrpSpPr>
              <a:grpSpLocks/>
            </p:cNvGrpSpPr>
            <p:nvPr/>
          </p:nvGrpSpPr>
          <p:grpSpPr bwMode="auto">
            <a:xfrm>
              <a:off x="432" y="1920"/>
              <a:ext cx="2064" cy="648"/>
              <a:chOff x="1344" y="2112"/>
              <a:chExt cx="2688" cy="816"/>
            </a:xfrm>
          </p:grpSpPr>
          <p:sp>
            <p:nvSpPr>
              <p:cNvPr id="48" name="Oval 17"/>
              <p:cNvSpPr>
                <a:spLocks noChangeArrowheads="1"/>
              </p:cNvSpPr>
              <p:nvPr/>
            </p:nvSpPr>
            <p:spPr bwMode="auto">
              <a:xfrm>
                <a:off x="1344" y="2112"/>
                <a:ext cx="2688" cy="8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49" name="Oval 18"/>
              <p:cNvSpPr>
                <a:spLocks noChangeArrowheads="1"/>
              </p:cNvSpPr>
              <p:nvPr/>
            </p:nvSpPr>
            <p:spPr bwMode="auto">
              <a:xfrm>
                <a:off x="1488" y="2256"/>
                <a:ext cx="2400" cy="52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50" name="Oval 19"/>
              <p:cNvSpPr>
                <a:spLocks noChangeArrowheads="1"/>
              </p:cNvSpPr>
              <p:nvPr/>
            </p:nvSpPr>
            <p:spPr bwMode="auto">
              <a:xfrm>
                <a:off x="1680" y="2400"/>
                <a:ext cx="2064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grpSp>
          <p:nvGrpSpPr>
            <p:cNvPr id="44" name="Group 20"/>
            <p:cNvGrpSpPr>
              <a:grpSpLocks/>
            </p:cNvGrpSpPr>
            <p:nvPr/>
          </p:nvGrpSpPr>
          <p:grpSpPr bwMode="auto">
            <a:xfrm>
              <a:off x="432" y="2568"/>
              <a:ext cx="2064" cy="648"/>
              <a:chOff x="1344" y="2112"/>
              <a:chExt cx="2688" cy="816"/>
            </a:xfrm>
          </p:grpSpPr>
          <p:sp>
            <p:nvSpPr>
              <p:cNvPr id="45" name="Oval 21"/>
              <p:cNvSpPr>
                <a:spLocks noChangeArrowheads="1"/>
              </p:cNvSpPr>
              <p:nvPr/>
            </p:nvSpPr>
            <p:spPr bwMode="auto">
              <a:xfrm>
                <a:off x="1344" y="2112"/>
                <a:ext cx="2688" cy="8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46" name="Oval 22"/>
              <p:cNvSpPr>
                <a:spLocks noChangeArrowheads="1"/>
              </p:cNvSpPr>
              <p:nvPr/>
            </p:nvSpPr>
            <p:spPr bwMode="auto">
              <a:xfrm>
                <a:off x="1488" y="2256"/>
                <a:ext cx="2400" cy="52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47" name="Oval 23"/>
              <p:cNvSpPr>
                <a:spLocks noChangeArrowheads="1"/>
              </p:cNvSpPr>
              <p:nvPr/>
            </p:nvSpPr>
            <p:spPr bwMode="auto">
              <a:xfrm>
                <a:off x="1680" y="2400"/>
                <a:ext cx="2064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</p:grpSp>
      </p:grpSp>
      <p:sp>
        <p:nvSpPr>
          <p:cNvPr id="53" name="Text Box 24"/>
          <p:cNvSpPr txBox="1">
            <a:spLocks noChangeArrowheads="1"/>
          </p:cNvSpPr>
          <p:nvPr/>
        </p:nvSpPr>
        <p:spPr bwMode="auto">
          <a:xfrm>
            <a:off x="4938713" y="1943100"/>
            <a:ext cx="196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b="1">
                <a:latin typeface="Times New Roman" pitchFamily="18" charset="0"/>
              </a:rPr>
              <a:t>MAX. POSITIVO</a:t>
            </a:r>
          </a:p>
        </p:txBody>
      </p:sp>
      <p:sp>
        <p:nvSpPr>
          <p:cNvPr id="54" name="Text Box 25"/>
          <p:cNvSpPr txBox="1">
            <a:spLocks noChangeArrowheads="1"/>
          </p:cNvSpPr>
          <p:nvPr/>
        </p:nvSpPr>
        <p:spPr bwMode="auto">
          <a:xfrm>
            <a:off x="4862513" y="5600700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b="1">
                <a:latin typeface="Times New Roman" pitchFamily="18" charset="0"/>
              </a:rPr>
              <a:t>MAX. NEGATIVO</a:t>
            </a:r>
          </a:p>
        </p:txBody>
      </p:sp>
      <p:sp>
        <p:nvSpPr>
          <p:cNvPr id="55" name="Line 26"/>
          <p:cNvSpPr>
            <a:spLocks noChangeShapeType="1"/>
          </p:cNvSpPr>
          <p:nvPr/>
        </p:nvSpPr>
        <p:spPr bwMode="auto">
          <a:xfrm flipV="1">
            <a:off x="457200" y="2743200"/>
            <a:ext cx="457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56" name="Line 27"/>
          <p:cNvSpPr>
            <a:spLocks noChangeShapeType="1"/>
          </p:cNvSpPr>
          <p:nvPr/>
        </p:nvSpPr>
        <p:spPr bwMode="auto">
          <a:xfrm flipH="1" flipV="1">
            <a:off x="457200" y="4267200"/>
            <a:ext cx="381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>
            <a:off x="4608513" y="3771900"/>
            <a:ext cx="650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b="1">
                <a:latin typeface="Times New Roman" pitchFamily="18" charset="0"/>
              </a:rPr>
              <a:t>V= 0</a:t>
            </a:r>
          </a:p>
        </p:txBody>
      </p:sp>
      <p:sp>
        <p:nvSpPr>
          <p:cNvPr id="58" name="Line 29"/>
          <p:cNvSpPr>
            <a:spLocks noChangeShapeType="1"/>
          </p:cNvSpPr>
          <p:nvPr/>
        </p:nvSpPr>
        <p:spPr bwMode="auto">
          <a:xfrm>
            <a:off x="3581400" y="24384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59" name="Line 30"/>
          <p:cNvSpPr>
            <a:spLocks noChangeShapeType="1"/>
          </p:cNvSpPr>
          <p:nvPr/>
        </p:nvSpPr>
        <p:spPr bwMode="auto">
          <a:xfrm flipH="1">
            <a:off x="3581400" y="57150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60" name="Freeform 31"/>
          <p:cNvSpPr>
            <a:spLocks/>
          </p:cNvSpPr>
          <p:nvPr/>
        </p:nvSpPr>
        <p:spPr bwMode="auto">
          <a:xfrm>
            <a:off x="1981200" y="3246438"/>
            <a:ext cx="544513" cy="182562"/>
          </a:xfrm>
          <a:custGeom>
            <a:avLst/>
            <a:gdLst>
              <a:gd name="T0" fmla="*/ 0 w 342"/>
              <a:gd name="T1" fmla="*/ 111 h 115"/>
              <a:gd name="T2" fmla="*/ 96 w 342"/>
              <a:gd name="T3" fmla="*/ 15 h 115"/>
              <a:gd name="T4" fmla="*/ 258 w 342"/>
              <a:gd name="T5" fmla="*/ 19 h 115"/>
              <a:gd name="T6" fmla="*/ 342 w 342"/>
              <a:gd name="T7" fmla="*/ 115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2" h="115">
                <a:moveTo>
                  <a:pt x="0" y="111"/>
                </a:moveTo>
                <a:cubicBezTo>
                  <a:pt x="16" y="95"/>
                  <a:pt x="53" y="30"/>
                  <a:pt x="96" y="15"/>
                </a:cubicBezTo>
                <a:cubicBezTo>
                  <a:pt x="139" y="0"/>
                  <a:pt x="217" y="2"/>
                  <a:pt x="258" y="19"/>
                </a:cubicBezTo>
                <a:cubicBezTo>
                  <a:pt x="299" y="36"/>
                  <a:pt x="324" y="95"/>
                  <a:pt x="342" y="115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088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35161" y="251356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Funcionamiento Sistema de Carga: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435160" y="692696"/>
            <a:ext cx="3116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1. Generación de Energía:</a:t>
            </a:r>
            <a:endParaRPr lang="es-CL" dirty="0"/>
          </a:p>
        </p:txBody>
      </p:sp>
      <p:sp>
        <p:nvSpPr>
          <p:cNvPr id="86" name="Line 4"/>
          <p:cNvSpPr>
            <a:spLocks noChangeShapeType="1"/>
          </p:cNvSpPr>
          <p:nvPr/>
        </p:nvSpPr>
        <p:spPr bwMode="auto">
          <a:xfrm>
            <a:off x="5257800" y="3962400"/>
            <a:ext cx="3276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87" name="Line 5"/>
          <p:cNvSpPr>
            <a:spLocks noChangeShapeType="1"/>
          </p:cNvSpPr>
          <p:nvPr/>
        </p:nvSpPr>
        <p:spPr bwMode="auto">
          <a:xfrm>
            <a:off x="5257800" y="2590800"/>
            <a:ext cx="0" cy="2743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88" name="Freeform 6"/>
          <p:cNvSpPr>
            <a:spLocks/>
          </p:cNvSpPr>
          <p:nvPr/>
        </p:nvSpPr>
        <p:spPr bwMode="auto">
          <a:xfrm>
            <a:off x="5257800" y="2743200"/>
            <a:ext cx="762000" cy="1219200"/>
          </a:xfrm>
          <a:custGeom>
            <a:avLst/>
            <a:gdLst>
              <a:gd name="T0" fmla="*/ 0 w 480"/>
              <a:gd name="T1" fmla="*/ 768 h 768"/>
              <a:gd name="T2" fmla="*/ 192 w 480"/>
              <a:gd name="T3" fmla="*/ 144 h 768"/>
              <a:gd name="T4" fmla="*/ 480 w 480"/>
              <a:gd name="T5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0" h="768">
                <a:moveTo>
                  <a:pt x="0" y="768"/>
                </a:moveTo>
                <a:cubicBezTo>
                  <a:pt x="56" y="520"/>
                  <a:pt x="112" y="272"/>
                  <a:pt x="192" y="144"/>
                </a:cubicBezTo>
                <a:cubicBezTo>
                  <a:pt x="272" y="16"/>
                  <a:pt x="376" y="8"/>
                  <a:pt x="480" y="0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89" name="Freeform 7"/>
          <p:cNvSpPr>
            <a:spLocks/>
          </p:cNvSpPr>
          <p:nvPr/>
        </p:nvSpPr>
        <p:spPr bwMode="auto">
          <a:xfrm flipH="1">
            <a:off x="6019800" y="2743200"/>
            <a:ext cx="762000" cy="1219200"/>
          </a:xfrm>
          <a:custGeom>
            <a:avLst/>
            <a:gdLst>
              <a:gd name="T0" fmla="*/ 0 w 480"/>
              <a:gd name="T1" fmla="*/ 768 h 768"/>
              <a:gd name="T2" fmla="*/ 192 w 480"/>
              <a:gd name="T3" fmla="*/ 144 h 768"/>
              <a:gd name="T4" fmla="*/ 480 w 480"/>
              <a:gd name="T5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0" h="768">
                <a:moveTo>
                  <a:pt x="0" y="768"/>
                </a:moveTo>
                <a:cubicBezTo>
                  <a:pt x="56" y="520"/>
                  <a:pt x="112" y="272"/>
                  <a:pt x="192" y="144"/>
                </a:cubicBezTo>
                <a:cubicBezTo>
                  <a:pt x="272" y="16"/>
                  <a:pt x="376" y="8"/>
                  <a:pt x="480" y="0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grpSp>
        <p:nvGrpSpPr>
          <p:cNvPr id="90" name="Group 8"/>
          <p:cNvGrpSpPr>
            <a:grpSpLocks/>
          </p:cNvGrpSpPr>
          <p:nvPr/>
        </p:nvGrpSpPr>
        <p:grpSpPr bwMode="auto">
          <a:xfrm>
            <a:off x="274638" y="2133600"/>
            <a:ext cx="3192462" cy="3886200"/>
            <a:chOff x="173" y="1344"/>
            <a:chExt cx="2011" cy="2448"/>
          </a:xfrm>
        </p:grpSpPr>
        <p:sp>
          <p:nvSpPr>
            <p:cNvPr id="91" name="Freeform 9"/>
            <p:cNvSpPr>
              <a:spLocks/>
            </p:cNvSpPr>
            <p:nvPr/>
          </p:nvSpPr>
          <p:spPr bwMode="auto">
            <a:xfrm rot="5400000">
              <a:off x="1164" y="708"/>
              <a:ext cx="384" cy="1656"/>
            </a:xfrm>
            <a:custGeom>
              <a:avLst/>
              <a:gdLst>
                <a:gd name="T0" fmla="*/ 192 w 384"/>
                <a:gd name="T1" fmla="*/ 0 h 1272"/>
                <a:gd name="T2" fmla="*/ 192 w 384"/>
                <a:gd name="T3" fmla="*/ 144 h 1272"/>
                <a:gd name="T4" fmla="*/ 0 w 384"/>
                <a:gd name="T5" fmla="*/ 240 h 1272"/>
                <a:gd name="T6" fmla="*/ 192 w 384"/>
                <a:gd name="T7" fmla="*/ 336 h 1272"/>
                <a:gd name="T8" fmla="*/ 384 w 384"/>
                <a:gd name="T9" fmla="*/ 240 h 1272"/>
                <a:gd name="T10" fmla="*/ 192 w 384"/>
                <a:gd name="T11" fmla="*/ 192 h 1272"/>
                <a:gd name="T12" fmla="*/ 0 w 384"/>
                <a:gd name="T13" fmla="*/ 336 h 1272"/>
                <a:gd name="T14" fmla="*/ 192 w 384"/>
                <a:gd name="T15" fmla="*/ 432 h 1272"/>
                <a:gd name="T16" fmla="*/ 384 w 384"/>
                <a:gd name="T17" fmla="*/ 336 h 1272"/>
                <a:gd name="T18" fmla="*/ 192 w 384"/>
                <a:gd name="T19" fmla="*/ 288 h 1272"/>
                <a:gd name="T20" fmla="*/ 0 w 384"/>
                <a:gd name="T21" fmla="*/ 432 h 1272"/>
                <a:gd name="T22" fmla="*/ 192 w 384"/>
                <a:gd name="T23" fmla="*/ 528 h 1272"/>
                <a:gd name="T24" fmla="*/ 384 w 384"/>
                <a:gd name="T25" fmla="*/ 432 h 1272"/>
                <a:gd name="T26" fmla="*/ 192 w 384"/>
                <a:gd name="T27" fmla="*/ 384 h 1272"/>
                <a:gd name="T28" fmla="*/ 0 w 384"/>
                <a:gd name="T29" fmla="*/ 528 h 1272"/>
                <a:gd name="T30" fmla="*/ 192 w 384"/>
                <a:gd name="T31" fmla="*/ 624 h 1272"/>
                <a:gd name="T32" fmla="*/ 384 w 384"/>
                <a:gd name="T33" fmla="*/ 528 h 1272"/>
                <a:gd name="T34" fmla="*/ 192 w 384"/>
                <a:gd name="T35" fmla="*/ 480 h 1272"/>
                <a:gd name="T36" fmla="*/ 0 w 384"/>
                <a:gd name="T37" fmla="*/ 624 h 1272"/>
                <a:gd name="T38" fmla="*/ 192 w 384"/>
                <a:gd name="T39" fmla="*/ 720 h 1272"/>
                <a:gd name="T40" fmla="*/ 384 w 384"/>
                <a:gd name="T41" fmla="*/ 624 h 1272"/>
                <a:gd name="T42" fmla="*/ 192 w 384"/>
                <a:gd name="T43" fmla="*/ 576 h 1272"/>
                <a:gd name="T44" fmla="*/ 0 w 384"/>
                <a:gd name="T45" fmla="*/ 720 h 1272"/>
                <a:gd name="T46" fmla="*/ 192 w 384"/>
                <a:gd name="T47" fmla="*/ 816 h 1272"/>
                <a:gd name="T48" fmla="*/ 384 w 384"/>
                <a:gd name="T49" fmla="*/ 720 h 1272"/>
                <a:gd name="T50" fmla="*/ 192 w 384"/>
                <a:gd name="T51" fmla="*/ 672 h 1272"/>
                <a:gd name="T52" fmla="*/ 0 w 384"/>
                <a:gd name="T53" fmla="*/ 816 h 1272"/>
                <a:gd name="T54" fmla="*/ 192 w 384"/>
                <a:gd name="T55" fmla="*/ 906 h 1272"/>
                <a:gd name="T56" fmla="*/ 384 w 384"/>
                <a:gd name="T57" fmla="*/ 816 h 1272"/>
                <a:gd name="T58" fmla="*/ 192 w 384"/>
                <a:gd name="T59" fmla="*/ 768 h 1272"/>
                <a:gd name="T60" fmla="*/ 0 w 384"/>
                <a:gd name="T61" fmla="*/ 924 h 1272"/>
                <a:gd name="T62" fmla="*/ 174 w 384"/>
                <a:gd name="T63" fmla="*/ 1068 h 1272"/>
                <a:gd name="T64" fmla="*/ 180 w 384"/>
                <a:gd name="T65" fmla="*/ 127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4" h="1272">
                  <a:moveTo>
                    <a:pt x="192" y="0"/>
                  </a:moveTo>
                  <a:lnTo>
                    <a:pt x="192" y="144"/>
                  </a:lnTo>
                  <a:lnTo>
                    <a:pt x="0" y="240"/>
                  </a:lnTo>
                  <a:lnTo>
                    <a:pt x="192" y="336"/>
                  </a:lnTo>
                  <a:lnTo>
                    <a:pt x="384" y="240"/>
                  </a:lnTo>
                  <a:lnTo>
                    <a:pt x="192" y="192"/>
                  </a:lnTo>
                  <a:lnTo>
                    <a:pt x="0" y="336"/>
                  </a:lnTo>
                  <a:lnTo>
                    <a:pt x="192" y="432"/>
                  </a:lnTo>
                  <a:lnTo>
                    <a:pt x="384" y="336"/>
                  </a:lnTo>
                  <a:lnTo>
                    <a:pt x="192" y="288"/>
                  </a:lnTo>
                  <a:lnTo>
                    <a:pt x="0" y="432"/>
                  </a:lnTo>
                  <a:lnTo>
                    <a:pt x="192" y="528"/>
                  </a:lnTo>
                  <a:lnTo>
                    <a:pt x="384" y="432"/>
                  </a:lnTo>
                  <a:lnTo>
                    <a:pt x="192" y="384"/>
                  </a:lnTo>
                  <a:lnTo>
                    <a:pt x="0" y="528"/>
                  </a:lnTo>
                  <a:lnTo>
                    <a:pt x="192" y="624"/>
                  </a:lnTo>
                  <a:lnTo>
                    <a:pt x="384" y="528"/>
                  </a:lnTo>
                  <a:lnTo>
                    <a:pt x="192" y="480"/>
                  </a:lnTo>
                  <a:lnTo>
                    <a:pt x="0" y="624"/>
                  </a:lnTo>
                  <a:lnTo>
                    <a:pt x="192" y="720"/>
                  </a:lnTo>
                  <a:lnTo>
                    <a:pt x="384" y="624"/>
                  </a:lnTo>
                  <a:lnTo>
                    <a:pt x="192" y="576"/>
                  </a:lnTo>
                  <a:lnTo>
                    <a:pt x="0" y="720"/>
                  </a:lnTo>
                  <a:lnTo>
                    <a:pt x="192" y="816"/>
                  </a:lnTo>
                  <a:lnTo>
                    <a:pt x="384" y="720"/>
                  </a:lnTo>
                  <a:lnTo>
                    <a:pt x="192" y="672"/>
                  </a:lnTo>
                  <a:lnTo>
                    <a:pt x="0" y="816"/>
                  </a:lnTo>
                  <a:lnTo>
                    <a:pt x="192" y="906"/>
                  </a:lnTo>
                  <a:lnTo>
                    <a:pt x="384" y="816"/>
                  </a:lnTo>
                  <a:lnTo>
                    <a:pt x="192" y="768"/>
                  </a:lnTo>
                  <a:lnTo>
                    <a:pt x="0" y="924"/>
                  </a:lnTo>
                  <a:lnTo>
                    <a:pt x="174" y="1068"/>
                  </a:lnTo>
                  <a:lnTo>
                    <a:pt x="180" y="1272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92" name="Freeform 10"/>
            <p:cNvSpPr>
              <a:spLocks/>
            </p:cNvSpPr>
            <p:nvPr/>
          </p:nvSpPr>
          <p:spPr bwMode="auto">
            <a:xfrm rot="5400000">
              <a:off x="1164" y="2772"/>
              <a:ext cx="384" cy="1656"/>
            </a:xfrm>
            <a:custGeom>
              <a:avLst/>
              <a:gdLst>
                <a:gd name="T0" fmla="*/ 192 w 384"/>
                <a:gd name="T1" fmla="*/ 0 h 1272"/>
                <a:gd name="T2" fmla="*/ 192 w 384"/>
                <a:gd name="T3" fmla="*/ 144 h 1272"/>
                <a:gd name="T4" fmla="*/ 0 w 384"/>
                <a:gd name="T5" fmla="*/ 240 h 1272"/>
                <a:gd name="T6" fmla="*/ 192 w 384"/>
                <a:gd name="T7" fmla="*/ 336 h 1272"/>
                <a:gd name="T8" fmla="*/ 384 w 384"/>
                <a:gd name="T9" fmla="*/ 240 h 1272"/>
                <a:gd name="T10" fmla="*/ 192 w 384"/>
                <a:gd name="T11" fmla="*/ 192 h 1272"/>
                <a:gd name="T12" fmla="*/ 0 w 384"/>
                <a:gd name="T13" fmla="*/ 336 h 1272"/>
                <a:gd name="T14" fmla="*/ 192 w 384"/>
                <a:gd name="T15" fmla="*/ 432 h 1272"/>
                <a:gd name="T16" fmla="*/ 384 w 384"/>
                <a:gd name="T17" fmla="*/ 336 h 1272"/>
                <a:gd name="T18" fmla="*/ 192 w 384"/>
                <a:gd name="T19" fmla="*/ 288 h 1272"/>
                <a:gd name="T20" fmla="*/ 0 w 384"/>
                <a:gd name="T21" fmla="*/ 432 h 1272"/>
                <a:gd name="T22" fmla="*/ 192 w 384"/>
                <a:gd name="T23" fmla="*/ 528 h 1272"/>
                <a:gd name="T24" fmla="*/ 384 w 384"/>
                <a:gd name="T25" fmla="*/ 432 h 1272"/>
                <a:gd name="T26" fmla="*/ 192 w 384"/>
                <a:gd name="T27" fmla="*/ 384 h 1272"/>
                <a:gd name="T28" fmla="*/ 0 w 384"/>
                <a:gd name="T29" fmla="*/ 528 h 1272"/>
                <a:gd name="T30" fmla="*/ 192 w 384"/>
                <a:gd name="T31" fmla="*/ 624 h 1272"/>
                <a:gd name="T32" fmla="*/ 384 w 384"/>
                <a:gd name="T33" fmla="*/ 528 h 1272"/>
                <a:gd name="T34" fmla="*/ 192 w 384"/>
                <a:gd name="T35" fmla="*/ 480 h 1272"/>
                <a:gd name="T36" fmla="*/ 0 w 384"/>
                <a:gd name="T37" fmla="*/ 624 h 1272"/>
                <a:gd name="T38" fmla="*/ 192 w 384"/>
                <a:gd name="T39" fmla="*/ 720 h 1272"/>
                <a:gd name="T40" fmla="*/ 384 w 384"/>
                <a:gd name="T41" fmla="*/ 624 h 1272"/>
                <a:gd name="T42" fmla="*/ 192 w 384"/>
                <a:gd name="T43" fmla="*/ 576 h 1272"/>
                <a:gd name="T44" fmla="*/ 0 w 384"/>
                <a:gd name="T45" fmla="*/ 720 h 1272"/>
                <a:gd name="T46" fmla="*/ 192 w 384"/>
                <a:gd name="T47" fmla="*/ 816 h 1272"/>
                <a:gd name="T48" fmla="*/ 384 w 384"/>
                <a:gd name="T49" fmla="*/ 720 h 1272"/>
                <a:gd name="T50" fmla="*/ 192 w 384"/>
                <a:gd name="T51" fmla="*/ 672 h 1272"/>
                <a:gd name="T52" fmla="*/ 0 w 384"/>
                <a:gd name="T53" fmla="*/ 816 h 1272"/>
                <a:gd name="T54" fmla="*/ 192 w 384"/>
                <a:gd name="T55" fmla="*/ 906 h 1272"/>
                <a:gd name="T56" fmla="*/ 384 w 384"/>
                <a:gd name="T57" fmla="*/ 816 h 1272"/>
                <a:gd name="T58" fmla="*/ 192 w 384"/>
                <a:gd name="T59" fmla="*/ 768 h 1272"/>
                <a:gd name="T60" fmla="*/ 0 w 384"/>
                <a:gd name="T61" fmla="*/ 924 h 1272"/>
                <a:gd name="T62" fmla="*/ 174 w 384"/>
                <a:gd name="T63" fmla="*/ 1068 h 1272"/>
                <a:gd name="T64" fmla="*/ 180 w 384"/>
                <a:gd name="T65" fmla="*/ 127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4" h="1272">
                  <a:moveTo>
                    <a:pt x="192" y="0"/>
                  </a:moveTo>
                  <a:lnTo>
                    <a:pt x="192" y="144"/>
                  </a:lnTo>
                  <a:lnTo>
                    <a:pt x="0" y="240"/>
                  </a:lnTo>
                  <a:lnTo>
                    <a:pt x="192" y="336"/>
                  </a:lnTo>
                  <a:lnTo>
                    <a:pt x="384" y="240"/>
                  </a:lnTo>
                  <a:lnTo>
                    <a:pt x="192" y="192"/>
                  </a:lnTo>
                  <a:lnTo>
                    <a:pt x="0" y="336"/>
                  </a:lnTo>
                  <a:lnTo>
                    <a:pt x="192" y="432"/>
                  </a:lnTo>
                  <a:lnTo>
                    <a:pt x="384" y="336"/>
                  </a:lnTo>
                  <a:lnTo>
                    <a:pt x="192" y="288"/>
                  </a:lnTo>
                  <a:lnTo>
                    <a:pt x="0" y="432"/>
                  </a:lnTo>
                  <a:lnTo>
                    <a:pt x="192" y="528"/>
                  </a:lnTo>
                  <a:lnTo>
                    <a:pt x="384" y="432"/>
                  </a:lnTo>
                  <a:lnTo>
                    <a:pt x="192" y="384"/>
                  </a:lnTo>
                  <a:lnTo>
                    <a:pt x="0" y="528"/>
                  </a:lnTo>
                  <a:lnTo>
                    <a:pt x="192" y="624"/>
                  </a:lnTo>
                  <a:lnTo>
                    <a:pt x="384" y="528"/>
                  </a:lnTo>
                  <a:lnTo>
                    <a:pt x="192" y="480"/>
                  </a:lnTo>
                  <a:lnTo>
                    <a:pt x="0" y="624"/>
                  </a:lnTo>
                  <a:lnTo>
                    <a:pt x="192" y="720"/>
                  </a:lnTo>
                  <a:lnTo>
                    <a:pt x="384" y="624"/>
                  </a:lnTo>
                  <a:lnTo>
                    <a:pt x="192" y="576"/>
                  </a:lnTo>
                  <a:lnTo>
                    <a:pt x="0" y="720"/>
                  </a:lnTo>
                  <a:lnTo>
                    <a:pt x="192" y="816"/>
                  </a:lnTo>
                  <a:lnTo>
                    <a:pt x="384" y="720"/>
                  </a:lnTo>
                  <a:lnTo>
                    <a:pt x="192" y="672"/>
                  </a:lnTo>
                  <a:lnTo>
                    <a:pt x="0" y="816"/>
                  </a:lnTo>
                  <a:lnTo>
                    <a:pt x="192" y="906"/>
                  </a:lnTo>
                  <a:lnTo>
                    <a:pt x="384" y="816"/>
                  </a:lnTo>
                  <a:lnTo>
                    <a:pt x="192" y="768"/>
                  </a:lnTo>
                  <a:lnTo>
                    <a:pt x="0" y="924"/>
                  </a:lnTo>
                  <a:lnTo>
                    <a:pt x="174" y="1068"/>
                  </a:lnTo>
                  <a:lnTo>
                    <a:pt x="180" y="1272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93" name="Freeform 11"/>
            <p:cNvSpPr>
              <a:spLocks/>
            </p:cNvSpPr>
            <p:nvPr/>
          </p:nvSpPr>
          <p:spPr bwMode="auto">
            <a:xfrm>
              <a:off x="173" y="1536"/>
              <a:ext cx="355" cy="2052"/>
            </a:xfrm>
            <a:custGeom>
              <a:avLst/>
              <a:gdLst>
                <a:gd name="T0" fmla="*/ 355 w 355"/>
                <a:gd name="T1" fmla="*/ 0 h 2052"/>
                <a:gd name="T2" fmla="*/ 0 w 355"/>
                <a:gd name="T3" fmla="*/ 1037 h 2052"/>
                <a:gd name="T4" fmla="*/ 355 w 355"/>
                <a:gd name="T5" fmla="*/ 2052 h 2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5" h="2052">
                  <a:moveTo>
                    <a:pt x="355" y="0"/>
                  </a:moveTo>
                  <a:lnTo>
                    <a:pt x="0" y="1037"/>
                  </a:lnTo>
                  <a:lnTo>
                    <a:pt x="355" y="2052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94" name="Group 12"/>
          <p:cNvGrpSpPr>
            <a:grpSpLocks/>
          </p:cNvGrpSpPr>
          <p:nvPr/>
        </p:nvGrpSpPr>
        <p:grpSpPr bwMode="auto">
          <a:xfrm rot="10800000">
            <a:off x="685800" y="3048000"/>
            <a:ext cx="3276600" cy="2057400"/>
            <a:chOff x="432" y="1920"/>
            <a:chExt cx="2064" cy="1296"/>
          </a:xfrm>
        </p:grpSpPr>
        <p:grpSp>
          <p:nvGrpSpPr>
            <p:cNvPr id="95" name="Group 13"/>
            <p:cNvGrpSpPr>
              <a:grpSpLocks/>
            </p:cNvGrpSpPr>
            <p:nvPr/>
          </p:nvGrpSpPr>
          <p:grpSpPr bwMode="auto">
            <a:xfrm rot="5400000">
              <a:off x="1160" y="1832"/>
              <a:ext cx="534" cy="1548"/>
              <a:chOff x="2016" y="1536"/>
              <a:chExt cx="672" cy="2016"/>
            </a:xfrm>
          </p:grpSpPr>
          <p:sp>
            <p:nvSpPr>
              <p:cNvPr id="106" name="AutoShape 14"/>
              <p:cNvSpPr>
                <a:spLocks noChangeArrowheads="1"/>
              </p:cNvSpPr>
              <p:nvPr/>
            </p:nvSpPr>
            <p:spPr bwMode="auto">
              <a:xfrm>
                <a:off x="2016" y="1536"/>
                <a:ext cx="672" cy="2016"/>
              </a:xfrm>
              <a:prstGeom prst="roundRect">
                <a:avLst>
                  <a:gd name="adj" fmla="val 16667"/>
                </a:avLst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107" name="Oval 15"/>
              <p:cNvSpPr>
                <a:spLocks noChangeArrowheads="1"/>
              </p:cNvSpPr>
              <p:nvPr/>
            </p:nvSpPr>
            <p:spPr bwMode="auto">
              <a:xfrm>
                <a:off x="2160" y="2352"/>
                <a:ext cx="384" cy="384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sp>
          <p:nvSpPr>
            <p:cNvPr id="96" name="Text Box 16"/>
            <p:cNvSpPr txBox="1">
              <a:spLocks noChangeArrowheads="1"/>
            </p:cNvSpPr>
            <p:nvPr/>
          </p:nvSpPr>
          <p:spPr bwMode="auto">
            <a:xfrm>
              <a:off x="727" y="2522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2000" b="1"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97" name="Text Box 17"/>
            <p:cNvSpPr txBox="1">
              <a:spLocks noChangeArrowheads="1"/>
            </p:cNvSpPr>
            <p:nvPr/>
          </p:nvSpPr>
          <p:spPr bwMode="auto">
            <a:xfrm>
              <a:off x="2007" y="2522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2000" b="1">
                  <a:latin typeface="Times New Roman" pitchFamily="18" charset="0"/>
                </a:rPr>
                <a:t>N</a:t>
              </a:r>
            </a:p>
          </p:txBody>
        </p:sp>
        <p:grpSp>
          <p:nvGrpSpPr>
            <p:cNvPr id="98" name="Group 18"/>
            <p:cNvGrpSpPr>
              <a:grpSpLocks/>
            </p:cNvGrpSpPr>
            <p:nvPr/>
          </p:nvGrpSpPr>
          <p:grpSpPr bwMode="auto">
            <a:xfrm>
              <a:off x="432" y="1920"/>
              <a:ext cx="2064" cy="648"/>
              <a:chOff x="1344" y="2112"/>
              <a:chExt cx="2688" cy="816"/>
            </a:xfrm>
          </p:grpSpPr>
          <p:sp>
            <p:nvSpPr>
              <p:cNvPr id="103" name="Oval 19"/>
              <p:cNvSpPr>
                <a:spLocks noChangeArrowheads="1"/>
              </p:cNvSpPr>
              <p:nvPr/>
            </p:nvSpPr>
            <p:spPr bwMode="auto">
              <a:xfrm>
                <a:off x="1344" y="2112"/>
                <a:ext cx="2688" cy="8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104" name="Oval 20"/>
              <p:cNvSpPr>
                <a:spLocks noChangeArrowheads="1"/>
              </p:cNvSpPr>
              <p:nvPr/>
            </p:nvSpPr>
            <p:spPr bwMode="auto">
              <a:xfrm>
                <a:off x="1488" y="2256"/>
                <a:ext cx="2400" cy="52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105" name="Oval 21"/>
              <p:cNvSpPr>
                <a:spLocks noChangeArrowheads="1"/>
              </p:cNvSpPr>
              <p:nvPr/>
            </p:nvSpPr>
            <p:spPr bwMode="auto">
              <a:xfrm>
                <a:off x="1680" y="2400"/>
                <a:ext cx="2064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grpSp>
          <p:nvGrpSpPr>
            <p:cNvPr id="99" name="Group 22"/>
            <p:cNvGrpSpPr>
              <a:grpSpLocks/>
            </p:cNvGrpSpPr>
            <p:nvPr/>
          </p:nvGrpSpPr>
          <p:grpSpPr bwMode="auto">
            <a:xfrm>
              <a:off x="432" y="2568"/>
              <a:ext cx="2064" cy="648"/>
              <a:chOff x="1344" y="2112"/>
              <a:chExt cx="2688" cy="816"/>
            </a:xfrm>
          </p:grpSpPr>
          <p:sp>
            <p:nvSpPr>
              <p:cNvPr id="100" name="Oval 23"/>
              <p:cNvSpPr>
                <a:spLocks noChangeArrowheads="1"/>
              </p:cNvSpPr>
              <p:nvPr/>
            </p:nvSpPr>
            <p:spPr bwMode="auto">
              <a:xfrm>
                <a:off x="1344" y="2112"/>
                <a:ext cx="2688" cy="8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101" name="Oval 24"/>
              <p:cNvSpPr>
                <a:spLocks noChangeArrowheads="1"/>
              </p:cNvSpPr>
              <p:nvPr/>
            </p:nvSpPr>
            <p:spPr bwMode="auto">
              <a:xfrm>
                <a:off x="1488" y="2256"/>
                <a:ext cx="2400" cy="52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102" name="Oval 25"/>
              <p:cNvSpPr>
                <a:spLocks noChangeArrowheads="1"/>
              </p:cNvSpPr>
              <p:nvPr/>
            </p:nvSpPr>
            <p:spPr bwMode="auto">
              <a:xfrm>
                <a:off x="1680" y="2400"/>
                <a:ext cx="2064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</p:grpSp>
      </p:grpSp>
      <p:sp>
        <p:nvSpPr>
          <p:cNvPr id="108" name="Text Box 26"/>
          <p:cNvSpPr txBox="1">
            <a:spLocks noChangeArrowheads="1"/>
          </p:cNvSpPr>
          <p:nvPr/>
        </p:nvSpPr>
        <p:spPr bwMode="auto">
          <a:xfrm>
            <a:off x="4938713" y="1943100"/>
            <a:ext cx="196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b="1">
                <a:latin typeface="Times New Roman" pitchFamily="18" charset="0"/>
              </a:rPr>
              <a:t>MAX. POSITIVO</a:t>
            </a:r>
          </a:p>
        </p:txBody>
      </p:sp>
      <p:sp>
        <p:nvSpPr>
          <p:cNvPr id="109" name="Text Box 27"/>
          <p:cNvSpPr txBox="1">
            <a:spLocks noChangeArrowheads="1"/>
          </p:cNvSpPr>
          <p:nvPr/>
        </p:nvSpPr>
        <p:spPr bwMode="auto">
          <a:xfrm>
            <a:off x="4862513" y="5600700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b="1">
                <a:latin typeface="Times New Roman" pitchFamily="18" charset="0"/>
              </a:rPr>
              <a:t>MAX. NEGATIVO</a:t>
            </a:r>
          </a:p>
        </p:txBody>
      </p:sp>
      <p:sp>
        <p:nvSpPr>
          <p:cNvPr id="110" name="Text Box 28"/>
          <p:cNvSpPr txBox="1">
            <a:spLocks noChangeArrowheads="1"/>
          </p:cNvSpPr>
          <p:nvPr/>
        </p:nvSpPr>
        <p:spPr bwMode="auto">
          <a:xfrm>
            <a:off x="4608513" y="3771900"/>
            <a:ext cx="650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b="1">
                <a:latin typeface="Times New Roman" pitchFamily="18" charset="0"/>
              </a:rPr>
              <a:t>V= 0</a:t>
            </a:r>
          </a:p>
        </p:txBody>
      </p:sp>
      <p:sp>
        <p:nvSpPr>
          <p:cNvPr id="111" name="Freeform 29"/>
          <p:cNvSpPr>
            <a:spLocks/>
          </p:cNvSpPr>
          <p:nvPr/>
        </p:nvSpPr>
        <p:spPr bwMode="auto">
          <a:xfrm rot="5400000">
            <a:off x="2791619" y="3913981"/>
            <a:ext cx="542925" cy="182563"/>
          </a:xfrm>
          <a:custGeom>
            <a:avLst/>
            <a:gdLst>
              <a:gd name="T0" fmla="*/ 0 w 342"/>
              <a:gd name="T1" fmla="*/ 111 h 115"/>
              <a:gd name="T2" fmla="*/ 96 w 342"/>
              <a:gd name="T3" fmla="*/ 15 h 115"/>
              <a:gd name="T4" fmla="*/ 258 w 342"/>
              <a:gd name="T5" fmla="*/ 19 h 115"/>
              <a:gd name="T6" fmla="*/ 342 w 342"/>
              <a:gd name="T7" fmla="*/ 115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2" h="115">
                <a:moveTo>
                  <a:pt x="0" y="111"/>
                </a:moveTo>
                <a:cubicBezTo>
                  <a:pt x="16" y="95"/>
                  <a:pt x="53" y="30"/>
                  <a:pt x="96" y="15"/>
                </a:cubicBezTo>
                <a:cubicBezTo>
                  <a:pt x="139" y="0"/>
                  <a:pt x="217" y="2"/>
                  <a:pt x="258" y="19"/>
                </a:cubicBezTo>
                <a:cubicBezTo>
                  <a:pt x="299" y="36"/>
                  <a:pt x="324" y="95"/>
                  <a:pt x="342" y="115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162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35161" y="251356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Funcionamiento Sistema de Carga: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435160" y="692696"/>
            <a:ext cx="3116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1. Generación de Energía:</a:t>
            </a:r>
            <a:endParaRPr lang="es-CL" dirty="0"/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>
            <a:off x="5257800" y="3962400"/>
            <a:ext cx="3276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61" name="Line 5"/>
          <p:cNvSpPr>
            <a:spLocks noChangeShapeType="1"/>
          </p:cNvSpPr>
          <p:nvPr/>
        </p:nvSpPr>
        <p:spPr bwMode="auto">
          <a:xfrm>
            <a:off x="5257800" y="2590800"/>
            <a:ext cx="0" cy="2743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62" name="Freeform 6"/>
          <p:cNvSpPr>
            <a:spLocks/>
          </p:cNvSpPr>
          <p:nvPr/>
        </p:nvSpPr>
        <p:spPr bwMode="auto">
          <a:xfrm>
            <a:off x="5257800" y="2743200"/>
            <a:ext cx="762000" cy="1219200"/>
          </a:xfrm>
          <a:custGeom>
            <a:avLst/>
            <a:gdLst>
              <a:gd name="T0" fmla="*/ 0 w 480"/>
              <a:gd name="T1" fmla="*/ 768 h 768"/>
              <a:gd name="T2" fmla="*/ 192 w 480"/>
              <a:gd name="T3" fmla="*/ 144 h 768"/>
              <a:gd name="T4" fmla="*/ 480 w 480"/>
              <a:gd name="T5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0" h="768">
                <a:moveTo>
                  <a:pt x="0" y="768"/>
                </a:moveTo>
                <a:cubicBezTo>
                  <a:pt x="56" y="520"/>
                  <a:pt x="112" y="272"/>
                  <a:pt x="192" y="144"/>
                </a:cubicBezTo>
                <a:cubicBezTo>
                  <a:pt x="272" y="16"/>
                  <a:pt x="376" y="8"/>
                  <a:pt x="480" y="0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63" name="Freeform 7"/>
          <p:cNvSpPr>
            <a:spLocks/>
          </p:cNvSpPr>
          <p:nvPr/>
        </p:nvSpPr>
        <p:spPr bwMode="auto">
          <a:xfrm flipH="1">
            <a:off x="6019800" y="2743200"/>
            <a:ext cx="762000" cy="1219200"/>
          </a:xfrm>
          <a:custGeom>
            <a:avLst/>
            <a:gdLst>
              <a:gd name="T0" fmla="*/ 0 w 480"/>
              <a:gd name="T1" fmla="*/ 768 h 768"/>
              <a:gd name="T2" fmla="*/ 192 w 480"/>
              <a:gd name="T3" fmla="*/ 144 h 768"/>
              <a:gd name="T4" fmla="*/ 480 w 480"/>
              <a:gd name="T5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0" h="768">
                <a:moveTo>
                  <a:pt x="0" y="768"/>
                </a:moveTo>
                <a:cubicBezTo>
                  <a:pt x="56" y="520"/>
                  <a:pt x="112" y="272"/>
                  <a:pt x="192" y="144"/>
                </a:cubicBezTo>
                <a:cubicBezTo>
                  <a:pt x="272" y="16"/>
                  <a:pt x="376" y="8"/>
                  <a:pt x="480" y="0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64" name="Freeform 8"/>
          <p:cNvSpPr>
            <a:spLocks/>
          </p:cNvSpPr>
          <p:nvPr/>
        </p:nvSpPr>
        <p:spPr bwMode="auto">
          <a:xfrm flipV="1">
            <a:off x="6781800" y="3962400"/>
            <a:ext cx="762000" cy="1219200"/>
          </a:xfrm>
          <a:custGeom>
            <a:avLst/>
            <a:gdLst>
              <a:gd name="T0" fmla="*/ 0 w 480"/>
              <a:gd name="T1" fmla="*/ 768 h 768"/>
              <a:gd name="T2" fmla="*/ 192 w 480"/>
              <a:gd name="T3" fmla="*/ 144 h 768"/>
              <a:gd name="T4" fmla="*/ 480 w 480"/>
              <a:gd name="T5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0" h="768">
                <a:moveTo>
                  <a:pt x="0" y="768"/>
                </a:moveTo>
                <a:cubicBezTo>
                  <a:pt x="56" y="520"/>
                  <a:pt x="112" y="272"/>
                  <a:pt x="192" y="144"/>
                </a:cubicBezTo>
                <a:cubicBezTo>
                  <a:pt x="272" y="16"/>
                  <a:pt x="376" y="8"/>
                  <a:pt x="480" y="0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grpSp>
        <p:nvGrpSpPr>
          <p:cNvPr id="65" name="Group 9"/>
          <p:cNvGrpSpPr>
            <a:grpSpLocks/>
          </p:cNvGrpSpPr>
          <p:nvPr/>
        </p:nvGrpSpPr>
        <p:grpSpPr bwMode="auto">
          <a:xfrm>
            <a:off x="274638" y="2133600"/>
            <a:ext cx="3192462" cy="3886200"/>
            <a:chOff x="173" y="1344"/>
            <a:chExt cx="2011" cy="2448"/>
          </a:xfrm>
        </p:grpSpPr>
        <p:sp>
          <p:nvSpPr>
            <p:cNvPr id="66" name="Freeform 10"/>
            <p:cNvSpPr>
              <a:spLocks/>
            </p:cNvSpPr>
            <p:nvPr/>
          </p:nvSpPr>
          <p:spPr bwMode="auto">
            <a:xfrm rot="5400000">
              <a:off x="1164" y="708"/>
              <a:ext cx="384" cy="1656"/>
            </a:xfrm>
            <a:custGeom>
              <a:avLst/>
              <a:gdLst>
                <a:gd name="T0" fmla="*/ 192 w 384"/>
                <a:gd name="T1" fmla="*/ 0 h 1272"/>
                <a:gd name="T2" fmla="*/ 192 w 384"/>
                <a:gd name="T3" fmla="*/ 144 h 1272"/>
                <a:gd name="T4" fmla="*/ 0 w 384"/>
                <a:gd name="T5" fmla="*/ 240 h 1272"/>
                <a:gd name="T6" fmla="*/ 192 w 384"/>
                <a:gd name="T7" fmla="*/ 336 h 1272"/>
                <a:gd name="T8" fmla="*/ 384 w 384"/>
                <a:gd name="T9" fmla="*/ 240 h 1272"/>
                <a:gd name="T10" fmla="*/ 192 w 384"/>
                <a:gd name="T11" fmla="*/ 192 h 1272"/>
                <a:gd name="T12" fmla="*/ 0 w 384"/>
                <a:gd name="T13" fmla="*/ 336 h 1272"/>
                <a:gd name="T14" fmla="*/ 192 w 384"/>
                <a:gd name="T15" fmla="*/ 432 h 1272"/>
                <a:gd name="T16" fmla="*/ 384 w 384"/>
                <a:gd name="T17" fmla="*/ 336 h 1272"/>
                <a:gd name="T18" fmla="*/ 192 w 384"/>
                <a:gd name="T19" fmla="*/ 288 h 1272"/>
                <a:gd name="T20" fmla="*/ 0 w 384"/>
                <a:gd name="T21" fmla="*/ 432 h 1272"/>
                <a:gd name="T22" fmla="*/ 192 w 384"/>
                <a:gd name="T23" fmla="*/ 528 h 1272"/>
                <a:gd name="T24" fmla="*/ 384 w 384"/>
                <a:gd name="T25" fmla="*/ 432 h 1272"/>
                <a:gd name="T26" fmla="*/ 192 w 384"/>
                <a:gd name="T27" fmla="*/ 384 h 1272"/>
                <a:gd name="T28" fmla="*/ 0 w 384"/>
                <a:gd name="T29" fmla="*/ 528 h 1272"/>
                <a:gd name="T30" fmla="*/ 192 w 384"/>
                <a:gd name="T31" fmla="*/ 624 h 1272"/>
                <a:gd name="T32" fmla="*/ 384 w 384"/>
                <a:gd name="T33" fmla="*/ 528 h 1272"/>
                <a:gd name="T34" fmla="*/ 192 w 384"/>
                <a:gd name="T35" fmla="*/ 480 h 1272"/>
                <a:gd name="T36" fmla="*/ 0 w 384"/>
                <a:gd name="T37" fmla="*/ 624 h 1272"/>
                <a:gd name="T38" fmla="*/ 192 w 384"/>
                <a:gd name="T39" fmla="*/ 720 h 1272"/>
                <a:gd name="T40" fmla="*/ 384 w 384"/>
                <a:gd name="T41" fmla="*/ 624 h 1272"/>
                <a:gd name="T42" fmla="*/ 192 w 384"/>
                <a:gd name="T43" fmla="*/ 576 h 1272"/>
                <a:gd name="T44" fmla="*/ 0 w 384"/>
                <a:gd name="T45" fmla="*/ 720 h 1272"/>
                <a:gd name="T46" fmla="*/ 192 w 384"/>
                <a:gd name="T47" fmla="*/ 816 h 1272"/>
                <a:gd name="T48" fmla="*/ 384 w 384"/>
                <a:gd name="T49" fmla="*/ 720 h 1272"/>
                <a:gd name="T50" fmla="*/ 192 w 384"/>
                <a:gd name="T51" fmla="*/ 672 h 1272"/>
                <a:gd name="T52" fmla="*/ 0 w 384"/>
                <a:gd name="T53" fmla="*/ 816 h 1272"/>
                <a:gd name="T54" fmla="*/ 192 w 384"/>
                <a:gd name="T55" fmla="*/ 906 h 1272"/>
                <a:gd name="T56" fmla="*/ 384 w 384"/>
                <a:gd name="T57" fmla="*/ 816 h 1272"/>
                <a:gd name="T58" fmla="*/ 192 w 384"/>
                <a:gd name="T59" fmla="*/ 768 h 1272"/>
                <a:gd name="T60" fmla="*/ 0 w 384"/>
                <a:gd name="T61" fmla="*/ 924 h 1272"/>
                <a:gd name="T62" fmla="*/ 174 w 384"/>
                <a:gd name="T63" fmla="*/ 1068 h 1272"/>
                <a:gd name="T64" fmla="*/ 180 w 384"/>
                <a:gd name="T65" fmla="*/ 127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4" h="1272">
                  <a:moveTo>
                    <a:pt x="192" y="0"/>
                  </a:moveTo>
                  <a:lnTo>
                    <a:pt x="192" y="144"/>
                  </a:lnTo>
                  <a:lnTo>
                    <a:pt x="0" y="240"/>
                  </a:lnTo>
                  <a:lnTo>
                    <a:pt x="192" y="336"/>
                  </a:lnTo>
                  <a:lnTo>
                    <a:pt x="384" y="240"/>
                  </a:lnTo>
                  <a:lnTo>
                    <a:pt x="192" y="192"/>
                  </a:lnTo>
                  <a:lnTo>
                    <a:pt x="0" y="336"/>
                  </a:lnTo>
                  <a:lnTo>
                    <a:pt x="192" y="432"/>
                  </a:lnTo>
                  <a:lnTo>
                    <a:pt x="384" y="336"/>
                  </a:lnTo>
                  <a:lnTo>
                    <a:pt x="192" y="288"/>
                  </a:lnTo>
                  <a:lnTo>
                    <a:pt x="0" y="432"/>
                  </a:lnTo>
                  <a:lnTo>
                    <a:pt x="192" y="528"/>
                  </a:lnTo>
                  <a:lnTo>
                    <a:pt x="384" y="432"/>
                  </a:lnTo>
                  <a:lnTo>
                    <a:pt x="192" y="384"/>
                  </a:lnTo>
                  <a:lnTo>
                    <a:pt x="0" y="528"/>
                  </a:lnTo>
                  <a:lnTo>
                    <a:pt x="192" y="624"/>
                  </a:lnTo>
                  <a:lnTo>
                    <a:pt x="384" y="528"/>
                  </a:lnTo>
                  <a:lnTo>
                    <a:pt x="192" y="480"/>
                  </a:lnTo>
                  <a:lnTo>
                    <a:pt x="0" y="624"/>
                  </a:lnTo>
                  <a:lnTo>
                    <a:pt x="192" y="720"/>
                  </a:lnTo>
                  <a:lnTo>
                    <a:pt x="384" y="624"/>
                  </a:lnTo>
                  <a:lnTo>
                    <a:pt x="192" y="576"/>
                  </a:lnTo>
                  <a:lnTo>
                    <a:pt x="0" y="720"/>
                  </a:lnTo>
                  <a:lnTo>
                    <a:pt x="192" y="816"/>
                  </a:lnTo>
                  <a:lnTo>
                    <a:pt x="384" y="720"/>
                  </a:lnTo>
                  <a:lnTo>
                    <a:pt x="192" y="672"/>
                  </a:lnTo>
                  <a:lnTo>
                    <a:pt x="0" y="816"/>
                  </a:lnTo>
                  <a:lnTo>
                    <a:pt x="192" y="906"/>
                  </a:lnTo>
                  <a:lnTo>
                    <a:pt x="384" y="816"/>
                  </a:lnTo>
                  <a:lnTo>
                    <a:pt x="192" y="768"/>
                  </a:lnTo>
                  <a:lnTo>
                    <a:pt x="0" y="924"/>
                  </a:lnTo>
                  <a:lnTo>
                    <a:pt x="174" y="1068"/>
                  </a:lnTo>
                  <a:lnTo>
                    <a:pt x="180" y="1272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 rot="5400000">
              <a:off x="1164" y="2772"/>
              <a:ext cx="384" cy="1656"/>
            </a:xfrm>
            <a:custGeom>
              <a:avLst/>
              <a:gdLst>
                <a:gd name="T0" fmla="*/ 192 w 384"/>
                <a:gd name="T1" fmla="*/ 0 h 1272"/>
                <a:gd name="T2" fmla="*/ 192 w 384"/>
                <a:gd name="T3" fmla="*/ 144 h 1272"/>
                <a:gd name="T4" fmla="*/ 0 w 384"/>
                <a:gd name="T5" fmla="*/ 240 h 1272"/>
                <a:gd name="T6" fmla="*/ 192 w 384"/>
                <a:gd name="T7" fmla="*/ 336 h 1272"/>
                <a:gd name="T8" fmla="*/ 384 w 384"/>
                <a:gd name="T9" fmla="*/ 240 h 1272"/>
                <a:gd name="T10" fmla="*/ 192 w 384"/>
                <a:gd name="T11" fmla="*/ 192 h 1272"/>
                <a:gd name="T12" fmla="*/ 0 w 384"/>
                <a:gd name="T13" fmla="*/ 336 h 1272"/>
                <a:gd name="T14" fmla="*/ 192 w 384"/>
                <a:gd name="T15" fmla="*/ 432 h 1272"/>
                <a:gd name="T16" fmla="*/ 384 w 384"/>
                <a:gd name="T17" fmla="*/ 336 h 1272"/>
                <a:gd name="T18" fmla="*/ 192 w 384"/>
                <a:gd name="T19" fmla="*/ 288 h 1272"/>
                <a:gd name="T20" fmla="*/ 0 w 384"/>
                <a:gd name="T21" fmla="*/ 432 h 1272"/>
                <a:gd name="T22" fmla="*/ 192 w 384"/>
                <a:gd name="T23" fmla="*/ 528 h 1272"/>
                <a:gd name="T24" fmla="*/ 384 w 384"/>
                <a:gd name="T25" fmla="*/ 432 h 1272"/>
                <a:gd name="T26" fmla="*/ 192 w 384"/>
                <a:gd name="T27" fmla="*/ 384 h 1272"/>
                <a:gd name="T28" fmla="*/ 0 w 384"/>
                <a:gd name="T29" fmla="*/ 528 h 1272"/>
                <a:gd name="T30" fmla="*/ 192 w 384"/>
                <a:gd name="T31" fmla="*/ 624 h 1272"/>
                <a:gd name="T32" fmla="*/ 384 w 384"/>
                <a:gd name="T33" fmla="*/ 528 h 1272"/>
                <a:gd name="T34" fmla="*/ 192 w 384"/>
                <a:gd name="T35" fmla="*/ 480 h 1272"/>
                <a:gd name="T36" fmla="*/ 0 w 384"/>
                <a:gd name="T37" fmla="*/ 624 h 1272"/>
                <a:gd name="T38" fmla="*/ 192 w 384"/>
                <a:gd name="T39" fmla="*/ 720 h 1272"/>
                <a:gd name="T40" fmla="*/ 384 w 384"/>
                <a:gd name="T41" fmla="*/ 624 h 1272"/>
                <a:gd name="T42" fmla="*/ 192 w 384"/>
                <a:gd name="T43" fmla="*/ 576 h 1272"/>
                <a:gd name="T44" fmla="*/ 0 w 384"/>
                <a:gd name="T45" fmla="*/ 720 h 1272"/>
                <a:gd name="T46" fmla="*/ 192 w 384"/>
                <a:gd name="T47" fmla="*/ 816 h 1272"/>
                <a:gd name="T48" fmla="*/ 384 w 384"/>
                <a:gd name="T49" fmla="*/ 720 h 1272"/>
                <a:gd name="T50" fmla="*/ 192 w 384"/>
                <a:gd name="T51" fmla="*/ 672 h 1272"/>
                <a:gd name="T52" fmla="*/ 0 w 384"/>
                <a:gd name="T53" fmla="*/ 816 h 1272"/>
                <a:gd name="T54" fmla="*/ 192 w 384"/>
                <a:gd name="T55" fmla="*/ 906 h 1272"/>
                <a:gd name="T56" fmla="*/ 384 w 384"/>
                <a:gd name="T57" fmla="*/ 816 h 1272"/>
                <a:gd name="T58" fmla="*/ 192 w 384"/>
                <a:gd name="T59" fmla="*/ 768 h 1272"/>
                <a:gd name="T60" fmla="*/ 0 w 384"/>
                <a:gd name="T61" fmla="*/ 924 h 1272"/>
                <a:gd name="T62" fmla="*/ 174 w 384"/>
                <a:gd name="T63" fmla="*/ 1068 h 1272"/>
                <a:gd name="T64" fmla="*/ 180 w 384"/>
                <a:gd name="T65" fmla="*/ 127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4" h="1272">
                  <a:moveTo>
                    <a:pt x="192" y="0"/>
                  </a:moveTo>
                  <a:lnTo>
                    <a:pt x="192" y="144"/>
                  </a:lnTo>
                  <a:lnTo>
                    <a:pt x="0" y="240"/>
                  </a:lnTo>
                  <a:lnTo>
                    <a:pt x="192" y="336"/>
                  </a:lnTo>
                  <a:lnTo>
                    <a:pt x="384" y="240"/>
                  </a:lnTo>
                  <a:lnTo>
                    <a:pt x="192" y="192"/>
                  </a:lnTo>
                  <a:lnTo>
                    <a:pt x="0" y="336"/>
                  </a:lnTo>
                  <a:lnTo>
                    <a:pt x="192" y="432"/>
                  </a:lnTo>
                  <a:lnTo>
                    <a:pt x="384" y="336"/>
                  </a:lnTo>
                  <a:lnTo>
                    <a:pt x="192" y="288"/>
                  </a:lnTo>
                  <a:lnTo>
                    <a:pt x="0" y="432"/>
                  </a:lnTo>
                  <a:lnTo>
                    <a:pt x="192" y="528"/>
                  </a:lnTo>
                  <a:lnTo>
                    <a:pt x="384" y="432"/>
                  </a:lnTo>
                  <a:lnTo>
                    <a:pt x="192" y="384"/>
                  </a:lnTo>
                  <a:lnTo>
                    <a:pt x="0" y="528"/>
                  </a:lnTo>
                  <a:lnTo>
                    <a:pt x="192" y="624"/>
                  </a:lnTo>
                  <a:lnTo>
                    <a:pt x="384" y="528"/>
                  </a:lnTo>
                  <a:lnTo>
                    <a:pt x="192" y="480"/>
                  </a:lnTo>
                  <a:lnTo>
                    <a:pt x="0" y="624"/>
                  </a:lnTo>
                  <a:lnTo>
                    <a:pt x="192" y="720"/>
                  </a:lnTo>
                  <a:lnTo>
                    <a:pt x="384" y="624"/>
                  </a:lnTo>
                  <a:lnTo>
                    <a:pt x="192" y="576"/>
                  </a:lnTo>
                  <a:lnTo>
                    <a:pt x="0" y="720"/>
                  </a:lnTo>
                  <a:lnTo>
                    <a:pt x="192" y="816"/>
                  </a:lnTo>
                  <a:lnTo>
                    <a:pt x="384" y="720"/>
                  </a:lnTo>
                  <a:lnTo>
                    <a:pt x="192" y="672"/>
                  </a:lnTo>
                  <a:lnTo>
                    <a:pt x="0" y="816"/>
                  </a:lnTo>
                  <a:lnTo>
                    <a:pt x="192" y="906"/>
                  </a:lnTo>
                  <a:lnTo>
                    <a:pt x="384" y="816"/>
                  </a:lnTo>
                  <a:lnTo>
                    <a:pt x="192" y="768"/>
                  </a:lnTo>
                  <a:lnTo>
                    <a:pt x="0" y="924"/>
                  </a:lnTo>
                  <a:lnTo>
                    <a:pt x="174" y="1068"/>
                  </a:lnTo>
                  <a:lnTo>
                    <a:pt x="180" y="1272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173" y="1536"/>
              <a:ext cx="355" cy="2052"/>
            </a:xfrm>
            <a:custGeom>
              <a:avLst/>
              <a:gdLst>
                <a:gd name="T0" fmla="*/ 355 w 355"/>
                <a:gd name="T1" fmla="*/ 0 h 2052"/>
                <a:gd name="T2" fmla="*/ 0 w 355"/>
                <a:gd name="T3" fmla="*/ 1037 h 2052"/>
                <a:gd name="T4" fmla="*/ 355 w 355"/>
                <a:gd name="T5" fmla="*/ 2052 h 2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5" h="2052">
                  <a:moveTo>
                    <a:pt x="355" y="0"/>
                  </a:moveTo>
                  <a:lnTo>
                    <a:pt x="0" y="1037"/>
                  </a:lnTo>
                  <a:lnTo>
                    <a:pt x="355" y="2052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69" name="Group 13"/>
          <p:cNvGrpSpPr>
            <a:grpSpLocks/>
          </p:cNvGrpSpPr>
          <p:nvPr/>
        </p:nvGrpSpPr>
        <p:grpSpPr bwMode="auto">
          <a:xfrm rot="16200000">
            <a:off x="685800" y="3048000"/>
            <a:ext cx="3276600" cy="2057400"/>
            <a:chOff x="432" y="1920"/>
            <a:chExt cx="2064" cy="1296"/>
          </a:xfrm>
        </p:grpSpPr>
        <p:grpSp>
          <p:nvGrpSpPr>
            <p:cNvPr id="70" name="Group 14"/>
            <p:cNvGrpSpPr>
              <a:grpSpLocks/>
            </p:cNvGrpSpPr>
            <p:nvPr/>
          </p:nvGrpSpPr>
          <p:grpSpPr bwMode="auto">
            <a:xfrm rot="5400000">
              <a:off x="1160" y="1832"/>
              <a:ext cx="534" cy="1548"/>
              <a:chOff x="2016" y="1536"/>
              <a:chExt cx="672" cy="2016"/>
            </a:xfrm>
          </p:grpSpPr>
          <p:sp>
            <p:nvSpPr>
              <p:cNvPr id="81" name="AutoShape 15"/>
              <p:cNvSpPr>
                <a:spLocks noChangeArrowheads="1"/>
              </p:cNvSpPr>
              <p:nvPr/>
            </p:nvSpPr>
            <p:spPr bwMode="auto">
              <a:xfrm>
                <a:off x="2016" y="1536"/>
                <a:ext cx="672" cy="2016"/>
              </a:xfrm>
              <a:prstGeom prst="roundRect">
                <a:avLst>
                  <a:gd name="adj" fmla="val 16667"/>
                </a:avLst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2" name="Oval 16"/>
              <p:cNvSpPr>
                <a:spLocks noChangeArrowheads="1"/>
              </p:cNvSpPr>
              <p:nvPr/>
            </p:nvSpPr>
            <p:spPr bwMode="auto">
              <a:xfrm>
                <a:off x="2160" y="2352"/>
                <a:ext cx="384" cy="384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sp>
          <p:nvSpPr>
            <p:cNvPr id="71" name="Text Box 17"/>
            <p:cNvSpPr txBox="1">
              <a:spLocks noChangeArrowheads="1"/>
            </p:cNvSpPr>
            <p:nvPr/>
          </p:nvSpPr>
          <p:spPr bwMode="auto">
            <a:xfrm>
              <a:off x="727" y="2522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2000" b="1"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72" name="Text Box 18"/>
            <p:cNvSpPr txBox="1">
              <a:spLocks noChangeArrowheads="1"/>
            </p:cNvSpPr>
            <p:nvPr/>
          </p:nvSpPr>
          <p:spPr bwMode="auto">
            <a:xfrm>
              <a:off x="2007" y="2522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2000" b="1">
                  <a:latin typeface="Times New Roman" pitchFamily="18" charset="0"/>
                </a:rPr>
                <a:t>N</a:t>
              </a:r>
            </a:p>
          </p:txBody>
        </p:sp>
        <p:grpSp>
          <p:nvGrpSpPr>
            <p:cNvPr id="73" name="Group 19"/>
            <p:cNvGrpSpPr>
              <a:grpSpLocks/>
            </p:cNvGrpSpPr>
            <p:nvPr/>
          </p:nvGrpSpPr>
          <p:grpSpPr bwMode="auto">
            <a:xfrm>
              <a:off x="432" y="1920"/>
              <a:ext cx="2064" cy="648"/>
              <a:chOff x="1344" y="2112"/>
              <a:chExt cx="2688" cy="816"/>
            </a:xfrm>
          </p:grpSpPr>
          <p:sp>
            <p:nvSpPr>
              <p:cNvPr id="78" name="Oval 20"/>
              <p:cNvSpPr>
                <a:spLocks noChangeArrowheads="1"/>
              </p:cNvSpPr>
              <p:nvPr/>
            </p:nvSpPr>
            <p:spPr bwMode="auto">
              <a:xfrm>
                <a:off x="1344" y="2112"/>
                <a:ext cx="2688" cy="8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79" name="Oval 21"/>
              <p:cNvSpPr>
                <a:spLocks noChangeArrowheads="1"/>
              </p:cNvSpPr>
              <p:nvPr/>
            </p:nvSpPr>
            <p:spPr bwMode="auto">
              <a:xfrm>
                <a:off x="1488" y="2256"/>
                <a:ext cx="2400" cy="52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0" name="Oval 22"/>
              <p:cNvSpPr>
                <a:spLocks noChangeArrowheads="1"/>
              </p:cNvSpPr>
              <p:nvPr/>
            </p:nvSpPr>
            <p:spPr bwMode="auto">
              <a:xfrm>
                <a:off x="1680" y="2400"/>
                <a:ext cx="2064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grpSp>
          <p:nvGrpSpPr>
            <p:cNvPr id="74" name="Group 23"/>
            <p:cNvGrpSpPr>
              <a:grpSpLocks/>
            </p:cNvGrpSpPr>
            <p:nvPr/>
          </p:nvGrpSpPr>
          <p:grpSpPr bwMode="auto">
            <a:xfrm>
              <a:off x="432" y="2568"/>
              <a:ext cx="2064" cy="648"/>
              <a:chOff x="1344" y="2112"/>
              <a:chExt cx="2688" cy="816"/>
            </a:xfrm>
          </p:grpSpPr>
          <p:sp>
            <p:nvSpPr>
              <p:cNvPr id="75" name="Oval 24"/>
              <p:cNvSpPr>
                <a:spLocks noChangeArrowheads="1"/>
              </p:cNvSpPr>
              <p:nvPr/>
            </p:nvSpPr>
            <p:spPr bwMode="auto">
              <a:xfrm>
                <a:off x="1344" y="2112"/>
                <a:ext cx="2688" cy="8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76" name="Oval 25"/>
              <p:cNvSpPr>
                <a:spLocks noChangeArrowheads="1"/>
              </p:cNvSpPr>
              <p:nvPr/>
            </p:nvSpPr>
            <p:spPr bwMode="auto">
              <a:xfrm>
                <a:off x="1488" y="2256"/>
                <a:ext cx="2400" cy="52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77" name="Oval 26"/>
              <p:cNvSpPr>
                <a:spLocks noChangeArrowheads="1"/>
              </p:cNvSpPr>
              <p:nvPr/>
            </p:nvSpPr>
            <p:spPr bwMode="auto">
              <a:xfrm>
                <a:off x="1680" y="2400"/>
                <a:ext cx="2064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</p:grpSp>
      </p:grpSp>
      <p:sp>
        <p:nvSpPr>
          <p:cNvPr id="83" name="Text Box 27"/>
          <p:cNvSpPr txBox="1">
            <a:spLocks noChangeArrowheads="1"/>
          </p:cNvSpPr>
          <p:nvPr/>
        </p:nvSpPr>
        <p:spPr bwMode="auto">
          <a:xfrm>
            <a:off x="4938713" y="1943100"/>
            <a:ext cx="196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b="1">
                <a:latin typeface="Times New Roman" pitchFamily="18" charset="0"/>
              </a:rPr>
              <a:t>MAX. POSITIVO</a:t>
            </a:r>
          </a:p>
        </p:txBody>
      </p:sp>
      <p:sp>
        <p:nvSpPr>
          <p:cNvPr id="84" name="Text Box 28"/>
          <p:cNvSpPr txBox="1">
            <a:spLocks noChangeArrowheads="1"/>
          </p:cNvSpPr>
          <p:nvPr/>
        </p:nvSpPr>
        <p:spPr bwMode="auto">
          <a:xfrm>
            <a:off x="4862513" y="5600700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b="1">
                <a:latin typeface="Times New Roman" pitchFamily="18" charset="0"/>
              </a:rPr>
              <a:t>MAX. NEGATIVO</a:t>
            </a:r>
          </a:p>
        </p:txBody>
      </p:sp>
      <p:sp>
        <p:nvSpPr>
          <p:cNvPr id="85" name="Text Box 29"/>
          <p:cNvSpPr txBox="1">
            <a:spLocks noChangeArrowheads="1"/>
          </p:cNvSpPr>
          <p:nvPr/>
        </p:nvSpPr>
        <p:spPr bwMode="auto">
          <a:xfrm>
            <a:off x="4608513" y="3771900"/>
            <a:ext cx="650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b="1">
                <a:latin typeface="Times New Roman" pitchFamily="18" charset="0"/>
              </a:rPr>
              <a:t>V= 0</a:t>
            </a:r>
          </a:p>
        </p:txBody>
      </p:sp>
      <p:sp>
        <p:nvSpPr>
          <p:cNvPr id="86" name="Line 30"/>
          <p:cNvSpPr>
            <a:spLocks noChangeShapeType="1"/>
          </p:cNvSpPr>
          <p:nvPr/>
        </p:nvSpPr>
        <p:spPr bwMode="auto">
          <a:xfrm flipV="1">
            <a:off x="457200" y="2743200"/>
            <a:ext cx="457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87" name="Line 31"/>
          <p:cNvSpPr>
            <a:spLocks noChangeShapeType="1"/>
          </p:cNvSpPr>
          <p:nvPr/>
        </p:nvSpPr>
        <p:spPr bwMode="auto">
          <a:xfrm flipH="1" flipV="1">
            <a:off x="457200" y="4267200"/>
            <a:ext cx="381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88" name="Line 32"/>
          <p:cNvSpPr>
            <a:spLocks noChangeShapeType="1"/>
          </p:cNvSpPr>
          <p:nvPr/>
        </p:nvSpPr>
        <p:spPr bwMode="auto">
          <a:xfrm>
            <a:off x="3581400" y="24384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89" name="Line 33"/>
          <p:cNvSpPr>
            <a:spLocks noChangeShapeType="1"/>
          </p:cNvSpPr>
          <p:nvPr/>
        </p:nvSpPr>
        <p:spPr bwMode="auto">
          <a:xfrm flipH="1">
            <a:off x="3581400" y="57150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90" name="Freeform 34"/>
          <p:cNvSpPr>
            <a:spLocks/>
          </p:cNvSpPr>
          <p:nvPr/>
        </p:nvSpPr>
        <p:spPr bwMode="auto">
          <a:xfrm flipH="1" flipV="1">
            <a:off x="2133600" y="4694238"/>
            <a:ext cx="544513" cy="182562"/>
          </a:xfrm>
          <a:custGeom>
            <a:avLst/>
            <a:gdLst>
              <a:gd name="T0" fmla="*/ 0 w 342"/>
              <a:gd name="T1" fmla="*/ 111 h 115"/>
              <a:gd name="T2" fmla="*/ 96 w 342"/>
              <a:gd name="T3" fmla="*/ 15 h 115"/>
              <a:gd name="T4" fmla="*/ 258 w 342"/>
              <a:gd name="T5" fmla="*/ 19 h 115"/>
              <a:gd name="T6" fmla="*/ 342 w 342"/>
              <a:gd name="T7" fmla="*/ 115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2" h="115">
                <a:moveTo>
                  <a:pt x="0" y="111"/>
                </a:moveTo>
                <a:cubicBezTo>
                  <a:pt x="16" y="95"/>
                  <a:pt x="53" y="30"/>
                  <a:pt x="96" y="15"/>
                </a:cubicBezTo>
                <a:cubicBezTo>
                  <a:pt x="139" y="0"/>
                  <a:pt x="217" y="2"/>
                  <a:pt x="258" y="19"/>
                </a:cubicBezTo>
                <a:cubicBezTo>
                  <a:pt x="299" y="36"/>
                  <a:pt x="324" y="95"/>
                  <a:pt x="342" y="115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31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35161" y="251356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Funcionamiento Sistema de Carga: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435160" y="692696"/>
            <a:ext cx="3116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1. Generación de Energía:</a:t>
            </a:r>
            <a:endParaRPr lang="es-CL" dirty="0"/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>
            <a:off x="5257800" y="3962400"/>
            <a:ext cx="3276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61" name="Line 5"/>
          <p:cNvSpPr>
            <a:spLocks noChangeShapeType="1"/>
          </p:cNvSpPr>
          <p:nvPr/>
        </p:nvSpPr>
        <p:spPr bwMode="auto">
          <a:xfrm>
            <a:off x="5257800" y="2590800"/>
            <a:ext cx="0" cy="2743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62" name="Freeform 6"/>
          <p:cNvSpPr>
            <a:spLocks/>
          </p:cNvSpPr>
          <p:nvPr/>
        </p:nvSpPr>
        <p:spPr bwMode="auto">
          <a:xfrm>
            <a:off x="5257800" y="2743200"/>
            <a:ext cx="762000" cy="1219200"/>
          </a:xfrm>
          <a:custGeom>
            <a:avLst/>
            <a:gdLst>
              <a:gd name="T0" fmla="*/ 0 w 480"/>
              <a:gd name="T1" fmla="*/ 768 h 768"/>
              <a:gd name="T2" fmla="*/ 192 w 480"/>
              <a:gd name="T3" fmla="*/ 144 h 768"/>
              <a:gd name="T4" fmla="*/ 480 w 480"/>
              <a:gd name="T5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0" h="768">
                <a:moveTo>
                  <a:pt x="0" y="768"/>
                </a:moveTo>
                <a:cubicBezTo>
                  <a:pt x="56" y="520"/>
                  <a:pt x="112" y="272"/>
                  <a:pt x="192" y="144"/>
                </a:cubicBezTo>
                <a:cubicBezTo>
                  <a:pt x="272" y="16"/>
                  <a:pt x="376" y="8"/>
                  <a:pt x="480" y="0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63" name="Freeform 7"/>
          <p:cNvSpPr>
            <a:spLocks/>
          </p:cNvSpPr>
          <p:nvPr/>
        </p:nvSpPr>
        <p:spPr bwMode="auto">
          <a:xfrm flipH="1">
            <a:off x="6019800" y="2743200"/>
            <a:ext cx="762000" cy="1219200"/>
          </a:xfrm>
          <a:custGeom>
            <a:avLst/>
            <a:gdLst>
              <a:gd name="T0" fmla="*/ 0 w 480"/>
              <a:gd name="T1" fmla="*/ 768 h 768"/>
              <a:gd name="T2" fmla="*/ 192 w 480"/>
              <a:gd name="T3" fmla="*/ 144 h 768"/>
              <a:gd name="T4" fmla="*/ 480 w 480"/>
              <a:gd name="T5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0" h="768">
                <a:moveTo>
                  <a:pt x="0" y="768"/>
                </a:moveTo>
                <a:cubicBezTo>
                  <a:pt x="56" y="520"/>
                  <a:pt x="112" y="272"/>
                  <a:pt x="192" y="144"/>
                </a:cubicBezTo>
                <a:cubicBezTo>
                  <a:pt x="272" y="16"/>
                  <a:pt x="376" y="8"/>
                  <a:pt x="480" y="0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64" name="Freeform 8"/>
          <p:cNvSpPr>
            <a:spLocks/>
          </p:cNvSpPr>
          <p:nvPr/>
        </p:nvSpPr>
        <p:spPr bwMode="auto">
          <a:xfrm flipV="1">
            <a:off x="6781800" y="3962400"/>
            <a:ext cx="762000" cy="1219200"/>
          </a:xfrm>
          <a:custGeom>
            <a:avLst/>
            <a:gdLst>
              <a:gd name="T0" fmla="*/ 0 w 480"/>
              <a:gd name="T1" fmla="*/ 768 h 768"/>
              <a:gd name="T2" fmla="*/ 192 w 480"/>
              <a:gd name="T3" fmla="*/ 144 h 768"/>
              <a:gd name="T4" fmla="*/ 480 w 480"/>
              <a:gd name="T5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0" h="768">
                <a:moveTo>
                  <a:pt x="0" y="768"/>
                </a:moveTo>
                <a:cubicBezTo>
                  <a:pt x="56" y="520"/>
                  <a:pt x="112" y="272"/>
                  <a:pt x="192" y="144"/>
                </a:cubicBezTo>
                <a:cubicBezTo>
                  <a:pt x="272" y="16"/>
                  <a:pt x="376" y="8"/>
                  <a:pt x="480" y="0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65" name="Freeform 9"/>
          <p:cNvSpPr>
            <a:spLocks/>
          </p:cNvSpPr>
          <p:nvPr/>
        </p:nvSpPr>
        <p:spPr bwMode="auto">
          <a:xfrm flipH="1" flipV="1">
            <a:off x="7543800" y="3962400"/>
            <a:ext cx="762000" cy="1219200"/>
          </a:xfrm>
          <a:custGeom>
            <a:avLst/>
            <a:gdLst>
              <a:gd name="T0" fmla="*/ 0 w 480"/>
              <a:gd name="T1" fmla="*/ 768 h 768"/>
              <a:gd name="T2" fmla="*/ 192 w 480"/>
              <a:gd name="T3" fmla="*/ 144 h 768"/>
              <a:gd name="T4" fmla="*/ 480 w 480"/>
              <a:gd name="T5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0" h="768">
                <a:moveTo>
                  <a:pt x="0" y="768"/>
                </a:moveTo>
                <a:cubicBezTo>
                  <a:pt x="56" y="520"/>
                  <a:pt x="112" y="272"/>
                  <a:pt x="192" y="144"/>
                </a:cubicBezTo>
                <a:cubicBezTo>
                  <a:pt x="272" y="16"/>
                  <a:pt x="376" y="8"/>
                  <a:pt x="480" y="0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grpSp>
        <p:nvGrpSpPr>
          <p:cNvPr id="66" name="Group 10"/>
          <p:cNvGrpSpPr>
            <a:grpSpLocks/>
          </p:cNvGrpSpPr>
          <p:nvPr/>
        </p:nvGrpSpPr>
        <p:grpSpPr bwMode="auto">
          <a:xfrm>
            <a:off x="274638" y="2133600"/>
            <a:ext cx="3192462" cy="3886200"/>
            <a:chOff x="173" y="1344"/>
            <a:chExt cx="2011" cy="2448"/>
          </a:xfrm>
        </p:grpSpPr>
        <p:sp>
          <p:nvSpPr>
            <p:cNvPr id="67" name="Freeform 11"/>
            <p:cNvSpPr>
              <a:spLocks/>
            </p:cNvSpPr>
            <p:nvPr/>
          </p:nvSpPr>
          <p:spPr bwMode="auto">
            <a:xfrm rot="5400000">
              <a:off x="1164" y="708"/>
              <a:ext cx="384" cy="1656"/>
            </a:xfrm>
            <a:custGeom>
              <a:avLst/>
              <a:gdLst>
                <a:gd name="T0" fmla="*/ 192 w 384"/>
                <a:gd name="T1" fmla="*/ 0 h 1272"/>
                <a:gd name="T2" fmla="*/ 192 w 384"/>
                <a:gd name="T3" fmla="*/ 144 h 1272"/>
                <a:gd name="T4" fmla="*/ 0 w 384"/>
                <a:gd name="T5" fmla="*/ 240 h 1272"/>
                <a:gd name="T6" fmla="*/ 192 w 384"/>
                <a:gd name="T7" fmla="*/ 336 h 1272"/>
                <a:gd name="T8" fmla="*/ 384 w 384"/>
                <a:gd name="T9" fmla="*/ 240 h 1272"/>
                <a:gd name="T10" fmla="*/ 192 w 384"/>
                <a:gd name="T11" fmla="*/ 192 h 1272"/>
                <a:gd name="T12" fmla="*/ 0 w 384"/>
                <a:gd name="T13" fmla="*/ 336 h 1272"/>
                <a:gd name="T14" fmla="*/ 192 w 384"/>
                <a:gd name="T15" fmla="*/ 432 h 1272"/>
                <a:gd name="T16" fmla="*/ 384 w 384"/>
                <a:gd name="T17" fmla="*/ 336 h 1272"/>
                <a:gd name="T18" fmla="*/ 192 w 384"/>
                <a:gd name="T19" fmla="*/ 288 h 1272"/>
                <a:gd name="T20" fmla="*/ 0 w 384"/>
                <a:gd name="T21" fmla="*/ 432 h 1272"/>
                <a:gd name="T22" fmla="*/ 192 w 384"/>
                <a:gd name="T23" fmla="*/ 528 h 1272"/>
                <a:gd name="T24" fmla="*/ 384 w 384"/>
                <a:gd name="T25" fmla="*/ 432 h 1272"/>
                <a:gd name="T26" fmla="*/ 192 w 384"/>
                <a:gd name="T27" fmla="*/ 384 h 1272"/>
                <a:gd name="T28" fmla="*/ 0 w 384"/>
                <a:gd name="T29" fmla="*/ 528 h 1272"/>
                <a:gd name="T30" fmla="*/ 192 w 384"/>
                <a:gd name="T31" fmla="*/ 624 h 1272"/>
                <a:gd name="T32" fmla="*/ 384 w 384"/>
                <a:gd name="T33" fmla="*/ 528 h 1272"/>
                <a:gd name="T34" fmla="*/ 192 w 384"/>
                <a:gd name="T35" fmla="*/ 480 h 1272"/>
                <a:gd name="T36" fmla="*/ 0 w 384"/>
                <a:gd name="T37" fmla="*/ 624 h 1272"/>
                <a:gd name="T38" fmla="*/ 192 w 384"/>
                <a:gd name="T39" fmla="*/ 720 h 1272"/>
                <a:gd name="T40" fmla="*/ 384 w 384"/>
                <a:gd name="T41" fmla="*/ 624 h 1272"/>
                <a:gd name="T42" fmla="*/ 192 w 384"/>
                <a:gd name="T43" fmla="*/ 576 h 1272"/>
                <a:gd name="T44" fmla="*/ 0 w 384"/>
                <a:gd name="T45" fmla="*/ 720 h 1272"/>
                <a:gd name="T46" fmla="*/ 192 w 384"/>
                <a:gd name="T47" fmla="*/ 816 h 1272"/>
                <a:gd name="T48" fmla="*/ 384 w 384"/>
                <a:gd name="T49" fmla="*/ 720 h 1272"/>
                <a:gd name="T50" fmla="*/ 192 w 384"/>
                <a:gd name="T51" fmla="*/ 672 h 1272"/>
                <a:gd name="T52" fmla="*/ 0 w 384"/>
                <a:gd name="T53" fmla="*/ 816 h 1272"/>
                <a:gd name="T54" fmla="*/ 192 w 384"/>
                <a:gd name="T55" fmla="*/ 906 h 1272"/>
                <a:gd name="T56" fmla="*/ 384 w 384"/>
                <a:gd name="T57" fmla="*/ 816 h 1272"/>
                <a:gd name="T58" fmla="*/ 192 w 384"/>
                <a:gd name="T59" fmla="*/ 768 h 1272"/>
                <a:gd name="T60" fmla="*/ 0 w 384"/>
                <a:gd name="T61" fmla="*/ 924 h 1272"/>
                <a:gd name="T62" fmla="*/ 174 w 384"/>
                <a:gd name="T63" fmla="*/ 1068 h 1272"/>
                <a:gd name="T64" fmla="*/ 180 w 384"/>
                <a:gd name="T65" fmla="*/ 127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4" h="1272">
                  <a:moveTo>
                    <a:pt x="192" y="0"/>
                  </a:moveTo>
                  <a:lnTo>
                    <a:pt x="192" y="144"/>
                  </a:lnTo>
                  <a:lnTo>
                    <a:pt x="0" y="240"/>
                  </a:lnTo>
                  <a:lnTo>
                    <a:pt x="192" y="336"/>
                  </a:lnTo>
                  <a:lnTo>
                    <a:pt x="384" y="240"/>
                  </a:lnTo>
                  <a:lnTo>
                    <a:pt x="192" y="192"/>
                  </a:lnTo>
                  <a:lnTo>
                    <a:pt x="0" y="336"/>
                  </a:lnTo>
                  <a:lnTo>
                    <a:pt x="192" y="432"/>
                  </a:lnTo>
                  <a:lnTo>
                    <a:pt x="384" y="336"/>
                  </a:lnTo>
                  <a:lnTo>
                    <a:pt x="192" y="288"/>
                  </a:lnTo>
                  <a:lnTo>
                    <a:pt x="0" y="432"/>
                  </a:lnTo>
                  <a:lnTo>
                    <a:pt x="192" y="528"/>
                  </a:lnTo>
                  <a:lnTo>
                    <a:pt x="384" y="432"/>
                  </a:lnTo>
                  <a:lnTo>
                    <a:pt x="192" y="384"/>
                  </a:lnTo>
                  <a:lnTo>
                    <a:pt x="0" y="528"/>
                  </a:lnTo>
                  <a:lnTo>
                    <a:pt x="192" y="624"/>
                  </a:lnTo>
                  <a:lnTo>
                    <a:pt x="384" y="528"/>
                  </a:lnTo>
                  <a:lnTo>
                    <a:pt x="192" y="480"/>
                  </a:lnTo>
                  <a:lnTo>
                    <a:pt x="0" y="624"/>
                  </a:lnTo>
                  <a:lnTo>
                    <a:pt x="192" y="720"/>
                  </a:lnTo>
                  <a:lnTo>
                    <a:pt x="384" y="624"/>
                  </a:lnTo>
                  <a:lnTo>
                    <a:pt x="192" y="576"/>
                  </a:lnTo>
                  <a:lnTo>
                    <a:pt x="0" y="720"/>
                  </a:lnTo>
                  <a:lnTo>
                    <a:pt x="192" y="816"/>
                  </a:lnTo>
                  <a:lnTo>
                    <a:pt x="384" y="720"/>
                  </a:lnTo>
                  <a:lnTo>
                    <a:pt x="192" y="672"/>
                  </a:lnTo>
                  <a:lnTo>
                    <a:pt x="0" y="816"/>
                  </a:lnTo>
                  <a:lnTo>
                    <a:pt x="192" y="906"/>
                  </a:lnTo>
                  <a:lnTo>
                    <a:pt x="384" y="816"/>
                  </a:lnTo>
                  <a:lnTo>
                    <a:pt x="192" y="768"/>
                  </a:lnTo>
                  <a:lnTo>
                    <a:pt x="0" y="924"/>
                  </a:lnTo>
                  <a:lnTo>
                    <a:pt x="174" y="1068"/>
                  </a:lnTo>
                  <a:lnTo>
                    <a:pt x="180" y="1272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 rot="5400000">
              <a:off x="1164" y="2772"/>
              <a:ext cx="384" cy="1656"/>
            </a:xfrm>
            <a:custGeom>
              <a:avLst/>
              <a:gdLst>
                <a:gd name="T0" fmla="*/ 192 w 384"/>
                <a:gd name="T1" fmla="*/ 0 h 1272"/>
                <a:gd name="T2" fmla="*/ 192 w 384"/>
                <a:gd name="T3" fmla="*/ 144 h 1272"/>
                <a:gd name="T4" fmla="*/ 0 w 384"/>
                <a:gd name="T5" fmla="*/ 240 h 1272"/>
                <a:gd name="T6" fmla="*/ 192 w 384"/>
                <a:gd name="T7" fmla="*/ 336 h 1272"/>
                <a:gd name="T8" fmla="*/ 384 w 384"/>
                <a:gd name="T9" fmla="*/ 240 h 1272"/>
                <a:gd name="T10" fmla="*/ 192 w 384"/>
                <a:gd name="T11" fmla="*/ 192 h 1272"/>
                <a:gd name="T12" fmla="*/ 0 w 384"/>
                <a:gd name="T13" fmla="*/ 336 h 1272"/>
                <a:gd name="T14" fmla="*/ 192 w 384"/>
                <a:gd name="T15" fmla="*/ 432 h 1272"/>
                <a:gd name="T16" fmla="*/ 384 w 384"/>
                <a:gd name="T17" fmla="*/ 336 h 1272"/>
                <a:gd name="T18" fmla="*/ 192 w 384"/>
                <a:gd name="T19" fmla="*/ 288 h 1272"/>
                <a:gd name="T20" fmla="*/ 0 w 384"/>
                <a:gd name="T21" fmla="*/ 432 h 1272"/>
                <a:gd name="T22" fmla="*/ 192 w 384"/>
                <a:gd name="T23" fmla="*/ 528 h 1272"/>
                <a:gd name="T24" fmla="*/ 384 w 384"/>
                <a:gd name="T25" fmla="*/ 432 h 1272"/>
                <a:gd name="T26" fmla="*/ 192 w 384"/>
                <a:gd name="T27" fmla="*/ 384 h 1272"/>
                <a:gd name="T28" fmla="*/ 0 w 384"/>
                <a:gd name="T29" fmla="*/ 528 h 1272"/>
                <a:gd name="T30" fmla="*/ 192 w 384"/>
                <a:gd name="T31" fmla="*/ 624 h 1272"/>
                <a:gd name="T32" fmla="*/ 384 w 384"/>
                <a:gd name="T33" fmla="*/ 528 h 1272"/>
                <a:gd name="T34" fmla="*/ 192 w 384"/>
                <a:gd name="T35" fmla="*/ 480 h 1272"/>
                <a:gd name="T36" fmla="*/ 0 w 384"/>
                <a:gd name="T37" fmla="*/ 624 h 1272"/>
                <a:gd name="T38" fmla="*/ 192 w 384"/>
                <a:gd name="T39" fmla="*/ 720 h 1272"/>
                <a:gd name="T40" fmla="*/ 384 w 384"/>
                <a:gd name="T41" fmla="*/ 624 h 1272"/>
                <a:gd name="T42" fmla="*/ 192 w 384"/>
                <a:gd name="T43" fmla="*/ 576 h 1272"/>
                <a:gd name="T44" fmla="*/ 0 w 384"/>
                <a:gd name="T45" fmla="*/ 720 h 1272"/>
                <a:gd name="T46" fmla="*/ 192 w 384"/>
                <a:gd name="T47" fmla="*/ 816 h 1272"/>
                <a:gd name="T48" fmla="*/ 384 w 384"/>
                <a:gd name="T49" fmla="*/ 720 h 1272"/>
                <a:gd name="T50" fmla="*/ 192 w 384"/>
                <a:gd name="T51" fmla="*/ 672 h 1272"/>
                <a:gd name="T52" fmla="*/ 0 w 384"/>
                <a:gd name="T53" fmla="*/ 816 h 1272"/>
                <a:gd name="T54" fmla="*/ 192 w 384"/>
                <a:gd name="T55" fmla="*/ 906 h 1272"/>
                <a:gd name="T56" fmla="*/ 384 w 384"/>
                <a:gd name="T57" fmla="*/ 816 h 1272"/>
                <a:gd name="T58" fmla="*/ 192 w 384"/>
                <a:gd name="T59" fmla="*/ 768 h 1272"/>
                <a:gd name="T60" fmla="*/ 0 w 384"/>
                <a:gd name="T61" fmla="*/ 924 h 1272"/>
                <a:gd name="T62" fmla="*/ 174 w 384"/>
                <a:gd name="T63" fmla="*/ 1068 h 1272"/>
                <a:gd name="T64" fmla="*/ 180 w 384"/>
                <a:gd name="T65" fmla="*/ 127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4" h="1272">
                  <a:moveTo>
                    <a:pt x="192" y="0"/>
                  </a:moveTo>
                  <a:lnTo>
                    <a:pt x="192" y="144"/>
                  </a:lnTo>
                  <a:lnTo>
                    <a:pt x="0" y="240"/>
                  </a:lnTo>
                  <a:lnTo>
                    <a:pt x="192" y="336"/>
                  </a:lnTo>
                  <a:lnTo>
                    <a:pt x="384" y="240"/>
                  </a:lnTo>
                  <a:lnTo>
                    <a:pt x="192" y="192"/>
                  </a:lnTo>
                  <a:lnTo>
                    <a:pt x="0" y="336"/>
                  </a:lnTo>
                  <a:lnTo>
                    <a:pt x="192" y="432"/>
                  </a:lnTo>
                  <a:lnTo>
                    <a:pt x="384" y="336"/>
                  </a:lnTo>
                  <a:lnTo>
                    <a:pt x="192" y="288"/>
                  </a:lnTo>
                  <a:lnTo>
                    <a:pt x="0" y="432"/>
                  </a:lnTo>
                  <a:lnTo>
                    <a:pt x="192" y="528"/>
                  </a:lnTo>
                  <a:lnTo>
                    <a:pt x="384" y="432"/>
                  </a:lnTo>
                  <a:lnTo>
                    <a:pt x="192" y="384"/>
                  </a:lnTo>
                  <a:lnTo>
                    <a:pt x="0" y="528"/>
                  </a:lnTo>
                  <a:lnTo>
                    <a:pt x="192" y="624"/>
                  </a:lnTo>
                  <a:lnTo>
                    <a:pt x="384" y="528"/>
                  </a:lnTo>
                  <a:lnTo>
                    <a:pt x="192" y="480"/>
                  </a:lnTo>
                  <a:lnTo>
                    <a:pt x="0" y="624"/>
                  </a:lnTo>
                  <a:lnTo>
                    <a:pt x="192" y="720"/>
                  </a:lnTo>
                  <a:lnTo>
                    <a:pt x="384" y="624"/>
                  </a:lnTo>
                  <a:lnTo>
                    <a:pt x="192" y="576"/>
                  </a:lnTo>
                  <a:lnTo>
                    <a:pt x="0" y="720"/>
                  </a:lnTo>
                  <a:lnTo>
                    <a:pt x="192" y="816"/>
                  </a:lnTo>
                  <a:lnTo>
                    <a:pt x="384" y="720"/>
                  </a:lnTo>
                  <a:lnTo>
                    <a:pt x="192" y="672"/>
                  </a:lnTo>
                  <a:lnTo>
                    <a:pt x="0" y="816"/>
                  </a:lnTo>
                  <a:lnTo>
                    <a:pt x="192" y="906"/>
                  </a:lnTo>
                  <a:lnTo>
                    <a:pt x="384" y="816"/>
                  </a:lnTo>
                  <a:lnTo>
                    <a:pt x="192" y="768"/>
                  </a:lnTo>
                  <a:lnTo>
                    <a:pt x="0" y="924"/>
                  </a:lnTo>
                  <a:lnTo>
                    <a:pt x="174" y="1068"/>
                  </a:lnTo>
                  <a:lnTo>
                    <a:pt x="180" y="1272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9" name="Freeform 13"/>
            <p:cNvSpPr>
              <a:spLocks/>
            </p:cNvSpPr>
            <p:nvPr/>
          </p:nvSpPr>
          <p:spPr bwMode="auto">
            <a:xfrm>
              <a:off x="173" y="1536"/>
              <a:ext cx="355" cy="2052"/>
            </a:xfrm>
            <a:custGeom>
              <a:avLst/>
              <a:gdLst>
                <a:gd name="T0" fmla="*/ 355 w 355"/>
                <a:gd name="T1" fmla="*/ 0 h 2052"/>
                <a:gd name="T2" fmla="*/ 0 w 355"/>
                <a:gd name="T3" fmla="*/ 1037 h 2052"/>
                <a:gd name="T4" fmla="*/ 355 w 355"/>
                <a:gd name="T5" fmla="*/ 2052 h 2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5" h="2052">
                  <a:moveTo>
                    <a:pt x="355" y="0"/>
                  </a:moveTo>
                  <a:lnTo>
                    <a:pt x="0" y="1037"/>
                  </a:lnTo>
                  <a:lnTo>
                    <a:pt x="355" y="2052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70" name="Group 14"/>
          <p:cNvGrpSpPr>
            <a:grpSpLocks/>
          </p:cNvGrpSpPr>
          <p:nvPr/>
        </p:nvGrpSpPr>
        <p:grpSpPr bwMode="auto">
          <a:xfrm rot="21600000">
            <a:off x="685800" y="3048000"/>
            <a:ext cx="3276600" cy="2057400"/>
            <a:chOff x="432" y="1920"/>
            <a:chExt cx="2064" cy="1296"/>
          </a:xfrm>
        </p:grpSpPr>
        <p:grpSp>
          <p:nvGrpSpPr>
            <p:cNvPr id="71" name="Group 15"/>
            <p:cNvGrpSpPr>
              <a:grpSpLocks/>
            </p:cNvGrpSpPr>
            <p:nvPr/>
          </p:nvGrpSpPr>
          <p:grpSpPr bwMode="auto">
            <a:xfrm rot="5400000">
              <a:off x="1160" y="1832"/>
              <a:ext cx="534" cy="1548"/>
              <a:chOff x="2016" y="1536"/>
              <a:chExt cx="672" cy="2016"/>
            </a:xfrm>
          </p:grpSpPr>
          <p:sp>
            <p:nvSpPr>
              <p:cNvPr id="82" name="AutoShape 16"/>
              <p:cNvSpPr>
                <a:spLocks noChangeArrowheads="1"/>
              </p:cNvSpPr>
              <p:nvPr/>
            </p:nvSpPr>
            <p:spPr bwMode="auto">
              <a:xfrm>
                <a:off x="2016" y="1536"/>
                <a:ext cx="672" cy="2016"/>
              </a:xfrm>
              <a:prstGeom prst="roundRect">
                <a:avLst>
                  <a:gd name="adj" fmla="val 16667"/>
                </a:avLst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3" name="Oval 17"/>
              <p:cNvSpPr>
                <a:spLocks noChangeArrowheads="1"/>
              </p:cNvSpPr>
              <p:nvPr/>
            </p:nvSpPr>
            <p:spPr bwMode="auto">
              <a:xfrm>
                <a:off x="2160" y="2352"/>
                <a:ext cx="384" cy="384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sp>
          <p:nvSpPr>
            <p:cNvPr id="72" name="Text Box 18"/>
            <p:cNvSpPr txBox="1">
              <a:spLocks noChangeArrowheads="1"/>
            </p:cNvSpPr>
            <p:nvPr/>
          </p:nvSpPr>
          <p:spPr bwMode="auto">
            <a:xfrm>
              <a:off x="727" y="2522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2000" b="1"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73" name="Text Box 19"/>
            <p:cNvSpPr txBox="1">
              <a:spLocks noChangeArrowheads="1"/>
            </p:cNvSpPr>
            <p:nvPr/>
          </p:nvSpPr>
          <p:spPr bwMode="auto">
            <a:xfrm>
              <a:off x="2007" y="2522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2000" b="1">
                  <a:latin typeface="Times New Roman" pitchFamily="18" charset="0"/>
                </a:rPr>
                <a:t>N</a:t>
              </a:r>
            </a:p>
          </p:txBody>
        </p:sp>
        <p:grpSp>
          <p:nvGrpSpPr>
            <p:cNvPr id="74" name="Group 20"/>
            <p:cNvGrpSpPr>
              <a:grpSpLocks/>
            </p:cNvGrpSpPr>
            <p:nvPr/>
          </p:nvGrpSpPr>
          <p:grpSpPr bwMode="auto">
            <a:xfrm>
              <a:off x="432" y="1920"/>
              <a:ext cx="2064" cy="648"/>
              <a:chOff x="1344" y="2112"/>
              <a:chExt cx="2688" cy="816"/>
            </a:xfrm>
          </p:grpSpPr>
          <p:sp>
            <p:nvSpPr>
              <p:cNvPr id="79" name="Oval 21"/>
              <p:cNvSpPr>
                <a:spLocks noChangeArrowheads="1"/>
              </p:cNvSpPr>
              <p:nvPr/>
            </p:nvSpPr>
            <p:spPr bwMode="auto">
              <a:xfrm>
                <a:off x="1344" y="2112"/>
                <a:ext cx="2688" cy="8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0" name="Oval 22"/>
              <p:cNvSpPr>
                <a:spLocks noChangeArrowheads="1"/>
              </p:cNvSpPr>
              <p:nvPr/>
            </p:nvSpPr>
            <p:spPr bwMode="auto">
              <a:xfrm>
                <a:off x="1488" y="2256"/>
                <a:ext cx="2400" cy="52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81" name="Oval 23"/>
              <p:cNvSpPr>
                <a:spLocks noChangeArrowheads="1"/>
              </p:cNvSpPr>
              <p:nvPr/>
            </p:nvSpPr>
            <p:spPr bwMode="auto">
              <a:xfrm>
                <a:off x="1680" y="2400"/>
                <a:ext cx="2064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grpSp>
          <p:nvGrpSpPr>
            <p:cNvPr id="75" name="Group 24"/>
            <p:cNvGrpSpPr>
              <a:grpSpLocks/>
            </p:cNvGrpSpPr>
            <p:nvPr/>
          </p:nvGrpSpPr>
          <p:grpSpPr bwMode="auto">
            <a:xfrm>
              <a:off x="432" y="2568"/>
              <a:ext cx="2064" cy="648"/>
              <a:chOff x="1344" y="2112"/>
              <a:chExt cx="2688" cy="816"/>
            </a:xfrm>
          </p:grpSpPr>
          <p:sp>
            <p:nvSpPr>
              <p:cNvPr id="76" name="Oval 25"/>
              <p:cNvSpPr>
                <a:spLocks noChangeArrowheads="1"/>
              </p:cNvSpPr>
              <p:nvPr/>
            </p:nvSpPr>
            <p:spPr bwMode="auto">
              <a:xfrm>
                <a:off x="1344" y="2112"/>
                <a:ext cx="2688" cy="8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77" name="Oval 26"/>
              <p:cNvSpPr>
                <a:spLocks noChangeArrowheads="1"/>
              </p:cNvSpPr>
              <p:nvPr/>
            </p:nvSpPr>
            <p:spPr bwMode="auto">
              <a:xfrm>
                <a:off x="1488" y="2256"/>
                <a:ext cx="2400" cy="52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78" name="Oval 27"/>
              <p:cNvSpPr>
                <a:spLocks noChangeArrowheads="1"/>
              </p:cNvSpPr>
              <p:nvPr/>
            </p:nvSpPr>
            <p:spPr bwMode="auto">
              <a:xfrm>
                <a:off x="1680" y="2400"/>
                <a:ext cx="2064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</p:grpSp>
      </p:grpSp>
      <p:sp>
        <p:nvSpPr>
          <p:cNvPr id="84" name="Text Box 28"/>
          <p:cNvSpPr txBox="1">
            <a:spLocks noChangeArrowheads="1"/>
          </p:cNvSpPr>
          <p:nvPr/>
        </p:nvSpPr>
        <p:spPr bwMode="auto">
          <a:xfrm>
            <a:off x="4938713" y="1943100"/>
            <a:ext cx="196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b="1">
                <a:latin typeface="Times New Roman" pitchFamily="18" charset="0"/>
              </a:rPr>
              <a:t>MAX. POSITIVO</a:t>
            </a:r>
          </a:p>
        </p:txBody>
      </p:sp>
      <p:sp>
        <p:nvSpPr>
          <p:cNvPr id="85" name="Text Box 29"/>
          <p:cNvSpPr txBox="1">
            <a:spLocks noChangeArrowheads="1"/>
          </p:cNvSpPr>
          <p:nvPr/>
        </p:nvSpPr>
        <p:spPr bwMode="auto">
          <a:xfrm>
            <a:off x="4862513" y="5600700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b="1">
                <a:latin typeface="Times New Roman" pitchFamily="18" charset="0"/>
              </a:rPr>
              <a:t>MAX. NEGATIVO</a:t>
            </a:r>
          </a:p>
        </p:txBody>
      </p:sp>
      <p:sp>
        <p:nvSpPr>
          <p:cNvPr id="86" name="Text Box 30"/>
          <p:cNvSpPr txBox="1">
            <a:spLocks noChangeArrowheads="1"/>
          </p:cNvSpPr>
          <p:nvPr/>
        </p:nvSpPr>
        <p:spPr bwMode="auto">
          <a:xfrm>
            <a:off x="4608513" y="3771900"/>
            <a:ext cx="650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b="1">
                <a:latin typeface="Times New Roman" pitchFamily="18" charset="0"/>
              </a:rPr>
              <a:t>V= 0</a:t>
            </a:r>
          </a:p>
        </p:txBody>
      </p:sp>
      <p:sp>
        <p:nvSpPr>
          <p:cNvPr id="87" name="Freeform 31"/>
          <p:cNvSpPr>
            <a:spLocks/>
          </p:cNvSpPr>
          <p:nvPr/>
        </p:nvSpPr>
        <p:spPr bwMode="auto">
          <a:xfrm rot="16200000">
            <a:off x="1267619" y="4056856"/>
            <a:ext cx="542925" cy="182563"/>
          </a:xfrm>
          <a:custGeom>
            <a:avLst/>
            <a:gdLst>
              <a:gd name="T0" fmla="*/ 0 w 342"/>
              <a:gd name="T1" fmla="*/ 111 h 115"/>
              <a:gd name="T2" fmla="*/ 96 w 342"/>
              <a:gd name="T3" fmla="*/ 15 h 115"/>
              <a:gd name="T4" fmla="*/ 258 w 342"/>
              <a:gd name="T5" fmla="*/ 19 h 115"/>
              <a:gd name="T6" fmla="*/ 342 w 342"/>
              <a:gd name="T7" fmla="*/ 115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2" h="115">
                <a:moveTo>
                  <a:pt x="0" y="111"/>
                </a:moveTo>
                <a:cubicBezTo>
                  <a:pt x="16" y="95"/>
                  <a:pt x="53" y="30"/>
                  <a:pt x="96" y="15"/>
                </a:cubicBezTo>
                <a:cubicBezTo>
                  <a:pt x="139" y="0"/>
                  <a:pt x="217" y="2"/>
                  <a:pt x="258" y="19"/>
                </a:cubicBezTo>
                <a:cubicBezTo>
                  <a:pt x="299" y="36"/>
                  <a:pt x="324" y="95"/>
                  <a:pt x="342" y="115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374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35161" y="251356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Funcionamiento Sistema de Carga: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435160" y="692696"/>
            <a:ext cx="3116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1. Generación de Energía:</a:t>
            </a:r>
            <a:endParaRPr lang="es-CL" dirty="0"/>
          </a:p>
        </p:txBody>
      </p:sp>
      <p:pic>
        <p:nvPicPr>
          <p:cNvPr id="33" name="32 Imagen" descr="05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19" y="1638092"/>
            <a:ext cx="2235874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33 Imagen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4697" y="2245515"/>
            <a:ext cx="5099303" cy="3343726"/>
          </a:xfrm>
          <a:prstGeom prst="rect">
            <a:avLst/>
          </a:prstGeom>
        </p:spPr>
      </p:pic>
      <p:sp>
        <p:nvSpPr>
          <p:cNvPr id="35" name="34 Rectángulo"/>
          <p:cNvSpPr/>
          <p:nvPr/>
        </p:nvSpPr>
        <p:spPr>
          <a:xfrm>
            <a:off x="5392267" y="1628800"/>
            <a:ext cx="1988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Gráfica Trifásica</a:t>
            </a:r>
            <a:endParaRPr lang="es-CL" dirty="0"/>
          </a:p>
        </p:txBody>
      </p:sp>
      <p:sp>
        <p:nvSpPr>
          <p:cNvPr id="36" name="35 Rectángulo"/>
          <p:cNvSpPr/>
          <p:nvPr/>
        </p:nvSpPr>
        <p:spPr>
          <a:xfrm>
            <a:off x="679941" y="1268760"/>
            <a:ext cx="1875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Estator Trifásico</a:t>
            </a:r>
            <a:endParaRPr lang="es-CL" dirty="0"/>
          </a:p>
        </p:txBody>
      </p:sp>
      <p:sp>
        <p:nvSpPr>
          <p:cNvPr id="2" name="1 Flecha derecha"/>
          <p:cNvSpPr/>
          <p:nvPr/>
        </p:nvSpPr>
        <p:spPr>
          <a:xfrm>
            <a:off x="3028850" y="3769197"/>
            <a:ext cx="751062" cy="4518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27" y="4077072"/>
            <a:ext cx="1878757" cy="1878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37 Rectángulo"/>
          <p:cNvSpPr/>
          <p:nvPr/>
        </p:nvSpPr>
        <p:spPr>
          <a:xfrm>
            <a:off x="251520" y="6093296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dirty="0" smtClean="0"/>
              <a:t>Rotor y Campos </a:t>
            </a:r>
            <a:r>
              <a:rPr lang="es-CL" b="1" dirty="0"/>
              <a:t>E</a:t>
            </a:r>
            <a:r>
              <a:rPr lang="es-CL" b="1" dirty="0" smtClean="0"/>
              <a:t>lectromagnéticos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8302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2" grpId="0" animBg="1"/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35161" y="251356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Funcionamiento Sistema de Carga: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435160" y="692696"/>
            <a:ext cx="2034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2. Rectificación </a:t>
            </a:r>
            <a:endParaRPr lang="es-CL" dirty="0"/>
          </a:p>
        </p:txBody>
      </p:sp>
      <p:grpSp>
        <p:nvGrpSpPr>
          <p:cNvPr id="9" name="8 Grupo"/>
          <p:cNvGrpSpPr/>
          <p:nvPr/>
        </p:nvGrpSpPr>
        <p:grpSpPr>
          <a:xfrm>
            <a:off x="1917700" y="1676400"/>
            <a:ext cx="5473700" cy="4114800"/>
            <a:chOff x="1917700" y="1676400"/>
            <a:chExt cx="5473700" cy="4114800"/>
          </a:xfrm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 rot="16291549">
              <a:off x="4437063" y="4768850"/>
              <a:ext cx="1747837" cy="296863"/>
            </a:xfrm>
            <a:custGeom>
              <a:avLst/>
              <a:gdLst>
                <a:gd name="T0" fmla="*/ 0 w 3696"/>
                <a:gd name="T1" fmla="*/ 240 h 528"/>
                <a:gd name="T2" fmla="*/ 672 w 3696"/>
                <a:gd name="T3" fmla="*/ 240 h 528"/>
                <a:gd name="T4" fmla="*/ 816 w 3696"/>
                <a:gd name="T5" fmla="*/ 0 h 528"/>
                <a:gd name="T6" fmla="*/ 816 w 3696"/>
                <a:gd name="T7" fmla="*/ 528 h 528"/>
                <a:gd name="T8" fmla="*/ 1008 w 3696"/>
                <a:gd name="T9" fmla="*/ 0 h 528"/>
                <a:gd name="T10" fmla="*/ 1008 w 3696"/>
                <a:gd name="T11" fmla="*/ 528 h 528"/>
                <a:gd name="T12" fmla="*/ 1248 w 3696"/>
                <a:gd name="T13" fmla="*/ 0 h 528"/>
                <a:gd name="T14" fmla="*/ 1248 w 3696"/>
                <a:gd name="T15" fmla="*/ 528 h 528"/>
                <a:gd name="T16" fmla="*/ 1488 w 3696"/>
                <a:gd name="T17" fmla="*/ 0 h 528"/>
                <a:gd name="T18" fmla="*/ 1481 w 3696"/>
                <a:gd name="T19" fmla="*/ 528 h 528"/>
                <a:gd name="T20" fmla="*/ 1680 w 3696"/>
                <a:gd name="T21" fmla="*/ 0 h 528"/>
                <a:gd name="T22" fmla="*/ 1680 w 3696"/>
                <a:gd name="T23" fmla="*/ 528 h 528"/>
                <a:gd name="T24" fmla="*/ 1920 w 3696"/>
                <a:gd name="T25" fmla="*/ 0 h 528"/>
                <a:gd name="T26" fmla="*/ 1920 w 3696"/>
                <a:gd name="T27" fmla="*/ 528 h 528"/>
                <a:gd name="T28" fmla="*/ 2112 w 3696"/>
                <a:gd name="T29" fmla="*/ 0 h 528"/>
                <a:gd name="T30" fmla="*/ 2112 w 3696"/>
                <a:gd name="T31" fmla="*/ 528 h 528"/>
                <a:gd name="T32" fmla="*/ 2352 w 3696"/>
                <a:gd name="T33" fmla="*/ 0 h 528"/>
                <a:gd name="T34" fmla="*/ 2352 w 3696"/>
                <a:gd name="T35" fmla="*/ 528 h 528"/>
                <a:gd name="T36" fmla="*/ 2592 w 3696"/>
                <a:gd name="T37" fmla="*/ 0 h 528"/>
                <a:gd name="T38" fmla="*/ 2592 w 3696"/>
                <a:gd name="T39" fmla="*/ 528 h 528"/>
                <a:gd name="T40" fmla="*/ 2832 w 3696"/>
                <a:gd name="T41" fmla="*/ 0 h 528"/>
                <a:gd name="T42" fmla="*/ 2832 w 3696"/>
                <a:gd name="T43" fmla="*/ 528 h 528"/>
                <a:gd name="T44" fmla="*/ 3045 w 3696"/>
                <a:gd name="T45" fmla="*/ 1 h 528"/>
                <a:gd name="T46" fmla="*/ 3045 w 3696"/>
                <a:gd name="T47" fmla="*/ 528 h 528"/>
                <a:gd name="T48" fmla="*/ 3264 w 3696"/>
                <a:gd name="T49" fmla="*/ 144 h 528"/>
                <a:gd name="T50" fmla="*/ 3696 w 3696"/>
                <a:gd name="T51" fmla="*/ 144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96" h="528">
                  <a:moveTo>
                    <a:pt x="0" y="240"/>
                  </a:moveTo>
                  <a:lnTo>
                    <a:pt x="672" y="240"/>
                  </a:lnTo>
                  <a:lnTo>
                    <a:pt x="816" y="0"/>
                  </a:lnTo>
                  <a:lnTo>
                    <a:pt x="816" y="528"/>
                  </a:lnTo>
                  <a:lnTo>
                    <a:pt x="1008" y="0"/>
                  </a:lnTo>
                  <a:lnTo>
                    <a:pt x="1008" y="528"/>
                  </a:lnTo>
                  <a:lnTo>
                    <a:pt x="1248" y="0"/>
                  </a:lnTo>
                  <a:lnTo>
                    <a:pt x="1248" y="528"/>
                  </a:lnTo>
                  <a:lnTo>
                    <a:pt x="1488" y="0"/>
                  </a:lnTo>
                  <a:lnTo>
                    <a:pt x="1481" y="528"/>
                  </a:lnTo>
                  <a:lnTo>
                    <a:pt x="1680" y="0"/>
                  </a:lnTo>
                  <a:lnTo>
                    <a:pt x="1680" y="528"/>
                  </a:lnTo>
                  <a:lnTo>
                    <a:pt x="1920" y="0"/>
                  </a:lnTo>
                  <a:lnTo>
                    <a:pt x="1920" y="528"/>
                  </a:lnTo>
                  <a:lnTo>
                    <a:pt x="2112" y="0"/>
                  </a:lnTo>
                  <a:lnTo>
                    <a:pt x="2112" y="528"/>
                  </a:lnTo>
                  <a:lnTo>
                    <a:pt x="2352" y="0"/>
                  </a:lnTo>
                  <a:lnTo>
                    <a:pt x="2352" y="528"/>
                  </a:lnTo>
                  <a:lnTo>
                    <a:pt x="2592" y="0"/>
                  </a:lnTo>
                  <a:lnTo>
                    <a:pt x="2592" y="528"/>
                  </a:lnTo>
                  <a:lnTo>
                    <a:pt x="2832" y="0"/>
                  </a:lnTo>
                  <a:lnTo>
                    <a:pt x="2832" y="528"/>
                  </a:lnTo>
                  <a:lnTo>
                    <a:pt x="3045" y="1"/>
                  </a:lnTo>
                  <a:lnTo>
                    <a:pt x="3045" y="528"/>
                  </a:lnTo>
                  <a:lnTo>
                    <a:pt x="3264" y="144"/>
                  </a:lnTo>
                  <a:lnTo>
                    <a:pt x="3696" y="144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>
                <a:latin typeface="Century Gothic" pitchFamily="34" charset="0"/>
              </a:endParaRPr>
            </a:p>
          </p:txBody>
        </p:sp>
        <p:grpSp>
          <p:nvGrpSpPr>
            <p:cNvPr id="7" name="6 Grupo"/>
            <p:cNvGrpSpPr/>
            <p:nvPr/>
          </p:nvGrpSpPr>
          <p:grpSpPr>
            <a:xfrm>
              <a:off x="1917700" y="1676400"/>
              <a:ext cx="5473700" cy="4114800"/>
              <a:chOff x="1917700" y="1676400"/>
              <a:chExt cx="5473700" cy="4114800"/>
            </a:xfrm>
          </p:grpSpPr>
          <p:sp>
            <p:nvSpPr>
              <p:cNvPr id="56" name="Text Box 44"/>
              <p:cNvSpPr txBox="1">
                <a:spLocks noChangeArrowheads="1"/>
              </p:cNvSpPr>
              <p:nvPr/>
            </p:nvSpPr>
            <p:spPr bwMode="auto">
              <a:xfrm>
                <a:off x="1917700" y="1828800"/>
                <a:ext cx="317716" cy="1600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sz="1400" b="1" dirty="0">
                    <a:latin typeface="Century Gothic" pitchFamily="34" charset="0"/>
                  </a:rPr>
                  <a:t>F</a:t>
                </a:r>
              </a:p>
              <a:p>
                <a:pPr eaLnBrk="0" hangingPunct="0"/>
                <a:endParaRPr lang="es-ES_tradnl" sz="1400" b="1" dirty="0">
                  <a:latin typeface="Century Gothic" pitchFamily="34" charset="0"/>
                </a:endParaRPr>
              </a:p>
              <a:p>
                <a:pPr eaLnBrk="0" hangingPunct="0"/>
                <a:r>
                  <a:rPr lang="es-ES_tradnl" sz="1400" b="1" dirty="0">
                    <a:latin typeface="Century Gothic" pitchFamily="34" charset="0"/>
                  </a:rPr>
                  <a:t>E</a:t>
                </a:r>
              </a:p>
              <a:p>
                <a:pPr eaLnBrk="0" hangingPunct="0"/>
                <a:endParaRPr lang="es-ES_tradnl" sz="1400" b="1" dirty="0">
                  <a:latin typeface="Century Gothic" pitchFamily="34" charset="0"/>
                </a:endParaRPr>
              </a:p>
              <a:p>
                <a:pPr eaLnBrk="0" hangingPunct="0"/>
                <a:r>
                  <a:rPr lang="es-ES_tradnl" sz="1400" b="1" dirty="0">
                    <a:latin typeface="Century Gothic" pitchFamily="34" charset="0"/>
                  </a:rPr>
                  <a:t>N</a:t>
                </a:r>
              </a:p>
              <a:p>
                <a:pPr eaLnBrk="0" hangingPunct="0"/>
                <a:endParaRPr lang="es-ES_tradnl" sz="1400" b="1" dirty="0">
                  <a:latin typeface="Century Gothic" pitchFamily="34" charset="0"/>
                </a:endParaRPr>
              </a:p>
              <a:p>
                <a:pPr eaLnBrk="0" hangingPunct="0"/>
                <a:endParaRPr lang="es-ES_tradnl" sz="1400" b="1" dirty="0">
                  <a:latin typeface="Century Gothic" pitchFamily="34" charset="0"/>
                </a:endParaRPr>
              </a:p>
            </p:txBody>
          </p:sp>
          <p:grpSp>
            <p:nvGrpSpPr>
              <p:cNvPr id="6" name="5 Grupo"/>
              <p:cNvGrpSpPr/>
              <p:nvPr/>
            </p:nvGrpSpPr>
            <p:grpSpPr>
              <a:xfrm>
                <a:off x="1949450" y="1676400"/>
                <a:ext cx="5441950" cy="4114800"/>
                <a:chOff x="1949450" y="1676400"/>
                <a:chExt cx="5441950" cy="4114800"/>
              </a:xfrm>
            </p:grpSpPr>
            <p:grpSp>
              <p:nvGrpSpPr>
                <p:cNvPr id="14" name="Group 6"/>
                <p:cNvGrpSpPr>
                  <a:grpSpLocks/>
                </p:cNvGrpSpPr>
                <p:nvPr/>
              </p:nvGrpSpPr>
              <p:grpSpPr bwMode="auto">
                <a:xfrm>
                  <a:off x="2362200" y="1676400"/>
                  <a:ext cx="5029200" cy="533400"/>
                  <a:chOff x="2016" y="1200"/>
                  <a:chExt cx="3168" cy="336"/>
                </a:xfrm>
              </p:grpSpPr>
              <p:grpSp>
                <p:nvGrpSpPr>
                  <p:cNvPr id="15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3072" y="1296"/>
                    <a:ext cx="1561" cy="240"/>
                    <a:chOff x="3072" y="1392"/>
                    <a:chExt cx="1561" cy="240"/>
                  </a:xfrm>
                </p:grpSpPr>
                <p:sp>
                  <p:nvSpPr>
                    <p:cNvPr id="19" name="Freeform 8"/>
                    <p:cNvSpPr>
                      <a:spLocks/>
                    </p:cNvSpPr>
                    <p:nvPr/>
                  </p:nvSpPr>
                  <p:spPr bwMode="auto">
                    <a:xfrm rot="91549">
                      <a:off x="3312" y="1440"/>
                      <a:ext cx="1081" cy="186"/>
                    </a:xfrm>
                    <a:custGeom>
                      <a:avLst/>
                      <a:gdLst>
                        <a:gd name="T0" fmla="*/ 0 w 3696"/>
                        <a:gd name="T1" fmla="*/ 240 h 528"/>
                        <a:gd name="T2" fmla="*/ 672 w 3696"/>
                        <a:gd name="T3" fmla="*/ 240 h 528"/>
                        <a:gd name="T4" fmla="*/ 816 w 3696"/>
                        <a:gd name="T5" fmla="*/ 0 h 528"/>
                        <a:gd name="T6" fmla="*/ 816 w 3696"/>
                        <a:gd name="T7" fmla="*/ 528 h 528"/>
                        <a:gd name="T8" fmla="*/ 1008 w 3696"/>
                        <a:gd name="T9" fmla="*/ 0 h 528"/>
                        <a:gd name="T10" fmla="*/ 1008 w 3696"/>
                        <a:gd name="T11" fmla="*/ 528 h 528"/>
                        <a:gd name="T12" fmla="*/ 1248 w 3696"/>
                        <a:gd name="T13" fmla="*/ 0 h 528"/>
                        <a:gd name="T14" fmla="*/ 1248 w 3696"/>
                        <a:gd name="T15" fmla="*/ 528 h 528"/>
                        <a:gd name="T16" fmla="*/ 1488 w 3696"/>
                        <a:gd name="T17" fmla="*/ 0 h 528"/>
                        <a:gd name="T18" fmla="*/ 1481 w 3696"/>
                        <a:gd name="T19" fmla="*/ 528 h 528"/>
                        <a:gd name="T20" fmla="*/ 1680 w 3696"/>
                        <a:gd name="T21" fmla="*/ 0 h 528"/>
                        <a:gd name="T22" fmla="*/ 1680 w 3696"/>
                        <a:gd name="T23" fmla="*/ 528 h 528"/>
                        <a:gd name="T24" fmla="*/ 1920 w 3696"/>
                        <a:gd name="T25" fmla="*/ 0 h 528"/>
                        <a:gd name="T26" fmla="*/ 1920 w 3696"/>
                        <a:gd name="T27" fmla="*/ 528 h 528"/>
                        <a:gd name="T28" fmla="*/ 2112 w 3696"/>
                        <a:gd name="T29" fmla="*/ 0 h 528"/>
                        <a:gd name="T30" fmla="*/ 2112 w 3696"/>
                        <a:gd name="T31" fmla="*/ 528 h 528"/>
                        <a:gd name="T32" fmla="*/ 2352 w 3696"/>
                        <a:gd name="T33" fmla="*/ 0 h 528"/>
                        <a:gd name="T34" fmla="*/ 2352 w 3696"/>
                        <a:gd name="T35" fmla="*/ 528 h 528"/>
                        <a:gd name="T36" fmla="*/ 2592 w 3696"/>
                        <a:gd name="T37" fmla="*/ 0 h 528"/>
                        <a:gd name="T38" fmla="*/ 2592 w 3696"/>
                        <a:gd name="T39" fmla="*/ 528 h 528"/>
                        <a:gd name="T40" fmla="*/ 2832 w 3696"/>
                        <a:gd name="T41" fmla="*/ 0 h 528"/>
                        <a:gd name="T42" fmla="*/ 2832 w 3696"/>
                        <a:gd name="T43" fmla="*/ 528 h 528"/>
                        <a:gd name="T44" fmla="*/ 3045 w 3696"/>
                        <a:gd name="T45" fmla="*/ 1 h 528"/>
                        <a:gd name="T46" fmla="*/ 3045 w 3696"/>
                        <a:gd name="T47" fmla="*/ 528 h 528"/>
                        <a:gd name="T48" fmla="*/ 3264 w 3696"/>
                        <a:gd name="T49" fmla="*/ 144 h 528"/>
                        <a:gd name="T50" fmla="*/ 3696 w 3696"/>
                        <a:gd name="T51" fmla="*/ 144 h 5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3696" h="528">
                          <a:moveTo>
                            <a:pt x="0" y="240"/>
                          </a:moveTo>
                          <a:lnTo>
                            <a:pt x="672" y="240"/>
                          </a:lnTo>
                          <a:lnTo>
                            <a:pt x="816" y="0"/>
                          </a:lnTo>
                          <a:lnTo>
                            <a:pt x="816" y="528"/>
                          </a:lnTo>
                          <a:lnTo>
                            <a:pt x="1008" y="0"/>
                          </a:lnTo>
                          <a:lnTo>
                            <a:pt x="1008" y="528"/>
                          </a:lnTo>
                          <a:lnTo>
                            <a:pt x="1248" y="0"/>
                          </a:lnTo>
                          <a:lnTo>
                            <a:pt x="1248" y="528"/>
                          </a:lnTo>
                          <a:lnTo>
                            <a:pt x="1488" y="0"/>
                          </a:lnTo>
                          <a:lnTo>
                            <a:pt x="1481" y="528"/>
                          </a:lnTo>
                          <a:lnTo>
                            <a:pt x="1680" y="0"/>
                          </a:lnTo>
                          <a:lnTo>
                            <a:pt x="1680" y="528"/>
                          </a:lnTo>
                          <a:lnTo>
                            <a:pt x="1920" y="0"/>
                          </a:lnTo>
                          <a:lnTo>
                            <a:pt x="1920" y="528"/>
                          </a:lnTo>
                          <a:lnTo>
                            <a:pt x="2112" y="0"/>
                          </a:lnTo>
                          <a:lnTo>
                            <a:pt x="2112" y="528"/>
                          </a:lnTo>
                          <a:lnTo>
                            <a:pt x="2352" y="0"/>
                          </a:lnTo>
                          <a:lnTo>
                            <a:pt x="2352" y="528"/>
                          </a:lnTo>
                          <a:lnTo>
                            <a:pt x="2592" y="0"/>
                          </a:lnTo>
                          <a:lnTo>
                            <a:pt x="2592" y="528"/>
                          </a:lnTo>
                          <a:lnTo>
                            <a:pt x="2832" y="0"/>
                          </a:lnTo>
                          <a:lnTo>
                            <a:pt x="2832" y="528"/>
                          </a:lnTo>
                          <a:lnTo>
                            <a:pt x="3045" y="1"/>
                          </a:lnTo>
                          <a:lnTo>
                            <a:pt x="3045" y="528"/>
                          </a:lnTo>
                          <a:lnTo>
                            <a:pt x="3264" y="144"/>
                          </a:lnTo>
                          <a:lnTo>
                            <a:pt x="3696" y="144"/>
                          </a:lnTo>
                        </a:path>
                      </a:pathLst>
                    </a:custGeom>
                    <a:noFill/>
                    <a:ln w="2857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>
                        <a:latin typeface="Century Gothic" pitchFamily="34" charset="0"/>
                      </a:endParaRPr>
                    </a:p>
                  </p:txBody>
                </p:sp>
                <p:sp>
                  <p:nvSpPr>
                    <p:cNvPr id="20" name="Oval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3" y="1392"/>
                      <a:ext cx="240" cy="240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>
                        <a:latin typeface="Century Gothic" pitchFamily="34" charset="0"/>
                      </a:endParaRPr>
                    </a:p>
                  </p:txBody>
                </p:sp>
                <p:sp>
                  <p:nvSpPr>
                    <p:cNvPr id="21" name="Oval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72" y="1392"/>
                      <a:ext cx="240" cy="240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>
                        <a:latin typeface="Century Gothic" pitchFamily="34" charset="0"/>
                      </a:endParaRPr>
                    </a:p>
                  </p:txBody>
                </p:sp>
              </p:grpSp>
              <p:sp>
                <p:nvSpPr>
                  <p:cNvPr id="16" name="Freeform 11"/>
                  <p:cNvSpPr>
                    <a:spLocks/>
                  </p:cNvSpPr>
                  <p:nvPr/>
                </p:nvSpPr>
                <p:spPr bwMode="auto">
                  <a:xfrm>
                    <a:off x="4512" y="1200"/>
                    <a:ext cx="576" cy="336"/>
                  </a:xfrm>
                  <a:custGeom>
                    <a:avLst/>
                    <a:gdLst>
                      <a:gd name="T0" fmla="*/ 0 w 576"/>
                      <a:gd name="T1" fmla="*/ 0 h 336"/>
                      <a:gd name="T2" fmla="*/ 144 w 576"/>
                      <a:gd name="T3" fmla="*/ 192 h 336"/>
                      <a:gd name="T4" fmla="*/ 576 w 576"/>
                      <a:gd name="T5" fmla="*/ 192 h 336"/>
                      <a:gd name="T6" fmla="*/ 576 w 576"/>
                      <a:gd name="T7" fmla="*/ 336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76" h="336">
                        <a:moveTo>
                          <a:pt x="0" y="0"/>
                        </a:moveTo>
                        <a:lnTo>
                          <a:pt x="144" y="192"/>
                        </a:lnTo>
                        <a:lnTo>
                          <a:pt x="576" y="192"/>
                        </a:lnTo>
                        <a:lnTo>
                          <a:pt x="576" y="336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L">
                      <a:latin typeface="Century Gothic" pitchFamily="34" charset="0"/>
                    </a:endParaRPr>
                  </a:p>
                </p:txBody>
              </p:sp>
              <p:sp>
                <p:nvSpPr>
                  <p:cNvPr id="17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4992" y="1536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L">
                      <a:latin typeface="Century Gothic" pitchFamily="34" charset="0"/>
                    </a:endParaRPr>
                  </a:p>
                </p:txBody>
              </p:sp>
              <p:sp>
                <p:nvSpPr>
                  <p:cNvPr id="18" name="Freeform 13"/>
                  <p:cNvSpPr>
                    <a:spLocks/>
                  </p:cNvSpPr>
                  <p:nvPr/>
                </p:nvSpPr>
                <p:spPr bwMode="auto">
                  <a:xfrm>
                    <a:off x="2016" y="1200"/>
                    <a:ext cx="1200" cy="192"/>
                  </a:xfrm>
                  <a:custGeom>
                    <a:avLst/>
                    <a:gdLst>
                      <a:gd name="T0" fmla="*/ 960 w 960"/>
                      <a:gd name="T1" fmla="*/ 0 h 192"/>
                      <a:gd name="T2" fmla="*/ 816 w 960"/>
                      <a:gd name="T3" fmla="*/ 192 h 192"/>
                      <a:gd name="T4" fmla="*/ 0 w 960"/>
                      <a:gd name="T5" fmla="*/ 192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960" h="192">
                        <a:moveTo>
                          <a:pt x="960" y="0"/>
                        </a:moveTo>
                        <a:lnTo>
                          <a:pt x="816" y="192"/>
                        </a:lnTo>
                        <a:lnTo>
                          <a:pt x="0" y="192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 type="oval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L">
                      <a:latin typeface="Century Gothic" pitchFamily="34" charset="0"/>
                    </a:endParaRPr>
                  </a:p>
                </p:txBody>
              </p:sp>
            </p:grpSp>
            <p:grpSp>
              <p:nvGrpSpPr>
                <p:cNvPr id="3" name="2 Grupo"/>
                <p:cNvGrpSpPr/>
                <p:nvPr/>
              </p:nvGrpSpPr>
              <p:grpSpPr>
                <a:xfrm>
                  <a:off x="1949450" y="1992313"/>
                  <a:ext cx="5278438" cy="3798887"/>
                  <a:chOff x="1949450" y="1992313"/>
                  <a:chExt cx="5278438" cy="3798887"/>
                </a:xfrm>
              </p:grpSpPr>
              <p:grpSp>
                <p:nvGrpSpPr>
                  <p:cNvPr id="23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743200" y="5029200"/>
                    <a:ext cx="228600" cy="304800"/>
                    <a:chOff x="2208" y="2880"/>
                    <a:chExt cx="144" cy="192"/>
                  </a:xfrm>
                </p:grpSpPr>
                <p:sp>
                  <p:nvSpPr>
                    <p:cNvPr id="24" name="AutoShape 16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2184" y="2904"/>
                      <a:ext cx="192" cy="144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>
                        <a:latin typeface="Century Gothic" pitchFamily="34" charset="0"/>
                      </a:endParaRPr>
                    </a:p>
                  </p:txBody>
                </p:sp>
                <p:sp>
                  <p:nvSpPr>
                    <p:cNvPr id="25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08" y="2880"/>
                      <a:ext cx="0" cy="19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>
                        <a:latin typeface="Century Gothic" pitchFamily="34" charset="0"/>
                      </a:endParaRPr>
                    </a:p>
                  </p:txBody>
                </p:sp>
              </p:grpSp>
              <p:grpSp>
                <p:nvGrpSpPr>
                  <p:cNvPr id="26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3429000" y="5029200"/>
                    <a:ext cx="228600" cy="304800"/>
                    <a:chOff x="2208" y="2880"/>
                    <a:chExt cx="144" cy="192"/>
                  </a:xfrm>
                </p:grpSpPr>
                <p:sp>
                  <p:nvSpPr>
                    <p:cNvPr id="27" name="AutoShape 19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2184" y="2904"/>
                      <a:ext cx="192" cy="144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>
                        <a:latin typeface="Century Gothic" pitchFamily="34" charset="0"/>
                      </a:endParaRPr>
                    </a:p>
                  </p:txBody>
                </p:sp>
                <p:sp>
                  <p:nvSpPr>
                    <p:cNvPr id="28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08" y="2880"/>
                      <a:ext cx="0" cy="19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>
                        <a:latin typeface="Century Gothic" pitchFamily="34" charset="0"/>
                      </a:endParaRPr>
                    </a:p>
                  </p:txBody>
                </p:sp>
              </p:grpSp>
              <p:sp>
                <p:nvSpPr>
                  <p:cNvPr id="48" name="Freeform 35"/>
                  <p:cNvSpPr>
                    <a:spLocks/>
                  </p:cNvSpPr>
                  <p:nvPr/>
                </p:nvSpPr>
                <p:spPr bwMode="auto">
                  <a:xfrm>
                    <a:off x="3200400" y="5181600"/>
                    <a:ext cx="2057400" cy="609600"/>
                  </a:xfrm>
                  <a:custGeom>
                    <a:avLst/>
                    <a:gdLst>
                      <a:gd name="T0" fmla="*/ 1296 w 1296"/>
                      <a:gd name="T1" fmla="*/ 384 h 384"/>
                      <a:gd name="T2" fmla="*/ 0 w 1296"/>
                      <a:gd name="T3" fmla="*/ 384 h 384"/>
                      <a:gd name="T4" fmla="*/ 0 w 1296"/>
                      <a:gd name="T5" fmla="*/ 0 h 3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96" h="384">
                        <a:moveTo>
                          <a:pt x="1296" y="384"/>
                        </a:moveTo>
                        <a:lnTo>
                          <a:pt x="0" y="38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/>
                    <a:tailEnd type="oval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L">
                      <a:latin typeface="Century Gothic" pitchFamily="34" charset="0"/>
                    </a:endParaRPr>
                  </a:p>
                </p:txBody>
              </p:sp>
              <p:grpSp>
                <p:nvGrpSpPr>
                  <p:cNvPr id="62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3733800" y="4343400"/>
                    <a:ext cx="609600" cy="381000"/>
                    <a:chOff x="2352" y="2736"/>
                    <a:chExt cx="384" cy="240"/>
                  </a:xfrm>
                </p:grpSpPr>
                <p:sp>
                  <p:nvSpPr>
                    <p:cNvPr id="63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40" y="2736"/>
                      <a:ext cx="0" cy="24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 type="none" w="lg" len="lg"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>
                        <a:latin typeface="Century Gothic" pitchFamily="34" charset="0"/>
                      </a:endParaRPr>
                    </a:p>
                  </p:txBody>
                </p:sp>
                <p:sp>
                  <p:nvSpPr>
                    <p:cNvPr id="64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44" y="2976"/>
                      <a:ext cx="192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 type="none" w="lg" len="lg"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>
                        <a:latin typeface="Century Gothic" pitchFamily="34" charset="0"/>
                      </a:endParaRPr>
                    </a:p>
                  </p:txBody>
                </p:sp>
                <p:sp>
                  <p:nvSpPr>
                    <p:cNvPr id="65" name="Line 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52" y="2736"/>
                      <a:ext cx="288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>
                        <a:latin typeface="Century Gothic" pitchFamily="34" charset="0"/>
                      </a:endParaRPr>
                    </a:p>
                  </p:txBody>
                </p:sp>
              </p:grpSp>
              <p:sp>
                <p:nvSpPr>
                  <p:cNvPr id="67" name="Freeform 55"/>
                  <p:cNvSpPr>
                    <a:spLocks/>
                  </p:cNvSpPr>
                  <p:nvPr/>
                </p:nvSpPr>
                <p:spPr bwMode="auto">
                  <a:xfrm>
                    <a:off x="3657600" y="4343400"/>
                    <a:ext cx="76200" cy="838200"/>
                  </a:xfrm>
                  <a:custGeom>
                    <a:avLst/>
                    <a:gdLst>
                      <a:gd name="T0" fmla="*/ 48 w 48"/>
                      <a:gd name="T1" fmla="*/ 0 h 528"/>
                      <a:gd name="T2" fmla="*/ 48 w 48"/>
                      <a:gd name="T3" fmla="*/ 528 h 528"/>
                      <a:gd name="T4" fmla="*/ 0 w 48"/>
                      <a:gd name="T5" fmla="*/ 528 h 5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8" h="528">
                        <a:moveTo>
                          <a:pt x="48" y="0"/>
                        </a:moveTo>
                        <a:lnTo>
                          <a:pt x="48" y="528"/>
                        </a:lnTo>
                        <a:lnTo>
                          <a:pt x="0" y="528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L">
                      <a:latin typeface="Century Gothic" pitchFamily="34" charset="0"/>
                    </a:endParaRPr>
                  </a:p>
                </p:txBody>
              </p:sp>
              <p:sp>
                <p:nvSpPr>
                  <p:cNvPr id="69" name="Freeform 57"/>
                  <p:cNvSpPr>
                    <a:spLocks/>
                  </p:cNvSpPr>
                  <p:nvPr/>
                </p:nvSpPr>
                <p:spPr bwMode="auto">
                  <a:xfrm>
                    <a:off x="2667000" y="4343400"/>
                    <a:ext cx="76200" cy="838200"/>
                  </a:xfrm>
                  <a:custGeom>
                    <a:avLst/>
                    <a:gdLst>
                      <a:gd name="T0" fmla="*/ 0 w 48"/>
                      <a:gd name="T1" fmla="*/ 0 h 528"/>
                      <a:gd name="T2" fmla="*/ 0 w 48"/>
                      <a:gd name="T3" fmla="*/ 528 h 528"/>
                      <a:gd name="T4" fmla="*/ 48 w 48"/>
                      <a:gd name="T5" fmla="*/ 528 h 5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8" h="528">
                        <a:moveTo>
                          <a:pt x="0" y="0"/>
                        </a:moveTo>
                        <a:lnTo>
                          <a:pt x="0" y="528"/>
                        </a:lnTo>
                        <a:lnTo>
                          <a:pt x="48" y="528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L">
                      <a:latin typeface="Century Gothic" pitchFamily="34" charset="0"/>
                    </a:endParaRPr>
                  </a:p>
                </p:txBody>
              </p:sp>
              <p:sp>
                <p:nvSpPr>
                  <p:cNvPr id="70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2971800" y="5181600"/>
                    <a:ext cx="228600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L">
                      <a:latin typeface="Century Gothic" pitchFamily="34" charset="0"/>
                    </a:endParaRPr>
                  </a:p>
                </p:txBody>
              </p:sp>
              <p:sp>
                <p:nvSpPr>
                  <p:cNvPr id="71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3200400" y="5181600"/>
                    <a:ext cx="228600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L">
                      <a:latin typeface="Century Gothic" pitchFamily="34" charset="0"/>
                    </a:endParaRPr>
                  </a:p>
                </p:txBody>
              </p:sp>
              <p:grpSp>
                <p:nvGrpSpPr>
                  <p:cNvPr id="2" name="1 Grupo"/>
                  <p:cNvGrpSpPr/>
                  <p:nvPr/>
                </p:nvGrpSpPr>
                <p:grpSpPr>
                  <a:xfrm>
                    <a:off x="1949450" y="1992313"/>
                    <a:ext cx="5278438" cy="2503487"/>
                    <a:chOff x="1949450" y="1992313"/>
                    <a:chExt cx="5278438" cy="2503487"/>
                  </a:xfrm>
                </p:grpSpPr>
                <p:sp>
                  <p:nvSpPr>
                    <p:cNvPr id="11" name="Freeform 3"/>
                    <p:cNvSpPr>
                      <a:spLocks/>
                    </p:cNvSpPr>
                    <p:nvPr/>
                  </p:nvSpPr>
                  <p:spPr bwMode="auto">
                    <a:xfrm rot="2313408" flipH="1">
                      <a:off x="3810000" y="3352800"/>
                      <a:ext cx="1606550" cy="322263"/>
                    </a:xfrm>
                    <a:custGeom>
                      <a:avLst/>
                      <a:gdLst>
                        <a:gd name="T0" fmla="*/ 0 w 3696"/>
                        <a:gd name="T1" fmla="*/ 240 h 528"/>
                        <a:gd name="T2" fmla="*/ 672 w 3696"/>
                        <a:gd name="T3" fmla="*/ 240 h 528"/>
                        <a:gd name="T4" fmla="*/ 816 w 3696"/>
                        <a:gd name="T5" fmla="*/ 0 h 528"/>
                        <a:gd name="T6" fmla="*/ 816 w 3696"/>
                        <a:gd name="T7" fmla="*/ 528 h 528"/>
                        <a:gd name="T8" fmla="*/ 1008 w 3696"/>
                        <a:gd name="T9" fmla="*/ 0 h 528"/>
                        <a:gd name="T10" fmla="*/ 1008 w 3696"/>
                        <a:gd name="T11" fmla="*/ 528 h 528"/>
                        <a:gd name="T12" fmla="*/ 1248 w 3696"/>
                        <a:gd name="T13" fmla="*/ 0 h 528"/>
                        <a:gd name="T14" fmla="*/ 1248 w 3696"/>
                        <a:gd name="T15" fmla="*/ 528 h 528"/>
                        <a:gd name="T16" fmla="*/ 1488 w 3696"/>
                        <a:gd name="T17" fmla="*/ 0 h 528"/>
                        <a:gd name="T18" fmla="*/ 1481 w 3696"/>
                        <a:gd name="T19" fmla="*/ 528 h 528"/>
                        <a:gd name="T20" fmla="*/ 1680 w 3696"/>
                        <a:gd name="T21" fmla="*/ 0 h 528"/>
                        <a:gd name="T22" fmla="*/ 1680 w 3696"/>
                        <a:gd name="T23" fmla="*/ 528 h 528"/>
                        <a:gd name="T24" fmla="*/ 1920 w 3696"/>
                        <a:gd name="T25" fmla="*/ 0 h 528"/>
                        <a:gd name="T26" fmla="*/ 1920 w 3696"/>
                        <a:gd name="T27" fmla="*/ 528 h 528"/>
                        <a:gd name="T28" fmla="*/ 2112 w 3696"/>
                        <a:gd name="T29" fmla="*/ 0 h 528"/>
                        <a:gd name="T30" fmla="*/ 2112 w 3696"/>
                        <a:gd name="T31" fmla="*/ 528 h 528"/>
                        <a:gd name="T32" fmla="*/ 2352 w 3696"/>
                        <a:gd name="T33" fmla="*/ 0 h 528"/>
                        <a:gd name="T34" fmla="*/ 2352 w 3696"/>
                        <a:gd name="T35" fmla="*/ 528 h 528"/>
                        <a:gd name="T36" fmla="*/ 2592 w 3696"/>
                        <a:gd name="T37" fmla="*/ 0 h 528"/>
                        <a:gd name="T38" fmla="*/ 2592 w 3696"/>
                        <a:gd name="T39" fmla="*/ 528 h 528"/>
                        <a:gd name="T40" fmla="*/ 2832 w 3696"/>
                        <a:gd name="T41" fmla="*/ 0 h 528"/>
                        <a:gd name="T42" fmla="*/ 2832 w 3696"/>
                        <a:gd name="T43" fmla="*/ 528 h 528"/>
                        <a:gd name="T44" fmla="*/ 3045 w 3696"/>
                        <a:gd name="T45" fmla="*/ 1 h 528"/>
                        <a:gd name="T46" fmla="*/ 3045 w 3696"/>
                        <a:gd name="T47" fmla="*/ 528 h 528"/>
                        <a:gd name="T48" fmla="*/ 3264 w 3696"/>
                        <a:gd name="T49" fmla="*/ 144 h 528"/>
                        <a:gd name="T50" fmla="*/ 3696 w 3696"/>
                        <a:gd name="T51" fmla="*/ 144 h 5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3696" h="528">
                          <a:moveTo>
                            <a:pt x="0" y="240"/>
                          </a:moveTo>
                          <a:lnTo>
                            <a:pt x="672" y="240"/>
                          </a:lnTo>
                          <a:lnTo>
                            <a:pt x="816" y="0"/>
                          </a:lnTo>
                          <a:lnTo>
                            <a:pt x="816" y="528"/>
                          </a:lnTo>
                          <a:lnTo>
                            <a:pt x="1008" y="0"/>
                          </a:lnTo>
                          <a:lnTo>
                            <a:pt x="1008" y="528"/>
                          </a:lnTo>
                          <a:lnTo>
                            <a:pt x="1248" y="0"/>
                          </a:lnTo>
                          <a:lnTo>
                            <a:pt x="1248" y="528"/>
                          </a:lnTo>
                          <a:lnTo>
                            <a:pt x="1488" y="0"/>
                          </a:lnTo>
                          <a:lnTo>
                            <a:pt x="1481" y="528"/>
                          </a:lnTo>
                          <a:lnTo>
                            <a:pt x="1680" y="0"/>
                          </a:lnTo>
                          <a:lnTo>
                            <a:pt x="1680" y="528"/>
                          </a:lnTo>
                          <a:lnTo>
                            <a:pt x="1920" y="0"/>
                          </a:lnTo>
                          <a:lnTo>
                            <a:pt x="1920" y="528"/>
                          </a:lnTo>
                          <a:lnTo>
                            <a:pt x="2112" y="0"/>
                          </a:lnTo>
                          <a:lnTo>
                            <a:pt x="2112" y="528"/>
                          </a:lnTo>
                          <a:lnTo>
                            <a:pt x="2352" y="0"/>
                          </a:lnTo>
                          <a:lnTo>
                            <a:pt x="2352" y="528"/>
                          </a:lnTo>
                          <a:lnTo>
                            <a:pt x="2592" y="0"/>
                          </a:lnTo>
                          <a:lnTo>
                            <a:pt x="2592" y="528"/>
                          </a:lnTo>
                          <a:lnTo>
                            <a:pt x="2832" y="0"/>
                          </a:lnTo>
                          <a:lnTo>
                            <a:pt x="2832" y="528"/>
                          </a:lnTo>
                          <a:lnTo>
                            <a:pt x="3045" y="1"/>
                          </a:lnTo>
                          <a:lnTo>
                            <a:pt x="3045" y="528"/>
                          </a:lnTo>
                          <a:lnTo>
                            <a:pt x="3264" y="144"/>
                          </a:lnTo>
                          <a:lnTo>
                            <a:pt x="3696" y="144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>
                        <a:latin typeface="Century Gothic" pitchFamily="34" charset="0"/>
                      </a:endParaRPr>
                    </a:p>
                  </p:txBody>
                </p:sp>
                <p:sp>
                  <p:nvSpPr>
                    <p:cNvPr id="12" name="Freeform 4"/>
                    <p:cNvSpPr>
                      <a:spLocks/>
                    </p:cNvSpPr>
                    <p:nvPr/>
                  </p:nvSpPr>
                  <p:spPr bwMode="auto">
                    <a:xfrm rot="19381556">
                      <a:off x="5099050" y="3398838"/>
                      <a:ext cx="1606550" cy="322262"/>
                    </a:xfrm>
                    <a:custGeom>
                      <a:avLst/>
                      <a:gdLst>
                        <a:gd name="T0" fmla="*/ 0 w 3696"/>
                        <a:gd name="T1" fmla="*/ 240 h 528"/>
                        <a:gd name="T2" fmla="*/ 672 w 3696"/>
                        <a:gd name="T3" fmla="*/ 240 h 528"/>
                        <a:gd name="T4" fmla="*/ 816 w 3696"/>
                        <a:gd name="T5" fmla="*/ 0 h 528"/>
                        <a:gd name="T6" fmla="*/ 816 w 3696"/>
                        <a:gd name="T7" fmla="*/ 528 h 528"/>
                        <a:gd name="T8" fmla="*/ 1008 w 3696"/>
                        <a:gd name="T9" fmla="*/ 0 h 528"/>
                        <a:gd name="T10" fmla="*/ 1008 w 3696"/>
                        <a:gd name="T11" fmla="*/ 528 h 528"/>
                        <a:gd name="T12" fmla="*/ 1248 w 3696"/>
                        <a:gd name="T13" fmla="*/ 0 h 528"/>
                        <a:gd name="T14" fmla="*/ 1248 w 3696"/>
                        <a:gd name="T15" fmla="*/ 528 h 528"/>
                        <a:gd name="T16" fmla="*/ 1488 w 3696"/>
                        <a:gd name="T17" fmla="*/ 0 h 528"/>
                        <a:gd name="T18" fmla="*/ 1481 w 3696"/>
                        <a:gd name="T19" fmla="*/ 528 h 528"/>
                        <a:gd name="T20" fmla="*/ 1680 w 3696"/>
                        <a:gd name="T21" fmla="*/ 0 h 528"/>
                        <a:gd name="T22" fmla="*/ 1680 w 3696"/>
                        <a:gd name="T23" fmla="*/ 528 h 528"/>
                        <a:gd name="T24" fmla="*/ 1920 w 3696"/>
                        <a:gd name="T25" fmla="*/ 0 h 528"/>
                        <a:gd name="T26" fmla="*/ 1920 w 3696"/>
                        <a:gd name="T27" fmla="*/ 528 h 528"/>
                        <a:gd name="T28" fmla="*/ 2112 w 3696"/>
                        <a:gd name="T29" fmla="*/ 0 h 528"/>
                        <a:gd name="T30" fmla="*/ 2112 w 3696"/>
                        <a:gd name="T31" fmla="*/ 528 h 528"/>
                        <a:gd name="T32" fmla="*/ 2352 w 3696"/>
                        <a:gd name="T33" fmla="*/ 0 h 528"/>
                        <a:gd name="T34" fmla="*/ 2352 w 3696"/>
                        <a:gd name="T35" fmla="*/ 528 h 528"/>
                        <a:gd name="T36" fmla="*/ 2592 w 3696"/>
                        <a:gd name="T37" fmla="*/ 0 h 528"/>
                        <a:gd name="T38" fmla="*/ 2592 w 3696"/>
                        <a:gd name="T39" fmla="*/ 528 h 528"/>
                        <a:gd name="T40" fmla="*/ 2832 w 3696"/>
                        <a:gd name="T41" fmla="*/ 0 h 528"/>
                        <a:gd name="T42" fmla="*/ 2832 w 3696"/>
                        <a:gd name="T43" fmla="*/ 528 h 528"/>
                        <a:gd name="T44" fmla="*/ 3045 w 3696"/>
                        <a:gd name="T45" fmla="*/ 1 h 528"/>
                        <a:gd name="T46" fmla="*/ 3045 w 3696"/>
                        <a:gd name="T47" fmla="*/ 528 h 528"/>
                        <a:gd name="T48" fmla="*/ 3264 w 3696"/>
                        <a:gd name="T49" fmla="*/ 144 h 528"/>
                        <a:gd name="T50" fmla="*/ 3696 w 3696"/>
                        <a:gd name="T51" fmla="*/ 144 h 5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3696" h="528">
                          <a:moveTo>
                            <a:pt x="0" y="240"/>
                          </a:moveTo>
                          <a:lnTo>
                            <a:pt x="672" y="240"/>
                          </a:lnTo>
                          <a:lnTo>
                            <a:pt x="816" y="0"/>
                          </a:lnTo>
                          <a:lnTo>
                            <a:pt x="816" y="528"/>
                          </a:lnTo>
                          <a:lnTo>
                            <a:pt x="1008" y="0"/>
                          </a:lnTo>
                          <a:lnTo>
                            <a:pt x="1008" y="528"/>
                          </a:lnTo>
                          <a:lnTo>
                            <a:pt x="1248" y="0"/>
                          </a:lnTo>
                          <a:lnTo>
                            <a:pt x="1248" y="528"/>
                          </a:lnTo>
                          <a:lnTo>
                            <a:pt x="1488" y="0"/>
                          </a:lnTo>
                          <a:lnTo>
                            <a:pt x="1481" y="528"/>
                          </a:lnTo>
                          <a:lnTo>
                            <a:pt x="1680" y="0"/>
                          </a:lnTo>
                          <a:lnTo>
                            <a:pt x="1680" y="528"/>
                          </a:lnTo>
                          <a:lnTo>
                            <a:pt x="1920" y="0"/>
                          </a:lnTo>
                          <a:lnTo>
                            <a:pt x="1920" y="528"/>
                          </a:lnTo>
                          <a:lnTo>
                            <a:pt x="2112" y="0"/>
                          </a:lnTo>
                          <a:lnTo>
                            <a:pt x="2112" y="528"/>
                          </a:lnTo>
                          <a:lnTo>
                            <a:pt x="2352" y="0"/>
                          </a:lnTo>
                          <a:lnTo>
                            <a:pt x="2352" y="528"/>
                          </a:lnTo>
                          <a:lnTo>
                            <a:pt x="2592" y="0"/>
                          </a:lnTo>
                          <a:lnTo>
                            <a:pt x="2592" y="528"/>
                          </a:lnTo>
                          <a:lnTo>
                            <a:pt x="2832" y="0"/>
                          </a:lnTo>
                          <a:lnTo>
                            <a:pt x="2832" y="528"/>
                          </a:lnTo>
                          <a:lnTo>
                            <a:pt x="3045" y="1"/>
                          </a:lnTo>
                          <a:lnTo>
                            <a:pt x="3045" y="528"/>
                          </a:lnTo>
                          <a:lnTo>
                            <a:pt x="3264" y="144"/>
                          </a:lnTo>
                          <a:lnTo>
                            <a:pt x="3696" y="144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>
                        <a:latin typeface="Century Gothic" pitchFamily="34" charset="0"/>
                      </a:endParaRPr>
                    </a:p>
                  </p:txBody>
                </p:sp>
                <p:sp>
                  <p:nvSpPr>
                    <p:cNvPr id="22" name="Lin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67000" y="4343400"/>
                      <a:ext cx="1066800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 type="oval" w="sm" len="sm"/>
                      <a:tailEnd type="oval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>
                        <a:latin typeface="Century Gothic" pitchFamily="34" charset="0"/>
                      </a:endParaRPr>
                    </a:p>
                  </p:txBody>
                </p:sp>
                <p:grpSp>
                  <p:nvGrpSpPr>
                    <p:cNvPr id="29" name="Group 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29000" y="4191000"/>
                      <a:ext cx="228600" cy="304800"/>
                      <a:chOff x="2208" y="2880"/>
                      <a:chExt cx="144" cy="192"/>
                    </a:xfrm>
                  </p:grpSpPr>
                  <p:sp>
                    <p:nvSpPr>
                      <p:cNvPr id="30" name="AutoShape 22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2184" y="2904"/>
                        <a:ext cx="192" cy="144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s-CL">
                          <a:latin typeface="Century Gothic" pitchFamily="34" charset="0"/>
                        </a:endParaRPr>
                      </a:p>
                    </p:txBody>
                  </p:sp>
                  <p:sp>
                    <p:nvSpPr>
                      <p:cNvPr id="31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08" y="2880"/>
                        <a:ext cx="0" cy="192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s-CL">
                          <a:latin typeface="Century Gothic" pitchFamily="34" charset="0"/>
                        </a:endParaRPr>
                      </a:p>
                    </p:txBody>
                  </p:sp>
                </p:grpSp>
                <p:grpSp>
                  <p:nvGrpSpPr>
                    <p:cNvPr id="32" name="Group 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29000" y="3429000"/>
                      <a:ext cx="228600" cy="304800"/>
                      <a:chOff x="2208" y="2880"/>
                      <a:chExt cx="144" cy="192"/>
                    </a:xfrm>
                  </p:grpSpPr>
                  <p:sp>
                    <p:nvSpPr>
                      <p:cNvPr id="37" name="AutoShape 25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2184" y="2904"/>
                        <a:ext cx="192" cy="144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s-CL">
                          <a:latin typeface="Century Gothic" pitchFamily="34" charset="0"/>
                        </a:endParaRPr>
                      </a:p>
                    </p:txBody>
                  </p:sp>
                  <p:sp>
                    <p:nvSpPr>
                      <p:cNvPr id="39" name="Line 2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08" y="2880"/>
                        <a:ext cx="0" cy="192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s-CL">
                          <a:latin typeface="Century Gothic" pitchFamily="34" charset="0"/>
                        </a:endParaRPr>
                      </a:p>
                    </p:txBody>
                  </p:sp>
                </p:grpSp>
                <p:grpSp>
                  <p:nvGrpSpPr>
                    <p:cNvPr id="40" name="Group 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43200" y="3429000"/>
                      <a:ext cx="228600" cy="304800"/>
                      <a:chOff x="2208" y="2880"/>
                      <a:chExt cx="144" cy="192"/>
                    </a:xfrm>
                  </p:grpSpPr>
                  <p:sp>
                    <p:nvSpPr>
                      <p:cNvPr id="41" name="AutoShape 28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2184" y="2904"/>
                        <a:ext cx="192" cy="144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s-CL">
                          <a:latin typeface="Century Gothic" pitchFamily="34" charset="0"/>
                        </a:endParaRPr>
                      </a:p>
                    </p:txBody>
                  </p:sp>
                  <p:sp>
                    <p:nvSpPr>
                      <p:cNvPr id="42" name="Line 2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08" y="2880"/>
                        <a:ext cx="0" cy="192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s-CL">
                          <a:latin typeface="Century Gothic" pitchFamily="34" charset="0"/>
                        </a:endParaRPr>
                      </a:p>
                    </p:txBody>
                  </p:sp>
                </p:grpSp>
                <p:grpSp>
                  <p:nvGrpSpPr>
                    <p:cNvPr id="43" name="Group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43200" y="4191000"/>
                      <a:ext cx="228600" cy="304800"/>
                      <a:chOff x="2208" y="2880"/>
                      <a:chExt cx="144" cy="192"/>
                    </a:xfrm>
                  </p:grpSpPr>
                  <p:sp>
                    <p:nvSpPr>
                      <p:cNvPr id="44" name="AutoShape 31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2184" y="2904"/>
                        <a:ext cx="192" cy="144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s-CL">
                          <a:latin typeface="Century Gothic" pitchFamily="34" charset="0"/>
                        </a:endParaRPr>
                      </a:p>
                    </p:txBody>
                  </p:sp>
                  <p:sp>
                    <p:nvSpPr>
                      <p:cNvPr id="45" name="Line 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08" y="2880"/>
                        <a:ext cx="0" cy="192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s-CL">
                          <a:latin typeface="Century Gothic" pitchFamily="34" charset="0"/>
                        </a:endParaRPr>
                      </a:p>
                    </p:txBody>
                  </p:sp>
                </p:grpSp>
                <p:sp>
                  <p:nvSpPr>
                    <p:cNvPr id="46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3200400" y="2971800"/>
                      <a:ext cx="838200" cy="1371600"/>
                    </a:xfrm>
                    <a:custGeom>
                      <a:avLst/>
                      <a:gdLst>
                        <a:gd name="T0" fmla="*/ 528 w 528"/>
                        <a:gd name="T1" fmla="*/ 0 h 864"/>
                        <a:gd name="T2" fmla="*/ 432 w 528"/>
                        <a:gd name="T3" fmla="*/ 0 h 864"/>
                        <a:gd name="T4" fmla="*/ 432 w 528"/>
                        <a:gd name="T5" fmla="*/ 672 h 864"/>
                        <a:gd name="T6" fmla="*/ 0 w 528"/>
                        <a:gd name="T7" fmla="*/ 672 h 864"/>
                        <a:gd name="T8" fmla="*/ 0 w 528"/>
                        <a:gd name="T9" fmla="*/ 864 h 8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28" h="864">
                          <a:moveTo>
                            <a:pt x="528" y="0"/>
                          </a:moveTo>
                          <a:lnTo>
                            <a:pt x="432" y="0"/>
                          </a:lnTo>
                          <a:lnTo>
                            <a:pt x="432" y="672"/>
                          </a:lnTo>
                          <a:lnTo>
                            <a:pt x="0" y="672"/>
                          </a:lnTo>
                          <a:lnTo>
                            <a:pt x="0" y="864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/>
                      <a:tailEnd type="oval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>
                        <a:latin typeface="Century Gothic" pitchFamily="34" charset="0"/>
                      </a:endParaRPr>
                    </a:p>
                  </p:txBody>
                </p:sp>
                <p:sp>
                  <p:nvSpPr>
                    <p:cNvPr id="47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3200400" y="2895600"/>
                      <a:ext cx="3276600" cy="685800"/>
                    </a:xfrm>
                    <a:custGeom>
                      <a:avLst/>
                      <a:gdLst>
                        <a:gd name="T0" fmla="*/ 0 w 2064"/>
                        <a:gd name="T1" fmla="*/ 432 h 432"/>
                        <a:gd name="T2" fmla="*/ 0 w 2064"/>
                        <a:gd name="T3" fmla="*/ 0 h 432"/>
                        <a:gd name="T4" fmla="*/ 2064 w 2064"/>
                        <a:gd name="T5" fmla="*/ 0 h 432"/>
                        <a:gd name="T6" fmla="*/ 2064 w 2064"/>
                        <a:gd name="T7" fmla="*/ 96 h 4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2064" h="432">
                          <a:moveTo>
                            <a:pt x="0" y="432"/>
                          </a:moveTo>
                          <a:lnTo>
                            <a:pt x="0" y="0"/>
                          </a:lnTo>
                          <a:lnTo>
                            <a:pt x="2064" y="0"/>
                          </a:lnTo>
                          <a:lnTo>
                            <a:pt x="2064" y="96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 type="oval" w="med" len="med"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>
                        <a:latin typeface="Century Gothic" pitchFamily="34" charset="0"/>
                      </a:endParaRPr>
                    </a:p>
                  </p:txBody>
                </p:sp>
                <p:sp>
                  <p:nvSpPr>
                    <p:cNvPr id="49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2362200" y="2743200"/>
                      <a:ext cx="4572000" cy="1676400"/>
                    </a:xfrm>
                    <a:custGeom>
                      <a:avLst/>
                      <a:gdLst>
                        <a:gd name="T0" fmla="*/ 0 w 2880"/>
                        <a:gd name="T1" fmla="*/ 0 h 1056"/>
                        <a:gd name="T2" fmla="*/ 2880 w 2880"/>
                        <a:gd name="T3" fmla="*/ 0 h 1056"/>
                        <a:gd name="T4" fmla="*/ 2880 w 2880"/>
                        <a:gd name="T5" fmla="*/ 1056 h 1056"/>
                        <a:gd name="T6" fmla="*/ 2352 w 2880"/>
                        <a:gd name="T7" fmla="*/ 1056 h 1056"/>
                        <a:gd name="T8" fmla="*/ 1829 w 2880"/>
                        <a:gd name="T9" fmla="*/ 799 h 10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880" h="1056">
                          <a:moveTo>
                            <a:pt x="0" y="0"/>
                          </a:moveTo>
                          <a:lnTo>
                            <a:pt x="2880" y="0"/>
                          </a:lnTo>
                          <a:lnTo>
                            <a:pt x="2880" y="1056"/>
                          </a:lnTo>
                          <a:lnTo>
                            <a:pt x="2352" y="1056"/>
                          </a:lnTo>
                          <a:lnTo>
                            <a:pt x="1829" y="799"/>
                          </a:lnTo>
                        </a:path>
                      </a:pathLst>
                    </a:custGeom>
                    <a:noFill/>
                    <a:ln w="28575" cmpd="sng">
                      <a:solidFill>
                        <a:schemeClr val="tx1"/>
                      </a:solidFill>
                      <a:round/>
                      <a:headEnd type="oval" w="med" len="med"/>
                      <a:tailEnd type="oval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>
                        <a:latin typeface="Century Gothic" pitchFamily="34" charset="0"/>
                      </a:endParaRPr>
                    </a:p>
                  </p:txBody>
                </p:sp>
                <p:sp>
                  <p:nvSpPr>
                    <p:cNvPr id="50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2362200" y="1992313"/>
                      <a:ext cx="4865688" cy="369887"/>
                    </a:xfrm>
                    <a:custGeom>
                      <a:avLst/>
                      <a:gdLst>
                        <a:gd name="T0" fmla="*/ 0 w 3065"/>
                        <a:gd name="T1" fmla="*/ 233 h 233"/>
                        <a:gd name="T2" fmla="*/ 2693 w 3065"/>
                        <a:gd name="T3" fmla="*/ 227 h 233"/>
                        <a:gd name="T4" fmla="*/ 3065 w 3065"/>
                        <a:gd name="T5" fmla="*/ 0 h 2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65" h="233">
                          <a:moveTo>
                            <a:pt x="0" y="233"/>
                          </a:moveTo>
                          <a:lnTo>
                            <a:pt x="2693" y="227"/>
                          </a:lnTo>
                          <a:lnTo>
                            <a:pt x="3065" y="0"/>
                          </a:lnTo>
                        </a:path>
                      </a:pathLst>
                    </a:custGeom>
                    <a:noFill/>
                    <a:ln w="28575" cmpd="sng">
                      <a:solidFill>
                        <a:schemeClr val="tx1"/>
                      </a:solidFill>
                      <a:round/>
                      <a:headEnd type="oval" w="med" len="med"/>
                      <a:tailEnd type="oval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>
                        <a:latin typeface="Century Gothic" pitchFamily="34" charset="0"/>
                      </a:endParaRPr>
                    </a:p>
                  </p:txBody>
                </p:sp>
                <p:sp>
                  <p:nvSpPr>
                    <p:cNvPr id="57" name="Text Box 4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49450" y="4114800"/>
                      <a:ext cx="319318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eaLnBrk="0" hangingPunct="0"/>
                      <a:r>
                        <a:rPr lang="es-ES_tradnl" b="1">
                          <a:latin typeface="Century Gothic" pitchFamily="34" charset="0"/>
                        </a:rPr>
                        <a:t>B</a:t>
                      </a:r>
                    </a:p>
                  </p:txBody>
                </p:sp>
                <p:sp>
                  <p:nvSpPr>
                    <p:cNvPr id="61" name="Line 4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62200" y="4343400"/>
                      <a:ext cx="304800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 type="oval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>
                        <a:latin typeface="Century Gothic" pitchFamily="34" charset="0"/>
                      </a:endParaRPr>
                    </a:p>
                  </p:txBody>
                </p:sp>
                <p:sp>
                  <p:nvSpPr>
                    <p:cNvPr id="66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3657600" y="3581400"/>
                      <a:ext cx="76200" cy="762000"/>
                    </a:xfrm>
                    <a:custGeom>
                      <a:avLst/>
                      <a:gdLst>
                        <a:gd name="T0" fmla="*/ 0 w 48"/>
                        <a:gd name="T1" fmla="*/ 0 h 480"/>
                        <a:gd name="T2" fmla="*/ 48 w 48"/>
                        <a:gd name="T3" fmla="*/ 0 h 480"/>
                        <a:gd name="T4" fmla="*/ 48 w 48"/>
                        <a:gd name="T5" fmla="*/ 48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8" h="480">
                          <a:moveTo>
                            <a:pt x="0" y="0"/>
                          </a:moveTo>
                          <a:lnTo>
                            <a:pt x="48" y="0"/>
                          </a:lnTo>
                          <a:lnTo>
                            <a:pt x="48" y="480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>
                        <a:latin typeface="Century Gothic" pitchFamily="34" charset="0"/>
                      </a:endParaRPr>
                    </a:p>
                  </p:txBody>
                </p:sp>
                <p:sp>
                  <p:nvSpPr>
                    <p:cNvPr id="68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2667000" y="3581400"/>
                      <a:ext cx="76200" cy="762000"/>
                    </a:xfrm>
                    <a:custGeom>
                      <a:avLst/>
                      <a:gdLst>
                        <a:gd name="T0" fmla="*/ 48 w 48"/>
                        <a:gd name="T1" fmla="*/ 0 h 480"/>
                        <a:gd name="T2" fmla="*/ 0 w 48"/>
                        <a:gd name="T3" fmla="*/ 0 h 480"/>
                        <a:gd name="T4" fmla="*/ 0 w 48"/>
                        <a:gd name="T5" fmla="*/ 480 h 4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8" h="480">
                          <a:moveTo>
                            <a:pt x="48" y="0"/>
                          </a:moveTo>
                          <a:lnTo>
                            <a:pt x="0" y="0"/>
                          </a:lnTo>
                          <a:lnTo>
                            <a:pt x="0" y="480"/>
                          </a:lnTo>
                        </a:path>
                      </a:pathLst>
                    </a:custGeom>
                    <a:noFill/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>
                        <a:latin typeface="Century Gothic" pitchFamily="34" charset="0"/>
                      </a:endParaRPr>
                    </a:p>
                  </p:txBody>
                </p:sp>
                <p:sp>
                  <p:nvSpPr>
                    <p:cNvPr id="72" name="Line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71800" y="4343400"/>
                      <a:ext cx="2286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>
                        <a:latin typeface="Century Gothic" pitchFamily="34" charset="0"/>
                      </a:endParaRPr>
                    </a:p>
                  </p:txBody>
                </p:sp>
                <p:sp>
                  <p:nvSpPr>
                    <p:cNvPr id="73" name="Line 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00400" y="4343400"/>
                      <a:ext cx="2286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>
                        <a:latin typeface="Century Gothic" pitchFamily="34" charset="0"/>
                      </a:endParaRPr>
                    </a:p>
                  </p:txBody>
                </p:sp>
                <p:sp>
                  <p:nvSpPr>
                    <p:cNvPr id="74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00400" y="3581400"/>
                      <a:ext cx="228600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>
                        <a:latin typeface="Century Gothic" pitchFamily="34" charset="0"/>
                      </a:endParaRPr>
                    </a:p>
                  </p:txBody>
                </p:sp>
                <p:sp>
                  <p:nvSpPr>
                    <p:cNvPr id="75" name="Line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71800" y="3581400"/>
                      <a:ext cx="228600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s-CL">
                        <a:latin typeface="Century Gothic" pitchFamily="34" charset="0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78" name="77 Grupo"/>
          <p:cNvGrpSpPr/>
          <p:nvPr/>
        </p:nvGrpSpPr>
        <p:grpSpPr>
          <a:xfrm>
            <a:off x="345799" y="1196836"/>
            <a:ext cx="1730759" cy="631964"/>
            <a:chOff x="345799" y="1196836"/>
            <a:chExt cx="1730759" cy="631964"/>
          </a:xfrm>
        </p:grpSpPr>
        <p:sp>
          <p:nvSpPr>
            <p:cNvPr id="76" name="Text Box 40"/>
            <p:cNvSpPr txBox="1">
              <a:spLocks noChangeArrowheads="1"/>
            </p:cNvSpPr>
            <p:nvPr/>
          </p:nvSpPr>
          <p:spPr bwMode="auto">
            <a:xfrm>
              <a:off x="345799" y="1196836"/>
              <a:ext cx="1436488" cy="461665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eaLnBrk="0" hangingPunct="0"/>
              <a:r>
                <a:rPr lang="es-ES_tradnl" sz="1200" b="1" dirty="0" smtClean="0">
                  <a:latin typeface="Century Gothic" pitchFamily="34" charset="0"/>
                </a:rPr>
                <a:t>Terminales de conexión</a:t>
              </a:r>
              <a:endParaRPr lang="es-ES_tradnl" sz="1200" b="1" dirty="0">
                <a:latin typeface="Century Gothic" pitchFamily="34" charset="0"/>
              </a:endParaRPr>
            </a:p>
          </p:txBody>
        </p:sp>
        <p:grpSp>
          <p:nvGrpSpPr>
            <p:cNvPr id="77" name="76 Grupo"/>
            <p:cNvGrpSpPr/>
            <p:nvPr/>
          </p:nvGrpSpPr>
          <p:grpSpPr>
            <a:xfrm>
              <a:off x="1782287" y="1400582"/>
              <a:ext cx="294271" cy="428218"/>
              <a:chOff x="1782287" y="1400582"/>
              <a:chExt cx="294271" cy="428218"/>
            </a:xfrm>
          </p:grpSpPr>
          <p:cxnSp>
            <p:nvCxnSpPr>
              <p:cNvPr id="4" name="3 Conector recto de flecha"/>
              <p:cNvCxnSpPr>
                <a:endCxn id="56" idx="0"/>
              </p:cNvCxnSpPr>
              <p:nvPr/>
            </p:nvCxnSpPr>
            <p:spPr>
              <a:xfrm>
                <a:off x="2076558" y="1400582"/>
                <a:ext cx="0" cy="428218"/>
              </a:xfrm>
              <a:prstGeom prst="straightConnector1">
                <a:avLst/>
              </a:prstGeom>
              <a:ln w="28575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9 Conector recto"/>
              <p:cNvCxnSpPr/>
              <p:nvPr/>
            </p:nvCxnSpPr>
            <p:spPr>
              <a:xfrm flipH="1">
                <a:off x="1782287" y="1400582"/>
                <a:ext cx="29427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33 Grupo"/>
          <p:cNvGrpSpPr/>
          <p:nvPr/>
        </p:nvGrpSpPr>
        <p:grpSpPr>
          <a:xfrm>
            <a:off x="4374503" y="877362"/>
            <a:ext cx="1796557" cy="1004420"/>
            <a:chOff x="4374503" y="877362"/>
            <a:chExt cx="1796557" cy="1004420"/>
          </a:xfrm>
        </p:grpSpPr>
        <p:sp>
          <p:nvSpPr>
            <p:cNvPr id="53" name="Text Box 41"/>
            <p:cNvSpPr txBox="1">
              <a:spLocks noChangeArrowheads="1"/>
            </p:cNvSpPr>
            <p:nvPr/>
          </p:nvSpPr>
          <p:spPr bwMode="auto">
            <a:xfrm>
              <a:off x="4374503" y="877362"/>
              <a:ext cx="1796557" cy="461665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eaLnBrk="0" hangingPunct="0"/>
              <a:r>
                <a:rPr lang="es-ES_tradnl" sz="1200" b="1" dirty="0" smtClean="0">
                  <a:latin typeface="Century Gothic" pitchFamily="34" charset="0"/>
                </a:rPr>
                <a:t>Bobina de Campo </a:t>
              </a:r>
            </a:p>
            <a:p>
              <a:pPr algn="ctr" eaLnBrk="0" hangingPunct="0"/>
              <a:r>
                <a:rPr lang="es-ES_tradnl" sz="1200" b="1" dirty="0" smtClean="0">
                  <a:latin typeface="Century Gothic" pitchFamily="34" charset="0"/>
                </a:rPr>
                <a:t>( Rotor)</a:t>
              </a:r>
              <a:endParaRPr lang="es-ES_tradnl" sz="1200" b="1" dirty="0">
                <a:latin typeface="Century Gothic" pitchFamily="34" charset="0"/>
              </a:endParaRPr>
            </a:p>
          </p:txBody>
        </p:sp>
        <p:cxnSp>
          <p:nvCxnSpPr>
            <p:cNvPr id="80" name="79 Conector recto de flecha"/>
            <p:cNvCxnSpPr/>
            <p:nvPr/>
          </p:nvCxnSpPr>
          <p:spPr>
            <a:xfrm>
              <a:off x="5272889" y="1453564"/>
              <a:ext cx="0" cy="428218"/>
            </a:xfrm>
            <a:prstGeom prst="straightConnector1">
              <a:avLst/>
            </a:prstGeom>
            <a:ln w="28575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37 Grupo"/>
          <p:cNvGrpSpPr/>
          <p:nvPr/>
        </p:nvGrpSpPr>
        <p:grpSpPr>
          <a:xfrm>
            <a:off x="122996" y="4812268"/>
            <a:ext cx="2391604" cy="646331"/>
            <a:chOff x="122996" y="4812268"/>
            <a:chExt cx="2391604" cy="646331"/>
          </a:xfrm>
        </p:grpSpPr>
        <p:sp>
          <p:nvSpPr>
            <p:cNvPr id="52" name="Text Box 40"/>
            <p:cNvSpPr txBox="1">
              <a:spLocks noChangeArrowheads="1"/>
            </p:cNvSpPr>
            <p:nvPr/>
          </p:nvSpPr>
          <p:spPr bwMode="auto">
            <a:xfrm>
              <a:off x="122996" y="4812268"/>
              <a:ext cx="1882094" cy="646331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eaLnBrk="0" hangingPunct="0"/>
              <a:r>
                <a:rPr lang="es-ES_tradnl" sz="1200" b="1" dirty="0" smtClean="0">
                  <a:latin typeface="Century Gothic" pitchFamily="34" charset="0"/>
                </a:rPr>
                <a:t>Conjunto o Puente Rectificador</a:t>
              </a:r>
            </a:p>
            <a:p>
              <a:pPr algn="ctr" eaLnBrk="0" hangingPunct="0"/>
              <a:r>
                <a:rPr lang="es-ES_tradnl" sz="1200" b="1" dirty="0" smtClean="0">
                  <a:latin typeface="Century Gothic" pitchFamily="34" charset="0"/>
                </a:rPr>
                <a:t>( Diodos)</a:t>
              </a:r>
              <a:endParaRPr lang="es-ES_tradnl" sz="1200" b="1" dirty="0">
                <a:latin typeface="Century Gothic" pitchFamily="34" charset="0"/>
              </a:endParaRPr>
            </a:p>
          </p:txBody>
        </p:sp>
        <p:cxnSp>
          <p:nvCxnSpPr>
            <p:cNvPr id="84" name="83 Conector recto de flecha"/>
            <p:cNvCxnSpPr/>
            <p:nvPr/>
          </p:nvCxnSpPr>
          <p:spPr>
            <a:xfrm flipV="1">
              <a:off x="2268768" y="4917282"/>
              <a:ext cx="245832" cy="383926"/>
            </a:xfrm>
            <a:prstGeom prst="straightConnector1">
              <a:avLst/>
            </a:prstGeom>
            <a:ln w="28575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86 Conector recto"/>
            <p:cNvCxnSpPr/>
            <p:nvPr/>
          </p:nvCxnSpPr>
          <p:spPr>
            <a:xfrm flipH="1">
              <a:off x="2005090" y="5301208"/>
              <a:ext cx="26367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54 Grupo"/>
          <p:cNvGrpSpPr/>
          <p:nvPr/>
        </p:nvGrpSpPr>
        <p:grpSpPr>
          <a:xfrm>
            <a:off x="5724128" y="4653137"/>
            <a:ext cx="1276470" cy="784983"/>
            <a:chOff x="5724128" y="4653137"/>
            <a:chExt cx="1276470" cy="784983"/>
          </a:xfrm>
        </p:grpSpPr>
        <p:grpSp>
          <p:nvGrpSpPr>
            <p:cNvPr id="36" name="35 Grupo"/>
            <p:cNvGrpSpPr/>
            <p:nvPr/>
          </p:nvGrpSpPr>
          <p:grpSpPr>
            <a:xfrm>
              <a:off x="5724128" y="4653137"/>
              <a:ext cx="1276470" cy="784983"/>
              <a:chOff x="5724128" y="4653137"/>
              <a:chExt cx="1276470" cy="784983"/>
            </a:xfrm>
          </p:grpSpPr>
          <p:sp>
            <p:nvSpPr>
              <p:cNvPr id="51" name="Text Box 39"/>
              <p:cNvSpPr txBox="1">
                <a:spLocks noChangeArrowheads="1"/>
              </p:cNvSpPr>
              <p:nvPr/>
            </p:nvSpPr>
            <p:spPr bwMode="auto">
              <a:xfrm>
                <a:off x="6105801" y="4914900"/>
                <a:ext cx="894797" cy="523220"/>
              </a:xfrm>
              <a:prstGeom prst="rect">
                <a:avLst/>
              </a:prstGeom>
              <a:ln>
                <a:prstDash val="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s-ES_tradnl" sz="1400" b="1" dirty="0" smtClean="0">
                    <a:latin typeface="Century Gothic" pitchFamily="34" charset="0"/>
                  </a:rPr>
                  <a:t>Fases</a:t>
                </a:r>
              </a:p>
              <a:p>
                <a:pPr algn="ctr" eaLnBrk="0" hangingPunct="0"/>
                <a:r>
                  <a:rPr lang="es-ES_tradnl" sz="1400" b="1" dirty="0" smtClean="0">
                    <a:latin typeface="Century Gothic" pitchFamily="34" charset="0"/>
                  </a:rPr>
                  <a:t>(Estator)</a:t>
                </a:r>
                <a:endParaRPr lang="es-ES_tradnl" sz="1400" b="1" dirty="0">
                  <a:latin typeface="Century Gothic" pitchFamily="34" charset="0"/>
                </a:endParaRPr>
              </a:p>
            </p:txBody>
          </p:sp>
          <p:cxnSp>
            <p:nvCxnSpPr>
              <p:cNvPr id="81" name="80 Conector recto de flecha"/>
              <p:cNvCxnSpPr/>
              <p:nvPr/>
            </p:nvCxnSpPr>
            <p:spPr>
              <a:xfrm flipH="1" flipV="1">
                <a:off x="5724128" y="4653137"/>
                <a:ext cx="288032" cy="523373"/>
              </a:xfrm>
              <a:prstGeom prst="straightConnector1">
                <a:avLst/>
              </a:prstGeom>
              <a:ln w="28575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0" name="89 Conector recto"/>
            <p:cNvCxnSpPr/>
            <p:nvPr/>
          </p:nvCxnSpPr>
          <p:spPr>
            <a:xfrm flipH="1">
              <a:off x="6012160" y="5181599"/>
              <a:ext cx="93641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32 Grupo"/>
          <p:cNvGrpSpPr/>
          <p:nvPr/>
        </p:nvGrpSpPr>
        <p:grpSpPr>
          <a:xfrm>
            <a:off x="3193577" y="1309823"/>
            <a:ext cx="886270" cy="507223"/>
            <a:chOff x="3193577" y="1309823"/>
            <a:chExt cx="886270" cy="507223"/>
          </a:xfrm>
        </p:grpSpPr>
        <p:sp>
          <p:nvSpPr>
            <p:cNvPr id="54" name="Text Box 42"/>
            <p:cNvSpPr txBox="1">
              <a:spLocks noChangeArrowheads="1"/>
            </p:cNvSpPr>
            <p:nvPr/>
          </p:nvSpPr>
          <p:spPr bwMode="auto">
            <a:xfrm>
              <a:off x="3193577" y="1309823"/>
              <a:ext cx="630559" cy="405683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tIns="36000" rIns="36000" bIns="0">
              <a:spAutoFit/>
            </a:bodyPr>
            <a:lstStyle/>
            <a:p>
              <a:pPr algn="ctr" eaLnBrk="0" hangingPunct="0"/>
              <a:r>
                <a:rPr lang="es-ES_tradnl" sz="1000" b="1" dirty="0" smtClean="0">
                  <a:latin typeface="Century Gothic" pitchFamily="34" charset="0"/>
                </a:rPr>
                <a:t>Escobilla</a:t>
              </a:r>
            </a:p>
            <a:p>
              <a:pPr algn="ctr" eaLnBrk="0" hangingPunct="0"/>
              <a:r>
                <a:rPr lang="es-ES_tradnl" sz="1400" b="1" dirty="0" smtClean="0">
                  <a:latin typeface="Century Gothic" pitchFamily="34" charset="0"/>
                </a:rPr>
                <a:t> </a:t>
              </a:r>
              <a:r>
                <a:rPr lang="es-ES_tradnl" sz="1400" b="1" dirty="0">
                  <a:latin typeface="Century Gothic" pitchFamily="34" charset="0"/>
                </a:rPr>
                <a:t>+</a:t>
              </a:r>
            </a:p>
          </p:txBody>
        </p:sp>
        <p:cxnSp>
          <p:nvCxnSpPr>
            <p:cNvPr id="95" name="94 Conector recto de flecha"/>
            <p:cNvCxnSpPr/>
            <p:nvPr/>
          </p:nvCxnSpPr>
          <p:spPr>
            <a:xfrm>
              <a:off x="4038600" y="1514939"/>
              <a:ext cx="41247" cy="302107"/>
            </a:xfrm>
            <a:prstGeom prst="straightConnector1">
              <a:avLst/>
            </a:prstGeom>
            <a:ln w="28575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13" name="13312 Conector recto"/>
            <p:cNvCxnSpPr/>
            <p:nvPr/>
          </p:nvCxnSpPr>
          <p:spPr>
            <a:xfrm>
              <a:off x="3824136" y="1484784"/>
              <a:ext cx="214464" cy="2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57 Grupo"/>
          <p:cNvGrpSpPr/>
          <p:nvPr/>
        </p:nvGrpSpPr>
        <p:grpSpPr>
          <a:xfrm>
            <a:off x="6477000" y="1312098"/>
            <a:ext cx="885799" cy="477067"/>
            <a:chOff x="6477000" y="1312098"/>
            <a:chExt cx="885799" cy="477067"/>
          </a:xfrm>
        </p:grpSpPr>
        <p:grpSp>
          <p:nvGrpSpPr>
            <p:cNvPr id="35" name="34 Grupo"/>
            <p:cNvGrpSpPr/>
            <p:nvPr/>
          </p:nvGrpSpPr>
          <p:grpSpPr>
            <a:xfrm>
              <a:off x="6477000" y="1312098"/>
              <a:ext cx="885799" cy="477067"/>
              <a:chOff x="6477000" y="1312098"/>
              <a:chExt cx="885799" cy="477067"/>
            </a:xfrm>
          </p:grpSpPr>
          <p:sp>
            <p:nvSpPr>
              <p:cNvPr id="92" name="Text Box 42"/>
              <p:cNvSpPr txBox="1">
                <a:spLocks noChangeArrowheads="1"/>
              </p:cNvSpPr>
              <p:nvPr/>
            </p:nvSpPr>
            <p:spPr bwMode="auto">
              <a:xfrm>
                <a:off x="6732240" y="1312098"/>
                <a:ext cx="630559" cy="405683"/>
              </a:xfrm>
              <a:prstGeom prst="rect">
                <a:avLst/>
              </a:prstGeom>
              <a:ln>
                <a:prstDash val="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36000" tIns="36000" rIns="36000" bIns="0">
                <a:spAutoFit/>
              </a:bodyPr>
              <a:lstStyle/>
              <a:p>
                <a:pPr algn="ctr" eaLnBrk="0" hangingPunct="0"/>
                <a:r>
                  <a:rPr lang="es-ES_tradnl" sz="1000" b="1" dirty="0" smtClean="0">
                    <a:latin typeface="Century Gothic" pitchFamily="34" charset="0"/>
                  </a:rPr>
                  <a:t>Escobilla</a:t>
                </a:r>
              </a:p>
              <a:p>
                <a:pPr algn="ctr" eaLnBrk="0" hangingPunct="0"/>
                <a:r>
                  <a:rPr lang="es-ES_tradnl" sz="1400" b="1" dirty="0" smtClean="0">
                    <a:latin typeface="Century Gothic" pitchFamily="34" charset="0"/>
                  </a:rPr>
                  <a:t> </a:t>
                </a:r>
                <a:endParaRPr lang="es-ES_tradnl" sz="1400" b="1" dirty="0">
                  <a:latin typeface="Century Gothic" pitchFamily="34" charset="0"/>
                </a:endParaRPr>
              </a:p>
            </p:txBody>
          </p:sp>
          <p:cxnSp>
            <p:nvCxnSpPr>
              <p:cNvPr id="93" name="92 Conector recto"/>
              <p:cNvCxnSpPr/>
              <p:nvPr/>
            </p:nvCxnSpPr>
            <p:spPr>
              <a:xfrm>
                <a:off x="6985348" y="1614691"/>
                <a:ext cx="12434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99 Conector recto de flecha"/>
              <p:cNvCxnSpPr/>
              <p:nvPr/>
            </p:nvCxnSpPr>
            <p:spPr>
              <a:xfrm flipH="1">
                <a:off x="6477000" y="1512664"/>
                <a:ext cx="76199" cy="276501"/>
              </a:xfrm>
              <a:prstGeom prst="straightConnector1">
                <a:avLst/>
              </a:prstGeom>
              <a:ln w="28575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3" name="102 Conector recto"/>
            <p:cNvCxnSpPr>
              <a:endCxn id="92" idx="1"/>
            </p:cNvCxnSpPr>
            <p:nvPr/>
          </p:nvCxnSpPr>
          <p:spPr>
            <a:xfrm>
              <a:off x="6553199" y="1509842"/>
              <a:ext cx="179041" cy="50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710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35161" y="251356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Funcionamiento Sistema de Carga: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435160" y="692696"/>
            <a:ext cx="2034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2. Rectificación </a:t>
            </a:r>
            <a:endParaRPr lang="es-CL" dirty="0"/>
          </a:p>
        </p:txBody>
      </p:sp>
      <p:sp>
        <p:nvSpPr>
          <p:cNvPr id="79" name="Freeform 2"/>
          <p:cNvSpPr>
            <a:spLocks/>
          </p:cNvSpPr>
          <p:nvPr/>
        </p:nvSpPr>
        <p:spPr bwMode="auto">
          <a:xfrm rot="2313408" flipH="1">
            <a:off x="3810000" y="3352800"/>
            <a:ext cx="1606550" cy="322263"/>
          </a:xfrm>
          <a:custGeom>
            <a:avLst/>
            <a:gdLst>
              <a:gd name="T0" fmla="*/ 0 w 3696"/>
              <a:gd name="T1" fmla="*/ 240 h 528"/>
              <a:gd name="T2" fmla="*/ 672 w 3696"/>
              <a:gd name="T3" fmla="*/ 240 h 528"/>
              <a:gd name="T4" fmla="*/ 816 w 3696"/>
              <a:gd name="T5" fmla="*/ 0 h 528"/>
              <a:gd name="T6" fmla="*/ 816 w 3696"/>
              <a:gd name="T7" fmla="*/ 528 h 528"/>
              <a:gd name="T8" fmla="*/ 1008 w 3696"/>
              <a:gd name="T9" fmla="*/ 0 h 528"/>
              <a:gd name="T10" fmla="*/ 1008 w 3696"/>
              <a:gd name="T11" fmla="*/ 528 h 528"/>
              <a:gd name="T12" fmla="*/ 1248 w 3696"/>
              <a:gd name="T13" fmla="*/ 0 h 528"/>
              <a:gd name="T14" fmla="*/ 1248 w 3696"/>
              <a:gd name="T15" fmla="*/ 528 h 528"/>
              <a:gd name="T16" fmla="*/ 1488 w 3696"/>
              <a:gd name="T17" fmla="*/ 0 h 528"/>
              <a:gd name="T18" fmla="*/ 1481 w 3696"/>
              <a:gd name="T19" fmla="*/ 528 h 528"/>
              <a:gd name="T20" fmla="*/ 1680 w 3696"/>
              <a:gd name="T21" fmla="*/ 0 h 528"/>
              <a:gd name="T22" fmla="*/ 1680 w 3696"/>
              <a:gd name="T23" fmla="*/ 528 h 528"/>
              <a:gd name="T24" fmla="*/ 1920 w 3696"/>
              <a:gd name="T25" fmla="*/ 0 h 528"/>
              <a:gd name="T26" fmla="*/ 1920 w 3696"/>
              <a:gd name="T27" fmla="*/ 528 h 528"/>
              <a:gd name="T28" fmla="*/ 2112 w 3696"/>
              <a:gd name="T29" fmla="*/ 0 h 528"/>
              <a:gd name="T30" fmla="*/ 2112 w 3696"/>
              <a:gd name="T31" fmla="*/ 528 h 528"/>
              <a:gd name="T32" fmla="*/ 2352 w 3696"/>
              <a:gd name="T33" fmla="*/ 0 h 528"/>
              <a:gd name="T34" fmla="*/ 2352 w 3696"/>
              <a:gd name="T35" fmla="*/ 528 h 528"/>
              <a:gd name="T36" fmla="*/ 2592 w 3696"/>
              <a:gd name="T37" fmla="*/ 0 h 528"/>
              <a:gd name="T38" fmla="*/ 2592 w 3696"/>
              <a:gd name="T39" fmla="*/ 528 h 528"/>
              <a:gd name="T40" fmla="*/ 2832 w 3696"/>
              <a:gd name="T41" fmla="*/ 0 h 528"/>
              <a:gd name="T42" fmla="*/ 2832 w 3696"/>
              <a:gd name="T43" fmla="*/ 528 h 528"/>
              <a:gd name="T44" fmla="*/ 3045 w 3696"/>
              <a:gd name="T45" fmla="*/ 1 h 528"/>
              <a:gd name="T46" fmla="*/ 3045 w 3696"/>
              <a:gd name="T47" fmla="*/ 528 h 528"/>
              <a:gd name="T48" fmla="*/ 3264 w 3696"/>
              <a:gd name="T49" fmla="*/ 144 h 528"/>
              <a:gd name="T50" fmla="*/ 3696 w 3696"/>
              <a:gd name="T51" fmla="*/ 144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696" h="528">
                <a:moveTo>
                  <a:pt x="0" y="240"/>
                </a:moveTo>
                <a:lnTo>
                  <a:pt x="672" y="240"/>
                </a:lnTo>
                <a:lnTo>
                  <a:pt x="816" y="0"/>
                </a:lnTo>
                <a:lnTo>
                  <a:pt x="816" y="528"/>
                </a:lnTo>
                <a:lnTo>
                  <a:pt x="1008" y="0"/>
                </a:lnTo>
                <a:lnTo>
                  <a:pt x="1008" y="528"/>
                </a:lnTo>
                <a:lnTo>
                  <a:pt x="1248" y="0"/>
                </a:lnTo>
                <a:lnTo>
                  <a:pt x="1248" y="528"/>
                </a:lnTo>
                <a:lnTo>
                  <a:pt x="1488" y="0"/>
                </a:lnTo>
                <a:lnTo>
                  <a:pt x="1481" y="528"/>
                </a:lnTo>
                <a:lnTo>
                  <a:pt x="1680" y="0"/>
                </a:lnTo>
                <a:lnTo>
                  <a:pt x="1680" y="528"/>
                </a:lnTo>
                <a:lnTo>
                  <a:pt x="1920" y="0"/>
                </a:lnTo>
                <a:lnTo>
                  <a:pt x="1920" y="528"/>
                </a:lnTo>
                <a:lnTo>
                  <a:pt x="2112" y="0"/>
                </a:lnTo>
                <a:lnTo>
                  <a:pt x="2112" y="528"/>
                </a:lnTo>
                <a:lnTo>
                  <a:pt x="2352" y="0"/>
                </a:lnTo>
                <a:lnTo>
                  <a:pt x="2352" y="528"/>
                </a:lnTo>
                <a:lnTo>
                  <a:pt x="2592" y="0"/>
                </a:lnTo>
                <a:lnTo>
                  <a:pt x="2592" y="528"/>
                </a:lnTo>
                <a:lnTo>
                  <a:pt x="2832" y="0"/>
                </a:lnTo>
                <a:lnTo>
                  <a:pt x="2832" y="528"/>
                </a:lnTo>
                <a:lnTo>
                  <a:pt x="3045" y="1"/>
                </a:lnTo>
                <a:lnTo>
                  <a:pt x="3045" y="528"/>
                </a:lnTo>
                <a:lnTo>
                  <a:pt x="3264" y="144"/>
                </a:lnTo>
                <a:lnTo>
                  <a:pt x="3696" y="144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82" name="Freeform 3"/>
          <p:cNvSpPr>
            <a:spLocks/>
          </p:cNvSpPr>
          <p:nvPr/>
        </p:nvSpPr>
        <p:spPr bwMode="auto">
          <a:xfrm rot="19381556">
            <a:off x="5099050" y="3398838"/>
            <a:ext cx="1606550" cy="322262"/>
          </a:xfrm>
          <a:custGeom>
            <a:avLst/>
            <a:gdLst>
              <a:gd name="T0" fmla="*/ 0 w 3696"/>
              <a:gd name="T1" fmla="*/ 240 h 528"/>
              <a:gd name="T2" fmla="*/ 672 w 3696"/>
              <a:gd name="T3" fmla="*/ 240 h 528"/>
              <a:gd name="T4" fmla="*/ 816 w 3696"/>
              <a:gd name="T5" fmla="*/ 0 h 528"/>
              <a:gd name="T6" fmla="*/ 816 w 3696"/>
              <a:gd name="T7" fmla="*/ 528 h 528"/>
              <a:gd name="T8" fmla="*/ 1008 w 3696"/>
              <a:gd name="T9" fmla="*/ 0 h 528"/>
              <a:gd name="T10" fmla="*/ 1008 w 3696"/>
              <a:gd name="T11" fmla="*/ 528 h 528"/>
              <a:gd name="T12" fmla="*/ 1248 w 3696"/>
              <a:gd name="T13" fmla="*/ 0 h 528"/>
              <a:gd name="T14" fmla="*/ 1248 w 3696"/>
              <a:gd name="T15" fmla="*/ 528 h 528"/>
              <a:gd name="T16" fmla="*/ 1488 w 3696"/>
              <a:gd name="T17" fmla="*/ 0 h 528"/>
              <a:gd name="T18" fmla="*/ 1481 w 3696"/>
              <a:gd name="T19" fmla="*/ 528 h 528"/>
              <a:gd name="T20" fmla="*/ 1680 w 3696"/>
              <a:gd name="T21" fmla="*/ 0 h 528"/>
              <a:gd name="T22" fmla="*/ 1680 w 3696"/>
              <a:gd name="T23" fmla="*/ 528 h 528"/>
              <a:gd name="T24" fmla="*/ 1920 w 3696"/>
              <a:gd name="T25" fmla="*/ 0 h 528"/>
              <a:gd name="T26" fmla="*/ 1920 w 3696"/>
              <a:gd name="T27" fmla="*/ 528 h 528"/>
              <a:gd name="T28" fmla="*/ 2112 w 3696"/>
              <a:gd name="T29" fmla="*/ 0 h 528"/>
              <a:gd name="T30" fmla="*/ 2112 w 3696"/>
              <a:gd name="T31" fmla="*/ 528 h 528"/>
              <a:gd name="T32" fmla="*/ 2352 w 3696"/>
              <a:gd name="T33" fmla="*/ 0 h 528"/>
              <a:gd name="T34" fmla="*/ 2352 w 3696"/>
              <a:gd name="T35" fmla="*/ 528 h 528"/>
              <a:gd name="T36" fmla="*/ 2592 w 3696"/>
              <a:gd name="T37" fmla="*/ 0 h 528"/>
              <a:gd name="T38" fmla="*/ 2592 w 3696"/>
              <a:gd name="T39" fmla="*/ 528 h 528"/>
              <a:gd name="T40" fmla="*/ 2832 w 3696"/>
              <a:gd name="T41" fmla="*/ 0 h 528"/>
              <a:gd name="T42" fmla="*/ 2832 w 3696"/>
              <a:gd name="T43" fmla="*/ 528 h 528"/>
              <a:gd name="T44" fmla="*/ 3045 w 3696"/>
              <a:gd name="T45" fmla="*/ 1 h 528"/>
              <a:gd name="T46" fmla="*/ 3045 w 3696"/>
              <a:gd name="T47" fmla="*/ 528 h 528"/>
              <a:gd name="T48" fmla="*/ 3264 w 3696"/>
              <a:gd name="T49" fmla="*/ 144 h 528"/>
              <a:gd name="T50" fmla="*/ 3696 w 3696"/>
              <a:gd name="T51" fmla="*/ 144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696" h="528">
                <a:moveTo>
                  <a:pt x="0" y="240"/>
                </a:moveTo>
                <a:lnTo>
                  <a:pt x="672" y="240"/>
                </a:lnTo>
                <a:lnTo>
                  <a:pt x="816" y="0"/>
                </a:lnTo>
                <a:lnTo>
                  <a:pt x="816" y="528"/>
                </a:lnTo>
                <a:lnTo>
                  <a:pt x="1008" y="0"/>
                </a:lnTo>
                <a:lnTo>
                  <a:pt x="1008" y="528"/>
                </a:lnTo>
                <a:lnTo>
                  <a:pt x="1248" y="0"/>
                </a:lnTo>
                <a:lnTo>
                  <a:pt x="1248" y="528"/>
                </a:lnTo>
                <a:lnTo>
                  <a:pt x="1488" y="0"/>
                </a:lnTo>
                <a:lnTo>
                  <a:pt x="1481" y="528"/>
                </a:lnTo>
                <a:lnTo>
                  <a:pt x="1680" y="0"/>
                </a:lnTo>
                <a:lnTo>
                  <a:pt x="1680" y="528"/>
                </a:lnTo>
                <a:lnTo>
                  <a:pt x="1920" y="0"/>
                </a:lnTo>
                <a:lnTo>
                  <a:pt x="1920" y="528"/>
                </a:lnTo>
                <a:lnTo>
                  <a:pt x="2112" y="0"/>
                </a:lnTo>
                <a:lnTo>
                  <a:pt x="2112" y="528"/>
                </a:lnTo>
                <a:lnTo>
                  <a:pt x="2352" y="0"/>
                </a:lnTo>
                <a:lnTo>
                  <a:pt x="2352" y="528"/>
                </a:lnTo>
                <a:lnTo>
                  <a:pt x="2592" y="0"/>
                </a:lnTo>
                <a:lnTo>
                  <a:pt x="2592" y="528"/>
                </a:lnTo>
                <a:lnTo>
                  <a:pt x="2832" y="0"/>
                </a:lnTo>
                <a:lnTo>
                  <a:pt x="2832" y="528"/>
                </a:lnTo>
                <a:lnTo>
                  <a:pt x="3045" y="1"/>
                </a:lnTo>
                <a:lnTo>
                  <a:pt x="3045" y="528"/>
                </a:lnTo>
                <a:lnTo>
                  <a:pt x="3264" y="144"/>
                </a:lnTo>
                <a:lnTo>
                  <a:pt x="3696" y="144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83" name="Freeform 4"/>
          <p:cNvSpPr>
            <a:spLocks/>
          </p:cNvSpPr>
          <p:nvPr/>
        </p:nvSpPr>
        <p:spPr bwMode="auto">
          <a:xfrm rot="16291549">
            <a:off x="4437063" y="4768850"/>
            <a:ext cx="1747837" cy="296863"/>
          </a:xfrm>
          <a:custGeom>
            <a:avLst/>
            <a:gdLst>
              <a:gd name="T0" fmla="*/ 0 w 3696"/>
              <a:gd name="T1" fmla="*/ 240 h 528"/>
              <a:gd name="T2" fmla="*/ 672 w 3696"/>
              <a:gd name="T3" fmla="*/ 240 h 528"/>
              <a:gd name="T4" fmla="*/ 816 w 3696"/>
              <a:gd name="T5" fmla="*/ 0 h 528"/>
              <a:gd name="T6" fmla="*/ 816 w 3696"/>
              <a:gd name="T7" fmla="*/ 528 h 528"/>
              <a:gd name="T8" fmla="*/ 1008 w 3696"/>
              <a:gd name="T9" fmla="*/ 0 h 528"/>
              <a:gd name="T10" fmla="*/ 1008 w 3696"/>
              <a:gd name="T11" fmla="*/ 528 h 528"/>
              <a:gd name="T12" fmla="*/ 1248 w 3696"/>
              <a:gd name="T13" fmla="*/ 0 h 528"/>
              <a:gd name="T14" fmla="*/ 1248 w 3696"/>
              <a:gd name="T15" fmla="*/ 528 h 528"/>
              <a:gd name="T16" fmla="*/ 1488 w 3696"/>
              <a:gd name="T17" fmla="*/ 0 h 528"/>
              <a:gd name="T18" fmla="*/ 1481 w 3696"/>
              <a:gd name="T19" fmla="*/ 528 h 528"/>
              <a:gd name="T20" fmla="*/ 1680 w 3696"/>
              <a:gd name="T21" fmla="*/ 0 h 528"/>
              <a:gd name="T22" fmla="*/ 1680 w 3696"/>
              <a:gd name="T23" fmla="*/ 528 h 528"/>
              <a:gd name="T24" fmla="*/ 1920 w 3696"/>
              <a:gd name="T25" fmla="*/ 0 h 528"/>
              <a:gd name="T26" fmla="*/ 1920 w 3696"/>
              <a:gd name="T27" fmla="*/ 528 h 528"/>
              <a:gd name="T28" fmla="*/ 2112 w 3696"/>
              <a:gd name="T29" fmla="*/ 0 h 528"/>
              <a:gd name="T30" fmla="*/ 2112 w 3696"/>
              <a:gd name="T31" fmla="*/ 528 h 528"/>
              <a:gd name="T32" fmla="*/ 2352 w 3696"/>
              <a:gd name="T33" fmla="*/ 0 h 528"/>
              <a:gd name="T34" fmla="*/ 2352 w 3696"/>
              <a:gd name="T35" fmla="*/ 528 h 528"/>
              <a:gd name="T36" fmla="*/ 2592 w 3696"/>
              <a:gd name="T37" fmla="*/ 0 h 528"/>
              <a:gd name="T38" fmla="*/ 2592 w 3696"/>
              <a:gd name="T39" fmla="*/ 528 h 528"/>
              <a:gd name="T40" fmla="*/ 2832 w 3696"/>
              <a:gd name="T41" fmla="*/ 0 h 528"/>
              <a:gd name="T42" fmla="*/ 2832 w 3696"/>
              <a:gd name="T43" fmla="*/ 528 h 528"/>
              <a:gd name="T44" fmla="*/ 3045 w 3696"/>
              <a:gd name="T45" fmla="*/ 1 h 528"/>
              <a:gd name="T46" fmla="*/ 3045 w 3696"/>
              <a:gd name="T47" fmla="*/ 528 h 528"/>
              <a:gd name="T48" fmla="*/ 3264 w 3696"/>
              <a:gd name="T49" fmla="*/ 144 h 528"/>
              <a:gd name="T50" fmla="*/ 3696 w 3696"/>
              <a:gd name="T51" fmla="*/ 144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696" h="528">
                <a:moveTo>
                  <a:pt x="0" y="240"/>
                </a:moveTo>
                <a:lnTo>
                  <a:pt x="672" y="240"/>
                </a:lnTo>
                <a:lnTo>
                  <a:pt x="816" y="0"/>
                </a:lnTo>
                <a:lnTo>
                  <a:pt x="816" y="528"/>
                </a:lnTo>
                <a:lnTo>
                  <a:pt x="1008" y="0"/>
                </a:lnTo>
                <a:lnTo>
                  <a:pt x="1008" y="528"/>
                </a:lnTo>
                <a:lnTo>
                  <a:pt x="1248" y="0"/>
                </a:lnTo>
                <a:lnTo>
                  <a:pt x="1248" y="528"/>
                </a:lnTo>
                <a:lnTo>
                  <a:pt x="1488" y="0"/>
                </a:lnTo>
                <a:lnTo>
                  <a:pt x="1481" y="528"/>
                </a:lnTo>
                <a:lnTo>
                  <a:pt x="1680" y="0"/>
                </a:lnTo>
                <a:lnTo>
                  <a:pt x="1680" y="528"/>
                </a:lnTo>
                <a:lnTo>
                  <a:pt x="1920" y="0"/>
                </a:lnTo>
                <a:lnTo>
                  <a:pt x="1920" y="528"/>
                </a:lnTo>
                <a:lnTo>
                  <a:pt x="2112" y="0"/>
                </a:lnTo>
                <a:lnTo>
                  <a:pt x="2112" y="528"/>
                </a:lnTo>
                <a:lnTo>
                  <a:pt x="2352" y="0"/>
                </a:lnTo>
                <a:lnTo>
                  <a:pt x="2352" y="528"/>
                </a:lnTo>
                <a:lnTo>
                  <a:pt x="2592" y="0"/>
                </a:lnTo>
                <a:lnTo>
                  <a:pt x="2592" y="528"/>
                </a:lnTo>
                <a:lnTo>
                  <a:pt x="2832" y="0"/>
                </a:lnTo>
                <a:lnTo>
                  <a:pt x="2832" y="528"/>
                </a:lnTo>
                <a:lnTo>
                  <a:pt x="3045" y="1"/>
                </a:lnTo>
                <a:lnTo>
                  <a:pt x="3045" y="528"/>
                </a:lnTo>
                <a:lnTo>
                  <a:pt x="3264" y="144"/>
                </a:lnTo>
                <a:lnTo>
                  <a:pt x="3696" y="144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grpSp>
        <p:nvGrpSpPr>
          <p:cNvPr id="85" name="Group 5"/>
          <p:cNvGrpSpPr>
            <a:grpSpLocks/>
          </p:cNvGrpSpPr>
          <p:nvPr/>
        </p:nvGrpSpPr>
        <p:grpSpPr bwMode="auto">
          <a:xfrm>
            <a:off x="2362200" y="1676400"/>
            <a:ext cx="5029200" cy="533400"/>
            <a:chOff x="2016" y="1200"/>
            <a:chExt cx="3168" cy="336"/>
          </a:xfrm>
        </p:grpSpPr>
        <p:grpSp>
          <p:nvGrpSpPr>
            <p:cNvPr id="86" name="Group 6"/>
            <p:cNvGrpSpPr>
              <a:grpSpLocks/>
            </p:cNvGrpSpPr>
            <p:nvPr/>
          </p:nvGrpSpPr>
          <p:grpSpPr bwMode="auto">
            <a:xfrm>
              <a:off x="3072" y="1296"/>
              <a:ext cx="1584" cy="240"/>
              <a:chOff x="3072" y="1392"/>
              <a:chExt cx="1584" cy="240"/>
            </a:xfrm>
          </p:grpSpPr>
          <p:sp>
            <p:nvSpPr>
              <p:cNvPr id="94" name="Freeform 7"/>
              <p:cNvSpPr>
                <a:spLocks/>
              </p:cNvSpPr>
              <p:nvPr/>
            </p:nvSpPr>
            <p:spPr bwMode="auto">
              <a:xfrm rot="91549">
                <a:off x="3312" y="1440"/>
                <a:ext cx="1101" cy="186"/>
              </a:xfrm>
              <a:custGeom>
                <a:avLst/>
                <a:gdLst>
                  <a:gd name="T0" fmla="*/ 0 w 3696"/>
                  <a:gd name="T1" fmla="*/ 240 h 528"/>
                  <a:gd name="T2" fmla="*/ 672 w 3696"/>
                  <a:gd name="T3" fmla="*/ 240 h 528"/>
                  <a:gd name="T4" fmla="*/ 816 w 3696"/>
                  <a:gd name="T5" fmla="*/ 0 h 528"/>
                  <a:gd name="T6" fmla="*/ 816 w 3696"/>
                  <a:gd name="T7" fmla="*/ 528 h 528"/>
                  <a:gd name="T8" fmla="*/ 1008 w 3696"/>
                  <a:gd name="T9" fmla="*/ 0 h 528"/>
                  <a:gd name="T10" fmla="*/ 1008 w 3696"/>
                  <a:gd name="T11" fmla="*/ 528 h 528"/>
                  <a:gd name="T12" fmla="*/ 1248 w 3696"/>
                  <a:gd name="T13" fmla="*/ 0 h 528"/>
                  <a:gd name="T14" fmla="*/ 1248 w 3696"/>
                  <a:gd name="T15" fmla="*/ 528 h 528"/>
                  <a:gd name="T16" fmla="*/ 1488 w 3696"/>
                  <a:gd name="T17" fmla="*/ 0 h 528"/>
                  <a:gd name="T18" fmla="*/ 1481 w 3696"/>
                  <a:gd name="T19" fmla="*/ 528 h 528"/>
                  <a:gd name="T20" fmla="*/ 1680 w 3696"/>
                  <a:gd name="T21" fmla="*/ 0 h 528"/>
                  <a:gd name="T22" fmla="*/ 1680 w 3696"/>
                  <a:gd name="T23" fmla="*/ 528 h 528"/>
                  <a:gd name="T24" fmla="*/ 1920 w 3696"/>
                  <a:gd name="T25" fmla="*/ 0 h 528"/>
                  <a:gd name="T26" fmla="*/ 1920 w 3696"/>
                  <a:gd name="T27" fmla="*/ 528 h 528"/>
                  <a:gd name="T28" fmla="*/ 2112 w 3696"/>
                  <a:gd name="T29" fmla="*/ 0 h 528"/>
                  <a:gd name="T30" fmla="*/ 2112 w 3696"/>
                  <a:gd name="T31" fmla="*/ 528 h 528"/>
                  <a:gd name="T32" fmla="*/ 2352 w 3696"/>
                  <a:gd name="T33" fmla="*/ 0 h 528"/>
                  <a:gd name="T34" fmla="*/ 2352 w 3696"/>
                  <a:gd name="T35" fmla="*/ 528 h 528"/>
                  <a:gd name="T36" fmla="*/ 2592 w 3696"/>
                  <a:gd name="T37" fmla="*/ 0 h 528"/>
                  <a:gd name="T38" fmla="*/ 2592 w 3696"/>
                  <a:gd name="T39" fmla="*/ 528 h 528"/>
                  <a:gd name="T40" fmla="*/ 2832 w 3696"/>
                  <a:gd name="T41" fmla="*/ 0 h 528"/>
                  <a:gd name="T42" fmla="*/ 2832 w 3696"/>
                  <a:gd name="T43" fmla="*/ 528 h 528"/>
                  <a:gd name="T44" fmla="*/ 3045 w 3696"/>
                  <a:gd name="T45" fmla="*/ 1 h 528"/>
                  <a:gd name="T46" fmla="*/ 3045 w 3696"/>
                  <a:gd name="T47" fmla="*/ 528 h 528"/>
                  <a:gd name="T48" fmla="*/ 3264 w 3696"/>
                  <a:gd name="T49" fmla="*/ 144 h 528"/>
                  <a:gd name="T50" fmla="*/ 3696 w 3696"/>
                  <a:gd name="T51" fmla="*/ 144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696" h="528">
                    <a:moveTo>
                      <a:pt x="0" y="240"/>
                    </a:moveTo>
                    <a:lnTo>
                      <a:pt x="672" y="240"/>
                    </a:lnTo>
                    <a:lnTo>
                      <a:pt x="816" y="0"/>
                    </a:lnTo>
                    <a:lnTo>
                      <a:pt x="816" y="528"/>
                    </a:lnTo>
                    <a:lnTo>
                      <a:pt x="1008" y="0"/>
                    </a:lnTo>
                    <a:lnTo>
                      <a:pt x="1008" y="528"/>
                    </a:lnTo>
                    <a:lnTo>
                      <a:pt x="1248" y="0"/>
                    </a:lnTo>
                    <a:lnTo>
                      <a:pt x="1248" y="528"/>
                    </a:lnTo>
                    <a:lnTo>
                      <a:pt x="1488" y="0"/>
                    </a:lnTo>
                    <a:lnTo>
                      <a:pt x="1481" y="528"/>
                    </a:lnTo>
                    <a:lnTo>
                      <a:pt x="1680" y="0"/>
                    </a:lnTo>
                    <a:lnTo>
                      <a:pt x="1680" y="528"/>
                    </a:lnTo>
                    <a:lnTo>
                      <a:pt x="1920" y="0"/>
                    </a:lnTo>
                    <a:lnTo>
                      <a:pt x="1920" y="528"/>
                    </a:lnTo>
                    <a:lnTo>
                      <a:pt x="2112" y="0"/>
                    </a:lnTo>
                    <a:lnTo>
                      <a:pt x="2112" y="528"/>
                    </a:lnTo>
                    <a:lnTo>
                      <a:pt x="2352" y="0"/>
                    </a:lnTo>
                    <a:lnTo>
                      <a:pt x="2352" y="528"/>
                    </a:lnTo>
                    <a:lnTo>
                      <a:pt x="2592" y="0"/>
                    </a:lnTo>
                    <a:lnTo>
                      <a:pt x="2592" y="528"/>
                    </a:lnTo>
                    <a:lnTo>
                      <a:pt x="2832" y="0"/>
                    </a:lnTo>
                    <a:lnTo>
                      <a:pt x="2832" y="528"/>
                    </a:lnTo>
                    <a:lnTo>
                      <a:pt x="3045" y="1"/>
                    </a:lnTo>
                    <a:lnTo>
                      <a:pt x="3045" y="528"/>
                    </a:lnTo>
                    <a:lnTo>
                      <a:pt x="3264" y="144"/>
                    </a:lnTo>
                    <a:lnTo>
                      <a:pt x="3696" y="144"/>
                    </a:lnTo>
                  </a:path>
                </a:pathLst>
              </a:custGeom>
              <a:noFill/>
              <a:ln w="28575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96" name="Oval 8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240" cy="240"/>
              </a:xfrm>
              <a:prstGeom prst="ellips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97" name="Oval 9"/>
              <p:cNvSpPr>
                <a:spLocks noChangeArrowheads="1"/>
              </p:cNvSpPr>
              <p:nvPr/>
            </p:nvSpPr>
            <p:spPr bwMode="auto">
              <a:xfrm>
                <a:off x="3072" y="1392"/>
                <a:ext cx="240" cy="240"/>
              </a:xfrm>
              <a:prstGeom prst="ellips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sp>
          <p:nvSpPr>
            <p:cNvPr id="88" name="Freeform 10"/>
            <p:cNvSpPr>
              <a:spLocks/>
            </p:cNvSpPr>
            <p:nvPr/>
          </p:nvSpPr>
          <p:spPr bwMode="auto">
            <a:xfrm>
              <a:off x="4512" y="1200"/>
              <a:ext cx="576" cy="336"/>
            </a:xfrm>
            <a:custGeom>
              <a:avLst/>
              <a:gdLst>
                <a:gd name="T0" fmla="*/ 0 w 576"/>
                <a:gd name="T1" fmla="*/ 0 h 336"/>
                <a:gd name="T2" fmla="*/ 144 w 576"/>
                <a:gd name="T3" fmla="*/ 192 h 336"/>
                <a:gd name="T4" fmla="*/ 576 w 576"/>
                <a:gd name="T5" fmla="*/ 192 h 336"/>
                <a:gd name="T6" fmla="*/ 576 w 576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6" h="336">
                  <a:moveTo>
                    <a:pt x="0" y="0"/>
                  </a:moveTo>
                  <a:lnTo>
                    <a:pt x="144" y="192"/>
                  </a:lnTo>
                  <a:lnTo>
                    <a:pt x="576" y="192"/>
                  </a:lnTo>
                  <a:lnTo>
                    <a:pt x="576" y="336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9" name="Line 11"/>
            <p:cNvSpPr>
              <a:spLocks noChangeShapeType="1"/>
            </p:cNvSpPr>
            <p:nvPr/>
          </p:nvSpPr>
          <p:spPr bwMode="auto">
            <a:xfrm>
              <a:off x="4992" y="1536"/>
              <a:ext cx="1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91" name="Freeform 12"/>
            <p:cNvSpPr>
              <a:spLocks/>
            </p:cNvSpPr>
            <p:nvPr/>
          </p:nvSpPr>
          <p:spPr bwMode="auto">
            <a:xfrm>
              <a:off x="2016" y="1200"/>
              <a:ext cx="1200" cy="192"/>
            </a:xfrm>
            <a:custGeom>
              <a:avLst/>
              <a:gdLst>
                <a:gd name="T0" fmla="*/ 960 w 960"/>
                <a:gd name="T1" fmla="*/ 0 h 192"/>
                <a:gd name="T2" fmla="*/ 816 w 960"/>
                <a:gd name="T3" fmla="*/ 192 h 192"/>
                <a:gd name="T4" fmla="*/ 0 w 960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0" h="192">
                  <a:moveTo>
                    <a:pt x="960" y="0"/>
                  </a:moveTo>
                  <a:lnTo>
                    <a:pt x="816" y="192"/>
                  </a:lnTo>
                  <a:lnTo>
                    <a:pt x="0" y="192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98" name="Group 13"/>
          <p:cNvGrpSpPr>
            <a:grpSpLocks/>
          </p:cNvGrpSpPr>
          <p:nvPr/>
        </p:nvGrpSpPr>
        <p:grpSpPr bwMode="auto">
          <a:xfrm>
            <a:off x="2743200" y="5029200"/>
            <a:ext cx="228600" cy="304800"/>
            <a:chOff x="2208" y="2880"/>
            <a:chExt cx="144" cy="192"/>
          </a:xfrm>
        </p:grpSpPr>
        <p:sp>
          <p:nvSpPr>
            <p:cNvPr id="99" name="AutoShape 14"/>
            <p:cNvSpPr>
              <a:spLocks noChangeArrowheads="1"/>
            </p:cNvSpPr>
            <p:nvPr/>
          </p:nvSpPr>
          <p:spPr bwMode="auto">
            <a:xfrm rot="-5400000">
              <a:off x="2184" y="2904"/>
              <a:ext cx="192" cy="144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01" name="Line 15"/>
            <p:cNvSpPr>
              <a:spLocks noChangeShapeType="1"/>
            </p:cNvSpPr>
            <p:nvPr/>
          </p:nvSpPr>
          <p:spPr bwMode="auto">
            <a:xfrm>
              <a:off x="2208" y="2880"/>
              <a:ext cx="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102" name="Group 16"/>
          <p:cNvGrpSpPr>
            <a:grpSpLocks/>
          </p:cNvGrpSpPr>
          <p:nvPr/>
        </p:nvGrpSpPr>
        <p:grpSpPr bwMode="auto">
          <a:xfrm>
            <a:off x="3429000" y="5029200"/>
            <a:ext cx="228600" cy="304800"/>
            <a:chOff x="2208" y="2880"/>
            <a:chExt cx="144" cy="192"/>
          </a:xfrm>
        </p:grpSpPr>
        <p:sp>
          <p:nvSpPr>
            <p:cNvPr id="104" name="AutoShape 17"/>
            <p:cNvSpPr>
              <a:spLocks noChangeArrowheads="1"/>
            </p:cNvSpPr>
            <p:nvPr/>
          </p:nvSpPr>
          <p:spPr bwMode="auto">
            <a:xfrm rot="-5400000">
              <a:off x="2184" y="2904"/>
              <a:ext cx="192" cy="1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05" name="Line 18"/>
            <p:cNvSpPr>
              <a:spLocks noChangeShapeType="1"/>
            </p:cNvSpPr>
            <p:nvPr/>
          </p:nvSpPr>
          <p:spPr bwMode="auto">
            <a:xfrm>
              <a:off x="2208" y="288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106" name="Group 19"/>
          <p:cNvGrpSpPr>
            <a:grpSpLocks/>
          </p:cNvGrpSpPr>
          <p:nvPr/>
        </p:nvGrpSpPr>
        <p:grpSpPr bwMode="auto">
          <a:xfrm>
            <a:off x="3429000" y="4191000"/>
            <a:ext cx="228600" cy="304800"/>
            <a:chOff x="2208" y="2880"/>
            <a:chExt cx="144" cy="192"/>
          </a:xfrm>
        </p:grpSpPr>
        <p:sp>
          <p:nvSpPr>
            <p:cNvPr id="107" name="AutoShape 20"/>
            <p:cNvSpPr>
              <a:spLocks noChangeArrowheads="1"/>
            </p:cNvSpPr>
            <p:nvPr/>
          </p:nvSpPr>
          <p:spPr bwMode="auto">
            <a:xfrm rot="-5400000">
              <a:off x="2184" y="2904"/>
              <a:ext cx="192" cy="144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08" name="Line 21"/>
            <p:cNvSpPr>
              <a:spLocks noChangeShapeType="1"/>
            </p:cNvSpPr>
            <p:nvPr/>
          </p:nvSpPr>
          <p:spPr bwMode="auto">
            <a:xfrm>
              <a:off x="2208" y="2880"/>
              <a:ext cx="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109" name="Group 22"/>
          <p:cNvGrpSpPr>
            <a:grpSpLocks/>
          </p:cNvGrpSpPr>
          <p:nvPr/>
        </p:nvGrpSpPr>
        <p:grpSpPr bwMode="auto">
          <a:xfrm>
            <a:off x="3429000" y="3429000"/>
            <a:ext cx="228600" cy="304800"/>
            <a:chOff x="2208" y="2880"/>
            <a:chExt cx="144" cy="192"/>
          </a:xfrm>
        </p:grpSpPr>
        <p:sp>
          <p:nvSpPr>
            <p:cNvPr id="110" name="AutoShape 23"/>
            <p:cNvSpPr>
              <a:spLocks noChangeArrowheads="1"/>
            </p:cNvSpPr>
            <p:nvPr/>
          </p:nvSpPr>
          <p:spPr bwMode="auto">
            <a:xfrm rot="-5400000">
              <a:off x="2184" y="2904"/>
              <a:ext cx="192" cy="1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11" name="Line 24"/>
            <p:cNvSpPr>
              <a:spLocks noChangeShapeType="1"/>
            </p:cNvSpPr>
            <p:nvPr/>
          </p:nvSpPr>
          <p:spPr bwMode="auto">
            <a:xfrm>
              <a:off x="2208" y="288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112" name="Group 25"/>
          <p:cNvGrpSpPr>
            <a:grpSpLocks/>
          </p:cNvGrpSpPr>
          <p:nvPr/>
        </p:nvGrpSpPr>
        <p:grpSpPr bwMode="auto">
          <a:xfrm>
            <a:off x="2743200" y="3429000"/>
            <a:ext cx="228600" cy="304800"/>
            <a:chOff x="2208" y="2880"/>
            <a:chExt cx="144" cy="192"/>
          </a:xfrm>
        </p:grpSpPr>
        <p:sp>
          <p:nvSpPr>
            <p:cNvPr id="113" name="AutoShape 26"/>
            <p:cNvSpPr>
              <a:spLocks noChangeArrowheads="1"/>
            </p:cNvSpPr>
            <p:nvPr/>
          </p:nvSpPr>
          <p:spPr bwMode="auto">
            <a:xfrm rot="-5400000">
              <a:off x="2184" y="2904"/>
              <a:ext cx="192" cy="1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14" name="Line 27"/>
            <p:cNvSpPr>
              <a:spLocks noChangeShapeType="1"/>
            </p:cNvSpPr>
            <p:nvPr/>
          </p:nvSpPr>
          <p:spPr bwMode="auto">
            <a:xfrm>
              <a:off x="2208" y="288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115" name="Group 28"/>
          <p:cNvGrpSpPr>
            <a:grpSpLocks/>
          </p:cNvGrpSpPr>
          <p:nvPr/>
        </p:nvGrpSpPr>
        <p:grpSpPr bwMode="auto">
          <a:xfrm>
            <a:off x="2743200" y="4191000"/>
            <a:ext cx="228600" cy="304800"/>
            <a:chOff x="2208" y="2880"/>
            <a:chExt cx="144" cy="192"/>
          </a:xfrm>
        </p:grpSpPr>
        <p:sp>
          <p:nvSpPr>
            <p:cNvPr id="116" name="AutoShape 29"/>
            <p:cNvSpPr>
              <a:spLocks noChangeArrowheads="1"/>
            </p:cNvSpPr>
            <p:nvPr/>
          </p:nvSpPr>
          <p:spPr bwMode="auto">
            <a:xfrm rot="-5400000">
              <a:off x="2184" y="2904"/>
              <a:ext cx="192" cy="1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17" name="Line 30"/>
            <p:cNvSpPr>
              <a:spLocks noChangeShapeType="1"/>
            </p:cNvSpPr>
            <p:nvPr/>
          </p:nvSpPr>
          <p:spPr bwMode="auto">
            <a:xfrm>
              <a:off x="2208" y="288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sp>
        <p:nvSpPr>
          <p:cNvPr id="118" name="Freeform 31"/>
          <p:cNvSpPr>
            <a:spLocks/>
          </p:cNvSpPr>
          <p:nvPr/>
        </p:nvSpPr>
        <p:spPr bwMode="auto">
          <a:xfrm>
            <a:off x="2362200" y="2743200"/>
            <a:ext cx="4572000" cy="1676400"/>
          </a:xfrm>
          <a:custGeom>
            <a:avLst/>
            <a:gdLst>
              <a:gd name="T0" fmla="*/ 0 w 2880"/>
              <a:gd name="T1" fmla="*/ 0 h 1056"/>
              <a:gd name="T2" fmla="*/ 2880 w 2880"/>
              <a:gd name="T3" fmla="*/ 0 h 1056"/>
              <a:gd name="T4" fmla="*/ 2880 w 2880"/>
              <a:gd name="T5" fmla="*/ 1056 h 1056"/>
              <a:gd name="T6" fmla="*/ 2352 w 2880"/>
              <a:gd name="T7" fmla="*/ 1056 h 1056"/>
              <a:gd name="T8" fmla="*/ 1829 w 2880"/>
              <a:gd name="T9" fmla="*/ 799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0" h="1056">
                <a:moveTo>
                  <a:pt x="0" y="0"/>
                </a:moveTo>
                <a:lnTo>
                  <a:pt x="2880" y="0"/>
                </a:lnTo>
                <a:lnTo>
                  <a:pt x="2880" y="1056"/>
                </a:lnTo>
                <a:lnTo>
                  <a:pt x="2352" y="1056"/>
                </a:lnTo>
                <a:lnTo>
                  <a:pt x="1829" y="799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headEnd type="oval" w="med" len="med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19" name="Freeform 32"/>
          <p:cNvSpPr>
            <a:spLocks/>
          </p:cNvSpPr>
          <p:nvPr/>
        </p:nvSpPr>
        <p:spPr bwMode="auto">
          <a:xfrm>
            <a:off x="2362200" y="1992313"/>
            <a:ext cx="4865688" cy="369887"/>
          </a:xfrm>
          <a:custGeom>
            <a:avLst/>
            <a:gdLst>
              <a:gd name="T0" fmla="*/ 0 w 3065"/>
              <a:gd name="T1" fmla="*/ 233 h 233"/>
              <a:gd name="T2" fmla="*/ 2693 w 3065"/>
              <a:gd name="T3" fmla="*/ 227 h 233"/>
              <a:gd name="T4" fmla="*/ 3065 w 3065"/>
              <a:gd name="T5" fmla="*/ 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65" h="233">
                <a:moveTo>
                  <a:pt x="0" y="233"/>
                </a:moveTo>
                <a:lnTo>
                  <a:pt x="2693" y="227"/>
                </a:lnTo>
                <a:lnTo>
                  <a:pt x="3065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oval" w="med" len="med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20" name="Text Box 33"/>
          <p:cNvSpPr txBox="1">
            <a:spLocks noChangeArrowheads="1"/>
          </p:cNvSpPr>
          <p:nvPr/>
        </p:nvSpPr>
        <p:spPr bwMode="auto">
          <a:xfrm>
            <a:off x="1917700" y="1828800"/>
            <a:ext cx="312738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sz="1400" b="1">
                <a:latin typeface="Times New Roman" pitchFamily="18" charset="0"/>
              </a:rPr>
              <a:t>F</a:t>
            </a:r>
          </a:p>
          <a:p>
            <a:pPr eaLnBrk="0" hangingPunct="0"/>
            <a:endParaRPr lang="es-ES_tradnl" sz="1400" b="1">
              <a:latin typeface="Times New Roman" pitchFamily="18" charset="0"/>
            </a:endParaRPr>
          </a:p>
          <a:p>
            <a:pPr eaLnBrk="0" hangingPunct="0"/>
            <a:r>
              <a:rPr lang="es-ES_tradnl" sz="1400" b="1">
                <a:latin typeface="Times New Roman" pitchFamily="18" charset="0"/>
              </a:rPr>
              <a:t>E</a:t>
            </a:r>
          </a:p>
          <a:p>
            <a:pPr eaLnBrk="0" hangingPunct="0"/>
            <a:endParaRPr lang="es-ES_tradnl" sz="1400" b="1">
              <a:latin typeface="Times New Roman" pitchFamily="18" charset="0"/>
            </a:endParaRPr>
          </a:p>
          <a:p>
            <a:pPr eaLnBrk="0" hangingPunct="0"/>
            <a:r>
              <a:rPr lang="es-ES_tradnl" sz="1400" b="1">
                <a:latin typeface="Times New Roman" pitchFamily="18" charset="0"/>
              </a:rPr>
              <a:t>N</a:t>
            </a:r>
          </a:p>
          <a:p>
            <a:pPr eaLnBrk="0" hangingPunct="0"/>
            <a:endParaRPr lang="es-ES_tradnl" sz="1400" b="1">
              <a:latin typeface="Times New Roman" pitchFamily="18" charset="0"/>
            </a:endParaRPr>
          </a:p>
          <a:p>
            <a:pPr eaLnBrk="0" hangingPunct="0"/>
            <a:endParaRPr lang="es-ES_tradnl" sz="1400" b="1">
              <a:latin typeface="Times New Roman" pitchFamily="18" charset="0"/>
            </a:endParaRPr>
          </a:p>
        </p:txBody>
      </p:sp>
      <p:sp>
        <p:nvSpPr>
          <p:cNvPr id="121" name="Text Box 34"/>
          <p:cNvSpPr txBox="1">
            <a:spLocks noChangeArrowheads="1"/>
          </p:cNvSpPr>
          <p:nvPr/>
        </p:nvSpPr>
        <p:spPr bwMode="auto">
          <a:xfrm>
            <a:off x="1949450" y="41148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b="1">
                <a:latin typeface="Times New Roman" pitchFamily="18" charset="0"/>
              </a:rPr>
              <a:t>B</a:t>
            </a:r>
          </a:p>
        </p:txBody>
      </p:sp>
      <p:grpSp>
        <p:nvGrpSpPr>
          <p:cNvPr id="122" name="Group 35"/>
          <p:cNvGrpSpPr>
            <a:grpSpLocks/>
          </p:cNvGrpSpPr>
          <p:nvPr/>
        </p:nvGrpSpPr>
        <p:grpSpPr bwMode="auto">
          <a:xfrm>
            <a:off x="3733800" y="4343400"/>
            <a:ext cx="609600" cy="381000"/>
            <a:chOff x="2352" y="2736"/>
            <a:chExt cx="384" cy="240"/>
          </a:xfrm>
        </p:grpSpPr>
        <p:sp>
          <p:nvSpPr>
            <p:cNvPr id="123" name="Line 36"/>
            <p:cNvSpPr>
              <a:spLocks noChangeShapeType="1"/>
            </p:cNvSpPr>
            <p:nvPr/>
          </p:nvSpPr>
          <p:spPr bwMode="auto">
            <a:xfrm>
              <a:off x="2640" y="2736"/>
              <a:ext cx="0" cy="24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non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24" name="Line 37"/>
            <p:cNvSpPr>
              <a:spLocks noChangeShapeType="1"/>
            </p:cNvSpPr>
            <p:nvPr/>
          </p:nvSpPr>
          <p:spPr bwMode="auto">
            <a:xfrm>
              <a:off x="2544" y="2976"/>
              <a:ext cx="19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non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25" name="Line 38"/>
            <p:cNvSpPr>
              <a:spLocks noChangeShapeType="1"/>
            </p:cNvSpPr>
            <p:nvPr/>
          </p:nvSpPr>
          <p:spPr bwMode="auto">
            <a:xfrm>
              <a:off x="2352" y="2736"/>
              <a:ext cx="28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sp>
        <p:nvSpPr>
          <p:cNvPr id="126" name="Freeform 39"/>
          <p:cNvSpPr>
            <a:spLocks/>
          </p:cNvSpPr>
          <p:nvPr/>
        </p:nvSpPr>
        <p:spPr bwMode="auto">
          <a:xfrm>
            <a:off x="3657600" y="3581400"/>
            <a:ext cx="76200" cy="762000"/>
          </a:xfrm>
          <a:custGeom>
            <a:avLst/>
            <a:gdLst>
              <a:gd name="T0" fmla="*/ 0 w 48"/>
              <a:gd name="T1" fmla="*/ 0 h 480"/>
              <a:gd name="T2" fmla="*/ 48 w 48"/>
              <a:gd name="T3" fmla="*/ 0 h 480"/>
              <a:gd name="T4" fmla="*/ 48 w 48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480">
                <a:moveTo>
                  <a:pt x="0" y="0"/>
                </a:moveTo>
                <a:lnTo>
                  <a:pt x="48" y="0"/>
                </a:lnTo>
                <a:lnTo>
                  <a:pt x="48" y="48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27" name="Freeform 40"/>
          <p:cNvSpPr>
            <a:spLocks/>
          </p:cNvSpPr>
          <p:nvPr/>
        </p:nvSpPr>
        <p:spPr bwMode="auto">
          <a:xfrm>
            <a:off x="3657600" y="4343400"/>
            <a:ext cx="76200" cy="838200"/>
          </a:xfrm>
          <a:custGeom>
            <a:avLst/>
            <a:gdLst>
              <a:gd name="T0" fmla="*/ 48 w 48"/>
              <a:gd name="T1" fmla="*/ 0 h 528"/>
              <a:gd name="T2" fmla="*/ 48 w 48"/>
              <a:gd name="T3" fmla="*/ 528 h 528"/>
              <a:gd name="T4" fmla="*/ 0 w 48"/>
              <a:gd name="T5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528">
                <a:moveTo>
                  <a:pt x="48" y="0"/>
                </a:moveTo>
                <a:lnTo>
                  <a:pt x="48" y="528"/>
                </a:lnTo>
                <a:lnTo>
                  <a:pt x="0" y="528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28" name="Freeform 41"/>
          <p:cNvSpPr>
            <a:spLocks/>
          </p:cNvSpPr>
          <p:nvPr/>
        </p:nvSpPr>
        <p:spPr bwMode="auto">
          <a:xfrm>
            <a:off x="2667000" y="3581400"/>
            <a:ext cx="76200" cy="762000"/>
          </a:xfrm>
          <a:custGeom>
            <a:avLst/>
            <a:gdLst>
              <a:gd name="T0" fmla="*/ 48 w 48"/>
              <a:gd name="T1" fmla="*/ 0 h 480"/>
              <a:gd name="T2" fmla="*/ 0 w 48"/>
              <a:gd name="T3" fmla="*/ 0 h 480"/>
              <a:gd name="T4" fmla="*/ 0 w 48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480">
                <a:moveTo>
                  <a:pt x="48" y="0"/>
                </a:moveTo>
                <a:lnTo>
                  <a:pt x="0" y="0"/>
                </a:lnTo>
                <a:lnTo>
                  <a:pt x="0" y="48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29" name="Freeform 42"/>
          <p:cNvSpPr>
            <a:spLocks/>
          </p:cNvSpPr>
          <p:nvPr/>
        </p:nvSpPr>
        <p:spPr bwMode="auto">
          <a:xfrm>
            <a:off x="2667000" y="4343400"/>
            <a:ext cx="76200" cy="838200"/>
          </a:xfrm>
          <a:custGeom>
            <a:avLst/>
            <a:gdLst>
              <a:gd name="T0" fmla="*/ 0 w 48"/>
              <a:gd name="T1" fmla="*/ 0 h 528"/>
              <a:gd name="T2" fmla="*/ 0 w 48"/>
              <a:gd name="T3" fmla="*/ 528 h 528"/>
              <a:gd name="T4" fmla="*/ 48 w 48"/>
              <a:gd name="T5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528">
                <a:moveTo>
                  <a:pt x="0" y="0"/>
                </a:moveTo>
                <a:lnTo>
                  <a:pt x="0" y="528"/>
                </a:lnTo>
                <a:lnTo>
                  <a:pt x="48" y="528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30" name="Line 43"/>
          <p:cNvSpPr>
            <a:spLocks noChangeShapeType="1"/>
          </p:cNvSpPr>
          <p:nvPr/>
        </p:nvSpPr>
        <p:spPr bwMode="auto">
          <a:xfrm>
            <a:off x="2971800" y="5181600"/>
            <a:ext cx="228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31" name="Line 44"/>
          <p:cNvSpPr>
            <a:spLocks noChangeShapeType="1"/>
          </p:cNvSpPr>
          <p:nvPr/>
        </p:nvSpPr>
        <p:spPr bwMode="auto">
          <a:xfrm>
            <a:off x="3200400" y="51816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32" name="Line 45"/>
          <p:cNvSpPr>
            <a:spLocks noChangeShapeType="1"/>
          </p:cNvSpPr>
          <p:nvPr/>
        </p:nvSpPr>
        <p:spPr bwMode="auto">
          <a:xfrm>
            <a:off x="2971800" y="4343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33" name="Line 46"/>
          <p:cNvSpPr>
            <a:spLocks noChangeShapeType="1"/>
          </p:cNvSpPr>
          <p:nvPr/>
        </p:nvSpPr>
        <p:spPr bwMode="auto">
          <a:xfrm>
            <a:off x="3200400" y="4343400"/>
            <a:ext cx="228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34" name="Line 47"/>
          <p:cNvSpPr>
            <a:spLocks noChangeShapeType="1"/>
          </p:cNvSpPr>
          <p:nvPr/>
        </p:nvSpPr>
        <p:spPr bwMode="auto">
          <a:xfrm>
            <a:off x="3200400" y="3581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35" name="Line 48"/>
          <p:cNvSpPr>
            <a:spLocks noChangeShapeType="1"/>
          </p:cNvSpPr>
          <p:nvPr/>
        </p:nvSpPr>
        <p:spPr bwMode="auto">
          <a:xfrm>
            <a:off x="2971800" y="3581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36" name="Arc 53"/>
          <p:cNvSpPr>
            <a:spLocks/>
          </p:cNvSpPr>
          <p:nvPr/>
        </p:nvSpPr>
        <p:spPr bwMode="auto">
          <a:xfrm rot="1178095">
            <a:off x="3886200" y="3810000"/>
            <a:ext cx="1295400" cy="1295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37" name="Freeform 54"/>
          <p:cNvSpPr>
            <a:spLocks/>
          </p:cNvSpPr>
          <p:nvPr/>
        </p:nvSpPr>
        <p:spPr bwMode="auto">
          <a:xfrm>
            <a:off x="3200400" y="2971800"/>
            <a:ext cx="838200" cy="1371600"/>
          </a:xfrm>
          <a:custGeom>
            <a:avLst/>
            <a:gdLst>
              <a:gd name="T0" fmla="*/ 528 w 528"/>
              <a:gd name="T1" fmla="*/ 0 h 864"/>
              <a:gd name="T2" fmla="*/ 432 w 528"/>
              <a:gd name="T3" fmla="*/ 0 h 864"/>
              <a:gd name="T4" fmla="*/ 432 w 528"/>
              <a:gd name="T5" fmla="*/ 672 h 864"/>
              <a:gd name="T6" fmla="*/ 0 w 528"/>
              <a:gd name="T7" fmla="*/ 672 h 864"/>
              <a:gd name="T8" fmla="*/ 0 w 528"/>
              <a:gd name="T9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8" h="864">
                <a:moveTo>
                  <a:pt x="528" y="0"/>
                </a:moveTo>
                <a:lnTo>
                  <a:pt x="432" y="0"/>
                </a:lnTo>
                <a:lnTo>
                  <a:pt x="432" y="672"/>
                </a:lnTo>
                <a:lnTo>
                  <a:pt x="0" y="672"/>
                </a:lnTo>
                <a:lnTo>
                  <a:pt x="0" y="864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38" name="Freeform 55"/>
          <p:cNvSpPr>
            <a:spLocks/>
          </p:cNvSpPr>
          <p:nvPr/>
        </p:nvSpPr>
        <p:spPr bwMode="auto">
          <a:xfrm>
            <a:off x="3200400" y="5181600"/>
            <a:ext cx="2057400" cy="609600"/>
          </a:xfrm>
          <a:custGeom>
            <a:avLst/>
            <a:gdLst>
              <a:gd name="T0" fmla="*/ 1296 w 1296"/>
              <a:gd name="T1" fmla="*/ 384 h 384"/>
              <a:gd name="T2" fmla="*/ 0 w 1296"/>
              <a:gd name="T3" fmla="*/ 384 h 384"/>
              <a:gd name="T4" fmla="*/ 0 w 1296"/>
              <a:gd name="T5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96" h="384">
                <a:moveTo>
                  <a:pt x="1296" y="384"/>
                </a:moveTo>
                <a:lnTo>
                  <a:pt x="0" y="384"/>
                </a:ln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39" name="Freeform 56"/>
          <p:cNvSpPr>
            <a:spLocks/>
          </p:cNvSpPr>
          <p:nvPr/>
        </p:nvSpPr>
        <p:spPr bwMode="auto">
          <a:xfrm>
            <a:off x="3200400" y="2895600"/>
            <a:ext cx="3276600" cy="685800"/>
          </a:xfrm>
          <a:custGeom>
            <a:avLst/>
            <a:gdLst>
              <a:gd name="T0" fmla="*/ 0 w 2064"/>
              <a:gd name="T1" fmla="*/ 432 h 432"/>
              <a:gd name="T2" fmla="*/ 0 w 2064"/>
              <a:gd name="T3" fmla="*/ 0 h 432"/>
              <a:gd name="T4" fmla="*/ 2064 w 2064"/>
              <a:gd name="T5" fmla="*/ 0 h 432"/>
              <a:gd name="T6" fmla="*/ 2064 w 2064"/>
              <a:gd name="T7" fmla="*/ 96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4" h="432">
                <a:moveTo>
                  <a:pt x="0" y="432"/>
                </a:moveTo>
                <a:lnTo>
                  <a:pt x="0" y="0"/>
                </a:lnTo>
                <a:lnTo>
                  <a:pt x="2064" y="0"/>
                </a:lnTo>
                <a:lnTo>
                  <a:pt x="2064" y="96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40" name="Line 57"/>
          <p:cNvSpPr>
            <a:spLocks noChangeShapeType="1"/>
          </p:cNvSpPr>
          <p:nvPr/>
        </p:nvSpPr>
        <p:spPr bwMode="auto">
          <a:xfrm>
            <a:off x="2667000" y="4343400"/>
            <a:ext cx="7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41" name="Line 58"/>
          <p:cNvSpPr>
            <a:spLocks noChangeShapeType="1"/>
          </p:cNvSpPr>
          <p:nvPr/>
        </p:nvSpPr>
        <p:spPr bwMode="auto">
          <a:xfrm flipH="1">
            <a:off x="2362200" y="4343400"/>
            <a:ext cx="30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sm" len="sm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42" name="Line 59"/>
          <p:cNvSpPr>
            <a:spLocks noChangeShapeType="1"/>
          </p:cNvSpPr>
          <p:nvPr/>
        </p:nvSpPr>
        <p:spPr bwMode="auto">
          <a:xfrm>
            <a:off x="3657600" y="4343400"/>
            <a:ext cx="76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43" name="Line 60"/>
          <p:cNvSpPr>
            <a:spLocks noChangeShapeType="1"/>
          </p:cNvSpPr>
          <p:nvPr/>
        </p:nvSpPr>
        <p:spPr bwMode="auto">
          <a:xfrm>
            <a:off x="2514600" y="1905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44" name="Line 61"/>
          <p:cNvSpPr>
            <a:spLocks noChangeShapeType="1"/>
          </p:cNvSpPr>
          <p:nvPr/>
        </p:nvSpPr>
        <p:spPr bwMode="auto">
          <a:xfrm flipH="1">
            <a:off x="2667000" y="2667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45" name="AutoShape 62"/>
          <p:cNvSpPr>
            <a:spLocks noChangeArrowheads="1"/>
          </p:cNvSpPr>
          <p:nvPr/>
        </p:nvSpPr>
        <p:spPr bwMode="auto">
          <a:xfrm>
            <a:off x="1905000" y="4495800"/>
            <a:ext cx="533400" cy="152400"/>
          </a:xfrm>
          <a:prstGeom prst="leftArrow">
            <a:avLst>
              <a:gd name="adj1" fmla="val 50000"/>
              <a:gd name="adj2" fmla="val 8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036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1600" y="140186"/>
            <a:ext cx="6840761" cy="652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357" y="404664"/>
            <a:ext cx="3230099" cy="3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2875784" y="2882420"/>
            <a:ext cx="3277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latin typeface="Century Gothic" pitchFamily="34" charset="0"/>
              </a:rPr>
              <a:t>Sistema de Carga</a:t>
            </a:r>
            <a:endParaRPr lang="es-ES" sz="2400" b="1" dirty="0">
              <a:latin typeface="Century Gothic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347864" y="4725144"/>
            <a:ext cx="4328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4013"/>
            <a:r>
              <a:rPr lang="es-ES" dirty="0">
                <a:latin typeface="Century Gothic" pitchFamily="34" charset="0"/>
              </a:rPr>
              <a:t>- </a:t>
            </a:r>
            <a:r>
              <a:rPr lang="es-ES" dirty="0" smtClean="0">
                <a:latin typeface="Century Gothic" pitchFamily="34" charset="0"/>
              </a:rPr>
              <a:t>Descripción de Funcionamiento.</a:t>
            </a:r>
            <a:endParaRPr lang="es-ES" dirty="0">
              <a:latin typeface="Century Gothic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365909" y="3559128"/>
            <a:ext cx="2297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4013"/>
            <a:r>
              <a:rPr lang="es-ES" dirty="0">
                <a:latin typeface="Century Gothic" pitchFamily="34" charset="0"/>
              </a:rPr>
              <a:t>- Componentes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3347864" y="4015964"/>
            <a:ext cx="4178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indent="-269875">
              <a:tabLst>
                <a:tab pos="627063" algn="l"/>
              </a:tabLst>
            </a:pPr>
            <a:r>
              <a:rPr lang="es-ES" dirty="0">
                <a:latin typeface="Century Gothic" pitchFamily="34" charset="0"/>
              </a:rPr>
              <a:t>- Principio de </a:t>
            </a:r>
            <a:r>
              <a:rPr lang="es-ES" dirty="0" smtClean="0">
                <a:latin typeface="Century Gothic" pitchFamily="34" charset="0"/>
              </a:rPr>
              <a:t>funcionamiento de los componentes.</a:t>
            </a:r>
            <a:endParaRPr lang="es-ES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1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35161" y="251356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Funcionamiento Sistema de Carga: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435160" y="692696"/>
            <a:ext cx="2034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2. Rectificación </a:t>
            </a:r>
            <a:endParaRPr lang="es-CL" dirty="0"/>
          </a:p>
        </p:txBody>
      </p:sp>
      <p:sp>
        <p:nvSpPr>
          <p:cNvPr id="61" name="Freeform 6"/>
          <p:cNvSpPr>
            <a:spLocks/>
          </p:cNvSpPr>
          <p:nvPr/>
        </p:nvSpPr>
        <p:spPr bwMode="auto">
          <a:xfrm rot="2313408" flipH="1">
            <a:off x="3810000" y="3352800"/>
            <a:ext cx="1606550" cy="322263"/>
          </a:xfrm>
          <a:custGeom>
            <a:avLst/>
            <a:gdLst>
              <a:gd name="T0" fmla="*/ 0 w 3696"/>
              <a:gd name="T1" fmla="*/ 240 h 528"/>
              <a:gd name="T2" fmla="*/ 672 w 3696"/>
              <a:gd name="T3" fmla="*/ 240 h 528"/>
              <a:gd name="T4" fmla="*/ 816 w 3696"/>
              <a:gd name="T5" fmla="*/ 0 h 528"/>
              <a:gd name="T6" fmla="*/ 816 w 3696"/>
              <a:gd name="T7" fmla="*/ 528 h 528"/>
              <a:gd name="T8" fmla="*/ 1008 w 3696"/>
              <a:gd name="T9" fmla="*/ 0 h 528"/>
              <a:gd name="T10" fmla="*/ 1008 w 3696"/>
              <a:gd name="T11" fmla="*/ 528 h 528"/>
              <a:gd name="T12" fmla="*/ 1248 w 3696"/>
              <a:gd name="T13" fmla="*/ 0 h 528"/>
              <a:gd name="T14" fmla="*/ 1248 w 3696"/>
              <a:gd name="T15" fmla="*/ 528 h 528"/>
              <a:gd name="T16" fmla="*/ 1488 w 3696"/>
              <a:gd name="T17" fmla="*/ 0 h 528"/>
              <a:gd name="T18" fmla="*/ 1481 w 3696"/>
              <a:gd name="T19" fmla="*/ 528 h 528"/>
              <a:gd name="T20" fmla="*/ 1680 w 3696"/>
              <a:gd name="T21" fmla="*/ 0 h 528"/>
              <a:gd name="T22" fmla="*/ 1680 w 3696"/>
              <a:gd name="T23" fmla="*/ 528 h 528"/>
              <a:gd name="T24" fmla="*/ 1920 w 3696"/>
              <a:gd name="T25" fmla="*/ 0 h 528"/>
              <a:gd name="T26" fmla="*/ 1920 w 3696"/>
              <a:gd name="T27" fmla="*/ 528 h 528"/>
              <a:gd name="T28" fmla="*/ 2112 w 3696"/>
              <a:gd name="T29" fmla="*/ 0 h 528"/>
              <a:gd name="T30" fmla="*/ 2112 w 3696"/>
              <a:gd name="T31" fmla="*/ 528 h 528"/>
              <a:gd name="T32" fmla="*/ 2352 w 3696"/>
              <a:gd name="T33" fmla="*/ 0 h 528"/>
              <a:gd name="T34" fmla="*/ 2352 w 3696"/>
              <a:gd name="T35" fmla="*/ 528 h 528"/>
              <a:gd name="T36" fmla="*/ 2592 w 3696"/>
              <a:gd name="T37" fmla="*/ 0 h 528"/>
              <a:gd name="T38" fmla="*/ 2592 w 3696"/>
              <a:gd name="T39" fmla="*/ 528 h 528"/>
              <a:gd name="T40" fmla="*/ 2832 w 3696"/>
              <a:gd name="T41" fmla="*/ 0 h 528"/>
              <a:gd name="T42" fmla="*/ 2832 w 3696"/>
              <a:gd name="T43" fmla="*/ 528 h 528"/>
              <a:gd name="T44" fmla="*/ 3045 w 3696"/>
              <a:gd name="T45" fmla="*/ 1 h 528"/>
              <a:gd name="T46" fmla="*/ 3045 w 3696"/>
              <a:gd name="T47" fmla="*/ 528 h 528"/>
              <a:gd name="T48" fmla="*/ 3264 w 3696"/>
              <a:gd name="T49" fmla="*/ 144 h 528"/>
              <a:gd name="T50" fmla="*/ 3696 w 3696"/>
              <a:gd name="T51" fmla="*/ 144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696" h="528">
                <a:moveTo>
                  <a:pt x="0" y="240"/>
                </a:moveTo>
                <a:lnTo>
                  <a:pt x="672" y="240"/>
                </a:lnTo>
                <a:lnTo>
                  <a:pt x="816" y="0"/>
                </a:lnTo>
                <a:lnTo>
                  <a:pt x="816" y="528"/>
                </a:lnTo>
                <a:lnTo>
                  <a:pt x="1008" y="0"/>
                </a:lnTo>
                <a:lnTo>
                  <a:pt x="1008" y="528"/>
                </a:lnTo>
                <a:lnTo>
                  <a:pt x="1248" y="0"/>
                </a:lnTo>
                <a:lnTo>
                  <a:pt x="1248" y="528"/>
                </a:lnTo>
                <a:lnTo>
                  <a:pt x="1488" y="0"/>
                </a:lnTo>
                <a:lnTo>
                  <a:pt x="1481" y="528"/>
                </a:lnTo>
                <a:lnTo>
                  <a:pt x="1680" y="0"/>
                </a:lnTo>
                <a:lnTo>
                  <a:pt x="1680" y="528"/>
                </a:lnTo>
                <a:lnTo>
                  <a:pt x="1920" y="0"/>
                </a:lnTo>
                <a:lnTo>
                  <a:pt x="1920" y="528"/>
                </a:lnTo>
                <a:lnTo>
                  <a:pt x="2112" y="0"/>
                </a:lnTo>
                <a:lnTo>
                  <a:pt x="2112" y="528"/>
                </a:lnTo>
                <a:lnTo>
                  <a:pt x="2352" y="0"/>
                </a:lnTo>
                <a:lnTo>
                  <a:pt x="2352" y="528"/>
                </a:lnTo>
                <a:lnTo>
                  <a:pt x="2592" y="0"/>
                </a:lnTo>
                <a:lnTo>
                  <a:pt x="2592" y="528"/>
                </a:lnTo>
                <a:lnTo>
                  <a:pt x="2832" y="0"/>
                </a:lnTo>
                <a:lnTo>
                  <a:pt x="2832" y="528"/>
                </a:lnTo>
                <a:lnTo>
                  <a:pt x="3045" y="1"/>
                </a:lnTo>
                <a:lnTo>
                  <a:pt x="3045" y="528"/>
                </a:lnTo>
                <a:lnTo>
                  <a:pt x="3264" y="144"/>
                </a:lnTo>
                <a:lnTo>
                  <a:pt x="3696" y="144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62" name="Freeform 7"/>
          <p:cNvSpPr>
            <a:spLocks/>
          </p:cNvSpPr>
          <p:nvPr/>
        </p:nvSpPr>
        <p:spPr bwMode="auto">
          <a:xfrm rot="19381556">
            <a:off x="5099050" y="3398838"/>
            <a:ext cx="1606550" cy="322262"/>
          </a:xfrm>
          <a:custGeom>
            <a:avLst/>
            <a:gdLst>
              <a:gd name="T0" fmla="*/ 0 w 3696"/>
              <a:gd name="T1" fmla="*/ 240 h 528"/>
              <a:gd name="T2" fmla="*/ 672 w 3696"/>
              <a:gd name="T3" fmla="*/ 240 h 528"/>
              <a:gd name="T4" fmla="*/ 816 w 3696"/>
              <a:gd name="T5" fmla="*/ 0 h 528"/>
              <a:gd name="T6" fmla="*/ 816 w 3696"/>
              <a:gd name="T7" fmla="*/ 528 h 528"/>
              <a:gd name="T8" fmla="*/ 1008 w 3696"/>
              <a:gd name="T9" fmla="*/ 0 h 528"/>
              <a:gd name="T10" fmla="*/ 1008 w 3696"/>
              <a:gd name="T11" fmla="*/ 528 h 528"/>
              <a:gd name="T12" fmla="*/ 1248 w 3696"/>
              <a:gd name="T13" fmla="*/ 0 h 528"/>
              <a:gd name="T14" fmla="*/ 1248 w 3696"/>
              <a:gd name="T15" fmla="*/ 528 h 528"/>
              <a:gd name="T16" fmla="*/ 1488 w 3696"/>
              <a:gd name="T17" fmla="*/ 0 h 528"/>
              <a:gd name="T18" fmla="*/ 1481 w 3696"/>
              <a:gd name="T19" fmla="*/ 528 h 528"/>
              <a:gd name="T20" fmla="*/ 1680 w 3696"/>
              <a:gd name="T21" fmla="*/ 0 h 528"/>
              <a:gd name="T22" fmla="*/ 1680 w 3696"/>
              <a:gd name="T23" fmla="*/ 528 h 528"/>
              <a:gd name="T24" fmla="*/ 1920 w 3696"/>
              <a:gd name="T25" fmla="*/ 0 h 528"/>
              <a:gd name="T26" fmla="*/ 1920 w 3696"/>
              <a:gd name="T27" fmla="*/ 528 h 528"/>
              <a:gd name="T28" fmla="*/ 2112 w 3696"/>
              <a:gd name="T29" fmla="*/ 0 h 528"/>
              <a:gd name="T30" fmla="*/ 2112 w 3696"/>
              <a:gd name="T31" fmla="*/ 528 h 528"/>
              <a:gd name="T32" fmla="*/ 2352 w 3696"/>
              <a:gd name="T33" fmla="*/ 0 h 528"/>
              <a:gd name="T34" fmla="*/ 2352 w 3696"/>
              <a:gd name="T35" fmla="*/ 528 h 528"/>
              <a:gd name="T36" fmla="*/ 2592 w 3696"/>
              <a:gd name="T37" fmla="*/ 0 h 528"/>
              <a:gd name="T38" fmla="*/ 2592 w 3696"/>
              <a:gd name="T39" fmla="*/ 528 h 528"/>
              <a:gd name="T40" fmla="*/ 2832 w 3696"/>
              <a:gd name="T41" fmla="*/ 0 h 528"/>
              <a:gd name="T42" fmla="*/ 2832 w 3696"/>
              <a:gd name="T43" fmla="*/ 528 h 528"/>
              <a:gd name="T44" fmla="*/ 3045 w 3696"/>
              <a:gd name="T45" fmla="*/ 1 h 528"/>
              <a:gd name="T46" fmla="*/ 3045 w 3696"/>
              <a:gd name="T47" fmla="*/ 528 h 528"/>
              <a:gd name="T48" fmla="*/ 3264 w 3696"/>
              <a:gd name="T49" fmla="*/ 144 h 528"/>
              <a:gd name="T50" fmla="*/ 3696 w 3696"/>
              <a:gd name="T51" fmla="*/ 144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696" h="528">
                <a:moveTo>
                  <a:pt x="0" y="240"/>
                </a:moveTo>
                <a:lnTo>
                  <a:pt x="672" y="240"/>
                </a:lnTo>
                <a:lnTo>
                  <a:pt x="816" y="0"/>
                </a:lnTo>
                <a:lnTo>
                  <a:pt x="816" y="528"/>
                </a:lnTo>
                <a:lnTo>
                  <a:pt x="1008" y="0"/>
                </a:lnTo>
                <a:lnTo>
                  <a:pt x="1008" y="528"/>
                </a:lnTo>
                <a:lnTo>
                  <a:pt x="1248" y="0"/>
                </a:lnTo>
                <a:lnTo>
                  <a:pt x="1248" y="528"/>
                </a:lnTo>
                <a:lnTo>
                  <a:pt x="1488" y="0"/>
                </a:lnTo>
                <a:lnTo>
                  <a:pt x="1481" y="528"/>
                </a:lnTo>
                <a:lnTo>
                  <a:pt x="1680" y="0"/>
                </a:lnTo>
                <a:lnTo>
                  <a:pt x="1680" y="528"/>
                </a:lnTo>
                <a:lnTo>
                  <a:pt x="1920" y="0"/>
                </a:lnTo>
                <a:lnTo>
                  <a:pt x="1920" y="528"/>
                </a:lnTo>
                <a:lnTo>
                  <a:pt x="2112" y="0"/>
                </a:lnTo>
                <a:lnTo>
                  <a:pt x="2112" y="528"/>
                </a:lnTo>
                <a:lnTo>
                  <a:pt x="2352" y="0"/>
                </a:lnTo>
                <a:lnTo>
                  <a:pt x="2352" y="528"/>
                </a:lnTo>
                <a:lnTo>
                  <a:pt x="2592" y="0"/>
                </a:lnTo>
                <a:lnTo>
                  <a:pt x="2592" y="528"/>
                </a:lnTo>
                <a:lnTo>
                  <a:pt x="2832" y="0"/>
                </a:lnTo>
                <a:lnTo>
                  <a:pt x="2832" y="528"/>
                </a:lnTo>
                <a:lnTo>
                  <a:pt x="3045" y="1"/>
                </a:lnTo>
                <a:lnTo>
                  <a:pt x="3045" y="528"/>
                </a:lnTo>
                <a:lnTo>
                  <a:pt x="3264" y="144"/>
                </a:lnTo>
                <a:lnTo>
                  <a:pt x="3696" y="144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63" name="Freeform 8"/>
          <p:cNvSpPr>
            <a:spLocks/>
          </p:cNvSpPr>
          <p:nvPr/>
        </p:nvSpPr>
        <p:spPr bwMode="auto">
          <a:xfrm rot="16291549">
            <a:off x="4437063" y="4768850"/>
            <a:ext cx="1747837" cy="296863"/>
          </a:xfrm>
          <a:custGeom>
            <a:avLst/>
            <a:gdLst>
              <a:gd name="T0" fmla="*/ 0 w 3696"/>
              <a:gd name="T1" fmla="*/ 240 h 528"/>
              <a:gd name="T2" fmla="*/ 672 w 3696"/>
              <a:gd name="T3" fmla="*/ 240 h 528"/>
              <a:gd name="T4" fmla="*/ 816 w 3696"/>
              <a:gd name="T5" fmla="*/ 0 h 528"/>
              <a:gd name="T6" fmla="*/ 816 w 3696"/>
              <a:gd name="T7" fmla="*/ 528 h 528"/>
              <a:gd name="T8" fmla="*/ 1008 w 3696"/>
              <a:gd name="T9" fmla="*/ 0 h 528"/>
              <a:gd name="T10" fmla="*/ 1008 w 3696"/>
              <a:gd name="T11" fmla="*/ 528 h 528"/>
              <a:gd name="T12" fmla="*/ 1248 w 3696"/>
              <a:gd name="T13" fmla="*/ 0 h 528"/>
              <a:gd name="T14" fmla="*/ 1248 w 3696"/>
              <a:gd name="T15" fmla="*/ 528 h 528"/>
              <a:gd name="T16" fmla="*/ 1488 w 3696"/>
              <a:gd name="T17" fmla="*/ 0 h 528"/>
              <a:gd name="T18" fmla="*/ 1481 w 3696"/>
              <a:gd name="T19" fmla="*/ 528 h 528"/>
              <a:gd name="T20" fmla="*/ 1680 w 3696"/>
              <a:gd name="T21" fmla="*/ 0 h 528"/>
              <a:gd name="T22" fmla="*/ 1680 w 3696"/>
              <a:gd name="T23" fmla="*/ 528 h 528"/>
              <a:gd name="T24" fmla="*/ 1920 w 3696"/>
              <a:gd name="T25" fmla="*/ 0 h 528"/>
              <a:gd name="T26" fmla="*/ 1920 w 3696"/>
              <a:gd name="T27" fmla="*/ 528 h 528"/>
              <a:gd name="T28" fmla="*/ 2112 w 3696"/>
              <a:gd name="T29" fmla="*/ 0 h 528"/>
              <a:gd name="T30" fmla="*/ 2112 w 3696"/>
              <a:gd name="T31" fmla="*/ 528 h 528"/>
              <a:gd name="T32" fmla="*/ 2352 w 3696"/>
              <a:gd name="T33" fmla="*/ 0 h 528"/>
              <a:gd name="T34" fmla="*/ 2352 w 3696"/>
              <a:gd name="T35" fmla="*/ 528 h 528"/>
              <a:gd name="T36" fmla="*/ 2592 w 3696"/>
              <a:gd name="T37" fmla="*/ 0 h 528"/>
              <a:gd name="T38" fmla="*/ 2592 w 3696"/>
              <a:gd name="T39" fmla="*/ 528 h 528"/>
              <a:gd name="T40" fmla="*/ 2832 w 3696"/>
              <a:gd name="T41" fmla="*/ 0 h 528"/>
              <a:gd name="T42" fmla="*/ 2832 w 3696"/>
              <a:gd name="T43" fmla="*/ 528 h 528"/>
              <a:gd name="T44" fmla="*/ 3045 w 3696"/>
              <a:gd name="T45" fmla="*/ 1 h 528"/>
              <a:gd name="T46" fmla="*/ 3045 w 3696"/>
              <a:gd name="T47" fmla="*/ 528 h 528"/>
              <a:gd name="T48" fmla="*/ 3264 w 3696"/>
              <a:gd name="T49" fmla="*/ 144 h 528"/>
              <a:gd name="T50" fmla="*/ 3696 w 3696"/>
              <a:gd name="T51" fmla="*/ 144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696" h="528">
                <a:moveTo>
                  <a:pt x="0" y="240"/>
                </a:moveTo>
                <a:lnTo>
                  <a:pt x="672" y="240"/>
                </a:lnTo>
                <a:lnTo>
                  <a:pt x="816" y="0"/>
                </a:lnTo>
                <a:lnTo>
                  <a:pt x="816" y="528"/>
                </a:lnTo>
                <a:lnTo>
                  <a:pt x="1008" y="0"/>
                </a:lnTo>
                <a:lnTo>
                  <a:pt x="1008" y="528"/>
                </a:lnTo>
                <a:lnTo>
                  <a:pt x="1248" y="0"/>
                </a:lnTo>
                <a:lnTo>
                  <a:pt x="1248" y="528"/>
                </a:lnTo>
                <a:lnTo>
                  <a:pt x="1488" y="0"/>
                </a:lnTo>
                <a:lnTo>
                  <a:pt x="1481" y="528"/>
                </a:lnTo>
                <a:lnTo>
                  <a:pt x="1680" y="0"/>
                </a:lnTo>
                <a:lnTo>
                  <a:pt x="1680" y="528"/>
                </a:lnTo>
                <a:lnTo>
                  <a:pt x="1920" y="0"/>
                </a:lnTo>
                <a:lnTo>
                  <a:pt x="1920" y="528"/>
                </a:lnTo>
                <a:lnTo>
                  <a:pt x="2112" y="0"/>
                </a:lnTo>
                <a:lnTo>
                  <a:pt x="2112" y="528"/>
                </a:lnTo>
                <a:lnTo>
                  <a:pt x="2352" y="0"/>
                </a:lnTo>
                <a:lnTo>
                  <a:pt x="2352" y="528"/>
                </a:lnTo>
                <a:lnTo>
                  <a:pt x="2592" y="0"/>
                </a:lnTo>
                <a:lnTo>
                  <a:pt x="2592" y="528"/>
                </a:lnTo>
                <a:lnTo>
                  <a:pt x="2832" y="0"/>
                </a:lnTo>
                <a:lnTo>
                  <a:pt x="2832" y="528"/>
                </a:lnTo>
                <a:lnTo>
                  <a:pt x="3045" y="1"/>
                </a:lnTo>
                <a:lnTo>
                  <a:pt x="3045" y="528"/>
                </a:lnTo>
                <a:lnTo>
                  <a:pt x="3264" y="144"/>
                </a:lnTo>
                <a:lnTo>
                  <a:pt x="3696" y="144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grpSp>
        <p:nvGrpSpPr>
          <p:cNvPr id="64" name="Group 9"/>
          <p:cNvGrpSpPr>
            <a:grpSpLocks/>
          </p:cNvGrpSpPr>
          <p:nvPr/>
        </p:nvGrpSpPr>
        <p:grpSpPr bwMode="auto">
          <a:xfrm>
            <a:off x="2362200" y="1676400"/>
            <a:ext cx="5029200" cy="533400"/>
            <a:chOff x="2016" y="1200"/>
            <a:chExt cx="3168" cy="336"/>
          </a:xfrm>
        </p:grpSpPr>
        <p:grpSp>
          <p:nvGrpSpPr>
            <p:cNvPr id="65" name="Group 10"/>
            <p:cNvGrpSpPr>
              <a:grpSpLocks/>
            </p:cNvGrpSpPr>
            <p:nvPr/>
          </p:nvGrpSpPr>
          <p:grpSpPr bwMode="auto">
            <a:xfrm>
              <a:off x="3072" y="1296"/>
              <a:ext cx="1584" cy="240"/>
              <a:chOff x="3072" y="1392"/>
              <a:chExt cx="1584" cy="240"/>
            </a:xfrm>
          </p:grpSpPr>
          <p:sp>
            <p:nvSpPr>
              <p:cNvPr id="69" name="Freeform 11"/>
              <p:cNvSpPr>
                <a:spLocks/>
              </p:cNvSpPr>
              <p:nvPr/>
            </p:nvSpPr>
            <p:spPr bwMode="auto">
              <a:xfrm rot="91549">
                <a:off x="3312" y="1440"/>
                <a:ext cx="1101" cy="186"/>
              </a:xfrm>
              <a:custGeom>
                <a:avLst/>
                <a:gdLst>
                  <a:gd name="T0" fmla="*/ 0 w 3696"/>
                  <a:gd name="T1" fmla="*/ 240 h 528"/>
                  <a:gd name="T2" fmla="*/ 672 w 3696"/>
                  <a:gd name="T3" fmla="*/ 240 h 528"/>
                  <a:gd name="T4" fmla="*/ 816 w 3696"/>
                  <a:gd name="T5" fmla="*/ 0 h 528"/>
                  <a:gd name="T6" fmla="*/ 816 w 3696"/>
                  <a:gd name="T7" fmla="*/ 528 h 528"/>
                  <a:gd name="T8" fmla="*/ 1008 w 3696"/>
                  <a:gd name="T9" fmla="*/ 0 h 528"/>
                  <a:gd name="T10" fmla="*/ 1008 w 3696"/>
                  <a:gd name="T11" fmla="*/ 528 h 528"/>
                  <a:gd name="T12" fmla="*/ 1248 w 3696"/>
                  <a:gd name="T13" fmla="*/ 0 h 528"/>
                  <a:gd name="T14" fmla="*/ 1248 w 3696"/>
                  <a:gd name="T15" fmla="*/ 528 h 528"/>
                  <a:gd name="T16" fmla="*/ 1488 w 3696"/>
                  <a:gd name="T17" fmla="*/ 0 h 528"/>
                  <a:gd name="T18" fmla="*/ 1481 w 3696"/>
                  <a:gd name="T19" fmla="*/ 528 h 528"/>
                  <a:gd name="T20" fmla="*/ 1680 w 3696"/>
                  <a:gd name="T21" fmla="*/ 0 h 528"/>
                  <a:gd name="T22" fmla="*/ 1680 w 3696"/>
                  <a:gd name="T23" fmla="*/ 528 h 528"/>
                  <a:gd name="T24" fmla="*/ 1920 w 3696"/>
                  <a:gd name="T25" fmla="*/ 0 h 528"/>
                  <a:gd name="T26" fmla="*/ 1920 w 3696"/>
                  <a:gd name="T27" fmla="*/ 528 h 528"/>
                  <a:gd name="T28" fmla="*/ 2112 w 3696"/>
                  <a:gd name="T29" fmla="*/ 0 h 528"/>
                  <a:gd name="T30" fmla="*/ 2112 w 3696"/>
                  <a:gd name="T31" fmla="*/ 528 h 528"/>
                  <a:gd name="T32" fmla="*/ 2352 w 3696"/>
                  <a:gd name="T33" fmla="*/ 0 h 528"/>
                  <a:gd name="T34" fmla="*/ 2352 w 3696"/>
                  <a:gd name="T35" fmla="*/ 528 h 528"/>
                  <a:gd name="T36" fmla="*/ 2592 w 3696"/>
                  <a:gd name="T37" fmla="*/ 0 h 528"/>
                  <a:gd name="T38" fmla="*/ 2592 w 3696"/>
                  <a:gd name="T39" fmla="*/ 528 h 528"/>
                  <a:gd name="T40" fmla="*/ 2832 w 3696"/>
                  <a:gd name="T41" fmla="*/ 0 h 528"/>
                  <a:gd name="T42" fmla="*/ 2832 w 3696"/>
                  <a:gd name="T43" fmla="*/ 528 h 528"/>
                  <a:gd name="T44" fmla="*/ 3045 w 3696"/>
                  <a:gd name="T45" fmla="*/ 1 h 528"/>
                  <a:gd name="T46" fmla="*/ 3045 w 3696"/>
                  <a:gd name="T47" fmla="*/ 528 h 528"/>
                  <a:gd name="T48" fmla="*/ 3264 w 3696"/>
                  <a:gd name="T49" fmla="*/ 144 h 528"/>
                  <a:gd name="T50" fmla="*/ 3696 w 3696"/>
                  <a:gd name="T51" fmla="*/ 144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696" h="528">
                    <a:moveTo>
                      <a:pt x="0" y="240"/>
                    </a:moveTo>
                    <a:lnTo>
                      <a:pt x="672" y="240"/>
                    </a:lnTo>
                    <a:lnTo>
                      <a:pt x="816" y="0"/>
                    </a:lnTo>
                    <a:lnTo>
                      <a:pt x="816" y="528"/>
                    </a:lnTo>
                    <a:lnTo>
                      <a:pt x="1008" y="0"/>
                    </a:lnTo>
                    <a:lnTo>
                      <a:pt x="1008" y="528"/>
                    </a:lnTo>
                    <a:lnTo>
                      <a:pt x="1248" y="0"/>
                    </a:lnTo>
                    <a:lnTo>
                      <a:pt x="1248" y="528"/>
                    </a:lnTo>
                    <a:lnTo>
                      <a:pt x="1488" y="0"/>
                    </a:lnTo>
                    <a:lnTo>
                      <a:pt x="1481" y="528"/>
                    </a:lnTo>
                    <a:lnTo>
                      <a:pt x="1680" y="0"/>
                    </a:lnTo>
                    <a:lnTo>
                      <a:pt x="1680" y="528"/>
                    </a:lnTo>
                    <a:lnTo>
                      <a:pt x="1920" y="0"/>
                    </a:lnTo>
                    <a:lnTo>
                      <a:pt x="1920" y="528"/>
                    </a:lnTo>
                    <a:lnTo>
                      <a:pt x="2112" y="0"/>
                    </a:lnTo>
                    <a:lnTo>
                      <a:pt x="2112" y="528"/>
                    </a:lnTo>
                    <a:lnTo>
                      <a:pt x="2352" y="0"/>
                    </a:lnTo>
                    <a:lnTo>
                      <a:pt x="2352" y="528"/>
                    </a:lnTo>
                    <a:lnTo>
                      <a:pt x="2592" y="0"/>
                    </a:lnTo>
                    <a:lnTo>
                      <a:pt x="2592" y="528"/>
                    </a:lnTo>
                    <a:lnTo>
                      <a:pt x="2832" y="0"/>
                    </a:lnTo>
                    <a:lnTo>
                      <a:pt x="2832" y="528"/>
                    </a:lnTo>
                    <a:lnTo>
                      <a:pt x="3045" y="1"/>
                    </a:lnTo>
                    <a:lnTo>
                      <a:pt x="3045" y="528"/>
                    </a:lnTo>
                    <a:lnTo>
                      <a:pt x="3264" y="144"/>
                    </a:lnTo>
                    <a:lnTo>
                      <a:pt x="3696" y="144"/>
                    </a:lnTo>
                  </a:path>
                </a:pathLst>
              </a:custGeom>
              <a:noFill/>
              <a:ln w="28575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70" name="Oval 12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240" cy="240"/>
              </a:xfrm>
              <a:prstGeom prst="ellips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71" name="Oval 13"/>
              <p:cNvSpPr>
                <a:spLocks noChangeArrowheads="1"/>
              </p:cNvSpPr>
              <p:nvPr/>
            </p:nvSpPr>
            <p:spPr bwMode="auto">
              <a:xfrm>
                <a:off x="3072" y="1392"/>
                <a:ext cx="240" cy="240"/>
              </a:xfrm>
              <a:prstGeom prst="ellips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sp>
          <p:nvSpPr>
            <p:cNvPr id="66" name="Freeform 14"/>
            <p:cNvSpPr>
              <a:spLocks/>
            </p:cNvSpPr>
            <p:nvPr/>
          </p:nvSpPr>
          <p:spPr bwMode="auto">
            <a:xfrm>
              <a:off x="4512" y="1200"/>
              <a:ext cx="576" cy="336"/>
            </a:xfrm>
            <a:custGeom>
              <a:avLst/>
              <a:gdLst>
                <a:gd name="T0" fmla="*/ 0 w 576"/>
                <a:gd name="T1" fmla="*/ 0 h 336"/>
                <a:gd name="T2" fmla="*/ 144 w 576"/>
                <a:gd name="T3" fmla="*/ 192 h 336"/>
                <a:gd name="T4" fmla="*/ 576 w 576"/>
                <a:gd name="T5" fmla="*/ 192 h 336"/>
                <a:gd name="T6" fmla="*/ 576 w 576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6" h="336">
                  <a:moveTo>
                    <a:pt x="0" y="0"/>
                  </a:moveTo>
                  <a:lnTo>
                    <a:pt x="144" y="192"/>
                  </a:lnTo>
                  <a:lnTo>
                    <a:pt x="576" y="192"/>
                  </a:lnTo>
                  <a:lnTo>
                    <a:pt x="576" y="336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7" name="Line 15"/>
            <p:cNvSpPr>
              <a:spLocks noChangeShapeType="1"/>
            </p:cNvSpPr>
            <p:nvPr/>
          </p:nvSpPr>
          <p:spPr bwMode="auto">
            <a:xfrm>
              <a:off x="4992" y="1536"/>
              <a:ext cx="1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8" name="Freeform 16"/>
            <p:cNvSpPr>
              <a:spLocks/>
            </p:cNvSpPr>
            <p:nvPr/>
          </p:nvSpPr>
          <p:spPr bwMode="auto">
            <a:xfrm>
              <a:off x="2016" y="1200"/>
              <a:ext cx="1200" cy="192"/>
            </a:xfrm>
            <a:custGeom>
              <a:avLst/>
              <a:gdLst>
                <a:gd name="T0" fmla="*/ 960 w 960"/>
                <a:gd name="T1" fmla="*/ 0 h 192"/>
                <a:gd name="T2" fmla="*/ 816 w 960"/>
                <a:gd name="T3" fmla="*/ 192 h 192"/>
                <a:gd name="T4" fmla="*/ 0 w 960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0" h="192">
                  <a:moveTo>
                    <a:pt x="960" y="0"/>
                  </a:moveTo>
                  <a:lnTo>
                    <a:pt x="816" y="192"/>
                  </a:lnTo>
                  <a:lnTo>
                    <a:pt x="0" y="192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72" name="Group 17"/>
          <p:cNvGrpSpPr>
            <a:grpSpLocks/>
          </p:cNvGrpSpPr>
          <p:nvPr/>
        </p:nvGrpSpPr>
        <p:grpSpPr bwMode="auto">
          <a:xfrm>
            <a:off x="2743200" y="5029200"/>
            <a:ext cx="228600" cy="304800"/>
            <a:chOff x="2208" y="2880"/>
            <a:chExt cx="144" cy="192"/>
          </a:xfrm>
        </p:grpSpPr>
        <p:sp>
          <p:nvSpPr>
            <p:cNvPr id="73" name="AutoShape 18"/>
            <p:cNvSpPr>
              <a:spLocks noChangeArrowheads="1"/>
            </p:cNvSpPr>
            <p:nvPr/>
          </p:nvSpPr>
          <p:spPr bwMode="auto">
            <a:xfrm rot="-5400000">
              <a:off x="2184" y="2904"/>
              <a:ext cx="192" cy="1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74" name="Line 19"/>
            <p:cNvSpPr>
              <a:spLocks noChangeShapeType="1"/>
            </p:cNvSpPr>
            <p:nvPr/>
          </p:nvSpPr>
          <p:spPr bwMode="auto">
            <a:xfrm>
              <a:off x="2208" y="288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75" name="Group 20"/>
          <p:cNvGrpSpPr>
            <a:grpSpLocks/>
          </p:cNvGrpSpPr>
          <p:nvPr/>
        </p:nvGrpSpPr>
        <p:grpSpPr bwMode="auto">
          <a:xfrm>
            <a:off x="3429000" y="5029200"/>
            <a:ext cx="228600" cy="304800"/>
            <a:chOff x="2208" y="2880"/>
            <a:chExt cx="144" cy="192"/>
          </a:xfrm>
        </p:grpSpPr>
        <p:sp>
          <p:nvSpPr>
            <p:cNvPr id="76" name="AutoShape 21"/>
            <p:cNvSpPr>
              <a:spLocks noChangeArrowheads="1"/>
            </p:cNvSpPr>
            <p:nvPr/>
          </p:nvSpPr>
          <p:spPr bwMode="auto">
            <a:xfrm rot="-5400000">
              <a:off x="2184" y="2904"/>
              <a:ext cx="192" cy="144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77" name="Line 22"/>
            <p:cNvSpPr>
              <a:spLocks noChangeShapeType="1"/>
            </p:cNvSpPr>
            <p:nvPr/>
          </p:nvSpPr>
          <p:spPr bwMode="auto">
            <a:xfrm>
              <a:off x="2208" y="2880"/>
              <a:ext cx="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78" name="Group 23"/>
          <p:cNvGrpSpPr>
            <a:grpSpLocks/>
          </p:cNvGrpSpPr>
          <p:nvPr/>
        </p:nvGrpSpPr>
        <p:grpSpPr bwMode="auto">
          <a:xfrm>
            <a:off x="3429000" y="4191000"/>
            <a:ext cx="228600" cy="304800"/>
            <a:chOff x="2208" y="2880"/>
            <a:chExt cx="144" cy="192"/>
          </a:xfrm>
        </p:grpSpPr>
        <p:sp>
          <p:nvSpPr>
            <p:cNvPr id="80" name="AutoShape 24"/>
            <p:cNvSpPr>
              <a:spLocks noChangeArrowheads="1"/>
            </p:cNvSpPr>
            <p:nvPr/>
          </p:nvSpPr>
          <p:spPr bwMode="auto">
            <a:xfrm rot="-5400000">
              <a:off x="2184" y="2904"/>
              <a:ext cx="192" cy="1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1" name="Line 25"/>
            <p:cNvSpPr>
              <a:spLocks noChangeShapeType="1"/>
            </p:cNvSpPr>
            <p:nvPr/>
          </p:nvSpPr>
          <p:spPr bwMode="auto">
            <a:xfrm>
              <a:off x="2208" y="288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84" name="Group 26"/>
          <p:cNvGrpSpPr>
            <a:grpSpLocks/>
          </p:cNvGrpSpPr>
          <p:nvPr/>
        </p:nvGrpSpPr>
        <p:grpSpPr bwMode="auto">
          <a:xfrm>
            <a:off x="3429000" y="3429000"/>
            <a:ext cx="228600" cy="304800"/>
            <a:chOff x="2208" y="2880"/>
            <a:chExt cx="144" cy="192"/>
          </a:xfrm>
        </p:grpSpPr>
        <p:sp>
          <p:nvSpPr>
            <p:cNvPr id="87" name="AutoShape 27"/>
            <p:cNvSpPr>
              <a:spLocks noChangeArrowheads="1"/>
            </p:cNvSpPr>
            <p:nvPr/>
          </p:nvSpPr>
          <p:spPr bwMode="auto">
            <a:xfrm rot="-5400000">
              <a:off x="2184" y="2904"/>
              <a:ext cx="192" cy="1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90" name="Line 28"/>
            <p:cNvSpPr>
              <a:spLocks noChangeShapeType="1"/>
            </p:cNvSpPr>
            <p:nvPr/>
          </p:nvSpPr>
          <p:spPr bwMode="auto">
            <a:xfrm>
              <a:off x="2208" y="288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92" name="Group 29"/>
          <p:cNvGrpSpPr>
            <a:grpSpLocks/>
          </p:cNvGrpSpPr>
          <p:nvPr/>
        </p:nvGrpSpPr>
        <p:grpSpPr bwMode="auto">
          <a:xfrm>
            <a:off x="2743200" y="3429000"/>
            <a:ext cx="228600" cy="304800"/>
            <a:chOff x="2208" y="2880"/>
            <a:chExt cx="144" cy="192"/>
          </a:xfrm>
        </p:grpSpPr>
        <p:sp>
          <p:nvSpPr>
            <p:cNvPr id="93" name="AutoShape 30"/>
            <p:cNvSpPr>
              <a:spLocks noChangeArrowheads="1"/>
            </p:cNvSpPr>
            <p:nvPr/>
          </p:nvSpPr>
          <p:spPr bwMode="auto">
            <a:xfrm rot="-5400000">
              <a:off x="2184" y="2904"/>
              <a:ext cx="192" cy="1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95" name="Line 31"/>
            <p:cNvSpPr>
              <a:spLocks noChangeShapeType="1"/>
            </p:cNvSpPr>
            <p:nvPr/>
          </p:nvSpPr>
          <p:spPr bwMode="auto">
            <a:xfrm>
              <a:off x="2208" y="288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100" name="Group 32"/>
          <p:cNvGrpSpPr>
            <a:grpSpLocks/>
          </p:cNvGrpSpPr>
          <p:nvPr/>
        </p:nvGrpSpPr>
        <p:grpSpPr bwMode="auto">
          <a:xfrm>
            <a:off x="2743200" y="4191000"/>
            <a:ext cx="228600" cy="304800"/>
            <a:chOff x="2208" y="2880"/>
            <a:chExt cx="144" cy="192"/>
          </a:xfrm>
        </p:grpSpPr>
        <p:sp>
          <p:nvSpPr>
            <p:cNvPr id="103" name="AutoShape 33"/>
            <p:cNvSpPr>
              <a:spLocks noChangeArrowheads="1"/>
            </p:cNvSpPr>
            <p:nvPr/>
          </p:nvSpPr>
          <p:spPr bwMode="auto">
            <a:xfrm rot="-5400000">
              <a:off x="2184" y="2904"/>
              <a:ext cx="192" cy="144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46" name="Line 34"/>
            <p:cNvSpPr>
              <a:spLocks noChangeShapeType="1"/>
            </p:cNvSpPr>
            <p:nvPr/>
          </p:nvSpPr>
          <p:spPr bwMode="auto">
            <a:xfrm>
              <a:off x="2208" y="2880"/>
              <a:ext cx="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sp>
        <p:nvSpPr>
          <p:cNvPr id="147" name="Freeform 35"/>
          <p:cNvSpPr>
            <a:spLocks/>
          </p:cNvSpPr>
          <p:nvPr/>
        </p:nvSpPr>
        <p:spPr bwMode="auto">
          <a:xfrm>
            <a:off x="2362200" y="2743200"/>
            <a:ext cx="4572000" cy="1676400"/>
          </a:xfrm>
          <a:custGeom>
            <a:avLst/>
            <a:gdLst>
              <a:gd name="T0" fmla="*/ 0 w 2880"/>
              <a:gd name="T1" fmla="*/ 0 h 1056"/>
              <a:gd name="T2" fmla="*/ 2880 w 2880"/>
              <a:gd name="T3" fmla="*/ 0 h 1056"/>
              <a:gd name="T4" fmla="*/ 2880 w 2880"/>
              <a:gd name="T5" fmla="*/ 1056 h 1056"/>
              <a:gd name="T6" fmla="*/ 2352 w 2880"/>
              <a:gd name="T7" fmla="*/ 1056 h 1056"/>
              <a:gd name="T8" fmla="*/ 1829 w 2880"/>
              <a:gd name="T9" fmla="*/ 799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0" h="1056">
                <a:moveTo>
                  <a:pt x="0" y="0"/>
                </a:moveTo>
                <a:lnTo>
                  <a:pt x="2880" y="0"/>
                </a:lnTo>
                <a:lnTo>
                  <a:pt x="2880" y="1056"/>
                </a:lnTo>
                <a:lnTo>
                  <a:pt x="2352" y="1056"/>
                </a:lnTo>
                <a:lnTo>
                  <a:pt x="1829" y="799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headEnd type="oval" w="med" len="med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48" name="Freeform 36"/>
          <p:cNvSpPr>
            <a:spLocks/>
          </p:cNvSpPr>
          <p:nvPr/>
        </p:nvSpPr>
        <p:spPr bwMode="auto">
          <a:xfrm>
            <a:off x="2362200" y="1992313"/>
            <a:ext cx="4865688" cy="369887"/>
          </a:xfrm>
          <a:custGeom>
            <a:avLst/>
            <a:gdLst>
              <a:gd name="T0" fmla="*/ 0 w 3065"/>
              <a:gd name="T1" fmla="*/ 233 h 233"/>
              <a:gd name="T2" fmla="*/ 2693 w 3065"/>
              <a:gd name="T3" fmla="*/ 227 h 233"/>
              <a:gd name="T4" fmla="*/ 3065 w 3065"/>
              <a:gd name="T5" fmla="*/ 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65" h="233">
                <a:moveTo>
                  <a:pt x="0" y="233"/>
                </a:moveTo>
                <a:lnTo>
                  <a:pt x="2693" y="227"/>
                </a:lnTo>
                <a:lnTo>
                  <a:pt x="3065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oval" w="med" len="med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49" name="Text Box 37"/>
          <p:cNvSpPr txBox="1">
            <a:spLocks noChangeArrowheads="1"/>
          </p:cNvSpPr>
          <p:nvPr/>
        </p:nvSpPr>
        <p:spPr bwMode="auto">
          <a:xfrm>
            <a:off x="1917700" y="1828800"/>
            <a:ext cx="312738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sz="1400" b="1">
                <a:latin typeface="Times New Roman" pitchFamily="18" charset="0"/>
              </a:rPr>
              <a:t>F</a:t>
            </a:r>
          </a:p>
          <a:p>
            <a:pPr eaLnBrk="0" hangingPunct="0"/>
            <a:endParaRPr lang="es-ES_tradnl" sz="1400" b="1">
              <a:latin typeface="Times New Roman" pitchFamily="18" charset="0"/>
            </a:endParaRPr>
          </a:p>
          <a:p>
            <a:pPr eaLnBrk="0" hangingPunct="0"/>
            <a:r>
              <a:rPr lang="es-ES_tradnl" sz="1400" b="1">
                <a:latin typeface="Times New Roman" pitchFamily="18" charset="0"/>
              </a:rPr>
              <a:t>E</a:t>
            </a:r>
          </a:p>
          <a:p>
            <a:pPr eaLnBrk="0" hangingPunct="0"/>
            <a:endParaRPr lang="es-ES_tradnl" sz="1400" b="1">
              <a:latin typeface="Times New Roman" pitchFamily="18" charset="0"/>
            </a:endParaRPr>
          </a:p>
          <a:p>
            <a:pPr eaLnBrk="0" hangingPunct="0"/>
            <a:r>
              <a:rPr lang="es-ES_tradnl" sz="1400" b="1">
                <a:latin typeface="Times New Roman" pitchFamily="18" charset="0"/>
              </a:rPr>
              <a:t>N</a:t>
            </a:r>
          </a:p>
          <a:p>
            <a:pPr eaLnBrk="0" hangingPunct="0"/>
            <a:endParaRPr lang="es-ES_tradnl" sz="1400" b="1">
              <a:latin typeface="Times New Roman" pitchFamily="18" charset="0"/>
            </a:endParaRPr>
          </a:p>
          <a:p>
            <a:pPr eaLnBrk="0" hangingPunct="0"/>
            <a:endParaRPr lang="es-ES_tradnl" sz="1400" b="1">
              <a:latin typeface="Times New Roman" pitchFamily="18" charset="0"/>
            </a:endParaRPr>
          </a:p>
        </p:txBody>
      </p:sp>
      <p:sp>
        <p:nvSpPr>
          <p:cNvPr id="150" name="Text Box 38"/>
          <p:cNvSpPr txBox="1">
            <a:spLocks noChangeArrowheads="1"/>
          </p:cNvSpPr>
          <p:nvPr/>
        </p:nvSpPr>
        <p:spPr bwMode="auto">
          <a:xfrm>
            <a:off x="1949450" y="41148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b="1">
                <a:latin typeface="Times New Roman" pitchFamily="18" charset="0"/>
              </a:rPr>
              <a:t>B</a:t>
            </a:r>
          </a:p>
        </p:txBody>
      </p:sp>
      <p:sp>
        <p:nvSpPr>
          <p:cNvPr id="151" name="Freeform 39"/>
          <p:cNvSpPr>
            <a:spLocks/>
          </p:cNvSpPr>
          <p:nvPr/>
        </p:nvSpPr>
        <p:spPr bwMode="auto">
          <a:xfrm>
            <a:off x="3657600" y="3581400"/>
            <a:ext cx="76200" cy="762000"/>
          </a:xfrm>
          <a:custGeom>
            <a:avLst/>
            <a:gdLst>
              <a:gd name="T0" fmla="*/ 0 w 48"/>
              <a:gd name="T1" fmla="*/ 0 h 480"/>
              <a:gd name="T2" fmla="*/ 48 w 48"/>
              <a:gd name="T3" fmla="*/ 0 h 480"/>
              <a:gd name="T4" fmla="*/ 48 w 48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480">
                <a:moveTo>
                  <a:pt x="0" y="0"/>
                </a:moveTo>
                <a:lnTo>
                  <a:pt x="48" y="0"/>
                </a:lnTo>
                <a:lnTo>
                  <a:pt x="48" y="48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52" name="Freeform 40"/>
          <p:cNvSpPr>
            <a:spLocks/>
          </p:cNvSpPr>
          <p:nvPr/>
        </p:nvSpPr>
        <p:spPr bwMode="auto">
          <a:xfrm>
            <a:off x="3657600" y="4343400"/>
            <a:ext cx="76200" cy="838200"/>
          </a:xfrm>
          <a:custGeom>
            <a:avLst/>
            <a:gdLst>
              <a:gd name="T0" fmla="*/ 48 w 48"/>
              <a:gd name="T1" fmla="*/ 0 h 528"/>
              <a:gd name="T2" fmla="*/ 48 w 48"/>
              <a:gd name="T3" fmla="*/ 528 h 528"/>
              <a:gd name="T4" fmla="*/ 0 w 48"/>
              <a:gd name="T5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528">
                <a:moveTo>
                  <a:pt x="48" y="0"/>
                </a:moveTo>
                <a:lnTo>
                  <a:pt x="48" y="528"/>
                </a:lnTo>
                <a:lnTo>
                  <a:pt x="0" y="528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53" name="Freeform 41"/>
          <p:cNvSpPr>
            <a:spLocks/>
          </p:cNvSpPr>
          <p:nvPr/>
        </p:nvSpPr>
        <p:spPr bwMode="auto">
          <a:xfrm>
            <a:off x="2667000" y="3581400"/>
            <a:ext cx="76200" cy="762000"/>
          </a:xfrm>
          <a:custGeom>
            <a:avLst/>
            <a:gdLst>
              <a:gd name="T0" fmla="*/ 48 w 48"/>
              <a:gd name="T1" fmla="*/ 0 h 480"/>
              <a:gd name="T2" fmla="*/ 0 w 48"/>
              <a:gd name="T3" fmla="*/ 0 h 480"/>
              <a:gd name="T4" fmla="*/ 0 w 48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480">
                <a:moveTo>
                  <a:pt x="48" y="0"/>
                </a:moveTo>
                <a:lnTo>
                  <a:pt x="0" y="0"/>
                </a:lnTo>
                <a:lnTo>
                  <a:pt x="0" y="48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54" name="Freeform 42"/>
          <p:cNvSpPr>
            <a:spLocks/>
          </p:cNvSpPr>
          <p:nvPr/>
        </p:nvSpPr>
        <p:spPr bwMode="auto">
          <a:xfrm>
            <a:off x="2667000" y="4343400"/>
            <a:ext cx="76200" cy="838200"/>
          </a:xfrm>
          <a:custGeom>
            <a:avLst/>
            <a:gdLst>
              <a:gd name="T0" fmla="*/ 0 w 48"/>
              <a:gd name="T1" fmla="*/ 0 h 528"/>
              <a:gd name="T2" fmla="*/ 0 w 48"/>
              <a:gd name="T3" fmla="*/ 528 h 528"/>
              <a:gd name="T4" fmla="*/ 48 w 48"/>
              <a:gd name="T5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528">
                <a:moveTo>
                  <a:pt x="0" y="0"/>
                </a:moveTo>
                <a:lnTo>
                  <a:pt x="0" y="528"/>
                </a:lnTo>
                <a:lnTo>
                  <a:pt x="48" y="528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55" name="Line 43"/>
          <p:cNvSpPr>
            <a:spLocks noChangeShapeType="1"/>
          </p:cNvSpPr>
          <p:nvPr/>
        </p:nvSpPr>
        <p:spPr bwMode="auto">
          <a:xfrm>
            <a:off x="2971800" y="51816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56" name="Line 44"/>
          <p:cNvSpPr>
            <a:spLocks noChangeShapeType="1"/>
          </p:cNvSpPr>
          <p:nvPr/>
        </p:nvSpPr>
        <p:spPr bwMode="auto">
          <a:xfrm>
            <a:off x="3200400" y="5181600"/>
            <a:ext cx="228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57" name="Line 45"/>
          <p:cNvSpPr>
            <a:spLocks noChangeShapeType="1"/>
          </p:cNvSpPr>
          <p:nvPr/>
        </p:nvSpPr>
        <p:spPr bwMode="auto">
          <a:xfrm>
            <a:off x="2971800" y="4343400"/>
            <a:ext cx="228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58" name="Line 46"/>
          <p:cNvSpPr>
            <a:spLocks noChangeShapeType="1"/>
          </p:cNvSpPr>
          <p:nvPr/>
        </p:nvSpPr>
        <p:spPr bwMode="auto">
          <a:xfrm>
            <a:off x="3200400" y="4343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59" name="Line 47"/>
          <p:cNvSpPr>
            <a:spLocks noChangeShapeType="1"/>
          </p:cNvSpPr>
          <p:nvPr/>
        </p:nvSpPr>
        <p:spPr bwMode="auto">
          <a:xfrm>
            <a:off x="3200400" y="3581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60" name="Line 48"/>
          <p:cNvSpPr>
            <a:spLocks noChangeShapeType="1"/>
          </p:cNvSpPr>
          <p:nvPr/>
        </p:nvSpPr>
        <p:spPr bwMode="auto">
          <a:xfrm>
            <a:off x="2971800" y="3581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61" name="Arc 49"/>
          <p:cNvSpPr>
            <a:spLocks/>
          </p:cNvSpPr>
          <p:nvPr/>
        </p:nvSpPr>
        <p:spPr bwMode="auto">
          <a:xfrm rot="1178095">
            <a:off x="3886200" y="3810000"/>
            <a:ext cx="1295400" cy="1295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62" name="Freeform 50"/>
          <p:cNvSpPr>
            <a:spLocks/>
          </p:cNvSpPr>
          <p:nvPr/>
        </p:nvSpPr>
        <p:spPr bwMode="auto">
          <a:xfrm>
            <a:off x="3200400" y="2971800"/>
            <a:ext cx="838200" cy="1371600"/>
          </a:xfrm>
          <a:custGeom>
            <a:avLst/>
            <a:gdLst>
              <a:gd name="T0" fmla="*/ 528 w 528"/>
              <a:gd name="T1" fmla="*/ 0 h 864"/>
              <a:gd name="T2" fmla="*/ 432 w 528"/>
              <a:gd name="T3" fmla="*/ 0 h 864"/>
              <a:gd name="T4" fmla="*/ 432 w 528"/>
              <a:gd name="T5" fmla="*/ 672 h 864"/>
              <a:gd name="T6" fmla="*/ 0 w 528"/>
              <a:gd name="T7" fmla="*/ 672 h 864"/>
              <a:gd name="T8" fmla="*/ 0 w 528"/>
              <a:gd name="T9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8" h="864">
                <a:moveTo>
                  <a:pt x="528" y="0"/>
                </a:moveTo>
                <a:lnTo>
                  <a:pt x="432" y="0"/>
                </a:lnTo>
                <a:lnTo>
                  <a:pt x="432" y="672"/>
                </a:lnTo>
                <a:lnTo>
                  <a:pt x="0" y="672"/>
                </a:lnTo>
                <a:lnTo>
                  <a:pt x="0" y="864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63" name="Freeform 51"/>
          <p:cNvSpPr>
            <a:spLocks/>
          </p:cNvSpPr>
          <p:nvPr/>
        </p:nvSpPr>
        <p:spPr bwMode="auto">
          <a:xfrm>
            <a:off x="3200400" y="5181600"/>
            <a:ext cx="2057400" cy="609600"/>
          </a:xfrm>
          <a:custGeom>
            <a:avLst/>
            <a:gdLst>
              <a:gd name="T0" fmla="*/ 1296 w 1296"/>
              <a:gd name="T1" fmla="*/ 384 h 384"/>
              <a:gd name="T2" fmla="*/ 0 w 1296"/>
              <a:gd name="T3" fmla="*/ 384 h 384"/>
              <a:gd name="T4" fmla="*/ 0 w 1296"/>
              <a:gd name="T5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96" h="384">
                <a:moveTo>
                  <a:pt x="1296" y="384"/>
                </a:moveTo>
                <a:lnTo>
                  <a:pt x="0" y="384"/>
                </a:ln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64" name="Freeform 52"/>
          <p:cNvSpPr>
            <a:spLocks/>
          </p:cNvSpPr>
          <p:nvPr/>
        </p:nvSpPr>
        <p:spPr bwMode="auto">
          <a:xfrm>
            <a:off x="3200400" y="2895600"/>
            <a:ext cx="3276600" cy="685800"/>
          </a:xfrm>
          <a:custGeom>
            <a:avLst/>
            <a:gdLst>
              <a:gd name="T0" fmla="*/ 0 w 2064"/>
              <a:gd name="T1" fmla="*/ 432 h 432"/>
              <a:gd name="T2" fmla="*/ 0 w 2064"/>
              <a:gd name="T3" fmla="*/ 0 h 432"/>
              <a:gd name="T4" fmla="*/ 2064 w 2064"/>
              <a:gd name="T5" fmla="*/ 0 h 432"/>
              <a:gd name="T6" fmla="*/ 2064 w 2064"/>
              <a:gd name="T7" fmla="*/ 96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4" h="432">
                <a:moveTo>
                  <a:pt x="0" y="432"/>
                </a:moveTo>
                <a:lnTo>
                  <a:pt x="0" y="0"/>
                </a:lnTo>
                <a:lnTo>
                  <a:pt x="2064" y="0"/>
                </a:lnTo>
                <a:lnTo>
                  <a:pt x="2064" y="96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65" name="Line 53"/>
          <p:cNvSpPr>
            <a:spLocks noChangeShapeType="1"/>
          </p:cNvSpPr>
          <p:nvPr/>
        </p:nvSpPr>
        <p:spPr bwMode="auto">
          <a:xfrm>
            <a:off x="2667000" y="4343400"/>
            <a:ext cx="76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66" name="Line 54"/>
          <p:cNvSpPr>
            <a:spLocks noChangeShapeType="1"/>
          </p:cNvSpPr>
          <p:nvPr/>
        </p:nvSpPr>
        <p:spPr bwMode="auto">
          <a:xfrm flipH="1">
            <a:off x="2362200" y="4343400"/>
            <a:ext cx="30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sm" len="sm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67" name="Line 55"/>
          <p:cNvSpPr>
            <a:spLocks noChangeShapeType="1"/>
          </p:cNvSpPr>
          <p:nvPr/>
        </p:nvSpPr>
        <p:spPr bwMode="auto">
          <a:xfrm>
            <a:off x="3657600" y="4343400"/>
            <a:ext cx="7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68" name="Line 56"/>
          <p:cNvSpPr>
            <a:spLocks noChangeShapeType="1"/>
          </p:cNvSpPr>
          <p:nvPr/>
        </p:nvSpPr>
        <p:spPr bwMode="auto">
          <a:xfrm>
            <a:off x="2514600" y="1905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grpSp>
        <p:nvGrpSpPr>
          <p:cNvPr id="169" name="Group 57"/>
          <p:cNvGrpSpPr>
            <a:grpSpLocks/>
          </p:cNvGrpSpPr>
          <p:nvPr/>
        </p:nvGrpSpPr>
        <p:grpSpPr bwMode="auto">
          <a:xfrm>
            <a:off x="3733800" y="4343400"/>
            <a:ext cx="609600" cy="381000"/>
            <a:chOff x="2352" y="2736"/>
            <a:chExt cx="384" cy="240"/>
          </a:xfrm>
        </p:grpSpPr>
        <p:sp>
          <p:nvSpPr>
            <p:cNvPr id="170" name="Line 58"/>
            <p:cNvSpPr>
              <a:spLocks noChangeShapeType="1"/>
            </p:cNvSpPr>
            <p:nvPr/>
          </p:nvSpPr>
          <p:spPr bwMode="auto">
            <a:xfrm>
              <a:off x="2640" y="2736"/>
              <a:ext cx="0" cy="24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non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71" name="Line 59"/>
            <p:cNvSpPr>
              <a:spLocks noChangeShapeType="1"/>
            </p:cNvSpPr>
            <p:nvPr/>
          </p:nvSpPr>
          <p:spPr bwMode="auto">
            <a:xfrm>
              <a:off x="2544" y="2976"/>
              <a:ext cx="19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non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72" name="Line 60"/>
            <p:cNvSpPr>
              <a:spLocks noChangeShapeType="1"/>
            </p:cNvSpPr>
            <p:nvPr/>
          </p:nvSpPr>
          <p:spPr bwMode="auto">
            <a:xfrm>
              <a:off x="2352" y="2736"/>
              <a:ext cx="28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sp>
        <p:nvSpPr>
          <p:cNvPr id="173" name="Line 61"/>
          <p:cNvSpPr>
            <a:spLocks noChangeShapeType="1"/>
          </p:cNvSpPr>
          <p:nvPr/>
        </p:nvSpPr>
        <p:spPr bwMode="auto">
          <a:xfrm flipH="1">
            <a:off x="2667000" y="2667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74" name="AutoShape 62"/>
          <p:cNvSpPr>
            <a:spLocks noChangeArrowheads="1"/>
          </p:cNvSpPr>
          <p:nvPr/>
        </p:nvSpPr>
        <p:spPr bwMode="auto">
          <a:xfrm>
            <a:off x="1905000" y="4495800"/>
            <a:ext cx="533400" cy="152400"/>
          </a:xfrm>
          <a:prstGeom prst="leftArrow">
            <a:avLst>
              <a:gd name="adj1" fmla="val 50000"/>
              <a:gd name="adj2" fmla="val 8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277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35161" y="251356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Funcionamiento Sistema de Carga: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435160" y="692696"/>
            <a:ext cx="2034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2. Rectificación </a:t>
            </a:r>
            <a:endParaRPr lang="es-CL" dirty="0"/>
          </a:p>
        </p:txBody>
      </p:sp>
      <p:sp>
        <p:nvSpPr>
          <p:cNvPr id="4" name="Freeform 10"/>
          <p:cNvSpPr>
            <a:spLocks/>
          </p:cNvSpPr>
          <p:nvPr/>
        </p:nvSpPr>
        <p:spPr bwMode="auto">
          <a:xfrm rot="2313408" flipH="1">
            <a:off x="3810000" y="3352800"/>
            <a:ext cx="1606550" cy="322263"/>
          </a:xfrm>
          <a:custGeom>
            <a:avLst/>
            <a:gdLst>
              <a:gd name="T0" fmla="*/ 0 w 3696"/>
              <a:gd name="T1" fmla="*/ 240 h 528"/>
              <a:gd name="T2" fmla="*/ 672 w 3696"/>
              <a:gd name="T3" fmla="*/ 240 h 528"/>
              <a:gd name="T4" fmla="*/ 816 w 3696"/>
              <a:gd name="T5" fmla="*/ 0 h 528"/>
              <a:gd name="T6" fmla="*/ 816 w 3696"/>
              <a:gd name="T7" fmla="*/ 528 h 528"/>
              <a:gd name="T8" fmla="*/ 1008 w 3696"/>
              <a:gd name="T9" fmla="*/ 0 h 528"/>
              <a:gd name="T10" fmla="*/ 1008 w 3696"/>
              <a:gd name="T11" fmla="*/ 528 h 528"/>
              <a:gd name="T12" fmla="*/ 1248 w 3696"/>
              <a:gd name="T13" fmla="*/ 0 h 528"/>
              <a:gd name="T14" fmla="*/ 1248 w 3696"/>
              <a:gd name="T15" fmla="*/ 528 h 528"/>
              <a:gd name="T16" fmla="*/ 1488 w 3696"/>
              <a:gd name="T17" fmla="*/ 0 h 528"/>
              <a:gd name="T18" fmla="*/ 1481 w 3696"/>
              <a:gd name="T19" fmla="*/ 528 h 528"/>
              <a:gd name="T20" fmla="*/ 1680 w 3696"/>
              <a:gd name="T21" fmla="*/ 0 h 528"/>
              <a:gd name="T22" fmla="*/ 1680 w 3696"/>
              <a:gd name="T23" fmla="*/ 528 h 528"/>
              <a:gd name="T24" fmla="*/ 1920 w 3696"/>
              <a:gd name="T25" fmla="*/ 0 h 528"/>
              <a:gd name="T26" fmla="*/ 1920 w 3696"/>
              <a:gd name="T27" fmla="*/ 528 h 528"/>
              <a:gd name="T28" fmla="*/ 2112 w 3696"/>
              <a:gd name="T29" fmla="*/ 0 h 528"/>
              <a:gd name="T30" fmla="*/ 2112 w 3696"/>
              <a:gd name="T31" fmla="*/ 528 h 528"/>
              <a:gd name="T32" fmla="*/ 2352 w 3696"/>
              <a:gd name="T33" fmla="*/ 0 h 528"/>
              <a:gd name="T34" fmla="*/ 2352 w 3696"/>
              <a:gd name="T35" fmla="*/ 528 h 528"/>
              <a:gd name="T36" fmla="*/ 2592 w 3696"/>
              <a:gd name="T37" fmla="*/ 0 h 528"/>
              <a:gd name="T38" fmla="*/ 2592 w 3696"/>
              <a:gd name="T39" fmla="*/ 528 h 528"/>
              <a:gd name="T40" fmla="*/ 2832 w 3696"/>
              <a:gd name="T41" fmla="*/ 0 h 528"/>
              <a:gd name="T42" fmla="*/ 2832 w 3696"/>
              <a:gd name="T43" fmla="*/ 528 h 528"/>
              <a:gd name="T44" fmla="*/ 3045 w 3696"/>
              <a:gd name="T45" fmla="*/ 1 h 528"/>
              <a:gd name="T46" fmla="*/ 3045 w 3696"/>
              <a:gd name="T47" fmla="*/ 528 h 528"/>
              <a:gd name="T48" fmla="*/ 3264 w 3696"/>
              <a:gd name="T49" fmla="*/ 144 h 528"/>
              <a:gd name="T50" fmla="*/ 3696 w 3696"/>
              <a:gd name="T51" fmla="*/ 144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696" h="528">
                <a:moveTo>
                  <a:pt x="0" y="240"/>
                </a:moveTo>
                <a:lnTo>
                  <a:pt x="672" y="240"/>
                </a:lnTo>
                <a:lnTo>
                  <a:pt x="816" y="0"/>
                </a:lnTo>
                <a:lnTo>
                  <a:pt x="816" y="528"/>
                </a:lnTo>
                <a:lnTo>
                  <a:pt x="1008" y="0"/>
                </a:lnTo>
                <a:lnTo>
                  <a:pt x="1008" y="528"/>
                </a:lnTo>
                <a:lnTo>
                  <a:pt x="1248" y="0"/>
                </a:lnTo>
                <a:lnTo>
                  <a:pt x="1248" y="528"/>
                </a:lnTo>
                <a:lnTo>
                  <a:pt x="1488" y="0"/>
                </a:lnTo>
                <a:lnTo>
                  <a:pt x="1481" y="528"/>
                </a:lnTo>
                <a:lnTo>
                  <a:pt x="1680" y="0"/>
                </a:lnTo>
                <a:lnTo>
                  <a:pt x="1680" y="528"/>
                </a:lnTo>
                <a:lnTo>
                  <a:pt x="1920" y="0"/>
                </a:lnTo>
                <a:lnTo>
                  <a:pt x="1920" y="528"/>
                </a:lnTo>
                <a:lnTo>
                  <a:pt x="2112" y="0"/>
                </a:lnTo>
                <a:lnTo>
                  <a:pt x="2112" y="528"/>
                </a:lnTo>
                <a:lnTo>
                  <a:pt x="2352" y="0"/>
                </a:lnTo>
                <a:lnTo>
                  <a:pt x="2352" y="528"/>
                </a:lnTo>
                <a:lnTo>
                  <a:pt x="2592" y="0"/>
                </a:lnTo>
                <a:lnTo>
                  <a:pt x="2592" y="528"/>
                </a:lnTo>
                <a:lnTo>
                  <a:pt x="2832" y="0"/>
                </a:lnTo>
                <a:lnTo>
                  <a:pt x="2832" y="528"/>
                </a:lnTo>
                <a:lnTo>
                  <a:pt x="3045" y="1"/>
                </a:lnTo>
                <a:lnTo>
                  <a:pt x="3045" y="528"/>
                </a:lnTo>
                <a:lnTo>
                  <a:pt x="3264" y="144"/>
                </a:lnTo>
                <a:lnTo>
                  <a:pt x="3696" y="144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6" name="Freeform 11"/>
          <p:cNvSpPr>
            <a:spLocks/>
          </p:cNvSpPr>
          <p:nvPr/>
        </p:nvSpPr>
        <p:spPr bwMode="auto">
          <a:xfrm rot="19381556">
            <a:off x="5099050" y="3398838"/>
            <a:ext cx="1606550" cy="322262"/>
          </a:xfrm>
          <a:custGeom>
            <a:avLst/>
            <a:gdLst>
              <a:gd name="T0" fmla="*/ 0 w 3696"/>
              <a:gd name="T1" fmla="*/ 240 h 528"/>
              <a:gd name="T2" fmla="*/ 672 w 3696"/>
              <a:gd name="T3" fmla="*/ 240 h 528"/>
              <a:gd name="T4" fmla="*/ 816 w 3696"/>
              <a:gd name="T5" fmla="*/ 0 h 528"/>
              <a:gd name="T6" fmla="*/ 816 w 3696"/>
              <a:gd name="T7" fmla="*/ 528 h 528"/>
              <a:gd name="T8" fmla="*/ 1008 w 3696"/>
              <a:gd name="T9" fmla="*/ 0 h 528"/>
              <a:gd name="T10" fmla="*/ 1008 w 3696"/>
              <a:gd name="T11" fmla="*/ 528 h 528"/>
              <a:gd name="T12" fmla="*/ 1248 w 3696"/>
              <a:gd name="T13" fmla="*/ 0 h 528"/>
              <a:gd name="T14" fmla="*/ 1248 w 3696"/>
              <a:gd name="T15" fmla="*/ 528 h 528"/>
              <a:gd name="T16" fmla="*/ 1488 w 3696"/>
              <a:gd name="T17" fmla="*/ 0 h 528"/>
              <a:gd name="T18" fmla="*/ 1481 w 3696"/>
              <a:gd name="T19" fmla="*/ 528 h 528"/>
              <a:gd name="T20" fmla="*/ 1680 w 3696"/>
              <a:gd name="T21" fmla="*/ 0 h 528"/>
              <a:gd name="T22" fmla="*/ 1680 w 3696"/>
              <a:gd name="T23" fmla="*/ 528 h 528"/>
              <a:gd name="T24" fmla="*/ 1920 w 3696"/>
              <a:gd name="T25" fmla="*/ 0 h 528"/>
              <a:gd name="T26" fmla="*/ 1920 w 3696"/>
              <a:gd name="T27" fmla="*/ 528 h 528"/>
              <a:gd name="T28" fmla="*/ 2112 w 3696"/>
              <a:gd name="T29" fmla="*/ 0 h 528"/>
              <a:gd name="T30" fmla="*/ 2112 w 3696"/>
              <a:gd name="T31" fmla="*/ 528 h 528"/>
              <a:gd name="T32" fmla="*/ 2352 w 3696"/>
              <a:gd name="T33" fmla="*/ 0 h 528"/>
              <a:gd name="T34" fmla="*/ 2352 w 3696"/>
              <a:gd name="T35" fmla="*/ 528 h 528"/>
              <a:gd name="T36" fmla="*/ 2592 w 3696"/>
              <a:gd name="T37" fmla="*/ 0 h 528"/>
              <a:gd name="T38" fmla="*/ 2592 w 3696"/>
              <a:gd name="T39" fmla="*/ 528 h 528"/>
              <a:gd name="T40" fmla="*/ 2832 w 3696"/>
              <a:gd name="T41" fmla="*/ 0 h 528"/>
              <a:gd name="T42" fmla="*/ 2832 w 3696"/>
              <a:gd name="T43" fmla="*/ 528 h 528"/>
              <a:gd name="T44" fmla="*/ 3045 w 3696"/>
              <a:gd name="T45" fmla="*/ 1 h 528"/>
              <a:gd name="T46" fmla="*/ 3045 w 3696"/>
              <a:gd name="T47" fmla="*/ 528 h 528"/>
              <a:gd name="T48" fmla="*/ 3264 w 3696"/>
              <a:gd name="T49" fmla="*/ 144 h 528"/>
              <a:gd name="T50" fmla="*/ 3696 w 3696"/>
              <a:gd name="T51" fmla="*/ 144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696" h="528">
                <a:moveTo>
                  <a:pt x="0" y="240"/>
                </a:moveTo>
                <a:lnTo>
                  <a:pt x="672" y="240"/>
                </a:lnTo>
                <a:lnTo>
                  <a:pt x="816" y="0"/>
                </a:lnTo>
                <a:lnTo>
                  <a:pt x="816" y="528"/>
                </a:lnTo>
                <a:lnTo>
                  <a:pt x="1008" y="0"/>
                </a:lnTo>
                <a:lnTo>
                  <a:pt x="1008" y="528"/>
                </a:lnTo>
                <a:lnTo>
                  <a:pt x="1248" y="0"/>
                </a:lnTo>
                <a:lnTo>
                  <a:pt x="1248" y="528"/>
                </a:lnTo>
                <a:lnTo>
                  <a:pt x="1488" y="0"/>
                </a:lnTo>
                <a:lnTo>
                  <a:pt x="1481" y="528"/>
                </a:lnTo>
                <a:lnTo>
                  <a:pt x="1680" y="0"/>
                </a:lnTo>
                <a:lnTo>
                  <a:pt x="1680" y="528"/>
                </a:lnTo>
                <a:lnTo>
                  <a:pt x="1920" y="0"/>
                </a:lnTo>
                <a:lnTo>
                  <a:pt x="1920" y="528"/>
                </a:lnTo>
                <a:lnTo>
                  <a:pt x="2112" y="0"/>
                </a:lnTo>
                <a:lnTo>
                  <a:pt x="2112" y="528"/>
                </a:lnTo>
                <a:lnTo>
                  <a:pt x="2352" y="0"/>
                </a:lnTo>
                <a:lnTo>
                  <a:pt x="2352" y="528"/>
                </a:lnTo>
                <a:lnTo>
                  <a:pt x="2592" y="0"/>
                </a:lnTo>
                <a:lnTo>
                  <a:pt x="2592" y="528"/>
                </a:lnTo>
                <a:lnTo>
                  <a:pt x="2832" y="0"/>
                </a:lnTo>
                <a:lnTo>
                  <a:pt x="2832" y="528"/>
                </a:lnTo>
                <a:lnTo>
                  <a:pt x="3045" y="1"/>
                </a:lnTo>
                <a:lnTo>
                  <a:pt x="3045" y="528"/>
                </a:lnTo>
                <a:lnTo>
                  <a:pt x="3264" y="144"/>
                </a:lnTo>
                <a:lnTo>
                  <a:pt x="3696" y="144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" name="Freeform 12"/>
          <p:cNvSpPr>
            <a:spLocks/>
          </p:cNvSpPr>
          <p:nvPr/>
        </p:nvSpPr>
        <p:spPr bwMode="auto">
          <a:xfrm rot="16291549">
            <a:off x="4437063" y="4768850"/>
            <a:ext cx="1747837" cy="296863"/>
          </a:xfrm>
          <a:custGeom>
            <a:avLst/>
            <a:gdLst>
              <a:gd name="T0" fmla="*/ 0 w 3696"/>
              <a:gd name="T1" fmla="*/ 240 h 528"/>
              <a:gd name="T2" fmla="*/ 672 w 3696"/>
              <a:gd name="T3" fmla="*/ 240 h 528"/>
              <a:gd name="T4" fmla="*/ 816 w 3696"/>
              <a:gd name="T5" fmla="*/ 0 h 528"/>
              <a:gd name="T6" fmla="*/ 816 w 3696"/>
              <a:gd name="T7" fmla="*/ 528 h 528"/>
              <a:gd name="T8" fmla="*/ 1008 w 3696"/>
              <a:gd name="T9" fmla="*/ 0 h 528"/>
              <a:gd name="T10" fmla="*/ 1008 w 3696"/>
              <a:gd name="T11" fmla="*/ 528 h 528"/>
              <a:gd name="T12" fmla="*/ 1248 w 3696"/>
              <a:gd name="T13" fmla="*/ 0 h 528"/>
              <a:gd name="T14" fmla="*/ 1248 w 3696"/>
              <a:gd name="T15" fmla="*/ 528 h 528"/>
              <a:gd name="T16" fmla="*/ 1488 w 3696"/>
              <a:gd name="T17" fmla="*/ 0 h 528"/>
              <a:gd name="T18" fmla="*/ 1481 w 3696"/>
              <a:gd name="T19" fmla="*/ 528 h 528"/>
              <a:gd name="T20" fmla="*/ 1680 w 3696"/>
              <a:gd name="T21" fmla="*/ 0 h 528"/>
              <a:gd name="T22" fmla="*/ 1680 w 3696"/>
              <a:gd name="T23" fmla="*/ 528 h 528"/>
              <a:gd name="T24" fmla="*/ 1920 w 3696"/>
              <a:gd name="T25" fmla="*/ 0 h 528"/>
              <a:gd name="T26" fmla="*/ 1920 w 3696"/>
              <a:gd name="T27" fmla="*/ 528 h 528"/>
              <a:gd name="T28" fmla="*/ 2112 w 3696"/>
              <a:gd name="T29" fmla="*/ 0 h 528"/>
              <a:gd name="T30" fmla="*/ 2112 w 3696"/>
              <a:gd name="T31" fmla="*/ 528 h 528"/>
              <a:gd name="T32" fmla="*/ 2352 w 3696"/>
              <a:gd name="T33" fmla="*/ 0 h 528"/>
              <a:gd name="T34" fmla="*/ 2352 w 3696"/>
              <a:gd name="T35" fmla="*/ 528 h 528"/>
              <a:gd name="T36" fmla="*/ 2592 w 3696"/>
              <a:gd name="T37" fmla="*/ 0 h 528"/>
              <a:gd name="T38" fmla="*/ 2592 w 3696"/>
              <a:gd name="T39" fmla="*/ 528 h 528"/>
              <a:gd name="T40" fmla="*/ 2832 w 3696"/>
              <a:gd name="T41" fmla="*/ 0 h 528"/>
              <a:gd name="T42" fmla="*/ 2832 w 3696"/>
              <a:gd name="T43" fmla="*/ 528 h 528"/>
              <a:gd name="T44" fmla="*/ 3045 w 3696"/>
              <a:gd name="T45" fmla="*/ 1 h 528"/>
              <a:gd name="T46" fmla="*/ 3045 w 3696"/>
              <a:gd name="T47" fmla="*/ 528 h 528"/>
              <a:gd name="T48" fmla="*/ 3264 w 3696"/>
              <a:gd name="T49" fmla="*/ 144 h 528"/>
              <a:gd name="T50" fmla="*/ 3696 w 3696"/>
              <a:gd name="T51" fmla="*/ 144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696" h="528">
                <a:moveTo>
                  <a:pt x="0" y="240"/>
                </a:moveTo>
                <a:lnTo>
                  <a:pt x="672" y="240"/>
                </a:lnTo>
                <a:lnTo>
                  <a:pt x="816" y="0"/>
                </a:lnTo>
                <a:lnTo>
                  <a:pt x="816" y="528"/>
                </a:lnTo>
                <a:lnTo>
                  <a:pt x="1008" y="0"/>
                </a:lnTo>
                <a:lnTo>
                  <a:pt x="1008" y="528"/>
                </a:lnTo>
                <a:lnTo>
                  <a:pt x="1248" y="0"/>
                </a:lnTo>
                <a:lnTo>
                  <a:pt x="1248" y="528"/>
                </a:lnTo>
                <a:lnTo>
                  <a:pt x="1488" y="0"/>
                </a:lnTo>
                <a:lnTo>
                  <a:pt x="1481" y="528"/>
                </a:lnTo>
                <a:lnTo>
                  <a:pt x="1680" y="0"/>
                </a:lnTo>
                <a:lnTo>
                  <a:pt x="1680" y="528"/>
                </a:lnTo>
                <a:lnTo>
                  <a:pt x="1920" y="0"/>
                </a:lnTo>
                <a:lnTo>
                  <a:pt x="1920" y="528"/>
                </a:lnTo>
                <a:lnTo>
                  <a:pt x="2112" y="0"/>
                </a:lnTo>
                <a:lnTo>
                  <a:pt x="2112" y="528"/>
                </a:lnTo>
                <a:lnTo>
                  <a:pt x="2352" y="0"/>
                </a:lnTo>
                <a:lnTo>
                  <a:pt x="2352" y="528"/>
                </a:lnTo>
                <a:lnTo>
                  <a:pt x="2592" y="0"/>
                </a:lnTo>
                <a:lnTo>
                  <a:pt x="2592" y="528"/>
                </a:lnTo>
                <a:lnTo>
                  <a:pt x="2832" y="0"/>
                </a:lnTo>
                <a:lnTo>
                  <a:pt x="2832" y="528"/>
                </a:lnTo>
                <a:lnTo>
                  <a:pt x="3045" y="1"/>
                </a:lnTo>
                <a:lnTo>
                  <a:pt x="3045" y="528"/>
                </a:lnTo>
                <a:lnTo>
                  <a:pt x="3264" y="144"/>
                </a:lnTo>
                <a:lnTo>
                  <a:pt x="3696" y="144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2362200" y="1676400"/>
            <a:ext cx="5029200" cy="533400"/>
            <a:chOff x="2016" y="1200"/>
            <a:chExt cx="3168" cy="336"/>
          </a:xfrm>
        </p:grpSpPr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3072" y="1296"/>
              <a:ext cx="1584" cy="240"/>
              <a:chOff x="3072" y="1392"/>
              <a:chExt cx="1584" cy="240"/>
            </a:xfrm>
          </p:grpSpPr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 rot="91549">
                <a:off x="3312" y="1440"/>
                <a:ext cx="1101" cy="186"/>
              </a:xfrm>
              <a:custGeom>
                <a:avLst/>
                <a:gdLst>
                  <a:gd name="T0" fmla="*/ 0 w 3696"/>
                  <a:gd name="T1" fmla="*/ 240 h 528"/>
                  <a:gd name="T2" fmla="*/ 672 w 3696"/>
                  <a:gd name="T3" fmla="*/ 240 h 528"/>
                  <a:gd name="T4" fmla="*/ 816 w 3696"/>
                  <a:gd name="T5" fmla="*/ 0 h 528"/>
                  <a:gd name="T6" fmla="*/ 816 w 3696"/>
                  <a:gd name="T7" fmla="*/ 528 h 528"/>
                  <a:gd name="T8" fmla="*/ 1008 w 3696"/>
                  <a:gd name="T9" fmla="*/ 0 h 528"/>
                  <a:gd name="T10" fmla="*/ 1008 w 3696"/>
                  <a:gd name="T11" fmla="*/ 528 h 528"/>
                  <a:gd name="T12" fmla="*/ 1248 w 3696"/>
                  <a:gd name="T13" fmla="*/ 0 h 528"/>
                  <a:gd name="T14" fmla="*/ 1248 w 3696"/>
                  <a:gd name="T15" fmla="*/ 528 h 528"/>
                  <a:gd name="T16" fmla="*/ 1488 w 3696"/>
                  <a:gd name="T17" fmla="*/ 0 h 528"/>
                  <a:gd name="T18" fmla="*/ 1481 w 3696"/>
                  <a:gd name="T19" fmla="*/ 528 h 528"/>
                  <a:gd name="T20" fmla="*/ 1680 w 3696"/>
                  <a:gd name="T21" fmla="*/ 0 h 528"/>
                  <a:gd name="T22" fmla="*/ 1680 w 3696"/>
                  <a:gd name="T23" fmla="*/ 528 h 528"/>
                  <a:gd name="T24" fmla="*/ 1920 w 3696"/>
                  <a:gd name="T25" fmla="*/ 0 h 528"/>
                  <a:gd name="T26" fmla="*/ 1920 w 3696"/>
                  <a:gd name="T27" fmla="*/ 528 h 528"/>
                  <a:gd name="T28" fmla="*/ 2112 w 3696"/>
                  <a:gd name="T29" fmla="*/ 0 h 528"/>
                  <a:gd name="T30" fmla="*/ 2112 w 3696"/>
                  <a:gd name="T31" fmla="*/ 528 h 528"/>
                  <a:gd name="T32" fmla="*/ 2352 w 3696"/>
                  <a:gd name="T33" fmla="*/ 0 h 528"/>
                  <a:gd name="T34" fmla="*/ 2352 w 3696"/>
                  <a:gd name="T35" fmla="*/ 528 h 528"/>
                  <a:gd name="T36" fmla="*/ 2592 w 3696"/>
                  <a:gd name="T37" fmla="*/ 0 h 528"/>
                  <a:gd name="T38" fmla="*/ 2592 w 3696"/>
                  <a:gd name="T39" fmla="*/ 528 h 528"/>
                  <a:gd name="T40" fmla="*/ 2832 w 3696"/>
                  <a:gd name="T41" fmla="*/ 0 h 528"/>
                  <a:gd name="T42" fmla="*/ 2832 w 3696"/>
                  <a:gd name="T43" fmla="*/ 528 h 528"/>
                  <a:gd name="T44" fmla="*/ 3045 w 3696"/>
                  <a:gd name="T45" fmla="*/ 1 h 528"/>
                  <a:gd name="T46" fmla="*/ 3045 w 3696"/>
                  <a:gd name="T47" fmla="*/ 528 h 528"/>
                  <a:gd name="T48" fmla="*/ 3264 w 3696"/>
                  <a:gd name="T49" fmla="*/ 144 h 528"/>
                  <a:gd name="T50" fmla="*/ 3696 w 3696"/>
                  <a:gd name="T51" fmla="*/ 144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696" h="528">
                    <a:moveTo>
                      <a:pt x="0" y="240"/>
                    </a:moveTo>
                    <a:lnTo>
                      <a:pt x="672" y="240"/>
                    </a:lnTo>
                    <a:lnTo>
                      <a:pt x="816" y="0"/>
                    </a:lnTo>
                    <a:lnTo>
                      <a:pt x="816" y="528"/>
                    </a:lnTo>
                    <a:lnTo>
                      <a:pt x="1008" y="0"/>
                    </a:lnTo>
                    <a:lnTo>
                      <a:pt x="1008" y="528"/>
                    </a:lnTo>
                    <a:lnTo>
                      <a:pt x="1248" y="0"/>
                    </a:lnTo>
                    <a:lnTo>
                      <a:pt x="1248" y="528"/>
                    </a:lnTo>
                    <a:lnTo>
                      <a:pt x="1488" y="0"/>
                    </a:lnTo>
                    <a:lnTo>
                      <a:pt x="1481" y="528"/>
                    </a:lnTo>
                    <a:lnTo>
                      <a:pt x="1680" y="0"/>
                    </a:lnTo>
                    <a:lnTo>
                      <a:pt x="1680" y="528"/>
                    </a:lnTo>
                    <a:lnTo>
                      <a:pt x="1920" y="0"/>
                    </a:lnTo>
                    <a:lnTo>
                      <a:pt x="1920" y="528"/>
                    </a:lnTo>
                    <a:lnTo>
                      <a:pt x="2112" y="0"/>
                    </a:lnTo>
                    <a:lnTo>
                      <a:pt x="2112" y="528"/>
                    </a:lnTo>
                    <a:lnTo>
                      <a:pt x="2352" y="0"/>
                    </a:lnTo>
                    <a:lnTo>
                      <a:pt x="2352" y="528"/>
                    </a:lnTo>
                    <a:lnTo>
                      <a:pt x="2592" y="0"/>
                    </a:lnTo>
                    <a:lnTo>
                      <a:pt x="2592" y="528"/>
                    </a:lnTo>
                    <a:lnTo>
                      <a:pt x="2832" y="0"/>
                    </a:lnTo>
                    <a:lnTo>
                      <a:pt x="2832" y="528"/>
                    </a:lnTo>
                    <a:lnTo>
                      <a:pt x="3045" y="1"/>
                    </a:lnTo>
                    <a:lnTo>
                      <a:pt x="3045" y="528"/>
                    </a:lnTo>
                    <a:lnTo>
                      <a:pt x="3264" y="144"/>
                    </a:lnTo>
                    <a:lnTo>
                      <a:pt x="3696" y="144"/>
                    </a:lnTo>
                  </a:path>
                </a:pathLst>
              </a:custGeom>
              <a:noFill/>
              <a:ln w="28575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15" name="Oval 16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240" cy="240"/>
              </a:xfrm>
              <a:prstGeom prst="ellips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16" name="Oval 17"/>
              <p:cNvSpPr>
                <a:spLocks noChangeArrowheads="1"/>
              </p:cNvSpPr>
              <p:nvPr/>
            </p:nvSpPr>
            <p:spPr bwMode="auto">
              <a:xfrm>
                <a:off x="3072" y="1392"/>
                <a:ext cx="240" cy="240"/>
              </a:xfrm>
              <a:prstGeom prst="ellips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sp>
          <p:nvSpPr>
            <p:cNvPr id="11" name="Freeform 18"/>
            <p:cNvSpPr>
              <a:spLocks/>
            </p:cNvSpPr>
            <p:nvPr/>
          </p:nvSpPr>
          <p:spPr bwMode="auto">
            <a:xfrm>
              <a:off x="4512" y="1200"/>
              <a:ext cx="576" cy="336"/>
            </a:xfrm>
            <a:custGeom>
              <a:avLst/>
              <a:gdLst>
                <a:gd name="T0" fmla="*/ 0 w 576"/>
                <a:gd name="T1" fmla="*/ 0 h 336"/>
                <a:gd name="T2" fmla="*/ 144 w 576"/>
                <a:gd name="T3" fmla="*/ 192 h 336"/>
                <a:gd name="T4" fmla="*/ 576 w 576"/>
                <a:gd name="T5" fmla="*/ 192 h 336"/>
                <a:gd name="T6" fmla="*/ 576 w 576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6" h="336">
                  <a:moveTo>
                    <a:pt x="0" y="0"/>
                  </a:moveTo>
                  <a:lnTo>
                    <a:pt x="144" y="192"/>
                  </a:lnTo>
                  <a:lnTo>
                    <a:pt x="576" y="192"/>
                  </a:lnTo>
                  <a:lnTo>
                    <a:pt x="576" y="336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>
              <a:off x="4992" y="1536"/>
              <a:ext cx="1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3" name="Freeform 20"/>
            <p:cNvSpPr>
              <a:spLocks/>
            </p:cNvSpPr>
            <p:nvPr/>
          </p:nvSpPr>
          <p:spPr bwMode="auto">
            <a:xfrm>
              <a:off x="2016" y="1200"/>
              <a:ext cx="1200" cy="192"/>
            </a:xfrm>
            <a:custGeom>
              <a:avLst/>
              <a:gdLst>
                <a:gd name="T0" fmla="*/ 960 w 960"/>
                <a:gd name="T1" fmla="*/ 0 h 192"/>
                <a:gd name="T2" fmla="*/ 816 w 960"/>
                <a:gd name="T3" fmla="*/ 192 h 192"/>
                <a:gd name="T4" fmla="*/ 0 w 960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0" h="192">
                  <a:moveTo>
                    <a:pt x="960" y="0"/>
                  </a:moveTo>
                  <a:lnTo>
                    <a:pt x="816" y="192"/>
                  </a:lnTo>
                  <a:lnTo>
                    <a:pt x="0" y="192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17" name="Group 21"/>
          <p:cNvGrpSpPr>
            <a:grpSpLocks/>
          </p:cNvGrpSpPr>
          <p:nvPr/>
        </p:nvGrpSpPr>
        <p:grpSpPr bwMode="auto">
          <a:xfrm>
            <a:off x="2743200" y="5029200"/>
            <a:ext cx="228600" cy="304800"/>
            <a:chOff x="2208" y="2880"/>
            <a:chExt cx="144" cy="192"/>
          </a:xfrm>
        </p:grpSpPr>
        <p:sp>
          <p:nvSpPr>
            <p:cNvPr id="18" name="AutoShape 22"/>
            <p:cNvSpPr>
              <a:spLocks noChangeArrowheads="1"/>
            </p:cNvSpPr>
            <p:nvPr/>
          </p:nvSpPr>
          <p:spPr bwMode="auto">
            <a:xfrm rot="-5400000">
              <a:off x="2184" y="2904"/>
              <a:ext cx="192" cy="1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>
              <a:off x="2208" y="288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20" name="Group 24"/>
          <p:cNvGrpSpPr>
            <a:grpSpLocks/>
          </p:cNvGrpSpPr>
          <p:nvPr/>
        </p:nvGrpSpPr>
        <p:grpSpPr bwMode="auto">
          <a:xfrm>
            <a:off x="3429000" y="5029200"/>
            <a:ext cx="228600" cy="304800"/>
            <a:chOff x="2208" y="2880"/>
            <a:chExt cx="144" cy="192"/>
          </a:xfrm>
        </p:grpSpPr>
        <p:sp>
          <p:nvSpPr>
            <p:cNvPr id="21" name="AutoShape 25"/>
            <p:cNvSpPr>
              <a:spLocks noChangeArrowheads="1"/>
            </p:cNvSpPr>
            <p:nvPr/>
          </p:nvSpPr>
          <p:spPr bwMode="auto">
            <a:xfrm rot="-5400000">
              <a:off x="2184" y="2904"/>
              <a:ext cx="192" cy="144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>
              <a:off x="2208" y="2880"/>
              <a:ext cx="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23" name="Group 27"/>
          <p:cNvGrpSpPr>
            <a:grpSpLocks/>
          </p:cNvGrpSpPr>
          <p:nvPr/>
        </p:nvGrpSpPr>
        <p:grpSpPr bwMode="auto">
          <a:xfrm>
            <a:off x="3429000" y="4191000"/>
            <a:ext cx="228600" cy="304800"/>
            <a:chOff x="2208" y="2880"/>
            <a:chExt cx="144" cy="192"/>
          </a:xfrm>
        </p:grpSpPr>
        <p:sp>
          <p:nvSpPr>
            <p:cNvPr id="24" name="AutoShape 28"/>
            <p:cNvSpPr>
              <a:spLocks noChangeArrowheads="1"/>
            </p:cNvSpPr>
            <p:nvPr/>
          </p:nvSpPr>
          <p:spPr bwMode="auto">
            <a:xfrm rot="-5400000">
              <a:off x="2184" y="2904"/>
              <a:ext cx="192" cy="1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25" name="Line 29"/>
            <p:cNvSpPr>
              <a:spLocks noChangeShapeType="1"/>
            </p:cNvSpPr>
            <p:nvPr/>
          </p:nvSpPr>
          <p:spPr bwMode="auto">
            <a:xfrm>
              <a:off x="2208" y="288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26" name="Group 30"/>
          <p:cNvGrpSpPr>
            <a:grpSpLocks/>
          </p:cNvGrpSpPr>
          <p:nvPr/>
        </p:nvGrpSpPr>
        <p:grpSpPr bwMode="auto">
          <a:xfrm>
            <a:off x="3429000" y="3429000"/>
            <a:ext cx="228600" cy="304800"/>
            <a:chOff x="2208" y="2880"/>
            <a:chExt cx="144" cy="192"/>
          </a:xfrm>
        </p:grpSpPr>
        <p:sp>
          <p:nvSpPr>
            <p:cNvPr id="27" name="AutoShape 31"/>
            <p:cNvSpPr>
              <a:spLocks noChangeArrowheads="1"/>
            </p:cNvSpPr>
            <p:nvPr/>
          </p:nvSpPr>
          <p:spPr bwMode="auto">
            <a:xfrm rot="-5400000">
              <a:off x="2184" y="2904"/>
              <a:ext cx="192" cy="1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28" name="Line 32"/>
            <p:cNvSpPr>
              <a:spLocks noChangeShapeType="1"/>
            </p:cNvSpPr>
            <p:nvPr/>
          </p:nvSpPr>
          <p:spPr bwMode="auto">
            <a:xfrm>
              <a:off x="2208" y="288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29" name="Group 33"/>
          <p:cNvGrpSpPr>
            <a:grpSpLocks/>
          </p:cNvGrpSpPr>
          <p:nvPr/>
        </p:nvGrpSpPr>
        <p:grpSpPr bwMode="auto">
          <a:xfrm>
            <a:off x="2743200" y="3429000"/>
            <a:ext cx="228600" cy="304800"/>
            <a:chOff x="2208" y="2880"/>
            <a:chExt cx="144" cy="192"/>
          </a:xfrm>
        </p:grpSpPr>
        <p:sp>
          <p:nvSpPr>
            <p:cNvPr id="30" name="AutoShape 34"/>
            <p:cNvSpPr>
              <a:spLocks noChangeArrowheads="1"/>
            </p:cNvSpPr>
            <p:nvPr/>
          </p:nvSpPr>
          <p:spPr bwMode="auto">
            <a:xfrm rot="-5400000">
              <a:off x="2184" y="2904"/>
              <a:ext cx="192" cy="144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31" name="Line 35"/>
            <p:cNvSpPr>
              <a:spLocks noChangeShapeType="1"/>
            </p:cNvSpPr>
            <p:nvPr/>
          </p:nvSpPr>
          <p:spPr bwMode="auto">
            <a:xfrm>
              <a:off x="2208" y="2880"/>
              <a:ext cx="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32" name="Group 36"/>
          <p:cNvGrpSpPr>
            <a:grpSpLocks/>
          </p:cNvGrpSpPr>
          <p:nvPr/>
        </p:nvGrpSpPr>
        <p:grpSpPr bwMode="auto">
          <a:xfrm>
            <a:off x="2743200" y="4191000"/>
            <a:ext cx="228600" cy="304800"/>
            <a:chOff x="2208" y="2880"/>
            <a:chExt cx="144" cy="192"/>
          </a:xfrm>
        </p:grpSpPr>
        <p:sp>
          <p:nvSpPr>
            <p:cNvPr id="33" name="AutoShape 37"/>
            <p:cNvSpPr>
              <a:spLocks noChangeArrowheads="1"/>
            </p:cNvSpPr>
            <p:nvPr/>
          </p:nvSpPr>
          <p:spPr bwMode="auto">
            <a:xfrm rot="-5400000">
              <a:off x="2184" y="2904"/>
              <a:ext cx="192" cy="1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34" name="Line 38"/>
            <p:cNvSpPr>
              <a:spLocks noChangeShapeType="1"/>
            </p:cNvSpPr>
            <p:nvPr/>
          </p:nvSpPr>
          <p:spPr bwMode="auto">
            <a:xfrm>
              <a:off x="2208" y="288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sp>
        <p:nvSpPr>
          <p:cNvPr id="35" name="Freeform 39"/>
          <p:cNvSpPr>
            <a:spLocks/>
          </p:cNvSpPr>
          <p:nvPr/>
        </p:nvSpPr>
        <p:spPr bwMode="auto">
          <a:xfrm>
            <a:off x="2362200" y="2743200"/>
            <a:ext cx="4572000" cy="1676400"/>
          </a:xfrm>
          <a:custGeom>
            <a:avLst/>
            <a:gdLst>
              <a:gd name="T0" fmla="*/ 0 w 2880"/>
              <a:gd name="T1" fmla="*/ 0 h 1056"/>
              <a:gd name="T2" fmla="*/ 2880 w 2880"/>
              <a:gd name="T3" fmla="*/ 0 h 1056"/>
              <a:gd name="T4" fmla="*/ 2880 w 2880"/>
              <a:gd name="T5" fmla="*/ 1056 h 1056"/>
              <a:gd name="T6" fmla="*/ 2352 w 2880"/>
              <a:gd name="T7" fmla="*/ 1056 h 1056"/>
              <a:gd name="T8" fmla="*/ 1829 w 2880"/>
              <a:gd name="T9" fmla="*/ 799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0" h="1056">
                <a:moveTo>
                  <a:pt x="0" y="0"/>
                </a:moveTo>
                <a:lnTo>
                  <a:pt x="2880" y="0"/>
                </a:lnTo>
                <a:lnTo>
                  <a:pt x="2880" y="1056"/>
                </a:lnTo>
                <a:lnTo>
                  <a:pt x="2352" y="1056"/>
                </a:lnTo>
                <a:lnTo>
                  <a:pt x="1829" y="799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headEnd type="oval" w="med" len="med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36" name="Freeform 40"/>
          <p:cNvSpPr>
            <a:spLocks/>
          </p:cNvSpPr>
          <p:nvPr/>
        </p:nvSpPr>
        <p:spPr bwMode="auto">
          <a:xfrm>
            <a:off x="2362200" y="1992313"/>
            <a:ext cx="4865688" cy="369887"/>
          </a:xfrm>
          <a:custGeom>
            <a:avLst/>
            <a:gdLst>
              <a:gd name="T0" fmla="*/ 0 w 3065"/>
              <a:gd name="T1" fmla="*/ 233 h 233"/>
              <a:gd name="T2" fmla="*/ 2693 w 3065"/>
              <a:gd name="T3" fmla="*/ 227 h 233"/>
              <a:gd name="T4" fmla="*/ 3065 w 3065"/>
              <a:gd name="T5" fmla="*/ 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65" h="233">
                <a:moveTo>
                  <a:pt x="0" y="233"/>
                </a:moveTo>
                <a:lnTo>
                  <a:pt x="2693" y="227"/>
                </a:lnTo>
                <a:lnTo>
                  <a:pt x="3065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oval" w="med" len="med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37" name="Text Box 41"/>
          <p:cNvSpPr txBox="1">
            <a:spLocks noChangeArrowheads="1"/>
          </p:cNvSpPr>
          <p:nvPr/>
        </p:nvSpPr>
        <p:spPr bwMode="auto">
          <a:xfrm>
            <a:off x="1917700" y="1828800"/>
            <a:ext cx="312738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sz="1400" b="1">
                <a:latin typeface="Times New Roman" pitchFamily="18" charset="0"/>
              </a:rPr>
              <a:t>F</a:t>
            </a:r>
          </a:p>
          <a:p>
            <a:pPr eaLnBrk="0" hangingPunct="0"/>
            <a:endParaRPr lang="es-ES_tradnl" sz="1400" b="1">
              <a:latin typeface="Times New Roman" pitchFamily="18" charset="0"/>
            </a:endParaRPr>
          </a:p>
          <a:p>
            <a:pPr eaLnBrk="0" hangingPunct="0"/>
            <a:r>
              <a:rPr lang="es-ES_tradnl" sz="1400" b="1">
                <a:latin typeface="Times New Roman" pitchFamily="18" charset="0"/>
              </a:rPr>
              <a:t>E</a:t>
            </a:r>
          </a:p>
          <a:p>
            <a:pPr eaLnBrk="0" hangingPunct="0"/>
            <a:endParaRPr lang="es-ES_tradnl" sz="1400" b="1">
              <a:latin typeface="Times New Roman" pitchFamily="18" charset="0"/>
            </a:endParaRPr>
          </a:p>
          <a:p>
            <a:pPr eaLnBrk="0" hangingPunct="0"/>
            <a:r>
              <a:rPr lang="es-ES_tradnl" sz="1400" b="1">
                <a:latin typeface="Times New Roman" pitchFamily="18" charset="0"/>
              </a:rPr>
              <a:t>N</a:t>
            </a:r>
          </a:p>
          <a:p>
            <a:pPr eaLnBrk="0" hangingPunct="0"/>
            <a:endParaRPr lang="es-ES_tradnl" sz="1400" b="1">
              <a:latin typeface="Times New Roman" pitchFamily="18" charset="0"/>
            </a:endParaRPr>
          </a:p>
          <a:p>
            <a:pPr eaLnBrk="0" hangingPunct="0"/>
            <a:endParaRPr lang="es-ES_tradnl" sz="1400" b="1">
              <a:latin typeface="Times New Roman" pitchFamily="18" charset="0"/>
            </a:endParaRP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1949450" y="41148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b="1">
                <a:latin typeface="Times New Roman" pitchFamily="18" charset="0"/>
              </a:rPr>
              <a:t>B</a:t>
            </a:r>
          </a:p>
        </p:txBody>
      </p:sp>
      <p:sp>
        <p:nvSpPr>
          <p:cNvPr id="39" name="Freeform 43"/>
          <p:cNvSpPr>
            <a:spLocks/>
          </p:cNvSpPr>
          <p:nvPr/>
        </p:nvSpPr>
        <p:spPr bwMode="auto">
          <a:xfrm>
            <a:off x="3657600" y="3581400"/>
            <a:ext cx="76200" cy="762000"/>
          </a:xfrm>
          <a:custGeom>
            <a:avLst/>
            <a:gdLst>
              <a:gd name="T0" fmla="*/ 0 w 48"/>
              <a:gd name="T1" fmla="*/ 0 h 480"/>
              <a:gd name="T2" fmla="*/ 48 w 48"/>
              <a:gd name="T3" fmla="*/ 0 h 480"/>
              <a:gd name="T4" fmla="*/ 48 w 48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480">
                <a:moveTo>
                  <a:pt x="0" y="0"/>
                </a:moveTo>
                <a:lnTo>
                  <a:pt x="48" y="0"/>
                </a:lnTo>
                <a:lnTo>
                  <a:pt x="48" y="48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40" name="Freeform 44"/>
          <p:cNvSpPr>
            <a:spLocks/>
          </p:cNvSpPr>
          <p:nvPr/>
        </p:nvSpPr>
        <p:spPr bwMode="auto">
          <a:xfrm>
            <a:off x="3657600" y="4343400"/>
            <a:ext cx="76200" cy="838200"/>
          </a:xfrm>
          <a:custGeom>
            <a:avLst/>
            <a:gdLst>
              <a:gd name="T0" fmla="*/ 48 w 48"/>
              <a:gd name="T1" fmla="*/ 0 h 528"/>
              <a:gd name="T2" fmla="*/ 48 w 48"/>
              <a:gd name="T3" fmla="*/ 528 h 528"/>
              <a:gd name="T4" fmla="*/ 0 w 48"/>
              <a:gd name="T5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528">
                <a:moveTo>
                  <a:pt x="48" y="0"/>
                </a:moveTo>
                <a:lnTo>
                  <a:pt x="48" y="528"/>
                </a:lnTo>
                <a:lnTo>
                  <a:pt x="0" y="528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41" name="Freeform 45"/>
          <p:cNvSpPr>
            <a:spLocks/>
          </p:cNvSpPr>
          <p:nvPr/>
        </p:nvSpPr>
        <p:spPr bwMode="auto">
          <a:xfrm>
            <a:off x="2667000" y="3581400"/>
            <a:ext cx="76200" cy="762000"/>
          </a:xfrm>
          <a:custGeom>
            <a:avLst/>
            <a:gdLst>
              <a:gd name="T0" fmla="*/ 48 w 48"/>
              <a:gd name="T1" fmla="*/ 0 h 480"/>
              <a:gd name="T2" fmla="*/ 0 w 48"/>
              <a:gd name="T3" fmla="*/ 0 h 480"/>
              <a:gd name="T4" fmla="*/ 0 w 48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480">
                <a:moveTo>
                  <a:pt x="48" y="0"/>
                </a:moveTo>
                <a:lnTo>
                  <a:pt x="0" y="0"/>
                </a:lnTo>
                <a:lnTo>
                  <a:pt x="0" y="480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42" name="Freeform 46"/>
          <p:cNvSpPr>
            <a:spLocks/>
          </p:cNvSpPr>
          <p:nvPr/>
        </p:nvSpPr>
        <p:spPr bwMode="auto">
          <a:xfrm>
            <a:off x="2667000" y="4343400"/>
            <a:ext cx="76200" cy="838200"/>
          </a:xfrm>
          <a:custGeom>
            <a:avLst/>
            <a:gdLst>
              <a:gd name="T0" fmla="*/ 0 w 48"/>
              <a:gd name="T1" fmla="*/ 0 h 528"/>
              <a:gd name="T2" fmla="*/ 0 w 48"/>
              <a:gd name="T3" fmla="*/ 528 h 528"/>
              <a:gd name="T4" fmla="*/ 48 w 48"/>
              <a:gd name="T5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528">
                <a:moveTo>
                  <a:pt x="0" y="0"/>
                </a:moveTo>
                <a:lnTo>
                  <a:pt x="0" y="528"/>
                </a:lnTo>
                <a:lnTo>
                  <a:pt x="48" y="528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43" name="Line 47"/>
          <p:cNvSpPr>
            <a:spLocks noChangeShapeType="1"/>
          </p:cNvSpPr>
          <p:nvPr/>
        </p:nvSpPr>
        <p:spPr bwMode="auto">
          <a:xfrm>
            <a:off x="2971800" y="51816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44" name="Line 48"/>
          <p:cNvSpPr>
            <a:spLocks noChangeShapeType="1"/>
          </p:cNvSpPr>
          <p:nvPr/>
        </p:nvSpPr>
        <p:spPr bwMode="auto">
          <a:xfrm>
            <a:off x="3200400" y="5181600"/>
            <a:ext cx="228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45" name="Line 49"/>
          <p:cNvSpPr>
            <a:spLocks noChangeShapeType="1"/>
          </p:cNvSpPr>
          <p:nvPr/>
        </p:nvSpPr>
        <p:spPr bwMode="auto">
          <a:xfrm>
            <a:off x="2971800" y="4343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46" name="Line 50"/>
          <p:cNvSpPr>
            <a:spLocks noChangeShapeType="1"/>
          </p:cNvSpPr>
          <p:nvPr/>
        </p:nvSpPr>
        <p:spPr bwMode="auto">
          <a:xfrm>
            <a:off x="3200400" y="4343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47" name="Line 51"/>
          <p:cNvSpPr>
            <a:spLocks noChangeShapeType="1"/>
          </p:cNvSpPr>
          <p:nvPr/>
        </p:nvSpPr>
        <p:spPr bwMode="auto">
          <a:xfrm>
            <a:off x="3200400" y="3581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48" name="Line 52"/>
          <p:cNvSpPr>
            <a:spLocks noChangeShapeType="1"/>
          </p:cNvSpPr>
          <p:nvPr/>
        </p:nvSpPr>
        <p:spPr bwMode="auto">
          <a:xfrm>
            <a:off x="2971800" y="3581400"/>
            <a:ext cx="228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49" name="Arc 53"/>
          <p:cNvSpPr>
            <a:spLocks/>
          </p:cNvSpPr>
          <p:nvPr/>
        </p:nvSpPr>
        <p:spPr bwMode="auto">
          <a:xfrm rot="20421905" flipH="1">
            <a:off x="5486400" y="3810000"/>
            <a:ext cx="1295400" cy="1295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50" name="Freeform 54"/>
          <p:cNvSpPr>
            <a:spLocks/>
          </p:cNvSpPr>
          <p:nvPr/>
        </p:nvSpPr>
        <p:spPr bwMode="auto">
          <a:xfrm>
            <a:off x="3200400" y="2971800"/>
            <a:ext cx="838200" cy="1371600"/>
          </a:xfrm>
          <a:custGeom>
            <a:avLst/>
            <a:gdLst>
              <a:gd name="T0" fmla="*/ 528 w 528"/>
              <a:gd name="T1" fmla="*/ 0 h 864"/>
              <a:gd name="T2" fmla="*/ 432 w 528"/>
              <a:gd name="T3" fmla="*/ 0 h 864"/>
              <a:gd name="T4" fmla="*/ 432 w 528"/>
              <a:gd name="T5" fmla="*/ 672 h 864"/>
              <a:gd name="T6" fmla="*/ 0 w 528"/>
              <a:gd name="T7" fmla="*/ 672 h 864"/>
              <a:gd name="T8" fmla="*/ 0 w 528"/>
              <a:gd name="T9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8" h="864">
                <a:moveTo>
                  <a:pt x="528" y="0"/>
                </a:moveTo>
                <a:lnTo>
                  <a:pt x="432" y="0"/>
                </a:lnTo>
                <a:lnTo>
                  <a:pt x="432" y="672"/>
                </a:lnTo>
                <a:lnTo>
                  <a:pt x="0" y="672"/>
                </a:lnTo>
                <a:lnTo>
                  <a:pt x="0" y="864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51" name="Freeform 55"/>
          <p:cNvSpPr>
            <a:spLocks/>
          </p:cNvSpPr>
          <p:nvPr/>
        </p:nvSpPr>
        <p:spPr bwMode="auto">
          <a:xfrm>
            <a:off x="3200400" y="5181600"/>
            <a:ext cx="2057400" cy="609600"/>
          </a:xfrm>
          <a:custGeom>
            <a:avLst/>
            <a:gdLst>
              <a:gd name="T0" fmla="*/ 1296 w 1296"/>
              <a:gd name="T1" fmla="*/ 384 h 384"/>
              <a:gd name="T2" fmla="*/ 0 w 1296"/>
              <a:gd name="T3" fmla="*/ 384 h 384"/>
              <a:gd name="T4" fmla="*/ 0 w 1296"/>
              <a:gd name="T5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96" h="384">
                <a:moveTo>
                  <a:pt x="1296" y="384"/>
                </a:moveTo>
                <a:lnTo>
                  <a:pt x="0" y="384"/>
                </a:ln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52" name="Freeform 56"/>
          <p:cNvSpPr>
            <a:spLocks/>
          </p:cNvSpPr>
          <p:nvPr/>
        </p:nvSpPr>
        <p:spPr bwMode="auto">
          <a:xfrm>
            <a:off x="3200400" y="2895600"/>
            <a:ext cx="3276600" cy="685800"/>
          </a:xfrm>
          <a:custGeom>
            <a:avLst/>
            <a:gdLst>
              <a:gd name="T0" fmla="*/ 0 w 2064"/>
              <a:gd name="T1" fmla="*/ 432 h 432"/>
              <a:gd name="T2" fmla="*/ 0 w 2064"/>
              <a:gd name="T3" fmla="*/ 0 h 432"/>
              <a:gd name="T4" fmla="*/ 2064 w 2064"/>
              <a:gd name="T5" fmla="*/ 0 h 432"/>
              <a:gd name="T6" fmla="*/ 2064 w 2064"/>
              <a:gd name="T7" fmla="*/ 96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4" h="432">
                <a:moveTo>
                  <a:pt x="0" y="432"/>
                </a:moveTo>
                <a:lnTo>
                  <a:pt x="0" y="0"/>
                </a:lnTo>
                <a:lnTo>
                  <a:pt x="2064" y="0"/>
                </a:lnTo>
                <a:lnTo>
                  <a:pt x="2064" y="96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53" name="Line 57"/>
          <p:cNvSpPr>
            <a:spLocks noChangeShapeType="1"/>
          </p:cNvSpPr>
          <p:nvPr/>
        </p:nvSpPr>
        <p:spPr bwMode="auto">
          <a:xfrm>
            <a:off x="2667000" y="4343400"/>
            <a:ext cx="7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54" name="Line 58"/>
          <p:cNvSpPr>
            <a:spLocks noChangeShapeType="1"/>
          </p:cNvSpPr>
          <p:nvPr/>
        </p:nvSpPr>
        <p:spPr bwMode="auto">
          <a:xfrm flipH="1">
            <a:off x="2362200" y="4343400"/>
            <a:ext cx="30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sm" len="sm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55" name="Line 59"/>
          <p:cNvSpPr>
            <a:spLocks noChangeShapeType="1"/>
          </p:cNvSpPr>
          <p:nvPr/>
        </p:nvSpPr>
        <p:spPr bwMode="auto">
          <a:xfrm>
            <a:off x="3657600" y="4343400"/>
            <a:ext cx="7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56" name="Line 60"/>
          <p:cNvSpPr>
            <a:spLocks noChangeShapeType="1"/>
          </p:cNvSpPr>
          <p:nvPr/>
        </p:nvSpPr>
        <p:spPr bwMode="auto">
          <a:xfrm>
            <a:off x="2514600" y="1905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grpSp>
        <p:nvGrpSpPr>
          <p:cNvPr id="57" name="Group 61"/>
          <p:cNvGrpSpPr>
            <a:grpSpLocks/>
          </p:cNvGrpSpPr>
          <p:nvPr/>
        </p:nvGrpSpPr>
        <p:grpSpPr bwMode="auto">
          <a:xfrm>
            <a:off x="3733800" y="4343400"/>
            <a:ext cx="609600" cy="381000"/>
            <a:chOff x="2352" y="2736"/>
            <a:chExt cx="384" cy="240"/>
          </a:xfrm>
        </p:grpSpPr>
        <p:sp>
          <p:nvSpPr>
            <p:cNvPr id="58" name="Line 62"/>
            <p:cNvSpPr>
              <a:spLocks noChangeShapeType="1"/>
            </p:cNvSpPr>
            <p:nvPr/>
          </p:nvSpPr>
          <p:spPr bwMode="auto">
            <a:xfrm>
              <a:off x="2640" y="2736"/>
              <a:ext cx="0" cy="24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non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59" name="Line 63"/>
            <p:cNvSpPr>
              <a:spLocks noChangeShapeType="1"/>
            </p:cNvSpPr>
            <p:nvPr/>
          </p:nvSpPr>
          <p:spPr bwMode="auto">
            <a:xfrm>
              <a:off x="2544" y="2976"/>
              <a:ext cx="19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non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0" name="Line 64"/>
            <p:cNvSpPr>
              <a:spLocks noChangeShapeType="1"/>
            </p:cNvSpPr>
            <p:nvPr/>
          </p:nvSpPr>
          <p:spPr bwMode="auto">
            <a:xfrm>
              <a:off x="2352" y="2736"/>
              <a:ext cx="28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sp>
        <p:nvSpPr>
          <p:cNvPr id="61" name="Line 65"/>
          <p:cNvSpPr>
            <a:spLocks noChangeShapeType="1"/>
          </p:cNvSpPr>
          <p:nvPr/>
        </p:nvSpPr>
        <p:spPr bwMode="auto">
          <a:xfrm flipH="1">
            <a:off x="2667000" y="2667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62" name="AutoShape 66"/>
          <p:cNvSpPr>
            <a:spLocks noChangeArrowheads="1"/>
          </p:cNvSpPr>
          <p:nvPr/>
        </p:nvSpPr>
        <p:spPr bwMode="auto">
          <a:xfrm>
            <a:off x="1905000" y="4495800"/>
            <a:ext cx="533400" cy="152400"/>
          </a:xfrm>
          <a:prstGeom prst="leftArrow">
            <a:avLst>
              <a:gd name="adj1" fmla="val 50000"/>
              <a:gd name="adj2" fmla="val 8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319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35161" y="251356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Funcionamiento Sistema de Carga: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435160" y="692696"/>
            <a:ext cx="2034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2. Rectificación </a:t>
            </a:r>
            <a:endParaRPr lang="es-CL" dirty="0"/>
          </a:p>
        </p:txBody>
      </p:sp>
      <p:sp>
        <p:nvSpPr>
          <p:cNvPr id="4" name="Freeform 10"/>
          <p:cNvSpPr>
            <a:spLocks/>
          </p:cNvSpPr>
          <p:nvPr/>
        </p:nvSpPr>
        <p:spPr bwMode="auto">
          <a:xfrm rot="2313408" flipH="1">
            <a:off x="3810000" y="3352800"/>
            <a:ext cx="1606550" cy="322263"/>
          </a:xfrm>
          <a:custGeom>
            <a:avLst/>
            <a:gdLst>
              <a:gd name="T0" fmla="*/ 0 w 3696"/>
              <a:gd name="T1" fmla="*/ 240 h 528"/>
              <a:gd name="T2" fmla="*/ 672 w 3696"/>
              <a:gd name="T3" fmla="*/ 240 h 528"/>
              <a:gd name="T4" fmla="*/ 816 w 3696"/>
              <a:gd name="T5" fmla="*/ 0 h 528"/>
              <a:gd name="T6" fmla="*/ 816 w 3696"/>
              <a:gd name="T7" fmla="*/ 528 h 528"/>
              <a:gd name="T8" fmla="*/ 1008 w 3696"/>
              <a:gd name="T9" fmla="*/ 0 h 528"/>
              <a:gd name="T10" fmla="*/ 1008 w 3696"/>
              <a:gd name="T11" fmla="*/ 528 h 528"/>
              <a:gd name="T12" fmla="*/ 1248 w 3696"/>
              <a:gd name="T13" fmla="*/ 0 h 528"/>
              <a:gd name="T14" fmla="*/ 1248 w 3696"/>
              <a:gd name="T15" fmla="*/ 528 h 528"/>
              <a:gd name="T16" fmla="*/ 1488 w 3696"/>
              <a:gd name="T17" fmla="*/ 0 h 528"/>
              <a:gd name="T18" fmla="*/ 1481 w 3696"/>
              <a:gd name="T19" fmla="*/ 528 h 528"/>
              <a:gd name="T20" fmla="*/ 1680 w 3696"/>
              <a:gd name="T21" fmla="*/ 0 h 528"/>
              <a:gd name="T22" fmla="*/ 1680 w 3696"/>
              <a:gd name="T23" fmla="*/ 528 h 528"/>
              <a:gd name="T24" fmla="*/ 1920 w 3696"/>
              <a:gd name="T25" fmla="*/ 0 h 528"/>
              <a:gd name="T26" fmla="*/ 1920 w 3696"/>
              <a:gd name="T27" fmla="*/ 528 h 528"/>
              <a:gd name="T28" fmla="*/ 2112 w 3696"/>
              <a:gd name="T29" fmla="*/ 0 h 528"/>
              <a:gd name="T30" fmla="*/ 2112 w 3696"/>
              <a:gd name="T31" fmla="*/ 528 h 528"/>
              <a:gd name="T32" fmla="*/ 2352 w 3696"/>
              <a:gd name="T33" fmla="*/ 0 h 528"/>
              <a:gd name="T34" fmla="*/ 2352 w 3696"/>
              <a:gd name="T35" fmla="*/ 528 h 528"/>
              <a:gd name="T36" fmla="*/ 2592 w 3696"/>
              <a:gd name="T37" fmla="*/ 0 h 528"/>
              <a:gd name="T38" fmla="*/ 2592 w 3696"/>
              <a:gd name="T39" fmla="*/ 528 h 528"/>
              <a:gd name="T40" fmla="*/ 2832 w 3696"/>
              <a:gd name="T41" fmla="*/ 0 h 528"/>
              <a:gd name="T42" fmla="*/ 2832 w 3696"/>
              <a:gd name="T43" fmla="*/ 528 h 528"/>
              <a:gd name="T44" fmla="*/ 3045 w 3696"/>
              <a:gd name="T45" fmla="*/ 1 h 528"/>
              <a:gd name="T46" fmla="*/ 3045 w 3696"/>
              <a:gd name="T47" fmla="*/ 528 h 528"/>
              <a:gd name="T48" fmla="*/ 3264 w 3696"/>
              <a:gd name="T49" fmla="*/ 144 h 528"/>
              <a:gd name="T50" fmla="*/ 3696 w 3696"/>
              <a:gd name="T51" fmla="*/ 144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696" h="528">
                <a:moveTo>
                  <a:pt x="0" y="240"/>
                </a:moveTo>
                <a:lnTo>
                  <a:pt x="672" y="240"/>
                </a:lnTo>
                <a:lnTo>
                  <a:pt x="816" y="0"/>
                </a:lnTo>
                <a:lnTo>
                  <a:pt x="816" y="528"/>
                </a:lnTo>
                <a:lnTo>
                  <a:pt x="1008" y="0"/>
                </a:lnTo>
                <a:lnTo>
                  <a:pt x="1008" y="528"/>
                </a:lnTo>
                <a:lnTo>
                  <a:pt x="1248" y="0"/>
                </a:lnTo>
                <a:lnTo>
                  <a:pt x="1248" y="528"/>
                </a:lnTo>
                <a:lnTo>
                  <a:pt x="1488" y="0"/>
                </a:lnTo>
                <a:lnTo>
                  <a:pt x="1481" y="528"/>
                </a:lnTo>
                <a:lnTo>
                  <a:pt x="1680" y="0"/>
                </a:lnTo>
                <a:lnTo>
                  <a:pt x="1680" y="528"/>
                </a:lnTo>
                <a:lnTo>
                  <a:pt x="1920" y="0"/>
                </a:lnTo>
                <a:lnTo>
                  <a:pt x="1920" y="528"/>
                </a:lnTo>
                <a:lnTo>
                  <a:pt x="2112" y="0"/>
                </a:lnTo>
                <a:lnTo>
                  <a:pt x="2112" y="528"/>
                </a:lnTo>
                <a:lnTo>
                  <a:pt x="2352" y="0"/>
                </a:lnTo>
                <a:lnTo>
                  <a:pt x="2352" y="528"/>
                </a:lnTo>
                <a:lnTo>
                  <a:pt x="2592" y="0"/>
                </a:lnTo>
                <a:lnTo>
                  <a:pt x="2592" y="528"/>
                </a:lnTo>
                <a:lnTo>
                  <a:pt x="2832" y="0"/>
                </a:lnTo>
                <a:lnTo>
                  <a:pt x="2832" y="528"/>
                </a:lnTo>
                <a:lnTo>
                  <a:pt x="3045" y="1"/>
                </a:lnTo>
                <a:lnTo>
                  <a:pt x="3045" y="528"/>
                </a:lnTo>
                <a:lnTo>
                  <a:pt x="3264" y="144"/>
                </a:lnTo>
                <a:lnTo>
                  <a:pt x="3696" y="144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6" name="Freeform 11"/>
          <p:cNvSpPr>
            <a:spLocks/>
          </p:cNvSpPr>
          <p:nvPr/>
        </p:nvSpPr>
        <p:spPr bwMode="auto">
          <a:xfrm rot="19381556">
            <a:off x="5099050" y="3398838"/>
            <a:ext cx="1606550" cy="322262"/>
          </a:xfrm>
          <a:custGeom>
            <a:avLst/>
            <a:gdLst>
              <a:gd name="T0" fmla="*/ 0 w 3696"/>
              <a:gd name="T1" fmla="*/ 240 h 528"/>
              <a:gd name="T2" fmla="*/ 672 w 3696"/>
              <a:gd name="T3" fmla="*/ 240 h 528"/>
              <a:gd name="T4" fmla="*/ 816 w 3696"/>
              <a:gd name="T5" fmla="*/ 0 h 528"/>
              <a:gd name="T6" fmla="*/ 816 w 3696"/>
              <a:gd name="T7" fmla="*/ 528 h 528"/>
              <a:gd name="T8" fmla="*/ 1008 w 3696"/>
              <a:gd name="T9" fmla="*/ 0 h 528"/>
              <a:gd name="T10" fmla="*/ 1008 w 3696"/>
              <a:gd name="T11" fmla="*/ 528 h 528"/>
              <a:gd name="T12" fmla="*/ 1248 w 3696"/>
              <a:gd name="T13" fmla="*/ 0 h 528"/>
              <a:gd name="T14" fmla="*/ 1248 w 3696"/>
              <a:gd name="T15" fmla="*/ 528 h 528"/>
              <a:gd name="T16" fmla="*/ 1488 w 3696"/>
              <a:gd name="T17" fmla="*/ 0 h 528"/>
              <a:gd name="T18" fmla="*/ 1481 w 3696"/>
              <a:gd name="T19" fmla="*/ 528 h 528"/>
              <a:gd name="T20" fmla="*/ 1680 w 3696"/>
              <a:gd name="T21" fmla="*/ 0 h 528"/>
              <a:gd name="T22" fmla="*/ 1680 w 3696"/>
              <a:gd name="T23" fmla="*/ 528 h 528"/>
              <a:gd name="T24" fmla="*/ 1920 w 3696"/>
              <a:gd name="T25" fmla="*/ 0 h 528"/>
              <a:gd name="T26" fmla="*/ 1920 w 3696"/>
              <a:gd name="T27" fmla="*/ 528 h 528"/>
              <a:gd name="T28" fmla="*/ 2112 w 3696"/>
              <a:gd name="T29" fmla="*/ 0 h 528"/>
              <a:gd name="T30" fmla="*/ 2112 w 3696"/>
              <a:gd name="T31" fmla="*/ 528 h 528"/>
              <a:gd name="T32" fmla="*/ 2352 w 3696"/>
              <a:gd name="T33" fmla="*/ 0 h 528"/>
              <a:gd name="T34" fmla="*/ 2352 w 3696"/>
              <a:gd name="T35" fmla="*/ 528 h 528"/>
              <a:gd name="T36" fmla="*/ 2592 w 3696"/>
              <a:gd name="T37" fmla="*/ 0 h 528"/>
              <a:gd name="T38" fmla="*/ 2592 w 3696"/>
              <a:gd name="T39" fmla="*/ 528 h 528"/>
              <a:gd name="T40" fmla="*/ 2832 w 3696"/>
              <a:gd name="T41" fmla="*/ 0 h 528"/>
              <a:gd name="T42" fmla="*/ 2832 w 3696"/>
              <a:gd name="T43" fmla="*/ 528 h 528"/>
              <a:gd name="T44" fmla="*/ 3045 w 3696"/>
              <a:gd name="T45" fmla="*/ 1 h 528"/>
              <a:gd name="T46" fmla="*/ 3045 w 3696"/>
              <a:gd name="T47" fmla="*/ 528 h 528"/>
              <a:gd name="T48" fmla="*/ 3264 w 3696"/>
              <a:gd name="T49" fmla="*/ 144 h 528"/>
              <a:gd name="T50" fmla="*/ 3696 w 3696"/>
              <a:gd name="T51" fmla="*/ 144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696" h="528">
                <a:moveTo>
                  <a:pt x="0" y="240"/>
                </a:moveTo>
                <a:lnTo>
                  <a:pt x="672" y="240"/>
                </a:lnTo>
                <a:lnTo>
                  <a:pt x="816" y="0"/>
                </a:lnTo>
                <a:lnTo>
                  <a:pt x="816" y="528"/>
                </a:lnTo>
                <a:lnTo>
                  <a:pt x="1008" y="0"/>
                </a:lnTo>
                <a:lnTo>
                  <a:pt x="1008" y="528"/>
                </a:lnTo>
                <a:lnTo>
                  <a:pt x="1248" y="0"/>
                </a:lnTo>
                <a:lnTo>
                  <a:pt x="1248" y="528"/>
                </a:lnTo>
                <a:lnTo>
                  <a:pt x="1488" y="0"/>
                </a:lnTo>
                <a:lnTo>
                  <a:pt x="1481" y="528"/>
                </a:lnTo>
                <a:lnTo>
                  <a:pt x="1680" y="0"/>
                </a:lnTo>
                <a:lnTo>
                  <a:pt x="1680" y="528"/>
                </a:lnTo>
                <a:lnTo>
                  <a:pt x="1920" y="0"/>
                </a:lnTo>
                <a:lnTo>
                  <a:pt x="1920" y="528"/>
                </a:lnTo>
                <a:lnTo>
                  <a:pt x="2112" y="0"/>
                </a:lnTo>
                <a:lnTo>
                  <a:pt x="2112" y="528"/>
                </a:lnTo>
                <a:lnTo>
                  <a:pt x="2352" y="0"/>
                </a:lnTo>
                <a:lnTo>
                  <a:pt x="2352" y="528"/>
                </a:lnTo>
                <a:lnTo>
                  <a:pt x="2592" y="0"/>
                </a:lnTo>
                <a:lnTo>
                  <a:pt x="2592" y="528"/>
                </a:lnTo>
                <a:lnTo>
                  <a:pt x="2832" y="0"/>
                </a:lnTo>
                <a:lnTo>
                  <a:pt x="2832" y="528"/>
                </a:lnTo>
                <a:lnTo>
                  <a:pt x="3045" y="1"/>
                </a:lnTo>
                <a:lnTo>
                  <a:pt x="3045" y="528"/>
                </a:lnTo>
                <a:lnTo>
                  <a:pt x="3264" y="144"/>
                </a:lnTo>
                <a:lnTo>
                  <a:pt x="3696" y="144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" name="Freeform 12"/>
          <p:cNvSpPr>
            <a:spLocks/>
          </p:cNvSpPr>
          <p:nvPr/>
        </p:nvSpPr>
        <p:spPr bwMode="auto">
          <a:xfrm rot="16291549">
            <a:off x="4437063" y="4768850"/>
            <a:ext cx="1747837" cy="296863"/>
          </a:xfrm>
          <a:custGeom>
            <a:avLst/>
            <a:gdLst>
              <a:gd name="T0" fmla="*/ 0 w 3696"/>
              <a:gd name="T1" fmla="*/ 240 h 528"/>
              <a:gd name="T2" fmla="*/ 672 w 3696"/>
              <a:gd name="T3" fmla="*/ 240 h 528"/>
              <a:gd name="T4" fmla="*/ 816 w 3696"/>
              <a:gd name="T5" fmla="*/ 0 h 528"/>
              <a:gd name="T6" fmla="*/ 816 w 3696"/>
              <a:gd name="T7" fmla="*/ 528 h 528"/>
              <a:gd name="T8" fmla="*/ 1008 w 3696"/>
              <a:gd name="T9" fmla="*/ 0 h 528"/>
              <a:gd name="T10" fmla="*/ 1008 w 3696"/>
              <a:gd name="T11" fmla="*/ 528 h 528"/>
              <a:gd name="T12" fmla="*/ 1248 w 3696"/>
              <a:gd name="T13" fmla="*/ 0 h 528"/>
              <a:gd name="T14" fmla="*/ 1248 w 3696"/>
              <a:gd name="T15" fmla="*/ 528 h 528"/>
              <a:gd name="T16" fmla="*/ 1488 w 3696"/>
              <a:gd name="T17" fmla="*/ 0 h 528"/>
              <a:gd name="T18" fmla="*/ 1481 w 3696"/>
              <a:gd name="T19" fmla="*/ 528 h 528"/>
              <a:gd name="T20" fmla="*/ 1680 w 3696"/>
              <a:gd name="T21" fmla="*/ 0 h 528"/>
              <a:gd name="T22" fmla="*/ 1680 w 3696"/>
              <a:gd name="T23" fmla="*/ 528 h 528"/>
              <a:gd name="T24" fmla="*/ 1920 w 3696"/>
              <a:gd name="T25" fmla="*/ 0 h 528"/>
              <a:gd name="T26" fmla="*/ 1920 w 3696"/>
              <a:gd name="T27" fmla="*/ 528 h 528"/>
              <a:gd name="T28" fmla="*/ 2112 w 3696"/>
              <a:gd name="T29" fmla="*/ 0 h 528"/>
              <a:gd name="T30" fmla="*/ 2112 w 3696"/>
              <a:gd name="T31" fmla="*/ 528 h 528"/>
              <a:gd name="T32" fmla="*/ 2352 w 3696"/>
              <a:gd name="T33" fmla="*/ 0 h 528"/>
              <a:gd name="T34" fmla="*/ 2352 w 3696"/>
              <a:gd name="T35" fmla="*/ 528 h 528"/>
              <a:gd name="T36" fmla="*/ 2592 w 3696"/>
              <a:gd name="T37" fmla="*/ 0 h 528"/>
              <a:gd name="T38" fmla="*/ 2592 w 3696"/>
              <a:gd name="T39" fmla="*/ 528 h 528"/>
              <a:gd name="T40" fmla="*/ 2832 w 3696"/>
              <a:gd name="T41" fmla="*/ 0 h 528"/>
              <a:gd name="T42" fmla="*/ 2832 w 3696"/>
              <a:gd name="T43" fmla="*/ 528 h 528"/>
              <a:gd name="T44" fmla="*/ 3045 w 3696"/>
              <a:gd name="T45" fmla="*/ 1 h 528"/>
              <a:gd name="T46" fmla="*/ 3045 w 3696"/>
              <a:gd name="T47" fmla="*/ 528 h 528"/>
              <a:gd name="T48" fmla="*/ 3264 w 3696"/>
              <a:gd name="T49" fmla="*/ 144 h 528"/>
              <a:gd name="T50" fmla="*/ 3696 w 3696"/>
              <a:gd name="T51" fmla="*/ 144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696" h="528">
                <a:moveTo>
                  <a:pt x="0" y="240"/>
                </a:moveTo>
                <a:lnTo>
                  <a:pt x="672" y="240"/>
                </a:lnTo>
                <a:lnTo>
                  <a:pt x="816" y="0"/>
                </a:lnTo>
                <a:lnTo>
                  <a:pt x="816" y="528"/>
                </a:lnTo>
                <a:lnTo>
                  <a:pt x="1008" y="0"/>
                </a:lnTo>
                <a:lnTo>
                  <a:pt x="1008" y="528"/>
                </a:lnTo>
                <a:lnTo>
                  <a:pt x="1248" y="0"/>
                </a:lnTo>
                <a:lnTo>
                  <a:pt x="1248" y="528"/>
                </a:lnTo>
                <a:lnTo>
                  <a:pt x="1488" y="0"/>
                </a:lnTo>
                <a:lnTo>
                  <a:pt x="1481" y="528"/>
                </a:lnTo>
                <a:lnTo>
                  <a:pt x="1680" y="0"/>
                </a:lnTo>
                <a:lnTo>
                  <a:pt x="1680" y="528"/>
                </a:lnTo>
                <a:lnTo>
                  <a:pt x="1920" y="0"/>
                </a:lnTo>
                <a:lnTo>
                  <a:pt x="1920" y="528"/>
                </a:lnTo>
                <a:lnTo>
                  <a:pt x="2112" y="0"/>
                </a:lnTo>
                <a:lnTo>
                  <a:pt x="2112" y="528"/>
                </a:lnTo>
                <a:lnTo>
                  <a:pt x="2352" y="0"/>
                </a:lnTo>
                <a:lnTo>
                  <a:pt x="2352" y="528"/>
                </a:lnTo>
                <a:lnTo>
                  <a:pt x="2592" y="0"/>
                </a:lnTo>
                <a:lnTo>
                  <a:pt x="2592" y="528"/>
                </a:lnTo>
                <a:lnTo>
                  <a:pt x="2832" y="0"/>
                </a:lnTo>
                <a:lnTo>
                  <a:pt x="2832" y="528"/>
                </a:lnTo>
                <a:lnTo>
                  <a:pt x="3045" y="1"/>
                </a:lnTo>
                <a:lnTo>
                  <a:pt x="3045" y="528"/>
                </a:lnTo>
                <a:lnTo>
                  <a:pt x="3264" y="144"/>
                </a:lnTo>
                <a:lnTo>
                  <a:pt x="3696" y="144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2362200" y="1676400"/>
            <a:ext cx="5029200" cy="533400"/>
            <a:chOff x="2016" y="1200"/>
            <a:chExt cx="3168" cy="336"/>
          </a:xfrm>
        </p:grpSpPr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3072" y="1296"/>
              <a:ext cx="1584" cy="240"/>
              <a:chOff x="3072" y="1392"/>
              <a:chExt cx="1584" cy="240"/>
            </a:xfrm>
          </p:grpSpPr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 rot="91549">
                <a:off x="3312" y="1440"/>
                <a:ext cx="1101" cy="186"/>
              </a:xfrm>
              <a:custGeom>
                <a:avLst/>
                <a:gdLst>
                  <a:gd name="T0" fmla="*/ 0 w 3696"/>
                  <a:gd name="T1" fmla="*/ 240 h 528"/>
                  <a:gd name="T2" fmla="*/ 672 w 3696"/>
                  <a:gd name="T3" fmla="*/ 240 h 528"/>
                  <a:gd name="T4" fmla="*/ 816 w 3696"/>
                  <a:gd name="T5" fmla="*/ 0 h 528"/>
                  <a:gd name="T6" fmla="*/ 816 w 3696"/>
                  <a:gd name="T7" fmla="*/ 528 h 528"/>
                  <a:gd name="T8" fmla="*/ 1008 w 3696"/>
                  <a:gd name="T9" fmla="*/ 0 h 528"/>
                  <a:gd name="T10" fmla="*/ 1008 w 3696"/>
                  <a:gd name="T11" fmla="*/ 528 h 528"/>
                  <a:gd name="T12" fmla="*/ 1248 w 3696"/>
                  <a:gd name="T13" fmla="*/ 0 h 528"/>
                  <a:gd name="T14" fmla="*/ 1248 w 3696"/>
                  <a:gd name="T15" fmla="*/ 528 h 528"/>
                  <a:gd name="T16" fmla="*/ 1488 w 3696"/>
                  <a:gd name="T17" fmla="*/ 0 h 528"/>
                  <a:gd name="T18" fmla="*/ 1481 w 3696"/>
                  <a:gd name="T19" fmla="*/ 528 h 528"/>
                  <a:gd name="T20" fmla="*/ 1680 w 3696"/>
                  <a:gd name="T21" fmla="*/ 0 h 528"/>
                  <a:gd name="T22" fmla="*/ 1680 w 3696"/>
                  <a:gd name="T23" fmla="*/ 528 h 528"/>
                  <a:gd name="T24" fmla="*/ 1920 w 3696"/>
                  <a:gd name="T25" fmla="*/ 0 h 528"/>
                  <a:gd name="T26" fmla="*/ 1920 w 3696"/>
                  <a:gd name="T27" fmla="*/ 528 h 528"/>
                  <a:gd name="T28" fmla="*/ 2112 w 3696"/>
                  <a:gd name="T29" fmla="*/ 0 h 528"/>
                  <a:gd name="T30" fmla="*/ 2112 w 3696"/>
                  <a:gd name="T31" fmla="*/ 528 h 528"/>
                  <a:gd name="T32" fmla="*/ 2352 w 3696"/>
                  <a:gd name="T33" fmla="*/ 0 h 528"/>
                  <a:gd name="T34" fmla="*/ 2352 w 3696"/>
                  <a:gd name="T35" fmla="*/ 528 h 528"/>
                  <a:gd name="T36" fmla="*/ 2592 w 3696"/>
                  <a:gd name="T37" fmla="*/ 0 h 528"/>
                  <a:gd name="T38" fmla="*/ 2592 w 3696"/>
                  <a:gd name="T39" fmla="*/ 528 h 528"/>
                  <a:gd name="T40" fmla="*/ 2832 w 3696"/>
                  <a:gd name="T41" fmla="*/ 0 h 528"/>
                  <a:gd name="T42" fmla="*/ 2832 w 3696"/>
                  <a:gd name="T43" fmla="*/ 528 h 528"/>
                  <a:gd name="T44" fmla="*/ 3045 w 3696"/>
                  <a:gd name="T45" fmla="*/ 1 h 528"/>
                  <a:gd name="T46" fmla="*/ 3045 w 3696"/>
                  <a:gd name="T47" fmla="*/ 528 h 528"/>
                  <a:gd name="T48" fmla="*/ 3264 w 3696"/>
                  <a:gd name="T49" fmla="*/ 144 h 528"/>
                  <a:gd name="T50" fmla="*/ 3696 w 3696"/>
                  <a:gd name="T51" fmla="*/ 144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696" h="528">
                    <a:moveTo>
                      <a:pt x="0" y="240"/>
                    </a:moveTo>
                    <a:lnTo>
                      <a:pt x="672" y="240"/>
                    </a:lnTo>
                    <a:lnTo>
                      <a:pt x="816" y="0"/>
                    </a:lnTo>
                    <a:lnTo>
                      <a:pt x="816" y="528"/>
                    </a:lnTo>
                    <a:lnTo>
                      <a:pt x="1008" y="0"/>
                    </a:lnTo>
                    <a:lnTo>
                      <a:pt x="1008" y="528"/>
                    </a:lnTo>
                    <a:lnTo>
                      <a:pt x="1248" y="0"/>
                    </a:lnTo>
                    <a:lnTo>
                      <a:pt x="1248" y="528"/>
                    </a:lnTo>
                    <a:lnTo>
                      <a:pt x="1488" y="0"/>
                    </a:lnTo>
                    <a:lnTo>
                      <a:pt x="1481" y="528"/>
                    </a:lnTo>
                    <a:lnTo>
                      <a:pt x="1680" y="0"/>
                    </a:lnTo>
                    <a:lnTo>
                      <a:pt x="1680" y="528"/>
                    </a:lnTo>
                    <a:lnTo>
                      <a:pt x="1920" y="0"/>
                    </a:lnTo>
                    <a:lnTo>
                      <a:pt x="1920" y="528"/>
                    </a:lnTo>
                    <a:lnTo>
                      <a:pt x="2112" y="0"/>
                    </a:lnTo>
                    <a:lnTo>
                      <a:pt x="2112" y="528"/>
                    </a:lnTo>
                    <a:lnTo>
                      <a:pt x="2352" y="0"/>
                    </a:lnTo>
                    <a:lnTo>
                      <a:pt x="2352" y="528"/>
                    </a:lnTo>
                    <a:lnTo>
                      <a:pt x="2592" y="0"/>
                    </a:lnTo>
                    <a:lnTo>
                      <a:pt x="2592" y="528"/>
                    </a:lnTo>
                    <a:lnTo>
                      <a:pt x="2832" y="0"/>
                    </a:lnTo>
                    <a:lnTo>
                      <a:pt x="2832" y="528"/>
                    </a:lnTo>
                    <a:lnTo>
                      <a:pt x="3045" y="1"/>
                    </a:lnTo>
                    <a:lnTo>
                      <a:pt x="3045" y="528"/>
                    </a:lnTo>
                    <a:lnTo>
                      <a:pt x="3264" y="144"/>
                    </a:lnTo>
                    <a:lnTo>
                      <a:pt x="3696" y="144"/>
                    </a:lnTo>
                  </a:path>
                </a:pathLst>
              </a:custGeom>
              <a:noFill/>
              <a:ln w="28575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15" name="Oval 16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240" cy="240"/>
              </a:xfrm>
              <a:prstGeom prst="ellips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16" name="Oval 17"/>
              <p:cNvSpPr>
                <a:spLocks noChangeArrowheads="1"/>
              </p:cNvSpPr>
              <p:nvPr/>
            </p:nvSpPr>
            <p:spPr bwMode="auto">
              <a:xfrm>
                <a:off x="3072" y="1392"/>
                <a:ext cx="240" cy="240"/>
              </a:xfrm>
              <a:prstGeom prst="ellips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sp>
          <p:nvSpPr>
            <p:cNvPr id="11" name="Freeform 18"/>
            <p:cNvSpPr>
              <a:spLocks/>
            </p:cNvSpPr>
            <p:nvPr/>
          </p:nvSpPr>
          <p:spPr bwMode="auto">
            <a:xfrm>
              <a:off x="4512" y="1200"/>
              <a:ext cx="576" cy="336"/>
            </a:xfrm>
            <a:custGeom>
              <a:avLst/>
              <a:gdLst>
                <a:gd name="T0" fmla="*/ 0 w 576"/>
                <a:gd name="T1" fmla="*/ 0 h 336"/>
                <a:gd name="T2" fmla="*/ 144 w 576"/>
                <a:gd name="T3" fmla="*/ 192 h 336"/>
                <a:gd name="T4" fmla="*/ 576 w 576"/>
                <a:gd name="T5" fmla="*/ 192 h 336"/>
                <a:gd name="T6" fmla="*/ 576 w 576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6" h="336">
                  <a:moveTo>
                    <a:pt x="0" y="0"/>
                  </a:moveTo>
                  <a:lnTo>
                    <a:pt x="144" y="192"/>
                  </a:lnTo>
                  <a:lnTo>
                    <a:pt x="576" y="192"/>
                  </a:lnTo>
                  <a:lnTo>
                    <a:pt x="576" y="336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>
              <a:off x="4992" y="1536"/>
              <a:ext cx="1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3" name="Freeform 20"/>
            <p:cNvSpPr>
              <a:spLocks/>
            </p:cNvSpPr>
            <p:nvPr/>
          </p:nvSpPr>
          <p:spPr bwMode="auto">
            <a:xfrm>
              <a:off x="2016" y="1200"/>
              <a:ext cx="1200" cy="192"/>
            </a:xfrm>
            <a:custGeom>
              <a:avLst/>
              <a:gdLst>
                <a:gd name="T0" fmla="*/ 960 w 960"/>
                <a:gd name="T1" fmla="*/ 0 h 192"/>
                <a:gd name="T2" fmla="*/ 816 w 960"/>
                <a:gd name="T3" fmla="*/ 192 h 192"/>
                <a:gd name="T4" fmla="*/ 0 w 960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0" h="192">
                  <a:moveTo>
                    <a:pt x="960" y="0"/>
                  </a:moveTo>
                  <a:lnTo>
                    <a:pt x="816" y="192"/>
                  </a:lnTo>
                  <a:lnTo>
                    <a:pt x="0" y="192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17" name="Group 21"/>
          <p:cNvGrpSpPr>
            <a:grpSpLocks/>
          </p:cNvGrpSpPr>
          <p:nvPr/>
        </p:nvGrpSpPr>
        <p:grpSpPr bwMode="auto">
          <a:xfrm>
            <a:off x="2743200" y="5029200"/>
            <a:ext cx="228600" cy="304800"/>
            <a:chOff x="2208" y="2880"/>
            <a:chExt cx="144" cy="192"/>
          </a:xfrm>
        </p:grpSpPr>
        <p:sp>
          <p:nvSpPr>
            <p:cNvPr id="18" name="AutoShape 22"/>
            <p:cNvSpPr>
              <a:spLocks noChangeArrowheads="1"/>
            </p:cNvSpPr>
            <p:nvPr/>
          </p:nvSpPr>
          <p:spPr bwMode="auto">
            <a:xfrm rot="-5400000">
              <a:off x="2184" y="2904"/>
              <a:ext cx="192" cy="144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>
              <a:off x="2208" y="2880"/>
              <a:ext cx="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20" name="Group 24"/>
          <p:cNvGrpSpPr>
            <a:grpSpLocks/>
          </p:cNvGrpSpPr>
          <p:nvPr/>
        </p:nvGrpSpPr>
        <p:grpSpPr bwMode="auto">
          <a:xfrm>
            <a:off x="3429000" y="5029200"/>
            <a:ext cx="228600" cy="304800"/>
            <a:chOff x="2208" y="2880"/>
            <a:chExt cx="144" cy="192"/>
          </a:xfrm>
        </p:grpSpPr>
        <p:sp>
          <p:nvSpPr>
            <p:cNvPr id="21" name="AutoShape 25"/>
            <p:cNvSpPr>
              <a:spLocks noChangeArrowheads="1"/>
            </p:cNvSpPr>
            <p:nvPr/>
          </p:nvSpPr>
          <p:spPr bwMode="auto">
            <a:xfrm rot="-5400000">
              <a:off x="2184" y="2904"/>
              <a:ext cx="192" cy="1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>
              <a:off x="2208" y="288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23" name="Group 27"/>
          <p:cNvGrpSpPr>
            <a:grpSpLocks/>
          </p:cNvGrpSpPr>
          <p:nvPr/>
        </p:nvGrpSpPr>
        <p:grpSpPr bwMode="auto">
          <a:xfrm>
            <a:off x="3429000" y="4191000"/>
            <a:ext cx="228600" cy="304800"/>
            <a:chOff x="2208" y="2880"/>
            <a:chExt cx="144" cy="192"/>
          </a:xfrm>
        </p:grpSpPr>
        <p:sp>
          <p:nvSpPr>
            <p:cNvPr id="24" name="AutoShape 28"/>
            <p:cNvSpPr>
              <a:spLocks noChangeArrowheads="1"/>
            </p:cNvSpPr>
            <p:nvPr/>
          </p:nvSpPr>
          <p:spPr bwMode="auto">
            <a:xfrm rot="-5400000">
              <a:off x="2184" y="2904"/>
              <a:ext cx="192" cy="1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25" name="Line 29"/>
            <p:cNvSpPr>
              <a:spLocks noChangeShapeType="1"/>
            </p:cNvSpPr>
            <p:nvPr/>
          </p:nvSpPr>
          <p:spPr bwMode="auto">
            <a:xfrm>
              <a:off x="2208" y="288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26" name="Group 30"/>
          <p:cNvGrpSpPr>
            <a:grpSpLocks/>
          </p:cNvGrpSpPr>
          <p:nvPr/>
        </p:nvGrpSpPr>
        <p:grpSpPr bwMode="auto">
          <a:xfrm>
            <a:off x="3429000" y="3429000"/>
            <a:ext cx="228600" cy="304800"/>
            <a:chOff x="2208" y="2880"/>
            <a:chExt cx="144" cy="192"/>
          </a:xfrm>
        </p:grpSpPr>
        <p:sp>
          <p:nvSpPr>
            <p:cNvPr id="27" name="AutoShape 31"/>
            <p:cNvSpPr>
              <a:spLocks noChangeArrowheads="1"/>
            </p:cNvSpPr>
            <p:nvPr/>
          </p:nvSpPr>
          <p:spPr bwMode="auto">
            <a:xfrm rot="-5400000">
              <a:off x="2184" y="2904"/>
              <a:ext cx="192" cy="144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28" name="Line 32"/>
            <p:cNvSpPr>
              <a:spLocks noChangeShapeType="1"/>
            </p:cNvSpPr>
            <p:nvPr/>
          </p:nvSpPr>
          <p:spPr bwMode="auto">
            <a:xfrm>
              <a:off x="2208" y="2880"/>
              <a:ext cx="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29" name="Group 33"/>
          <p:cNvGrpSpPr>
            <a:grpSpLocks/>
          </p:cNvGrpSpPr>
          <p:nvPr/>
        </p:nvGrpSpPr>
        <p:grpSpPr bwMode="auto">
          <a:xfrm>
            <a:off x="2743200" y="3429000"/>
            <a:ext cx="228600" cy="304800"/>
            <a:chOff x="2208" y="2880"/>
            <a:chExt cx="144" cy="192"/>
          </a:xfrm>
        </p:grpSpPr>
        <p:sp>
          <p:nvSpPr>
            <p:cNvPr id="30" name="AutoShape 34"/>
            <p:cNvSpPr>
              <a:spLocks noChangeArrowheads="1"/>
            </p:cNvSpPr>
            <p:nvPr/>
          </p:nvSpPr>
          <p:spPr bwMode="auto">
            <a:xfrm rot="-5400000">
              <a:off x="2184" y="2904"/>
              <a:ext cx="192" cy="144"/>
            </a:xfrm>
            <a:prstGeom prst="triangle">
              <a:avLst>
                <a:gd name="adj" fmla="val 50000"/>
              </a:avLst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31" name="Line 35"/>
            <p:cNvSpPr>
              <a:spLocks noChangeShapeType="1"/>
            </p:cNvSpPr>
            <p:nvPr/>
          </p:nvSpPr>
          <p:spPr bwMode="auto">
            <a:xfrm>
              <a:off x="2208" y="288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32" name="Group 36"/>
          <p:cNvGrpSpPr>
            <a:grpSpLocks/>
          </p:cNvGrpSpPr>
          <p:nvPr/>
        </p:nvGrpSpPr>
        <p:grpSpPr bwMode="auto">
          <a:xfrm>
            <a:off x="2743200" y="4191000"/>
            <a:ext cx="228600" cy="304800"/>
            <a:chOff x="2208" y="2880"/>
            <a:chExt cx="144" cy="192"/>
          </a:xfrm>
        </p:grpSpPr>
        <p:sp>
          <p:nvSpPr>
            <p:cNvPr id="33" name="AutoShape 37"/>
            <p:cNvSpPr>
              <a:spLocks noChangeArrowheads="1"/>
            </p:cNvSpPr>
            <p:nvPr/>
          </p:nvSpPr>
          <p:spPr bwMode="auto">
            <a:xfrm rot="-5400000">
              <a:off x="2184" y="2904"/>
              <a:ext cx="192" cy="1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34" name="Line 38"/>
            <p:cNvSpPr>
              <a:spLocks noChangeShapeType="1"/>
            </p:cNvSpPr>
            <p:nvPr/>
          </p:nvSpPr>
          <p:spPr bwMode="auto">
            <a:xfrm>
              <a:off x="2208" y="288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sp>
        <p:nvSpPr>
          <p:cNvPr id="35" name="Freeform 39"/>
          <p:cNvSpPr>
            <a:spLocks/>
          </p:cNvSpPr>
          <p:nvPr/>
        </p:nvSpPr>
        <p:spPr bwMode="auto">
          <a:xfrm>
            <a:off x="2362200" y="2743200"/>
            <a:ext cx="4572000" cy="1676400"/>
          </a:xfrm>
          <a:custGeom>
            <a:avLst/>
            <a:gdLst>
              <a:gd name="T0" fmla="*/ 0 w 2880"/>
              <a:gd name="T1" fmla="*/ 0 h 1056"/>
              <a:gd name="T2" fmla="*/ 2880 w 2880"/>
              <a:gd name="T3" fmla="*/ 0 h 1056"/>
              <a:gd name="T4" fmla="*/ 2880 w 2880"/>
              <a:gd name="T5" fmla="*/ 1056 h 1056"/>
              <a:gd name="T6" fmla="*/ 2352 w 2880"/>
              <a:gd name="T7" fmla="*/ 1056 h 1056"/>
              <a:gd name="T8" fmla="*/ 1829 w 2880"/>
              <a:gd name="T9" fmla="*/ 799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0" h="1056">
                <a:moveTo>
                  <a:pt x="0" y="0"/>
                </a:moveTo>
                <a:lnTo>
                  <a:pt x="2880" y="0"/>
                </a:lnTo>
                <a:lnTo>
                  <a:pt x="2880" y="1056"/>
                </a:lnTo>
                <a:lnTo>
                  <a:pt x="2352" y="1056"/>
                </a:lnTo>
                <a:lnTo>
                  <a:pt x="1829" y="799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headEnd type="oval" w="med" len="med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36" name="Freeform 40"/>
          <p:cNvSpPr>
            <a:spLocks/>
          </p:cNvSpPr>
          <p:nvPr/>
        </p:nvSpPr>
        <p:spPr bwMode="auto">
          <a:xfrm>
            <a:off x="2362200" y="1992313"/>
            <a:ext cx="4865688" cy="369887"/>
          </a:xfrm>
          <a:custGeom>
            <a:avLst/>
            <a:gdLst>
              <a:gd name="T0" fmla="*/ 0 w 3065"/>
              <a:gd name="T1" fmla="*/ 233 h 233"/>
              <a:gd name="T2" fmla="*/ 2693 w 3065"/>
              <a:gd name="T3" fmla="*/ 227 h 233"/>
              <a:gd name="T4" fmla="*/ 3065 w 3065"/>
              <a:gd name="T5" fmla="*/ 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65" h="233">
                <a:moveTo>
                  <a:pt x="0" y="233"/>
                </a:moveTo>
                <a:lnTo>
                  <a:pt x="2693" y="227"/>
                </a:lnTo>
                <a:lnTo>
                  <a:pt x="3065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oval" w="med" len="med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37" name="Text Box 41"/>
          <p:cNvSpPr txBox="1">
            <a:spLocks noChangeArrowheads="1"/>
          </p:cNvSpPr>
          <p:nvPr/>
        </p:nvSpPr>
        <p:spPr bwMode="auto">
          <a:xfrm>
            <a:off x="1917700" y="1828800"/>
            <a:ext cx="312738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sz="1400" b="1">
                <a:latin typeface="Times New Roman" pitchFamily="18" charset="0"/>
              </a:rPr>
              <a:t>F</a:t>
            </a:r>
          </a:p>
          <a:p>
            <a:pPr eaLnBrk="0" hangingPunct="0"/>
            <a:endParaRPr lang="es-ES_tradnl" sz="1400" b="1">
              <a:latin typeface="Times New Roman" pitchFamily="18" charset="0"/>
            </a:endParaRPr>
          </a:p>
          <a:p>
            <a:pPr eaLnBrk="0" hangingPunct="0"/>
            <a:r>
              <a:rPr lang="es-ES_tradnl" sz="1400" b="1">
                <a:latin typeface="Times New Roman" pitchFamily="18" charset="0"/>
              </a:rPr>
              <a:t>E</a:t>
            </a:r>
          </a:p>
          <a:p>
            <a:pPr eaLnBrk="0" hangingPunct="0"/>
            <a:endParaRPr lang="es-ES_tradnl" sz="1400" b="1">
              <a:latin typeface="Times New Roman" pitchFamily="18" charset="0"/>
            </a:endParaRPr>
          </a:p>
          <a:p>
            <a:pPr eaLnBrk="0" hangingPunct="0"/>
            <a:r>
              <a:rPr lang="es-ES_tradnl" sz="1400" b="1">
                <a:latin typeface="Times New Roman" pitchFamily="18" charset="0"/>
              </a:rPr>
              <a:t>N</a:t>
            </a:r>
          </a:p>
          <a:p>
            <a:pPr eaLnBrk="0" hangingPunct="0"/>
            <a:endParaRPr lang="es-ES_tradnl" sz="1400" b="1">
              <a:latin typeface="Times New Roman" pitchFamily="18" charset="0"/>
            </a:endParaRPr>
          </a:p>
          <a:p>
            <a:pPr eaLnBrk="0" hangingPunct="0"/>
            <a:endParaRPr lang="es-ES_tradnl" sz="1400" b="1">
              <a:latin typeface="Times New Roman" pitchFamily="18" charset="0"/>
            </a:endParaRP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1949450" y="41148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b="1">
                <a:latin typeface="Times New Roman" pitchFamily="18" charset="0"/>
              </a:rPr>
              <a:t>B</a:t>
            </a:r>
          </a:p>
        </p:txBody>
      </p:sp>
      <p:sp>
        <p:nvSpPr>
          <p:cNvPr id="39" name="Freeform 43"/>
          <p:cNvSpPr>
            <a:spLocks/>
          </p:cNvSpPr>
          <p:nvPr/>
        </p:nvSpPr>
        <p:spPr bwMode="auto">
          <a:xfrm>
            <a:off x="3657600" y="3581400"/>
            <a:ext cx="76200" cy="762000"/>
          </a:xfrm>
          <a:custGeom>
            <a:avLst/>
            <a:gdLst>
              <a:gd name="T0" fmla="*/ 0 w 48"/>
              <a:gd name="T1" fmla="*/ 0 h 480"/>
              <a:gd name="T2" fmla="*/ 48 w 48"/>
              <a:gd name="T3" fmla="*/ 0 h 480"/>
              <a:gd name="T4" fmla="*/ 48 w 48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480">
                <a:moveTo>
                  <a:pt x="0" y="0"/>
                </a:moveTo>
                <a:lnTo>
                  <a:pt x="48" y="0"/>
                </a:lnTo>
                <a:lnTo>
                  <a:pt x="48" y="480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40" name="Freeform 44"/>
          <p:cNvSpPr>
            <a:spLocks/>
          </p:cNvSpPr>
          <p:nvPr/>
        </p:nvSpPr>
        <p:spPr bwMode="auto">
          <a:xfrm>
            <a:off x="3657600" y="4343400"/>
            <a:ext cx="76200" cy="838200"/>
          </a:xfrm>
          <a:custGeom>
            <a:avLst/>
            <a:gdLst>
              <a:gd name="T0" fmla="*/ 48 w 48"/>
              <a:gd name="T1" fmla="*/ 0 h 528"/>
              <a:gd name="T2" fmla="*/ 48 w 48"/>
              <a:gd name="T3" fmla="*/ 528 h 528"/>
              <a:gd name="T4" fmla="*/ 0 w 48"/>
              <a:gd name="T5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528">
                <a:moveTo>
                  <a:pt x="48" y="0"/>
                </a:moveTo>
                <a:lnTo>
                  <a:pt x="48" y="528"/>
                </a:lnTo>
                <a:lnTo>
                  <a:pt x="0" y="528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41" name="Freeform 45"/>
          <p:cNvSpPr>
            <a:spLocks/>
          </p:cNvSpPr>
          <p:nvPr/>
        </p:nvSpPr>
        <p:spPr bwMode="auto">
          <a:xfrm>
            <a:off x="2667000" y="3581400"/>
            <a:ext cx="76200" cy="762000"/>
          </a:xfrm>
          <a:custGeom>
            <a:avLst/>
            <a:gdLst>
              <a:gd name="T0" fmla="*/ 48 w 48"/>
              <a:gd name="T1" fmla="*/ 0 h 480"/>
              <a:gd name="T2" fmla="*/ 0 w 48"/>
              <a:gd name="T3" fmla="*/ 0 h 480"/>
              <a:gd name="T4" fmla="*/ 0 w 48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480">
                <a:moveTo>
                  <a:pt x="48" y="0"/>
                </a:moveTo>
                <a:lnTo>
                  <a:pt x="0" y="0"/>
                </a:lnTo>
                <a:lnTo>
                  <a:pt x="0" y="48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42" name="Freeform 46"/>
          <p:cNvSpPr>
            <a:spLocks/>
          </p:cNvSpPr>
          <p:nvPr/>
        </p:nvSpPr>
        <p:spPr bwMode="auto">
          <a:xfrm>
            <a:off x="2667000" y="4343400"/>
            <a:ext cx="76200" cy="838200"/>
          </a:xfrm>
          <a:custGeom>
            <a:avLst/>
            <a:gdLst>
              <a:gd name="T0" fmla="*/ 0 w 48"/>
              <a:gd name="T1" fmla="*/ 0 h 528"/>
              <a:gd name="T2" fmla="*/ 0 w 48"/>
              <a:gd name="T3" fmla="*/ 528 h 528"/>
              <a:gd name="T4" fmla="*/ 48 w 48"/>
              <a:gd name="T5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528">
                <a:moveTo>
                  <a:pt x="0" y="0"/>
                </a:moveTo>
                <a:lnTo>
                  <a:pt x="0" y="528"/>
                </a:lnTo>
                <a:lnTo>
                  <a:pt x="48" y="528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43" name="Line 47"/>
          <p:cNvSpPr>
            <a:spLocks noChangeShapeType="1"/>
          </p:cNvSpPr>
          <p:nvPr/>
        </p:nvSpPr>
        <p:spPr bwMode="auto">
          <a:xfrm>
            <a:off x="2971800" y="5181600"/>
            <a:ext cx="228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44" name="Line 48"/>
          <p:cNvSpPr>
            <a:spLocks noChangeShapeType="1"/>
          </p:cNvSpPr>
          <p:nvPr/>
        </p:nvSpPr>
        <p:spPr bwMode="auto">
          <a:xfrm>
            <a:off x="3200400" y="51816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45" name="Line 49"/>
          <p:cNvSpPr>
            <a:spLocks noChangeShapeType="1"/>
          </p:cNvSpPr>
          <p:nvPr/>
        </p:nvSpPr>
        <p:spPr bwMode="auto">
          <a:xfrm>
            <a:off x="2971800" y="4343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46" name="Line 50"/>
          <p:cNvSpPr>
            <a:spLocks noChangeShapeType="1"/>
          </p:cNvSpPr>
          <p:nvPr/>
        </p:nvSpPr>
        <p:spPr bwMode="auto">
          <a:xfrm>
            <a:off x="3200400" y="4343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47" name="Line 51"/>
          <p:cNvSpPr>
            <a:spLocks noChangeShapeType="1"/>
          </p:cNvSpPr>
          <p:nvPr/>
        </p:nvSpPr>
        <p:spPr bwMode="auto">
          <a:xfrm>
            <a:off x="3200400" y="3581400"/>
            <a:ext cx="228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48" name="Line 52"/>
          <p:cNvSpPr>
            <a:spLocks noChangeShapeType="1"/>
          </p:cNvSpPr>
          <p:nvPr/>
        </p:nvSpPr>
        <p:spPr bwMode="auto">
          <a:xfrm>
            <a:off x="2971800" y="3581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49" name="Arc 53"/>
          <p:cNvSpPr>
            <a:spLocks/>
          </p:cNvSpPr>
          <p:nvPr/>
        </p:nvSpPr>
        <p:spPr bwMode="auto">
          <a:xfrm rot="20421905" flipH="1">
            <a:off x="5486400" y="3810000"/>
            <a:ext cx="1295400" cy="1295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50" name="Freeform 54"/>
          <p:cNvSpPr>
            <a:spLocks/>
          </p:cNvSpPr>
          <p:nvPr/>
        </p:nvSpPr>
        <p:spPr bwMode="auto">
          <a:xfrm>
            <a:off x="3200400" y="2971800"/>
            <a:ext cx="838200" cy="1371600"/>
          </a:xfrm>
          <a:custGeom>
            <a:avLst/>
            <a:gdLst>
              <a:gd name="T0" fmla="*/ 528 w 528"/>
              <a:gd name="T1" fmla="*/ 0 h 864"/>
              <a:gd name="T2" fmla="*/ 432 w 528"/>
              <a:gd name="T3" fmla="*/ 0 h 864"/>
              <a:gd name="T4" fmla="*/ 432 w 528"/>
              <a:gd name="T5" fmla="*/ 672 h 864"/>
              <a:gd name="T6" fmla="*/ 0 w 528"/>
              <a:gd name="T7" fmla="*/ 672 h 864"/>
              <a:gd name="T8" fmla="*/ 0 w 528"/>
              <a:gd name="T9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8" h="864">
                <a:moveTo>
                  <a:pt x="528" y="0"/>
                </a:moveTo>
                <a:lnTo>
                  <a:pt x="432" y="0"/>
                </a:lnTo>
                <a:lnTo>
                  <a:pt x="432" y="672"/>
                </a:lnTo>
                <a:lnTo>
                  <a:pt x="0" y="672"/>
                </a:lnTo>
                <a:lnTo>
                  <a:pt x="0" y="864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51" name="Freeform 55"/>
          <p:cNvSpPr>
            <a:spLocks/>
          </p:cNvSpPr>
          <p:nvPr/>
        </p:nvSpPr>
        <p:spPr bwMode="auto">
          <a:xfrm>
            <a:off x="3200400" y="5181600"/>
            <a:ext cx="2057400" cy="609600"/>
          </a:xfrm>
          <a:custGeom>
            <a:avLst/>
            <a:gdLst>
              <a:gd name="T0" fmla="*/ 1296 w 1296"/>
              <a:gd name="T1" fmla="*/ 384 h 384"/>
              <a:gd name="T2" fmla="*/ 0 w 1296"/>
              <a:gd name="T3" fmla="*/ 384 h 384"/>
              <a:gd name="T4" fmla="*/ 0 w 1296"/>
              <a:gd name="T5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96" h="384">
                <a:moveTo>
                  <a:pt x="1296" y="384"/>
                </a:moveTo>
                <a:lnTo>
                  <a:pt x="0" y="384"/>
                </a:ln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52" name="Freeform 56"/>
          <p:cNvSpPr>
            <a:spLocks/>
          </p:cNvSpPr>
          <p:nvPr/>
        </p:nvSpPr>
        <p:spPr bwMode="auto">
          <a:xfrm>
            <a:off x="3200400" y="2895600"/>
            <a:ext cx="3276600" cy="685800"/>
          </a:xfrm>
          <a:custGeom>
            <a:avLst/>
            <a:gdLst>
              <a:gd name="T0" fmla="*/ 0 w 2064"/>
              <a:gd name="T1" fmla="*/ 432 h 432"/>
              <a:gd name="T2" fmla="*/ 0 w 2064"/>
              <a:gd name="T3" fmla="*/ 0 h 432"/>
              <a:gd name="T4" fmla="*/ 2064 w 2064"/>
              <a:gd name="T5" fmla="*/ 0 h 432"/>
              <a:gd name="T6" fmla="*/ 2064 w 2064"/>
              <a:gd name="T7" fmla="*/ 96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4" h="432">
                <a:moveTo>
                  <a:pt x="0" y="432"/>
                </a:moveTo>
                <a:lnTo>
                  <a:pt x="0" y="0"/>
                </a:lnTo>
                <a:lnTo>
                  <a:pt x="2064" y="0"/>
                </a:lnTo>
                <a:lnTo>
                  <a:pt x="2064" y="96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53" name="Line 57"/>
          <p:cNvSpPr>
            <a:spLocks noChangeShapeType="1"/>
          </p:cNvSpPr>
          <p:nvPr/>
        </p:nvSpPr>
        <p:spPr bwMode="auto">
          <a:xfrm>
            <a:off x="2667000" y="4343400"/>
            <a:ext cx="7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54" name="Line 58"/>
          <p:cNvSpPr>
            <a:spLocks noChangeShapeType="1"/>
          </p:cNvSpPr>
          <p:nvPr/>
        </p:nvSpPr>
        <p:spPr bwMode="auto">
          <a:xfrm flipH="1">
            <a:off x="2362200" y="4343400"/>
            <a:ext cx="30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sm" len="sm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55" name="Line 59"/>
          <p:cNvSpPr>
            <a:spLocks noChangeShapeType="1"/>
          </p:cNvSpPr>
          <p:nvPr/>
        </p:nvSpPr>
        <p:spPr bwMode="auto">
          <a:xfrm>
            <a:off x="3657600" y="4343400"/>
            <a:ext cx="7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56" name="Line 60"/>
          <p:cNvSpPr>
            <a:spLocks noChangeShapeType="1"/>
          </p:cNvSpPr>
          <p:nvPr/>
        </p:nvSpPr>
        <p:spPr bwMode="auto">
          <a:xfrm>
            <a:off x="2514600" y="1905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grpSp>
        <p:nvGrpSpPr>
          <p:cNvPr id="57" name="Group 61"/>
          <p:cNvGrpSpPr>
            <a:grpSpLocks/>
          </p:cNvGrpSpPr>
          <p:nvPr/>
        </p:nvGrpSpPr>
        <p:grpSpPr bwMode="auto">
          <a:xfrm>
            <a:off x="3733800" y="4343400"/>
            <a:ext cx="609600" cy="381000"/>
            <a:chOff x="2352" y="2736"/>
            <a:chExt cx="384" cy="240"/>
          </a:xfrm>
        </p:grpSpPr>
        <p:sp>
          <p:nvSpPr>
            <p:cNvPr id="58" name="Line 62"/>
            <p:cNvSpPr>
              <a:spLocks noChangeShapeType="1"/>
            </p:cNvSpPr>
            <p:nvPr/>
          </p:nvSpPr>
          <p:spPr bwMode="auto">
            <a:xfrm>
              <a:off x="2640" y="2736"/>
              <a:ext cx="0" cy="24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non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59" name="Line 63"/>
            <p:cNvSpPr>
              <a:spLocks noChangeShapeType="1"/>
            </p:cNvSpPr>
            <p:nvPr/>
          </p:nvSpPr>
          <p:spPr bwMode="auto">
            <a:xfrm>
              <a:off x="2544" y="2976"/>
              <a:ext cx="19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non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0" name="Line 64"/>
            <p:cNvSpPr>
              <a:spLocks noChangeShapeType="1"/>
            </p:cNvSpPr>
            <p:nvPr/>
          </p:nvSpPr>
          <p:spPr bwMode="auto">
            <a:xfrm>
              <a:off x="2352" y="2736"/>
              <a:ext cx="28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sp>
        <p:nvSpPr>
          <p:cNvPr id="61" name="Line 65"/>
          <p:cNvSpPr>
            <a:spLocks noChangeShapeType="1"/>
          </p:cNvSpPr>
          <p:nvPr/>
        </p:nvSpPr>
        <p:spPr bwMode="auto">
          <a:xfrm flipH="1">
            <a:off x="2667000" y="2667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62" name="AutoShape 66"/>
          <p:cNvSpPr>
            <a:spLocks noChangeArrowheads="1"/>
          </p:cNvSpPr>
          <p:nvPr/>
        </p:nvSpPr>
        <p:spPr bwMode="auto">
          <a:xfrm>
            <a:off x="1905000" y="4495800"/>
            <a:ext cx="533400" cy="152400"/>
          </a:xfrm>
          <a:prstGeom prst="leftArrow">
            <a:avLst>
              <a:gd name="adj1" fmla="val 50000"/>
              <a:gd name="adj2" fmla="val 8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836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35161" y="251356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Funcionamiento Sistema de Carga: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435160" y="692696"/>
            <a:ext cx="2034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2. Rectificación </a:t>
            </a:r>
            <a:endParaRPr lang="es-CL" dirty="0"/>
          </a:p>
        </p:txBody>
      </p:sp>
      <p:sp>
        <p:nvSpPr>
          <p:cNvPr id="4" name="Freeform 10"/>
          <p:cNvSpPr>
            <a:spLocks/>
          </p:cNvSpPr>
          <p:nvPr/>
        </p:nvSpPr>
        <p:spPr bwMode="auto">
          <a:xfrm rot="2313408" flipH="1">
            <a:off x="3810000" y="3352800"/>
            <a:ext cx="1606550" cy="322263"/>
          </a:xfrm>
          <a:custGeom>
            <a:avLst/>
            <a:gdLst>
              <a:gd name="T0" fmla="*/ 0 w 3696"/>
              <a:gd name="T1" fmla="*/ 240 h 528"/>
              <a:gd name="T2" fmla="*/ 672 w 3696"/>
              <a:gd name="T3" fmla="*/ 240 h 528"/>
              <a:gd name="T4" fmla="*/ 816 w 3696"/>
              <a:gd name="T5" fmla="*/ 0 h 528"/>
              <a:gd name="T6" fmla="*/ 816 w 3696"/>
              <a:gd name="T7" fmla="*/ 528 h 528"/>
              <a:gd name="T8" fmla="*/ 1008 w 3696"/>
              <a:gd name="T9" fmla="*/ 0 h 528"/>
              <a:gd name="T10" fmla="*/ 1008 w 3696"/>
              <a:gd name="T11" fmla="*/ 528 h 528"/>
              <a:gd name="T12" fmla="*/ 1248 w 3696"/>
              <a:gd name="T13" fmla="*/ 0 h 528"/>
              <a:gd name="T14" fmla="*/ 1248 w 3696"/>
              <a:gd name="T15" fmla="*/ 528 h 528"/>
              <a:gd name="T16" fmla="*/ 1488 w 3696"/>
              <a:gd name="T17" fmla="*/ 0 h 528"/>
              <a:gd name="T18" fmla="*/ 1481 w 3696"/>
              <a:gd name="T19" fmla="*/ 528 h 528"/>
              <a:gd name="T20" fmla="*/ 1680 w 3696"/>
              <a:gd name="T21" fmla="*/ 0 h 528"/>
              <a:gd name="T22" fmla="*/ 1680 w 3696"/>
              <a:gd name="T23" fmla="*/ 528 h 528"/>
              <a:gd name="T24" fmla="*/ 1920 w 3696"/>
              <a:gd name="T25" fmla="*/ 0 h 528"/>
              <a:gd name="T26" fmla="*/ 1920 w 3696"/>
              <a:gd name="T27" fmla="*/ 528 h 528"/>
              <a:gd name="T28" fmla="*/ 2112 w 3696"/>
              <a:gd name="T29" fmla="*/ 0 h 528"/>
              <a:gd name="T30" fmla="*/ 2112 w 3696"/>
              <a:gd name="T31" fmla="*/ 528 h 528"/>
              <a:gd name="T32" fmla="*/ 2352 w 3696"/>
              <a:gd name="T33" fmla="*/ 0 h 528"/>
              <a:gd name="T34" fmla="*/ 2352 w 3696"/>
              <a:gd name="T35" fmla="*/ 528 h 528"/>
              <a:gd name="T36" fmla="*/ 2592 w 3696"/>
              <a:gd name="T37" fmla="*/ 0 h 528"/>
              <a:gd name="T38" fmla="*/ 2592 w 3696"/>
              <a:gd name="T39" fmla="*/ 528 h 528"/>
              <a:gd name="T40" fmla="*/ 2832 w 3696"/>
              <a:gd name="T41" fmla="*/ 0 h 528"/>
              <a:gd name="T42" fmla="*/ 2832 w 3696"/>
              <a:gd name="T43" fmla="*/ 528 h 528"/>
              <a:gd name="T44" fmla="*/ 3045 w 3696"/>
              <a:gd name="T45" fmla="*/ 1 h 528"/>
              <a:gd name="T46" fmla="*/ 3045 w 3696"/>
              <a:gd name="T47" fmla="*/ 528 h 528"/>
              <a:gd name="T48" fmla="*/ 3264 w 3696"/>
              <a:gd name="T49" fmla="*/ 144 h 528"/>
              <a:gd name="T50" fmla="*/ 3696 w 3696"/>
              <a:gd name="T51" fmla="*/ 144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696" h="528">
                <a:moveTo>
                  <a:pt x="0" y="240"/>
                </a:moveTo>
                <a:lnTo>
                  <a:pt x="672" y="240"/>
                </a:lnTo>
                <a:lnTo>
                  <a:pt x="816" y="0"/>
                </a:lnTo>
                <a:lnTo>
                  <a:pt x="816" y="528"/>
                </a:lnTo>
                <a:lnTo>
                  <a:pt x="1008" y="0"/>
                </a:lnTo>
                <a:lnTo>
                  <a:pt x="1008" y="528"/>
                </a:lnTo>
                <a:lnTo>
                  <a:pt x="1248" y="0"/>
                </a:lnTo>
                <a:lnTo>
                  <a:pt x="1248" y="528"/>
                </a:lnTo>
                <a:lnTo>
                  <a:pt x="1488" y="0"/>
                </a:lnTo>
                <a:lnTo>
                  <a:pt x="1481" y="528"/>
                </a:lnTo>
                <a:lnTo>
                  <a:pt x="1680" y="0"/>
                </a:lnTo>
                <a:lnTo>
                  <a:pt x="1680" y="528"/>
                </a:lnTo>
                <a:lnTo>
                  <a:pt x="1920" y="0"/>
                </a:lnTo>
                <a:lnTo>
                  <a:pt x="1920" y="528"/>
                </a:lnTo>
                <a:lnTo>
                  <a:pt x="2112" y="0"/>
                </a:lnTo>
                <a:lnTo>
                  <a:pt x="2112" y="528"/>
                </a:lnTo>
                <a:lnTo>
                  <a:pt x="2352" y="0"/>
                </a:lnTo>
                <a:lnTo>
                  <a:pt x="2352" y="528"/>
                </a:lnTo>
                <a:lnTo>
                  <a:pt x="2592" y="0"/>
                </a:lnTo>
                <a:lnTo>
                  <a:pt x="2592" y="528"/>
                </a:lnTo>
                <a:lnTo>
                  <a:pt x="2832" y="0"/>
                </a:lnTo>
                <a:lnTo>
                  <a:pt x="2832" y="528"/>
                </a:lnTo>
                <a:lnTo>
                  <a:pt x="3045" y="1"/>
                </a:lnTo>
                <a:lnTo>
                  <a:pt x="3045" y="528"/>
                </a:lnTo>
                <a:lnTo>
                  <a:pt x="3264" y="144"/>
                </a:lnTo>
                <a:lnTo>
                  <a:pt x="3696" y="144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6" name="Freeform 11"/>
          <p:cNvSpPr>
            <a:spLocks/>
          </p:cNvSpPr>
          <p:nvPr/>
        </p:nvSpPr>
        <p:spPr bwMode="auto">
          <a:xfrm rot="19381556">
            <a:off x="5099050" y="3398838"/>
            <a:ext cx="1606550" cy="322262"/>
          </a:xfrm>
          <a:custGeom>
            <a:avLst/>
            <a:gdLst>
              <a:gd name="T0" fmla="*/ 0 w 3696"/>
              <a:gd name="T1" fmla="*/ 240 h 528"/>
              <a:gd name="T2" fmla="*/ 672 w 3696"/>
              <a:gd name="T3" fmla="*/ 240 h 528"/>
              <a:gd name="T4" fmla="*/ 816 w 3696"/>
              <a:gd name="T5" fmla="*/ 0 h 528"/>
              <a:gd name="T6" fmla="*/ 816 w 3696"/>
              <a:gd name="T7" fmla="*/ 528 h 528"/>
              <a:gd name="T8" fmla="*/ 1008 w 3696"/>
              <a:gd name="T9" fmla="*/ 0 h 528"/>
              <a:gd name="T10" fmla="*/ 1008 w 3696"/>
              <a:gd name="T11" fmla="*/ 528 h 528"/>
              <a:gd name="T12" fmla="*/ 1248 w 3696"/>
              <a:gd name="T13" fmla="*/ 0 h 528"/>
              <a:gd name="T14" fmla="*/ 1248 w 3696"/>
              <a:gd name="T15" fmla="*/ 528 h 528"/>
              <a:gd name="T16" fmla="*/ 1488 w 3696"/>
              <a:gd name="T17" fmla="*/ 0 h 528"/>
              <a:gd name="T18" fmla="*/ 1481 w 3696"/>
              <a:gd name="T19" fmla="*/ 528 h 528"/>
              <a:gd name="T20" fmla="*/ 1680 w 3696"/>
              <a:gd name="T21" fmla="*/ 0 h 528"/>
              <a:gd name="T22" fmla="*/ 1680 w 3696"/>
              <a:gd name="T23" fmla="*/ 528 h 528"/>
              <a:gd name="T24" fmla="*/ 1920 w 3696"/>
              <a:gd name="T25" fmla="*/ 0 h 528"/>
              <a:gd name="T26" fmla="*/ 1920 w 3696"/>
              <a:gd name="T27" fmla="*/ 528 h 528"/>
              <a:gd name="T28" fmla="*/ 2112 w 3696"/>
              <a:gd name="T29" fmla="*/ 0 h 528"/>
              <a:gd name="T30" fmla="*/ 2112 w 3696"/>
              <a:gd name="T31" fmla="*/ 528 h 528"/>
              <a:gd name="T32" fmla="*/ 2352 w 3696"/>
              <a:gd name="T33" fmla="*/ 0 h 528"/>
              <a:gd name="T34" fmla="*/ 2352 w 3696"/>
              <a:gd name="T35" fmla="*/ 528 h 528"/>
              <a:gd name="T36" fmla="*/ 2592 w 3696"/>
              <a:gd name="T37" fmla="*/ 0 h 528"/>
              <a:gd name="T38" fmla="*/ 2592 w 3696"/>
              <a:gd name="T39" fmla="*/ 528 h 528"/>
              <a:gd name="T40" fmla="*/ 2832 w 3696"/>
              <a:gd name="T41" fmla="*/ 0 h 528"/>
              <a:gd name="T42" fmla="*/ 2832 w 3696"/>
              <a:gd name="T43" fmla="*/ 528 h 528"/>
              <a:gd name="T44" fmla="*/ 3045 w 3696"/>
              <a:gd name="T45" fmla="*/ 1 h 528"/>
              <a:gd name="T46" fmla="*/ 3045 w 3696"/>
              <a:gd name="T47" fmla="*/ 528 h 528"/>
              <a:gd name="T48" fmla="*/ 3264 w 3696"/>
              <a:gd name="T49" fmla="*/ 144 h 528"/>
              <a:gd name="T50" fmla="*/ 3696 w 3696"/>
              <a:gd name="T51" fmla="*/ 144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696" h="528">
                <a:moveTo>
                  <a:pt x="0" y="240"/>
                </a:moveTo>
                <a:lnTo>
                  <a:pt x="672" y="240"/>
                </a:lnTo>
                <a:lnTo>
                  <a:pt x="816" y="0"/>
                </a:lnTo>
                <a:lnTo>
                  <a:pt x="816" y="528"/>
                </a:lnTo>
                <a:lnTo>
                  <a:pt x="1008" y="0"/>
                </a:lnTo>
                <a:lnTo>
                  <a:pt x="1008" y="528"/>
                </a:lnTo>
                <a:lnTo>
                  <a:pt x="1248" y="0"/>
                </a:lnTo>
                <a:lnTo>
                  <a:pt x="1248" y="528"/>
                </a:lnTo>
                <a:lnTo>
                  <a:pt x="1488" y="0"/>
                </a:lnTo>
                <a:lnTo>
                  <a:pt x="1481" y="528"/>
                </a:lnTo>
                <a:lnTo>
                  <a:pt x="1680" y="0"/>
                </a:lnTo>
                <a:lnTo>
                  <a:pt x="1680" y="528"/>
                </a:lnTo>
                <a:lnTo>
                  <a:pt x="1920" y="0"/>
                </a:lnTo>
                <a:lnTo>
                  <a:pt x="1920" y="528"/>
                </a:lnTo>
                <a:lnTo>
                  <a:pt x="2112" y="0"/>
                </a:lnTo>
                <a:lnTo>
                  <a:pt x="2112" y="528"/>
                </a:lnTo>
                <a:lnTo>
                  <a:pt x="2352" y="0"/>
                </a:lnTo>
                <a:lnTo>
                  <a:pt x="2352" y="528"/>
                </a:lnTo>
                <a:lnTo>
                  <a:pt x="2592" y="0"/>
                </a:lnTo>
                <a:lnTo>
                  <a:pt x="2592" y="528"/>
                </a:lnTo>
                <a:lnTo>
                  <a:pt x="2832" y="0"/>
                </a:lnTo>
                <a:lnTo>
                  <a:pt x="2832" y="528"/>
                </a:lnTo>
                <a:lnTo>
                  <a:pt x="3045" y="1"/>
                </a:lnTo>
                <a:lnTo>
                  <a:pt x="3045" y="528"/>
                </a:lnTo>
                <a:lnTo>
                  <a:pt x="3264" y="144"/>
                </a:lnTo>
                <a:lnTo>
                  <a:pt x="3696" y="144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" name="Freeform 12"/>
          <p:cNvSpPr>
            <a:spLocks/>
          </p:cNvSpPr>
          <p:nvPr/>
        </p:nvSpPr>
        <p:spPr bwMode="auto">
          <a:xfrm rot="16291549">
            <a:off x="4437063" y="4768850"/>
            <a:ext cx="1747837" cy="296863"/>
          </a:xfrm>
          <a:custGeom>
            <a:avLst/>
            <a:gdLst>
              <a:gd name="T0" fmla="*/ 0 w 3696"/>
              <a:gd name="T1" fmla="*/ 240 h 528"/>
              <a:gd name="T2" fmla="*/ 672 w 3696"/>
              <a:gd name="T3" fmla="*/ 240 h 528"/>
              <a:gd name="T4" fmla="*/ 816 w 3696"/>
              <a:gd name="T5" fmla="*/ 0 h 528"/>
              <a:gd name="T6" fmla="*/ 816 w 3696"/>
              <a:gd name="T7" fmla="*/ 528 h 528"/>
              <a:gd name="T8" fmla="*/ 1008 w 3696"/>
              <a:gd name="T9" fmla="*/ 0 h 528"/>
              <a:gd name="T10" fmla="*/ 1008 w 3696"/>
              <a:gd name="T11" fmla="*/ 528 h 528"/>
              <a:gd name="T12" fmla="*/ 1248 w 3696"/>
              <a:gd name="T13" fmla="*/ 0 h 528"/>
              <a:gd name="T14" fmla="*/ 1248 w 3696"/>
              <a:gd name="T15" fmla="*/ 528 h 528"/>
              <a:gd name="T16" fmla="*/ 1488 w 3696"/>
              <a:gd name="T17" fmla="*/ 0 h 528"/>
              <a:gd name="T18" fmla="*/ 1481 w 3696"/>
              <a:gd name="T19" fmla="*/ 528 h 528"/>
              <a:gd name="T20" fmla="*/ 1680 w 3696"/>
              <a:gd name="T21" fmla="*/ 0 h 528"/>
              <a:gd name="T22" fmla="*/ 1680 w 3696"/>
              <a:gd name="T23" fmla="*/ 528 h 528"/>
              <a:gd name="T24" fmla="*/ 1920 w 3696"/>
              <a:gd name="T25" fmla="*/ 0 h 528"/>
              <a:gd name="T26" fmla="*/ 1920 w 3696"/>
              <a:gd name="T27" fmla="*/ 528 h 528"/>
              <a:gd name="T28" fmla="*/ 2112 w 3696"/>
              <a:gd name="T29" fmla="*/ 0 h 528"/>
              <a:gd name="T30" fmla="*/ 2112 w 3696"/>
              <a:gd name="T31" fmla="*/ 528 h 528"/>
              <a:gd name="T32" fmla="*/ 2352 w 3696"/>
              <a:gd name="T33" fmla="*/ 0 h 528"/>
              <a:gd name="T34" fmla="*/ 2352 w 3696"/>
              <a:gd name="T35" fmla="*/ 528 h 528"/>
              <a:gd name="T36" fmla="*/ 2592 w 3696"/>
              <a:gd name="T37" fmla="*/ 0 h 528"/>
              <a:gd name="T38" fmla="*/ 2592 w 3696"/>
              <a:gd name="T39" fmla="*/ 528 h 528"/>
              <a:gd name="T40" fmla="*/ 2832 w 3696"/>
              <a:gd name="T41" fmla="*/ 0 h 528"/>
              <a:gd name="T42" fmla="*/ 2832 w 3696"/>
              <a:gd name="T43" fmla="*/ 528 h 528"/>
              <a:gd name="T44" fmla="*/ 3045 w 3696"/>
              <a:gd name="T45" fmla="*/ 1 h 528"/>
              <a:gd name="T46" fmla="*/ 3045 w 3696"/>
              <a:gd name="T47" fmla="*/ 528 h 528"/>
              <a:gd name="T48" fmla="*/ 3264 w 3696"/>
              <a:gd name="T49" fmla="*/ 144 h 528"/>
              <a:gd name="T50" fmla="*/ 3696 w 3696"/>
              <a:gd name="T51" fmla="*/ 144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696" h="528">
                <a:moveTo>
                  <a:pt x="0" y="240"/>
                </a:moveTo>
                <a:lnTo>
                  <a:pt x="672" y="240"/>
                </a:lnTo>
                <a:lnTo>
                  <a:pt x="816" y="0"/>
                </a:lnTo>
                <a:lnTo>
                  <a:pt x="816" y="528"/>
                </a:lnTo>
                <a:lnTo>
                  <a:pt x="1008" y="0"/>
                </a:lnTo>
                <a:lnTo>
                  <a:pt x="1008" y="528"/>
                </a:lnTo>
                <a:lnTo>
                  <a:pt x="1248" y="0"/>
                </a:lnTo>
                <a:lnTo>
                  <a:pt x="1248" y="528"/>
                </a:lnTo>
                <a:lnTo>
                  <a:pt x="1488" y="0"/>
                </a:lnTo>
                <a:lnTo>
                  <a:pt x="1481" y="528"/>
                </a:lnTo>
                <a:lnTo>
                  <a:pt x="1680" y="0"/>
                </a:lnTo>
                <a:lnTo>
                  <a:pt x="1680" y="528"/>
                </a:lnTo>
                <a:lnTo>
                  <a:pt x="1920" y="0"/>
                </a:lnTo>
                <a:lnTo>
                  <a:pt x="1920" y="528"/>
                </a:lnTo>
                <a:lnTo>
                  <a:pt x="2112" y="0"/>
                </a:lnTo>
                <a:lnTo>
                  <a:pt x="2112" y="528"/>
                </a:lnTo>
                <a:lnTo>
                  <a:pt x="2352" y="0"/>
                </a:lnTo>
                <a:lnTo>
                  <a:pt x="2352" y="528"/>
                </a:lnTo>
                <a:lnTo>
                  <a:pt x="2592" y="0"/>
                </a:lnTo>
                <a:lnTo>
                  <a:pt x="2592" y="528"/>
                </a:lnTo>
                <a:lnTo>
                  <a:pt x="2832" y="0"/>
                </a:lnTo>
                <a:lnTo>
                  <a:pt x="2832" y="528"/>
                </a:lnTo>
                <a:lnTo>
                  <a:pt x="3045" y="1"/>
                </a:lnTo>
                <a:lnTo>
                  <a:pt x="3045" y="528"/>
                </a:lnTo>
                <a:lnTo>
                  <a:pt x="3264" y="144"/>
                </a:lnTo>
                <a:lnTo>
                  <a:pt x="3696" y="144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2362200" y="1676400"/>
            <a:ext cx="5029200" cy="533400"/>
            <a:chOff x="2016" y="1200"/>
            <a:chExt cx="3168" cy="336"/>
          </a:xfrm>
        </p:grpSpPr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3072" y="1296"/>
              <a:ext cx="1584" cy="240"/>
              <a:chOff x="3072" y="1392"/>
              <a:chExt cx="1584" cy="240"/>
            </a:xfrm>
          </p:grpSpPr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 rot="91549">
                <a:off x="3312" y="1440"/>
                <a:ext cx="1101" cy="186"/>
              </a:xfrm>
              <a:custGeom>
                <a:avLst/>
                <a:gdLst>
                  <a:gd name="T0" fmla="*/ 0 w 3696"/>
                  <a:gd name="T1" fmla="*/ 240 h 528"/>
                  <a:gd name="T2" fmla="*/ 672 w 3696"/>
                  <a:gd name="T3" fmla="*/ 240 h 528"/>
                  <a:gd name="T4" fmla="*/ 816 w 3696"/>
                  <a:gd name="T5" fmla="*/ 0 h 528"/>
                  <a:gd name="T6" fmla="*/ 816 w 3696"/>
                  <a:gd name="T7" fmla="*/ 528 h 528"/>
                  <a:gd name="T8" fmla="*/ 1008 w 3696"/>
                  <a:gd name="T9" fmla="*/ 0 h 528"/>
                  <a:gd name="T10" fmla="*/ 1008 w 3696"/>
                  <a:gd name="T11" fmla="*/ 528 h 528"/>
                  <a:gd name="T12" fmla="*/ 1248 w 3696"/>
                  <a:gd name="T13" fmla="*/ 0 h 528"/>
                  <a:gd name="T14" fmla="*/ 1248 w 3696"/>
                  <a:gd name="T15" fmla="*/ 528 h 528"/>
                  <a:gd name="T16" fmla="*/ 1488 w 3696"/>
                  <a:gd name="T17" fmla="*/ 0 h 528"/>
                  <a:gd name="T18" fmla="*/ 1481 w 3696"/>
                  <a:gd name="T19" fmla="*/ 528 h 528"/>
                  <a:gd name="T20" fmla="*/ 1680 w 3696"/>
                  <a:gd name="T21" fmla="*/ 0 h 528"/>
                  <a:gd name="T22" fmla="*/ 1680 w 3696"/>
                  <a:gd name="T23" fmla="*/ 528 h 528"/>
                  <a:gd name="T24" fmla="*/ 1920 w 3696"/>
                  <a:gd name="T25" fmla="*/ 0 h 528"/>
                  <a:gd name="T26" fmla="*/ 1920 w 3696"/>
                  <a:gd name="T27" fmla="*/ 528 h 528"/>
                  <a:gd name="T28" fmla="*/ 2112 w 3696"/>
                  <a:gd name="T29" fmla="*/ 0 h 528"/>
                  <a:gd name="T30" fmla="*/ 2112 w 3696"/>
                  <a:gd name="T31" fmla="*/ 528 h 528"/>
                  <a:gd name="T32" fmla="*/ 2352 w 3696"/>
                  <a:gd name="T33" fmla="*/ 0 h 528"/>
                  <a:gd name="T34" fmla="*/ 2352 w 3696"/>
                  <a:gd name="T35" fmla="*/ 528 h 528"/>
                  <a:gd name="T36" fmla="*/ 2592 w 3696"/>
                  <a:gd name="T37" fmla="*/ 0 h 528"/>
                  <a:gd name="T38" fmla="*/ 2592 w 3696"/>
                  <a:gd name="T39" fmla="*/ 528 h 528"/>
                  <a:gd name="T40" fmla="*/ 2832 w 3696"/>
                  <a:gd name="T41" fmla="*/ 0 h 528"/>
                  <a:gd name="T42" fmla="*/ 2832 w 3696"/>
                  <a:gd name="T43" fmla="*/ 528 h 528"/>
                  <a:gd name="T44" fmla="*/ 3045 w 3696"/>
                  <a:gd name="T45" fmla="*/ 1 h 528"/>
                  <a:gd name="T46" fmla="*/ 3045 w 3696"/>
                  <a:gd name="T47" fmla="*/ 528 h 528"/>
                  <a:gd name="T48" fmla="*/ 3264 w 3696"/>
                  <a:gd name="T49" fmla="*/ 144 h 528"/>
                  <a:gd name="T50" fmla="*/ 3696 w 3696"/>
                  <a:gd name="T51" fmla="*/ 144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696" h="528">
                    <a:moveTo>
                      <a:pt x="0" y="240"/>
                    </a:moveTo>
                    <a:lnTo>
                      <a:pt x="672" y="240"/>
                    </a:lnTo>
                    <a:lnTo>
                      <a:pt x="816" y="0"/>
                    </a:lnTo>
                    <a:lnTo>
                      <a:pt x="816" y="528"/>
                    </a:lnTo>
                    <a:lnTo>
                      <a:pt x="1008" y="0"/>
                    </a:lnTo>
                    <a:lnTo>
                      <a:pt x="1008" y="528"/>
                    </a:lnTo>
                    <a:lnTo>
                      <a:pt x="1248" y="0"/>
                    </a:lnTo>
                    <a:lnTo>
                      <a:pt x="1248" y="528"/>
                    </a:lnTo>
                    <a:lnTo>
                      <a:pt x="1488" y="0"/>
                    </a:lnTo>
                    <a:lnTo>
                      <a:pt x="1481" y="528"/>
                    </a:lnTo>
                    <a:lnTo>
                      <a:pt x="1680" y="0"/>
                    </a:lnTo>
                    <a:lnTo>
                      <a:pt x="1680" y="528"/>
                    </a:lnTo>
                    <a:lnTo>
                      <a:pt x="1920" y="0"/>
                    </a:lnTo>
                    <a:lnTo>
                      <a:pt x="1920" y="528"/>
                    </a:lnTo>
                    <a:lnTo>
                      <a:pt x="2112" y="0"/>
                    </a:lnTo>
                    <a:lnTo>
                      <a:pt x="2112" y="528"/>
                    </a:lnTo>
                    <a:lnTo>
                      <a:pt x="2352" y="0"/>
                    </a:lnTo>
                    <a:lnTo>
                      <a:pt x="2352" y="528"/>
                    </a:lnTo>
                    <a:lnTo>
                      <a:pt x="2592" y="0"/>
                    </a:lnTo>
                    <a:lnTo>
                      <a:pt x="2592" y="528"/>
                    </a:lnTo>
                    <a:lnTo>
                      <a:pt x="2832" y="0"/>
                    </a:lnTo>
                    <a:lnTo>
                      <a:pt x="2832" y="528"/>
                    </a:lnTo>
                    <a:lnTo>
                      <a:pt x="3045" y="1"/>
                    </a:lnTo>
                    <a:lnTo>
                      <a:pt x="3045" y="528"/>
                    </a:lnTo>
                    <a:lnTo>
                      <a:pt x="3264" y="144"/>
                    </a:lnTo>
                    <a:lnTo>
                      <a:pt x="3696" y="144"/>
                    </a:lnTo>
                  </a:path>
                </a:pathLst>
              </a:custGeom>
              <a:noFill/>
              <a:ln w="28575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15" name="Oval 16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240" cy="240"/>
              </a:xfrm>
              <a:prstGeom prst="ellips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16" name="Oval 17"/>
              <p:cNvSpPr>
                <a:spLocks noChangeArrowheads="1"/>
              </p:cNvSpPr>
              <p:nvPr/>
            </p:nvSpPr>
            <p:spPr bwMode="auto">
              <a:xfrm>
                <a:off x="3072" y="1392"/>
                <a:ext cx="240" cy="240"/>
              </a:xfrm>
              <a:prstGeom prst="ellips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sp>
          <p:nvSpPr>
            <p:cNvPr id="11" name="Freeform 18"/>
            <p:cNvSpPr>
              <a:spLocks/>
            </p:cNvSpPr>
            <p:nvPr/>
          </p:nvSpPr>
          <p:spPr bwMode="auto">
            <a:xfrm>
              <a:off x="4512" y="1200"/>
              <a:ext cx="576" cy="336"/>
            </a:xfrm>
            <a:custGeom>
              <a:avLst/>
              <a:gdLst>
                <a:gd name="T0" fmla="*/ 0 w 576"/>
                <a:gd name="T1" fmla="*/ 0 h 336"/>
                <a:gd name="T2" fmla="*/ 144 w 576"/>
                <a:gd name="T3" fmla="*/ 192 h 336"/>
                <a:gd name="T4" fmla="*/ 576 w 576"/>
                <a:gd name="T5" fmla="*/ 192 h 336"/>
                <a:gd name="T6" fmla="*/ 576 w 576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6" h="336">
                  <a:moveTo>
                    <a:pt x="0" y="0"/>
                  </a:moveTo>
                  <a:lnTo>
                    <a:pt x="144" y="192"/>
                  </a:lnTo>
                  <a:lnTo>
                    <a:pt x="576" y="192"/>
                  </a:lnTo>
                  <a:lnTo>
                    <a:pt x="576" y="336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>
              <a:off x="4992" y="1536"/>
              <a:ext cx="1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3" name="Freeform 20"/>
            <p:cNvSpPr>
              <a:spLocks/>
            </p:cNvSpPr>
            <p:nvPr/>
          </p:nvSpPr>
          <p:spPr bwMode="auto">
            <a:xfrm>
              <a:off x="2016" y="1200"/>
              <a:ext cx="1200" cy="192"/>
            </a:xfrm>
            <a:custGeom>
              <a:avLst/>
              <a:gdLst>
                <a:gd name="T0" fmla="*/ 960 w 960"/>
                <a:gd name="T1" fmla="*/ 0 h 192"/>
                <a:gd name="T2" fmla="*/ 816 w 960"/>
                <a:gd name="T3" fmla="*/ 192 h 192"/>
                <a:gd name="T4" fmla="*/ 0 w 960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0" h="192">
                  <a:moveTo>
                    <a:pt x="960" y="0"/>
                  </a:moveTo>
                  <a:lnTo>
                    <a:pt x="816" y="192"/>
                  </a:lnTo>
                  <a:lnTo>
                    <a:pt x="0" y="192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17" name="Group 21"/>
          <p:cNvGrpSpPr>
            <a:grpSpLocks/>
          </p:cNvGrpSpPr>
          <p:nvPr/>
        </p:nvGrpSpPr>
        <p:grpSpPr bwMode="auto">
          <a:xfrm>
            <a:off x="2743200" y="5029200"/>
            <a:ext cx="228600" cy="304800"/>
            <a:chOff x="2208" y="2880"/>
            <a:chExt cx="144" cy="192"/>
          </a:xfrm>
        </p:grpSpPr>
        <p:sp>
          <p:nvSpPr>
            <p:cNvPr id="18" name="AutoShape 22"/>
            <p:cNvSpPr>
              <a:spLocks noChangeArrowheads="1"/>
            </p:cNvSpPr>
            <p:nvPr/>
          </p:nvSpPr>
          <p:spPr bwMode="auto">
            <a:xfrm rot="-5400000">
              <a:off x="2184" y="2904"/>
              <a:ext cx="192" cy="1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>
              <a:off x="2208" y="288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20" name="Group 24"/>
          <p:cNvGrpSpPr>
            <a:grpSpLocks/>
          </p:cNvGrpSpPr>
          <p:nvPr/>
        </p:nvGrpSpPr>
        <p:grpSpPr bwMode="auto">
          <a:xfrm>
            <a:off x="3429000" y="5029200"/>
            <a:ext cx="228600" cy="304800"/>
            <a:chOff x="2208" y="2880"/>
            <a:chExt cx="144" cy="192"/>
          </a:xfrm>
        </p:grpSpPr>
        <p:sp>
          <p:nvSpPr>
            <p:cNvPr id="21" name="AutoShape 25"/>
            <p:cNvSpPr>
              <a:spLocks noChangeArrowheads="1"/>
            </p:cNvSpPr>
            <p:nvPr/>
          </p:nvSpPr>
          <p:spPr bwMode="auto">
            <a:xfrm rot="-5400000">
              <a:off x="2184" y="2904"/>
              <a:ext cx="192" cy="1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>
              <a:off x="2208" y="288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23" name="Group 27"/>
          <p:cNvGrpSpPr>
            <a:grpSpLocks/>
          </p:cNvGrpSpPr>
          <p:nvPr/>
        </p:nvGrpSpPr>
        <p:grpSpPr bwMode="auto">
          <a:xfrm>
            <a:off x="3429000" y="4191000"/>
            <a:ext cx="228600" cy="304800"/>
            <a:chOff x="2208" y="2880"/>
            <a:chExt cx="144" cy="192"/>
          </a:xfrm>
        </p:grpSpPr>
        <p:sp>
          <p:nvSpPr>
            <p:cNvPr id="24" name="AutoShape 28"/>
            <p:cNvSpPr>
              <a:spLocks noChangeArrowheads="1"/>
            </p:cNvSpPr>
            <p:nvPr/>
          </p:nvSpPr>
          <p:spPr bwMode="auto">
            <a:xfrm rot="-5400000">
              <a:off x="2184" y="2904"/>
              <a:ext cx="192" cy="144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25" name="Line 29"/>
            <p:cNvSpPr>
              <a:spLocks noChangeShapeType="1"/>
            </p:cNvSpPr>
            <p:nvPr/>
          </p:nvSpPr>
          <p:spPr bwMode="auto">
            <a:xfrm>
              <a:off x="2208" y="2880"/>
              <a:ext cx="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26" name="Group 30"/>
          <p:cNvGrpSpPr>
            <a:grpSpLocks/>
          </p:cNvGrpSpPr>
          <p:nvPr/>
        </p:nvGrpSpPr>
        <p:grpSpPr bwMode="auto">
          <a:xfrm>
            <a:off x="3429000" y="3429000"/>
            <a:ext cx="228600" cy="304800"/>
            <a:chOff x="2208" y="2880"/>
            <a:chExt cx="144" cy="192"/>
          </a:xfrm>
        </p:grpSpPr>
        <p:sp>
          <p:nvSpPr>
            <p:cNvPr id="27" name="AutoShape 31"/>
            <p:cNvSpPr>
              <a:spLocks noChangeArrowheads="1"/>
            </p:cNvSpPr>
            <p:nvPr/>
          </p:nvSpPr>
          <p:spPr bwMode="auto">
            <a:xfrm rot="-5400000">
              <a:off x="2184" y="2904"/>
              <a:ext cx="192" cy="1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28" name="Line 32"/>
            <p:cNvSpPr>
              <a:spLocks noChangeShapeType="1"/>
            </p:cNvSpPr>
            <p:nvPr/>
          </p:nvSpPr>
          <p:spPr bwMode="auto">
            <a:xfrm>
              <a:off x="2208" y="288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29" name="Group 33"/>
          <p:cNvGrpSpPr>
            <a:grpSpLocks/>
          </p:cNvGrpSpPr>
          <p:nvPr/>
        </p:nvGrpSpPr>
        <p:grpSpPr bwMode="auto">
          <a:xfrm>
            <a:off x="2743200" y="3429000"/>
            <a:ext cx="228600" cy="304800"/>
            <a:chOff x="2208" y="2880"/>
            <a:chExt cx="144" cy="192"/>
          </a:xfrm>
        </p:grpSpPr>
        <p:sp>
          <p:nvSpPr>
            <p:cNvPr id="30" name="AutoShape 34"/>
            <p:cNvSpPr>
              <a:spLocks noChangeArrowheads="1"/>
            </p:cNvSpPr>
            <p:nvPr/>
          </p:nvSpPr>
          <p:spPr bwMode="auto">
            <a:xfrm rot="-5400000">
              <a:off x="2184" y="2904"/>
              <a:ext cx="192" cy="144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31" name="Line 35"/>
            <p:cNvSpPr>
              <a:spLocks noChangeShapeType="1"/>
            </p:cNvSpPr>
            <p:nvPr/>
          </p:nvSpPr>
          <p:spPr bwMode="auto">
            <a:xfrm>
              <a:off x="2208" y="2880"/>
              <a:ext cx="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32" name="Group 36"/>
          <p:cNvGrpSpPr>
            <a:grpSpLocks/>
          </p:cNvGrpSpPr>
          <p:nvPr/>
        </p:nvGrpSpPr>
        <p:grpSpPr bwMode="auto">
          <a:xfrm>
            <a:off x="2743200" y="4191000"/>
            <a:ext cx="228600" cy="304800"/>
            <a:chOff x="2208" y="2880"/>
            <a:chExt cx="144" cy="192"/>
          </a:xfrm>
        </p:grpSpPr>
        <p:sp>
          <p:nvSpPr>
            <p:cNvPr id="33" name="AutoShape 37"/>
            <p:cNvSpPr>
              <a:spLocks noChangeArrowheads="1"/>
            </p:cNvSpPr>
            <p:nvPr/>
          </p:nvSpPr>
          <p:spPr bwMode="auto">
            <a:xfrm rot="-5400000">
              <a:off x="2184" y="2904"/>
              <a:ext cx="192" cy="1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34" name="Line 38"/>
            <p:cNvSpPr>
              <a:spLocks noChangeShapeType="1"/>
            </p:cNvSpPr>
            <p:nvPr/>
          </p:nvSpPr>
          <p:spPr bwMode="auto">
            <a:xfrm>
              <a:off x="2208" y="288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sp>
        <p:nvSpPr>
          <p:cNvPr id="35" name="Freeform 39"/>
          <p:cNvSpPr>
            <a:spLocks/>
          </p:cNvSpPr>
          <p:nvPr/>
        </p:nvSpPr>
        <p:spPr bwMode="auto">
          <a:xfrm>
            <a:off x="2362200" y="2743200"/>
            <a:ext cx="4572000" cy="1676400"/>
          </a:xfrm>
          <a:custGeom>
            <a:avLst/>
            <a:gdLst>
              <a:gd name="T0" fmla="*/ 0 w 2880"/>
              <a:gd name="T1" fmla="*/ 0 h 1056"/>
              <a:gd name="T2" fmla="*/ 2880 w 2880"/>
              <a:gd name="T3" fmla="*/ 0 h 1056"/>
              <a:gd name="T4" fmla="*/ 2880 w 2880"/>
              <a:gd name="T5" fmla="*/ 1056 h 1056"/>
              <a:gd name="T6" fmla="*/ 2352 w 2880"/>
              <a:gd name="T7" fmla="*/ 1056 h 1056"/>
              <a:gd name="T8" fmla="*/ 1829 w 2880"/>
              <a:gd name="T9" fmla="*/ 799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0" h="1056">
                <a:moveTo>
                  <a:pt x="0" y="0"/>
                </a:moveTo>
                <a:lnTo>
                  <a:pt x="2880" y="0"/>
                </a:lnTo>
                <a:lnTo>
                  <a:pt x="2880" y="1056"/>
                </a:lnTo>
                <a:lnTo>
                  <a:pt x="2352" y="1056"/>
                </a:lnTo>
                <a:lnTo>
                  <a:pt x="1829" y="799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headEnd type="oval" w="med" len="med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36" name="Freeform 40"/>
          <p:cNvSpPr>
            <a:spLocks/>
          </p:cNvSpPr>
          <p:nvPr/>
        </p:nvSpPr>
        <p:spPr bwMode="auto">
          <a:xfrm>
            <a:off x="2362200" y="1992313"/>
            <a:ext cx="4865688" cy="369887"/>
          </a:xfrm>
          <a:custGeom>
            <a:avLst/>
            <a:gdLst>
              <a:gd name="T0" fmla="*/ 0 w 3065"/>
              <a:gd name="T1" fmla="*/ 233 h 233"/>
              <a:gd name="T2" fmla="*/ 2693 w 3065"/>
              <a:gd name="T3" fmla="*/ 227 h 233"/>
              <a:gd name="T4" fmla="*/ 3065 w 3065"/>
              <a:gd name="T5" fmla="*/ 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65" h="233">
                <a:moveTo>
                  <a:pt x="0" y="233"/>
                </a:moveTo>
                <a:lnTo>
                  <a:pt x="2693" y="227"/>
                </a:lnTo>
                <a:lnTo>
                  <a:pt x="3065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oval" w="med" len="med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37" name="Text Box 41"/>
          <p:cNvSpPr txBox="1">
            <a:spLocks noChangeArrowheads="1"/>
          </p:cNvSpPr>
          <p:nvPr/>
        </p:nvSpPr>
        <p:spPr bwMode="auto">
          <a:xfrm>
            <a:off x="1917700" y="1828800"/>
            <a:ext cx="312738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sz="1400" b="1">
                <a:latin typeface="Times New Roman" pitchFamily="18" charset="0"/>
              </a:rPr>
              <a:t>F</a:t>
            </a:r>
          </a:p>
          <a:p>
            <a:pPr eaLnBrk="0" hangingPunct="0"/>
            <a:endParaRPr lang="es-ES_tradnl" sz="1400" b="1">
              <a:latin typeface="Times New Roman" pitchFamily="18" charset="0"/>
            </a:endParaRPr>
          </a:p>
          <a:p>
            <a:pPr eaLnBrk="0" hangingPunct="0"/>
            <a:r>
              <a:rPr lang="es-ES_tradnl" sz="1400" b="1">
                <a:latin typeface="Times New Roman" pitchFamily="18" charset="0"/>
              </a:rPr>
              <a:t>E</a:t>
            </a:r>
          </a:p>
          <a:p>
            <a:pPr eaLnBrk="0" hangingPunct="0"/>
            <a:endParaRPr lang="es-ES_tradnl" sz="1400" b="1">
              <a:latin typeface="Times New Roman" pitchFamily="18" charset="0"/>
            </a:endParaRPr>
          </a:p>
          <a:p>
            <a:pPr eaLnBrk="0" hangingPunct="0"/>
            <a:r>
              <a:rPr lang="es-ES_tradnl" sz="1400" b="1">
                <a:latin typeface="Times New Roman" pitchFamily="18" charset="0"/>
              </a:rPr>
              <a:t>N</a:t>
            </a:r>
          </a:p>
          <a:p>
            <a:pPr eaLnBrk="0" hangingPunct="0"/>
            <a:endParaRPr lang="es-ES_tradnl" sz="1400" b="1">
              <a:latin typeface="Times New Roman" pitchFamily="18" charset="0"/>
            </a:endParaRPr>
          </a:p>
          <a:p>
            <a:pPr eaLnBrk="0" hangingPunct="0"/>
            <a:endParaRPr lang="es-ES_tradnl" sz="1400" b="1">
              <a:latin typeface="Times New Roman" pitchFamily="18" charset="0"/>
            </a:endParaRP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1949450" y="41148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b="1">
                <a:latin typeface="Times New Roman" pitchFamily="18" charset="0"/>
              </a:rPr>
              <a:t>B</a:t>
            </a:r>
          </a:p>
        </p:txBody>
      </p:sp>
      <p:sp>
        <p:nvSpPr>
          <p:cNvPr id="39" name="Freeform 43"/>
          <p:cNvSpPr>
            <a:spLocks/>
          </p:cNvSpPr>
          <p:nvPr/>
        </p:nvSpPr>
        <p:spPr bwMode="auto">
          <a:xfrm>
            <a:off x="3657600" y="3581400"/>
            <a:ext cx="76200" cy="762000"/>
          </a:xfrm>
          <a:custGeom>
            <a:avLst/>
            <a:gdLst>
              <a:gd name="T0" fmla="*/ 0 w 48"/>
              <a:gd name="T1" fmla="*/ 0 h 480"/>
              <a:gd name="T2" fmla="*/ 48 w 48"/>
              <a:gd name="T3" fmla="*/ 0 h 480"/>
              <a:gd name="T4" fmla="*/ 48 w 48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480">
                <a:moveTo>
                  <a:pt x="0" y="0"/>
                </a:moveTo>
                <a:lnTo>
                  <a:pt x="48" y="0"/>
                </a:lnTo>
                <a:lnTo>
                  <a:pt x="48" y="48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40" name="Freeform 44"/>
          <p:cNvSpPr>
            <a:spLocks/>
          </p:cNvSpPr>
          <p:nvPr/>
        </p:nvSpPr>
        <p:spPr bwMode="auto">
          <a:xfrm>
            <a:off x="3657600" y="4343400"/>
            <a:ext cx="76200" cy="838200"/>
          </a:xfrm>
          <a:custGeom>
            <a:avLst/>
            <a:gdLst>
              <a:gd name="T0" fmla="*/ 48 w 48"/>
              <a:gd name="T1" fmla="*/ 0 h 528"/>
              <a:gd name="T2" fmla="*/ 48 w 48"/>
              <a:gd name="T3" fmla="*/ 528 h 528"/>
              <a:gd name="T4" fmla="*/ 0 w 48"/>
              <a:gd name="T5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528">
                <a:moveTo>
                  <a:pt x="48" y="0"/>
                </a:moveTo>
                <a:lnTo>
                  <a:pt x="48" y="528"/>
                </a:lnTo>
                <a:lnTo>
                  <a:pt x="0" y="528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41" name="Freeform 45"/>
          <p:cNvSpPr>
            <a:spLocks/>
          </p:cNvSpPr>
          <p:nvPr/>
        </p:nvSpPr>
        <p:spPr bwMode="auto">
          <a:xfrm>
            <a:off x="2667000" y="3581400"/>
            <a:ext cx="76200" cy="762000"/>
          </a:xfrm>
          <a:custGeom>
            <a:avLst/>
            <a:gdLst>
              <a:gd name="T0" fmla="*/ 48 w 48"/>
              <a:gd name="T1" fmla="*/ 0 h 480"/>
              <a:gd name="T2" fmla="*/ 0 w 48"/>
              <a:gd name="T3" fmla="*/ 0 h 480"/>
              <a:gd name="T4" fmla="*/ 0 w 48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480">
                <a:moveTo>
                  <a:pt x="48" y="0"/>
                </a:moveTo>
                <a:lnTo>
                  <a:pt x="0" y="0"/>
                </a:lnTo>
                <a:lnTo>
                  <a:pt x="0" y="480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42" name="Freeform 46"/>
          <p:cNvSpPr>
            <a:spLocks/>
          </p:cNvSpPr>
          <p:nvPr/>
        </p:nvSpPr>
        <p:spPr bwMode="auto">
          <a:xfrm>
            <a:off x="2667000" y="4343400"/>
            <a:ext cx="76200" cy="838200"/>
          </a:xfrm>
          <a:custGeom>
            <a:avLst/>
            <a:gdLst>
              <a:gd name="T0" fmla="*/ 0 w 48"/>
              <a:gd name="T1" fmla="*/ 0 h 528"/>
              <a:gd name="T2" fmla="*/ 0 w 48"/>
              <a:gd name="T3" fmla="*/ 528 h 528"/>
              <a:gd name="T4" fmla="*/ 48 w 48"/>
              <a:gd name="T5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528">
                <a:moveTo>
                  <a:pt x="0" y="0"/>
                </a:moveTo>
                <a:lnTo>
                  <a:pt x="0" y="528"/>
                </a:lnTo>
                <a:lnTo>
                  <a:pt x="48" y="528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43" name="Line 47"/>
          <p:cNvSpPr>
            <a:spLocks noChangeShapeType="1"/>
          </p:cNvSpPr>
          <p:nvPr/>
        </p:nvSpPr>
        <p:spPr bwMode="auto">
          <a:xfrm>
            <a:off x="2971800" y="51816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44" name="Line 48"/>
          <p:cNvSpPr>
            <a:spLocks noChangeShapeType="1"/>
          </p:cNvSpPr>
          <p:nvPr/>
        </p:nvSpPr>
        <p:spPr bwMode="auto">
          <a:xfrm>
            <a:off x="3200400" y="51816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45" name="Line 49"/>
          <p:cNvSpPr>
            <a:spLocks noChangeShapeType="1"/>
          </p:cNvSpPr>
          <p:nvPr/>
        </p:nvSpPr>
        <p:spPr bwMode="auto">
          <a:xfrm>
            <a:off x="2971800" y="4343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46" name="Line 50"/>
          <p:cNvSpPr>
            <a:spLocks noChangeShapeType="1"/>
          </p:cNvSpPr>
          <p:nvPr/>
        </p:nvSpPr>
        <p:spPr bwMode="auto">
          <a:xfrm>
            <a:off x="3200400" y="4343400"/>
            <a:ext cx="228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47" name="Line 51"/>
          <p:cNvSpPr>
            <a:spLocks noChangeShapeType="1"/>
          </p:cNvSpPr>
          <p:nvPr/>
        </p:nvSpPr>
        <p:spPr bwMode="auto">
          <a:xfrm>
            <a:off x="3200400" y="3581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48" name="Line 52"/>
          <p:cNvSpPr>
            <a:spLocks noChangeShapeType="1"/>
          </p:cNvSpPr>
          <p:nvPr/>
        </p:nvSpPr>
        <p:spPr bwMode="auto">
          <a:xfrm>
            <a:off x="2971800" y="3581400"/>
            <a:ext cx="228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49" name="Arc 53"/>
          <p:cNvSpPr>
            <a:spLocks/>
          </p:cNvSpPr>
          <p:nvPr/>
        </p:nvSpPr>
        <p:spPr bwMode="auto">
          <a:xfrm rot="12891725" flipH="1">
            <a:off x="4800600" y="2286000"/>
            <a:ext cx="1233488" cy="1295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0564"/>
              <a:gd name="T1" fmla="*/ 0 h 21600"/>
              <a:gd name="T2" fmla="*/ 20564 w 20564"/>
              <a:gd name="T3" fmla="*/ 14992 h 21600"/>
              <a:gd name="T4" fmla="*/ 0 w 205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564" h="21600" fill="none" extrusionOk="0">
                <a:moveTo>
                  <a:pt x="-1" y="0"/>
                </a:moveTo>
                <a:cubicBezTo>
                  <a:pt x="9383" y="0"/>
                  <a:pt x="17693" y="6058"/>
                  <a:pt x="20564" y="14991"/>
                </a:cubicBezTo>
              </a:path>
              <a:path w="20564" h="21600" stroke="0" extrusionOk="0">
                <a:moveTo>
                  <a:pt x="-1" y="0"/>
                </a:moveTo>
                <a:cubicBezTo>
                  <a:pt x="9383" y="0"/>
                  <a:pt x="17693" y="6058"/>
                  <a:pt x="20564" y="14991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50" name="Freeform 54"/>
          <p:cNvSpPr>
            <a:spLocks/>
          </p:cNvSpPr>
          <p:nvPr/>
        </p:nvSpPr>
        <p:spPr bwMode="auto">
          <a:xfrm>
            <a:off x="3200400" y="2971800"/>
            <a:ext cx="838200" cy="1371600"/>
          </a:xfrm>
          <a:custGeom>
            <a:avLst/>
            <a:gdLst>
              <a:gd name="T0" fmla="*/ 528 w 528"/>
              <a:gd name="T1" fmla="*/ 0 h 864"/>
              <a:gd name="T2" fmla="*/ 432 w 528"/>
              <a:gd name="T3" fmla="*/ 0 h 864"/>
              <a:gd name="T4" fmla="*/ 432 w 528"/>
              <a:gd name="T5" fmla="*/ 672 h 864"/>
              <a:gd name="T6" fmla="*/ 0 w 528"/>
              <a:gd name="T7" fmla="*/ 672 h 864"/>
              <a:gd name="T8" fmla="*/ 0 w 528"/>
              <a:gd name="T9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8" h="864">
                <a:moveTo>
                  <a:pt x="528" y="0"/>
                </a:moveTo>
                <a:lnTo>
                  <a:pt x="432" y="0"/>
                </a:lnTo>
                <a:lnTo>
                  <a:pt x="432" y="672"/>
                </a:lnTo>
                <a:lnTo>
                  <a:pt x="0" y="672"/>
                </a:lnTo>
                <a:lnTo>
                  <a:pt x="0" y="864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51" name="Freeform 55"/>
          <p:cNvSpPr>
            <a:spLocks/>
          </p:cNvSpPr>
          <p:nvPr/>
        </p:nvSpPr>
        <p:spPr bwMode="auto">
          <a:xfrm>
            <a:off x="3200400" y="5181600"/>
            <a:ext cx="2057400" cy="609600"/>
          </a:xfrm>
          <a:custGeom>
            <a:avLst/>
            <a:gdLst>
              <a:gd name="T0" fmla="*/ 1296 w 1296"/>
              <a:gd name="T1" fmla="*/ 384 h 384"/>
              <a:gd name="T2" fmla="*/ 0 w 1296"/>
              <a:gd name="T3" fmla="*/ 384 h 384"/>
              <a:gd name="T4" fmla="*/ 0 w 1296"/>
              <a:gd name="T5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96" h="384">
                <a:moveTo>
                  <a:pt x="1296" y="384"/>
                </a:moveTo>
                <a:lnTo>
                  <a:pt x="0" y="384"/>
                </a:lnTo>
                <a:lnTo>
                  <a:pt x="0" y="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52" name="Freeform 56"/>
          <p:cNvSpPr>
            <a:spLocks/>
          </p:cNvSpPr>
          <p:nvPr/>
        </p:nvSpPr>
        <p:spPr bwMode="auto">
          <a:xfrm>
            <a:off x="3200400" y="2895600"/>
            <a:ext cx="3276600" cy="685800"/>
          </a:xfrm>
          <a:custGeom>
            <a:avLst/>
            <a:gdLst>
              <a:gd name="T0" fmla="*/ 0 w 2064"/>
              <a:gd name="T1" fmla="*/ 432 h 432"/>
              <a:gd name="T2" fmla="*/ 0 w 2064"/>
              <a:gd name="T3" fmla="*/ 0 h 432"/>
              <a:gd name="T4" fmla="*/ 2064 w 2064"/>
              <a:gd name="T5" fmla="*/ 0 h 432"/>
              <a:gd name="T6" fmla="*/ 2064 w 2064"/>
              <a:gd name="T7" fmla="*/ 96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4" h="432">
                <a:moveTo>
                  <a:pt x="0" y="432"/>
                </a:moveTo>
                <a:lnTo>
                  <a:pt x="0" y="0"/>
                </a:lnTo>
                <a:lnTo>
                  <a:pt x="2064" y="0"/>
                </a:lnTo>
                <a:lnTo>
                  <a:pt x="2064" y="96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53" name="Line 57"/>
          <p:cNvSpPr>
            <a:spLocks noChangeShapeType="1"/>
          </p:cNvSpPr>
          <p:nvPr/>
        </p:nvSpPr>
        <p:spPr bwMode="auto">
          <a:xfrm>
            <a:off x="2667000" y="4343400"/>
            <a:ext cx="7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54" name="Line 58"/>
          <p:cNvSpPr>
            <a:spLocks noChangeShapeType="1"/>
          </p:cNvSpPr>
          <p:nvPr/>
        </p:nvSpPr>
        <p:spPr bwMode="auto">
          <a:xfrm flipH="1">
            <a:off x="2362200" y="4343400"/>
            <a:ext cx="30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sm" len="sm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55" name="Line 59"/>
          <p:cNvSpPr>
            <a:spLocks noChangeShapeType="1"/>
          </p:cNvSpPr>
          <p:nvPr/>
        </p:nvSpPr>
        <p:spPr bwMode="auto">
          <a:xfrm>
            <a:off x="3657600" y="4343400"/>
            <a:ext cx="76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56" name="Line 60"/>
          <p:cNvSpPr>
            <a:spLocks noChangeShapeType="1"/>
          </p:cNvSpPr>
          <p:nvPr/>
        </p:nvSpPr>
        <p:spPr bwMode="auto">
          <a:xfrm>
            <a:off x="2514600" y="1905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grpSp>
        <p:nvGrpSpPr>
          <p:cNvPr id="57" name="Group 61"/>
          <p:cNvGrpSpPr>
            <a:grpSpLocks/>
          </p:cNvGrpSpPr>
          <p:nvPr/>
        </p:nvGrpSpPr>
        <p:grpSpPr bwMode="auto">
          <a:xfrm>
            <a:off x="3733800" y="4343400"/>
            <a:ext cx="609600" cy="381000"/>
            <a:chOff x="2352" y="2736"/>
            <a:chExt cx="384" cy="240"/>
          </a:xfrm>
        </p:grpSpPr>
        <p:sp>
          <p:nvSpPr>
            <p:cNvPr id="58" name="Line 62"/>
            <p:cNvSpPr>
              <a:spLocks noChangeShapeType="1"/>
            </p:cNvSpPr>
            <p:nvPr/>
          </p:nvSpPr>
          <p:spPr bwMode="auto">
            <a:xfrm>
              <a:off x="2640" y="2736"/>
              <a:ext cx="0" cy="24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non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59" name="Line 63"/>
            <p:cNvSpPr>
              <a:spLocks noChangeShapeType="1"/>
            </p:cNvSpPr>
            <p:nvPr/>
          </p:nvSpPr>
          <p:spPr bwMode="auto">
            <a:xfrm>
              <a:off x="2544" y="2976"/>
              <a:ext cx="19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non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0" name="Line 64"/>
            <p:cNvSpPr>
              <a:spLocks noChangeShapeType="1"/>
            </p:cNvSpPr>
            <p:nvPr/>
          </p:nvSpPr>
          <p:spPr bwMode="auto">
            <a:xfrm>
              <a:off x="2352" y="2736"/>
              <a:ext cx="28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sp>
        <p:nvSpPr>
          <p:cNvPr id="61" name="Line 65"/>
          <p:cNvSpPr>
            <a:spLocks noChangeShapeType="1"/>
          </p:cNvSpPr>
          <p:nvPr/>
        </p:nvSpPr>
        <p:spPr bwMode="auto">
          <a:xfrm flipH="1">
            <a:off x="2667000" y="2667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62" name="AutoShape 66"/>
          <p:cNvSpPr>
            <a:spLocks noChangeArrowheads="1"/>
          </p:cNvSpPr>
          <p:nvPr/>
        </p:nvSpPr>
        <p:spPr bwMode="auto">
          <a:xfrm>
            <a:off x="1905000" y="4495800"/>
            <a:ext cx="533400" cy="152400"/>
          </a:xfrm>
          <a:prstGeom prst="leftArrow">
            <a:avLst>
              <a:gd name="adj1" fmla="val 50000"/>
              <a:gd name="adj2" fmla="val 8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3130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35161" y="251356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Funcionamiento Sistema de Carga: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435160" y="692696"/>
            <a:ext cx="2034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2. Rectificación </a:t>
            </a:r>
            <a:endParaRPr lang="es-CL" dirty="0"/>
          </a:p>
        </p:txBody>
      </p:sp>
      <p:sp>
        <p:nvSpPr>
          <p:cNvPr id="4" name="Freeform 10"/>
          <p:cNvSpPr>
            <a:spLocks/>
          </p:cNvSpPr>
          <p:nvPr/>
        </p:nvSpPr>
        <p:spPr bwMode="auto">
          <a:xfrm rot="2313408" flipH="1">
            <a:off x="3810000" y="3352800"/>
            <a:ext cx="1606550" cy="322263"/>
          </a:xfrm>
          <a:custGeom>
            <a:avLst/>
            <a:gdLst>
              <a:gd name="T0" fmla="*/ 0 w 3696"/>
              <a:gd name="T1" fmla="*/ 240 h 528"/>
              <a:gd name="T2" fmla="*/ 672 w 3696"/>
              <a:gd name="T3" fmla="*/ 240 h 528"/>
              <a:gd name="T4" fmla="*/ 816 w 3696"/>
              <a:gd name="T5" fmla="*/ 0 h 528"/>
              <a:gd name="T6" fmla="*/ 816 w 3696"/>
              <a:gd name="T7" fmla="*/ 528 h 528"/>
              <a:gd name="T8" fmla="*/ 1008 w 3696"/>
              <a:gd name="T9" fmla="*/ 0 h 528"/>
              <a:gd name="T10" fmla="*/ 1008 w 3696"/>
              <a:gd name="T11" fmla="*/ 528 h 528"/>
              <a:gd name="T12" fmla="*/ 1248 w 3696"/>
              <a:gd name="T13" fmla="*/ 0 h 528"/>
              <a:gd name="T14" fmla="*/ 1248 w 3696"/>
              <a:gd name="T15" fmla="*/ 528 h 528"/>
              <a:gd name="T16" fmla="*/ 1488 w 3696"/>
              <a:gd name="T17" fmla="*/ 0 h 528"/>
              <a:gd name="T18" fmla="*/ 1481 w 3696"/>
              <a:gd name="T19" fmla="*/ 528 h 528"/>
              <a:gd name="T20" fmla="*/ 1680 w 3696"/>
              <a:gd name="T21" fmla="*/ 0 h 528"/>
              <a:gd name="T22" fmla="*/ 1680 w 3696"/>
              <a:gd name="T23" fmla="*/ 528 h 528"/>
              <a:gd name="T24" fmla="*/ 1920 w 3696"/>
              <a:gd name="T25" fmla="*/ 0 h 528"/>
              <a:gd name="T26" fmla="*/ 1920 w 3696"/>
              <a:gd name="T27" fmla="*/ 528 h 528"/>
              <a:gd name="T28" fmla="*/ 2112 w 3696"/>
              <a:gd name="T29" fmla="*/ 0 h 528"/>
              <a:gd name="T30" fmla="*/ 2112 w 3696"/>
              <a:gd name="T31" fmla="*/ 528 h 528"/>
              <a:gd name="T32" fmla="*/ 2352 w 3696"/>
              <a:gd name="T33" fmla="*/ 0 h 528"/>
              <a:gd name="T34" fmla="*/ 2352 w 3696"/>
              <a:gd name="T35" fmla="*/ 528 h 528"/>
              <a:gd name="T36" fmla="*/ 2592 w 3696"/>
              <a:gd name="T37" fmla="*/ 0 h 528"/>
              <a:gd name="T38" fmla="*/ 2592 w 3696"/>
              <a:gd name="T39" fmla="*/ 528 h 528"/>
              <a:gd name="T40" fmla="*/ 2832 w 3696"/>
              <a:gd name="T41" fmla="*/ 0 h 528"/>
              <a:gd name="T42" fmla="*/ 2832 w 3696"/>
              <a:gd name="T43" fmla="*/ 528 h 528"/>
              <a:gd name="T44" fmla="*/ 3045 w 3696"/>
              <a:gd name="T45" fmla="*/ 1 h 528"/>
              <a:gd name="T46" fmla="*/ 3045 w 3696"/>
              <a:gd name="T47" fmla="*/ 528 h 528"/>
              <a:gd name="T48" fmla="*/ 3264 w 3696"/>
              <a:gd name="T49" fmla="*/ 144 h 528"/>
              <a:gd name="T50" fmla="*/ 3696 w 3696"/>
              <a:gd name="T51" fmla="*/ 144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696" h="528">
                <a:moveTo>
                  <a:pt x="0" y="240"/>
                </a:moveTo>
                <a:lnTo>
                  <a:pt x="672" y="240"/>
                </a:lnTo>
                <a:lnTo>
                  <a:pt x="816" y="0"/>
                </a:lnTo>
                <a:lnTo>
                  <a:pt x="816" y="528"/>
                </a:lnTo>
                <a:lnTo>
                  <a:pt x="1008" y="0"/>
                </a:lnTo>
                <a:lnTo>
                  <a:pt x="1008" y="528"/>
                </a:lnTo>
                <a:lnTo>
                  <a:pt x="1248" y="0"/>
                </a:lnTo>
                <a:lnTo>
                  <a:pt x="1248" y="528"/>
                </a:lnTo>
                <a:lnTo>
                  <a:pt x="1488" y="0"/>
                </a:lnTo>
                <a:lnTo>
                  <a:pt x="1481" y="528"/>
                </a:lnTo>
                <a:lnTo>
                  <a:pt x="1680" y="0"/>
                </a:lnTo>
                <a:lnTo>
                  <a:pt x="1680" y="528"/>
                </a:lnTo>
                <a:lnTo>
                  <a:pt x="1920" y="0"/>
                </a:lnTo>
                <a:lnTo>
                  <a:pt x="1920" y="528"/>
                </a:lnTo>
                <a:lnTo>
                  <a:pt x="2112" y="0"/>
                </a:lnTo>
                <a:lnTo>
                  <a:pt x="2112" y="528"/>
                </a:lnTo>
                <a:lnTo>
                  <a:pt x="2352" y="0"/>
                </a:lnTo>
                <a:lnTo>
                  <a:pt x="2352" y="528"/>
                </a:lnTo>
                <a:lnTo>
                  <a:pt x="2592" y="0"/>
                </a:lnTo>
                <a:lnTo>
                  <a:pt x="2592" y="528"/>
                </a:lnTo>
                <a:lnTo>
                  <a:pt x="2832" y="0"/>
                </a:lnTo>
                <a:lnTo>
                  <a:pt x="2832" y="528"/>
                </a:lnTo>
                <a:lnTo>
                  <a:pt x="3045" y="1"/>
                </a:lnTo>
                <a:lnTo>
                  <a:pt x="3045" y="528"/>
                </a:lnTo>
                <a:lnTo>
                  <a:pt x="3264" y="144"/>
                </a:lnTo>
                <a:lnTo>
                  <a:pt x="3696" y="144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6" name="Freeform 11"/>
          <p:cNvSpPr>
            <a:spLocks/>
          </p:cNvSpPr>
          <p:nvPr/>
        </p:nvSpPr>
        <p:spPr bwMode="auto">
          <a:xfrm rot="19381556">
            <a:off x="5099050" y="3398838"/>
            <a:ext cx="1606550" cy="322262"/>
          </a:xfrm>
          <a:custGeom>
            <a:avLst/>
            <a:gdLst>
              <a:gd name="T0" fmla="*/ 0 w 3696"/>
              <a:gd name="T1" fmla="*/ 240 h 528"/>
              <a:gd name="T2" fmla="*/ 672 w 3696"/>
              <a:gd name="T3" fmla="*/ 240 h 528"/>
              <a:gd name="T4" fmla="*/ 816 w 3696"/>
              <a:gd name="T5" fmla="*/ 0 h 528"/>
              <a:gd name="T6" fmla="*/ 816 w 3696"/>
              <a:gd name="T7" fmla="*/ 528 h 528"/>
              <a:gd name="T8" fmla="*/ 1008 w 3696"/>
              <a:gd name="T9" fmla="*/ 0 h 528"/>
              <a:gd name="T10" fmla="*/ 1008 w 3696"/>
              <a:gd name="T11" fmla="*/ 528 h 528"/>
              <a:gd name="T12" fmla="*/ 1248 w 3696"/>
              <a:gd name="T13" fmla="*/ 0 h 528"/>
              <a:gd name="T14" fmla="*/ 1248 w 3696"/>
              <a:gd name="T15" fmla="*/ 528 h 528"/>
              <a:gd name="T16" fmla="*/ 1488 w 3696"/>
              <a:gd name="T17" fmla="*/ 0 h 528"/>
              <a:gd name="T18" fmla="*/ 1481 w 3696"/>
              <a:gd name="T19" fmla="*/ 528 h 528"/>
              <a:gd name="T20" fmla="*/ 1680 w 3696"/>
              <a:gd name="T21" fmla="*/ 0 h 528"/>
              <a:gd name="T22" fmla="*/ 1680 w 3696"/>
              <a:gd name="T23" fmla="*/ 528 h 528"/>
              <a:gd name="T24" fmla="*/ 1920 w 3696"/>
              <a:gd name="T25" fmla="*/ 0 h 528"/>
              <a:gd name="T26" fmla="*/ 1920 w 3696"/>
              <a:gd name="T27" fmla="*/ 528 h 528"/>
              <a:gd name="T28" fmla="*/ 2112 w 3696"/>
              <a:gd name="T29" fmla="*/ 0 h 528"/>
              <a:gd name="T30" fmla="*/ 2112 w 3696"/>
              <a:gd name="T31" fmla="*/ 528 h 528"/>
              <a:gd name="T32" fmla="*/ 2352 w 3696"/>
              <a:gd name="T33" fmla="*/ 0 h 528"/>
              <a:gd name="T34" fmla="*/ 2352 w 3696"/>
              <a:gd name="T35" fmla="*/ 528 h 528"/>
              <a:gd name="T36" fmla="*/ 2592 w 3696"/>
              <a:gd name="T37" fmla="*/ 0 h 528"/>
              <a:gd name="T38" fmla="*/ 2592 w 3696"/>
              <a:gd name="T39" fmla="*/ 528 h 528"/>
              <a:gd name="T40" fmla="*/ 2832 w 3696"/>
              <a:gd name="T41" fmla="*/ 0 h 528"/>
              <a:gd name="T42" fmla="*/ 2832 w 3696"/>
              <a:gd name="T43" fmla="*/ 528 h 528"/>
              <a:gd name="T44" fmla="*/ 3045 w 3696"/>
              <a:gd name="T45" fmla="*/ 1 h 528"/>
              <a:gd name="T46" fmla="*/ 3045 w 3696"/>
              <a:gd name="T47" fmla="*/ 528 h 528"/>
              <a:gd name="T48" fmla="*/ 3264 w 3696"/>
              <a:gd name="T49" fmla="*/ 144 h 528"/>
              <a:gd name="T50" fmla="*/ 3696 w 3696"/>
              <a:gd name="T51" fmla="*/ 144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696" h="528">
                <a:moveTo>
                  <a:pt x="0" y="240"/>
                </a:moveTo>
                <a:lnTo>
                  <a:pt x="672" y="240"/>
                </a:lnTo>
                <a:lnTo>
                  <a:pt x="816" y="0"/>
                </a:lnTo>
                <a:lnTo>
                  <a:pt x="816" y="528"/>
                </a:lnTo>
                <a:lnTo>
                  <a:pt x="1008" y="0"/>
                </a:lnTo>
                <a:lnTo>
                  <a:pt x="1008" y="528"/>
                </a:lnTo>
                <a:lnTo>
                  <a:pt x="1248" y="0"/>
                </a:lnTo>
                <a:lnTo>
                  <a:pt x="1248" y="528"/>
                </a:lnTo>
                <a:lnTo>
                  <a:pt x="1488" y="0"/>
                </a:lnTo>
                <a:lnTo>
                  <a:pt x="1481" y="528"/>
                </a:lnTo>
                <a:lnTo>
                  <a:pt x="1680" y="0"/>
                </a:lnTo>
                <a:lnTo>
                  <a:pt x="1680" y="528"/>
                </a:lnTo>
                <a:lnTo>
                  <a:pt x="1920" y="0"/>
                </a:lnTo>
                <a:lnTo>
                  <a:pt x="1920" y="528"/>
                </a:lnTo>
                <a:lnTo>
                  <a:pt x="2112" y="0"/>
                </a:lnTo>
                <a:lnTo>
                  <a:pt x="2112" y="528"/>
                </a:lnTo>
                <a:lnTo>
                  <a:pt x="2352" y="0"/>
                </a:lnTo>
                <a:lnTo>
                  <a:pt x="2352" y="528"/>
                </a:lnTo>
                <a:lnTo>
                  <a:pt x="2592" y="0"/>
                </a:lnTo>
                <a:lnTo>
                  <a:pt x="2592" y="528"/>
                </a:lnTo>
                <a:lnTo>
                  <a:pt x="2832" y="0"/>
                </a:lnTo>
                <a:lnTo>
                  <a:pt x="2832" y="528"/>
                </a:lnTo>
                <a:lnTo>
                  <a:pt x="3045" y="1"/>
                </a:lnTo>
                <a:lnTo>
                  <a:pt x="3045" y="528"/>
                </a:lnTo>
                <a:lnTo>
                  <a:pt x="3264" y="144"/>
                </a:lnTo>
                <a:lnTo>
                  <a:pt x="3696" y="144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7" name="Freeform 12"/>
          <p:cNvSpPr>
            <a:spLocks/>
          </p:cNvSpPr>
          <p:nvPr/>
        </p:nvSpPr>
        <p:spPr bwMode="auto">
          <a:xfrm rot="16291549">
            <a:off x="4437063" y="4768850"/>
            <a:ext cx="1747837" cy="296863"/>
          </a:xfrm>
          <a:custGeom>
            <a:avLst/>
            <a:gdLst>
              <a:gd name="T0" fmla="*/ 0 w 3696"/>
              <a:gd name="T1" fmla="*/ 240 h 528"/>
              <a:gd name="T2" fmla="*/ 672 w 3696"/>
              <a:gd name="T3" fmla="*/ 240 h 528"/>
              <a:gd name="T4" fmla="*/ 816 w 3696"/>
              <a:gd name="T5" fmla="*/ 0 h 528"/>
              <a:gd name="T6" fmla="*/ 816 w 3696"/>
              <a:gd name="T7" fmla="*/ 528 h 528"/>
              <a:gd name="T8" fmla="*/ 1008 w 3696"/>
              <a:gd name="T9" fmla="*/ 0 h 528"/>
              <a:gd name="T10" fmla="*/ 1008 w 3696"/>
              <a:gd name="T11" fmla="*/ 528 h 528"/>
              <a:gd name="T12" fmla="*/ 1248 w 3696"/>
              <a:gd name="T13" fmla="*/ 0 h 528"/>
              <a:gd name="T14" fmla="*/ 1248 w 3696"/>
              <a:gd name="T15" fmla="*/ 528 h 528"/>
              <a:gd name="T16" fmla="*/ 1488 w 3696"/>
              <a:gd name="T17" fmla="*/ 0 h 528"/>
              <a:gd name="T18" fmla="*/ 1481 w 3696"/>
              <a:gd name="T19" fmla="*/ 528 h 528"/>
              <a:gd name="T20" fmla="*/ 1680 w 3696"/>
              <a:gd name="T21" fmla="*/ 0 h 528"/>
              <a:gd name="T22" fmla="*/ 1680 w 3696"/>
              <a:gd name="T23" fmla="*/ 528 h 528"/>
              <a:gd name="T24" fmla="*/ 1920 w 3696"/>
              <a:gd name="T25" fmla="*/ 0 h 528"/>
              <a:gd name="T26" fmla="*/ 1920 w 3696"/>
              <a:gd name="T27" fmla="*/ 528 h 528"/>
              <a:gd name="T28" fmla="*/ 2112 w 3696"/>
              <a:gd name="T29" fmla="*/ 0 h 528"/>
              <a:gd name="T30" fmla="*/ 2112 w 3696"/>
              <a:gd name="T31" fmla="*/ 528 h 528"/>
              <a:gd name="T32" fmla="*/ 2352 w 3696"/>
              <a:gd name="T33" fmla="*/ 0 h 528"/>
              <a:gd name="T34" fmla="*/ 2352 w 3696"/>
              <a:gd name="T35" fmla="*/ 528 h 528"/>
              <a:gd name="T36" fmla="*/ 2592 w 3696"/>
              <a:gd name="T37" fmla="*/ 0 h 528"/>
              <a:gd name="T38" fmla="*/ 2592 w 3696"/>
              <a:gd name="T39" fmla="*/ 528 h 528"/>
              <a:gd name="T40" fmla="*/ 2832 w 3696"/>
              <a:gd name="T41" fmla="*/ 0 h 528"/>
              <a:gd name="T42" fmla="*/ 2832 w 3696"/>
              <a:gd name="T43" fmla="*/ 528 h 528"/>
              <a:gd name="T44" fmla="*/ 3045 w 3696"/>
              <a:gd name="T45" fmla="*/ 1 h 528"/>
              <a:gd name="T46" fmla="*/ 3045 w 3696"/>
              <a:gd name="T47" fmla="*/ 528 h 528"/>
              <a:gd name="T48" fmla="*/ 3264 w 3696"/>
              <a:gd name="T49" fmla="*/ 144 h 528"/>
              <a:gd name="T50" fmla="*/ 3696 w 3696"/>
              <a:gd name="T51" fmla="*/ 144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696" h="528">
                <a:moveTo>
                  <a:pt x="0" y="240"/>
                </a:moveTo>
                <a:lnTo>
                  <a:pt x="672" y="240"/>
                </a:lnTo>
                <a:lnTo>
                  <a:pt x="816" y="0"/>
                </a:lnTo>
                <a:lnTo>
                  <a:pt x="816" y="528"/>
                </a:lnTo>
                <a:lnTo>
                  <a:pt x="1008" y="0"/>
                </a:lnTo>
                <a:lnTo>
                  <a:pt x="1008" y="528"/>
                </a:lnTo>
                <a:lnTo>
                  <a:pt x="1248" y="0"/>
                </a:lnTo>
                <a:lnTo>
                  <a:pt x="1248" y="528"/>
                </a:lnTo>
                <a:lnTo>
                  <a:pt x="1488" y="0"/>
                </a:lnTo>
                <a:lnTo>
                  <a:pt x="1481" y="528"/>
                </a:lnTo>
                <a:lnTo>
                  <a:pt x="1680" y="0"/>
                </a:lnTo>
                <a:lnTo>
                  <a:pt x="1680" y="528"/>
                </a:lnTo>
                <a:lnTo>
                  <a:pt x="1920" y="0"/>
                </a:lnTo>
                <a:lnTo>
                  <a:pt x="1920" y="528"/>
                </a:lnTo>
                <a:lnTo>
                  <a:pt x="2112" y="0"/>
                </a:lnTo>
                <a:lnTo>
                  <a:pt x="2112" y="528"/>
                </a:lnTo>
                <a:lnTo>
                  <a:pt x="2352" y="0"/>
                </a:lnTo>
                <a:lnTo>
                  <a:pt x="2352" y="528"/>
                </a:lnTo>
                <a:lnTo>
                  <a:pt x="2592" y="0"/>
                </a:lnTo>
                <a:lnTo>
                  <a:pt x="2592" y="528"/>
                </a:lnTo>
                <a:lnTo>
                  <a:pt x="2832" y="0"/>
                </a:lnTo>
                <a:lnTo>
                  <a:pt x="2832" y="528"/>
                </a:lnTo>
                <a:lnTo>
                  <a:pt x="3045" y="1"/>
                </a:lnTo>
                <a:lnTo>
                  <a:pt x="3045" y="528"/>
                </a:lnTo>
                <a:lnTo>
                  <a:pt x="3264" y="144"/>
                </a:lnTo>
                <a:lnTo>
                  <a:pt x="3696" y="144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2362200" y="1676400"/>
            <a:ext cx="5029200" cy="533400"/>
            <a:chOff x="2016" y="1200"/>
            <a:chExt cx="3168" cy="336"/>
          </a:xfrm>
        </p:grpSpPr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3072" y="1296"/>
              <a:ext cx="1584" cy="240"/>
              <a:chOff x="3072" y="1392"/>
              <a:chExt cx="1584" cy="240"/>
            </a:xfrm>
          </p:grpSpPr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 rot="91549">
                <a:off x="3312" y="1440"/>
                <a:ext cx="1101" cy="186"/>
              </a:xfrm>
              <a:custGeom>
                <a:avLst/>
                <a:gdLst>
                  <a:gd name="T0" fmla="*/ 0 w 3696"/>
                  <a:gd name="T1" fmla="*/ 240 h 528"/>
                  <a:gd name="T2" fmla="*/ 672 w 3696"/>
                  <a:gd name="T3" fmla="*/ 240 h 528"/>
                  <a:gd name="T4" fmla="*/ 816 w 3696"/>
                  <a:gd name="T5" fmla="*/ 0 h 528"/>
                  <a:gd name="T6" fmla="*/ 816 w 3696"/>
                  <a:gd name="T7" fmla="*/ 528 h 528"/>
                  <a:gd name="T8" fmla="*/ 1008 w 3696"/>
                  <a:gd name="T9" fmla="*/ 0 h 528"/>
                  <a:gd name="T10" fmla="*/ 1008 w 3696"/>
                  <a:gd name="T11" fmla="*/ 528 h 528"/>
                  <a:gd name="T12" fmla="*/ 1248 w 3696"/>
                  <a:gd name="T13" fmla="*/ 0 h 528"/>
                  <a:gd name="T14" fmla="*/ 1248 w 3696"/>
                  <a:gd name="T15" fmla="*/ 528 h 528"/>
                  <a:gd name="T16" fmla="*/ 1488 w 3696"/>
                  <a:gd name="T17" fmla="*/ 0 h 528"/>
                  <a:gd name="T18" fmla="*/ 1481 w 3696"/>
                  <a:gd name="T19" fmla="*/ 528 h 528"/>
                  <a:gd name="T20" fmla="*/ 1680 w 3696"/>
                  <a:gd name="T21" fmla="*/ 0 h 528"/>
                  <a:gd name="T22" fmla="*/ 1680 w 3696"/>
                  <a:gd name="T23" fmla="*/ 528 h 528"/>
                  <a:gd name="T24" fmla="*/ 1920 w 3696"/>
                  <a:gd name="T25" fmla="*/ 0 h 528"/>
                  <a:gd name="T26" fmla="*/ 1920 w 3696"/>
                  <a:gd name="T27" fmla="*/ 528 h 528"/>
                  <a:gd name="T28" fmla="*/ 2112 w 3696"/>
                  <a:gd name="T29" fmla="*/ 0 h 528"/>
                  <a:gd name="T30" fmla="*/ 2112 w 3696"/>
                  <a:gd name="T31" fmla="*/ 528 h 528"/>
                  <a:gd name="T32" fmla="*/ 2352 w 3696"/>
                  <a:gd name="T33" fmla="*/ 0 h 528"/>
                  <a:gd name="T34" fmla="*/ 2352 w 3696"/>
                  <a:gd name="T35" fmla="*/ 528 h 528"/>
                  <a:gd name="T36" fmla="*/ 2592 w 3696"/>
                  <a:gd name="T37" fmla="*/ 0 h 528"/>
                  <a:gd name="T38" fmla="*/ 2592 w 3696"/>
                  <a:gd name="T39" fmla="*/ 528 h 528"/>
                  <a:gd name="T40" fmla="*/ 2832 w 3696"/>
                  <a:gd name="T41" fmla="*/ 0 h 528"/>
                  <a:gd name="T42" fmla="*/ 2832 w 3696"/>
                  <a:gd name="T43" fmla="*/ 528 h 528"/>
                  <a:gd name="T44" fmla="*/ 3045 w 3696"/>
                  <a:gd name="T45" fmla="*/ 1 h 528"/>
                  <a:gd name="T46" fmla="*/ 3045 w 3696"/>
                  <a:gd name="T47" fmla="*/ 528 h 528"/>
                  <a:gd name="T48" fmla="*/ 3264 w 3696"/>
                  <a:gd name="T49" fmla="*/ 144 h 528"/>
                  <a:gd name="T50" fmla="*/ 3696 w 3696"/>
                  <a:gd name="T51" fmla="*/ 144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696" h="528">
                    <a:moveTo>
                      <a:pt x="0" y="240"/>
                    </a:moveTo>
                    <a:lnTo>
                      <a:pt x="672" y="240"/>
                    </a:lnTo>
                    <a:lnTo>
                      <a:pt x="816" y="0"/>
                    </a:lnTo>
                    <a:lnTo>
                      <a:pt x="816" y="528"/>
                    </a:lnTo>
                    <a:lnTo>
                      <a:pt x="1008" y="0"/>
                    </a:lnTo>
                    <a:lnTo>
                      <a:pt x="1008" y="528"/>
                    </a:lnTo>
                    <a:lnTo>
                      <a:pt x="1248" y="0"/>
                    </a:lnTo>
                    <a:lnTo>
                      <a:pt x="1248" y="528"/>
                    </a:lnTo>
                    <a:lnTo>
                      <a:pt x="1488" y="0"/>
                    </a:lnTo>
                    <a:lnTo>
                      <a:pt x="1481" y="528"/>
                    </a:lnTo>
                    <a:lnTo>
                      <a:pt x="1680" y="0"/>
                    </a:lnTo>
                    <a:lnTo>
                      <a:pt x="1680" y="528"/>
                    </a:lnTo>
                    <a:lnTo>
                      <a:pt x="1920" y="0"/>
                    </a:lnTo>
                    <a:lnTo>
                      <a:pt x="1920" y="528"/>
                    </a:lnTo>
                    <a:lnTo>
                      <a:pt x="2112" y="0"/>
                    </a:lnTo>
                    <a:lnTo>
                      <a:pt x="2112" y="528"/>
                    </a:lnTo>
                    <a:lnTo>
                      <a:pt x="2352" y="0"/>
                    </a:lnTo>
                    <a:lnTo>
                      <a:pt x="2352" y="528"/>
                    </a:lnTo>
                    <a:lnTo>
                      <a:pt x="2592" y="0"/>
                    </a:lnTo>
                    <a:lnTo>
                      <a:pt x="2592" y="528"/>
                    </a:lnTo>
                    <a:lnTo>
                      <a:pt x="2832" y="0"/>
                    </a:lnTo>
                    <a:lnTo>
                      <a:pt x="2832" y="528"/>
                    </a:lnTo>
                    <a:lnTo>
                      <a:pt x="3045" y="1"/>
                    </a:lnTo>
                    <a:lnTo>
                      <a:pt x="3045" y="528"/>
                    </a:lnTo>
                    <a:lnTo>
                      <a:pt x="3264" y="144"/>
                    </a:lnTo>
                    <a:lnTo>
                      <a:pt x="3696" y="144"/>
                    </a:lnTo>
                  </a:path>
                </a:pathLst>
              </a:custGeom>
              <a:noFill/>
              <a:ln w="28575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15" name="Oval 16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240" cy="240"/>
              </a:xfrm>
              <a:prstGeom prst="ellips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16" name="Oval 17"/>
              <p:cNvSpPr>
                <a:spLocks noChangeArrowheads="1"/>
              </p:cNvSpPr>
              <p:nvPr/>
            </p:nvSpPr>
            <p:spPr bwMode="auto">
              <a:xfrm>
                <a:off x="3072" y="1392"/>
                <a:ext cx="240" cy="240"/>
              </a:xfrm>
              <a:prstGeom prst="ellips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L"/>
              </a:p>
            </p:txBody>
          </p:sp>
        </p:grpSp>
        <p:sp>
          <p:nvSpPr>
            <p:cNvPr id="11" name="Freeform 18"/>
            <p:cNvSpPr>
              <a:spLocks/>
            </p:cNvSpPr>
            <p:nvPr/>
          </p:nvSpPr>
          <p:spPr bwMode="auto">
            <a:xfrm>
              <a:off x="4512" y="1200"/>
              <a:ext cx="576" cy="336"/>
            </a:xfrm>
            <a:custGeom>
              <a:avLst/>
              <a:gdLst>
                <a:gd name="T0" fmla="*/ 0 w 576"/>
                <a:gd name="T1" fmla="*/ 0 h 336"/>
                <a:gd name="T2" fmla="*/ 144 w 576"/>
                <a:gd name="T3" fmla="*/ 192 h 336"/>
                <a:gd name="T4" fmla="*/ 576 w 576"/>
                <a:gd name="T5" fmla="*/ 192 h 336"/>
                <a:gd name="T6" fmla="*/ 576 w 576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6" h="336">
                  <a:moveTo>
                    <a:pt x="0" y="0"/>
                  </a:moveTo>
                  <a:lnTo>
                    <a:pt x="144" y="192"/>
                  </a:lnTo>
                  <a:lnTo>
                    <a:pt x="576" y="192"/>
                  </a:lnTo>
                  <a:lnTo>
                    <a:pt x="576" y="336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>
              <a:off x="4992" y="1536"/>
              <a:ext cx="1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3" name="Freeform 20"/>
            <p:cNvSpPr>
              <a:spLocks/>
            </p:cNvSpPr>
            <p:nvPr/>
          </p:nvSpPr>
          <p:spPr bwMode="auto">
            <a:xfrm>
              <a:off x="2016" y="1200"/>
              <a:ext cx="1200" cy="192"/>
            </a:xfrm>
            <a:custGeom>
              <a:avLst/>
              <a:gdLst>
                <a:gd name="T0" fmla="*/ 960 w 960"/>
                <a:gd name="T1" fmla="*/ 0 h 192"/>
                <a:gd name="T2" fmla="*/ 816 w 960"/>
                <a:gd name="T3" fmla="*/ 192 h 192"/>
                <a:gd name="T4" fmla="*/ 0 w 960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0" h="192">
                  <a:moveTo>
                    <a:pt x="960" y="0"/>
                  </a:moveTo>
                  <a:lnTo>
                    <a:pt x="816" y="192"/>
                  </a:lnTo>
                  <a:lnTo>
                    <a:pt x="0" y="192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17" name="Group 21"/>
          <p:cNvGrpSpPr>
            <a:grpSpLocks/>
          </p:cNvGrpSpPr>
          <p:nvPr/>
        </p:nvGrpSpPr>
        <p:grpSpPr bwMode="auto">
          <a:xfrm>
            <a:off x="2743200" y="5029200"/>
            <a:ext cx="228600" cy="304800"/>
            <a:chOff x="2208" y="2880"/>
            <a:chExt cx="144" cy="192"/>
          </a:xfrm>
        </p:grpSpPr>
        <p:sp>
          <p:nvSpPr>
            <p:cNvPr id="18" name="AutoShape 22"/>
            <p:cNvSpPr>
              <a:spLocks noChangeArrowheads="1"/>
            </p:cNvSpPr>
            <p:nvPr/>
          </p:nvSpPr>
          <p:spPr bwMode="auto">
            <a:xfrm rot="-5400000">
              <a:off x="2184" y="2904"/>
              <a:ext cx="192" cy="1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>
              <a:off x="2208" y="288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20" name="Group 24"/>
          <p:cNvGrpSpPr>
            <a:grpSpLocks/>
          </p:cNvGrpSpPr>
          <p:nvPr/>
        </p:nvGrpSpPr>
        <p:grpSpPr bwMode="auto">
          <a:xfrm>
            <a:off x="3429000" y="5029200"/>
            <a:ext cx="228600" cy="304800"/>
            <a:chOff x="2208" y="2880"/>
            <a:chExt cx="144" cy="192"/>
          </a:xfrm>
        </p:grpSpPr>
        <p:sp>
          <p:nvSpPr>
            <p:cNvPr id="21" name="AutoShape 25"/>
            <p:cNvSpPr>
              <a:spLocks noChangeArrowheads="1"/>
            </p:cNvSpPr>
            <p:nvPr/>
          </p:nvSpPr>
          <p:spPr bwMode="auto">
            <a:xfrm rot="-5400000">
              <a:off x="2184" y="2904"/>
              <a:ext cx="192" cy="1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>
              <a:off x="2208" y="288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23" name="Group 27"/>
          <p:cNvGrpSpPr>
            <a:grpSpLocks/>
          </p:cNvGrpSpPr>
          <p:nvPr/>
        </p:nvGrpSpPr>
        <p:grpSpPr bwMode="auto">
          <a:xfrm>
            <a:off x="3429000" y="4191000"/>
            <a:ext cx="228600" cy="304800"/>
            <a:chOff x="2208" y="2880"/>
            <a:chExt cx="144" cy="192"/>
          </a:xfrm>
        </p:grpSpPr>
        <p:sp>
          <p:nvSpPr>
            <p:cNvPr id="24" name="AutoShape 28"/>
            <p:cNvSpPr>
              <a:spLocks noChangeArrowheads="1"/>
            </p:cNvSpPr>
            <p:nvPr/>
          </p:nvSpPr>
          <p:spPr bwMode="auto">
            <a:xfrm rot="-5400000">
              <a:off x="2184" y="2904"/>
              <a:ext cx="192" cy="1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25" name="Line 29"/>
            <p:cNvSpPr>
              <a:spLocks noChangeShapeType="1"/>
            </p:cNvSpPr>
            <p:nvPr/>
          </p:nvSpPr>
          <p:spPr bwMode="auto">
            <a:xfrm>
              <a:off x="2208" y="288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26" name="Group 30"/>
          <p:cNvGrpSpPr>
            <a:grpSpLocks/>
          </p:cNvGrpSpPr>
          <p:nvPr/>
        </p:nvGrpSpPr>
        <p:grpSpPr bwMode="auto">
          <a:xfrm>
            <a:off x="3429000" y="3429000"/>
            <a:ext cx="228600" cy="304800"/>
            <a:chOff x="2208" y="2880"/>
            <a:chExt cx="144" cy="192"/>
          </a:xfrm>
        </p:grpSpPr>
        <p:sp>
          <p:nvSpPr>
            <p:cNvPr id="27" name="AutoShape 31"/>
            <p:cNvSpPr>
              <a:spLocks noChangeArrowheads="1"/>
            </p:cNvSpPr>
            <p:nvPr/>
          </p:nvSpPr>
          <p:spPr bwMode="auto">
            <a:xfrm rot="-5400000">
              <a:off x="2184" y="2904"/>
              <a:ext cx="192" cy="144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28" name="Line 32"/>
            <p:cNvSpPr>
              <a:spLocks noChangeShapeType="1"/>
            </p:cNvSpPr>
            <p:nvPr/>
          </p:nvSpPr>
          <p:spPr bwMode="auto">
            <a:xfrm>
              <a:off x="2208" y="2880"/>
              <a:ext cx="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29" name="Group 33"/>
          <p:cNvGrpSpPr>
            <a:grpSpLocks/>
          </p:cNvGrpSpPr>
          <p:nvPr/>
        </p:nvGrpSpPr>
        <p:grpSpPr bwMode="auto">
          <a:xfrm>
            <a:off x="2743200" y="3429000"/>
            <a:ext cx="228600" cy="304800"/>
            <a:chOff x="2208" y="2880"/>
            <a:chExt cx="144" cy="192"/>
          </a:xfrm>
        </p:grpSpPr>
        <p:sp>
          <p:nvSpPr>
            <p:cNvPr id="30" name="AutoShape 34"/>
            <p:cNvSpPr>
              <a:spLocks noChangeArrowheads="1"/>
            </p:cNvSpPr>
            <p:nvPr/>
          </p:nvSpPr>
          <p:spPr bwMode="auto">
            <a:xfrm rot="-5400000">
              <a:off x="2184" y="2904"/>
              <a:ext cx="192" cy="1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31" name="Line 35"/>
            <p:cNvSpPr>
              <a:spLocks noChangeShapeType="1"/>
            </p:cNvSpPr>
            <p:nvPr/>
          </p:nvSpPr>
          <p:spPr bwMode="auto">
            <a:xfrm>
              <a:off x="2208" y="288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32" name="Group 36"/>
          <p:cNvGrpSpPr>
            <a:grpSpLocks/>
          </p:cNvGrpSpPr>
          <p:nvPr/>
        </p:nvGrpSpPr>
        <p:grpSpPr bwMode="auto">
          <a:xfrm>
            <a:off x="2743200" y="4191000"/>
            <a:ext cx="228600" cy="304800"/>
            <a:chOff x="2208" y="2880"/>
            <a:chExt cx="144" cy="192"/>
          </a:xfrm>
        </p:grpSpPr>
        <p:sp>
          <p:nvSpPr>
            <p:cNvPr id="33" name="AutoShape 37"/>
            <p:cNvSpPr>
              <a:spLocks noChangeArrowheads="1"/>
            </p:cNvSpPr>
            <p:nvPr/>
          </p:nvSpPr>
          <p:spPr bwMode="auto">
            <a:xfrm rot="-5400000">
              <a:off x="2184" y="2904"/>
              <a:ext cx="192" cy="144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34" name="Line 38"/>
            <p:cNvSpPr>
              <a:spLocks noChangeShapeType="1"/>
            </p:cNvSpPr>
            <p:nvPr/>
          </p:nvSpPr>
          <p:spPr bwMode="auto">
            <a:xfrm>
              <a:off x="2208" y="2880"/>
              <a:ext cx="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sp>
        <p:nvSpPr>
          <p:cNvPr id="35" name="Freeform 39"/>
          <p:cNvSpPr>
            <a:spLocks/>
          </p:cNvSpPr>
          <p:nvPr/>
        </p:nvSpPr>
        <p:spPr bwMode="auto">
          <a:xfrm>
            <a:off x="2362200" y="2743200"/>
            <a:ext cx="4572000" cy="1676400"/>
          </a:xfrm>
          <a:custGeom>
            <a:avLst/>
            <a:gdLst>
              <a:gd name="T0" fmla="*/ 0 w 2880"/>
              <a:gd name="T1" fmla="*/ 0 h 1056"/>
              <a:gd name="T2" fmla="*/ 2880 w 2880"/>
              <a:gd name="T3" fmla="*/ 0 h 1056"/>
              <a:gd name="T4" fmla="*/ 2880 w 2880"/>
              <a:gd name="T5" fmla="*/ 1056 h 1056"/>
              <a:gd name="T6" fmla="*/ 2352 w 2880"/>
              <a:gd name="T7" fmla="*/ 1056 h 1056"/>
              <a:gd name="T8" fmla="*/ 1829 w 2880"/>
              <a:gd name="T9" fmla="*/ 799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0" h="1056">
                <a:moveTo>
                  <a:pt x="0" y="0"/>
                </a:moveTo>
                <a:lnTo>
                  <a:pt x="2880" y="0"/>
                </a:lnTo>
                <a:lnTo>
                  <a:pt x="2880" y="1056"/>
                </a:lnTo>
                <a:lnTo>
                  <a:pt x="2352" y="1056"/>
                </a:lnTo>
                <a:lnTo>
                  <a:pt x="1829" y="799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headEnd type="oval" w="med" len="med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36" name="Freeform 40"/>
          <p:cNvSpPr>
            <a:spLocks/>
          </p:cNvSpPr>
          <p:nvPr/>
        </p:nvSpPr>
        <p:spPr bwMode="auto">
          <a:xfrm>
            <a:off x="2362200" y="1992313"/>
            <a:ext cx="4865688" cy="369887"/>
          </a:xfrm>
          <a:custGeom>
            <a:avLst/>
            <a:gdLst>
              <a:gd name="T0" fmla="*/ 0 w 3065"/>
              <a:gd name="T1" fmla="*/ 233 h 233"/>
              <a:gd name="T2" fmla="*/ 2693 w 3065"/>
              <a:gd name="T3" fmla="*/ 227 h 233"/>
              <a:gd name="T4" fmla="*/ 3065 w 3065"/>
              <a:gd name="T5" fmla="*/ 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65" h="233">
                <a:moveTo>
                  <a:pt x="0" y="233"/>
                </a:moveTo>
                <a:lnTo>
                  <a:pt x="2693" y="227"/>
                </a:lnTo>
                <a:lnTo>
                  <a:pt x="3065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oval" w="med" len="med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37" name="Text Box 41"/>
          <p:cNvSpPr txBox="1">
            <a:spLocks noChangeArrowheads="1"/>
          </p:cNvSpPr>
          <p:nvPr/>
        </p:nvSpPr>
        <p:spPr bwMode="auto">
          <a:xfrm>
            <a:off x="1917700" y="1828800"/>
            <a:ext cx="312738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sz="1400" b="1">
                <a:latin typeface="Times New Roman" pitchFamily="18" charset="0"/>
              </a:rPr>
              <a:t>F</a:t>
            </a:r>
          </a:p>
          <a:p>
            <a:pPr eaLnBrk="0" hangingPunct="0"/>
            <a:endParaRPr lang="es-ES_tradnl" sz="1400" b="1">
              <a:latin typeface="Times New Roman" pitchFamily="18" charset="0"/>
            </a:endParaRPr>
          </a:p>
          <a:p>
            <a:pPr eaLnBrk="0" hangingPunct="0"/>
            <a:r>
              <a:rPr lang="es-ES_tradnl" sz="1400" b="1">
                <a:latin typeface="Times New Roman" pitchFamily="18" charset="0"/>
              </a:rPr>
              <a:t>E</a:t>
            </a:r>
          </a:p>
          <a:p>
            <a:pPr eaLnBrk="0" hangingPunct="0"/>
            <a:endParaRPr lang="es-ES_tradnl" sz="1400" b="1">
              <a:latin typeface="Times New Roman" pitchFamily="18" charset="0"/>
            </a:endParaRPr>
          </a:p>
          <a:p>
            <a:pPr eaLnBrk="0" hangingPunct="0"/>
            <a:r>
              <a:rPr lang="es-ES_tradnl" sz="1400" b="1">
                <a:latin typeface="Times New Roman" pitchFamily="18" charset="0"/>
              </a:rPr>
              <a:t>N</a:t>
            </a:r>
          </a:p>
          <a:p>
            <a:pPr eaLnBrk="0" hangingPunct="0"/>
            <a:endParaRPr lang="es-ES_tradnl" sz="1400" b="1">
              <a:latin typeface="Times New Roman" pitchFamily="18" charset="0"/>
            </a:endParaRPr>
          </a:p>
          <a:p>
            <a:pPr eaLnBrk="0" hangingPunct="0"/>
            <a:endParaRPr lang="es-ES_tradnl" sz="1400" b="1">
              <a:latin typeface="Times New Roman" pitchFamily="18" charset="0"/>
            </a:endParaRP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1949450" y="41148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b="1">
                <a:latin typeface="Times New Roman" pitchFamily="18" charset="0"/>
              </a:rPr>
              <a:t>B</a:t>
            </a:r>
          </a:p>
        </p:txBody>
      </p:sp>
      <p:sp>
        <p:nvSpPr>
          <p:cNvPr id="39" name="Freeform 43"/>
          <p:cNvSpPr>
            <a:spLocks/>
          </p:cNvSpPr>
          <p:nvPr/>
        </p:nvSpPr>
        <p:spPr bwMode="auto">
          <a:xfrm>
            <a:off x="3657600" y="3581400"/>
            <a:ext cx="76200" cy="762000"/>
          </a:xfrm>
          <a:custGeom>
            <a:avLst/>
            <a:gdLst>
              <a:gd name="T0" fmla="*/ 0 w 48"/>
              <a:gd name="T1" fmla="*/ 0 h 480"/>
              <a:gd name="T2" fmla="*/ 48 w 48"/>
              <a:gd name="T3" fmla="*/ 0 h 480"/>
              <a:gd name="T4" fmla="*/ 48 w 48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480">
                <a:moveTo>
                  <a:pt x="0" y="0"/>
                </a:moveTo>
                <a:lnTo>
                  <a:pt x="48" y="0"/>
                </a:lnTo>
                <a:lnTo>
                  <a:pt x="48" y="480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40" name="Freeform 44"/>
          <p:cNvSpPr>
            <a:spLocks/>
          </p:cNvSpPr>
          <p:nvPr/>
        </p:nvSpPr>
        <p:spPr bwMode="auto">
          <a:xfrm>
            <a:off x="3657600" y="4343400"/>
            <a:ext cx="76200" cy="838200"/>
          </a:xfrm>
          <a:custGeom>
            <a:avLst/>
            <a:gdLst>
              <a:gd name="T0" fmla="*/ 48 w 48"/>
              <a:gd name="T1" fmla="*/ 0 h 528"/>
              <a:gd name="T2" fmla="*/ 48 w 48"/>
              <a:gd name="T3" fmla="*/ 528 h 528"/>
              <a:gd name="T4" fmla="*/ 0 w 48"/>
              <a:gd name="T5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528">
                <a:moveTo>
                  <a:pt x="48" y="0"/>
                </a:moveTo>
                <a:lnTo>
                  <a:pt x="48" y="528"/>
                </a:lnTo>
                <a:lnTo>
                  <a:pt x="0" y="528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41" name="Freeform 45"/>
          <p:cNvSpPr>
            <a:spLocks/>
          </p:cNvSpPr>
          <p:nvPr/>
        </p:nvSpPr>
        <p:spPr bwMode="auto">
          <a:xfrm>
            <a:off x="2667000" y="3581400"/>
            <a:ext cx="76200" cy="762000"/>
          </a:xfrm>
          <a:custGeom>
            <a:avLst/>
            <a:gdLst>
              <a:gd name="T0" fmla="*/ 48 w 48"/>
              <a:gd name="T1" fmla="*/ 0 h 480"/>
              <a:gd name="T2" fmla="*/ 0 w 48"/>
              <a:gd name="T3" fmla="*/ 0 h 480"/>
              <a:gd name="T4" fmla="*/ 0 w 48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480">
                <a:moveTo>
                  <a:pt x="48" y="0"/>
                </a:moveTo>
                <a:lnTo>
                  <a:pt x="0" y="0"/>
                </a:lnTo>
                <a:lnTo>
                  <a:pt x="0" y="48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42" name="Freeform 46"/>
          <p:cNvSpPr>
            <a:spLocks/>
          </p:cNvSpPr>
          <p:nvPr/>
        </p:nvSpPr>
        <p:spPr bwMode="auto">
          <a:xfrm>
            <a:off x="2667000" y="4343400"/>
            <a:ext cx="76200" cy="838200"/>
          </a:xfrm>
          <a:custGeom>
            <a:avLst/>
            <a:gdLst>
              <a:gd name="T0" fmla="*/ 0 w 48"/>
              <a:gd name="T1" fmla="*/ 0 h 528"/>
              <a:gd name="T2" fmla="*/ 0 w 48"/>
              <a:gd name="T3" fmla="*/ 528 h 528"/>
              <a:gd name="T4" fmla="*/ 48 w 48"/>
              <a:gd name="T5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528">
                <a:moveTo>
                  <a:pt x="0" y="0"/>
                </a:moveTo>
                <a:lnTo>
                  <a:pt x="0" y="528"/>
                </a:lnTo>
                <a:lnTo>
                  <a:pt x="48" y="528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43" name="Line 47"/>
          <p:cNvSpPr>
            <a:spLocks noChangeShapeType="1"/>
          </p:cNvSpPr>
          <p:nvPr/>
        </p:nvSpPr>
        <p:spPr bwMode="auto">
          <a:xfrm>
            <a:off x="2971800" y="51816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44" name="Line 48"/>
          <p:cNvSpPr>
            <a:spLocks noChangeShapeType="1"/>
          </p:cNvSpPr>
          <p:nvPr/>
        </p:nvSpPr>
        <p:spPr bwMode="auto">
          <a:xfrm>
            <a:off x="3200400" y="51816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45" name="Line 49"/>
          <p:cNvSpPr>
            <a:spLocks noChangeShapeType="1"/>
          </p:cNvSpPr>
          <p:nvPr/>
        </p:nvSpPr>
        <p:spPr bwMode="auto">
          <a:xfrm>
            <a:off x="2971800" y="4343400"/>
            <a:ext cx="228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46" name="Line 50"/>
          <p:cNvSpPr>
            <a:spLocks noChangeShapeType="1"/>
          </p:cNvSpPr>
          <p:nvPr/>
        </p:nvSpPr>
        <p:spPr bwMode="auto">
          <a:xfrm>
            <a:off x="3200400" y="4343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47" name="Line 51"/>
          <p:cNvSpPr>
            <a:spLocks noChangeShapeType="1"/>
          </p:cNvSpPr>
          <p:nvPr/>
        </p:nvSpPr>
        <p:spPr bwMode="auto">
          <a:xfrm>
            <a:off x="3200400" y="3581400"/>
            <a:ext cx="228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48" name="Line 52"/>
          <p:cNvSpPr>
            <a:spLocks noChangeShapeType="1"/>
          </p:cNvSpPr>
          <p:nvPr/>
        </p:nvSpPr>
        <p:spPr bwMode="auto">
          <a:xfrm>
            <a:off x="2971800" y="3581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49" name="Arc 53"/>
          <p:cNvSpPr>
            <a:spLocks/>
          </p:cNvSpPr>
          <p:nvPr/>
        </p:nvSpPr>
        <p:spPr bwMode="auto">
          <a:xfrm rot="12891725" flipH="1">
            <a:off x="4800600" y="2286000"/>
            <a:ext cx="1233488" cy="1295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0564"/>
              <a:gd name="T1" fmla="*/ 0 h 21600"/>
              <a:gd name="T2" fmla="*/ 20564 w 20564"/>
              <a:gd name="T3" fmla="*/ 14992 h 21600"/>
              <a:gd name="T4" fmla="*/ 0 w 205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564" h="21600" fill="none" extrusionOk="0">
                <a:moveTo>
                  <a:pt x="-1" y="0"/>
                </a:moveTo>
                <a:cubicBezTo>
                  <a:pt x="9383" y="0"/>
                  <a:pt x="17693" y="6058"/>
                  <a:pt x="20564" y="14991"/>
                </a:cubicBezTo>
              </a:path>
              <a:path w="20564" h="21600" stroke="0" extrusionOk="0">
                <a:moveTo>
                  <a:pt x="-1" y="0"/>
                </a:moveTo>
                <a:cubicBezTo>
                  <a:pt x="9383" y="0"/>
                  <a:pt x="17693" y="6058"/>
                  <a:pt x="20564" y="14991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50" name="Freeform 54"/>
          <p:cNvSpPr>
            <a:spLocks/>
          </p:cNvSpPr>
          <p:nvPr/>
        </p:nvSpPr>
        <p:spPr bwMode="auto">
          <a:xfrm>
            <a:off x="3200400" y="2971800"/>
            <a:ext cx="838200" cy="1371600"/>
          </a:xfrm>
          <a:custGeom>
            <a:avLst/>
            <a:gdLst>
              <a:gd name="T0" fmla="*/ 528 w 528"/>
              <a:gd name="T1" fmla="*/ 0 h 864"/>
              <a:gd name="T2" fmla="*/ 432 w 528"/>
              <a:gd name="T3" fmla="*/ 0 h 864"/>
              <a:gd name="T4" fmla="*/ 432 w 528"/>
              <a:gd name="T5" fmla="*/ 672 h 864"/>
              <a:gd name="T6" fmla="*/ 0 w 528"/>
              <a:gd name="T7" fmla="*/ 672 h 864"/>
              <a:gd name="T8" fmla="*/ 0 w 528"/>
              <a:gd name="T9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8" h="864">
                <a:moveTo>
                  <a:pt x="528" y="0"/>
                </a:moveTo>
                <a:lnTo>
                  <a:pt x="432" y="0"/>
                </a:lnTo>
                <a:lnTo>
                  <a:pt x="432" y="672"/>
                </a:lnTo>
                <a:lnTo>
                  <a:pt x="0" y="672"/>
                </a:lnTo>
                <a:lnTo>
                  <a:pt x="0" y="864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51" name="Freeform 55"/>
          <p:cNvSpPr>
            <a:spLocks/>
          </p:cNvSpPr>
          <p:nvPr/>
        </p:nvSpPr>
        <p:spPr bwMode="auto">
          <a:xfrm>
            <a:off x="3200400" y="5181600"/>
            <a:ext cx="2057400" cy="609600"/>
          </a:xfrm>
          <a:custGeom>
            <a:avLst/>
            <a:gdLst>
              <a:gd name="T0" fmla="*/ 1296 w 1296"/>
              <a:gd name="T1" fmla="*/ 384 h 384"/>
              <a:gd name="T2" fmla="*/ 0 w 1296"/>
              <a:gd name="T3" fmla="*/ 384 h 384"/>
              <a:gd name="T4" fmla="*/ 0 w 1296"/>
              <a:gd name="T5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96" h="384">
                <a:moveTo>
                  <a:pt x="1296" y="384"/>
                </a:moveTo>
                <a:lnTo>
                  <a:pt x="0" y="384"/>
                </a:lnTo>
                <a:lnTo>
                  <a:pt x="0" y="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52" name="Freeform 56"/>
          <p:cNvSpPr>
            <a:spLocks/>
          </p:cNvSpPr>
          <p:nvPr/>
        </p:nvSpPr>
        <p:spPr bwMode="auto">
          <a:xfrm>
            <a:off x="3200400" y="2895600"/>
            <a:ext cx="3276600" cy="685800"/>
          </a:xfrm>
          <a:custGeom>
            <a:avLst/>
            <a:gdLst>
              <a:gd name="T0" fmla="*/ 0 w 2064"/>
              <a:gd name="T1" fmla="*/ 432 h 432"/>
              <a:gd name="T2" fmla="*/ 0 w 2064"/>
              <a:gd name="T3" fmla="*/ 0 h 432"/>
              <a:gd name="T4" fmla="*/ 2064 w 2064"/>
              <a:gd name="T5" fmla="*/ 0 h 432"/>
              <a:gd name="T6" fmla="*/ 2064 w 2064"/>
              <a:gd name="T7" fmla="*/ 96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4" h="432">
                <a:moveTo>
                  <a:pt x="0" y="432"/>
                </a:moveTo>
                <a:lnTo>
                  <a:pt x="0" y="0"/>
                </a:lnTo>
                <a:lnTo>
                  <a:pt x="2064" y="0"/>
                </a:lnTo>
                <a:lnTo>
                  <a:pt x="2064" y="96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53" name="Line 57"/>
          <p:cNvSpPr>
            <a:spLocks noChangeShapeType="1"/>
          </p:cNvSpPr>
          <p:nvPr/>
        </p:nvSpPr>
        <p:spPr bwMode="auto">
          <a:xfrm>
            <a:off x="2667000" y="4343400"/>
            <a:ext cx="76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54" name="Line 58"/>
          <p:cNvSpPr>
            <a:spLocks noChangeShapeType="1"/>
          </p:cNvSpPr>
          <p:nvPr/>
        </p:nvSpPr>
        <p:spPr bwMode="auto">
          <a:xfrm flipH="1">
            <a:off x="2362200" y="4343400"/>
            <a:ext cx="30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sm" len="sm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55" name="Line 59"/>
          <p:cNvSpPr>
            <a:spLocks noChangeShapeType="1"/>
          </p:cNvSpPr>
          <p:nvPr/>
        </p:nvSpPr>
        <p:spPr bwMode="auto">
          <a:xfrm>
            <a:off x="3657600" y="4343400"/>
            <a:ext cx="7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56" name="Line 60"/>
          <p:cNvSpPr>
            <a:spLocks noChangeShapeType="1"/>
          </p:cNvSpPr>
          <p:nvPr/>
        </p:nvSpPr>
        <p:spPr bwMode="auto">
          <a:xfrm>
            <a:off x="2514600" y="1905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grpSp>
        <p:nvGrpSpPr>
          <p:cNvPr id="57" name="Group 61"/>
          <p:cNvGrpSpPr>
            <a:grpSpLocks/>
          </p:cNvGrpSpPr>
          <p:nvPr/>
        </p:nvGrpSpPr>
        <p:grpSpPr bwMode="auto">
          <a:xfrm>
            <a:off x="3733800" y="4343400"/>
            <a:ext cx="609600" cy="381000"/>
            <a:chOff x="2352" y="2736"/>
            <a:chExt cx="384" cy="240"/>
          </a:xfrm>
        </p:grpSpPr>
        <p:sp>
          <p:nvSpPr>
            <p:cNvPr id="58" name="Line 62"/>
            <p:cNvSpPr>
              <a:spLocks noChangeShapeType="1"/>
            </p:cNvSpPr>
            <p:nvPr/>
          </p:nvSpPr>
          <p:spPr bwMode="auto">
            <a:xfrm>
              <a:off x="2640" y="2736"/>
              <a:ext cx="0" cy="24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non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59" name="Line 63"/>
            <p:cNvSpPr>
              <a:spLocks noChangeShapeType="1"/>
            </p:cNvSpPr>
            <p:nvPr/>
          </p:nvSpPr>
          <p:spPr bwMode="auto">
            <a:xfrm>
              <a:off x="2544" y="2976"/>
              <a:ext cx="19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non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60" name="Line 64"/>
            <p:cNvSpPr>
              <a:spLocks noChangeShapeType="1"/>
            </p:cNvSpPr>
            <p:nvPr/>
          </p:nvSpPr>
          <p:spPr bwMode="auto">
            <a:xfrm>
              <a:off x="2352" y="2736"/>
              <a:ext cx="28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sp>
        <p:nvSpPr>
          <p:cNvPr id="61" name="Line 65"/>
          <p:cNvSpPr>
            <a:spLocks noChangeShapeType="1"/>
          </p:cNvSpPr>
          <p:nvPr/>
        </p:nvSpPr>
        <p:spPr bwMode="auto">
          <a:xfrm flipH="1">
            <a:off x="2667000" y="2667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62" name="AutoShape 66"/>
          <p:cNvSpPr>
            <a:spLocks noChangeArrowheads="1"/>
          </p:cNvSpPr>
          <p:nvPr/>
        </p:nvSpPr>
        <p:spPr bwMode="auto">
          <a:xfrm>
            <a:off x="1905000" y="4495800"/>
            <a:ext cx="533400" cy="152400"/>
          </a:xfrm>
          <a:prstGeom prst="leftArrow">
            <a:avLst>
              <a:gd name="adj1" fmla="val 50000"/>
              <a:gd name="adj2" fmla="val 8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280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35161" y="251356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Funcionamiento Sistema de Carga: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435160" y="692696"/>
            <a:ext cx="2034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2. Rectificación </a:t>
            </a:r>
            <a:endParaRPr lang="es-CL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56992"/>
            <a:ext cx="4608512" cy="316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68760"/>
            <a:ext cx="4189614" cy="340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31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35161" y="251356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Funcionamiento Sistema de Carga: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435160" y="692696"/>
            <a:ext cx="2034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2. Rectificación </a:t>
            </a:r>
            <a:endParaRPr lang="es-CL" dirty="0"/>
          </a:p>
        </p:txBody>
      </p:sp>
      <p:pic>
        <p:nvPicPr>
          <p:cNvPr id="6" name="Picture 2" descr="G:\2.1 Electricidad\2009\Nueva carpeta\brec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346" y="3255339"/>
            <a:ext cx="4916926" cy="283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24744"/>
            <a:ext cx="2756686" cy="183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" y="4365104"/>
            <a:ext cx="19145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573016"/>
            <a:ext cx="17621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10 Conector recto de flecha"/>
          <p:cNvCxnSpPr/>
          <p:nvPr/>
        </p:nvCxnSpPr>
        <p:spPr>
          <a:xfrm flipH="1">
            <a:off x="1547664" y="2564904"/>
            <a:ext cx="2232248" cy="1646287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flipH="1">
            <a:off x="4561809" y="2276872"/>
            <a:ext cx="586255" cy="823143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5508104" y="1268760"/>
            <a:ext cx="2376264" cy="1831255"/>
          </a:xfrm>
          <a:prstGeom prst="straightConnector1">
            <a:avLst/>
          </a:prstGeom>
          <a:ln w="38100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65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35161" y="251356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Funcionamiento Sistema de Carga: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435160" y="692696"/>
            <a:ext cx="2034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2. Rectificación </a:t>
            </a:r>
            <a:endParaRPr lang="es-CL" dirty="0"/>
          </a:p>
        </p:txBody>
      </p:sp>
      <p:sp>
        <p:nvSpPr>
          <p:cNvPr id="75" name="Text Box 5"/>
          <p:cNvSpPr txBox="1">
            <a:spLocks noChangeArrowheads="1"/>
          </p:cNvSpPr>
          <p:nvPr/>
        </p:nvSpPr>
        <p:spPr bwMode="auto">
          <a:xfrm>
            <a:off x="1371600" y="1219200"/>
            <a:ext cx="2273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BOBINA DE INDUCCION</a:t>
            </a:r>
            <a:endParaRPr kumimoji="0" lang="es-ES" sz="1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6" name="Text Box 6"/>
          <p:cNvSpPr txBox="1">
            <a:spLocks noChangeArrowheads="1"/>
          </p:cNvSpPr>
          <p:nvPr/>
        </p:nvSpPr>
        <p:spPr bwMode="auto">
          <a:xfrm>
            <a:off x="5562600" y="1920875"/>
            <a:ext cx="17395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TENSION POSITIVA</a:t>
            </a:r>
            <a:endParaRPr kumimoji="0" lang="es-ES" sz="1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5622528" y="5273675"/>
            <a:ext cx="18549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TENSION NEGATIVA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(no existe)</a:t>
            </a:r>
            <a:endParaRPr kumimoji="0" lang="es-ES" sz="1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8" name="Oval 8"/>
          <p:cNvSpPr>
            <a:spLocks noChangeArrowheads="1"/>
          </p:cNvSpPr>
          <p:nvPr/>
        </p:nvSpPr>
        <p:spPr bwMode="auto">
          <a:xfrm>
            <a:off x="1223963" y="2595563"/>
            <a:ext cx="2667000" cy="2590800"/>
          </a:xfrm>
          <a:prstGeom prst="ellipse">
            <a:avLst/>
          </a:pr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9" name="Oval 9"/>
          <p:cNvSpPr>
            <a:spLocks noChangeArrowheads="1"/>
          </p:cNvSpPr>
          <p:nvPr/>
        </p:nvSpPr>
        <p:spPr bwMode="auto">
          <a:xfrm>
            <a:off x="1452563" y="2824163"/>
            <a:ext cx="2209800" cy="2133600"/>
          </a:xfrm>
          <a:prstGeom prst="ellipse">
            <a:avLst/>
          </a:prstGeom>
          <a:solidFill>
            <a:srgbClr val="CCFFC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0" name="Freeform 10"/>
          <p:cNvSpPr>
            <a:spLocks/>
          </p:cNvSpPr>
          <p:nvPr/>
        </p:nvSpPr>
        <p:spPr bwMode="auto">
          <a:xfrm>
            <a:off x="1154113" y="2590800"/>
            <a:ext cx="2800350" cy="730250"/>
          </a:xfrm>
          <a:custGeom>
            <a:avLst/>
            <a:gdLst>
              <a:gd name="T0" fmla="*/ 0 w 1764"/>
              <a:gd name="T1" fmla="*/ 240 h 460"/>
              <a:gd name="T2" fmla="*/ 282 w 1764"/>
              <a:gd name="T3" fmla="*/ 450 h 460"/>
              <a:gd name="T4" fmla="*/ 312 w 1764"/>
              <a:gd name="T5" fmla="*/ 300 h 460"/>
              <a:gd name="T6" fmla="*/ 228 w 1764"/>
              <a:gd name="T7" fmla="*/ 297 h 460"/>
              <a:gd name="T8" fmla="*/ 252 w 1764"/>
              <a:gd name="T9" fmla="*/ 378 h 460"/>
              <a:gd name="T10" fmla="*/ 405 w 1764"/>
              <a:gd name="T11" fmla="*/ 327 h 460"/>
              <a:gd name="T12" fmla="*/ 423 w 1764"/>
              <a:gd name="T13" fmla="*/ 213 h 460"/>
              <a:gd name="T14" fmla="*/ 348 w 1764"/>
              <a:gd name="T15" fmla="*/ 186 h 460"/>
              <a:gd name="T16" fmla="*/ 345 w 1764"/>
              <a:gd name="T17" fmla="*/ 270 h 460"/>
              <a:gd name="T18" fmla="*/ 504 w 1764"/>
              <a:gd name="T19" fmla="*/ 258 h 460"/>
              <a:gd name="T20" fmla="*/ 561 w 1764"/>
              <a:gd name="T21" fmla="*/ 138 h 460"/>
              <a:gd name="T22" fmla="*/ 480 w 1764"/>
              <a:gd name="T23" fmla="*/ 99 h 460"/>
              <a:gd name="T24" fmla="*/ 471 w 1764"/>
              <a:gd name="T25" fmla="*/ 177 h 460"/>
              <a:gd name="T26" fmla="*/ 615 w 1764"/>
              <a:gd name="T27" fmla="*/ 198 h 460"/>
              <a:gd name="T28" fmla="*/ 669 w 1764"/>
              <a:gd name="T29" fmla="*/ 147 h 460"/>
              <a:gd name="T30" fmla="*/ 678 w 1764"/>
              <a:gd name="T31" fmla="*/ 78 h 460"/>
              <a:gd name="T32" fmla="*/ 621 w 1764"/>
              <a:gd name="T33" fmla="*/ 51 h 460"/>
              <a:gd name="T34" fmla="*/ 600 w 1764"/>
              <a:gd name="T35" fmla="*/ 123 h 460"/>
              <a:gd name="T36" fmla="*/ 747 w 1764"/>
              <a:gd name="T37" fmla="*/ 156 h 460"/>
              <a:gd name="T38" fmla="*/ 804 w 1764"/>
              <a:gd name="T39" fmla="*/ 57 h 460"/>
              <a:gd name="T40" fmla="*/ 759 w 1764"/>
              <a:gd name="T41" fmla="*/ 6 h 460"/>
              <a:gd name="T42" fmla="*/ 726 w 1764"/>
              <a:gd name="T43" fmla="*/ 60 h 460"/>
              <a:gd name="T44" fmla="*/ 870 w 1764"/>
              <a:gd name="T45" fmla="*/ 144 h 460"/>
              <a:gd name="T46" fmla="*/ 957 w 1764"/>
              <a:gd name="T47" fmla="*/ 63 h 460"/>
              <a:gd name="T48" fmla="*/ 918 w 1764"/>
              <a:gd name="T49" fmla="*/ 0 h 460"/>
              <a:gd name="T50" fmla="*/ 864 w 1764"/>
              <a:gd name="T51" fmla="*/ 63 h 460"/>
              <a:gd name="T52" fmla="*/ 1008 w 1764"/>
              <a:gd name="T53" fmla="*/ 156 h 460"/>
              <a:gd name="T54" fmla="*/ 1119 w 1764"/>
              <a:gd name="T55" fmla="*/ 93 h 460"/>
              <a:gd name="T56" fmla="*/ 1086 w 1764"/>
              <a:gd name="T57" fmla="*/ 24 h 460"/>
              <a:gd name="T58" fmla="*/ 1029 w 1764"/>
              <a:gd name="T59" fmla="*/ 78 h 460"/>
              <a:gd name="T60" fmla="*/ 1134 w 1764"/>
              <a:gd name="T61" fmla="*/ 189 h 460"/>
              <a:gd name="T62" fmla="*/ 1278 w 1764"/>
              <a:gd name="T63" fmla="*/ 159 h 460"/>
              <a:gd name="T64" fmla="*/ 1251 w 1764"/>
              <a:gd name="T65" fmla="*/ 87 h 460"/>
              <a:gd name="T66" fmla="*/ 1182 w 1764"/>
              <a:gd name="T67" fmla="*/ 114 h 460"/>
              <a:gd name="T68" fmla="*/ 1263 w 1764"/>
              <a:gd name="T69" fmla="*/ 258 h 460"/>
              <a:gd name="T70" fmla="*/ 1422 w 1764"/>
              <a:gd name="T71" fmla="*/ 270 h 460"/>
              <a:gd name="T72" fmla="*/ 1407 w 1764"/>
              <a:gd name="T73" fmla="*/ 174 h 460"/>
              <a:gd name="T74" fmla="*/ 1323 w 1764"/>
              <a:gd name="T75" fmla="*/ 189 h 460"/>
              <a:gd name="T76" fmla="*/ 1389 w 1764"/>
              <a:gd name="T77" fmla="*/ 339 h 460"/>
              <a:gd name="T78" fmla="*/ 1515 w 1764"/>
              <a:gd name="T79" fmla="*/ 375 h 460"/>
              <a:gd name="T80" fmla="*/ 1764 w 1764"/>
              <a:gd name="T81" fmla="*/ 174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4" h="460">
                <a:moveTo>
                  <a:pt x="0" y="240"/>
                </a:moveTo>
                <a:cubicBezTo>
                  <a:pt x="47" y="275"/>
                  <a:pt x="230" y="440"/>
                  <a:pt x="282" y="450"/>
                </a:cubicBezTo>
                <a:cubicBezTo>
                  <a:pt x="334" y="460"/>
                  <a:pt x="321" y="325"/>
                  <a:pt x="312" y="300"/>
                </a:cubicBezTo>
                <a:cubicBezTo>
                  <a:pt x="303" y="275"/>
                  <a:pt x="238" y="284"/>
                  <a:pt x="228" y="297"/>
                </a:cubicBezTo>
                <a:cubicBezTo>
                  <a:pt x="218" y="310"/>
                  <a:pt x="223" y="373"/>
                  <a:pt x="252" y="378"/>
                </a:cubicBezTo>
                <a:cubicBezTo>
                  <a:pt x="281" y="383"/>
                  <a:pt x="377" y="354"/>
                  <a:pt x="405" y="327"/>
                </a:cubicBezTo>
                <a:cubicBezTo>
                  <a:pt x="433" y="300"/>
                  <a:pt x="432" y="236"/>
                  <a:pt x="423" y="213"/>
                </a:cubicBezTo>
                <a:cubicBezTo>
                  <a:pt x="414" y="190"/>
                  <a:pt x="361" y="177"/>
                  <a:pt x="348" y="186"/>
                </a:cubicBezTo>
                <a:cubicBezTo>
                  <a:pt x="335" y="195"/>
                  <a:pt x="319" y="258"/>
                  <a:pt x="345" y="270"/>
                </a:cubicBezTo>
                <a:cubicBezTo>
                  <a:pt x="371" y="282"/>
                  <a:pt x="468" y="280"/>
                  <a:pt x="504" y="258"/>
                </a:cubicBezTo>
                <a:cubicBezTo>
                  <a:pt x="540" y="236"/>
                  <a:pt x="565" y="165"/>
                  <a:pt x="561" y="138"/>
                </a:cubicBezTo>
                <a:cubicBezTo>
                  <a:pt x="557" y="111"/>
                  <a:pt x="495" y="92"/>
                  <a:pt x="480" y="99"/>
                </a:cubicBezTo>
                <a:cubicBezTo>
                  <a:pt x="465" y="106"/>
                  <a:pt x="449" y="161"/>
                  <a:pt x="471" y="177"/>
                </a:cubicBezTo>
                <a:cubicBezTo>
                  <a:pt x="493" y="193"/>
                  <a:pt x="582" y="203"/>
                  <a:pt x="615" y="198"/>
                </a:cubicBezTo>
                <a:cubicBezTo>
                  <a:pt x="648" y="193"/>
                  <a:pt x="659" y="167"/>
                  <a:pt x="669" y="147"/>
                </a:cubicBezTo>
                <a:cubicBezTo>
                  <a:pt x="679" y="127"/>
                  <a:pt x="686" y="94"/>
                  <a:pt x="678" y="78"/>
                </a:cubicBezTo>
                <a:cubicBezTo>
                  <a:pt x="670" y="62"/>
                  <a:pt x="634" y="44"/>
                  <a:pt x="621" y="51"/>
                </a:cubicBezTo>
                <a:cubicBezTo>
                  <a:pt x="608" y="58"/>
                  <a:pt x="579" y="106"/>
                  <a:pt x="600" y="123"/>
                </a:cubicBezTo>
                <a:cubicBezTo>
                  <a:pt x="621" y="140"/>
                  <a:pt x="713" y="167"/>
                  <a:pt x="747" y="156"/>
                </a:cubicBezTo>
                <a:cubicBezTo>
                  <a:pt x="781" y="145"/>
                  <a:pt x="802" y="82"/>
                  <a:pt x="804" y="57"/>
                </a:cubicBezTo>
                <a:cubicBezTo>
                  <a:pt x="806" y="32"/>
                  <a:pt x="772" y="5"/>
                  <a:pt x="759" y="6"/>
                </a:cubicBezTo>
                <a:cubicBezTo>
                  <a:pt x="746" y="7"/>
                  <a:pt x="707" y="37"/>
                  <a:pt x="726" y="60"/>
                </a:cubicBezTo>
                <a:cubicBezTo>
                  <a:pt x="745" y="83"/>
                  <a:pt x="832" y="144"/>
                  <a:pt x="870" y="144"/>
                </a:cubicBezTo>
                <a:cubicBezTo>
                  <a:pt x="908" y="144"/>
                  <a:pt x="949" y="87"/>
                  <a:pt x="957" y="63"/>
                </a:cubicBezTo>
                <a:cubicBezTo>
                  <a:pt x="965" y="39"/>
                  <a:pt x="933" y="0"/>
                  <a:pt x="918" y="0"/>
                </a:cubicBezTo>
                <a:cubicBezTo>
                  <a:pt x="903" y="0"/>
                  <a:pt x="849" y="37"/>
                  <a:pt x="864" y="63"/>
                </a:cubicBezTo>
                <a:cubicBezTo>
                  <a:pt x="879" y="89"/>
                  <a:pt x="965" y="151"/>
                  <a:pt x="1008" y="156"/>
                </a:cubicBezTo>
                <a:cubicBezTo>
                  <a:pt x="1051" y="161"/>
                  <a:pt x="1106" y="115"/>
                  <a:pt x="1119" y="93"/>
                </a:cubicBezTo>
                <a:cubicBezTo>
                  <a:pt x="1132" y="71"/>
                  <a:pt x="1101" y="26"/>
                  <a:pt x="1086" y="24"/>
                </a:cubicBezTo>
                <a:cubicBezTo>
                  <a:pt x="1071" y="22"/>
                  <a:pt x="1021" y="51"/>
                  <a:pt x="1029" y="78"/>
                </a:cubicBezTo>
                <a:cubicBezTo>
                  <a:pt x="1037" y="105"/>
                  <a:pt x="1093" y="176"/>
                  <a:pt x="1134" y="189"/>
                </a:cubicBezTo>
                <a:cubicBezTo>
                  <a:pt x="1175" y="202"/>
                  <a:pt x="1259" y="176"/>
                  <a:pt x="1278" y="159"/>
                </a:cubicBezTo>
                <a:cubicBezTo>
                  <a:pt x="1297" y="142"/>
                  <a:pt x="1267" y="94"/>
                  <a:pt x="1251" y="87"/>
                </a:cubicBezTo>
                <a:cubicBezTo>
                  <a:pt x="1235" y="80"/>
                  <a:pt x="1180" y="86"/>
                  <a:pt x="1182" y="114"/>
                </a:cubicBezTo>
                <a:cubicBezTo>
                  <a:pt x="1184" y="142"/>
                  <a:pt x="1223" y="232"/>
                  <a:pt x="1263" y="258"/>
                </a:cubicBezTo>
                <a:cubicBezTo>
                  <a:pt x="1303" y="284"/>
                  <a:pt x="1398" y="284"/>
                  <a:pt x="1422" y="270"/>
                </a:cubicBezTo>
                <a:cubicBezTo>
                  <a:pt x="1446" y="256"/>
                  <a:pt x="1423" y="187"/>
                  <a:pt x="1407" y="174"/>
                </a:cubicBezTo>
                <a:cubicBezTo>
                  <a:pt x="1391" y="161"/>
                  <a:pt x="1326" y="162"/>
                  <a:pt x="1323" y="189"/>
                </a:cubicBezTo>
                <a:cubicBezTo>
                  <a:pt x="1320" y="216"/>
                  <a:pt x="1357" y="308"/>
                  <a:pt x="1389" y="339"/>
                </a:cubicBezTo>
                <a:cubicBezTo>
                  <a:pt x="1421" y="370"/>
                  <a:pt x="1453" y="402"/>
                  <a:pt x="1515" y="375"/>
                </a:cubicBezTo>
                <a:cubicBezTo>
                  <a:pt x="1577" y="348"/>
                  <a:pt x="1712" y="216"/>
                  <a:pt x="1764" y="174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1" name="Freeform 11"/>
          <p:cNvSpPr>
            <a:spLocks/>
          </p:cNvSpPr>
          <p:nvPr/>
        </p:nvSpPr>
        <p:spPr bwMode="auto">
          <a:xfrm>
            <a:off x="2660650" y="3114675"/>
            <a:ext cx="1389063" cy="2514600"/>
          </a:xfrm>
          <a:custGeom>
            <a:avLst/>
            <a:gdLst>
              <a:gd name="T0" fmla="*/ 874 w 874"/>
              <a:gd name="T1" fmla="*/ 0 h 1584"/>
              <a:gd name="T2" fmla="*/ 578 w 874"/>
              <a:gd name="T3" fmla="*/ 170 h 1584"/>
              <a:gd name="T4" fmla="*/ 692 w 874"/>
              <a:gd name="T5" fmla="*/ 272 h 1584"/>
              <a:gd name="T6" fmla="*/ 737 w 874"/>
              <a:gd name="T7" fmla="*/ 201 h 1584"/>
              <a:gd name="T8" fmla="*/ 655 w 874"/>
              <a:gd name="T9" fmla="*/ 180 h 1584"/>
              <a:gd name="T10" fmla="*/ 621 w 874"/>
              <a:gd name="T11" fmla="*/ 338 h 1584"/>
              <a:gd name="T12" fmla="*/ 710 w 874"/>
              <a:gd name="T13" fmla="*/ 412 h 1584"/>
              <a:gd name="T14" fmla="*/ 772 w 874"/>
              <a:gd name="T15" fmla="*/ 361 h 1584"/>
              <a:gd name="T16" fmla="*/ 701 w 874"/>
              <a:gd name="T17" fmla="*/ 315 h 1584"/>
              <a:gd name="T18" fmla="*/ 630 w 874"/>
              <a:gd name="T19" fmla="*/ 458 h 1584"/>
              <a:gd name="T20" fmla="*/ 705 w 874"/>
              <a:gd name="T21" fmla="*/ 569 h 1584"/>
              <a:gd name="T22" fmla="*/ 779 w 874"/>
              <a:gd name="T23" fmla="*/ 519 h 1584"/>
              <a:gd name="T24" fmla="*/ 717 w 874"/>
              <a:gd name="T25" fmla="*/ 471 h 1584"/>
              <a:gd name="T26" fmla="*/ 625 w 874"/>
              <a:gd name="T27" fmla="*/ 585 h 1584"/>
              <a:gd name="T28" fmla="*/ 642 w 874"/>
              <a:gd name="T29" fmla="*/ 657 h 1584"/>
              <a:gd name="T30" fmla="*/ 697 w 874"/>
              <a:gd name="T31" fmla="*/ 700 h 1584"/>
              <a:gd name="T32" fmla="*/ 749 w 874"/>
              <a:gd name="T33" fmla="*/ 664 h 1584"/>
              <a:gd name="T34" fmla="*/ 698 w 874"/>
              <a:gd name="T35" fmla="*/ 610 h 1584"/>
              <a:gd name="T36" fmla="*/ 595 w 874"/>
              <a:gd name="T37" fmla="*/ 720 h 1584"/>
              <a:gd name="T38" fmla="*/ 651 w 874"/>
              <a:gd name="T39" fmla="*/ 819 h 1584"/>
              <a:gd name="T40" fmla="*/ 718 w 874"/>
              <a:gd name="T41" fmla="*/ 806 h 1584"/>
              <a:gd name="T42" fmla="*/ 688 w 874"/>
              <a:gd name="T43" fmla="*/ 750 h 1584"/>
              <a:gd name="T44" fmla="*/ 542 w 874"/>
              <a:gd name="T45" fmla="*/ 832 h 1584"/>
              <a:gd name="T46" fmla="*/ 568 w 874"/>
              <a:gd name="T47" fmla="*/ 948 h 1584"/>
              <a:gd name="T48" fmla="*/ 642 w 874"/>
              <a:gd name="T49" fmla="*/ 946 h 1584"/>
              <a:gd name="T50" fmla="*/ 615 w 874"/>
              <a:gd name="T51" fmla="*/ 868 h 1584"/>
              <a:gd name="T52" fmla="*/ 462 w 874"/>
              <a:gd name="T53" fmla="*/ 944 h 1584"/>
              <a:gd name="T54" fmla="*/ 460 w 874"/>
              <a:gd name="T55" fmla="*/ 1072 h 1584"/>
              <a:gd name="T56" fmla="*/ 536 w 874"/>
              <a:gd name="T57" fmla="*/ 1079 h 1584"/>
              <a:gd name="T58" fmla="*/ 518 w 874"/>
              <a:gd name="T59" fmla="*/ 1002 h 1584"/>
              <a:gd name="T60" fmla="*/ 369 w 874"/>
              <a:gd name="T61" fmla="*/ 1036 h 1584"/>
              <a:gd name="T62" fmla="*/ 322 w 874"/>
              <a:gd name="T63" fmla="*/ 1175 h 1584"/>
              <a:gd name="T64" fmla="*/ 398 w 874"/>
              <a:gd name="T65" fmla="*/ 1189 h 1584"/>
              <a:gd name="T66" fmla="*/ 410 w 874"/>
              <a:gd name="T67" fmla="*/ 1116 h 1584"/>
              <a:gd name="T68" fmla="*/ 244 w 874"/>
              <a:gd name="T69" fmla="*/ 1112 h 1584"/>
              <a:gd name="T70" fmla="*/ 153 w 874"/>
              <a:gd name="T71" fmla="*/ 1243 h 1584"/>
              <a:gd name="T72" fmla="*/ 244 w 874"/>
              <a:gd name="T73" fmla="*/ 1279 h 1584"/>
              <a:gd name="T74" fmla="*/ 273 w 874"/>
              <a:gd name="T75" fmla="*/ 1199 h 1584"/>
              <a:gd name="T76" fmla="*/ 111 w 874"/>
              <a:gd name="T77" fmla="*/ 1179 h 1584"/>
              <a:gd name="T78" fmla="*/ 16 w 874"/>
              <a:gd name="T79" fmla="*/ 1270 h 1584"/>
              <a:gd name="T80" fmla="*/ 16 w 874"/>
              <a:gd name="T81" fmla="*/ 1584 h 1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74" h="1584">
                <a:moveTo>
                  <a:pt x="874" y="0"/>
                </a:moveTo>
                <a:cubicBezTo>
                  <a:pt x="825" y="26"/>
                  <a:pt x="608" y="125"/>
                  <a:pt x="578" y="170"/>
                </a:cubicBezTo>
                <a:cubicBezTo>
                  <a:pt x="548" y="215"/>
                  <a:pt x="666" y="267"/>
                  <a:pt x="692" y="272"/>
                </a:cubicBezTo>
                <a:cubicBezTo>
                  <a:pt x="718" y="277"/>
                  <a:pt x="743" y="216"/>
                  <a:pt x="737" y="201"/>
                </a:cubicBezTo>
                <a:cubicBezTo>
                  <a:pt x="731" y="186"/>
                  <a:pt x="674" y="158"/>
                  <a:pt x="655" y="180"/>
                </a:cubicBezTo>
                <a:cubicBezTo>
                  <a:pt x="636" y="203"/>
                  <a:pt x="612" y="300"/>
                  <a:pt x="621" y="338"/>
                </a:cubicBezTo>
                <a:cubicBezTo>
                  <a:pt x="630" y="376"/>
                  <a:pt x="686" y="408"/>
                  <a:pt x="710" y="412"/>
                </a:cubicBezTo>
                <a:cubicBezTo>
                  <a:pt x="735" y="416"/>
                  <a:pt x="773" y="377"/>
                  <a:pt x="772" y="361"/>
                </a:cubicBezTo>
                <a:cubicBezTo>
                  <a:pt x="770" y="345"/>
                  <a:pt x="724" y="299"/>
                  <a:pt x="701" y="315"/>
                </a:cubicBezTo>
                <a:cubicBezTo>
                  <a:pt x="677" y="332"/>
                  <a:pt x="630" y="416"/>
                  <a:pt x="630" y="458"/>
                </a:cubicBezTo>
                <a:cubicBezTo>
                  <a:pt x="631" y="501"/>
                  <a:pt x="679" y="558"/>
                  <a:pt x="705" y="569"/>
                </a:cubicBezTo>
                <a:cubicBezTo>
                  <a:pt x="730" y="579"/>
                  <a:pt x="778" y="535"/>
                  <a:pt x="779" y="519"/>
                </a:cubicBezTo>
                <a:cubicBezTo>
                  <a:pt x="781" y="502"/>
                  <a:pt x="742" y="460"/>
                  <a:pt x="717" y="471"/>
                </a:cubicBezTo>
                <a:cubicBezTo>
                  <a:pt x="692" y="482"/>
                  <a:pt x="638" y="554"/>
                  <a:pt x="625" y="585"/>
                </a:cubicBezTo>
                <a:cubicBezTo>
                  <a:pt x="613" y="616"/>
                  <a:pt x="630" y="638"/>
                  <a:pt x="642" y="657"/>
                </a:cubicBezTo>
                <a:cubicBezTo>
                  <a:pt x="654" y="676"/>
                  <a:pt x="679" y="699"/>
                  <a:pt x="697" y="700"/>
                </a:cubicBezTo>
                <a:cubicBezTo>
                  <a:pt x="715" y="701"/>
                  <a:pt x="748" y="679"/>
                  <a:pt x="749" y="664"/>
                </a:cubicBezTo>
                <a:cubicBezTo>
                  <a:pt x="750" y="650"/>
                  <a:pt x="723" y="600"/>
                  <a:pt x="698" y="610"/>
                </a:cubicBezTo>
                <a:cubicBezTo>
                  <a:pt x="672" y="619"/>
                  <a:pt x="602" y="685"/>
                  <a:pt x="595" y="720"/>
                </a:cubicBezTo>
                <a:cubicBezTo>
                  <a:pt x="587" y="754"/>
                  <a:pt x="630" y="805"/>
                  <a:pt x="651" y="819"/>
                </a:cubicBezTo>
                <a:cubicBezTo>
                  <a:pt x="671" y="833"/>
                  <a:pt x="712" y="818"/>
                  <a:pt x="718" y="806"/>
                </a:cubicBezTo>
                <a:cubicBezTo>
                  <a:pt x="723" y="794"/>
                  <a:pt x="717" y="746"/>
                  <a:pt x="688" y="750"/>
                </a:cubicBezTo>
                <a:cubicBezTo>
                  <a:pt x="658" y="755"/>
                  <a:pt x="562" y="799"/>
                  <a:pt x="542" y="832"/>
                </a:cubicBezTo>
                <a:cubicBezTo>
                  <a:pt x="523" y="864"/>
                  <a:pt x="551" y="929"/>
                  <a:pt x="568" y="948"/>
                </a:cubicBezTo>
                <a:cubicBezTo>
                  <a:pt x="585" y="967"/>
                  <a:pt x="634" y="959"/>
                  <a:pt x="642" y="946"/>
                </a:cubicBezTo>
                <a:cubicBezTo>
                  <a:pt x="650" y="933"/>
                  <a:pt x="645" y="868"/>
                  <a:pt x="615" y="868"/>
                </a:cubicBezTo>
                <a:cubicBezTo>
                  <a:pt x="585" y="867"/>
                  <a:pt x="488" y="910"/>
                  <a:pt x="462" y="944"/>
                </a:cubicBezTo>
                <a:cubicBezTo>
                  <a:pt x="436" y="979"/>
                  <a:pt x="447" y="1050"/>
                  <a:pt x="460" y="1072"/>
                </a:cubicBezTo>
                <a:cubicBezTo>
                  <a:pt x="472" y="1094"/>
                  <a:pt x="527" y="1091"/>
                  <a:pt x="536" y="1079"/>
                </a:cubicBezTo>
                <a:cubicBezTo>
                  <a:pt x="545" y="1067"/>
                  <a:pt x="546" y="1009"/>
                  <a:pt x="518" y="1002"/>
                </a:cubicBezTo>
                <a:cubicBezTo>
                  <a:pt x="491" y="995"/>
                  <a:pt x="401" y="1007"/>
                  <a:pt x="369" y="1036"/>
                </a:cubicBezTo>
                <a:cubicBezTo>
                  <a:pt x="337" y="1065"/>
                  <a:pt x="317" y="1150"/>
                  <a:pt x="322" y="1175"/>
                </a:cubicBezTo>
                <a:cubicBezTo>
                  <a:pt x="327" y="1200"/>
                  <a:pt x="384" y="1199"/>
                  <a:pt x="398" y="1189"/>
                </a:cubicBezTo>
                <a:cubicBezTo>
                  <a:pt x="412" y="1178"/>
                  <a:pt x="435" y="1128"/>
                  <a:pt x="410" y="1116"/>
                </a:cubicBezTo>
                <a:cubicBezTo>
                  <a:pt x="385" y="1103"/>
                  <a:pt x="287" y="1091"/>
                  <a:pt x="244" y="1112"/>
                </a:cubicBezTo>
                <a:cubicBezTo>
                  <a:pt x="202" y="1133"/>
                  <a:pt x="153" y="1215"/>
                  <a:pt x="153" y="1243"/>
                </a:cubicBezTo>
                <a:cubicBezTo>
                  <a:pt x="153" y="1271"/>
                  <a:pt x="224" y="1286"/>
                  <a:pt x="244" y="1279"/>
                </a:cubicBezTo>
                <a:cubicBezTo>
                  <a:pt x="263" y="1272"/>
                  <a:pt x="295" y="1215"/>
                  <a:pt x="273" y="1199"/>
                </a:cubicBezTo>
                <a:cubicBezTo>
                  <a:pt x="252" y="1183"/>
                  <a:pt x="154" y="1168"/>
                  <a:pt x="111" y="1179"/>
                </a:cubicBezTo>
                <a:cubicBezTo>
                  <a:pt x="68" y="1191"/>
                  <a:pt x="32" y="1203"/>
                  <a:pt x="16" y="1270"/>
                </a:cubicBezTo>
                <a:cubicBezTo>
                  <a:pt x="0" y="1337"/>
                  <a:pt x="16" y="1519"/>
                  <a:pt x="16" y="1584"/>
                </a:cubicBezTo>
              </a:path>
            </a:pathLst>
          </a:custGeom>
          <a:noFill/>
          <a:ln w="38100" cmpd="sng">
            <a:solidFill>
              <a:srgbClr val="000000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2" name="Freeform 12"/>
          <p:cNvSpPr>
            <a:spLocks/>
          </p:cNvSpPr>
          <p:nvPr/>
        </p:nvSpPr>
        <p:spPr bwMode="auto">
          <a:xfrm>
            <a:off x="781050" y="3190875"/>
            <a:ext cx="1766888" cy="2447925"/>
          </a:xfrm>
          <a:custGeom>
            <a:avLst/>
            <a:gdLst>
              <a:gd name="T0" fmla="*/ 1086 w 1113"/>
              <a:gd name="T1" fmla="*/ 1542 h 1542"/>
              <a:gd name="T2" fmla="*/ 1090 w 1113"/>
              <a:gd name="T3" fmla="*/ 1153 h 1542"/>
              <a:gd name="T4" fmla="*/ 947 w 1113"/>
              <a:gd name="T5" fmla="*/ 1205 h 1542"/>
              <a:gd name="T6" fmla="*/ 988 w 1113"/>
              <a:gd name="T7" fmla="*/ 1278 h 1542"/>
              <a:gd name="T8" fmla="*/ 1045 w 1113"/>
              <a:gd name="T9" fmla="*/ 1216 h 1542"/>
              <a:gd name="T10" fmla="*/ 921 w 1113"/>
              <a:gd name="T11" fmla="*/ 1112 h 1542"/>
              <a:gd name="T12" fmla="*/ 815 w 1113"/>
              <a:gd name="T13" fmla="*/ 1155 h 1542"/>
              <a:gd name="T14" fmla="*/ 831 w 1113"/>
              <a:gd name="T15" fmla="*/ 1234 h 1542"/>
              <a:gd name="T16" fmla="*/ 904 w 1113"/>
              <a:gd name="T17" fmla="*/ 1192 h 1542"/>
              <a:gd name="T18" fmla="*/ 811 w 1113"/>
              <a:gd name="T19" fmla="*/ 1063 h 1542"/>
              <a:gd name="T20" fmla="*/ 679 w 1113"/>
              <a:gd name="T21" fmla="*/ 1077 h 1542"/>
              <a:gd name="T22" fmla="*/ 688 w 1113"/>
              <a:gd name="T23" fmla="*/ 1166 h 1542"/>
              <a:gd name="T24" fmla="*/ 759 w 1113"/>
              <a:gd name="T25" fmla="*/ 1133 h 1542"/>
              <a:gd name="T26" fmla="*/ 702 w 1113"/>
              <a:gd name="T27" fmla="*/ 999 h 1542"/>
              <a:gd name="T28" fmla="*/ 630 w 1113"/>
              <a:gd name="T29" fmla="*/ 980 h 1542"/>
              <a:gd name="T30" fmla="*/ 567 w 1113"/>
              <a:gd name="T31" fmla="*/ 1008 h 1542"/>
              <a:gd name="T32" fmla="*/ 573 w 1113"/>
              <a:gd name="T33" fmla="*/ 1071 h 1542"/>
              <a:gd name="T34" fmla="*/ 646 w 1113"/>
              <a:gd name="T35" fmla="*/ 1051 h 1542"/>
              <a:gd name="T36" fmla="*/ 598 w 1113"/>
              <a:gd name="T37" fmla="*/ 908 h 1542"/>
              <a:gd name="T38" fmla="*/ 483 w 1113"/>
              <a:gd name="T39" fmla="*/ 911 h 1542"/>
              <a:gd name="T40" fmla="*/ 463 w 1113"/>
              <a:gd name="T41" fmla="*/ 976 h 1542"/>
              <a:gd name="T42" fmla="*/ 526 w 1113"/>
              <a:gd name="T43" fmla="*/ 976 h 1542"/>
              <a:gd name="T44" fmla="*/ 523 w 1113"/>
              <a:gd name="T45" fmla="*/ 810 h 1542"/>
              <a:gd name="T46" fmla="*/ 409 w 1113"/>
              <a:gd name="T47" fmla="*/ 777 h 1542"/>
              <a:gd name="T48" fmla="*/ 375 w 1113"/>
              <a:gd name="T49" fmla="*/ 843 h 1542"/>
              <a:gd name="T50" fmla="*/ 457 w 1113"/>
              <a:gd name="T51" fmla="*/ 857 h 1542"/>
              <a:gd name="T52" fmla="*/ 462 w 1113"/>
              <a:gd name="T53" fmla="*/ 685 h 1542"/>
              <a:gd name="T54" fmla="*/ 350 w 1113"/>
              <a:gd name="T55" fmla="*/ 623 h 1542"/>
              <a:gd name="T56" fmla="*/ 309 w 1113"/>
              <a:gd name="T57" fmla="*/ 687 h 1542"/>
              <a:gd name="T58" fmla="*/ 384 w 1113"/>
              <a:gd name="T59" fmla="*/ 708 h 1542"/>
              <a:gd name="T60" fmla="*/ 424 w 1113"/>
              <a:gd name="T61" fmla="*/ 561 h 1542"/>
              <a:gd name="T62" fmla="*/ 324 w 1113"/>
              <a:gd name="T63" fmla="*/ 453 h 1542"/>
              <a:gd name="T64" fmla="*/ 277 w 1113"/>
              <a:gd name="T65" fmla="*/ 514 h 1542"/>
              <a:gd name="T66" fmla="*/ 335 w 1113"/>
              <a:gd name="T67" fmla="*/ 559 h 1542"/>
              <a:gd name="T68" fmla="*/ 416 w 1113"/>
              <a:gd name="T69" fmla="*/ 415 h 1542"/>
              <a:gd name="T70" fmla="*/ 344 w 1113"/>
              <a:gd name="T71" fmla="*/ 273 h 1542"/>
              <a:gd name="T72" fmla="*/ 270 w 1113"/>
              <a:gd name="T73" fmla="*/ 335 h 1542"/>
              <a:gd name="T74" fmla="*/ 326 w 1113"/>
              <a:gd name="T75" fmla="*/ 399 h 1542"/>
              <a:gd name="T76" fmla="*/ 420 w 1113"/>
              <a:gd name="T77" fmla="*/ 265 h 1542"/>
              <a:gd name="T78" fmla="*/ 385 w 1113"/>
              <a:gd name="T79" fmla="*/ 138 h 1542"/>
              <a:gd name="T80" fmla="*/ 0 w 1113"/>
              <a:gd name="T81" fmla="*/ 0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13" h="1542">
                <a:moveTo>
                  <a:pt x="1086" y="1542"/>
                </a:moveTo>
                <a:cubicBezTo>
                  <a:pt x="1087" y="1476"/>
                  <a:pt x="1113" y="1209"/>
                  <a:pt x="1090" y="1153"/>
                </a:cubicBezTo>
                <a:cubicBezTo>
                  <a:pt x="1067" y="1097"/>
                  <a:pt x="963" y="1184"/>
                  <a:pt x="947" y="1205"/>
                </a:cubicBezTo>
                <a:cubicBezTo>
                  <a:pt x="930" y="1226"/>
                  <a:pt x="972" y="1277"/>
                  <a:pt x="988" y="1278"/>
                </a:cubicBezTo>
                <a:cubicBezTo>
                  <a:pt x="1004" y="1280"/>
                  <a:pt x="1055" y="1243"/>
                  <a:pt x="1045" y="1216"/>
                </a:cubicBezTo>
                <a:cubicBezTo>
                  <a:pt x="1034" y="1188"/>
                  <a:pt x="959" y="1121"/>
                  <a:pt x="921" y="1112"/>
                </a:cubicBezTo>
                <a:cubicBezTo>
                  <a:pt x="884" y="1102"/>
                  <a:pt x="830" y="1136"/>
                  <a:pt x="815" y="1155"/>
                </a:cubicBezTo>
                <a:cubicBezTo>
                  <a:pt x="800" y="1175"/>
                  <a:pt x="816" y="1227"/>
                  <a:pt x="831" y="1234"/>
                </a:cubicBezTo>
                <a:cubicBezTo>
                  <a:pt x="845" y="1240"/>
                  <a:pt x="907" y="1221"/>
                  <a:pt x="904" y="1192"/>
                </a:cubicBezTo>
                <a:cubicBezTo>
                  <a:pt x="901" y="1164"/>
                  <a:pt x="849" y="1082"/>
                  <a:pt x="811" y="1063"/>
                </a:cubicBezTo>
                <a:cubicBezTo>
                  <a:pt x="773" y="1044"/>
                  <a:pt x="700" y="1059"/>
                  <a:pt x="679" y="1077"/>
                </a:cubicBezTo>
                <a:cubicBezTo>
                  <a:pt x="658" y="1094"/>
                  <a:pt x="674" y="1157"/>
                  <a:pt x="688" y="1166"/>
                </a:cubicBezTo>
                <a:cubicBezTo>
                  <a:pt x="701" y="1175"/>
                  <a:pt x="757" y="1160"/>
                  <a:pt x="759" y="1133"/>
                </a:cubicBezTo>
                <a:cubicBezTo>
                  <a:pt x="761" y="1106"/>
                  <a:pt x="723" y="1025"/>
                  <a:pt x="702" y="999"/>
                </a:cubicBezTo>
                <a:cubicBezTo>
                  <a:pt x="681" y="974"/>
                  <a:pt x="653" y="978"/>
                  <a:pt x="630" y="980"/>
                </a:cubicBezTo>
                <a:cubicBezTo>
                  <a:pt x="608" y="982"/>
                  <a:pt x="576" y="993"/>
                  <a:pt x="567" y="1008"/>
                </a:cubicBezTo>
                <a:cubicBezTo>
                  <a:pt x="557" y="1023"/>
                  <a:pt x="561" y="1063"/>
                  <a:pt x="573" y="1071"/>
                </a:cubicBezTo>
                <a:cubicBezTo>
                  <a:pt x="586" y="1078"/>
                  <a:pt x="642" y="1078"/>
                  <a:pt x="646" y="1051"/>
                </a:cubicBezTo>
                <a:cubicBezTo>
                  <a:pt x="649" y="1024"/>
                  <a:pt x="625" y="932"/>
                  <a:pt x="598" y="908"/>
                </a:cubicBezTo>
                <a:cubicBezTo>
                  <a:pt x="570" y="885"/>
                  <a:pt x="506" y="900"/>
                  <a:pt x="483" y="911"/>
                </a:cubicBezTo>
                <a:cubicBezTo>
                  <a:pt x="461" y="922"/>
                  <a:pt x="456" y="966"/>
                  <a:pt x="463" y="976"/>
                </a:cubicBezTo>
                <a:cubicBezTo>
                  <a:pt x="471" y="987"/>
                  <a:pt x="517" y="1004"/>
                  <a:pt x="526" y="976"/>
                </a:cubicBezTo>
                <a:cubicBezTo>
                  <a:pt x="536" y="948"/>
                  <a:pt x="543" y="842"/>
                  <a:pt x="523" y="810"/>
                </a:cubicBezTo>
                <a:cubicBezTo>
                  <a:pt x="504" y="777"/>
                  <a:pt x="434" y="772"/>
                  <a:pt x="409" y="777"/>
                </a:cubicBezTo>
                <a:cubicBezTo>
                  <a:pt x="384" y="783"/>
                  <a:pt x="368" y="831"/>
                  <a:pt x="375" y="843"/>
                </a:cubicBezTo>
                <a:cubicBezTo>
                  <a:pt x="383" y="856"/>
                  <a:pt x="443" y="883"/>
                  <a:pt x="457" y="857"/>
                </a:cubicBezTo>
                <a:cubicBezTo>
                  <a:pt x="472" y="830"/>
                  <a:pt x="480" y="725"/>
                  <a:pt x="462" y="685"/>
                </a:cubicBezTo>
                <a:cubicBezTo>
                  <a:pt x="444" y="646"/>
                  <a:pt x="376" y="623"/>
                  <a:pt x="350" y="623"/>
                </a:cubicBezTo>
                <a:cubicBezTo>
                  <a:pt x="325" y="624"/>
                  <a:pt x="302" y="674"/>
                  <a:pt x="309" y="687"/>
                </a:cubicBezTo>
                <a:cubicBezTo>
                  <a:pt x="315" y="701"/>
                  <a:pt x="365" y="729"/>
                  <a:pt x="384" y="708"/>
                </a:cubicBezTo>
                <a:cubicBezTo>
                  <a:pt x="403" y="687"/>
                  <a:pt x="435" y="602"/>
                  <a:pt x="424" y="561"/>
                </a:cubicBezTo>
                <a:cubicBezTo>
                  <a:pt x="414" y="519"/>
                  <a:pt x="348" y="461"/>
                  <a:pt x="324" y="453"/>
                </a:cubicBezTo>
                <a:cubicBezTo>
                  <a:pt x="300" y="446"/>
                  <a:pt x="274" y="496"/>
                  <a:pt x="277" y="514"/>
                </a:cubicBezTo>
                <a:cubicBezTo>
                  <a:pt x="279" y="531"/>
                  <a:pt x="313" y="575"/>
                  <a:pt x="335" y="559"/>
                </a:cubicBezTo>
                <a:cubicBezTo>
                  <a:pt x="358" y="542"/>
                  <a:pt x="415" y="462"/>
                  <a:pt x="416" y="415"/>
                </a:cubicBezTo>
                <a:cubicBezTo>
                  <a:pt x="418" y="367"/>
                  <a:pt x="368" y="286"/>
                  <a:pt x="344" y="273"/>
                </a:cubicBezTo>
                <a:cubicBezTo>
                  <a:pt x="319" y="259"/>
                  <a:pt x="273" y="315"/>
                  <a:pt x="270" y="335"/>
                </a:cubicBezTo>
                <a:cubicBezTo>
                  <a:pt x="267" y="356"/>
                  <a:pt x="302" y="411"/>
                  <a:pt x="326" y="399"/>
                </a:cubicBezTo>
                <a:cubicBezTo>
                  <a:pt x="351" y="388"/>
                  <a:pt x="410" y="308"/>
                  <a:pt x="420" y="265"/>
                </a:cubicBezTo>
                <a:cubicBezTo>
                  <a:pt x="430" y="221"/>
                  <a:pt x="455" y="182"/>
                  <a:pt x="385" y="138"/>
                </a:cubicBezTo>
                <a:cubicBezTo>
                  <a:pt x="315" y="94"/>
                  <a:pt x="80" y="29"/>
                  <a:pt x="0" y="0"/>
                </a:cubicBezTo>
              </a:path>
            </a:pathLst>
          </a:custGeom>
          <a:noFill/>
          <a:ln w="38100" cmpd="sng">
            <a:solidFill>
              <a:srgbClr val="000000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83" name="Group 13"/>
          <p:cNvGrpSpPr>
            <a:grpSpLocks/>
          </p:cNvGrpSpPr>
          <p:nvPr/>
        </p:nvGrpSpPr>
        <p:grpSpPr bwMode="auto">
          <a:xfrm>
            <a:off x="2138363" y="2900363"/>
            <a:ext cx="838200" cy="1981200"/>
            <a:chOff x="1200" y="1824"/>
            <a:chExt cx="528" cy="1248"/>
          </a:xfrm>
        </p:grpSpPr>
        <p:grpSp>
          <p:nvGrpSpPr>
            <p:cNvPr id="84" name="Group 14"/>
            <p:cNvGrpSpPr>
              <a:grpSpLocks/>
            </p:cNvGrpSpPr>
            <p:nvPr/>
          </p:nvGrpSpPr>
          <p:grpSpPr bwMode="auto">
            <a:xfrm>
              <a:off x="1200" y="1824"/>
              <a:ext cx="480" cy="1248"/>
              <a:chOff x="1200" y="1824"/>
              <a:chExt cx="480" cy="1248"/>
            </a:xfrm>
          </p:grpSpPr>
          <p:sp>
            <p:nvSpPr>
              <p:cNvPr id="88" name="AutoShape 15"/>
              <p:cNvSpPr>
                <a:spLocks noChangeArrowheads="1"/>
              </p:cNvSpPr>
              <p:nvPr/>
            </p:nvSpPr>
            <p:spPr bwMode="auto">
              <a:xfrm>
                <a:off x="1200" y="1824"/>
                <a:ext cx="480" cy="1248"/>
              </a:xfrm>
              <a:prstGeom prst="roundRect">
                <a:avLst>
                  <a:gd name="adj" fmla="val 16667"/>
                </a:avLst>
              </a:prstGeom>
              <a:solidFill>
                <a:srgbClr val="99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Oval 16"/>
              <p:cNvSpPr>
                <a:spLocks noChangeArrowheads="1"/>
              </p:cNvSpPr>
              <p:nvPr/>
            </p:nvSpPr>
            <p:spPr bwMode="auto">
              <a:xfrm>
                <a:off x="1296" y="2304"/>
                <a:ext cx="288" cy="28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5" name="Arc 17"/>
            <p:cNvSpPr>
              <a:spLocks/>
            </p:cNvSpPr>
            <p:nvPr/>
          </p:nvSpPr>
          <p:spPr bwMode="auto">
            <a:xfrm rot="-2236083">
              <a:off x="1200" y="1968"/>
              <a:ext cx="528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Text Box 18"/>
            <p:cNvSpPr txBox="1">
              <a:spLocks noChangeArrowheads="1"/>
            </p:cNvSpPr>
            <p:nvPr/>
          </p:nvSpPr>
          <p:spPr bwMode="auto">
            <a:xfrm>
              <a:off x="1344" y="1824"/>
              <a:ext cx="20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N</a:t>
              </a:r>
              <a:endParaRPr kumimoji="0" lang="es-ES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Text Box 19"/>
            <p:cNvSpPr txBox="1">
              <a:spLocks noChangeArrowheads="1"/>
            </p:cNvSpPr>
            <p:nvPr/>
          </p:nvSpPr>
          <p:spPr bwMode="auto">
            <a:xfrm>
              <a:off x="1358" y="288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</a:t>
              </a:r>
              <a:endParaRPr kumimoji="0" lang="es-ES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0" name="Rectangle 20"/>
          <p:cNvSpPr>
            <a:spLocks noChangeArrowheads="1"/>
          </p:cNvSpPr>
          <p:nvPr/>
        </p:nvSpPr>
        <p:spPr bwMode="auto">
          <a:xfrm>
            <a:off x="1981200" y="1981200"/>
            <a:ext cx="1143000" cy="76200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1" name="Rectangle 21"/>
          <p:cNvSpPr>
            <a:spLocks noChangeArrowheads="1"/>
          </p:cNvSpPr>
          <p:nvPr/>
        </p:nvSpPr>
        <p:spPr bwMode="auto">
          <a:xfrm>
            <a:off x="2438400" y="1676400"/>
            <a:ext cx="152400" cy="304800"/>
          </a:xfrm>
          <a:prstGeom prst="rect">
            <a:avLst/>
          </a:prstGeom>
          <a:gradFill rotWithShape="0">
            <a:gsLst>
              <a:gs pos="0">
                <a:srgbClr val="99CC00">
                  <a:gamma/>
                  <a:shade val="46275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92" name="Group 22"/>
          <p:cNvGrpSpPr>
            <a:grpSpLocks/>
          </p:cNvGrpSpPr>
          <p:nvPr/>
        </p:nvGrpSpPr>
        <p:grpSpPr bwMode="auto">
          <a:xfrm>
            <a:off x="2057400" y="1828800"/>
            <a:ext cx="152400" cy="381000"/>
            <a:chOff x="720" y="1152"/>
            <a:chExt cx="96" cy="240"/>
          </a:xfrm>
        </p:grpSpPr>
        <p:sp>
          <p:nvSpPr>
            <p:cNvPr id="93" name="AutoShape 23"/>
            <p:cNvSpPr>
              <a:spLocks noChangeArrowheads="1"/>
            </p:cNvSpPr>
            <p:nvPr/>
          </p:nvSpPr>
          <p:spPr bwMode="auto">
            <a:xfrm>
              <a:off x="720" y="1200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Line 24"/>
            <p:cNvSpPr>
              <a:spLocks noChangeShapeType="1"/>
            </p:cNvSpPr>
            <p:nvPr/>
          </p:nvSpPr>
          <p:spPr bwMode="auto">
            <a:xfrm>
              <a:off x="720" y="1200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Line 25"/>
            <p:cNvSpPr>
              <a:spLocks noChangeShapeType="1"/>
            </p:cNvSpPr>
            <p:nvPr/>
          </p:nvSpPr>
          <p:spPr bwMode="auto">
            <a:xfrm>
              <a:off x="768" y="1152"/>
              <a:ext cx="0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6" name="AutoShape 26"/>
          <p:cNvSpPr>
            <a:spLocks noChangeArrowheads="1"/>
          </p:cNvSpPr>
          <p:nvPr/>
        </p:nvSpPr>
        <p:spPr bwMode="auto">
          <a:xfrm>
            <a:off x="2438400" y="19050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97" name="Group 27"/>
          <p:cNvGrpSpPr>
            <a:grpSpLocks/>
          </p:cNvGrpSpPr>
          <p:nvPr/>
        </p:nvGrpSpPr>
        <p:grpSpPr bwMode="auto">
          <a:xfrm>
            <a:off x="2438400" y="1828800"/>
            <a:ext cx="152400" cy="381000"/>
            <a:chOff x="1536" y="1152"/>
            <a:chExt cx="96" cy="240"/>
          </a:xfrm>
        </p:grpSpPr>
        <p:sp>
          <p:nvSpPr>
            <p:cNvPr id="98" name="Line 28"/>
            <p:cNvSpPr>
              <a:spLocks noChangeShapeType="1"/>
            </p:cNvSpPr>
            <p:nvPr/>
          </p:nvSpPr>
          <p:spPr bwMode="auto">
            <a:xfrm>
              <a:off x="1536" y="1200"/>
              <a:ext cx="9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Line 29"/>
            <p:cNvSpPr>
              <a:spLocks noChangeShapeType="1"/>
            </p:cNvSpPr>
            <p:nvPr/>
          </p:nvSpPr>
          <p:spPr bwMode="auto">
            <a:xfrm>
              <a:off x="1584" y="1152"/>
              <a:ext cx="0" cy="24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0" name="Group 30"/>
          <p:cNvGrpSpPr>
            <a:grpSpLocks/>
          </p:cNvGrpSpPr>
          <p:nvPr/>
        </p:nvGrpSpPr>
        <p:grpSpPr bwMode="auto">
          <a:xfrm>
            <a:off x="2895600" y="1828800"/>
            <a:ext cx="152400" cy="381000"/>
            <a:chOff x="720" y="1152"/>
            <a:chExt cx="96" cy="240"/>
          </a:xfrm>
        </p:grpSpPr>
        <p:sp>
          <p:nvSpPr>
            <p:cNvPr id="101" name="AutoShape 31"/>
            <p:cNvSpPr>
              <a:spLocks noChangeArrowheads="1"/>
            </p:cNvSpPr>
            <p:nvPr/>
          </p:nvSpPr>
          <p:spPr bwMode="auto">
            <a:xfrm>
              <a:off x="720" y="1200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Line 32"/>
            <p:cNvSpPr>
              <a:spLocks noChangeShapeType="1"/>
            </p:cNvSpPr>
            <p:nvPr/>
          </p:nvSpPr>
          <p:spPr bwMode="auto">
            <a:xfrm>
              <a:off x="720" y="1200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Line 33"/>
            <p:cNvSpPr>
              <a:spLocks noChangeShapeType="1"/>
            </p:cNvSpPr>
            <p:nvPr/>
          </p:nvSpPr>
          <p:spPr bwMode="auto">
            <a:xfrm>
              <a:off x="768" y="1152"/>
              <a:ext cx="0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4" name="Group 34"/>
          <p:cNvGrpSpPr>
            <a:grpSpLocks/>
          </p:cNvGrpSpPr>
          <p:nvPr/>
        </p:nvGrpSpPr>
        <p:grpSpPr bwMode="auto">
          <a:xfrm flipV="1">
            <a:off x="1981200" y="5943600"/>
            <a:ext cx="1143000" cy="381000"/>
            <a:chOff x="1008" y="3696"/>
            <a:chExt cx="720" cy="240"/>
          </a:xfrm>
        </p:grpSpPr>
        <p:sp>
          <p:nvSpPr>
            <p:cNvPr id="105" name="Rectangle 35"/>
            <p:cNvSpPr>
              <a:spLocks noChangeArrowheads="1"/>
            </p:cNvSpPr>
            <p:nvPr/>
          </p:nvSpPr>
          <p:spPr bwMode="auto">
            <a:xfrm>
              <a:off x="1008" y="3888"/>
              <a:ext cx="720" cy="48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 flipV="1">
              <a:off x="1296" y="3696"/>
              <a:ext cx="96" cy="192"/>
            </a:xfrm>
            <a:prstGeom prst="rect">
              <a:avLst/>
            </a:pr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7" name="AutoShape 37"/>
          <p:cNvSpPr>
            <a:spLocks noChangeArrowheads="1"/>
          </p:cNvSpPr>
          <p:nvPr/>
        </p:nvSpPr>
        <p:spPr bwMode="auto">
          <a:xfrm>
            <a:off x="2057400" y="58674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8" name="Line 38"/>
          <p:cNvSpPr>
            <a:spLocks noChangeShapeType="1"/>
          </p:cNvSpPr>
          <p:nvPr/>
        </p:nvSpPr>
        <p:spPr bwMode="auto">
          <a:xfrm>
            <a:off x="2057400" y="5867400"/>
            <a:ext cx="152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9" name="Line 39"/>
          <p:cNvSpPr>
            <a:spLocks noChangeShapeType="1"/>
          </p:cNvSpPr>
          <p:nvPr/>
        </p:nvSpPr>
        <p:spPr bwMode="auto">
          <a:xfrm>
            <a:off x="2133600" y="5791200"/>
            <a:ext cx="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10" name="Group 40"/>
          <p:cNvGrpSpPr>
            <a:grpSpLocks/>
          </p:cNvGrpSpPr>
          <p:nvPr/>
        </p:nvGrpSpPr>
        <p:grpSpPr bwMode="auto">
          <a:xfrm>
            <a:off x="2438400" y="5791200"/>
            <a:ext cx="152400" cy="381000"/>
            <a:chOff x="720" y="1152"/>
            <a:chExt cx="96" cy="240"/>
          </a:xfrm>
        </p:grpSpPr>
        <p:sp>
          <p:nvSpPr>
            <p:cNvPr id="111" name="AutoShape 41"/>
            <p:cNvSpPr>
              <a:spLocks noChangeArrowheads="1"/>
            </p:cNvSpPr>
            <p:nvPr/>
          </p:nvSpPr>
          <p:spPr bwMode="auto">
            <a:xfrm>
              <a:off x="720" y="1200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Line 42"/>
            <p:cNvSpPr>
              <a:spLocks noChangeShapeType="1"/>
            </p:cNvSpPr>
            <p:nvPr/>
          </p:nvSpPr>
          <p:spPr bwMode="auto">
            <a:xfrm>
              <a:off x="720" y="1200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Line 43"/>
            <p:cNvSpPr>
              <a:spLocks noChangeShapeType="1"/>
            </p:cNvSpPr>
            <p:nvPr/>
          </p:nvSpPr>
          <p:spPr bwMode="auto">
            <a:xfrm>
              <a:off x="768" y="1152"/>
              <a:ext cx="0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4" name="Group 44"/>
          <p:cNvGrpSpPr>
            <a:grpSpLocks/>
          </p:cNvGrpSpPr>
          <p:nvPr/>
        </p:nvGrpSpPr>
        <p:grpSpPr bwMode="auto">
          <a:xfrm>
            <a:off x="2895600" y="5791200"/>
            <a:ext cx="152400" cy="381000"/>
            <a:chOff x="720" y="1152"/>
            <a:chExt cx="96" cy="240"/>
          </a:xfrm>
        </p:grpSpPr>
        <p:sp>
          <p:nvSpPr>
            <p:cNvPr id="115" name="AutoShape 45"/>
            <p:cNvSpPr>
              <a:spLocks noChangeArrowheads="1"/>
            </p:cNvSpPr>
            <p:nvPr/>
          </p:nvSpPr>
          <p:spPr bwMode="auto">
            <a:xfrm>
              <a:off x="720" y="1200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Line 46"/>
            <p:cNvSpPr>
              <a:spLocks noChangeShapeType="1"/>
            </p:cNvSpPr>
            <p:nvPr/>
          </p:nvSpPr>
          <p:spPr bwMode="auto">
            <a:xfrm>
              <a:off x="720" y="1200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Line 47"/>
            <p:cNvSpPr>
              <a:spLocks noChangeShapeType="1"/>
            </p:cNvSpPr>
            <p:nvPr/>
          </p:nvSpPr>
          <p:spPr bwMode="auto">
            <a:xfrm>
              <a:off x="768" y="1152"/>
              <a:ext cx="0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8" name="Freeform 48"/>
          <p:cNvSpPr>
            <a:spLocks/>
          </p:cNvSpPr>
          <p:nvPr/>
        </p:nvSpPr>
        <p:spPr bwMode="auto">
          <a:xfrm>
            <a:off x="2667000" y="5638800"/>
            <a:ext cx="304800" cy="152400"/>
          </a:xfrm>
          <a:custGeom>
            <a:avLst/>
            <a:gdLst>
              <a:gd name="T0" fmla="*/ 192 w 192"/>
              <a:gd name="T1" fmla="*/ 96 h 96"/>
              <a:gd name="T2" fmla="*/ 192 w 192"/>
              <a:gd name="T3" fmla="*/ 0 h 96"/>
              <a:gd name="T4" fmla="*/ 0 w 192"/>
              <a:gd name="T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" h="96">
                <a:moveTo>
                  <a:pt x="192" y="96"/>
                </a:moveTo>
                <a:lnTo>
                  <a:pt x="192" y="0"/>
                </a:ln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9" name="Freeform 49"/>
          <p:cNvSpPr>
            <a:spLocks/>
          </p:cNvSpPr>
          <p:nvPr/>
        </p:nvSpPr>
        <p:spPr bwMode="auto">
          <a:xfrm>
            <a:off x="2514600" y="5638800"/>
            <a:ext cx="1588" cy="152400"/>
          </a:xfrm>
          <a:custGeom>
            <a:avLst/>
            <a:gdLst>
              <a:gd name="T0" fmla="*/ 0 w 1"/>
              <a:gd name="T1" fmla="*/ 96 h 96"/>
              <a:gd name="T2" fmla="*/ 0 w 1"/>
              <a:gd name="T3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96">
                <a:moveTo>
                  <a:pt x="0" y="96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0" name="Freeform 50"/>
          <p:cNvSpPr>
            <a:spLocks/>
          </p:cNvSpPr>
          <p:nvPr/>
        </p:nvSpPr>
        <p:spPr bwMode="auto">
          <a:xfrm>
            <a:off x="914400" y="2990850"/>
            <a:ext cx="1219200" cy="2800350"/>
          </a:xfrm>
          <a:custGeom>
            <a:avLst/>
            <a:gdLst>
              <a:gd name="T0" fmla="*/ 768 w 768"/>
              <a:gd name="T1" fmla="*/ 1764 h 1764"/>
              <a:gd name="T2" fmla="*/ 768 w 768"/>
              <a:gd name="T3" fmla="*/ 1668 h 1764"/>
              <a:gd name="T4" fmla="*/ 0 w 768"/>
              <a:gd name="T5" fmla="*/ 1668 h 1764"/>
              <a:gd name="T6" fmla="*/ 0 w 768"/>
              <a:gd name="T7" fmla="*/ 0 h 1764"/>
              <a:gd name="T8" fmla="*/ 156 w 768"/>
              <a:gd name="T9" fmla="*/ 0 h 1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" h="1764">
                <a:moveTo>
                  <a:pt x="768" y="1764"/>
                </a:moveTo>
                <a:lnTo>
                  <a:pt x="768" y="1668"/>
                </a:lnTo>
                <a:lnTo>
                  <a:pt x="0" y="1668"/>
                </a:lnTo>
                <a:lnTo>
                  <a:pt x="0" y="0"/>
                </a:lnTo>
                <a:lnTo>
                  <a:pt x="156" y="0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1" name="Freeform 51"/>
          <p:cNvSpPr>
            <a:spLocks/>
          </p:cNvSpPr>
          <p:nvPr/>
        </p:nvSpPr>
        <p:spPr bwMode="auto">
          <a:xfrm>
            <a:off x="2971800" y="2209800"/>
            <a:ext cx="1219200" cy="914400"/>
          </a:xfrm>
          <a:custGeom>
            <a:avLst/>
            <a:gdLst>
              <a:gd name="T0" fmla="*/ 0 w 768"/>
              <a:gd name="T1" fmla="*/ 0 h 576"/>
              <a:gd name="T2" fmla="*/ 0 w 768"/>
              <a:gd name="T3" fmla="*/ 48 h 576"/>
              <a:gd name="T4" fmla="*/ 768 w 768"/>
              <a:gd name="T5" fmla="*/ 48 h 576"/>
              <a:gd name="T6" fmla="*/ 768 w 768"/>
              <a:gd name="T7" fmla="*/ 576 h 576"/>
              <a:gd name="T8" fmla="*/ 672 w 768"/>
              <a:gd name="T9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" h="576">
                <a:moveTo>
                  <a:pt x="0" y="0"/>
                </a:moveTo>
                <a:lnTo>
                  <a:pt x="0" y="48"/>
                </a:lnTo>
                <a:lnTo>
                  <a:pt x="768" y="48"/>
                </a:lnTo>
                <a:lnTo>
                  <a:pt x="768" y="576"/>
                </a:lnTo>
                <a:lnTo>
                  <a:pt x="672" y="576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2" name="Freeform 52"/>
          <p:cNvSpPr>
            <a:spLocks/>
          </p:cNvSpPr>
          <p:nvPr/>
        </p:nvSpPr>
        <p:spPr bwMode="auto">
          <a:xfrm>
            <a:off x="2514600" y="2133600"/>
            <a:ext cx="1447800" cy="762000"/>
          </a:xfrm>
          <a:custGeom>
            <a:avLst/>
            <a:gdLst>
              <a:gd name="T0" fmla="*/ 0 w 912"/>
              <a:gd name="T1" fmla="*/ 0 h 480"/>
              <a:gd name="T2" fmla="*/ 0 w 912"/>
              <a:gd name="T3" fmla="*/ 240 h 480"/>
              <a:gd name="T4" fmla="*/ 912 w 912"/>
              <a:gd name="T5" fmla="*/ 240 h 480"/>
              <a:gd name="T6" fmla="*/ 912 w 912"/>
              <a:gd name="T7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2" h="480">
                <a:moveTo>
                  <a:pt x="0" y="0"/>
                </a:moveTo>
                <a:lnTo>
                  <a:pt x="0" y="240"/>
                </a:lnTo>
                <a:lnTo>
                  <a:pt x="912" y="240"/>
                </a:lnTo>
                <a:lnTo>
                  <a:pt x="912" y="480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3" name="Freeform 53"/>
          <p:cNvSpPr>
            <a:spLocks/>
          </p:cNvSpPr>
          <p:nvPr/>
        </p:nvSpPr>
        <p:spPr bwMode="auto">
          <a:xfrm>
            <a:off x="685800" y="2133600"/>
            <a:ext cx="1447800" cy="1066800"/>
          </a:xfrm>
          <a:custGeom>
            <a:avLst/>
            <a:gdLst>
              <a:gd name="T0" fmla="*/ 912 w 912"/>
              <a:gd name="T1" fmla="*/ 0 h 672"/>
              <a:gd name="T2" fmla="*/ 912 w 912"/>
              <a:gd name="T3" fmla="*/ 48 h 672"/>
              <a:gd name="T4" fmla="*/ 0 w 912"/>
              <a:gd name="T5" fmla="*/ 48 h 672"/>
              <a:gd name="T6" fmla="*/ 0 w 912"/>
              <a:gd name="T7" fmla="*/ 672 h 672"/>
              <a:gd name="T8" fmla="*/ 66 w 912"/>
              <a:gd name="T9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2" h="672">
                <a:moveTo>
                  <a:pt x="912" y="0"/>
                </a:moveTo>
                <a:lnTo>
                  <a:pt x="912" y="48"/>
                </a:lnTo>
                <a:lnTo>
                  <a:pt x="0" y="48"/>
                </a:lnTo>
                <a:lnTo>
                  <a:pt x="0" y="672"/>
                </a:lnTo>
                <a:lnTo>
                  <a:pt x="66" y="672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4" name="Freeform 54"/>
          <p:cNvSpPr>
            <a:spLocks/>
          </p:cNvSpPr>
          <p:nvPr/>
        </p:nvSpPr>
        <p:spPr bwMode="auto">
          <a:xfrm>
            <a:off x="2514600" y="6248400"/>
            <a:ext cx="914400" cy="228600"/>
          </a:xfrm>
          <a:custGeom>
            <a:avLst/>
            <a:gdLst>
              <a:gd name="T0" fmla="*/ 0 w 576"/>
              <a:gd name="T1" fmla="*/ 0 h 144"/>
              <a:gd name="T2" fmla="*/ 576 w 576"/>
              <a:gd name="T3" fmla="*/ 0 h 144"/>
              <a:gd name="T4" fmla="*/ 576 w 576"/>
              <a:gd name="T5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144">
                <a:moveTo>
                  <a:pt x="0" y="0"/>
                </a:moveTo>
                <a:lnTo>
                  <a:pt x="576" y="0"/>
                </a:lnTo>
                <a:lnTo>
                  <a:pt x="576" y="144"/>
                </a:lnTo>
              </a:path>
            </a:pathLst>
          </a:custGeom>
          <a:noFill/>
          <a:ln w="571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5" name="Line 55"/>
          <p:cNvSpPr>
            <a:spLocks noChangeShapeType="1"/>
          </p:cNvSpPr>
          <p:nvPr/>
        </p:nvSpPr>
        <p:spPr bwMode="auto">
          <a:xfrm>
            <a:off x="3200400" y="6477000"/>
            <a:ext cx="4572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6" name="Line 56"/>
          <p:cNvSpPr>
            <a:spLocks noChangeShapeType="1"/>
          </p:cNvSpPr>
          <p:nvPr/>
        </p:nvSpPr>
        <p:spPr bwMode="auto">
          <a:xfrm>
            <a:off x="8221663" y="2759075"/>
            <a:ext cx="0" cy="23622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7" name="Line 57"/>
          <p:cNvSpPr>
            <a:spLocks noChangeShapeType="1"/>
          </p:cNvSpPr>
          <p:nvPr/>
        </p:nvSpPr>
        <p:spPr bwMode="auto">
          <a:xfrm>
            <a:off x="6529388" y="2759075"/>
            <a:ext cx="0" cy="23622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8" name="Line 58"/>
          <p:cNvSpPr>
            <a:spLocks noChangeShapeType="1"/>
          </p:cNvSpPr>
          <p:nvPr/>
        </p:nvSpPr>
        <p:spPr bwMode="auto">
          <a:xfrm>
            <a:off x="5681663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9" name="Line 59"/>
          <p:cNvSpPr>
            <a:spLocks noChangeShapeType="1"/>
          </p:cNvSpPr>
          <p:nvPr/>
        </p:nvSpPr>
        <p:spPr bwMode="auto">
          <a:xfrm>
            <a:off x="7377113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0" name="Line 60"/>
          <p:cNvSpPr>
            <a:spLocks noChangeShapeType="1"/>
          </p:cNvSpPr>
          <p:nvPr/>
        </p:nvSpPr>
        <p:spPr bwMode="auto">
          <a:xfrm>
            <a:off x="5118100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1" name="Line 61"/>
          <p:cNvSpPr>
            <a:spLocks noChangeShapeType="1"/>
          </p:cNvSpPr>
          <p:nvPr/>
        </p:nvSpPr>
        <p:spPr bwMode="auto">
          <a:xfrm>
            <a:off x="5402263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2" name="Line 62"/>
          <p:cNvSpPr>
            <a:spLocks noChangeShapeType="1"/>
          </p:cNvSpPr>
          <p:nvPr/>
        </p:nvSpPr>
        <p:spPr bwMode="auto">
          <a:xfrm>
            <a:off x="5964238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3" name="Line 63"/>
          <p:cNvSpPr>
            <a:spLocks noChangeShapeType="1"/>
          </p:cNvSpPr>
          <p:nvPr/>
        </p:nvSpPr>
        <p:spPr bwMode="auto">
          <a:xfrm>
            <a:off x="6246813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4" name="Line 64"/>
          <p:cNvSpPr>
            <a:spLocks noChangeShapeType="1"/>
          </p:cNvSpPr>
          <p:nvPr/>
        </p:nvSpPr>
        <p:spPr bwMode="auto">
          <a:xfrm>
            <a:off x="6811963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5" name="Line 65"/>
          <p:cNvSpPr>
            <a:spLocks noChangeShapeType="1"/>
          </p:cNvSpPr>
          <p:nvPr/>
        </p:nvSpPr>
        <p:spPr bwMode="auto">
          <a:xfrm>
            <a:off x="7092950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6" name="Line 66"/>
          <p:cNvSpPr>
            <a:spLocks noChangeShapeType="1"/>
          </p:cNvSpPr>
          <p:nvPr/>
        </p:nvSpPr>
        <p:spPr bwMode="auto">
          <a:xfrm>
            <a:off x="7656513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7" name="Line 67"/>
          <p:cNvSpPr>
            <a:spLocks noChangeShapeType="1"/>
          </p:cNvSpPr>
          <p:nvPr/>
        </p:nvSpPr>
        <p:spPr bwMode="auto">
          <a:xfrm>
            <a:off x="7939088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8" name="Text Box 68"/>
          <p:cNvSpPr txBox="1">
            <a:spLocks noChangeArrowheads="1"/>
          </p:cNvSpPr>
          <p:nvPr/>
        </p:nvSpPr>
        <p:spPr bwMode="auto">
          <a:xfrm>
            <a:off x="4724400" y="2451100"/>
            <a:ext cx="411522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0°    60°    120°   180°  240°  300°  360°                                                    720°</a:t>
            </a:r>
            <a:endParaRPr kumimoji="0" lang="es-ES" sz="9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39" name="Group 69"/>
          <p:cNvGrpSpPr>
            <a:grpSpLocks/>
          </p:cNvGrpSpPr>
          <p:nvPr/>
        </p:nvGrpSpPr>
        <p:grpSpPr bwMode="auto">
          <a:xfrm>
            <a:off x="4800600" y="2819400"/>
            <a:ext cx="3733800" cy="2219325"/>
            <a:chOff x="3024" y="1774"/>
            <a:chExt cx="2352" cy="1398"/>
          </a:xfrm>
        </p:grpSpPr>
        <p:sp>
          <p:nvSpPr>
            <p:cNvPr id="140" name="Freeform 70"/>
            <p:cNvSpPr>
              <a:spLocks/>
            </p:cNvSpPr>
            <p:nvPr/>
          </p:nvSpPr>
          <p:spPr bwMode="auto">
            <a:xfrm>
              <a:off x="3039" y="1774"/>
              <a:ext cx="1" cy="1398"/>
            </a:xfrm>
            <a:custGeom>
              <a:avLst/>
              <a:gdLst>
                <a:gd name="T0" fmla="*/ 0 w 1"/>
                <a:gd name="T1" fmla="*/ 0 h 1398"/>
                <a:gd name="T2" fmla="*/ 0 w 1"/>
                <a:gd name="T3" fmla="*/ 1398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398">
                  <a:moveTo>
                    <a:pt x="0" y="0"/>
                  </a:moveTo>
                  <a:lnTo>
                    <a:pt x="0" y="1398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Line 71"/>
            <p:cNvSpPr>
              <a:spLocks noChangeShapeType="1"/>
            </p:cNvSpPr>
            <p:nvPr/>
          </p:nvSpPr>
          <p:spPr bwMode="auto">
            <a:xfrm>
              <a:off x="3024" y="2458"/>
              <a:ext cx="235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2" name="Freeform 72"/>
          <p:cNvSpPr>
            <a:spLocks/>
          </p:cNvSpPr>
          <p:nvPr/>
        </p:nvSpPr>
        <p:spPr bwMode="auto">
          <a:xfrm>
            <a:off x="4838700" y="3276600"/>
            <a:ext cx="844550" cy="628650"/>
          </a:xfrm>
          <a:custGeom>
            <a:avLst/>
            <a:gdLst>
              <a:gd name="T0" fmla="*/ 0 w 532"/>
              <a:gd name="T1" fmla="*/ 0 h 396"/>
              <a:gd name="T2" fmla="*/ 532 w 532"/>
              <a:gd name="T3" fmla="*/ 396 h 39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32" h="396">
                <a:moveTo>
                  <a:pt x="0" y="0"/>
                </a:moveTo>
                <a:cubicBezTo>
                  <a:pt x="89" y="66"/>
                  <a:pt x="421" y="314"/>
                  <a:pt x="532" y="396"/>
                </a:cubicBezTo>
              </a:path>
            </a:pathLst>
          </a:custGeom>
          <a:solidFill>
            <a:srgbClr val="FF3300"/>
          </a:solidFill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3" name="Freeform 73"/>
          <p:cNvSpPr>
            <a:spLocks/>
          </p:cNvSpPr>
          <p:nvPr/>
        </p:nvSpPr>
        <p:spPr bwMode="auto">
          <a:xfrm>
            <a:off x="5683250" y="3898900"/>
            <a:ext cx="1701800" cy="598488"/>
          </a:xfrm>
          <a:custGeom>
            <a:avLst/>
            <a:gdLst>
              <a:gd name="T0" fmla="*/ 0 w 1072"/>
              <a:gd name="T1" fmla="*/ 0 h 377"/>
              <a:gd name="T2" fmla="*/ 572 w 1072"/>
              <a:gd name="T3" fmla="*/ 376 h 377"/>
              <a:gd name="T4" fmla="*/ 1072 w 1072"/>
              <a:gd name="T5" fmla="*/ 4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72" h="377">
                <a:moveTo>
                  <a:pt x="0" y="0"/>
                </a:moveTo>
                <a:cubicBezTo>
                  <a:pt x="95" y="62"/>
                  <a:pt x="393" y="375"/>
                  <a:pt x="572" y="376"/>
                </a:cubicBezTo>
                <a:cubicBezTo>
                  <a:pt x="751" y="377"/>
                  <a:pt x="968" y="81"/>
                  <a:pt x="1072" y="4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5783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35161" y="251356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Funcionamiento Sistema de Carga: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435160" y="692696"/>
            <a:ext cx="2034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2. Rectificación </a:t>
            </a:r>
            <a:endParaRPr lang="es-CL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371600" y="1219200"/>
            <a:ext cx="2273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BOBINA DE INDUCCION</a:t>
            </a:r>
            <a:endParaRPr kumimoji="0" lang="es-ES" sz="1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62600" y="1920875"/>
            <a:ext cx="17395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TENSION POSITIVA</a:t>
            </a:r>
            <a:endParaRPr kumimoji="0" lang="es-ES" sz="1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622528" y="5273675"/>
            <a:ext cx="18549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TENSION NEGATIVA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(no existe)</a:t>
            </a:r>
            <a:endParaRPr kumimoji="0" lang="es-ES" sz="1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223963" y="2595563"/>
            <a:ext cx="2667000" cy="2590800"/>
          </a:xfrm>
          <a:prstGeom prst="ellipse">
            <a:avLst/>
          </a:pr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1452563" y="2824163"/>
            <a:ext cx="2209800" cy="2133600"/>
          </a:xfrm>
          <a:prstGeom prst="ellipse">
            <a:avLst/>
          </a:prstGeom>
          <a:solidFill>
            <a:srgbClr val="CCFFC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154113" y="2590800"/>
            <a:ext cx="2800350" cy="730250"/>
          </a:xfrm>
          <a:custGeom>
            <a:avLst/>
            <a:gdLst>
              <a:gd name="T0" fmla="*/ 0 w 1764"/>
              <a:gd name="T1" fmla="*/ 240 h 460"/>
              <a:gd name="T2" fmla="*/ 282 w 1764"/>
              <a:gd name="T3" fmla="*/ 450 h 460"/>
              <a:gd name="T4" fmla="*/ 312 w 1764"/>
              <a:gd name="T5" fmla="*/ 300 h 460"/>
              <a:gd name="T6" fmla="*/ 228 w 1764"/>
              <a:gd name="T7" fmla="*/ 297 h 460"/>
              <a:gd name="T8" fmla="*/ 252 w 1764"/>
              <a:gd name="T9" fmla="*/ 378 h 460"/>
              <a:gd name="T10" fmla="*/ 405 w 1764"/>
              <a:gd name="T11" fmla="*/ 327 h 460"/>
              <a:gd name="T12" fmla="*/ 423 w 1764"/>
              <a:gd name="T13" fmla="*/ 213 h 460"/>
              <a:gd name="T14" fmla="*/ 348 w 1764"/>
              <a:gd name="T15" fmla="*/ 186 h 460"/>
              <a:gd name="T16" fmla="*/ 345 w 1764"/>
              <a:gd name="T17" fmla="*/ 270 h 460"/>
              <a:gd name="T18" fmla="*/ 504 w 1764"/>
              <a:gd name="T19" fmla="*/ 258 h 460"/>
              <a:gd name="T20" fmla="*/ 561 w 1764"/>
              <a:gd name="T21" fmla="*/ 138 h 460"/>
              <a:gd name="T22" fmla="*/ 480 w 1764"/>
              <a:gd name="T23" fmla="*/ 99 h 460"/>
              <a:gd name="T24" fmla="*/ 471 w 1764"/>
              <a:gd name="T25" fmla="*/ 177 h 460"/>
              <a:gd name="T26" fmla="*/ 615 w 1764"/>
              <a:gd name="T27" fmla="*/ 198 h 460"/>
              <a:gd name="T28" fmla="*/ 669 w 1764"/>
              <a:gd name="T29" fmla="*/ 147 h 460"/>
              <a:gd name="T30" fmla="*/ 678 w 1764"/>
              <a:gd name="T31" fmla="*/ 78 h 460"/>
              <a:gd name="T32" fmla="*/ 621 w 1764"/>
              <a:gd name="T33" fmla="*/ 51 h 460"/>
              <a:gd name="T34" fmla="*/ 600 w 1764"/>
              <a:gd name="T35" fmla="*/ 123 h 460"/>
              <a:gd name="T36" fmla="*/ 747 w 1764"/>
              <a:gd name="T37" fmla="*/ 156 h 460"/>
              <a:gd name="T38" fmla="*/ 804 w 1764"/>
              <a:gd name="T39" fmla="*/ 57 h 460"/>
              <a:gd name="T40" fmla="*/ 759 w 1764"/>
              <a:gd name="T41" fmla="*/ 6 h 460"/>
              <a:gd name="T42" fmla="*/ 726 w 1764"/>
              <a:gd name="T43" fmla="*/ 60 h 460"/>
              <a:gd name="T44" fmla="*/ 870 w 1764"/>
              <a:gd name="T45" fmla="*/ 144 h 460"/>
              <a:gd name="T46" fmla="*/ 957 w 1764"/>
              <a:gd name="T47" fmla="*/ 63 h 460"/>
              <a:gd name="T48" fmla="*/ 918 w 1764"/>
              <a:gd name="T49" fmla="*/ 0 h 460"/>
              <a:gd name="T50" fmla="*/ 864 w 1764"/>
              <a:gd name="T51" fmla="*/ 63 h 460"/>
              <a:gd name="T52" fmla="*/ 1008 w 1764"/>
              <a:gd name="T53" fmla="*/ 156 h 460"/>
              <a:gd name="T54" fmla="*/ 1119 w 1764"/>
              <a:gd name="T55" fmla="*/ 93 h 460"/>
              <a:gd name="T56" fmla="*/ 1086 w 1764"/>
              <a:gd name="T57" fmla="*/ 24 h 460"/>
              <a:gd name="T58" fmla="*/ 1029 w 1764"/>
              <a:gd name="T59" fmla="*/ 78 h 460"/>
              <a:gd name="T60" fmla="*/ 1134 w 1764"/>
              <a:gd name="T61" fmla="*/ 189 h 460"/>
              <a:gd name="T62" fmla="*/ 1278 w 1764"/>
              <a:gd name="T63" fmla="*/ 159 h 460"/>
              <a:gd name="T64" fmla="*/ 1251 w 1764"/>
              <a:gd name="T65" fmla="*/ 87 h 460"/>
              <a:gd name="T66" fmla="*/ 1182 w 1764"/>
              <a:gd name="T67" fmla="*/ 114 h 460"/>
              <a:gd name="T68" fmla="*/ 1263 w 1764"/>
              <a:gd name="T69" fmla="*/ 258 h 460"/>
              <a:gd name="T70" fmla="*/ 1422 w 1764"/>
              <a:gd name="T71" fmla="*/ 270 h 460"/>
              <a:gd name="T72" fmla="*/ 1407 w 1764"/>
              <a:gd name="T73" fmla="*/ 174 h 460"/>
              <a:gd name="T74" fmla="*/ 1323 w 1764"/>
              <a:gd name="T75" fmla="*/ 189 h 460"/>
              <a:gd name="T76" fmla="*/ 1389 w 1764"/>
              <a:gd name="T77" fmla="*/ 339 h 460"/>
              <a:gd name="T78" fmla="*/ 1515 w 1764"/>
              <a:gd name="T79" fmla="*/ 375 h 460"/>
              <a:gd name="T80" fmla="*/ 1764 w 1764"/>
              <a:gd name="T81" fmla="*/ 174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4" h="460">
                <a:moveTo>
                  <a:pt x="0" y="240"/>
                </a:moveTo>
                <a:cubicBezTo>
                  <a:pt x="47" y="275"/>
                  <a:pt x="230" y="440"/>
                  <a:pt x="282" y="450"/>
                </a:cubicBezTo>
                <a:cubicBezTo>
                  <a:pt x="334" y="460"/>
                  <a:pt x="321" y="325"/>
                  <a:pt x="312" y="300"/>
                </a:cubicBezTo>
                <a:cubicBezTo>
                  <a:pt x="303" y="275"/>
                  <a:pt x="238" y="284"/>
                  <a:pt x="228" y="297"/>
                </a:cubicBezTo>
                <a:cubicBezTo>
                  <a:pt x="218" y="310"/>
                  <a:pt x="223" y="373"/>
                  <a:pt x="252" y="378"/>
                </a:cubicBezTo>
                <a:cubicBezTo>
                  <a:pt x="281" y="383"/>
                  <a:pt x="377" y="354"/>
                  <a:pt x="405" y="327"/>
                </a:cubicBezTo>
                <a:cubicBezTo>
                  <a:pt x="433" y="300"/>
                  <a:pt x="432" y="236"/>
                  <a:pt x="423" y="213"/>
                </a:cubicBezTo>
                <a:cubicBezTo>
                  <a:pt x="414" y="190"/>
                  <a:pt x="361" y="177"/>
                  <a:pt x="348" y="186"/>
                </a:cubicBezTo>
                <a:cubicBezTo>
                  <a:pt x="335" y="195"/>
                  <a:pt x="319" y="258"/>
                  <a:pt x="345" y="270"/>
                </a:cubicBezTo>
                <a:cubicBezTo>
                  <a:pt x="371" y="282"/>
                  <a:pt x="468" y="280"/>
                  <a:pt x="504" y="258"/>
                </a:cubicBezTo>
                <a:cubicBezTo>
                  <a:pt x="540" y="236"/>
                  <a:pt x="565" y="165"/>
                  <a:pt x="561" y="138"/>
                </a:cubicBezTo>
                <a:cubicBezTo>
                  <a:pt x="557" y="111"/>
                  <a:pt x="495" y="92"/>
                  <a:pt x="480" y="99"/>
                </a:cubicBezTo>
                <a:cubicBezTo>
                  <a:pt x="465" y="106"/>
                  <a:pt x="449" y="161"/>
                  <a:pt x="471" y="177"/>
                </a:cubicBezTo>
                <a:cubicBezTo>
                  <a:pt x="493" y="193"/>
                  <a:pt x="582" y="203"/>
                  <a:pt x="615" y="198"/>
                </a:cubicBezTo>
                <a:cubicBezTo>
                  <a:pt x="648" y="193"/>
                  <a:pt x="659" y="167"/>
                  <a:pt x="669" y="147"/>
                </a:cubicBezTo>
                <a:cubicBezTo>
                  <a:pt x="679" y="127"/>
                  <a:pt x="686" y="94"/>
                  <a:pt x="678" y="78"/>
                </a:cubicBezTo>
                <a:cubicBezTo>
                  <a:pt x="670" y="62"/>
                  <a:pt x="634" y="44"/>
                  <a:pt x="621" y="51"/>
                </a:cubicBezTo>
                <a:cubicBezTo>
                  <a:pt x="608" y="58"/>
                  <a:pt x="579" y="106"/>
                  <a:pt x="600" y="123"/>
                </a:cubicBezTo>
                <a:cubicBezTo>
                  <a:pt x="621" y="140"/>
                  <a:pt x="713" y="167"/>
                  <a:pt x="747" y="156"/>
                </a:cubicBezTo>
                <a:cubicBezTo>
                  <a:pt x="781" y="145"/>
                  <a:pt x="802" y="82"/>
                  <a:pt x="804" y="57"/>
                </a:cubicBezTo>
                <a:cubicBezTo>
                  <a:pt x="806" y="32"/>
                  <a:pt x="772" y="5"/>
                  <a:pt x="759" y="6"/>
                </a:cubicBezTo>
                <a:cubicBezTo>
                  <a:pt x="746" y="7"/>
                  <a:pt x="707" y="37"/>
                  <a:pt x="726" y="60"/>
                </a:cubicBezTo>
                <a:cubicBezTo>
                  <a:pt x="745" y="83"/>
                  <a:pt x="832" y="144"/>
                  <a:pt x="870" y="144"/>
                </a:cubicBezTo>
                <a:cubicBezTo>
                  <a:pt x="908" y="144"/>
                  <a:pt x="949" y="87"/>
                  <a:pt x="957" y="63"/>
                </a:cubicBezTo>
                <a:cubicBezTo>
                  <a:pt x="965" y="39"/>
                  <a:pt x="933" y="0"/>
                  <a:pt x="918" y="0"/>
                </a:cubicBezTo>
                <a:cubicBezTo>
                  <a:pt x="903" y="0"/>
                  <a:pt x="849" y="37"/>
                  <a:pt x="864" y="63"/>
                </a:cubicBezTo>
                <a:cubicBezTo>
                  <a:pt x="879" y="89"/>
                  <a:pt x="965" y="151"/>
                  <a:pt x="1008" y="156"/>
                </a:cubicBezTo>
                <a:cubicBezTo>
                  <a:pt x="1051" y="161"/>
                  <a:pt x="1106" y="115"/>
                  <a:pt x="1119" y="93"/>
                </a:cubicBezTo>
                <a:cubicBezTo>
                  <a:pt x="1132" y="71"/>
                  <a:pt x="1101" y="26"/>
                  <a:pt x="1086" y="24"/>
                </a:cubicBezTo>
                <a:cubicBezTo>
                  <a:pt x="1071" y="22"/>
                  <a:pt x="1021" y="51"/>
                  <a:pt x="1029" y="78"/>
                </a:cubicBezTo>
                <a:cubicBezTo>
                  <a:pt x="1037" y="105"/>
                  <a:pt x="1093" y="176"/>
                  <a:pt x="1134" y="189"/>
                </a:cubicBezTo>
                <a:cubicBezTo>
                  <a:pt x="1175" y="202"/>
                  <a:pt x="1259" y="176"/>
                  <a:pt x="1278" y="159"/>
                </a:cubicBezTo>
                <a:cubicBezTo>
                  <a:pt x="1297" y="142"/>
                  <a:pt x="1267" y="94"/>
                  <a:pt x="1251" y="87"/>
                </a:cubicBezTo>
                <a:cubicBezTo>
                  <a:pt x="1235" y="80"/>
                  <a:pt x="1180" y="86"/>
                  <a:pt x="1182" y="114"/>
                </a:cubicBezTo>
                <a:cubicBezTo>
                  <a:pt x="1184" y="142"/>
                  <a:pt x="1223" y="232"/>
                  <a:pt x="1263" y="258"/>
                </a:cubicBezTo>
                <a:cubicBezTo>
                  <a:pt x="1303" y="284"/>
                  <a:pt x="1398" y="284"/>
                  <a:pt x="1422" y="270"/>
                </a:cubicBezTo>
                <a:cubicBezTo>
                  <a:pt x="1446" y="256"/>
                  <a:pt x="1423" y="187"/>
                  <a:pt x="1407" y="174"/>
                </a:cubicBezTo>
                <a:cubicBezTo>
                  <a:pt x="1391" y="161"/>
                  <a:pt x="1326" y="162"/>
                  <a:pt x="1323" y="189"/>
                </a:cubicBezTo>
                <a:cubicBezTo>
                  <a:pt x="1320" y="216"/>
                  <a:pt x="1357" y="308"/>
                  <a:pt x="1389" y="339"/>
                </a:cubicBezTo>
                <a:cubicBezTo>
                  <a:pt x="1421" y="370"/>
                  <a:pt x="1453" y="402"/>
                  <a:pt x="1515" y="375"/>
                </a:cubicBezTo>
                <a:cubicBezTo>
                  <a:pt x="1577" y="348"/>
                  <a:pt x="1712" y="216"/>
                  <a:pt x="1764" y="174"/>
                </a:cubicBezTo>
              </a:path>
            </a:pathLst>
          </a:custGeom>
          <a:noFill/>
          <a:ln w="38100" cmpd="sng">
            <a:solidFill>
              <a:srgbClr val="000000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2660650" y="3114675"/>
            <a:ext cx="1389063" cy="2514600"/>
          </a:xfrm>
          <a:custGeom>
            <a:avLst/>
            <a:gdLst>
              <a:gd name="T0" fmla="*/ 874 w 874"/>
              <a:gd name="T1" fmla="*/ 0 h 1584"/>
              <a:gd name="T2" fmla="*/ 578 w 874"/>
              <a:gd name="T3" fmla="*/ 170 h 1584"/>
              <a:gd name="T4" fmla="*/ 692 w 874"/>
              <a:gd name="T5" fmla="*/ 272 h 1584"/>
              <a:gd name="T6" fmla="*/ 737 w 874"/>
              <a:gd name="T7" fmla="*/ 201 h 1584"/>
              <a:gd name="T8" fmla="*/ 655 w 874"/>
              <a:gd name="T9" fmla="*/ 180 h 1584"/>
              <a:gd name="T10" fmla="*/ 621 w 874"/>
              <a:gd name="T11" fmla="*/ 338 h 1584"/>
              <a:gd name="T12" fmla="*/ 710 w 874"/>
              <a:gd name="T13" fmla="*/ 412 h 1584"/>
              <a:gd name="T14" fmla="*/ 772 w 874"/>
              <a:gd name="T15" fmla="*/ 361 h 1584"/>
              <a:gd name="T16" fmla="*/ 701 w 874"/>
              <a:gd name="T17" fmla="*/ 315 h 1584"/>
              <a:gd name="T18" fmla="*/ 630 w 874"/>
              <a:gd name="T19" fmla="*/ 458 h 1584"/>
              <a:gd name="T20" fmla="*/ 705 w 874"/>
              <a:gd name="T21" fmla="*/ 569 h 1584"/>
              <a:gd name="T22" fmla="*/ 779 w 874"/>
              <a:gd name="T23" fmla="*/ 519 h 1584"/>
              <a:gd name="T24" fmla="*/ 717 w 874"/>
              <a:gd name="T25" fmla="*/ 471 h 1584"/>
              <a:gd name="T26" fmla="*/ 625 w 874"/>
              <a:gd name="T27" fmla="*/ 585 h 1584"/>
              <a:gd name="T28" fmla="*/ 642 w 874"/>
              <a:gd name="T29" fmla="*/ 657 h 1584"/>
              <a:gd name="T30" fmla="*/ 697 w 874"/>
              <a:gd name="T31" fmla="*/ 700 h 1584"/>
              <a:gd name="T32" fmla="*/ 749 w 874"/>
              <a:gd name="T33" fmla="*/ 664 h 1584"/>
              <a:gd name="T34" fmla="*/ 698 w 874"/>
              <a:gd name="T35" fmla="*/ 610 h 1584"/>
              <a:gd name="T36" fmla="*/ 595 w 874"/>
              <a:gd name="T37" fmla="*/ 720 h 1584"/>
              <a:gd name="T38" fmla="*/ 651 w 874"/>
              <a:gd name="T39" fmla="*/ 819 h 1584"/>
              <a:gd name="T40" fmla="*/ 718 w 874"/>
              <a:gd name="T41" fmla="*/ 806 h 1584"/>
              <a:gd name="T42" fmla="*/ 688 w 874"/>
              <a:gd name="T43" fmla="*/ 750 h 1584"/>
              <a:gd name="T44" fmla="*/ 542 w 874"/>
              <a:gd name="T45" fmla="*/ 832 h 1584"/>
              <a:gd name="T46" fmla="*/ 568 w 874"/>
              <a:gd name="T47" fmla="*/ 948 h 1584"/>
              <a:gd name="T48" fmla="*/ 642 w 874"/>
              <a:gd name="T49" fmla="*/ 946 h 1584"/>
              <a:gd name="T50" fmla="*/ 615 w 874"/>
              <a:gd name="T51" fmla="*/ 868 h 1584"/>
              <a:gd name="T52" fmla="*/ 462 w 874"/>
              <a:gd name="T53" fmla="*/ 944 h 1584"/>
              <a:gd name="T54" fmla="*/ 460 w 874"/>
              <a:gd name="T55" fmla="*/ 1072 h 1584"/>
              <a:gd name="T56" fmla="*/ 536 w 874"/>
              <a:gd name="T57" fmla="*/ 1079 h 1584"/>
              <a:gd name="T58" fmla="*/ 518 w 874"/>
              <a:gd name="T59" fmla="*/ 1002 h 1584"/>
              <a:gd name="T60" fmla="*/ 369 w 874"/>
              <a:gd name="T61" fmla="*/ 1036 h 1584"/>
              <a:gd name="T62" fmla="*/ 322 w 874"/>
              <a:gd name="T63" fmla="*/ 1175 h 1584"/>
              <a:gd name="T64" fmla="*/ 398 w 874"/>
              <a:gd name="T65" fmla="*/ 1189 h 1584"/>
              <a:gd name="T66" fmla="*/ 410 w 874"/>
              <a:gd name="T67" fmla="*/ 1116 h 1584"/>
              <a:gd name="T68" fmla="*/ 244 w 874"/>
              <a:gd name="T69" fmla="*/ 1112 h 1584"/>
              <a:gd name="T70" fmla="*/ 153 w 874"/>
              <a:gd name="T71" fmla="*/ 1243 h 1584"/>
              <a:gd name="T72" fmla="*/ 244 w 874"/>
              <a:gd name="T73" fmla="*/ 1279 h 1584"/>
              <a:gd name="T74" fmla="*/ 273 w 874"/>
              <a:gd name="T75" fmla="*/ 1199 h 1584"/>
              <a:gd name="T76" fmla="*/ 111 w 874"/>
              <a:gd name="T77" fmla="*/ 1179 h 1584"/>
              <a:gd name="T78" fmla="*/ 16 w 874"/>
              <a:gd name="T79" fmla="*/ 1270 h 1584"/>
              <a:gd name="T80" fmla="*/ 16 w 874"/>
              <a:gd name="T81" fmla="*/ 1584 h 1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74" h="1584">
                <a:moveTo>
                  <a:pt x="874" y="0"/>
                </a:moveTo>
                <a:cubicBezTo>
                  <a:pt x="825" y="26"/>
                  <a:pt x="608" y="125"/>
                  <a:pt x="578" y="170"/>
                </a:cubicBezTo>
                <a:cubicBezTo>
                  <a:pt x="548" y="215"/>
                  <a:pt x="666" y="267"/>
                  <a:pt x="692" y="272"/>
                </a:cubicBezTo>
                <a:cubicBezTo>
                  <a:pt x="718" y="277"/>
                  <a:pt x="743" y="216"/>
                  <a:pt x="737" y="201"/>
                </a:cubicBezTo>
                <a:cubicBezTo>
                  <a:pt x="731" y="186"/>
                  <a:pt x="674" y="158"/>
                  <a:pt x="655" y="180"/>
                </a:cubicBezTo>
                <a:cubicBezTo>
                  <a:pt x="636" y="203"/>
                  <a:pt x="612" y="300"/>
                  <a:pt x="621" y="338"/>
                </a:cubicBezTo>
                <a:cubicBezTo>
                  <a:pt x="630" y="376"/>
                  <a:pt x="686" y="408"/>
                  <a:pt x="710" y="412"/>
                </a:cubicBezTo>
                <a:cubicBezTo>
                  <a:pt x="735" y="416"/>
                  <a:pt x="773" y="377"/>
                  <a:pt x="772" y="361"/>
                </a:cubicBezTo>
                <a:cubicBezTo>
                  <a:pt x="770" y="345"/>
                  <a:pt x="724" y="299"/>
                  <a:pt x="701" y="315"/>
                </a:cubicBezTo>
                <a:cubicBezTo>
                  <a:pt x="677" y="332"/>
                  <a:pt x="630" y="416"/>
                  <a:pt x="630" y="458"/>
                </a:cubicBezTo>
                <a:cubicBezTo>
                  <a:pt x="631" y="501"/>
                  <a:pt x="679" y="558"/>
                  <a:pt x="705" y="569"/>
                </a:cubicBezTo>
                <a:cubicBezTo>
                  <a:pt x="730" y="579"/>
                  <a:pt x="778" y="535"/>
                  <a:pt x="779" y="519"/>
                </a:cubicBezTo>
                <a:cubicBezTo>
                  <a:pt x="781" y="502"/>
                  <a:pt x="742" y="460"/>
                  <a:pt x="717" y="471"/>
                </a:cubicBezTo>
                <a:cubicBezTo>
                  <a:pt x="692" y="482"/>
                  <a:pt x="638" y="554"/>
                  <a:pt x="625" y="585"/>
                </a:cubicBezTo>
                <a:cubicBezTo>
                  <a:pt x="613" y="616"/>
                  <a:pt x="630" y="638"/>
                  <a:pt x="642" y="657"/>
                </a:cubicBezTo>
                <a:cubicBezTo>
                  <a:pt x="654" y="676"/>
                  <a:pt x="679" y="699"/>
                  <a:pt x="697" y="700"/>
                </a:cubicBezTo>
                <a:cubicBezTo>
                  <a:pt x="715" y="701"/>
                  <a:pt x="748" y="679"/>
                  <a:pt x="749" y="664"/>
                </a:cubicBezTo>
                <a:cubicBezTo>
                  <a:pt x="750" y="650"/>
                  <a:pt x="723" y="600"/>
                  <a:pt x="698" y="610"/>
                </a:cubicBezTo>
                <a:cubicBezTo>
                  <a:pt x="672" y="619"/>
                  <a:pt x="602" y="685"/>
                  <a:pt x="595" y="720"/>
                </a:cubicBezTo>
                <a:cubicBezTo>
                  <a:pt x="587" y="754"/>
                  <a:pt x="630" y="805"/>
                  <a:pt x="651" y="819"/>
                </a:cubicBezTo>
                <a:cubicBezTo>
                  <a:pt x="671" y="833"/>
                  <a:pt x="712" y="818"/>
                  <a:pt x="718" y="806"/>
                </a:cubicBezTo>
                <a:cubicBezTo>
                  <a:pt x="723" y="794"/>
                  <a:pt x="717" y="746"/>
                  <a:pt x="688" y="750"/>
                </a:cubicBezTo>
                <a:cubicBezTo>
                  <a:pt x="658" y="755"/>
                  <a:pt x="562" y="799"/>
                  <a:pt x="542" y="832"/>
                </a:cubicBezTo>
                <a:cubicBezTo>
                  <a:pt x="523" y="864"/>
                  <a:pt x="551" y="929"/>
                  <a:pt x="568" y="948"/>
                </a:cubicBezTo>
                <a:cubicBezTo>
                  <a:pt x="585" y="967"/>
                  <a:pt x="634" y="959"/>
                  <a:pt x="642" y="946"/>
                </a:cubicBezTo>
                <a:cubicBezTo>
                  <a:pt x="650" y="933"/>
                  <a:pt x="645" y="868"/>
                  <a:pt x="615" y="868"/>
                </a:cubicBezTo>
                <a:cubicBezTo>
                  <a:pt x="585" y="867"/>
                  <a:pt x="488" y="910"/>
                  <a:pt x="462" y="944"/>
                </a:cubicBezTo>
                <a:cubicBezTo>
                  <a:pt x="436" y="979"/>
                  <a:pt x="447" y="1050"/>
                  <a:pt x="460" y="1072"/>
                </a:cubicBezTo>
                <a:cubicBezTo>
                  <a:pt x="472" y="1094"/>
                  <a:pt x="527" y="1091"/>
                  <a:pt x="536" y="1079"/>
                </a:cubicBezTo>
                <a:cubicBezTo>
                  <a:pt x="545" y="1067"/>
                  <a:pt x="546" y="1009"/>
                  <a:pt x="518" y="1002"/>
                </a:cubicBezTo>
                <a:cubicBezTo>
                  <a:pt x="491" y="995"/>
                  <a:pt x="401" y="1007"/>
                  <a:pt x="369" y="1036"/>
                </a:cubicBezTo>
                <a:cubicBezTo>
                  <a:pt x="337" y="1065"/>
                  <a:pt x="317" y="1150"/>
                  <a:pt x="322" y="1175"/>
                </a:cubicBezTo>
                <a:cubicBezTo>
                  <a:pt x="327" y="1200"/>
                  <a:pt x="384" y="1199"/>
                  <a:pt x="398" y="1189"/>
                </a:cubicBezTo>
                <a:cubicBezTo>
                  <a:pt x="412" y="1178"/>
                  <a:pt x="435" y="1128"/>
                  <a:pt x="410" y="1116"/>
                </a:cubicBezTo>
                <a:cubicBezTo>
                  <a:pt x="385" y="1103"/>
                  <a:pt x="287" y="1091"/>
                  <a:pt x="244" y="1112"/>
                </a:cubicBezTo>
                <a:cubicBezTo>
                  <a:pt x="202" y="1133"/>
                  <a:pt x="153" y="1215"/>
                  <a:pt x="153" y="1243"/>
                </a:cubicBezTo>
                <a:cubicBezTo>
                  <a:pt x="153" y="1271"/>
                  <a:pt x="224" y="1286"/>
                  <a:pt x="244" y="1279"/>
                </a:cubicBezTo>
                <a:cubicBezTo>
                  <a:pt x="263" y="1272"/>
                  <a:pt x="295" y="1215"/>
                  <a:pt x="273" y="1199"/>
                </a:cubicBezTo>
                <a:cubicBezTo>
                  <a:pt x="252" y="1183"/>
                  <a:pt x="154" y="1168"/>
                  <a:pt x="111" y="1179"/>
                </a:cubicBezTo>
                <a:cubicBezTo>
                  <a:pt x="68" y="1191"/>
                  <a:pt x="32" y="1203"/>
                  <a:pt x="16" y="1270"/>
                </a:cubicBezTo>
                <a:cubicBezTo>
                  <a:pt x="0" y="1337"/>
                  <a:pt x="16" y="1519"/>
                  <a:pt x="16" y="1584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781050" y="3190875"/>
            <a:ext cx="1766888" cy="2447925"/>
          </a:xfrm>
          <a:custGeom>
            <a:avLst/>
            <a:gdLst>
              <a:gd name="T0" fmla="*/ 1086 w 1113"/>
              <a:gd name="T1" fmla="*/ 1542 h 1542"/>
              <a:gd name="T2" fmla="*/ 1090 w 1113"/>
              <a:gd name="T3" fmla="*/ 1153 h 1542"/>
              <a:gd name="T4" fmla="*/ 947 w 1113"/>
              <a:gd name="T5" fmla="*/ 1205 h 1542"/>
              <a:gd name="T6" fmla="*/ 988 w 1113"/>
              <a:gd name="T7" fmla="*/ 1278 h 1542"/>
              <a:gd name="T8" fmla="*/ 1045 w 1113"/>
              <a:gd name="T9" fmla="*/ 1216 h 1542"/>
              <a:gd name="T10" fmla="*/ 921 w 1113"/>
              <a:gd name="T11" fmla="*/ 1112 h 1542"/>
              <a:gd name="T12" fmla="*/ 815 w 1113"/>
              <a:gd name="T13" fmla="*/ 1155 h 1542"/>
              <a:gd name="T14" fmla="*/ 831 w 1113"/>
              <a:gd name="T15" fmla="*/ 1234 h 1542"/>
              <a:gd name="T16" fmla="*/ 904 w 1113"/>
              <a:gd name="T17" fmla="*/ 1192 h 1542"/>
              <a:gd name="T18" fmla="*/ 811 w 1113"/>
              <a:gd name="T19" fmla="*/ 1063 h 1542"/>
              <a:gd name="T20" fmla="*/ 679 w 1113"/>
              <a:gd name="T21" fmla="*/ 1077 h 1542"/>
              <a:gd name="T22" fmla="*/ 688 w 1113"/>
              <a:gd name="T23" fmla="*/ 1166 h 1542"/>
              <a:gd name="T24" fmla="*/ 759 w 1113"/>
              <a:gd name="T25" fmla="*/ 1133 h 1542"/>
              <a:gd name="T26" fmla="*/ 702 w 1113"/>
              <a:gd name="T27" fmla="*/ 999 h 1542"/>
              <a:gd name="T28" fmla="*/ 630 w 1113"/>
              <a:gd name="T29" fmla="*/ 980 h 1542"/>
              <a:gd name="T30" fmla="*/ 567 w 1113"/>
              <a:gd name="T31" fmla="*/ 1008 h 1542"/>
              <a:gd name="T32" fmla="*/ 573 w 1113"/>
              <a:gd name="T33" fmla="*/ 1071 h 1542"/>
              <a:gd name="T34" fmla="*/ 646 w 1113"/>
              <a:gd name="T35" fmla="*/ 1051 h 1542"/>
              <a:gd name="T36" fmla="*/ 598 w 1113"/>
              <a:gd name="T37" fmla="*/ 908 h 1542"/>
              <a:gd name="T38" fmla="*/ 483 w 1113"/>
              <a:gd name="T39" fmla="*/ 911 h 1542"/>
              <a:gd name="T40" fmla="*/ 463 w 1113"/>
              <a:gd name="T41" fmla="*/ 976 h 1542"/>
              <a:gd name="T42" fmla="*/ 526 w 1113"/>
              <a:gd name="T43" fmla="*/ 976 h 1542"/>
              <a:gd name="T44" fmla="*/ 523 w 1113"/>
              <a:gd name="T45" fmla="*/ 810 h 1542"/>
              <a:gd name="T46" fmla="*/ 409 w 1113"/>
              <a:gd name="T47" fmla="*/ 777 h 1542"/>
              <a:gd name="T48" fmla="*/ 375 w 1113"/>
              <a:gd name="T49" fmla="*/ 843 h 1542"/>
              <a:gd name="T50" fmla="*/ 457 w 1113"/>
              <a:gd name="T51" fmla="*/ 857 h 1542"/>
              <a:gd name="T52" fmla="*/ 462 w 1113"/>
              <a:gd name="T53" fmla="*/ 685 h 1542"/>
              <a:gd name="T54" fmla="*/ 350 w 1113"/>
              <a:gd name="T55" fmla="*/ 623 h 1542"/>
              <a:gd name="T56" fmla="*/ 309 w 1113"/>
              <a:gd name="T57" fmla="*/ 687 h 1542"/>
              <a:gd name="T58" fmla="*/ 384 w 1113"/>
              <a:gd name="T59" fmla="*/ 708 h 1542"/>
              <a:gd name="T60" fmla="*/ 424 w 1113"/>
              <a:gd name="T61" fmla="*/ 561 h 1542"/>
              <a:gd name="T62" fmla="*/ 324 w 1113"/>
              <a:gd name="T63" fmla="*/ 453 h 1542"/>
              <a:gd name="T64" fmla="*/ 277 w 1113"/>
              <a:gd name="T65" fmla="*/ 514 h 1542"/>
              <a:gd name="T66" fmla="*/ 335 w 1113"/>
              <a:gd name="T67" fmla="*/ 559 h 1542"/>
              <a:gd name="T68" fmla="*/ 416 w 1113"/>
              <a:gd name="T69" fmla="*/ 415 h 1542"/>
              <a:gd name="T70" fmla="*/ 344 w 1113"/>
              <a:gd name="T71" fmla="*/ 273 h 1542"/>
              <a:gd name="T72" fmla="*/ 270 w 1113"/>
              <a:gd name="T73" fmla="*/ 335 h 1542"/>
              <a:gd name="T74" fmla="*/ 326 w 1113"/>
              <a:gd name="T75" fmla="*/ 399 h 1542"/>
              <a:gd name="T76" fmla="*/ 420 w 1113"/>
              <a:gd name="T77" fmla="*/ 265 h 1542"/>
              <a:gd name="T78" fmla="*/ 385 w 1113"/>
              <a:gd name="T79" fmla="*/ 138 h 1542"/>
              <a:gd name="T80" fmla="*/ 0 w 1113"/>
              <a:gd name="T81" fmla="*/ 0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13" h="1542">
                <a:moveTo>
                  <a:pt x="1086" y="1542"/>
                </a:moveTo>
                <a:cubicBezTo>
                  <a:pt x="1087" y="1476"/>
                  <a:pt x="1113" y="1209"/>
                  <a:pt x="1090" y="1153"/>
                </a:cubicBezTo>
                <a:cubicBezTo>
                  <a:pt x="1067" y="1097"/>
                  <a:pt x="963" y="1184"/>
                  <a:pt x="947" y="1205"/>
                </a:cubicBezTo>
                <a:cubicBezTo>
                  <a:pt x="930" y="1226"/>
                  <a:pt x="972" y="1277"/>
                  <a:pt x="988" y="1278"/>
                </a:cubicBezTo>
                <a:cubicBezTo>
                  <a:pt x="1004" y="1280"/>
                  <a:pt x="1055" y="1243"/>
                  <a:pt x="1045" y="1216"/>
                </a:cubicBezTo>
                <a:cubicBezTo>
                  <a:pt x="1034" y="1188"/>
                  <a:pt x="959" y="1121"/>
                  <a:pt x="921" y="1112"/>
                </a:cubicBezTo>
                <a:cubicBezTo>
                  <a:pt x="884" y="1102"/>
                  <a:pt x="830" y="1136"/>
                  <a:pt x="815" y="1155"/>
                </a:cubicBezTo>
                <a:cubicBezTo>
                  <a:pt x="800" y="1175"/>
                  <a:pt x="816" y="1227"/>
                  <a:pt x="831" y="1234"/>
                </a:cubicBezTo>
                <a:cubicBezTo>
                  <a:pt x="845" y="1240"/>
                  <a:pt x="907" y="1221"/>
                  <a:pt x="904" y="1192"/>
                </a:cubicBezTo>
                <a:cubicBezTo>
                  <a:pt x="901" y="1164"/>
                  <a:pt x="849" y="1082"/>
                  <a:pt x="811" y="1063"/>
                </a:cubicBezTo>
                <a:cubicBezTo>
                  <a:pt x="773" y="1044"/>
                  <a:pt x="700" y="1059"/>
                  <a:pt x="679" y="1077"/>
                </a:cubicBezTo>
                <a:cubicBezTo>
                  <a:pt x="658" y="1094"/>
                  <a:pt x="674" y="1157"/>
                  <a:pt x="688" y="1166"/>
                </a:cubicBezTo>
                <a:cubicBezTo>
                  <a:pt x="701" y="1175"/>
                  <a:pt x="757" y="1160"/>
                  <a:pt x="759" y="1133"/>
                </a:cubicBezTo>
                <a:cubicBezTo>
                  <a:pt x="761" y="1106"/>
                  <a:pt x="723" y="1025"/>
                  <a:pt x="702" y="999"/>
                </a:cubicBezTo>
                <a:cubicBezTo>
                  <a:pt x="681" y="974"/>
                  <a:pt x="653" y="978"/>
                  <a:pt x="630" y="980"/>
                </a:cubicBezTo>
                <a:cubicBezTo>
                  <a:pt x="608" y="982"/>
                  <a:pt x="576" y="993"/>
                  <a:pt x="567" y="1008"/>
                </a:cubicBezTo>
                <a:cubicBezTo>
                  <a:pt x="557" y="1023"/>
                  <a:pt x="561" y="1063"/>
                  <a:pt x="573" y="1071"/>
                </a:cubicBezTo>
                <a:cubicBezTo>
                  <a:pt x="586" y="1078"/>
                  <a:pt x="642" y="1078"/>
                  <a:pt x="646" y="1051"/>
                </a:cubicBezTo>
                <a:cubicBezTo>
                  <a:pt x="649" y="1024"/>
                  <a:pt x="625" y="932"/>
                  <a:pt x="598" y="908"/>
                </a:cubicBezTo>
                <a:cubicBezTo>
                  <a:pt x="570" y="885"/>
                  <a:pt x="506" y="900"/>
                  <a:pt x="483" y="911"/>
                </a:cubicBezTo>
                <a:cubicBezTo>
                  <a:pt x="461" y="922"/>
                  <a:pt x="456" y="966"/>
                  <a:pt x="463" y="976"/>
                </a:cubicBezTo>
                <a:cubicBezTo>
                  <a:pt x="471" y="987"/>
                  <a:pt x="517" y="1004"/>
                  <a:pt x="526" y="976"/>
                </a:cubicBezTo>
                <a:cubicBezTo>
                  <a:pt x="536" y="948"/>
                  <a:pt x="543" y="842"/>
                  <a:pt x="523" y="810"/>
                </a:cubicBezTo>
                <a:cubicBezTo>
                  <a:pt x="504" y="777"/>
                  <a:pt x="434" y="772"/>
                  <a:pt x="409" y="777"/>
                </a:cubicBezTo>
                <a:cubicBezTo>
                  <a:pt x="384" y="783"/>
                  <a:pt x="368" y="831"/>
                  <a:pt x="375" y="843"/>
                </a:cubicBezTo>
                <a:cubicBezTo>
                  <a:pt x="383" y="856"/>
                  <a:pt x="443" y="883"/>
                  <a:pt x="457" y="857"/>
                </a:cubicBezTo>
                <a:cubicBezTo>
                  <a:pt x="472" y="830"/>
                  <a:pt x="480" y="725"/>
                  <a:pt x="462" y="685"/>
                </a:cubicBezTo>
                <a:cubicBezTo>
                  <a:pt x="444" y="646"/>
                  <a:pt x="376" y="623"/>
                  <a:pt x="350" y="623"/>
                </a:cubicBezTo>
                <a:cubicBezTo>
                  <a:pt x="325" y="624"/>
                  <a:pt x="302" y="674"/>
                  <a:pt x="309" y="687"/>
                </a:cubicBezTo>
                <a:cubicBezTo>
                  <a:pt x="315" y="701"/>
                  <a:pt x="365" y="729"/>
                  <a:pt x="384" y="708"/>
                </a:cubicBezTo>
                <a:cubicBezTo>
                  <a:pt x="403" y="687"/>
                  <a:pt x="435" y="602"/>
                  <a:pt x="424" y="561"/>
                </a:cubicBezTo>
                <a:cubicBezTo>
                  <a:pt x="414" y="519"/>
                  <a:pt x="348" y="461"/>
                  <a:pt x="324" y="453"/>
                </a:cubicBezTo>
                <a:cubicBezTo>
                  <a:pt x="300" y="446"/>
                  <a:pt x="274" y="496"/>
                  <a:pt x="277" y="514"/>
                </a:cubicBezTo>
                <a:cubicBezTo>
                  <a:pt x="279" y="531"/>
                  <a:pt x="313" y="575"/>
                  <a:pt x="335" y="559"/>
                </a:cubicBezTo>
                <a:cubicBezTo>
                  <a:pt x="358" y="542"/>
                  <a:pt x="415" y="462"/>
                  <a:pt x="416" y="415"/>
                </a:cubicBezTo>
                <a:cubicBezTo>
                  <a:pt x="418" y="367"/>
                  <a:pt x="368" y="286"/>
                  <a:pt x="344" y="273"/>
                </a:cubicBezTo>
                <a:cubicBezTo>
                  <a:pt x="319" y="259"/>
                  <a:pt x="273" y="315"/>
                  <a:pt x="270" y="335"/>
                </a:cubicBezTo>
                <a:cubicBezTo>
                  <a:pt x="267" y="356"/>
                  <a:pt x="302" y="411"/>
                  <a:pt x="326" y="399"/>
                </a:cubicBezTo>
                <a:cubicBezTo>
                  <a:pt x="351" y="388"/>
                  <a:pt x="410" y="308"/>
                  <a:pt x="420" y="265"/>
                </a:cubicBezTo>
                <a:cubicBezTo>
                  <a:pt x="430" y="221"/>
                  <a:pt x="455" y="182"/>
                  <a:pt x="385" y="138"/>
                </a:cubicBezTo>
                <a:cubicBezTo>
                  <a:pt x="315" y="94"/>
                  <a:pt x="80" y="29"/>
                  <a:pt x="0" y="0"/>
                </a:cubicBezTo>
              </a:path>
            </a:pathLst>
          </a:custGeom>
          <a:noFill/>
          <a:ln w="38100" cmpd="sng">
            <a:solidFill>
              <a:srgbClr val="000000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 rot="7051345">
            <a:off x="2139066" y="2899935"/>
            <a:ext cx="838200" cy="1982788"/>
            <a:chOff x="1200" y="1823"/>
            <a:chExt cx="528" cy="1249"/>
          </a:xfrm>
        </p:grpSpPr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200" y="1824"/>
              <a:ext cx="480" cy="1248"/>
              <a:chOff x="1200" y="1824"/>
              <a:chExt cx="480" cy="1248"/>
            </a:xfrm>
          </p:grpSpPr>
          <p:sp>
            <p:nvSpPr>
              <p:cNvPr id="19" name="AutoShape 15"/>
              <p:cNvSpPr>
                <a:spLocks noChangeArrowheads="1"/>
              </p:cNvSpPr>
              <p:nvPr/>
            </p:nvSpPr>
            <p:spPr bwMode="auto">
              <a:xfrm>
                <a:off x="1200" y="1824"/>
                <a:ext cx="480" cy="1248"/>
              </a:xfrm>
              <a:prstGeom prst="roundRect">
                <a:avLst>
                  <a:gd name="adj" fmla="val 16667"/>
                </a:avLst>
              </a:prstGeom>
              <a:solidFill>
                <a:srgbClr val="99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Oval 16"/>
              <p:cNvSpPr>
                <a:spLocks noChangeArrowheads="1"/>
              </p:cNvSpPr>
              <p:nvPr/>
            </p:nvSpPr>
            <p:spPr bwMode="auto">
              <a:xfrm>
                <a:off x="1296" y="2304"/>
                <a:ext cx="288" cy="28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Arc 17"/>
            <p:cNvSpPr>
              <a:spLocks/>
            </p:cNvSpPr>
            <p:nvPr/>
          </p:nvSpPr>
          <p:spPr bwMode="auto">
            <a:xfrm rot="-2236083">
              <a:off x="1200" y="1968"/>
              <a:ext cx="528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1342" y="1823"/>
              <a:ext cx="20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N</a:t>
              </a:r>
              <a:endParaRPr kumimoji="0" lang="es-ES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1358" y="288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</a:t>
              </a:r>
              <a:endParaRPr kumimoji="0" lang="es-ES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81200" y="1981200"/>
            <a:ext cx="1143000" cy="76200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438400" y="1676400"/>
            <a:ext cx="152400" cy="304800"/>
          </a:xfrm>
          <a:prstGeom prst="rect">
            <a:avLst/>
          </a:prstGeom>
          <a:gradFill rotWithShape="0">
            <a:gsLst>
              <a:gs pos="0">
                <a:srgbClr val="99CC00">
                  <a:gamma/>
                  <a:shade val="46275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2057400" y="1828800"/>
            <a:ext cx="152400" cy="381000"/>
            <a:chOff x="720" y="1152"/>
            <a:chExt cx="96" cy="240"/>
          </a:xfrm>
        </p:grpSpPr>
        <p:sp>
          <p:nvSpPr>
            <p:cNvPr id="24" name="AutoShape 23"/>
            <p:cNvSpPr>
              <a:spLocks noChangeArrowheads="1"/>
            </p:cNvSpPr>
            <p:nvPr/>
          </p:nvSpPr>
          <p:spPr bwMode="auto">
            <a:xfrm>
              <a:off x="720" y="1200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720" y="1200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768" y="1152"/>
              <a:ext cx="0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2438400" y="1828800"/>
            <a:ext cx="152400" cy="381000"/>
            <a:chOff x="720" y="1152"/>
            <a:chExt cx="96" cy="240"/>
          </a:xfrm>
        </p:grpSpPr>
        <p:sp>
          <p:nvSpPr>
            <p:cNvPr id="28" name="AutoShape 27"/>
            <p:cNvSpPr>
              <a:spLocks noChangeArrowheads="1"/>
            </p:cNvSpPr>
            <p:nvPr/>
          </p:nvSpPr>
          <p:spPr bwMode="auto">
            <a:xfrm>
              <a:off x="720" y="1200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720" y="1200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768" y="1152"/>
              <a:ext cx="0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1" name="AutoShape 30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2895600" y="1828800"/>
            <a:ext cx="152400" cy="381000"/>
            <a:chOff x="1824" y="1152"/>
            <a:chExt cx="96" cy="240"/>
          </a:xfrm>
        </p:grpSpPr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1824" y="1200"/>
              <a:ext cx="9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>
              <a:off x="1872" y="1152"/>
              <a:ext cx="0" cy="24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 flipV="1">
            <a:off x="1981200" y="5943600"/>
            <a:ext cx="1143000" cy="381000"/>
            <a:chOff x="1008" y="3696"/>
            <a:chExt cx="720" cy="240"/>
          </a:xfrm>
        </p:grpSpPr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1008" y="3888"/>
              <a:ext cx="720" cy="48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 flipV="1">
              <a:off x="1296" y="3696"/>
              <a:ext cx="96" cy="192"/>
            </a:xfrm>
            <a:prstGeom prst="rect">
              <a:avLst/>
            </a:pr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2057400" y="5791200"/>
            <a:ext cx="152400" cy="381000"/>
            <a:chOff x="720" y="1152"/>
            <a:chExt cx="96" cy="240"/>
          </a:xfrm>
        </p:grpSpPr>
        <p:sp>
          <p:nvSpPr>
            <p:cNvPr id="39" name="AutoShape 38"/>
            <p:cNvSpPr>
              <a:spLocks noChangeArrowheads="1"/>
            </p:cNvSpPr>
            <p:nvPr/>
          </p:nvSpPr>
          <p:spPr bwMode="auto">
            <a:xfrm>
              <a:off x="720" y="1200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>
              <a:off x="720" y="1200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>
              <a:off x="768" y="1152"/>
              <a:ext cx="0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2438400" y="5791200"/>
            <a:ext cx="152400" cy="381000"/>
            <a:chOff x="720" y="1152"/>
            <a:chExt cx="96" cy="240"/>
          </a:xfrm>
        </p:grpSpPr>
        <p:sp>
          <p:nvSpPr>
            <p:cNvPr id="43" name="AutoShape 42"/>
            <p:cNvSpPr>
              <a:spLocks noChangeArrowheads="1"/>
            </p:cNvSpPr>
            <p:nvPr/>
          </p:nvSpPr>
          <p:spPr bwMode="auto">
            <a:xfrm>
              <a:off x="720" y="1200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Line 43"/>
            <p:cNvSpPr>
              <a:spLocks noChangeShapeType="1"/>
            </p:cNvSpPr>
            <p:nvPr/>
          </p:nvSpPr>
          <p:spPr bwMode="auto">
            <a:xfrm>
              <a:off x="720" y="1200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Line 44"/>
            <p:cNvSpPr>
              <a:spLocks noChangeShapeType="1"/>
            </p:cNvSpPr>
            <p:nvPr/>
          </p:nvSpPr>
          <p:spPr bwMode="auto">
            <a:xfrm>
              <a:off x="768" y="1152"/>
              <a:ext cx="0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6" name="AutoShape 45"/>
          <p:cNvSpPr>
            <a:spLocks noChangeArrowheads="1"/>
          </p:cNvSpPr>
          <p:nvPr/>
        </p:nvSpPr>
        <p:spPr bwMode="auto">
          <a:xfrm>
            <a:off x="2895600" y="58674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2895600" y="5791200"/>
            <a:ext cx="152400" cy="381000"/>
            <a:chOff x="1824" y="3648"/>
            <a:chExt cx="96" cy="240"/>
          </a:xfrm>
        </p:grpSpPr>
        <p:sp>
          <p:nvSpPr>
            <p:cNvPr id="48" name="Line 47"/>
            <p:cNvSpPr>
              <a:spLocks noChangeShapeType="1"/>
            </p:cNvSpPr>
            <p:nvPr/>
          </p:nvSpPr>
          <p:spPr bwMode="auto">
            <a:xfrm>
              <a:off x="1824" y="3696"/>
              <a:ext cx="9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Line 48"/>
            <p:cNvSpPr>
              <a:spLocks noChangeShapeType="1"/>
            </p:cNvSpPr>
            <p:nvPr/>
          </p:nvSpPr>
          <p:spPr bwMode="auto">
            <a:xfrm>
              <a:off x="1872" y="3648"/>
              <a:ext cx="0" cy="24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0" name="Freeform 49"/>
          <p:cNvSpPr>
            <a:spLocks/>
          </p:cNvSpPr>
          <p:nvPr/>
        </p:nvSpPr>
        <p:spPr bwMode="auto">
          <a:xfrm>
            <a:off x="2667000" y="5638800"/>
            <a:ext cx="304800" cy="152400"/>
          </a:xfrm>
          <a:custGeom>
            <a:avLst/>
            <a:gdLst>
              <a:gd name="T0" fmla="*/ 192 w 192"/>
              <a:gd name="T1" fmla="*/ 96 h 96"/>
              <a:gd name="T2" fmla="*/ 192 w 192"/>
              <a:gd name="T3" fmla="*/ 0 h 96"/>
              <a:gd name="T4" fmla="*/ 0 w 192"/>
              <a:gd name="T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" h="96">
                <a:moveTo>
                  <a:pt x="192" y="96"/>
                </a:moveTo>
                <a:lnTo>
                  <a:pt x="192" y="0"/>
                </a:ln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1" name="Freeform 50"/>
          <p:cNvSpPr>
            <a:spLocks/>
          </p:cNvSpPr>
          <p:nvPr/>
        </p:nvSpPr>
        <p:spPr bwMode="auto">
          <a:xfrm>
            <a:off x="2514600" y="5638800"/>
            <a:ext cx="1588" cy="152400"/>
          </a:xfrm>
          <a:custGeom>
            <a:avLst/>
            <a:gdLst>
              <a:gd name="T0" fmla="*/ 0 w 1"/>
              <a:gd name="T1" fmla="*/ 96 h 96"/>
              <a:gd name="T2" fmla="*/ 0 w 1"/>
              <a:gd name="T3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96">
                <a:moveTo>
                  <a:pt x="0" y="96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2" name="Freeform 51"/>
          <p:cNvSpPr>
            <a:spLocks/>
          </p:cNvSpPr>
          <p:nvPr/>
        </p:nvSpPr>
        <p:spPr bwMode="auto">
          <a:xfrm>
            <a:off x="914400" y="2990850"/>
            <a:ext cx="1219200" cy="2800350"/>
          </a:xfrm>
          <a:custGeom>
            <a:avLst/>
            <a:gdLst>
              <a:gd name="T0" fmla="*/ 768 w 768"/>
              <a:gd name="T1" fmla="*/ 1764 h 1764"/>
              <a:gd name="T2" fmla="*/ 768 w 768"/>
              <a:gd name="T3" fmla="*/ 1668 h 1764"/>
              <a:gd name="T4" fmla="*/ 0 w 768"/>
              <a:gd name="T5" fmla="*/ 1668 h 1764"/>
              <a:gd name="T6" fmla="*/ 0 w 768"/>
              <a:gd name="T7" fmla="*/ 0 h 1764"/>
              <a:gd name="T8" fmla="*/ 156 w 768"/>
              <a:gd name="T9" fmla="*/ 0 h 1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" h="1764">
                <a:moveTo>
                  <a:pt x="768" y="1764"/>
                </a:moveTo>
                <a:lnTo>
                  <a:pt x="768" y="1668"/>
                </a:lnTo>
                <a:lnTo>
                  <a:pt x="0" y="1668"/>
                </a:lnTo>
                <a:lnTo>
                  <a:pt x="0" y="0"/>
                </a:lnTo>
                <a:lnTo>
                  <a:pt x="156" y="0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>
            <a:off x="2971800" y="2209800"/>
            <a:ext cx="1219200" cy="914400"/>
          </a:xfrm>
          <a:custGeom>
            <a:avLst/>
            <a:gdLst>
              <a:gd name="T0" fmla="*/ 0 w 768"/>
              <a:gd name="T1" fmla="*/ 0 h 576"/>
              <a:gd name="T2" fmla="*/ 0 w 768"/>
              <a:gd name="T3" fmla="*/ 48 h 576"/>
              <a:gd name="T4" fmla="*/ 768 w 768"/>
              <a:gd name="T5" fmla="*/ 48 h 576"/>
              <a:gd name="T6" fmla="*/ 768 w 768"/>
              <a:gd name="T7" fmla="*/ 576 h 576"/>
              <a:gd name="T8" fmla="*/ 672 w 768"/>
              <a:gd name="T9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" h="576">
                <a:moveTo>
                  <a:pt x="0" y="0"/>
                </a:moveTo>
                <a:lnTo>
                  <a:pt x="0" y="48"/>
                </a:lnTo>
                <a:lnTo>
                  <a:pt x="768" y="48"/>
                </a:lnTo>
                <a:lnTo>
                  <a:pt x="768" y="576"/>
                </a:lnTo>
                <a:lnTo>
                  <a:pt x="672" y="576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4" name="Freeform 53"/>
          <p:cNvSpPr>
            <a:spLocks/>
          </p:cNvSpPr>
          <p:nvPr/>
        </p:nvSpPr>
        <p:spPr bwMode="auto">
          <a:xfrm>
            <a:off x="2514600" y="2133600"/>
            <a:ext cx="1447800" cy="762000"/>
          </a:xfrm>
          <a:custGeom>
            <a:avLst/>
            <a:gdLst>
              <a:gd name="T0" fmla="*/ 0 w 912"/>
              <a:gd name="T1" fmla="*/ 0 h 480"/>
              <a:gd name="T2" fmla="*/ 0 w 912"/>
              <a:gd name="T3" fmla="*/ 240 h 480"/>
              <a:gd name="T4" fmla="*/ 912 w 912"/>
              <a:gd name="T5" fmla="*/ 240 h 480"/>
              <a:gd name="T6" fmla="*/ 912 w 912"/>
              <a:gd name="T7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2" h="480">
                <a:moveTo>
                  <a:pt x="0" y="0"/>
                </a:moveTo>
                <a:lnTo>
                  <a:pt x="0" y="240"/>
                </a:lnTo>
                <a:lnTo>
                  <a:pt x="912" y="240"/>
                </a:lnTo>
                <a:lnTo>
                  <a:pt x="912" y="480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5" name="Freeform 54"/>
          <p:cNvSpPr>
            <a:spLocks/>
          </p:cNvSpPr>
          <p:nvPr/>
        </p:nvSpPr>
        <p:spPr bwMode="auto">
          <a:xfrm>
            <a:off x="685800" y="2133600"/>
            <a:ext cx="1447800" cy="1066800"/>
          </a:xfrm>
          <a:custGeom>
            <a:avLst/>
            <a:gdLst>
              <a:gd name="T0" fmla="*/ 912 w 912"/>
              <a:gd name="T1" fmla="*/ 0 h 672"/>
              <a:gd name="T2" fmla="*/ 912 w 912"/>
              <a:gd name="T3" fmla="*/ 48 h 672"/>
              <a:gd name="T4" fmla="*/ 0 w 912"/>
              <a:gd name="T5" fmla="*/ 48 h 672"/>
              <a:gd name="T6" fmla="*/ 0 w 912"/>
              <a:gd name="T7" fmla="*/ 672 h 672"/>
              <a:gd name="T8" fmla="*/ 66 w 912"/>
              <a:gd name="T9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2" h="672">
                <a:moveTo>
                  <a:pt x="912" y="0"/>
                </a:moveTo>
                <a:lnTo>
                  <a:pt x="912" y="48"/>
                </a:lnTo>
                <a:lnTo>
                  <a:pt x="0" y="48"/>
                </a:lnTo>
                <a:lnTo>
                  <a:pt x="0" y="672"/>
                </a:lnTo>
                <a:lnTo>
                  <a:pt x="66" y="672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6" name="Freeform 55"/>
          <p:cNvSpPr>
            <a:spLocks/>
          </p:cNvSpPr>
          <p:nvPr/>
        </p:nvSpPr>
        <p:spPr bwMode="auto">
          <a:xfrm>
            <a:off x="2514600" y="6248400"/>
            <a:ext cx="914400" cy="228600"/>
          </a:xfrm>
          <a:custGeom>
            <a:avLst/>
            <a:gdLst>
              <a:gd name="T0" fmla="*/ 0 w 576"/>
              <a:gd name="T1" fmla="*/ 0 h 144"/>
              <a:gd name="T2" fmla="*/ 576 w 576"/>
              <a:gd name="T3" fmla="*/ 0 h 144"/>
              <a:gd name="T4" fmla="*/ 576 w 576"/>
              <a:gd name="T5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144">
                <a:moveTo>
                  <a:pt x="0" y="0"/>
                </a:moveTo>
                <a:lnTo>
                  <a:pt x="576" y="0"/>
                </a:lnTo>
                <a:lnTo>
                  <a:pt x="576" y="144"/>
                </a:lnTo>
              </a:path>
            </a:pathLst>
          </a:custGeom>
          <a:noFill/>
          <a:ln w="571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>
            <a:off x="3200400" y="6477000"/>
            <a:ext cx="4572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8" name="Line 57"/>
          <p:cNvSpPr>
            <a:spLocks noChangeShapeType="1"/>
          </p:cNvSpPr>
          <p:nvPr/>
        </p:nvSpPr>
        <p:spPr bwMode="auto">
          <a:xfrm>
            <a:off x="8221663" y="2759075"/>
            <a:ext cx="0" cy="23622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9" name="Line 58"/>
          <p:cNvSpPr>
            <a:spLocks noChangeShapeType="1"/>
          </p:cNvSpPr>
          <p:nvPr/>
        </p:nvSpPr>
        <p:spPr bwMode="auto">
          <a:xfrm>
            <a:off x="6529388" y="2759075"/>
            <a:ext cx="0" cy="23622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0" name="Line 59"/>
          <p:cNvSpPr>
            <a:spLocks noChangeShapeType="1"/>
          </p:cNvSpPr>
          <p:nvPr/>
        </p:nvSpPr>
        <p:spPr bwMode="auto">
          <a:xfrm>
            <a:off x="5681663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>
            <a:off x="7377113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2" name="Line 61"/>
          <p:cNvSpPr>
            <a:spLocks noChangeShapeType="1"/>
          </p:cNvSpPr>
          <p:nvPr/>
        </p:nvSpPr>
        <p:spPr bwMode="auto">
          <a:xfrm>
            <a:off x="5118100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3" name="Line 62"/>
          <p:cNvSpPr>
            <a:spLocks noChangeShapeType="1"/>
          </p:cNvSpPr>
          <p:nvPr/>
        </p:nvSpPr>
        <p:spPr bwMode="auto">
          <a:xfrm>
            <a:off x="5402263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4" name="Line 63"/>
          <p:cNvSpPr>
            <a:spLocks noChangeShapeType="1"/>
          </p:cNvSpPr>
          <p:nvPr/>
        </p:nvSpPr>
        <p:spPr bwMode="auto">
          <a:xfrm>
            <a:off x="5964238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5" name="Line 64"/>
          <p:cNvSpPr>
            <a:spLocks noChangeShapeType="1"/>
          </p:cNvSpPr>
          <p:nvPr/>
        </p:nvSpPr>
        <p:spPr bwMode="auto">
          <a:xfrm>
            <a:off x="6246813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6" name="Line 65"/>
          <p:cNvSpPr>
            <a:spLocks noChangeShapeType="1"/>
          </p:cNvSpPr>
          <p:nvPr/>
        </p:nvSpPr>
        <p:spPr bwMode="auto">
          <a:xfrm>
            <a:off x="6811963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7" name="Line 66"/>
          <p:cNvSpPr>
            <a:spLocks noChangeShapeType="1"/>
          </p:cNvSpPr>
          <p:nvPr/>
        </p:nvSpPr>
        <p:spPr bwMode="auto">
          <a:xfrm>
            <a:off x="7092950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8" name="Line 67"/>
          <p:cNvSpPr>
            <a:spLocks noChangeShapeType="1"/>
          </p:cNvSpPr>
          <p:nvPr/>
        </p:nvSpPr>
        <p:spPr bwMode="auto">
          <a:xfrm>
            <a:off x="7656513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9" name="Line 68"/>
          <p:cNvSpPr>
            <a:spLocks noChangeShapeType="1"/>
          </p:cNvSpPr>
          <p:nvPr/>
        </p:nvSpPr>
        <p:spPr bwMode="auto">
          <a:xfrm>
            <a:off x="7939088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0" name="Text Box 69"/>
          <p:cNvSpPr txBox="1">
            <a:spLocks noChangeArrowheads="1"/>
          </p:cNvSpPr>
          <p:nvPr/>
        </p:nvSpPr>
        <p:spPr bwMode="auto">
          <a:xfrm>
            <a:off x="4724400" y="2451100"/>
            <a:ext cx="411522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0°    60°    120°   180°  240°  300°  360°                                                    720°</a:t>
            </a:r>
            <a:endParaRPr kumimoji="0" lang="es-ES" sz="9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71" name="Group 70"/>
          <p:cNvGrpSpPr>
            <a:grpSpLocks/>
          </p:cNvGrpSpPr>
          <p:nvPr/>
        </p:nvGrpSpPr>
        <p:grpSpPr bwMode="auto">
          <a:xfrm>
            <a:off x="4800600" y="2819400"/>
            <a:ext cx="3733800" cy="2219325"/>
            <a:chOff x="3024" y="1774"/>
            <a:chExt cx="2352" cy="1398"/>
          </a:xfrm>
        </p:grpSpPr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3039" y="1774"/>
              <a:ext cx="1" cy="1398"/>
            </a:xfrm>
            <a:custGeom>
              <a:avLst/>
              <a:gdLst>
                <a:gd name="T0" fmla="*/ 0 w 1"/>
                <a:gd name="T1" fmla="*/ 0 h 1398"/>
                <a:gd name="T2" fmla="*/ 0 w 1"/>
                <a:gd name="T3" fmla="*/ 1398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398">
                  <a:moveTo>
                    <a:pt x="0" y="0"/>
                  </a:moveTo>
                  <a:lnTo>
                    <a:pt x="0" y="1398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Line 72"/>
            <p:cNvSpPr>
              <a:spLocks noChangeShapeType="1"/>
            </p:cNvSpPr>
            <p:nvPr/>
          </p:nvSpPr>
          <p:spPr bwMode="auto">
            <a:xfrm>
              <a:off x="3024" y="2458"/>
              <a:ext cx="235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4" name="Freeform 73"/>
          <p:cNvSpPr>
            <a:spLocks/>
          </p:cNvSpPr>
          <p:nvPr/>
        </p:nvSpPr>
        <p:spPr bwMode="auto">
          <a:xfrm>
            <a:off x="4826000" y="3236913"/>
            <a:ext cx="1422400" cy="661987"/>
          </a:xfrm>
          <a:custGeom>
            <a:avLst/>
            <a:gdLst>
              <a:gd name="T0" fmla="*/ 0 w 896"/>
              <a:gd name="T1" fmla="*/ 269 h 417"/>
              <a:gd name="T2" fmla="*/ 392 w 896"/>
              <a:gd name="T3" fmla="*/ 25 h 417"/>
              <a:gd name="T4" fmla="*/ 896 w 896"/>
              <a:gd name="T5" fmla="*/ 41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96" h="417">
                <a:moveTo>
                  <a:pt x="0" y="269"/>
                </a:moveTo>
                <a:cubicBezTo>
                  <a:pt x="65" y="228"/>
                  <a:pt x="243" y="0"/>
                  <a:pt x="392" y="25"/>
                </a:cubicBezTo>
                <a:cubicBezTo>
                  <a:pt x="541" y="50"/>
                  <a:pt x="791" y="335"/>
                  <a:pt x="896" y="417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5" name="Freeform 74"/>
          <p:cNvSpPr>
            <a:spLocks/>
          </p:cNvSpPr>
          <p:nvPr/>
        </p:nvSpPr>
        <p:spPr bwMode="auto">
          <a:xfrm>
            <a:off x="4838700" y="3276600"/>
            <a:ext cx="844550" cy="628650"/>
          </a:xfrm>
          <a:custGeom>
            <a:avLst/>
            <a:gdLst>
              <a:gd name="T0" fmla="*/ 0 w 532"/>
              <a:gd name="T1" fmla="*/ 0 h 396"/>
              <a:gd name="T2" fmla="*/ 532 w 532"/>
              <a:gd name="T3" fmla="*/ 396 h 39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32" h="396">
                <a:moveTo>
                  <a:pt x="0" y="0"/>
                </a:moveTo>
                <a:cubicBezTo>
                  <a:pt x="89" y="66"/>
                  <a:pt x="421" y="314"/>
                  <a:pt x="532" y="396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6" name="Freeform 75"/>
          <p:cNvSpPr>
            <a:spLocks/>
          </p:cNvSpPr>
          <p:nvPr/>
        </p:nvSpPr>
        <p:spPr bwMode="auto">
          <a:xfrm>
            <a:off x="6248400" y="3905250"/>
            <a:ext cx="1695450" cy="592138"/>
          </a:xfrm>
          <a:custGeom>
            <a:avLst/>
            <a:gdLst>
              <a:gd name="T0" fmla="*/ 0 w 1068"/>
              <a:gd name="T1" fmla="*/ 0 h 373"/>
              <a:gd name="T2" fmla="*/ 600 w 1068"/>
              <a:gd name="T3" fmla="*/ 372 h 373"/>
              <a:gd name="T4" fmla="*/ 1068 w 1068"/>
              <a:gd name="T5" fmla="*/ 4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8" h="373">
                <a:moveTo>
                  <a:pt x="0" y="0"/>
                </a:moveTo>
                <a:cubicBezTo>
                  <a:pt x="100" y="61"/>
                  <a:pt x="422" y="371"/>
                  <a:pt x="600" y="372"/>
                </a:cubicBezTo>
                <a:cubicBezTo>
                  <a:pt x="778" y="373"/>
                  <a:pt x="971" y="81"/>
                  <a:pt x="1068" y="4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7" name="Freeform 76"/>
          <p:cNvSpPr>
            <a:spLocks/>
          </p:cNvSpPr>
          <p:nvPr/>
        </p:nvSpPr>
        <p:spPr bwMode="auto">
          <a:xfrm>
            <a:off x="5683250" y="3898900"/>
            <a:ext cx="1701800" cy="598488"/>
          </a:xfrm>
          <a:custGeom>
            <a:avLst/>
            <a:gdLst>
              <a:gd name="T0" fmla="*/ 0 w 1072"/>
              <a:gd name="T1" fmla="*/ 0 h 377"/>
              <a:gd name="T2" fmla="*/ 572 w 1072"/>
              <a:gd name="T3" fmla="*/ 376 h 377"/>
              <a:gd name="T4" fmla="*/ 1072 w 1072"/>
              <a:gd name="T5" fmla="*/ 4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72" h="377">
                <a:moveTo>
                  <a:pt x="0" y="0"/>
                </a:moveTo>
                <a:cubicBezTo>
                  <a:pt x="95" y="62"/>
                  <a:pt x="393" y="375"/>
                  <a:pt x="572" y="376"/>
                </a:cubicBezTo>
                <a:cubicBezTo>
                  <a:pt x="751" y="377"/>
                  <a:pt x="968" y="81"/>
                  <a:pt x="1072" y="4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1820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35161" y="251356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Funcionamiento Sistema de Carga: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435160" y="692696"/>
            <a:ext cx="2034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2. Rectificación </a:t>
            </a:r>
            <a:endParaRPr lang="es-CL" dirty="0"/>
          </a:p>
        </p:txBody>
      </p:sp>
      <p:sp>
        <p:nvSpPr>
          <p:cNvPr id="150" name="Text Box 5"/>
          <p:cNvSpPr txBox="1">
            <a:spLocks noChangeArrowheads="1"/>
          </p:cNvSpPr>
          <p:nvPr/>
        </p:nvSpPr>
        <p:spPr bwMode="auto">
          <a:xfrm>
            <a:off x="1371600" y="1219200"/>
            <a:ext cx="2273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BOBINA DE INDUCCION</a:t>
            </a:r>
            <a:endParaRPr kumimoji="0" lang="es-ES" sz="1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1" name="Text Box 6"/>
          <p:cNvSpPr txBox="1">
            <a:spLocks noChangeArrowheads="1"/>
          </p:cNvSpPr>
          <p:nvPr/>
        </p:nvSpPr>
        <p:spPr bwMode="auto">
          <a:xfrm>
            <a:off x="5562600" y="1920875"/>
            <a:ext cx="17395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TENSION POSITIVA</a:t>
            </a:r>
            <a:endParaRPr kumimoji="0" lang="es-ES" sz="1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2" name="Text Box 7"/>
          <p:cNvSpPr txBox="1">
            <a:spLocks noChangeArrowheads="1"/>
          </p:cNvSpPr>
          <p:nvPr/>
        </p:nvSpPr>
        <p:spPr bwMode="auto">
          <a:xfrm>
            <a:off x="5622528" y="5273675"/>
            <a:ext cx="18549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TENSION NEGATIVA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(no existe)</a:t>
            </a:r>
            <a:endParaRPr kumimoji="0" lang="es-ES" sz="1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3" name="Oval 8"/>
          <p:cNvSpPr>
            <a:spLocks noChangeArrowheads="1"/>
          </p:cNvSpPr>
          <p:nvPr/>
        </p:nvSpPr>
        <p:spPr bwMode="auto">
          <a:xfrm>
            <a:off x="1223963" y="2595563"/>
            <a:ext cx="2667000" cy="2590800"/>
          </a:xfrm>
          <a:prstGeom prst="ellipse">
            <a:avLst/>
          </a:pr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4" name="Oval 9"/>
          <p:cNvSpPr>
            <a:spLocks noChangeArrowheads="1"/>
          </p:cNvSpPr>
          <p:nvPr/>
        </p:nvSpPr>
        <p:spPr bwMode="auto">
          <a:xfrm>
            <a:off x="1452563" y="2824163"/>
            <a:ext cx="2209800" cy="2133600"/>
          </a:xfrm>
          <a:prstGeom prst="ellipse">
            <a:avLst/>
          </a:prstGeom>
          <a:solidFill>
            <a:srgbClr val="CCFFC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5" name="Freeform 10"/>
          <p:cNvSpPr>
            <a:spLocks/>
          </p:cNvSpPr>
          <p:nvPr/>
        </p:nvSpPr>
        <p:spPr bwMode="auto">
          <a:xfrm>
            <a:off x="1154113" y="2590800"/>
            <a:ext cx="2800350" cy="730250"/>
          </a:xfrm>
          <a:custGeom>
            <a:avLst/>
            <a:gdLst>
              <a:gd name="T0" fmla="*/ 0 w 1764"/>
              <a:gd name="T1" fmla="*/ 240 h 460"/>
              <a:gd name="T2" fmla="*/ 282 w 1764"/>
              <a:gd name="T3" fmla="*/ 450 h 460"/>
              <a:gd name="T4" fmla="*/ 312 w 1764"/>
              <a:gd name="T5" fmla="*/ 300 h 460"/>
              <a:gd name="T6" fmla="*/ 228 w 1764"/>
              <a:gd name="T7" fmla="*/ 297 h 460"/>
              <a:gd name="T8" fmla="*/ 252 w 1764"/>
              <a:gd name="T9" fmla="*/ 378 h 460"/>
              <a:gd name="T10" fmla="*/ 405 w 1764"/>
              <a:gd name="T11" fmla="*/ 327 h 460"/>
              <a:gd name="T12" fmla="*/ 423 w 1764"/>
              <a:gd name="T13" fmla="*/ 213 h 460"/>
              <a:gd name="T14" fmla="*/ 348 w 1764"/>
              <a:gd name="T15" fmla="*/ 186 h 460"/>
              <a:gd name="T16" fmla="*/ 345 w 1764"/>
              <a:gd name="T17" fmla="*/ 270 h 460"/>
              <a:gd name="T18" fmla="*/ 504 w 1764"/>
              <a:gd name="T19" fmla="*/ 258 h 460"/>
              <a:gd name="T20" fmla="*/ 561 w 1764"/>
              <a:gd name="T21" fmla="*/ 138 h 460"/>
              <a:gd name="T22" fmla="*/ 480 w 1764"/>
              <a:gd name="T23" fmla="*/ 99 h 460"/>
              <a:gd name="T24" fmla="*/ 471 w 1764"/>
              <a:gd name="T25" fmla="*/ 177 h 460"/>
              <a:gd name="T26" fmla="*/ 615 w 1764"/>
              <a:gd name="T27" fmla="*/ 198 h 460"/>
              <a:gd name="T28" fmla="*/ 669 w 1764"/>
              <a:gd name="T29" fmla="*/ 147 h 460"/>
              <a:gd name="T30" fmla="*/ 678 w 1764"/>
              <a:gd name="T31" fmla="*/ 78 h 460"/>
              <a:gd name="T32" fmla="*/ 621 w 1764"/>
              <a:gd name="T33" fmla="*/ 51 h 460"/>
              <a:gd name="T34" fmla="*/ 600 w 1764"/>
              <a:gd name="T35" fmla="*/ 123 h 460"/>
              <a:gd name="T36" fmla="*/ 747 w 1764"/>
              <a:gd name="T37" fmla="*/ 156 h 460"/>
              <a:gd name="T38" fmla="*/ 804 w 1764"/>
              <a:gd name="T39" fmla="*/ 57 h 460"/>
              <a:gd name="T40" fmla="*/ 759 w 1764"/>
              <a:gd name="T41" fmla="*/ 6 h 460"/>
              <a:gd name="T42" fmla="*/ 726 w 1764"/>
              <a:gd name="T43" fmla="*/ 60 h 460"/>
              <a:gd name="T44" fmla="*/ 870 w 1764"/>
              <a:gd name="T45" fmla="*/ 144 h 460"/>
              <a:gd name="T46" fmla="*/ 957 w 1764"/>
              <a:gd name="T47" fmla="*/ 63 h 460"/>
              <a:gd name="T48" fmla="*/ 918 w 1764"/>
              <a:gd name="T49" fmla="*/ 0 h 460"/>
              <a:gd name="T50" fmla="*/ 864 w 1764"/>
              <a:gd name="T51" fmla="*/ 63 h 460"/>
              <a:gd name="T52" fmla="*/ 1008 w 1764"/>
              <a:gd name="T53" fmla="*/ 156 h 460"/>
              <a:gd name="T54" fmla="*/ 1119 w 1764"/>
              <a:gd name="T55" fmla="*/ 93 h 460"/>
              <a:gd name="T56" fmla="*/ 1086 w 1764"/>
              <a:gd name="T57" fmla="*/ 24 h 460"/>
              <a:gd name="T58" fmla="*/ 1029 w 1764"/>
              <a:gd name="T59" fmla="*/ 78 h 460"/>
              <a:gd name="T60" fmla="*/ 1134 w 1764"/>
              <a:gd name="T61" fmla="*/ 189 h 460"/>
              <a:gd name="T62" fmla="*/ 1278 w 1764"/>
              <a:gd name="T63" fmla="*/ 159 h 460"/>
              <a:gd name="T64" fmla="*/ 1251 w 1764"/>
              <a:gd name="T65" fmla="*/ 87 h 460"/>
              <a:gd name="T66" fmla="*/ 1182 w 1764"/>
              <a:gd name="T67" fmla="*/ 114 h 460"/>
              <a:gd name="T68" fmla="*/ 1263 w 1764"/>
              <a:gd name="T69" fmla="*/ 258 h 460"/>
              <a:gd name="T70" fmla="*/ 1422 w 1764"/>
              <a:gd name="T71" fmla="*/ 270 h 460"/>
              <a:gd name="T72" fmla="*/ 1407 w 1764"/>
              <a:gd name="T73" fmla="*/ 174 h 460"/>
              <a:gd name="T74" fmla="*/ 1323 w 1764"/>
              <a:gd name="T75" fmla="*/ 189 h 460"/>
              <a:gd name="T76" fmla="*/ 1389 w 1764"/>
              <a:gd name="T77" fmla="*/ 339 h 460"/>
              <a:gd name="T78" fmla="*/ 1515 w 1764"/>
              <a:gd name="T79" fmla="*/ 375 h 460"/>
              <a:gd name="T80" fmla="*/ 1764 w 1764"/>
              <a:gd name="T81" fmla="*/ 174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4" h="460">
                <a:moveTo>
                  <a:pt x="0" y="240"/>
                </a:moveTo>
                <a:cubicBezTo>
                  <a:pt x="47" y="275"/>
                  <a:pt x="230" y="440"/>
                  <a:pt x="282" y="450"/>
                </a:cubicBezTo>
                <a:cubicBezTo>
                  <a:pt x="334" y="460"/>
                  <a:pt x="321" y="325"/>
                  <a:pt x="312" y="300"/>
                </a:cubicBezTo>
                <a:cubicBezTo>
                  <a:pt x="303" y="275"/>
                  <a:pt x="238" y="284"/>
                  <a:pt x="228" y="297"/>
                </a:cubicBezTo>
                <a:cubicBezTo>
                  <a:pt x="218" y="310"/>
                  <a:pt x="223" y="373"/>
                  <a:pt x="252" y="378"/>
                </a:cubicBezTo>
                <a:cubicBezTo>
                  <a:pt x="281" y="383"/>
                  <a:pt x="377" y="354"/>
                  <a:pt x="405" y="327"/>
                </a:cubicBezTo>
                <a:cubicBezTo>
                  <a:pt x="433" y="300"/>
                  <a:pt x="432" y="236"/>
                  <a:pt x="423" y="213"/>
                </a:cubicBezTo>
                <a:cubicBezTo>
                  <a:pt x="414" y="190"/>
                  <a:pt x="361" y="177"/>
                  <a:pt x="348" y="186"/>
                </a:cubicBezTo>
                <a:cubicBezTo>
                  <a:pt x="335" y="195"/>
                  <a:pt x="319" y="258"/>
                  <a:pt x="345" y="270"/>
                </a:cubicBezTo>
                <a:cubicBezTo>
                  <a:pt x="371" y="282"/>
                  <a:pt x="468" y="280"/>
                  <a:pt x="504" y="258"/>
                </a:cubicBezTo>
                <a:cubicBezTo>
                  <a:pt x="540" y="236"/>
                  <a:pt x="565" y="165"/>
                  <a:pt x="561" y="138"/>
                </a:cubicBezTo>
                <a:cubicBezTo>
                  <a:pt x="557" y="111"/>
                  <a:pt x="495" y="92"/>
                  <a:pt x="480" y="99"/>
                </a:cubicBezTo>
                <a:cubicBezTo>
                  <a:pt x="465" y="106"/>
                  <a:pt x="449" y="161"/>
                  <a:pt x="471" y="177"/>
                </a:cubicBezTo>
                <a:cubicBezTo>
                  <a:pt x="493" y="193"/>
                  <a:pt x="582" y="203"/>
                  <a:pt x="615" y="198"/>
                </a:cubicBezTo>
                <a:cubicBezTo>
                  <a:pt x="648" y="193"/>
                  <a:pt x="659" y="167"/>
                  <a:pt x="669" y="147"/>
                </a:cubicBezTo>
                <a:cubicBezTo>
                  <a:pt x="679" y="127"/>
                  <a:pt x="686" y="94"/>
                  <a:pt x="678" y="78"/>
                </a:cubicBezTo>
                <a:cubicBezTo>
                  <a:pt x="670" y="62"/>
                  <a:pt x="634" y="44"/>
                  <a:pt x="621" y="51"/>
                </a:cubicBezTo>
                <a:cubicBezTo>
                  <a:pt x="608" y="58"/>
                  <a:pt x="579" y="106"/>
                  <a:pt x="600" y="123"/>
                </a:cubicBezTo>
                <a:cubicBezTo>
                  <a:pt x="621" y="140"/>
                  <a:pt x="713" y="167"/>
                  <a:pt x="747" y="156"/>
                </a:cubicBezTo>
                <a:cubicBezTo>
                  <a:pt x="781" y="145"/>
                  <a:pt x="802" y="82"/>
                  <a:pt x="804" y="57"/>
                </a:cubicBezTo>
                <a:cubicBezTo>
                  <a:pt x="806" y="32"/>
                  <a:pt x="772" y="5"/>
                  <a:pt x="759" y="6"/>
                </a:cubicBezTo>
                <a:cubicBezTo>
                  <a:pt x="746" y="7"/>
                  <a:pt x="707" y="37"/>
                  <a:pt x="726" y="60"/>
                </a:cubicBezTo>
                <a:cubicBezTo>
                  <a:pt x="745" y="83"/>
                  <a:pt x="832" y="144"/>
                  <a:pt x="870" y="144"/>
                </a:cubicBezTo>
                <a:cubicBezTo>
                  <a:pt x="908" y="144"/>
                  <a:pt x="949" y="87"/>
                  <a:pt x="957" y="63"/>
                </a:cubicBezTo>
                <a:cubicBezTo>
                  <a:pt x="965" y="39"/>
                  <a:pt x="933" y="0"/>
                  <a:pt x="918" y="0"/>
                </a:cubicBezTo>
                <a:cubicBezTo>
                  <a:pt x="903" y="0"/>
                  <a:pt x="849" y="37"/>
                  <a:pt x="864" y="63"/>
                </a:cubicBezTo>
                <a:cubicBezTo>
                  <a:pt x="879" y="89"/>
                  <a:pt x="965" y="151"/>
                  <a:pt x="1008" y="156"/>
                </a:cubicBezTo>
                <a:cubicBezTo>
                  <a:pt x="1051" y="161"/>
                  <a:pt x="1106" y="115"/>
                  <a:pt x="1119" y="93"/>
                </a:cubicBezTo>
                <a:cubicBezTo>
                  <a:pt x="1132" y="71"/>
                  <a:pt x="1101" y="26"/>
                  <a:pt x="1086" y="24"/>
                </a:cubicBezTo>
                <a:cubicBezTo>
                  <a:pt x="1071" y="22"/>
                  <a:pt x="1021" y="51"/>
                  <a:pt x="1029" y="78"/>
                </a:cubicBezTo>
                <a:cubicBezTo>
                  <a:pt x="1037" y="105"/>
                  <a:pt x="1093" y="176"/>
                  <a:pt x="1134" y="189"/>
                </a:cubicBezTo>
                <a:cubicBezTo>
                  <a:pt x="1175" y="202"/>
                  <a:pt x="1259" y="176"/>
                  <a:pt x="1278" y="159"/>
                </a:cubicBezTo>
                <a:cubicBezTo>
                  <a:pt x="1297" y="142"/>
                  <a:pt x="1267" y="94"/>
                  <a:pt x="1251" y="87"/>
                </a:cubicBezTo>
                <a:cubicBezTo>
                  <a:pt x="1235" y="80"/>
                  <a:pt x="1180" y="86"/>
                  <a:pt x="1182" y="114"/>
                </a:cubicBezTo>
                <a:cubicBezTo>
                  <a:pt x="1184" y="142"/>
                  <a:pt x="1223" y="232"/>
                  <a:pt x="1263" y="258"/>
                </a:cubicBezTo>
                <a:cubicBezTo>
                  <a:pt x="1303" y="284"/>
                  <a:pt x="1398" y="284"/>
                  <a:pt x="1422" y="270"/>
                </a:cubicBezTo>
                <a:cubicBezTo>
                  <a:pt x="1446" y="256"/>
                  <a:pt x="1423" y="187"/>
                  <a:pt x="1407" y="174"/>
                </a:cubicBezTo>
                <a:cubicBezTo>
                  <a:pt x="1391" y="161"/>
                  <a:pt x="1326" y="162"/>
                  <a:pt x="1323" y="189"/>
                </a:cubicBezTo>
                <a:cubicBezTo>
                  <a:pt x="1320" y="216"/>
                  <a:pt x="1357" y="308"/>
                  <a:pt x="1389" y="339"/>
                </a:cubicBezTo>
                <a:cubicBezTo>
                  <a:pt x="1421" y="370"/>
                  <a:pt x="1453" y="402"/>
                  <a:pt x="1515" y="375"/>
                </a:cubicBezTo>
                <a:cubicBezTo>
                  <a:pt x="1577" y="348"/>
                  <a:pt x="1712" y="216"/>
                  <a:pt x="1764" y="174"/>
                </a:cubicBezTo>
              </a:path>
            </a:pathLst>
          </a:custGeom>
          <a:noFill/>
          <a:ln w="38100" cmpd="sng">
            <a:solidFill>
              <a:srgbClr val="000000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6" name="Freeform 11"/>
          <p:cNvSpPr>
            <a:spLocks/>
          </p:cNvSpPr>
          <p:nvPr/>
        </p:nvSpPr>
        <p:spPr bwMode="auto">
          <a:xfrm>
            <a:off x="2660650" y="3114675"/>
            <a:ext cx="1389063" cy="2514600"/>
          </a:xfrm>
          <a:custGeom>
            <a:avLst/>
            <a:gdLst>
              <a:gd name="T0" fmla="*/ 874 w 874"/>
              <a:gd name="T1" fmla="*/ 0 h 1584"/>
              <a:gd name="T2" fmla="*/ 578 w 874"/>
              <a:gd name="T3" fmla="*/ 170 h 1584"/>
              <a:gd name="T4" fmla="*/ 692 w 874"/>
              <a:gd name="T5" fmla="*/ 272 h 1584"/>
              <a:gd name="T6" fmla="*/ 737 w 874"/>
              <a:gd name="T7" fmla="*/ 201 h 1584"/>
              <a:gd name="T8" fmla="*/ 655 w 874"/>
              <a:gd name="T9" fmla="*/ 180 h 1584"/>
              <a:gd name="T10" fmla="*/ 621 w 874"/>
              <a:gd name="T11" fmla="*/ 338 h 1584"/>
              <a:gd name="T12" fmla="*/ 710 w 874"/>
              <a:gd name="T13" fmla="*/ 412 h 1584"/>
              <a:gd name="T14" fmla="*/ 772 w 874"/>
              <a:gd name="T15" fmla="*/ 361 h 1584"/>
              <a:gd name="T16" fmla="*/ 701 w 874"/>
              <a:gd name="T17" fmla="*/ 315 h 1584"/>
              <a:gd name="T18" fmla="*/ 630 w 874"/>
              <a:gd name="T19" fmla="*/ 458 h 1584"/>
              <a:gd name="T20" fmla="*/ 705 w 874"/>
              <a:gd name="T21" fmla="*/ 569 h 1584"/>
              <a:gd name="T22" fmla="*/ 779 w 874"/>
              <a:gd name="T23" fmla="*/ 519 h 1584"/>
              <a:gd name="T24" fmla="*/ 717 w 874"/>
              <a:gd name="T25" fmla="*/ 471 h 1584"/>
              <a:gd name="T26" fmla="*/ 625 w 874"/>
              <a:gd name="T27" fmla="*/ 585 h 1584"/>
              <a:gd name="T28" fmla="*/ 642 w 874"/>
              <a:gd name="T29" fmla="*/ 657 h 1584"/>
              <a:gd name="T30" fmla="*/ 697 w 874"/>
              <a:gd name="T31" fmla="*/ 700 h 1584"/>
              <a:gd name="T32" fmla="*/ 749 w 874"/>
              <a:gd name="T33" fmla="*/ 664 h 1584"/>
              <a:gd name="T34" fmla="*/ 698 w 874"/>
              <a:gd name="T35" fmla="*/ 610 h 1584"/>
              <a:gd name="T36" fmla="*/ 595 w 874"/>
              <a:gd name="T37" fmla="*/ 720 h 1584"/>
              <a:gd name="T38" fmla="*/ 651 w 874"/>
              <a:gd name="T39" fmla="*/ 819 h 1584"/>
              <a:gd name="T40" fmla="*/ 718 w 874"/>
              <a:gd name="T41" fmla="*/ 806 h 1584"/>
              <a:gd name="T42" fmla="*/ 688 w 874"/>
              <a:gd name="T43" fmla="*/ 750 h 1584"/>
              <a:gd name="T44" fmla="*/ 542 w 874"/>
              <a:gd name="T45" fmla="*/ 832 h 1584"/>
              <a:gd name="T46" fmla="*/ 568 w 874"/>
              <a:gd name="T47" fmla="*/ 948 h 1584"/>
              <a:gd name="T48" fmla="*/ 642 w 874"/>
              <a:gd name="T49" fmla="*/ 946 h 1584"/>
              <a:gd name="T50" fmla="*/ 615 w 874"/>
              <a:gd name="T51" fmla="*/ 868 h 1584"/>
              <a:gd name="T52" fmla="*/ 462 w 874"/>
              <a:gd name="T53" fmla="*/ 944 h 1584"/>
              <a:gd name="T54" fmla="*/ 460 w 874"/>
              <a:gd name="T55" fmla="*/ 1072 h 1584"/>
              <a:gd name="T56" fmla="*/ 536 w 874"/>
              <a:gd name="T57" fmla="*/ 1079 h 1584"/>
              <a:gd name="T58" fmla="*/ 518 w 874"/>
              <a:gd name="T59" fmla="*/ 1002 h 1584"/>
              <a:gd name="T60" fmla="*/ 369 w 874"/>
              <a:gd name="T61" fmla="*/ 1036 h 1584"/>
              <a:gd name="T62" fmla="*/ 322 w 874"/>
              <a:gd name="T63" fmla="*/ 1175 h 1584"/>
              <a:gd name="T64" fmla="*/ 398 w 874"/>
              <a:gd name="T65" fmla="*/ 1189 h 1584"/>
              <a:gd name="T66" fmla="*/ 410 w 874"/>
              <a:gd name="T67" fmla="*/ 1116 h 1584"/>
              <a:gd name="T68" fmla="*/ 244 w 874"/>
              <a:gd name="T69" fmla="*/ 1112 h 1584"/>
              <a:gd name="T70" fmla="*/ 153 w 874"/>
              <a:gd name="T71" fmla="*/ 1243 h 1584"/>
              <a:gd name="T72" fmla="*/ 244 w 874"/>
              <a:gd name="T73" fmla="*/ 1279 h 1584"/>
              <a:gd name="T74" fmla="*/ 273 w 874"/>
              <a:gd name="T75" fmla="*/ 1199 h 1584"/>
              <a:gd name="T76" fmla="*/ 111 w 874"/>
              <a:gd name="T77" fmla="*/ 1179 h 1584"/>
              <a:gd name="T78" fmla="*/ 16 w 874"/>
              <a:gd name="T79" fmla="*/ 1270 h 1584"/>
              <a:gd name="T80" fmla="*/ 16 w 874"/>
              <a:gd name="T81" fmla="*/ 1584 h 1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74" h="1584">
                <a:moveTo>
                  <a:pt x="874" y="0"/>
                </a:moveTo>
                <a:cubicBezTo>
                  <a:pt x="825" y="26"/>
                  <a:pt x="608" y="125"/>
                  <a:pt x="578" y="170"/>
                </a:cubicBezTo>
                <a:cubicBezTo>
                  <a:pt x="548" y="215"/>
                  <a:pt x="666" y="267"/>
                  <a:pt x="692" y="272"/>
                </a:cubicBezTo>
                <a:cubicBezTo>
                  <a:pt x="718" y="277"/>
                  <a:pt x="743" y="216"/>
                  <a:pt x="737" y="201"/>
                </a:cubicBezTo>
                <a:cubicBezTo>
                  <a:pt x="731" y="186"/>
                  <a:pt x="674" y="158"/>
                  <a:pt x="655" y="180"/>
                </a:cubicBezTo>
                <a:cubicBezTo>
                  <a:pt x="636" y="203"/>
                  <a:pt x="612" y="300"/>
                  <a:pt x="621" y="338"/>
                </a:cubicBezTo>
                <a:cubicBezTo>
                  <a:pt x="630" y="376"/>
                  <a:pt x="686" y="408"/>
                  <a:pt x="710" y="412"/>
                </a:cubicBezTo>
                <a:cubicBezTo>
                  <a:pt x="735" y="416"/>
                  <a:pt x="773" y="377"/>
                  <a:pt x="772" y="361"/>
                </a:cubicBezTo>
                <a:cubicBezTo>
                  <a:pt x="770" y="345"/>
                  <a:pt x="724" y="299"/>
                  <a:pt x="701" y="315"/>
                </a:cubicBezTo>
                <a:cubicBezTo>
                  <a:pt x="677" y="332"/>
                  <a:pt x="630" y="416"/>
                  <a:pt x="630" y="458"/>
                </a:cubicBezTo>
                <a:cubicBezTo>
                  <a:pt x="631" y="501"/>
                  <a:pt x="679" y="558"/>
                  <a:pt x="705" y="569"/>
                </a:cubicBezTo>
                <a:cubicBezTo>
                  <a:pt x="730" y="579"/>
                  <a:pt x="778" y="535"/>
                  <a:pt x="779" y="519"/>
                </a:cubicBezTo>
                <a:cubicBezTo>
                  <a:pt x="781" y="502"/>
                  <a:pt x="742" y="460"/>
                  <a:pt x="717" y="471"/>
                </a:cubicBezTo>
                <a:cubicBezTo>
                  <a:pt x="692" y="482"/>
                  <a:pt x="638" y="554"/>
                  <a:pt x="625" y="585"/>
                </a:cubicBezTo>
                <a:cubicBezTo>
                  <a:pt x="613" y="616"/>
                  <a:pt x="630" y="638"/>
                  <a:pt x="642" y="657"/>
                </a:cubicBezTo>
                <a:cubicBezTo>
                  <a:pt x="654" y="676"/>
                  <a:pt x="679" y="699"/>
                  <a:pt x="697" y="700"/>
                </a:cubicBezTo>
                <a:cubicBezTo>
                  <a:pt x="715" y="701"/>
                  <a:pt x="748" y="679"/>
                  <a:pt x="749" y="664"/>
                </a:cubicBezTo>
                <a:cubicBezTo>
                  <a:pt x="750" y="650"/>
                  <a:pt x="723" y="600"/>
                  <a:pt x="698" y="610"/>
                </a:cubicBezTo>
                <a:cubicBezTo>
                  <a:pt x="672" y="619"/>
                  <a:pt x="602" y="685"/>
                  <a:pt x="595" y="720"/>
                </a:cubicBezTo>
                <a:cubicBezTo>
                  <a:pt x="587" y="754"/>
                  <a:pt x="630" y="805"/>
                  <a:pt x="651" y="819"/>
                </a:cubicBezTo>
                <a:cubicBezTo>
                  <a:pt x="671" y="833"/>
                  <a:pt x="712" y="818"/>
                  <a:pt x="718" y="806"/>
                </a:cubicBezTo>
                <a:cubicBezTo>
                  <a:pt x="723" y="794"/>
                  <a:pt x="717" y="746"/>
                  <a:pt x="688" y="750"/>
                </a:cubicBezTo>
                <a:cubicBezTo>
                  <a:pt x="658" y="755"/>
                  <a:pt x="562" y="799"/>
                  <a:pt x="542" y="832"/>
                </a:cubicBezTo>
                <a:cubicBezTo>
                  <a:pt x="523" y="864"/>
                  <a:pt x="551" y="929"/>
                  <a:pt x="568" y="948"/>
                </a:cubicBezTo>
                <a:cubicBezTo>
                  <a:pt x="585" y="967"/>
                  <a:pt x="634" y="959"/>
                  <a:pt x="642" y="946"/>
                </a:cubicBezTo>
                <a:cubicBezTo>
                  <a:pt x="650" y="933"/>
                  <a:pt x="645" y="868"/>
                  <a:pt x="615" y="868"/>
                </a:cubicBezTo>
                <a:cubicBezTo>
                  <a:pt x="585" y="867"/>
                  <a:pt x="488" y="910"/>
                  <a:pt x="462" y="944"/>
                </a:cubicBezTo>
                <a:cubicBezTo>
                  <a:pt x="436" y="979"/>
                  <a:pt x="447" y="1050"/>
                  <a:pt x="460" y="1072"/>
                </a:cubicBezTo>
                <a:cubicBezTo>
                  <a:pt x="472" y="1094"/>
                  <a:pt x="527" y="1091"/>
                  <a:pt x="536" y="1079"/>
                </a:cubicBezTo>
                <a:cubicBezTo>
                  <a:pt x="545" y="1067"/>
                  <a:pt x="546" y="1009"/>
                  <a:pt x="518" y="1002"/>
                </a:cubicBezTo>
                <a:cubicBezTo>
                  <a:pt x="491" y="995"/>
                  <a:pt x="401" y="1007"/>
                  <a:pt x="369" y="1036"/>
                </a:cubicBezTo>
                <a:cubicBezTo>
                  <a:pt x="337" y="1065"/>
                  <a:pt x="317" y="1150"/>
                  <a:pt x="322" y="1175"/>
                </a:cubicBezTo>
                <a:cubicBezTo>
                  <a:pt x="327" y="1200"/>
                  <a:pt x="384" y="1199"/>
                  <a:pt x="398" y="1189"/>
                </a:cubicBezTo>
                <a:cubicBezTo>
                  <a:pt x="412" y="1178"/>
                  <a:pt x="435" y="1128"/>
                  <a:pt x="410" y="1116"/>
                </a:cubicBezTo>
                <a:cubicBezTo>
                  <a:pt x="385" y="1103"/>
                  <a:pt x="287" y="1091"/>
                  <a:pt x="244" y="1112"/>
                </a:cubicBezTo>
                <a:cubicBezTo>
                  <a:pt x="202" y="1133"/>
                  <a:pt x="153" y="1215"/>
                  <a:pt x="153" y="1243"/>
                </a:cubicBezTo>
                <a:cubicBezTo>
                  <a:pt x="153" y="1271"/>
                  <a:pt x="224" y="1286"/>
                  <a:pt x="244" y="1279"/>
                </a:cubicBezTo>
                <a:cubicBezTo>
                  <a:pt x="263" y="1272"/>
                  <a:pt x="295" y="1215"/>
                  <a:pt x="273" y="1199"/>
                </a:cubicBezTo>
                <a:cubicBezTo>
                  <a:pt x="252" y="1183"/>
                  <a:pt x="154" y="1168"/>
                  <a:pt x="111" y="1179"/>
                </a:cubicBezTo>
                <a:cubicBezTo>
                  <a:pt x="68" y="1191"/>
                  <a:pt x="32" y="1203"/>
                  <a:pt x="16" y="1270"/>
                </a:cubicBezTo>
                <a:cubicBezTo>
                  <a:pt x="0" y="1337"/>
                  <a:pt x="16" y="1519"/>
                  <a:pt x="16" y="1584"/>
                </a:cubicBezTo>
              </a:path>
            </a:pathLst>
          </a:custGeom>
          <a:noFill/>
          <a:ln w="38100" cmpd="sng">
            <a:solidFill>
              <a:srgbClr val="000000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7" name="Freeform 12"/>
          <p:cNvSpPr>
            <a:spLocks/>
          </p:cNvSpPr>
          <p:nvPr/>
        </p:nvSpPr>
        <p:spPr bwMode="auto">
          <a:xfrm>
            <a:off x="781050" y="3190875"/>
            <a:ext cx="1766888" cy="2447925"/>
          </a:xfrm>
          <a:custGeom>
            <a:avLst/>
            <a:gdLst>
              <a:gd name="T0" fmla="*/ 1086 w 1113"/>
              <a:gd name="T1" fmla="*/ 1542 h 1542"/>
              <a:gd name="T2" fmla="*/ 1090 w 1113"/>
              <a:gd name="T3" fmla="*/ 1153 h 1542"/>
              <a:gd name="T4" fmla="*/ 947 w 1113"/>
              <a:gd name="T5" fmla="*/ 1205 h 1542"/>
              <a:gd name="T6" fmla="*/ 988 w 1113"/>
              <a:gd name="T7" fmla="*/ 1278 h 1542"/>
              <a:gd name="T8" fmla="*/ 1045 w 1113"/>
              <a:gd name="T9" fmla="*/ 1216 h 1542"/>
              <a:gd name="T10" fmla="*/ 921 w 1113"/>
              <a:gd name="T11" fmla="*/ 1112 h 1542"/>
              <a:gd name="T12" fmla="*/ 815 w 1113"/>
              <a:gd name="T13" fmla="*/ 1155 h 1542"/>
              <a:gd name="T14" fmla="*/ 831 w 1113"/>
              <a:gd name="T15" fmla="*/ 1234 h 1542"/>
              <a:gd name="T16" fmla="*/ 904 w 1113"/>
              <a:gd name="T17" fmla="*/ 1192 h 1542"/>
              <a:gd name="T18" fmla="*/ 811 w 1113"/>
              <a:gd name="T19" fmla="*/ 1063 h 1542"/>
              <a:gd name="T20" fmla="*/ 679 w 1113"/>
              <a:gd name="T21" fmla="*/ 1077 h 1542"/>
              <a:gd name="T22" fmla="*/ 688 w 1113"/>
              <a:gd name="T23" fmla="*/ 1166 h 1542"/>
              <a:gd name="T24" fmla="*/ 759 w 1113"/>
              <a:gd name="T25" fmla="*/ 1133 h 1542"/>
              <a:gd name="T26" fmla="*/ 702 w 1113"/>
              <a:gd name="T27" fmla="*/ 999 h 1542"/>
              <a:gd name="T28" fmla="*/ 630 w 1113"/>
              <a:gd name="T29" fmla="*/ 980 h 1542"/>
              <a:gd name="T30" fmla="*/ 567 w 1113"/>
              <a:gd name="T31" fmla="*/ 1008 h 1542"/>
              <a:gd name="T32" fmla="*/ 573 w 1113"/>
              <a:gd name="T33" fmla="*/ 1071 h 1542"/>
              <a:gd name="T34" fmla="*/ 646 w 1113"/>
              <a:gd name="T35" fmla="*/ 1051 h 1542"/>
              <a:gd name="T36" fmla="*/ 598 w 1113"/>
              <a:gd name="T37" fmla="*/ 908 h 1542"/>
              <a:gd name="T38" fmla="*/ 483 w 1113"/>
              <a:gd name="T39" fmla="*/ 911 h 1542"/>
              <a:gd name="T40" fmla="*/ 463 w 1113"/>
              <a:gd name="T41" fmla="*/ 976 h 1542"/>
              <a:gd name="T42" fmla="*/ 526 w 1113"/>
              <a:gd name="T43" fmla="*/ 976 h 1542"/>
              <a:gd name="T44" fmla="*/ 523 w 1113"/>
              <a:gd name="T45" fmla="*/ 810 h 1542"/>
              <a:gd name="T46" fmla="*/ 409 w 1113"/>
              <a:gd name="T47" fmla="*/ 777 h 1542"/>
              <a:gd name="T48" fmla="*/ 375 w 1113"/>
              <a:gd name="T49" fmla="*/ 843 h 1542"/>
              <a:gd name="T50" fmla="*/ 457 w 1113"/>
              <a:gd name="T51" fmla="*/ 857 h 1542"/>
              <a:gd name="T52" fmla="*/ 462 w 1113"/>
              <a:gd name="T53" fmla="*/ 685 h 1542"/>
              <a:gd name="T54" fmla="*/ 350 w 1113"/>
              <a:gd name="T55" fmla="*/ 623 h 1542"/>
              <a:gd name="T56" fmla="*/ 309 w 1113"/>
              <a:gd name="T57" fmla="*/ 687 h 1542"/>
              <a:gd name="T58" fmla="*/ 384 w 1113"/>
              <a:gd name="T59" fmla="*/ 708 h 1542"/>
              <a:gd name="T60" fmla="*/ 424 w 1113"/>
              <a:gd name="T61" fmla="*/ 561 h 1542"/>
              <a:gd name="T62" fmla="*/ 324 w 1113"/>
              <a:gd name="T63" fmla="*/ 453 h 1542"/>
              <a:gd name="T64" fmla="*/ 277 w 1113"/>
              <a:gd name="T65" fmla="*/ 514 h 1542"/>
              <a:gd name="T66" fmla="*/ 335 w 1113"/>
              <a:gd name="T67" fmla="*/ 559 h 1542"/>
              <a:gd name="T68" fmla="*/ 416 w 1113"/>
              <a:gd name="T69" fmla="*/ 415 h 1542"/>
              <a:gd name="T70" fmla="*/ 344 w 1113"/>
              <a:gd name="T71" fmla="*/ 273 h 1542"/>
              <a:gd name="T72" fmla="*/ 270 w 1113"/>
              <a:gd name="T73" fmla="*/ 335 h 1542"/>
              <a:gd name="T74" fmla="*/ 326 w 1113"/>
              <a:gd name="T75" fmla="*/ 399 h 1542"/>
              <a:gd name="T76" fmla="*/ 420 w 1113"/>
              <a:gd name="T77" fmla="*/ 265 h 1542"/>
              <a:gd name="T78" fmla="*/ 385 w 1113"/>
              <a:gd name="T79" fmla="*/ 138 h 1542"/>
              <a:gd name="T80" fmla="*/ 0 w 1113"/>
              <a:gd name="T81" fmla="*/ 0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13" h="1542">
                <a:moveTo>
                  <a:pt x="1086" y="1542"/>
                </a:moveTo>
                <a:cubicBezTo>
                  <a:pt x="1087" y="1476"/>
                  <a:pt x="1113" y="1209"/>
                  <a:pt x="1090" y="1153"/>
                </a:cubicBezTo>
                <a:cubicBezTo>
                  <a:pt x="1067" y="1097"/>
                  <a:pt x="963" y="1184"/>
                  <a:pt x="947" y="1205"/>
                </a:cubicBezTo>
                <a:cubicBezTo>
                  <a:pt x="930" y="1226"/>
                  <a:pt x="972" y="1277"/>
                  <a:pt x="988" y="1278"/>
                </a:cubicBezTo>
                <a:cubicBezTo>
                  <a:pt x="1004" y="1280"/>
                  <a:pt x="1055" y="1243"/>
                  <a:pt x="1045" y="1216"/>
                </a:cubicBezTo>
                <a:cubicBezTo>
                  <a:pt x="1034" y="1188"/>
                  <a:pt x="959" y="1121"/>
                  <a:pt x="921" y="1112"/>
                </a:cubicBezTo>
                <a:cubicBezTo>
                  <a:pt x="884" y="1102"/>
                  <a:pt x="830" y="1136"/>
                  <a:pt x="815" y="1155"/>
                </a:cubicBezTo>
                <a:cubicBezTo>
                  <a:pt x="800" y="1175"/>
                  <a:pt x="816" y="1227"/>
                  <a:pt x="831" y="1234"/>
                </a:cubicBezTo>
                <a:cubicBezTo>
                  <a:pt x="845" y="1240"/>
                  <a:pt x="907" y="1221"/>
                  <a:pt x="904" y="1192"/>
                </a:cubicBezTo>
                <a:cubicBezTo>
                  <a:pt x="901" y="1164"/>
                  <a:pt x="849" y="1082"/>
                  <a:pt x="811" y="1063"/>
                </a:cubicBezTo>
                <a:cubicBezTo>
                  <a:pt x="773" y="1044"/>
                  <a:pt x="700" y="1059"/>
                  <a:pt x="679" y="1077"/>
                </a:cubicBezTo>
                <a:cubicBezTo>
                  <a:pt x="658" y="1094"/>
                  <a:pt x="674" y="1157"/>
                  <a:pt x="688" y="1166"/>
                </a:cubicBezTo>
                <a:cubicBezTo>
                  <a:pt x="701" y="1175"/>
                  <a:pt x="757" y="1160"/>
                  <a:pt x="759" y="1133"/>
                </a:cubicBezTo>
                <a:cubicBezTo>
                  <a:pt x="761" y="1106"/>
                  <a:pt x="723" y="1025"/>
                  <a:pt x="702" y="999"/>
                </a:cubicBezTo>
                <a:cubicBezTo>
                  <a:pt x="681" y="974"/>
                  <a:pt x="653" y="978"/>
                  <a:pt x="630" y="980"/>
                </a:cubicBezTo>
                <a:cubicBezTo>
                  <a:pt x="608" y="982"/>
                  <a:pt x="576" y="993"/>
                  <a:pt x="567" y="1008"/>
                </a:cubicBezTo>
                <a:cubicBezTo>
                  <a:pt x="557" y="1023"/>
                  <a:pt x="561" y="1063"/>
                  <a:pt x="573" y="1071"/>
                </a:cubicBezTo>
                <a:cubicBezTo>
                  <a:pt x="586" y="1078"/>
                  <a:pt x="642" y="1078"/>
                  <a:pt x="646" y="1051"/>
                </a:cubicBezTo>
                <a:cubicBezTo>
                  <a:pt x="649" y="1024"/>
                  <a:pt x="625" y="932"/>
                  <a:pt x="598" y="908"/>
                </a:cubicBezTo>
                <a:cubicBezTo>
                  <a:pt x="570" y="885"/>
                  <a:pt x="506" y="900"/>
                  <a:pt x="483" y="911"/>
                </a:cubicBezTo>
                <a:cubicBezTo>
                  <a:pt x="461" y="922"/>
                  <a:pt x="456" y="966"/>
                  <a:pt x="463" y="976"/>
                </a:cubicBezTo>
                <a:cubicBezTo>
                  <a:pt x="471" y="987"/>
                  <a:pt x="517" y="1004"/>
                  <a:pt x="526" y="976"/>
                </a:cubicBezTo>
                <a:cubicBezTo>
                  <a:pt x="536" y="948"/>
                  <a:pt x="543" y="842"/>
                  <a:pt x="523" y="810"/>
                </a:cubicBezTo>
                <a:cubicBezTo>
                  <a:pt x="504" y="777"/>
                  <a:pt x="434" y="772"/>
                  <a:pt x="409" y="777"/>
                </a:cubicBezTo>
                <a:cubicBezTo>
                  <a:pt x="384" y="783"/>
                  <a:pt x="368" y="831"/>
                  <a:pt x="375" y="843"/>
                </a:cubicBezTo>
                <a:cubicBezTo>
                  <a:pt x="383" y="856"/>
                  <a:pt x="443" y="883"/>
                  <a:pt x="457" y="857"/>
                </a:cubicBezTo>
                <a:cubicBezTo>
                  <a:pt x="472" y="830"/>
                  <a:pt x="480" y="725"/>
                  <a:pt x="462" y="685"/>
                </a:cubicBezTo>
                <a:cubicBezTo>
                  <a:pt x="444" y="646"/>
                  <a:pt x="376" y="623"/>
                  <a:pt x="350" y="623"/>
                </a:cubicBezTo>
                <a:cubicBezTo>
                  <a:pt x="325" y="624"/>
                  <a:pt x="302" y="674"/>
                  <a:pt x="309" y="687"/>
                </a:cubicBezTo>
                <a:cubicBezTo>
                  <a:pt x="315" y="701"/>
                  <a:pt x="365" y="729"/>
                  <a:pt x="384" y="708"/>
                </a:cubicBezTo>
                <a:cubicBezTo>
                  <a:pt x="403" y="687"/>
                  <a:pt x="435" y="602"/>
                  <a:pt x="424" y="561"/>
                </a:cubicBezTo>
                <a:cubicBezTo>
                  <a:pt x="414" y="519"/>
                  <a:pt x="348" y="461"/>
                  <a:pt x="324" y="453"/>
                </a:cubicBezTo>
                <a:cubicBezTo>
                  <a:pt x="300" y="446"/>
                  <a:pt x="274" y="496"/>
                  <a:pt x="277" y="514"/>
                </a:cubicBezTo>
                <a:cubicBezTo>
                  <a:pt x="279" y="531"/>
                  <a:pt x="313" y="575"/>
                  <a:pt x="335" y="559"/>
                </a:cubicBezTo>
                <a:cubicBezTo>
                  <a:pt x="358" y="542"/>
                  <a:pt x="415" y="462"/>
                  <a:pt x="416" y="415"/>
                </a:cubicBezTo>
                <a:cubicBezTo>
                  <a:pt x="418" y="367"/>
                  <a:pt x="368" y="286"/>
                  <a:pt x="344" y="273"/>
                </a:cubicBezTo>
                <a:cubicBezTo>
                  <a:pt x="319" y="259"/>
                  <a:pt x="273" y="315"/>
                  <a:pt x="270" y="335"/>
                </a:cubicBezTo>
                <a:cubicBezTo>
                  <a:pt x="267" y="356"/>
                  <a:pt x="302" y="411"/>
                  <a:pt x="326" y="399"/>
                </a:cubicBezTo>
                <a:cubicBezTo>
                  <a:pt x="351" y="388"/>
                  <a:pt x="410" y="308"/>
                  <a:pt x="420" y="265"/>
                </a:cubicBezTo>
                <a:cubicBezTo>
                  <a:pt x="430" y="221"/>
                  <a:pt x="455" y="182"/>
                  <a:pt x="385" y="138"/>
                </a:cubicBezTo>
                <a:cubicBezTo>
                  <a:pt x="315" y="94"/>
                  <a:pt x="80" y="29"/>
                  <a:pt x="0" y="0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58" name="Group 13"/>
          <p:cNvGrpSpPr>
            <a:grpSpLocks/>
          </p:cNvGrpSpPr>
          <p:nvPr/>
        </p:nvGrpSpPr>
        <p:grpSpPr bwMode="auto">
          <a:xfrm rot="14084485">
            <a:off x="2137716" y="2900027"/>
            <a:ext cx="838200" cy="1982788"/>
            <a:chOff x="1200" y="1823"/>
            <a:chExt cx="528" cy="1249"/>
          </a:xfrm>
        </p:grpSpPr>
        <p:grpSp>
          <p:nvGrpSpPr>
            <p:cNvPr id="159" name="Group 14"/>
            <p:cNvGrpSpPr>
              <a:grpSpLocks/>
            </p:cNvGrpSpPr>
            <p:nvPr/>
          </p:nvGrpSpPr>
          <p:grpSpPr bwMode="auto">
            <a:xfrm>
              <a:off x="1200" y="1824"/>
              <a:ext cx="480" cy="1248"/>
              <a:chOff x="1200" y="1824"/>
              <a:chExt cx="480" cy="1248"/>
            </a:xfrm>
          </p:grpSpPr>
          <p:sp>
            <p:nvSpPr>
              <p:cNvPr id="163" name="AutoShape 15"/>
              <p:cNvSpPr>
                <a:spLocks noChangeArrowheads="1"/>
              </p:cNvSpPr>
              <p:nvPr/>
            </p:nvSpPr>
            <p:spPr bwMode="auto">
              <a:xfrm>
                <a:off x="1200" y="1824"/>
                <a:ext cx="480" cy="1248"/>
              </a:xfrm>
              <a:prstGeom prst="roundRect">
                <a:avLst>
                  <a:gd name="adj" fmla="val 16667"/>
                </a:avLst>
              </a:prstGeom>
              <a:solidFill>
                <a:srgbClr val="99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" name="Oval 16"/>
              <p:cNvSpPr>
                <a:spLocks noChangeArrowheads="1"/>
              </p:cNvSpPr>
              <p:nvPr/>
            </p:nvSpPr>
            <p:spPr bwMode="auto">
              <a:xfrm>
                <a:off x="1296" y="2304"/>
                <a:ext cx="288" cy="28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0" name="Arc 17"/>
            <p:cNvSpPr>
              <a:spLocks/>
            </p:cNvSpPr>
            <p:nvPr/>
          </p:nvSpPr>
          <p:spPr bwMode="auto">
            <a:xfrm rot="-2236083">
              <a:off x="1200" y="1968"/>
              <a:ext cx="528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Text Box 18"/>
            <p:cNvSpPr txBox="1">
              <a:spLocks noChangeArrowheads="1"/>
            </p:cNvSpPr>
            <p:nvPr/>
          </p:nvSpPr>
          <p:spPr bwMode="auto">
            <a:xfrm>
              <a:off x="1342" y="1823"/>
              <a:ext cx="20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N</a:t>
              </a:r>
              <a:endParaRPr kumimoji="0" lang="es-ES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Text Box 19"/>
            <p:cNvSpPr txBox="1">
              <a:spLocks noChangeArrowheads="1"/>
            </p:cNvSpPr>
            <p:nvPr/>
          </p:nvSpPr>
          <p:spPr bwMode="auto">
            <a:xfrm>
              <a:off x="1358" y="288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</a:t>
              </a:r>
              <a:endParaRPr kumimoji="0" lang="es-ES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5" name="Rectangle 20"/>
          <p:cNvSpPr>
            <a:spLocks noChangeArrowheads="1"/>
          </p:cNvSpPr>
          <p:nvPr/>
        </p:nvSpPr>
        <p:spPr bwMode="auto">
          <a:xfrm>
            <a:off x="1981200" y="1981200"/>
            <a:ext cx="1143000" cy="76200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6" name="Rectangle 21"/>
          <p:cNvSpPr>
            <a:spLocks noChangeArrowheads="1"/>
          </p:cNvSpPr>
          <p:nvPr/>
        </p:nvSpPr>
        <p:spPr bwMode="auto">
          <a:xfrm>
            <a:off x="2438400" y="1676400"/>
            <a:ext cx="152400" cy="304800"/>
          </a:xfrm>
          <a:prstGeom prst="rect">
            <a:avLst/>
          </a:prstGeom>
          <a:gradFill rotWithShape="0">
            <a:gsLst>
              <a:gs pos="0">
                <a:srgbClr val="99CC00">
                  <a:gamma/>
                  <a:shade val="46275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7" name="AutoShape 22"/>
          <p:cNvSpPr>
            <a:spLocks noChangeArrowheads="1"/>
          </p:cNvSpPr>
          <p:nvPr/>
        </p:nvSpPr>
        <p:spPr bwMode="auto">
          <a:xfrm>
            <a:off x="2057400" y="19050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8" name="Line 23"/>
          <p:cNvSpPr>
            <a:spLocks noChangeShapeType="1"/>
          </p:cNvSpPr>
          <p:nvPr/>
        </p:nvSpPr>
        <p:spPr bwMode="auto">
          <a:xfrm>
            <a:off x="2057400" y="1905000"/>
            <a:ext cx="152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9" name="Line 24"/>
          <p:cNvSpPr>
            <a:spLocks noChangeShapeType="1"/>
          </p:cNvSpPr>
          <p:nvPr/>
        </p:nvSpPr>
        <p:spPr bwMode="auto">
          <a:xfrm>
            <a:off x="2133600" y="1828800"/>
            <a:ext cx="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70" name="Group 25"/>
          <p:cNvGrpSpPr>
            <a:grpSpLocks/>
          </p:cNvGrpSpPr>
          <p:nvPr/>
        </p:nvGrpSpPr>
        <p:grpSpPr bwMode="auto">
          <a:xfrm>
            <a:off x="2438400" y="1828800"/>
            <a:ext cx="152400" cy="381000"/>
            <a:chOff x="720" y="1152"/>
            <a:chExt cx="96" cy="240"/>
          </a:xfrm>
        </p:grpSpPr>
        <p:sp>
          <p:nvSpPr>
            <p:cNvPr id="171" name="AutoShape 26"/>
            <p:cNvSpPr>
              <a:spLocks noChangeArrowheads="1"/>
            </p:cNvSpPr>
            <p:nvPr/>
          </p:nvSpPr>
          <p:spPr bwMode="auto">
            <a:xfrm>
              <a:off x="720" y="1200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Line 27"/>
            <p:cNvSpPr>
              <a:spLocks noChangeShapeType="1"/>
            </p:cNvSpPr>
            <p:nvPr/>
          </p:nvSpPr>
          <p:spPr bwMode="auto">
            <a:xfrm>
              <a:off x="720" y="1200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Line 28"/>
            <p:cNvSpPr>
              <a:spLocks noChangeShapeType="1"/>
            </p:cNvSpPr>
            <p:nvPr/>
          </p:nvSpPr>
          <p:spPr bwMode="auto">
            <a:xfrm>
              <a:off x="768" y="1152"/>
              <a:ext cx="0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74" name="AutoShape 29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75" name="Group 30"/>
          <p:cNvGrpSpPr>
            <a:grpSpLocks/>
          </p:cNvGrpSpPr>
          <p:nvPr/>
        </p:nvGrpSpPr>
        <p:grpSpPr bwMode="auto">
          <a:xfrm>
            <a:off x="2895600" y="1828800"/>
            <a:ext cx="152400" cy="381000"/>
            <a:chOff x="1824" y="1152"/>
            <a:chExt cx="96" cy="240"/>
          </a:xfrm>
        </p:grpSpPr>
        <p:sp>
          <p:nvSpPr>
            <p:cNvPr id="176" name="Line 31"/>
            <p:cNvSpPr>
              <a:spLocks noChangeShapeType="1"/>
            </p:cNvSpPr>
            <p:nvPr/>
          </p:nvSpPr>
          <p:spPr bwMode="auto">
            <a:xfrm>
              <a:off x="1824" y="1200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Line 32"/>
            <p:cNvSpPr>
              <a:spLocks noChangeShapeType="1"/>
            </p:cNvSpPr>
            <p:nvPr/>
          </p:nvSpPr>
          <p:spPr bwMode="auto">
            <a:xfrm>
              <a:off x="1872" y="1152"/>
              <a:ext cx="0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8" name="Group 33"/>
          <p:cNvGrpSpPr>
            <a:grpSpLocks/>
          </p:cNvGrpSpPr>
          <p:nvPr/>
        </p:nvGrpSpPr>
        <p:grpSpPr bwMode="auto">
          <a:xfrm flipV="1">
            <a:off x="1981200" y="5943600"/>
            <a:ext cx="1143000" cy="381000"/>
            <a:chOff x="1008" y="3696"/>
            <a:chExt cx="720" cy="240"/>
          </a:xfrm>
        </p:grpSpPr>
        <p:sp>
          <p:nvSpPr>
            <p:cNvPr id="179" name="Rectangle 34"/>
            <p:cNvSpPr>
              <a:spLocks noChangeArrowheads="1"/>
            </p:cNvSpPr>
            <p:nvPr/>
          </p:nvSpPr>
          <p:spPr bwMode="auto">
            <a:xfrm>
              <a:off x="1008" y="3888"/>
              <a:ext cx="720" cy="48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Rectangle 35"/>
            <p:cNvSpPr>
              <a:spLocks noChangeArrowheads="1"/>
            </p:cNvSpPr>
            <p:nvPr/>
          </p:nvSpPr>
          <p:spPr bwMode="auto">
            <a:xfrm flipV="1">
              <a:off x="1296" y="3696"/>
              <a:ext cx="96" cy="192"/>
            </a:xfrm>
            <a:prstGeom prst="rect">
              <a:avLst/>
            </a:pr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1" name="Group 36"/>
          <p:cNvGrpSpPr>
            <a:grpSpLocks/>
          </p:cNvGrpSpPr>
          <p:nvPr/>
        </p:nvGrpSpPr>
        <p:grpSpPr bwMode="auto">
          <a:xfrm>
            <a:off x="2057400" y="5791200"/>
            <a:ext cx="152400" cy="381000"/>
            <a:chOff x="720" y="1152"/>
            <a:chExt cx="96" cy="240"/>
          </a:xfrm>
        </p:grpSpPr>
        <p:sp>
          <p:nvSpPr>
            <p:cNvPr id="182" name="AutoShape 37"/>
            <p:cNvSpPr>
              <a:spLocks noChangeArrowheads="1"/>
            </p:cNvSpPr>
            <p:nvPr/>
          </p:nvSpPr>
          <p:spPr bwMode="auto">
            <a:xfrm>
              <a:off x="720" y="1200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Line 38"/>
            <p:cNvSpPr>
              <a:spLocks noChangeShapeType="1"/>
            </p:cNvSpPr>
            <p:nvPr/>
          </p:nvSpPr>
          <p:spPr bwMode="auto">
            <a:xfrm>
              <a:off x="720" y="1200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Line 39"/>
            <p:cNvSpPr>
              <a:spLocks noChangeShapeType="1"/>
            </p:cNvSpPr>
            <p:nvPr/>
          </p:nvSpPr>
          <p:spPr bwMode="auto">
            <a:xfrm>
              <a:off x="768" y="1152"/>
              <a:ext cx="0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5" name="AutoShape 40"/>
          <p:cNvSpPr>
            <a:spLocks noChangeArrowheads="1"/>
          </p:cNvSpPr>
          <p:nvPr/>
        </p:nvSpPr>
        <p:spPr bwMode="auto">
          <a:xfrm>
            <a:off x="2438400" y="58674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6" name="Line 41"/>
          <p:cNvSpPr>
            <a:spLocks noChangeShapeType="1"/>
          </p:cNvSpPr>
          <p:nvPr/>
        </p:nvSpPr>
        <p:spPr bwMode="auto">
          <a:xfrm>
            <a:off x="2438400" y="5867400"/>
            <a:ext cx="152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7" name="Line 42"/>
          <p:cNvSpPr>
            <a:spLocks noChangeShapeType="1"/>
          </p:cNvSpPr>
          <p:nvPr/>
        </p:nvSpPr>
        <p:spPr bwMode="auto">
          <a:xfrm>
            <a:off x="2514600" y="5791200"/>
            <a:ext cx="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8" name="AutoShape 43"/>
          <p:cNvSpPr>
            <a:spLocks noChangeArrowheads="1"/>
          </p:cNvSpPr>
          <p:nvPr/>
        </p:nvSpPr>
        <p:spPr bwMode="auto">
          <a:xfrm>
            <a:off x="2895600" y="58674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89" name="Group 44"/>
          <p:cNvGrpSpPr>
            <a:grpSpLocks/>
          </p:cNvGrpSpPr>
          <p:nvPr/>
        </p:nvGrpSpPr>
        <p:grpSpPr bwMode="auto">
          <a:xfrm>
            <a:off x="2895600" y="5791200"/>
            <a:ext cx="152400" cy="381000"/>
            <a:chOff x="1824" y="3648"/>
            <a:chExt cx="96" cy="240"/>
          </a:xfrm>
        </p:grpSpPr>
        <p:sp>
          <p:nvSpPr>
            <p:cNvPr id="190" name="Line 45"/>
            <p:cNvSpPr>
              <a:spLocks noChangeShapeType="1"/>
            </p:cNvSpPr>
            <p:nvPr/>
          </p:nvSpPr>
          <p:spPr bwMode="auto">
            <a:xfrm>
              <a:off x="1824" y="3696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Line 46"/>
            <p:cNvSpPr>
              <a:spLocks noChangeShapeType="1"/>
            </p:cNvSpPr>
            <p:nvPr/>
          </p:nvSpPr>
          <p:spPr bwMode="auto">
            <a:xfrm>
              <a:off x="1872" y="3648"/>
              <a:ext cx="0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2" name="Freeform 47"/>
          <p:cNvSpPr>
            <a:spLocks/>
          </p:cNvSpPr>
          <p:nvPr/>
        </p:nvSpPr>
        <p:spPr bwMode="auto">
          <a:xfrm>
            <a:off x="2667000" y="5638800"/>
            <a:ext cx="304800" cy="152400"/>
          </a:xfrm>
          <a:custGeom>
            <a:avLst/>
            <a:gdLst>
              <a:gd name="T0" fmla="*/ 192 w 192"/>
              <a:gd name="T1" fmla="*/ 96 h 96"/>
              <a:gd name="T2" fmla="*/ 192 w 192"/>
              <a:gd name="T3" fmla="*/ 0 h 96"/>
              <a:gd name="T4" fmla="*/ 0 w 192"/>
              <a:gd name="T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" h="96">
                <a:moveTo>
                  <a:pt x="192" y="96"/>
                </a:moveTo>
                <a:lnTo>
                  <a:pt x="192" y="0"/>
                </a:ln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3" name="Freeform 48"/>
          <p:cNvSpPr>
            <a:spLocks/>
          </p:cNvSpPr>
          <p:nvPr/>
        </p:nvSpPr>
        <p:spPr bwMode="auto">
          <a:xfrm>
            <a:off x="2514600" y="5638800"/>
            <a:ext cx="1588" cy="152400"/>
          </a:xfrm>
          <a:custGeom>
            <a:avLst/>
            <a:gdLst>
              <a:gd name="T0" fmla="*/ 0 w 1"/>
              <a:gd name="T1" fmla="*/ 96 h 96"/>
              <a:gd name="T2" fmla="*/ 0 w 1"/>
              <a:gd name="T3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96">
                <a:moveTo>
                  <a:pt x="0" y="96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4" name="Freeform 49"/>
          <p:cNvSpPr>
            <a:spLocks/>
          </p:cNvSpPr>
          <p:nvPr/>
        </p:nvSpPr>
        <p:spPr bwMode="auto">
          <a:xfrm>
            <a:off x="914400" y="2990850"/>
            <a:ext cx="1219200" cy="2800350"/>
          </a:xfrm>
          <a:custGeom>
            <a:avLst/>
            <a:gdLst>
              <a:gd name="T0" fmla="*/ 768 w 768"/>
              <a:gd name="T1" fmla="*/ 1764 h 1764"/>
              <a:gd name="T2" fmla="*/ 768 w 768"/>
              <a:gd name="T3" fmla="*/ 1668 h 1764"/>
              <a:gd name="T4" fmla="*/ 0 w 768"/>
              <a:gd name="T5" fmla="*/ 1668 h 1764"/>
              <a:gd name="T6" fmla="*/ 0 w 768"/>
              <a:gd name="T7" fmla="*/ 0 h 1764"/>
              <a:gd name="T8" fmla="*/ 156 w 768"/>
              <a:gd name="T9" fmla="*/ 0 h 1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" h="1764">
                <a:moveTo>
                  <a:pt x="768" y="1764"/>
                </a:moveTo>
                <a:lnTo>
                  <a:pt x="768" y="1668"/>
                </a:lnTo>
                <a:lnTo>
                  <a:pt x="0" y="1668"/>
                </a:lnTo>
                <a:lnTo>
                  <a:pt x="0" y="0"/>
                </a:lnTo>
                <a:lnTo>
                  <a:pt x="156" y="0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5" name="Freeform 50"/>
          <p:cNvSpPr>
            <a:spLocks/>
          </p:cNvSpPr>
          <p:nvPr/>
        </p:nvSpPr>
        <p:spPr bwMode="auto">
          <a:xfrm>
            <a:off x="2971800" y="2209800"/>
            <a:ext cx="1219200" cy="914400"/>
          </a:xfrm>
          <a:custGeom>
            <a:avLst/>
            <a:gdLst>
              <a:gd name="T0" fmla="*/ 0 w 768"/>
              <a:gd name="T1" fmla="*/ 0 h 576"/>
              <a:gd name="T2" fmla="*/ 0 w 768"/>
              <a:gd name="T3" fmla="*/ 48 h 576"/>
              <a:gd name="T4" fmla="*/ 768 w 768"/>
              <a:gd name="T5" fmla="*/ 48 h 576"/>
              <a:gd name="T6" fmla="*/ 768 w 768"/>
              <a:gd name="T7" fmla="*/ 576 h 576"/>
              <a:gd name="T8" fmla="*/ 672 w 768"/>
              <a:gd name="T9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" h="576">
                <a:moveTo>
                  <a:pt x="0" y="0"/>
                </a:moveTo>
                <a:lnTo>
                  <a:pt x="0" y="48"/>
                </a:lnTo>
                <a:lnTo>
                  <a:pt x="768" y="48"/>
                </a:lnTo>
                <a:lnTo>
                  <a:pt x="768" y="576"/>
                </a:lnTo>
                <a:lnTo>
                  <a:pt x="672" y="576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6" name="Freeform 51"/>
          <p:cNvSpPr>
            <a:spLocks/>
          </p:cNvSpPr>
          <p:nvPr/>
        </p:nvSpPr>
        <p:spPr bwMode="auto">
          <a:xfrm>
            <a:off x="2514600" y="2133600"/>
            <a:ext cx="1447800" cy="762000"/>
          </a:xfrm>
          <a:custGeom>
            <a:avLst/>
            <a:gdLst>
              <a:gd name="T0" fmla="*/ 0 w 912"/>
              <a:gd name="T1" fmla="*/ 0 h 480"/>
              <a:gd name="T2" fmla="*/ 0 w 912"/>
              <a:gd name="T3" fmla="*/ 240 h 480"/>
              <a:gd name="T4" fmla="*/ 912 w 912"/>
              <a:gd name="T5" fmla="*/ 240 h 480"/>
              <a:gd name="T6" fmla="*/ 912 w 912"/>
              <a:gd name="T7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2" h="480">
                <a:moveTo>
                  <a:pt x="0" y="0"/>
                </a:moveTo>
                <a:lnTo>
                  <a:pt x="0" y="240"/>
                </a:lnTo>
                <a:lnTo>
                  <a:pt x="912" y="240"/>
                </a:lnTo>
                <a:lnTo>
                  <a:pt x="912" y="480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7" name="Freeform 52"/>
          <p:cNvSpPr>
            <a:spLocks/>
          </p:cNvSpPr>
          <p:nvPr/>
        </p:nvSpPr>
        <p:spPr bwMode="auto">
          <a:xfrm>
            <a:off x="685800" y="2133600"/>
            <a:ext cx="1447800" cy="1066800"/>
          </a:xfrm>
          <a:custGeom>
            <a:avLst/>
            <a:gdLst>
              <a:gd name="T0" fmla="*/ 912 w 912"/>
              <a:gd name="T1" fmla="*/ 0 h 672"/>
              <a:gd name="T2" fmla="*/ 912 w 912"/>
              <a:gd name="T3" fmla="*/ 48 h 672"/>
              <a:gd name="T4" fmla="*/ 0 w 912"/>
              <a:gd name="T5" fmla="*/ 48 h 672"/>
              <a:gd name="T6" fmla="*/ 0 w 912"/>
              <a:gd name="T7" fmla="*/ 672 h 672"/>
              <a:gd name="T8" fmla="*/ 66 w 912"/>
              <a:gd name="T9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2" h="672">
                <a:moveTo>
                  <a:pt x="912" y="0"/>
                </a:moveTo>
                <a:lnTo>
                  <a:pt x="912" y="48"/>
                </a:lnTo>
                <a:lnTo>
                  <a:pt x="0" y="48"/>
                </a:lnTo>
                <a:lnTo>
                  <a:pt x="0" y="672"/>
                </a:lnTo>
                <a:lnTo>
                  <a:pt x="66" y="672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8" name="Freeform 53"/>
          <p:cNvSpPr>
            <a:spLocks/>
          </p:cNvSpPr>
          <p:nvPr/>
        </p:nvSpPr>
        <p:spPr bwMode="auto">
          <a:xfrm>
            <a:off x="2514600" y="6248400"/>
            <a:ext cx="914400" cy="228600"/>
          </a:xfrm>
          <a:custGeom>
            <a:avLst/>
            <a:gdLst>
              <a:gd name="T0" fmla="*/ 0 w 576"/>
              <a:gd name="T1" fmla="*/ 0 h 144"/>
              <a:gd name="T2" fmla="*/ 576 w 576"/>
              <a:gd name="T3" fmla="*/ 0 h 144"/>
              <a:gd name="T4" fmla="*/ 576 w 576"/>
              <a:gd name="T5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144">
                <a:moveTo>
                  <a:pt x="0" y="0"/>
                </a:moveTo>
                <a:lnTo>
                  <a:pt x="576" y="0"/>
                </a:lnTo>
                <a:lnTo>
                  <a:pt x="576" y="144"/>
                </a:lnTo>
              </a:path>
            </a:pathLst>
          </a:custGeom>
          <a:noFill/>
          <a:ln w="571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9" name="Line 54"/>
          <p:cNvSpPr>
            <a:spLocks noChangeShapeType="1"/>
          </p:cNvSpPr>
          <p:nvPr/>
        </p:nvSpPr>
        <p:spPr bwMode="auto">
          <a:xfrm>
            <a:off x="3200400" y="6477000"/>
            <a:ext cx="4572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00" name="Line 55"/>
          <p:cNvSpPr>
            <a:spLocks noChangeShapeType="1"/>
          </p:cNvSpPr>
          <p:nvPr/>
        </p:nvSpPr>
        <p:spPr bwMode="auto">
          <a:xfrm>
            <a:off x="8221663" y="2759075"/>
            <a:ext cx="0" cy="23622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01" name="Line 56"/>
          <p:cNvSpPr>
            <a:spLocks noChangeShapeType="1"/>
          </p:cNvSpPr>
          <p:nvPr/>
        </p:nvSpPr>
        <p:spPr bwMode="auto">
          <a:xfrm>
            <a:off x="6529388" y="2759075"/>
            <a:ext cx="0" cy="23622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02" name="Line 57"/>
          <p:cNvSpPr>
            <a:spLocks noChangeShapeType="1"/>
          </p:cNvSpPr>
          <p:nvPr/>
        </p:nvSpPr>
        <p:spPr bwMode="auto">
          <a:xfrm>
            <a:off x="5681663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03" name="Line 58"/>
          <p:cNvSpPr>
            <a:spLocks noChangeShapeType="1"/>
          </p:cNvSpPr>
          <p:nvPr/>
        </p:nvSpPr>
        <p:spPr bwMode="auto">
          <a:xfrm>
            <a:off x="7377113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04" name="Line 59"/>
          <p:cNvSpPr>
            <a:spLocks noChangeShapeType="1"/>
          </p:cNvSpPr>
          <p:nvPr/>
        </p:nvSpPr>
        <p:spPr bwMode="auto">
          <a:xfrm>
            <a:off x="5118100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05" name="Line 60"/>
          <p:cNvSpPr>
            <a:spLocks noChangeShapeType="1"/>
          </p:cNvSpPr>
          <p:nvPr/>
        </p:nvSpPr>
        <p:spPr bwMode="auto">
          <a:xfrm>
            <a:off x="5402263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06" name="Line 61"/>
          <p:cNvSpPr>
            <a:spLocks noChangeShapeType="1"/>
          </p:cNvSpPr>
          <p:nvPr/>
        </p:nvSpPr>
        <p:spPr bwMode="auto">
          <a:xfrm>
            <a:off x="5964238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07" name="Line 62"/>
          <p:cNvSpPr>
            <a:spLocks noChangeShapeType="1"/>
          </p:cNvSpPr>
          <p:nvPr/>
        </p:nvSpPr>
        <p:spPr bwMode="auto">
          <a:xfrm>
            <a:off x="6246813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08" name="Line 63"/>
          <p:cNvSpPr>
            <a:spLocks noChangeShapeType="1"/>
          </p:cNvSpPr>
          <p:nvPr/>
        </p:nvSpPr>
        <p:spPr bwMode="auto">
          <a:xfrm>
            <a:off x="6811963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09" name="Line 64"/>
          <p:cNvSpPr>
            <a:spLocks noChangeShapeType="1"/>
          </p:cNvSpPr>
          <p:nvPr/>
        </p:nvSpPr>
        <p:spPr bwMode="auto">
          <a:xfrm>
            <a:off x="7092950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0" name="Line 65"/>
          <p:cNvSpPr>
            <a:spLocks noChangeShapeType="1"/>
          </p:cNvSpPr>
          <p:nvPr/>
        </p:nvSpPr>
        <p:spPr bwMode="auto">
          <a:xfrm>
            <a:off x="7656513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1" name="Line 66"/>
          <p:cNvSpPr>
            <a:spLocks noChangeShapeType="1"/>
          </p:cNvSpPr>
          <p:nvPr/>
        </p:nvSpPr>
        <p:spPr bwMode="auto">
          <a:xfrm>
            <a:off x="7939088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2" name="Text Box 67"/>
          <p:cNvSpPr txBox="1">
            <a:spLocks noChangeArrowheads="1"/>
          </p:cNvSpPr>
          <p:nvPr/>
        </p:nvSpPr>
        <p:spPr bwMode="auto">
          <a:xfrm>
            <a:off x="4724400" y="2451100"/>
            <a:ext cx="411522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0°    60°    120°   180°  240°  300°  360°                                                    720°</a:t>
            </a:r>
            <a:endParaRPr kumimoji="0" lang="es-ES" sz="9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213" name="Group 68"/>
          <p:cNvGrpSpPr>
            <a:grpSpLocks/>
          </p:cNvGrpSpPr>
          <p:nvPr/>
        </p:nvGrpSpPr>
        <p:grpSpPr bwMode="auto">
          <a:xfrm>
            <a:off x="4800600" y="2819400"/>
            <a:ext cx="3733800" cy="2219325"/>
            <a:chOff x="3024" y="1774"/>
            <a:chExt cx="2352" cy="1398"/>
          </a:xfrm>
        </p:grpSpPr>
        <p:sp>
          <p:nvSpPr>
            <p:cNvPr id="214" name="Freeform 69"/>
            <p:cNvSpPr>
              <a:spLocks/>
            </p:cNvSpPr>
            <p:nvPr/>
          </p:nvSpPr>
          <p:spPr bwMode="auto">
            <a:xfrm>
              <a:off x="3039" y="1774"/>
              <a:ext cx="1" cy="1398"/>
            </a:xfrm>
            <a:custGeom>
              <a:avLst/>
              <a:gdLst>
                <a:gd name="T0" fmla="*/ 0 w 1"/>
                <a:gd name="T1" fmla="*/ 0 h 1398"/>
                <a:gd name="T2" fmla="*/ 0 w 1"/>
                <a:gd name="T3" fmla="*/ 1398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398">
                  <a:moveTo>
                    <a:pt x="0" y="0"/>
                  </a:moveTo>
                  <a:lnTo>
                    <a:pt x="0" y="1398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" name="Line 70"/>
            <p:cNvSpPr>
              <a:spLocks noChangeShapeType="1"/>
            </p:cNvSpPr>
            <p:nvPr/>
          </p:nvSpPr>
          <p:spPr bwMode="auto">
            <a:xfrm>
              <a:off x="3024" y="2458"/>
              <a:ext cx="235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6" name="Freeform 71"/>
          <p:cNvSpPr>
            <a:spLocks/>
          </p:cNvSpPr>
          <p:nvPr/>
        </p:nvSpPr>
        <p:spPr bwMode="auto">
          <a:xfrm>
            <a:off x="5118100" y="3276600"/>
            <a:ext cx="1689100" cy="622300"/>
          </a:xfrm>
          <a:custGeom>
            <a:avLst/>
            <a:gdLst>
              <a:gd name="T0" fmla="*/ 0 w 1064"/>
              <a:gd name="T1" fmla="*/ 392 h 392"/>
              <a:gd name="T2" fmla="*/ 544 w 1064"/>
              <a:gd name="T3" fmla="*/ 0 h 392"/>
              <a:gd name="T4" fmla="*/ 1064 w 1064"/>
              <a:gd name="T5" fmla="*/ 392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4" h="392">
                <a:moveTo>
                  <a:pt x="0" y="392"/>
                </a:moveTo>
                <a:cubicBezTo>
                  <a:pt x="91" y="326"/>
                  <a:pt x="367" y="0"/>
                  <a:pt x="544" y="0"/>
                </a:cubicBezTo>
                <a:cubicBezTo>
                  <a:pt x="721" y="0"/>
                  <a:pt x="956" y="310"/>
                  <a:pt x="1064" y="39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7" name="Freeform 72"/>
          <p:cNvSpPr>
            <a:spLocks/>
          </p:cNvSpPr>
          <p:nvPr/>
        </p:nvSpPr>
        <p:spPr bwMode="auto">
          <a:xfrm>
            <a:off x="6813550" y="3905250"/>
            <a:ext cx="1409700" cy="628650"/>
          </a:xfrm>
          <a:custGeom>
            <a:avLst/>
            <a:gdLst>
              <a:gd name="T0" fmla="*/ 0 w 888"/>
              <a:gd name="T1" fmla="*/ 0 h 396"/>
              <a:gd name="T2" fmla="*/ 580 w 888"/>
              <a:gd name="T3" fmla="*/ 372 h 396"/>
              <a:gd name="T4" fmla="*/ 888 w 888"/>
              <a:gd name="T5" fmla="*/ 14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88" h="396">
                <a:moveTo>
                  <a:pt x="0" y="0"/>
                </a:moveTo>
                <a:cubicBezTo>
                  <a:pt x="96" y="62"/>
                  <a:pt x="432" y="348"/>
                  <a:pt x="580" y="372"/>
                </a:cubicBezTo>
                <a:cubicBezTo>
                  <a:pt x="728" y="396"/>
                  <a:pt x="824" y="191"/>
                  <a:pt x="888" y="144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8" name="Freeform 73"/>
          <p:cNvSpPr>
            <a:spLocks/>
          </p:cNvSpPr>
          <p:nvPr/>
        </p:nvSpPr>
        <p:spPr bwMode="auto">
          <a:xfrm>
            <a:off x="4826000" y="3236913"/>
            <a:ext cx="1422400" cy="661987"/>
          </a:xfrm>
          <a:custGeom>
            <a:avLst/>
            <a:gdLst>
              <a:gd name="T0" fmla="*/ 0 w 896"/>
              <a:gd name="T1" fmla="*/ 269 h 417"/>
              <a:gd name="T2" fmla="*/ 392 w 896"/>
              <a:gd name="T3" fmla="*/ 25 h 417"/>
              <a:gd name="T4" fmla="*/ 896 w 896"/>
              <a:gd name="T5" fmla="*/ 41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96" h="417">
                <a:moveTo>
                  <a:pt x="0" y="269"/>
                </a:moveTo>
                <a:cubicBezTo>
                  <a:pt x="65" y="228"/>
                  <a:pt x="243" y="0"/>
                  <a:pt x="392" y="25"/>
                </a:cubicBezTo>
                <a:cubicBezTo>
                  <a:pt x="541" y="50"/>
                  <a:pt x="791" y="335"/>
                  <a:pt x="896" y="417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9" name="Freeform 74"/>
          <p:cNvSpPr>
            <a:spLocks/>
          </p:cNvSpPr>
          <p:nvPr/>
        </p:nvSpPr>
        <p:spPr bwMode="auto">
          <a:xfrm>
            <a:off x="4838700" y="3276600"/>
            <a:ext cx="844550" cy="628650"/>
          </a:xfrm>
          <a:custGeom>
            <a:avLst/>
            <a:gdLst>
              <a:gd name="T0" fmla="*/ 0 w 532"/>
              <a:gd name="T1" fmla="*/ 0 h 396"/>
              <a:gd name="T2" fmla="*/ 532 w 532"/>
              <a:gd name="T3" fmla="*/ 396 h 39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32" h="396">
                <a:moveTo>
                  <a:pt x="0" y="0"/>
                </a:moveTo>
                <a:cubicBezTo>
                  <a:pt x="89" y="66"/>
                  <a:pt x="421" y="314"/>
                  <a:pt x="532" y="396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20" name="Freeform 75"/>
          <p:cNvSpPr>
            <a:spLocks/>
          </p:cNvSpPr>
          <p:nvPr/>
        </p:nvSpPr>
        <p:spPr bwMode="auto">
          <a:xfrm>
            <a:off x="6248400" y="3905250"/>
            <a:ext cx="1695450" cy="592138"/>
          </a:xfrm>
          <a:custGeom>
            <a:avLst/>
            <a:gdLst>
              <a:gd name="T0" fmla="*/ 0 w 1068"/>
              <a:gd name="T1" fmla="*/ 0 h 373"/>
              <a:gd name="T2" fmla="*/ 600 w 1068"/>
              <a:gd name="T3" fmla="*/ 372 h 373"/>
              <a:gd name="T4" fmla="*/ 1068 w 1068"/>
              <a:gd name="T5" fmla="*/ 4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8" h="373">
                <a:moveTo>
                  <a:pt x="0" y="0"/>
                </a:moveTo>
                <a:cubicBezTo>
                  <a:pt x="100" y="61"/>
                  <a:pt x="422" y="371"/>
                  <a:pt x="600" y="372"/>
                </a:cubicBezTo>
                <a:cubicBezTo>
                  <a:pt x="778" y="373"/>
                  <a:pt x="971" y="81"/>
                  <a:pt x="1068" y="4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21" name="Freeform 76"/>
          <p:cNvSpPr>
            <a:spLocks/>
          </p:cNvSpPr>
          <p:nvPr/>
        </p:nvSpPr>
        <p:spPr bwMode="auto">
          <a:xfrm>
            <a:off x="5683250" y="3898900"/>
            <a:ext cx="1701800" cy="598488"/>
          </a:xfrm>
          <a:custGeom>
            <a:avLst/>
            <a:gdLst>
              <a:gd name="T0" fmla="*/ 0 w 1072"/>
              <a:gd name="T1" fmla="*/ 0 h 377"/>
              <a:gd name="T2" fmla="*/ 572 w 1072"/>
              <a:gd name="T3" fmla="*/ 376 h 377"/>
              <a:gd name="T4" fmla="*/ 1072 w 1072"/>
              <a:gd name="T5" fmla="*/ 4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72" h="377">
                <a:moveTo>
                  <a:pt x="0" y="0"/>
                </a:moveTo>
                <a:cubicBezTo>
                  <a:pt x="95" y="62"/>
                  <a:pt x="393" y="375"/>
                  <a:pt x="572" y="376"/>
                </a:cubicBezTo>
                <a:cubicBezTo>
                  <a:pt x="751" y="377"/>
                  <a:pt x="968" y="81"/>
                  <a:pt x="1072" y="4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7301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57534" y="261706"/>
            <a:ext cx="431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uFill>
                  <a:solidFill>
                    <a:schemeClr val="accent1">
                      <a:lumMod val="75000"/>
                    </a:schemeClr>
                  </a:solidFill>
                </a:uFill>
                <a:latin typeface="Century Gothic" pitchFamily="34" charset="0"/>
              </a:rPr>
              <a:t>Circuito  Básico  Sistema  de  Carga</a:t>
            </a:r>
            <a:endParaRPr lang="es-ES" b="1" dirty="0">
              <a:uFill>
                <a:solidFill>
                  <a:schemeClr val="accent1">
                    <a:lumMod val="75000"/>
                  </a:schemeClr>
                </a:solidFill>
              </a:uFill>
              <a:latin typeface="Century Gothic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0"/>
          <a:stretch/>
        </p:blipFill>
        <p:spPr>
          <a:xfrm>
            <a:off x="221979" y="908719"/>
            <a:ext cx="8742509" cy="5112569"/>
          </a:xfrm>
          <a:prstGeom prst="rect">
            <a:avLst/>
          </a:prstGeom>
        </p:spPr>
      </p:pic>
      <p:sp>
        <p:nvSpPr>
          <p:cNvPr id="3" name="2 Rectángulo redondeado"/>
          <p:cNvSpPr/>
          <p:nvPr/>
        </p:nvSpPr>
        <p:spPr>
          <a:xfrm>
            <a:off x="1232315" y="5521134"/>
            <a:ext cx="7020196" cy="50015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latin typeface="Century Gothic" pitchFamily="34" charset="0"/>
              </a:rPr>
              <a:t>¿ Cuales son los componentes del </a:t>
            </a:r>
            <a:r>
              <a:rPr lang="es-CL" sz="2000" b="1" dirty="0" smtClean="0">
                <a:latin typeface="Century Gothic" pitchFamily="34" charset="0"/>
              </a:rPr>
              <a:t>Circuito </a:t>
            </a:r>
            <a:r>
              <a:rPr lang="es-CL" sz="2000" b="1" dirty="0">
                <a:latin typeface="Century Gothic" pitchFamily="34" charset="0"/>
              </a:rPr>
              <a:t>de </a:t>
            </a:r>
            <a:r>
              <a:rPr lang="es-CL" sz="2000" b="1" dirty="0" smtClean="0">
                <a:latin typeface="Century Gothic" pitchFamily="34" charset="0"/>
              </a:rPr>
              <a:t>Carga?</a:t>
            </a:r>
            <a:endParaRPr lang="es-CL" sz="20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33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35161" y="251356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Funcionamiento Sistema de Carga: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435160" y="692696"/>
            <a:ext cx="2034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2. Rectificación </a:t>
            </a:r>
            <a:endParaRPr lang="es-CL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371600" y="1219200"/>
            <a:ext cx="2273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BOBINA DE INDUCCION</a:t>
            </a:r>
            <a:endParaRPr kumimoji="0" lang="es-ES" sz="1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62600" y="1920875"/>
            <a:ext cx="17395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TENSION POSITIVA</a:t>
            </a:r>
            <a:endParaRPr kumimoji="0" lang="es-ES" sz="1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622528" y="5273675"/>
            <a:ext cx="18549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TENSION NEGATIVA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(no existe)</a:t>
            </a:r>
            <a:endParaRPr kumimoji="0" lang="es-ES" sz="1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223963" y="2595563"/>
            <a:ext cx="2667000" cy="2590800"/>
          </a:xfrm>
          <a:prstGeom prst="ellipse">
            <a:avLst/>
          </a:pr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1452563" y="2824163"/>
            <a:ext cx="2209800" cy="2133600"/>
          </a:xfrm>
          <a:prstGeom prst="ellipse">
            <a:avLst/>
          </a:prstGeom>
          <a:solidFill>
            <a:srgbClr val="CCFFC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154113" y="2590800"/>
            <a:ext cx="2800350" cy="730250"/>
          </a:xfrm>
          <a:custGeom>
            <a:avLst/>
            <a:gdLst>
              <a:gd name="T0" fmla="*/ 0 w 1764"/>
              <a:gd name="T1" fmla="*/ 240 h 460"/>
              <a:gd name="T2" fmla="*/ 282 w 1764"/>
              <a:gd name="T3" fmla="*/ 450 h 460"/>
              <a:gd name="T4" fmla="*/ 312 w 1764"/>
              <a:gd name="T5" fmla="*/ 300 h 460"/>
              <a:gd name="T6" fmla="*/ 228 w 1764"/>
              <a:gd name="T7" fmla="*/ 297 h 460"/>
              <a:gd name="T8" fmla="*/ 252 w 1764"/>
              <a:gd name="T9" fmla="*/ 378 h 460"/>
              <a:gd name="T10" fmla="*/ 405 w 1764"/>
              <a:gd name="T11" fmla="*/ 327 h 460"/>
              <a:gd name="T12" fmla="*/ 423 w 1764"/>
              <a:gd name="T13" fmla="*/ 213 h 460"/>
              <a:gd name="T14" fmla="*/ 348 w 1764"/>
              <a:gd name="T15" fmla="*/ 186 h 460"/>
              <a:gd name="T16" fmla="*/ 345 w 1764"/>
              <a:gd name="T17" fmla="*/ 270 h 460"/>
              <a:gd name="T18" fmla="*/ 504 w 1764"/>
              <a:gd name="T19" fmla="*/ 258 h 460"/>
              <a:gd name="T20" fmla="*/ 561 w 1764"/>
              <a:gd name="T21" fmla="*/ 138 h 460"/>
              <a:gd name="T22" fmla="*/ 480 w 1764"/>
              <a:gd name="T23" fmla="*/ 99 h 460"/>
              <a:gd name="T24" fmla="*/ 471 w 1764"/>
              <a:gd name="T25" fmla="*/ 177 h 460"/>
              <a:gd name="T26" fmla="*/ 615 w 1764"/>
              <a:gd name="T27" fmla="*/ 198 h 460"/>
              <a:gd name="T28" fmla="*/ 669 w 1764"/>
              <a:gd name="T29" fmla="*/ 147 h 460"/>
              <a:gd name="T30" fmla="*/ 678 w 1764"/>
              <a:gd name="T31" fmla="*/ 78 h 460"/>
              <a:gd name="T32" fmla="*/ 621 w 1764"/>
              <a:gd name="T33" fmla="*/ 51 h 460"/>
              <a:gd name="T34" fmla="*/ 600 w 1764"/>
              <a:gd name="T35" fmla="*/ 123 h 460"/>
              <a:gd name="T36" fmla="*/ 747 w 1764"/>
              <a:gd name="T37" fmla="*/ 156 h 460"/>
              <a:gd name="T38" fmla="*/ 804 w 1764"/>
              <a:gd name="T39" fmla="*/ 57 h 460"/>
              <a:gd name="T40" fmla="*/ 759 w 1764"/>
              <a:gd name="T41" fmla="*/ 6 h 460"/>
              <a:gd name="T42" fmla="*/ 726 w 1764"/>
              <a:gd name="T43" fmla="*/ 60 h 460"/>
              <a:gd name="T44" fmla="*/ 870 w 1764"/>
              <a:gd name="T45" fmla="*/ 144 h 460"/>
              <a:gd name="T46" fmla="*/ 957 w 1764"/>
              <a:gd name="T47" fmla="*/ 63 h 460"/>
              <a:gd name="T48" fmla="*/ 918 w 1764"/>
              <a:gd name="T49" fmla="*/ 0 h 460"/>
              <a:gd name="T50" fmla="*/ 864 w 1764"/>
              <a:gd name="T51" fmla="*/ 63 h 460"/>
              <a:gd name="T52" fmla="*/ 1008 w 1764"/>
              <a:gd name="T53" fmla="*/ 156 h 460"/>
              <a:gd name="T54" fmla="*/ 1119 w 1764"/>
              <a:gd name="T55" fmla="*/ 93 h 460"/>
              <a:gd name="T56" fmla="*/ 1086 w 1764"/>
              <a:gd name="T57" fmla="*/ 24 h 460"/>
              <a:gd name="T58" fmla="*/ 1029 w 1764"/>
              <a:gd name="T59" fmla="*/ 78 h 460"/>
              <a:gd name="T60" fmla="*/ 1134 w 1764"/>
              <a:gd name="T61" fmla="*/ 189 h 460"/>
              <a:gd name="T62" fmla="*/ 1278 w 1764"/>
              <a:gd name="T63" fmla="*/ 159 h 460"/>
              <a:gd name="T64" fmla="*/ 1251 w 1764"/>
              <a:gd name="T65" fmla="*/ 87 h 460"/>
              <a:gd name="T66" fmla="*/ 1182 w 1764"/>
              <a:gd name="T67" fmla="*/ 114 h 460"/>
              <a:gd name="T68" fmla="*/ 1263 w 1764"/>
              <a:gd name="T69" fmla="*/ 258 h 460"/>
              <a:gd name="T70" fmla="*/ 1422 w 1764"/>
              <a:gd name="T71" fmla="*/ 270 h 460"/>
              <a:gd name="T72" fmla="*/ 1407 w 1764"/>
              <a:gd name="T73" fmla="*/ 174 h 460"/>
              <a:gd name="T74" fmla="*/ 1323 w 1764"/>
              <a:gd name="T75" fmla="*/ 189 h 460"/>
              <a:gd name="T76" fmla="*/ 1389 w 1764"/>
              <a:gd name="T77" fmla="*/ 339 h 460"/>
              <a:gd name="T78" fmla="*/ 1515 w 1764"/>
              <a:gd name="T79" fmla="*/ 375 h 460"/>
              <a:gd name="T80" fmla="*/ 1764 w 1764"/>
              <a:gd name="T81" fmla="*/ 174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4" h="460">
                <a:moveTo>
                  <a:pt x="0" y="240"/>
                </a:moveTo>
                <a:cubicBezTo>
                  <a:pt x="47" y="275"/>
                  <a:pt x="230" y="440"/>
                  <a:pt x="282" y="450"/>
                </a:cubicBezTo>
                <a:cubicBezTo>
                  <a:pt x="334" y="460"/>
                  <a:pt x="321" y="325"/>
                  <a:pt x="312" y="300"/>
                </a:cubicBezTo>
                <a:cubicBezTo>
                  <a:pt x="303" y="275"/>
                  <a:pt x="238" y="284"/>
                  <a:pt x="228" y="297"/>
                </a:cubicBezTo>
                <a:cubicBezTo>
                  <a:pt x="218" y="310"/>
                  <a:pt x="223" y="373"/>
                  <a:pt x="252" y="378"/>
                </a:cubicBezTo>
                <a:cubicBezTo>
                  <a:pt x="281" y="383"/>
                  <a:pt x="377" y="354"/>
                  <a:pt x="405" y="327"/>
                </a:cubicBezTo>
                <a:cubicBezTo>
                  <a:pt x="433" y="300"/>
                  <a:pt x="432" y="236"/>
                  <a:pt x="423" y="213"/>
                </a:cubicBezTo>
                <a:cubicBezTo>
                  <a:pt x="414" y="190"/>
                  <a:pt x="361" y="177"/>
                  <a:pt x="348" y="186"/>
                </a:cubicBezTo>
                <a:cubicBezTo>
                  <a:pt x="335" y="195"/>
                  <a:pt x="319" y="258"/>
                  <a:pt x="345" y="270"/>
                </a:cubicBezTo>
                <a:cubicBezTo>
                  <a:pt x="371" y="282"/>
                  <a:pt x="468" y="280"/>
                  <a:pt x="504" y="258"/>
                </a:cubicBezTo>
                <a:cubicBezTo>
                  <a:pt x="540" y="236"/>
                  <a:pt x="565" y="165"/>
                  <a:pt x="561" y="138"/>
                </a:cubicBezTo>
                <a:cubicBezTo>
                  <a:pt x="557" y="111"/>
                  <a:pt x="495" y="92"/>
                  <a:pt x="480" y="99"/>
                </a:cubicBezTo>
                <a:cubicBezTo>
                  <a:pt x="465" y="106"/>
                  <a:pt x="449" y="161"/>
                  <a:pt x="471" y="177"/>
                </a:cubicBezTo>
                <a:cubicBezTo>
                  <a:pt x="493" y="193"/>
                  <a:pt x="582" y="203"/>
                  <a:pt x="615" y="198"/>
                </a:cubicBezTo>
                <a:cubicBezTo>
                  <a:pt x="648" y="193"/>
                  <a:pt x="659" y="167"/>
                  <a:pt x="669" y="147"/>
                </a:cubicBezTo>
                <a:cubicBezTo>
                  <a:pt x="679" y="127"/>
                  <a:pt x="686" y="94"/>
                  <a:pt x="678" y="78"/>
                </a:cubicBezTo>
                <a:cubicBezTo>
                  <a:pt x="670" y="62"/>
                  <a:pt x="634" y="44"/>
                  <a:pt x="621" y="51"/>
                </a:cubicBezTo>
                <a:cubicBezTo>
                  <a:pt x="608" y="58"/>
                  <a:pt x="579" y="106"/>
                  <a:pt x="600" y="123"/>
                </a:cubicBezTo>
                <a:cubicBezTo>
                  <a:pt x="621" y="140"/>
                  <a:pt x="713" y="167"/>
                  <a:pt x="747" y="156"/>
                </a:cubicBezTo>
                <a:cubicBezTo>
                  <a:pt x="781" y="145"/>
                  <a:pt x="802" y="82"/>
                  <a:pt x="804" y="57"/>
                </a:cubicBezTo>
                <a:cubicBezTo>
                  <a:pt x="806" y="32"/>
                  <a:pt x="772" y="5"/>
                  <a:pt x="759" y="6"/>
                </a:cubicBezTo>
                <a:cubicBezTo>
                  <a:pt x="746" y="7"/>
                  <a:pt x="707" y="37"/>
                  <a:pt x="726" y="60"/>
                </a:cubicBezTo>
                <a:cubicBezTo>
                  <a:pt x="745" y="83"/>
                  <a:pt x="832" y="144"/>
                  <a:pt x="870" y="144"/>
                </a:cubicBezTo>
                <a:cubicBezTo>
                  <a:pt x="908" y="144"/>
                  <a:pt x="949" y="87"/>
                  <a:pt x="957" y="63"/>
                </a:cubicBezTo>
                <a:cubicBezTo>
                  <a:pt x="965" y="39"/>
                  <a:pt x="933" y="0"/>
                  <a:pt x="918" y="0"/>
                </a:cubicBezTo>
                <a:cubicBezTo>
                  <a:pt x="903" y="0"/>
                  <a:pt x="849" y="37"/>
                  <a:pt x="864" y="63"/>
                </a:cubicBezTo>
                <a:cubicBezTo>
                  <a:pt x="879" y="89"/>
                  <a:pt x="965" y="151"/>
                  <a:pt x="1008" y="156"/>
                </a:cubicBezTo>
                <a:cubicBezTo>
                  <a:pt x="1051" y="161"/>
                  <a:pt x="1106" y="115"/>
                  <a:pt x="1119" y="93"/>
                </a:cubicBezTo>
                <a:cubicBezTo>
                  <a:pt x="1132" y="71"/>
                  <a:pt x="1101" y="26"/>
                  <a:pt x="1086" y="24"/>
                </a:cubicBezTo>
                <a:cubicBezTo>
                  <a:pt x="1071" y="22"/>
                  <a:pt x="1021" y="51"/>
                  <a:pt x="1029" y="78"/>
                </a:cubicBezTo>
                <a:cubicBezTo>
                  <a:pt x="1037" y="105"/>
                  <a:pt x="1093" y="176"/>
                  <a:pt x="1134" y="189"/>
                </a:cubicBezTo>
                <a:cubicBezTo>
                  <a:pt x="1175" y="202"/>
                  <a:pt x="1259" y="176"/>
                  <a:pt x="1278" y="159"/>
                </a:cubicBezTo>
                <a:cubicBezTo>
                  <a:pt x="1297" y="142"/>
                  <a:pt x="1267" y="94"/>
                  <a:pt x="1251" y="87"/>
                </a:cubicBezTo>
                <a:cubicBezTo>
                  <a:pt x="1235" y="80"/>
                  <a:pt x="1180" y="86"/>
                  <a:pt x="1182" y="114"/>
                </a:cubicBezTo>
                <a:cubicBezTo>
                  <a:pt x="1184" y="142"/>
                  <a:pt x="1223" y="232"/>
                  <a:pt x="1263" y="258"/>
                </a:cubicBezTo>
                <a:cubicBezTo>
                  <a:pt x="1303" y="284"/>
                  <a:pt x="1398" y="284"/>
                  <a:pt x="1422" y="270"/>
                </a:cubicBezTo>
                <a:cubicBezTo>
                  <a:pt x="1446" y="256"/>
                  <a:pt x="1423" y="187"/>
                  <a:pt x="1407" y="174"/>
                </a:cubicBezTo>
                <a:cubicBezTo>
                  <a:pt x="1391" y="161"/>
                  <a:pt x="1326" y="162"/>
                  <a:pt x="1323" y="189"/>
                </a:cubicBezTo>
                <a:cubicBezTo>
                  <a:pt x="1320" y="216"/>
                  <a:pt x="1357" y="308"/>
                  <a:pt x="1389" y="339"/>
                </a:cubicBezTo>
                <a:cubicBezTo>
                  <a:pt x="1421" y="370"/>
                  <a:pt x="1453" y="402"/>
                  <a:pt x="1515" y="375"/>
                </a:cubicBezTo>
                <a:cubicBezTo>
                  <a:pt x="1577" y="348"/>
                  <a:pt x="1712" y="216"/>
                  <a:pt x="1764" y="174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2660650" y="3114675"/>
            <a:ext cx="1389063" cy="2514600"/>
          </a:xfrm>
          <a:custGeom>
            <a:avLst/>
            <a:gdLst>
              <a:gd name="T0" fmla="*/ 874 w 874"/>
              <a:gd name="T1" fmla="*/ 0 h 1584"/>
              <a:gd name="T2" fmla="*/ 578 w 874"/>
              <a:gd name="T3" fmla="*/ 170 h 1584"/>
              <a:gd name="T4" fmla="*/ 692 w 874"/>
              <a:gd name="T5" fmla="*/ 272 h 1584"/>
              <a:gd name="T6" fmla="*/ 737 w 874"/>
              <a:gd name="T7" fmla="*/ 201 h 1584"/>
              <a:gd name="T8" fmla="*/ 655 w 874"/>
              <a:gd name="T9" fmla="*/ 180 h 1584"/>
              <a:gd name="T10" fmla="*/ 621 w 874"/>
              <a:gd name="T11" fmla="*/ 338 h 1584"/>
              <a:gd name="T12" fmla="*/ 710 w 874"/>
              <a:gd name="T13" fmla="*/ 412 h 1584"/>
              <a:gd name="T14" fmla="*/ 772 w 874"/>
              <a:gd name="T15" fmla="*/ 361 h 1584"/>
              <a:gd name="T16" fmla="*/ 701 w 874"/>
              <a:gd name="T17" fmla="*/ 315 h 1584"/>
              <a:gd name="T18" fmla="*/ 630 w 874"/>
              <a:gd name="T19" fmla="*/ 458 h 1584"/>
              <a:gd name="T20" fmla="*/ 705 w 874"/>
              <a:gd name="T21" fmla="*/ 569 h 1584"/>
              <a:gd name="T22" fmla="*/ 779 w 874"/>
              <a:gd name="T23" fmla="*/ 519 h 1584"/>
              <a:gd name="T24" fmla="*/ 717 w 874"/>
              <a:gd name="T25" fmla="*/ 471 h 1584"/>
              <a:gd name="T26" fmla="*/ 625 w 874"/>
              <a:gd name="T27" fmla="*/ 585 h 1584"/>
              <a:gd name="T28" fmla="*/ 642 w 874"/>
              <a:gd name="T29" fmla="*/ 657 h 1584"/>
              <a:gd name="T30" fmla="*/ 697 w 874"/>
              <a:gd name="T31" fmla="*/ 700 h 1584"/>
              <a:gd name="T32" fmla="*/ 749 w 874"/>
              <a:gd name="T33" fmla="*/ 664 h 1584"/>
              <a:gd name="T34" fmla="*/ 698 w 874"/>
              <a:gd name="T35" fmla="*/ 610 h 1584"/>
              <a:gd name="T36" fmla="*/ 595 w 874"/>
              <a:gd name="T37" fmla="*/ 720 h 1584"/>
              <a:gd name="T38" fmla="*/ 651 w 874"/>
              <a:gd name="T39" fmla="*/ 819 h 1584"/>
              <a:gd name="T40" fmla="*/ 718 w 874"/>
              <a:gd name="T41" fmla="*/ 806 h 1584"/>
              <a:gd name="T42" fmla="*/ 688 w 874"/>
              <a:gd name="T43" fmla="*/ 750 h 1584"/>
              <a:gd name="T44" fmla="*/ 542 w 874"/>
              <a:gd name="T45" fmla="*/ 832 h 1584"/>
              <a:gd name="T46" fmla="*/ 568 w 874"/>
              <a:gd name="T47" fmla="*/ 948 h 1584"/>
              <a:gd name="T48" fmla="*/ 642 w 874"/>
              <a:gd name="T49" fmla="*/ 946 h 1584"/>
              <a:gd name="T50" fmla="*/ 615 w 874"/>
              <a:gd name="T51" fmla="*/ 868 h 1584"/>
              <a:gd name="T52" fmla="*/ 462 w 874"/>
              <a:gd name="T53" fmla="*/ 944 h 1584"/>
              <a:gd name="T54" fmla="*/ 460 w 874"/>
              <a:gd name="T55" fmla="*/ 1072 h 1584"/>
              <a:gd name="T56" fmla="*/ 536 w 874"/>
              <a:gd name="T57" fmla="*/ 1079 h 1584"/>
              <a:gd name="T58" fmla="*/ 518 w 874"/>
              <a:gd name="T59" fmla="*/ 1002 h 1584"/>
              <a:gd name="T60" fmla="*/ 369 w 874"/>
              <a:gd name="T61" fmla="*/ 1036 h 1584"/>
              <a:gd name="T62" fmla="*/ 322 w 874"/>
              <a:gd name="T63" fmla="*/ 1175 h 1584"/>
              <a:gd name="T64" fmla="*/ 398 w 874"/>
              <a:gd name="T65" fmla="*/ 1189 h 1584"/>
              <a:gd name="T66" fmla="*/ 410 w 874"/>
              <a:gd name="T67" fmla="*/ 1116 h 1584"/>
              <a:gd name="T68" fmla="*/ 244 w 874"/>
              <a:gd name="T69" fmla="*/ 1112 h 1584"/>
              <a:gd name="T70" fmla="*/ 153 w 874"/>
              <a:gd name="T71" fmla="*/ 1243 h 1584"/>
              <a:gd name="T72" fmla="*/ 244 w 874"/>
              <a:gd name="T73" fmla="*/ 1279 h 1584"/>
              <a:gd name="T74" fmla="*/ 273 w 874"/>
              <a:gd name="T75" fmla="*/ 1199 h 1584"/>
              <a:gd name="T76" fmla="*/ 111 w 874"/>
              <a:gd name="T77" fmla="*/ 1179 h 1584"/>
              <a:gd name="T78" fmla="*/ 16 w 874"/>
              <a:gd name="T79" fmla="*/ 1270 h 1584"/>
              <a:gd name="T80" fmla="*/ 16 w 874"/>
              <a:gd name="T81" fmla="*/ 1584 h 1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74" h="1584">
                <a:moveTo>
                  <a:pt x="874" y="0"/>
                </a:moveTo>
                <a:cubicBezTo>
                  <a:pt x="825" y="26"/>
                  <a:pt x="608" y="125"/>
                  <a:pt x="578" y="170"/>
                </a:cubicBezTo>
                <a:cubicBezTo>
                  <a:pt x="548" y="215"/>
                  <a:pt x="666" y="267"/>
                  <a:pt x="692" y="272"/>
                </a:cubicBezTo>
                <a:cubicBezTo>
                  <a:pt x="718" y="277"/>
                  <a:pt x="743" y="216"/>
                  <a:pt x="737" y="201"/>
                </a:cubicBezTo>
                <a:cubicBezTo>
                  <a:pt x="731" y="186"/>
                  <a:pt x="674" y="158"/>
                  <a:pt x="655" y="180"/>
                </a:cubicBezTo>
                <a:cubicBezTo>
                  <a:pt x="636" y="203"/>
                  <a:pt x="612" y="300"/>
                  <a:pt x="621" y="338"/>
                </a:cubicBezTo>
                <a:cubicBezTo>
                  <a:pt x="630" y="376"/>
                  <a:pt x="686" y="408"/>
                  <a:pt x="710" y="412"/>
                </a:cubicBezTo>
                <a:cubicBezTo>
                  <a:pt x="735" y="416"/>
                  <a:pt x="773" y="377"/>
                  <a:pt x="772" y="361"/>
                </a:cubicBezTo>
                <a:cubicBezTo>
                  <a:pt x="770" y="345"/>
                  <a:pt x="724" y="299"/>
                  <a:pt x="701" y="315"/>
                </a:cubicBezTo>
                <a:cubicBezTo>
                  <a:pt x="677" y="332"/>
                  <a:pt x="630" y="416"/>
                  <a:pt x="630" y="458"/>
                </a:cubicBezTo>
                <a:cubicBezTo>
                  <a:pt x="631" y="501"/>
                  <a:pt x="679" y="558"/>
                  <a:pt x="705" y="569"/>
                </a:cubicBezTo>
                <a:cubicBezTo>
                  <a:pt x="730" y="579"/>
                  <a:pt x="778" y="535"/>
                  <a:pt x="779" y="519"/>
                </a:cubicBezTo>
                <a:cubicBezTo>
                  <a:pt x="781" y="502"/>
                  <a:pt x="742" y="460"/>
                  <a:pt x="717" y="471"/>
                </a:cubicBezTo>
                <a:cubicBezTo>
                  <a:pt x="692" y="482"/>
                  <a:pt x="638" y="554"/>
                  <a:pt x="625" y="585"/>
                </a:cubicBezTo>
                <a:cubicBezTo>
                  <a:pt x="613" y="616"/>
                  <a:pt x="630" y="638"/>
                  <a:pt x="642" y="657"/>
                </a:cubicBezTo>
                <a:cubicBezTo>
                  <a:pt x="654" y="676"/>
                  <a:pt x="679" y="699"/>
                  <a:pt x="697" y="700"/>
                </a:cubicBezTo>
                <a:cubicBezTo>
                  <a:pt x="715" y="701"/>
                  <a:pt x="748" y="679"/>
                  <a:pt x="749" y="664"/>
                </a:cubicBezTo>
                <a:cubicBezTo>
                  <a:pt x="750" y="650"/>
                  <a:pt x="723" y="600"/>
                  <a:pt x="698" y="610"/>
                </a:cubicBezTo>
                <a:cubicBezTo>
                  <a:pt x="672" y="619"/>
                  <a:pt x="602" y="685"/>
                  <a:pt x="595" y="720"/>
                </a:cubicBezTo>
                <a:cubicBezTo>
                  <a:pt x="587" y="754"/>
                  <a:pt x="630" y="805"/>
                  <a:pt x="651" y="819"/>
                </a:cubicBezTo>
                <a:cubicBezTo>
                  <a:pt x="671" y="833"/>
                  <a:pt x="712" y="818"/>
                  <a:pt x="718" y="806"/>
                </a:cubicBezTo>
                <a:cubicBezTo>
                  <a:pt x="723" y="794"/>
                  <a:pt x="717" y="746"/>
                  <a:pt x="688" y="750"/>
                </a:cubicBezTo>
                <a:cubicBezTo>
                  <a:pt x="658" y="755"/>
                  <a:pt x="562" y="799"/>
                  <a:pt x="542" y="832"/>
                </a:cubicBezTo>
                <a:cubicBezTo>
                  <a:pt x="523" y="864"/>
                  <a:pt x="551" y="929"/>
                  <a:pt x="568" y="948"/>
                </a:cubicBezTo>
                <a:cubicBezTo>
                  <a:pt x="585" y="967"/>
                  <a:pt x="634" y="959"/>
                  <a:pt x="642" y="946"/>
                </a:cubicBezTo>
                <a:cubicBezTo>
                  <a:pt x="650" y="933"/>
                  <a:pt x="645" y="868"/>
                  <a:pt x="615" y="868"/>
                </a:cubicBezTo>
                <a:cubicBezTo>
                  <a:pt x="585" y="867"/>
                  <a:pt x="488" y="910"/>
                  <a:pt x="462" y="944"/>
                </a:cubicBezTo>
                <a:cubicBezTo>
                  <a:pt x="436" y="979"/>
                  <a:pt x="447" y="1050"/>
                  <a:pt x="460" y="1072"/>
                </a:cubicBezTo>
                <a:cubicBezTo>
                  <a:pt x="472" y="1094"/>
                  <a:pt x="527" y="1091"/>
                  <a:pt x="536" y="1079"/>
                </a:cubicBezTo>
                <a:cubicBezTo>
                  <a:pt x="545" y="1067"/>
                  <a:pt x="546" y="1009"/>
                  <a:pt x="518" y="1002"/>
                </a:cubicBezTo>
                <a:cubicBezTo>
                  <a:pt x="491" y="995"/>
                  <a:pt x="401" y="1007"/>
                  <a:pt x="369" y="1036"/>
                </a:cubicBezTo>
                <a:cubicBezTo>
                  <a:pt x="337" y="1065"/>
                  <a:pt x="317" y="1150"/>
                  <a:pt x="322" y="1175"/>
                </a:cubicBezTo>
                <a:cubicBezTo>
                  <a:pt x="327" y="1200"/>
                  <a:pt x="384" y="1199"/>
                  <a:pt x="398" y="1189"/>
                </a:cubicBezTo>
                <a:cubicBezTo>
                  <a:pt x="412" y="1178"/>
                  <a:pt x="435" y="1128"/>
                  <a:pt x="410" y="1116"/>
                </a:cubicBezTo>
                <a:cubicBezTo>
                  <a:pt x="385" y="1103"/>
                  <a:pt x="287" y="1091"/>
                  <a:pt x="244" y="1112"/>
                </a:cubicBezTo>
                <a:cubicBezTo>
                  <a:pt x="202" y="1133"/>
                  <a:pt x="153" y="1215"/>
                  <a:pt x="153" y="1243"/>
                </a:cubicBezTo>
                <a:cubicBezTo>
                  <a:pt x="153" y="1271"/>
                  <a:pt x="224" y="1286"/>
                  <a:pt x="244" y="1279"/>
                </a:cubicBezTo>
                <a:cubicBezTo>
                  <a:pt x="263" y="1272"/>
                  <a:pt x="295" y="1215"/>
                  <a:pt x="273" y="1199"/>
                </a:cubicBezTo>
                <a:cubicBezTo>
                  <a:pt x="252" y="1183"/>
                  <a:pt x="154" y="1168"/>
                  <a:pt x="111" y="1179"/>
                </a:cubicBezTo>
                <a:cubicBezTo>
                  <a:pt x="68" y="1191"/>
                  <a:pt x="32" y="1203"/>
                  <a:pt x="16" y="1270"/>
                </a:cubicBezTo>
                <a:cubicBezTo>
                  <a:pt x="0" y="1337"/>
                  <a:pt x="16" y="1519"/>
                  <a:pt x="16" y="1584"/>
                </a:cubicBezTo>
              </a:path>
            </a:pathLst>
          </a:custGeom>
          <a:noFill/>
          <a:ln w="38100" cmpd="sng">
            <a:solidFill>
              <a:srgbClr val="000000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781050" y="3190875"/>
            <a:ext cx="1766888" cy="2447925"/>
          </a:xfrm>
          <a:custGeom>
            <a:avLst/>
            <a:gdLst>
              <a:gd name="T0" fmla="*/ 1086 w 1113"/>
              <a:gd name="T1" fmla="*/ 1542 h 1542"/>
              <a:gd name="T2" fmla="*/ 1090 w 1113"/>
              <a:gd name="T3" fmla="*/ 1153 h 1542"/>
              <a:gd name="T4" fmla="*/ 947 w 1113"/>
              <a:gd name="T5" fmla="*/ 1205 h 1542"/>
              <a:gd name="T6" fmla="*/ 988 w 1113"/>
              <a:gd name="T7" fmla="*/ 1278 h 1542"/>
              <a:gd name="T8" fmla="*/ 1045 w 1113"/>
              <a:gd name="T9" fmla="*/ 1216 h 1542"/>
              <a:gd name="T10" fmla="*/ 921 w 1113"/>
              <a:gd name="T11" fmla="*/ 1112 h 1542"/>
              <a:gd name="T12" fmla="*/ 815 w 1113"/>
              <a:gd name="T13" fmla="*/ 1155 h 1542"/>
              <a:gd name="T14" fmla="*/ 831 w 1113"/>
              <a:gd name="T15" fmla="*/ 1234 h 1542"/>
              <a:gd name="T16" fmla="*/ 904 w 1113"/>
              <a:gd name="T17" fmla="*/ 1192 h 1542"/>
              <a:gd name="T18" fmla="*/ 811 w 1113"/>
              <a:gd name="T19" fmla="*/ 1063 h 1542"/>
              <a:gd name="T20" fmla="*/ 679 w 1113"/>
              <a:gd name="T21" fmla="*/ 1077 h 1542"/>
              <a:gd name="T22" fmla="*/ 688 w 1113"/>
              <a:gd name="T23" fmla="*/ 1166 h 1542"/>
              <a:gd name="T24" fmla="*/ 759 w 1113"/>
              <a:gd name="T25" fmla="*/ 1133 h 1542"/>
              <a:gd name="T26" fmla="*/ 702 w 1113"/>
              <a:gd name="T27" fmla="*/ 999 h 1542"/>
              <a:gd name="T28" fmla="*/ 630 w 1113"/>
              <a:gd name="T29" fmla="*/ 980 h 1542"/>
              <a:gd name="T30" fmla="*/ 567 w 1113"/>
              <a:gd name="T31" fmla="*/ 1008 h 1542"/>
              <a:gd name="T32" fmla="*/ 573 w 1113"/>
              <a:gd name="T33" fmla="*/ 1071 h 1542"/>
              <a:gd name="T34" fmla="*/ 646 w 1113"/>
              <a:gd name="T35" fmla="*/ 1051 h 1542"/>
              <a:gd name="T36" fmla="*/ 598 w 1113"/>
              <a:gd name="T37" fmla="*/ 908 h 1542"/>
              <a:gd name="T38" fmla="*/ 483 w 1113"/>
              <a:gd name="T39" fmla="*/ 911 h 1542"/>
              <a:gd name="T40" fmla="*/ 463 w 1113"/>
              <a:gd name="T41" fmla="*/ 976 h 1542"/>
              <a:gd name="T42" fmla="*/ 526 w 1113"/>
              <a:gd name="T43" fmla="*/ 976 h 1542"/>
              <a:gd name="T44" fmla="*/ 523 w 1113"/>
              <a:gd name="T45" fmla="*/ 810 h 1542"/>
              <a:gd name="T46" fmla="*/ 409 w 1113"/>
              <a:gd name="T47" fmla="*/ 777 h 1542"/>
              <a:gd name="T48" fmla="*/ 375 w 1113"/>
              <a:gd name="T49" fmla="*/ 843 h 1542"/>
              <a:gd name="T50" fmla="*/ 457 w 1113"/>
              <a:gd name="T51" fmla="*/ 857 h 1542"/>
              <a:gd name="T52" fmla="*/ 462 w 1113"/>
              <a:gd name="T53" fmla="*/ 685 h 1542"/>
              <a:gd name="T54" fmla="*/ 350 w 1113"/>
              <a:gd name="T55" fmla="*/ 623 h 1542"/>
              <a:gd name="T56" fmla="*/ 309 w 1113"/>
              <a:gd name="T57" fmla="*/ 687 h 1542"/>
              <a:gd name="T58" fmla="*/ 384 w 1113"/>
              <a:gd name="T59" fmla="*/ 708 h 1542"/>
              <a:gd name="T60" fmla="*/ 424 w 1113"/>
              <a:gd name="T61" fmla="*/ 561 h 1542"/>
              <a:gd name="T62" fmla="*/ 324 w 1113"/>
              <a:gd name="T63" fmla="*/ 453 h 1542"/>
              <a:gd name="T64" fmla="*/ 277 w 1113"/>
              <a:gd name="T65" fmla="*/ 514 h 1542"/>
              <a:gd name="T66" fmla="*/ 335 w 1113"/>
              <a:gd name="T67" fmla="*/ 559 h 1542"/>
              <a:gd name="T68" fmla="*/ 416 w 1113"/>
              <a:gd name="T69" fmla="*/ 415 h 1542"/>
              <a:gd name="T70" fmla="*/ 344 w 1113"/>
              <a:gd name="T71" fmla="*/ 273 h 1542"/>
              <a:gd name="T72" fmla="*/ 270 w 1113"/>
              <a:gd name="T73" fmla="*/ 335 h 1542"/>
              <a:gd name="T74" fmla="*/ 326 w 1113"/>
              <a:gd name="T75" fmla="*/ 399 h 1542"/>
              <a:gd name="T76" fmla="*/ 420 w 1113"/>
              <a:gd name="T77" fmla="*/ 265 h 1542"/>
              <a:gd name="T78" fmla="*/ 385 w 1113"/>
              <a:gd name="T79" fmla="*/ 138 h 1542"/>
              <a:gd name="T80" fmla="*/ 0 w 1113"/>
              <a:gd name="T81" fmla="*/ 0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13" h="1542">
                <a:moveTo>
                  <a:pt x="1086" y="1542"/>
                </a:moveTo>
                <a:cubicBezTo>
                  <a:pt x="1087" y="1476"/>
                  <a:pt x="1113" y="1209"/>
                  <a:pt x="1090" y="1153"/>
                </a:cubicBezTo>
                <a:cubicBezTo>
                  <a:pt x="1067" y="1097"/>
                  <a:pt x="963" y="1184"/>
                  <a:pt x="947" y="1205"/>
                </a:cubicBezTo>
                <a:cubicBezTo>
                  <a:pt x="930" y="1226"/>
                  <a:pt x="972" y="1277"/>
                  <a:pt x="988" y="1278"/>
                </a:cubicBezTo>
                <a:cubicBezTo>
                  <a:pt x="1004" y="1280"/>
                  <a:pt x="1055" y="1243"/>
                  <a:pt x="1045" y="1216"/>
                </a:cubicBezTo>
                <a:cubicBezTo>
                  <a:pt x="1034" y="1188"/>
                  <a:pt x="959" y="1121"/>
                  <a:pt x="921" y="1112"/>
                </a:cubicBezTo>
                <a:cubicBezTo>
                  <a:pt x="884" y="1102"/>
                  <a:pt x="830" y="1136"/>
                  <a:pt x="815" y="1155"/>
                </a:cubicBezTo>
                <a:cubicBezTo>
                  <a:pt x="800" y="1175"/>
                  <a:pt x="816" y="1227"/>
                  <a:pt x="831" y="1234"/>
                </a:cubicBezTo>
                <a:cubicBezTo>
                  <a:pt x="845" y="1240"/>
                  <a:pt x="907" y="1221"/>
                  <a:pt x="904" y="1192"/>
                </a:cubicBezTo>
                <a:cubicBezTo>
                  <a:pt x="901" y="1164"/>
                  <a:pt x="849" y="1082"/>
                  <a:pt x="811" y="1063"/>
                </a:cubicBezTo>
                <a:cubicBezTo>
                  <a:pt x="773" y="1044"/>
                  <a:pt x="700" y="1059"/>
                  <a:pt x="679" y="1077"/>
                </a:cubicBezTo>
                <a:cubicBezTo>
                  <a:pt x="658" y="1094"/>
                  <a:pt x="674" y="1157"/>
                  <a:pt x="688" y="1166"/>
                </a:cubicBezTo>
                <a:cubicBezTo>
                  <a:pt x="701" y="1175"/>
                  <a:pt x="757" y="1160"/>
                  <a:pt x="759" y="1133"/>
                </a:cubicBezTo>
                <a:cubicBezTo>
                  <a:pt x="761" y="1106"/>
                  <a:pt x="723" y="1025"/>
                  <a:pt x="702" y="999"/>
                </a:cubicBezTo>
                <a:cubicBezTo>
                  <a:pt x="681" y="974"/>
                  <a:pt x="653" y="978"/>
                  <a:pt x="630" y="980"/>
                </a:cubicBezTo>
                <a:cubicBezTo>
                  <a:pt x="608" y="982"/>
                  <a:pt x="576" y="993"/>
                  <a:pt x="567" y="1008"/>
                </a:cubicBezTo>
                <a:cubicBezTo>
                  <a:pt x="557" y="1023"/>
                  <a:pt x="561" y="1063"/>
                  <a:pt x="573" y="1071"/>
                </a:cubicBezTo>
                <a:cubicBezTo>
                  <a:pt x="586" y="1078"/>
                  <a:pt x="642" y="1078"/>
                  <a:pt x="646" y="1051"/>
                </a:cubicBezTo>
                <a:cubicBezTo>
                  <a:pt x="649" y="1024"/>
                  <a:pt x="625" y="932"/>
                  <a:pt x="598" y="908"/>
                </a:cubicBezTo>
                <a:cubicBezTo>
                  <a:pt x="570" y="885"/>
                  <a:pt x="506" y="900"/>
                  <a:pt x="483" y="911"/>
                </a:cubicBezTo>
                <a:cubicBezTo>
                  <a:pt x="461" y="922"/>
                  <a:pt x="456" y="966"/>
                  <a:pt x="463" y="976"/>
                </a:cubicBezTo>
                <a:cubicBezTo>
                  <a:pt x="471" y="987"/>
                  <a:pt x="517" y="1004"/>
                  <a:pt x="526" y="976"/>
                </a:cubicBezTo>
                <a:cubicBezTo>
                  <a:pt x="536" y="948"/>
                  <a:pt x="543" y="842"/>
                  <a:pt x="523" y="810"/>
                </a:cubicBezTo>
                <a:cubicBezTo>
                  <a:pt x="504" y="777"/>
                  <a:pt x="434" y="772"/>
                  <a:pt x="409" y="777"/>
                </a:cubicBezTo>
                <a:cubicBezTo>
                  <a:pt x="384" y="783"/>
                  <a:pt x="368" y="831"/>
                  <a:pt x="375" y="843"/>
                </a:cubicBezTo>
                <a:cubicBezTo>
                  <a:pt x="383" y="856"/>
                  <a:pt x="443" y="883"/>
                  <a:pt x="457" y="857"/>
                </a:cubicBezTo>
                <a:cubicBezTo>
                  <a:pt x="472" y="830"/>
                  <a:pt x="480" y="725"/>
                  <a:pt x="462" y="685"/>
                </a:cubicBezTo>
                <a:cubicBezTo>
                  <a:pt x="444" y="646"/>
                  <a:pt x="376" y="623"/>
                  <a:pt x="350" y="623"/>
                </a:cubicBezTo>
                <a:cubicBezTo>
                  <a:pt x="325" y="624"/>
                  <a:pt x="302" y="674"/>
                  <a:pt x="309" y="687"/>
                </a:cubicBezTo>
                <a:cubicBezTo>
                  <a:pt x="315" y="701"/>
                  <a:pt x="365" y="729"/>
                  <a:pt x="384" y="708"/>
                </a:cubicBezTo>
                <a:cubicBezTo>
                  <a:pt x="403" y="687"/>
                  <a:pt x="435" y="602"/>
                  <a:pt x="424" y="561"/>
                </a:cubicBezTo>
                <a:cubicBezTo>
                  <a:pt x="414" y="519"/>
                  <a:pt x="348" y="461"/>
                  <a:pt x="324" y="453"/>
                </a:cubicBezTo>
                <a:cubicBezTo>
                  <a:pt x="300" y="446"/>
                  <a:pt x="274" y="496"/>
                  <a:pt x="277" y="514"/>
                </a:cubicBezTo>
                <a:cubicBezTo>
                  <a:pt x="279" y="531"/>
                  <a:pt x="313" y="575"/>
                  <a:pt x="335" y="559"/>
                </a:cubicBezTo>
                <a:cubicBezTo>
                  <a:pt x="358" y="542"/>
                  <a:pt x="415" y="462"/>
                  <a:pt x="416" y="415"/>
                </a:cubicBezTo>
                <a:cubicBezTo>
                  <a:pt x="418" y="367"/>
                  <a:pt x="368" y="286"/>
                  <a:pt x="344" y="273"/>
                </a:cubicBezTo>
                <a:cubicBezTo>
                  <a:pt x="319" y="259"/>
                  <a:pt x="273" y="315"/>
                  <a:pt x="270" y="335"/>
                </a:cubicBezTo>
                <a:cubicBezTo>
                  <a:pt x="267" y="356"/>
                  <a:pt x="302" y="411"/>
                  <a:pt x="326" y="399"/>
                </a:cubicBezTo>
                <a:cubicBezTo>
                  <a:pt x="351" y="388"/>
                  <a:pt x="410" y="308"/>
                  <a:pt x="420" y="265"/>
                </a:cubicBezTo>
                <a:cubicBezTo>
                  <a:pt x="430" y="221"/>
                  <a:pt x="455" y="182"/>
                  <a:pt x="385" y="138"/>
                </a:cubicBezTo>
                <a:cubicBezTo>
                  <a:pt x="315" y="94"/>
                  <a:pt x="80" y="29"/>
                  <a:pt x="0" y="0"/>
                </a:cubicBezTo>
              </a:path>
            </a:pathLst>
          </a:custGeom>
          <a:noFill/>
          <a:ln w="38100" cmpd="sng">
            <a:solidFill>
              <a:srgbClr val="000000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 rot="21601143">
            <a:off x="2138363" y="2898776"/>
            <a:ext cx="838200" cy="1982788"/>
            <a:chOff x="1200" y="1823"/>
            <a:chExt cx="528" cy="1249"/>
          </a:xfrm>
        </p:grpSpPr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200" y="1824"/>
              <a:ext cx="480" cy="1248"/>
              <a:chOff x="1200" y="1824"/>
              <a:chExt cx="480" cy="1248"/>
            </a:xfrm>
          </p:grpSpPr>
          <p:sp>
            <p:nvSpPr>
              <p:cNvPr id="19" name="AutoShape 15"/>
              <p:cNvSpPr>
                <a:spLocks noChangeArrowheads="1"/>
              </p:cNvSpPr>
              <p:nvPr/>
            </p:nvSpPr>
            <p:spPr bwMode="auto">
              <a:xfrm>
                <a:off x="1200" y="1824"/>
                <a:ext cx="480" cy="1248"/>
              </a:xfrm>
              <a:prstGeom prst="roundRect">
                <a:avLst>
                  <a:gd name="adj" fmla="val 16667"/>
                </a:avLst>
              </a:prstGeom>
              <a:solidFill>
                <a:srgbClr val="99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Oval 16"/>
              <p:cNvSpPr>
                <a:spLocks noChangeArrowheads="1"/>
              </p:cNvSpPr>
              <p:nvPr/>
            </p:nvSpPr>
            <p:spPr bwMode="auto">
              <a:xfrm>
                <a:off x="1296" y="2304"/>
                <a:ext cx="288" cy="28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Arc 17"/>
            <p:cNvSpPr>
              <a:spLocks/>
            </p:cNvSpPr>
            <p:nvPr/>
          </p:nvSpPr>
          <p:spPr bwMode="auto">
            <a:xfrm rot="-2236083">
              <a:off x="1200" y="1968"/>
              <a:ext cx="528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1342" y="1823"/>
              <a:ext cx="20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N</a:t>
              </a:r>
              <a:endParaRPr kumimoji="0" lang="es-ES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1358" y="288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</a:t>
              </a:r>
              <a:endParaRPr kumimoji="0" lang="es-ES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81200" y="1981200"/>
            <a:ext cx="1143000" cy="76200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438400" y="1676400"/>
            <a:ext cx="152400" cy="304800"/>
          </a:xfrm>
          <a:prstGeom prst="rect">
            <a:avLst/>
          </a:prstGeom>
          <a:gradFill rotWithShape="0">
            <a:gsLst>
              <a:gs pos="0">
                <a:srgbClr val="99CC00">
                  <a:gamma/>
                  <a:shade val="46275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2057400" y="19050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2057400" y="19050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2133600" y="1828800"/>
            <a:ext cx="0" cy="381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6" name="AutoShape 25"/>
          <p:cNvSpPr>
            <a:spLocks noChangeArrowheads="1"/>
          </p:cNvSpPr>
          <p:nvPr/>
        </p:nvSpPr>
        <p:spPr bwMode="auto">
          <a:xfrm>
            <a:off x="2438400" y="19050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2438400" y="1905000"/>
            <a:ext cx="152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2514600" y="1828800"/>
            <a:ext cx="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9" name="AutoShape 28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2895600" y="1828800"/>
            <a:ext cx="152400" cy="381000"/>
            <a:chOff x="1824" y="1152"/>
            <a:chExt cx="96" cy="240"/>
          </a:xfrm>
        </p:grpSpPr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1824" y="1200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1872" y="1152"/>
              <a:ext cx="0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 flipV="1">
            <a:off x="1981200" y="5943600"/>
            <a:ext cx="1143000" cy="381000"/>
            <a:chOff x="1008" y="3696"/>
            <a:chExt cx="720" cy="240"/>
          </a:xfrm>
        </p:grpSpPr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1008" y="3888"/>
              <a:ext cx="720" cy="48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 flipV="1">
              <a:off x="1296" y="3696"/>
              <a:ext cx="96" cy="192"/>
            </a:xfrm>
            <a:prstGeom prst="rect">
              <a:avLst/>
            </a:pr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6" name="AutoShape 35"/>
          <p:cNvSpPr>
            <a:spLocks noChangeArrowheads="1"/>
          </p:cNvSpPr>
          <p:nvPr/>
        </p:nvSpPr>
        <p:spPr bwMode="auto">
          <a:xfrm>
            <a:off x="2057400" y="58674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2057400" y="5867400"/>
            <a:ext cx="152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2133600" y="5791200"/>
            <a:ext cx="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9" name="AutoShape 38"/>
          <p:cNvSpPr>
            <a:spLocks noChangeArrowheads="1"/>
          </p:cNvSpPr>
          <p:nvPr/>
        </p:nvSpPr>
        <p:spPr bwMode="auto">
          <a:xfrm>
            <a:off x="2438400" y="58674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>
            <a:off x="2438400" y="58674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>
            <a:off x="2514600" y="5791200"/>
            <a:ext cx="0" cy="381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2" name="AutoShape 41"/>
          <p:cNvSpPr>
            <a:spLocks noChangeArrowheads="1"/>
          </p:cNvSpPr>
          <p:nvPr/>
        </p:nvSpPr>
        <p:spPr bwMode="auto">
          <a:xfrm>
            <a:off x="2895600" y="58674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2895600" y="5791200"/>
            <a:ext cx="152400" cy="381000"/>
            <a:chOff x="1824" y="3648"/>
            <a:chExt cx="96" cy="240"/>
          </a:xfrm>
        </p:grpSpPr>
        <p:sp>
          <p:nvSpPr>
            <p:cNvPr id="44" name="Line 43"/>
            <p:cNvSpPr>
              <a:spLocks noChangeShapeType="1"/>
            </p:cNvSpPr>
            <p:nvPr/>
          </p:nvSpPr>
          <p:spPr bwMode="auto">
            <a:xfrm>
              <a:off x="1824" y="3696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Line 44"/>
            <p:cNvSpPr>
              <a:spLocks noChangeShapeType="1"/>
            </p:cNvSpPr>
            <p:nvPr/>
          </p:nvSpPr>
          <p:spPr bwMode="auto">
            <a:xfrm>
              <a:off x="1872" y="3648"/>
              <a:ext cx="0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6" name="Freeform 45"/>
          <p:cNvSpPr>
            <a:spLocks/>
          </p:cNvSpPr>
          <p:nvPr/>
        </p:nvSpPr>
        <p:spPr bwMode="auto">
          <a:xfrm>
            <a:off x="2667000" y="5638800"/>
            <a:ext cx="304800" cy="152400"/>
          </a:xfrm>
          <a:custGeom>
            <a:avLst/>
            <a:gdLst>
              <a:gd name="T0" fmla="*/ 192 w 192"/>
              <a:gd name="T1" fmla="*/ 96 h 96"/>
              <a:gd name="T2" fmla="*/ 192 w 192"/>
              <a:gd name="T3" fmla="*/ 0 h 96"/>
              <a:gd name="T4" fmla="*/ 0 w 192"/>
              <a:gd name="T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" h="96">
                <a:moveTo>
                  <a:pt x="192" y="96"/>
                </a:moveTo>
                <a:lnTo>
                  <a:pt x="192" y="0"/>
                </a:ln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>
            <a:off x="2514600" y="5638800"/>
            <a:ext cx="1588" cy="152400"/>
          </a:xfrm>
          <a:custGeom>
            <a:avLst/>
            <a:gdLst>
              <a:gd name="T0" fmla="*/ 0 w 1"/>
              <a:gd name="T1" fmla="*/ 96 h 96"/>
              <a:gd name="T2" fmla="*/ 0 w 1"/>
              <a:gd name="T3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96">
                <a:moveTo>
                  <a:pt x="0" y="96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8" name="Freeform 47"/>
          <p:cNvSpPr>
            <a:spLocks/>
          </p:cNvSpPr>
          <p:nvPr/>
        </p:nvSpPr>
        <p:spPr bwMode="auto">
          <a:xfrm>
            <a:off x="914400" y="2990850"/>
            <a:ext cx="1219200" cy="2800350"/>
          </a:xfrm>
          <a:custGeom>
            <a:avLst/>
            <a:gdLst>
              <a:gd name="T0" fmla="*/ 768 w 768"/>
              <a:gd name="T1" fmla="*/ 1764 h 1764"/>
              <a:gd name="T2" fmla="*/ 768 w 768"/>
              <a:gd name="T3" fmla="*/ 1668 h 1764"/>
              <a:gd name="T4" fmla="*/ 0 w 768"/>
              <a:gd name="T5" fmla="*/ 1668 h 1764"/>
              <a:gd name="T6" fmla="*/ 0 w 768"/>
              <a:gd name="T7" fmla="*/ 0 h 1764"/>
              <a:gd name="T8" fmla="*/ 156 w 768"/>
              <a:gd name="T9" fmla="*/ 0 h 1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" h="1764">
                <a:moveTo>
                  <a:pt x="768" y="1764"/>
                </a:moveTo>
                <a:lnTo>
                  <a:pt x="768" y="1668"/>
                </a:lnTo>
                <a:lnTo>
                  <a:pt x="0" y="1668"/>
                </a:lnTo>
                <a:lnTo>
                  <a:pt x="0" y="0"/>
                </a:lnTo>
                <a:lnTo>
                  <a:pt x="156" y="0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9" name="Freeform 48"/>
          <p:cNvSpPr>
            <a:spLocks/>
          </p:cNvSpPr>
          <p:nvPr/>
        </p:nvSpPr>
        <p:spPr bwMode="auto">
          <a:xfrm>
            <a:off x="2971800" y="2209800"/>
            <a:ext cx="1219200" cy="914400"/>
          </a:xfrm>
          <a:custGeom>
            <a:avLst/>
            <a:gdLst>
              <a:gd name="T0" fmla="*/ 0 w 768"/>
              <a:gd name="T1" fmla="*/ 0 h 576"/>
              <a:gd name="T2" fmla="*/ 0 w 768"/>
              <a:gd name="T3" fmla="*/ 48 h 576"/>
              <a:gd name="T4" fmla="*/ 768 w 768"/>
              <a:gd name="T5" fmla="*/ 48 h 576"/>
              <a:gd name="T6" fmla="*/ 768 w 768"/>
              <a:gd name="T7" fmla="*/ 576 h 576"/>
              <a:gd name="T8" fmla="*/ 672 w 768"/>
              <a:gd name="T9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" h="576">
                <a:moveTo>
                  <a:pt x="0" y="0"/>
                </a:moveTo>
                <a:lnTo>
                  <a:pt x="0" y="48"/>
                </a:lnTo>
                <a:lnTo>
                  <a:pt x="768" y="48"/>
                </a:lnTo>
                <a:lnTo>
                  <a:pt x="768" y="576"/>
                </a:lnTo>
                <a:lnTo>
                  <a:pt x="672" y="576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0" name="Freeform 49"/>
          <p:cNvSpPr>
            <a:spLocks/>
          </p:cNvSpPr>
          <p:nvPr/>
        </p:nvSpPr>
        <p:spPr bwMode="auto">
          <a:xfrm>
            <a:off x="2514600" y="2133600"/>
            <a:ext cx="1447800" cy="762000"/>
          </a:xfrm>
          <a:custGeom>
            <a:avLst/>
            <a:gdLst>
              <a:gd name="T0" fmla="*/ 0 w 912"/>
              <a:gd name="T1" fmla="*/ 0 h 480"/>
              <a:gd name="T2" fmla="*/ 0 w 912"/>
              <a:gd name="T3" fmla="*/ 240 h 480"/>
              <a:gd name="T4" fmla="*/ 912 w 912"/>
              <a:gd name="T5" fmla="*/ 240 h 480"/>
              <a:gd name="T6" fmla="*/ 912 w 912"/>
              <a:gd name="T7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2" h="480">
                <a:moveTo>
                  <a:pt x="0" y="0"/>
                </a:moveTo>
                <a:lnTo>
                  <a:pt x="0" y="240"/>
                </a:lnTo>
                <a:lnTo>
                  <a:pt x="912" y="240"/>
                </a:lnTo>
                <a:lnTo>
                  <a:pt x="912" y="480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1" name="Freeform 50"/>
          <p:cNvSpPr>
            <a:spLocks/>
          </p:cNvSpPr>
          <p:nvPr/>
        </p:nvSpPr>
        <p:spPr bwMode="auto">
          <a:xfrm>
            <a:off x="685800" y="2133600"/>
            <a:ext cx="1447800" cy="1066800"/>
          </a:xfrm>
          <a:custGeom>
            <a:avLst/>
            <a:gdLst>
              <a:gd name="T0" fmla="*/ 912 w 912"/>
              <a:gd name="T1" fmla="*/ 0 h 672"/>
              <a:gd name="T2" fmla="*/ 912 w 912"/>
              <a:gd name="T3" fmla="*/ 48 h 672"/>
              <a:gd name="T4" fmla="*/ 0 w 912"/>
              <a:gd name="T5" fmla="*/ 48 h 672"/>
              <a:gd name="T6" fmla="*/ 0 w 912"/>
              <a:gd name="T7" fmla="*/ 672 h 672"/>
              <a:gd name="T8" fmla="*/ 66 w 912"/>
              <a:gd name="T9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2" h="672">
                <a:moveTo>
                  <a:pt x="912" y="0"/>
                </a:moveTo>
                <a:lnTo>
                  <a:pt x="912" y="48"/>
                </a:lnTo>
                <a:lnTo>
                  <a:pt x="0" y="48"/>
                </a:lnTo>
                <a:lnTo>
                  <a:pt x="0" y="672"/>
                </a:lnTo>
                <a:lnTo>
                  <a:pt x="66" y="672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2" name="Freeform 51"/>
          <p:cNvSpPr>
            <a:spLocks/>
          </p:cNvSpPr>
          <p:nvPr/>
        </p:nvSpPr>
        <p:spPr bwMode="auto">
          <a:xfrm>
            <a:off x="2514600" y="6248400"/>
            <a:ext cx="914400" cy="228600"/>
          </a:xfrm>
          <a:custGeom>
            <a:avLst/>
            <a:gdLst>
              <a:gd name="T0" fmla="*/ 0 w 576"/>
              <a:gd name="T1" fmla="*/ 0 h 144"/>
              <a:gd name="T2" fmla="*/ 576 w 576"/>
              <a:gd name="T3" fmla="*/ 0 h 144"/>
              <a:gd name="T4" fmla="*/ 576 w 576"/>
              <a:gd name="T5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144">
                <a:moveTo>
                  <a:pt x="0" y="0"/>
                </a:moveTo>
                <a:lnTo>
                  <a:pt x="576" y="0"/>
                </a:lnTo>
                <a:lnTo>
                  <a:pt x="576" y="144"/>
                </a:lnTo>
              </a:path>
            </a:pathLst>
          </a:custGeom>
          <a:noFill/>
          <a:ln w="571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3" name="Line 52"/>
          <p:cNvSpPr>
            <a:spLocks noChangeShapeType="1"/>
          </p:cNvSpPr>
          <p:nvPr/>
        </p:nvSpPr>
        <p:spPr bwMode="auto">
          <a:xfrm>
            <a:off x="3200400" y="6477000"/>
            <a:ext cx="4572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4" name="Line 53"/>
          <p:cNvSpPr>
            <a:spLocks noChangeShapeType="1"/>
          </p:cNvSpPr>
          <p:nvPr/>
        </p:nvSpPr>
        <p:spPr bwMode="auto">
          <a:xfrm>
            <a:off x="8221663" y="2759075"/>
            <a:ext cx="0" cy="23622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6529388" y="2759075"/>
            <a:ext cx="0" cy="23622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auto">
          <a:xfrm>
            <a:off x="5681663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>
            <a:off x="5118100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8" name="Line 57"/>
          <p:cNvSpPr>
            <a:spLocks noChangeShapeType="1"/>
          </p:cNvSpPr>
          <p:nvPr/>
        </p:nvSpPr>
        <p:spPr bwMode="auto">
          <a:xfrm>
            <a:off x="5402263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9" name="Line 58"/>
          <p:cNvSpPr>
            <a:spLocks noChangeShapeType="1"/>
          </p:cNvSpPr>
          <p:nvPr/>
        </p:nvSpPr>
        <p:spPr bwMode="auto">
          <a:xfrm>
            <a:off x="5964238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0" name="Line 59"/>
          <p:cNvSpPr>
            <a:spLocks noChangeShapeType="1"/>
          </p:cNvSpPr>
          <p:nvPr/>
        </p:nvSpPr>
        <p:spPr bwMode="auto">
          <a:xfrm>
            <a:off x="6246813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>
            <a:off x="6811963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2" name="Line 61"/>
          <p:cNvSpPr>
            <a:spLocks noChangeShapeType="1"/>
          </p:cNvSpPr>
          <p:nvPr/>
        </p:nvSpPr>
        <p:spPr bwMode="auto">
          <a:xfrm>
            <a:off x="7092950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3" name="Line 62"/>
          <p:cNvSpPr>
            <a:spLocks noChangeShapeType="1"/>
          </p:cNvSpPr>
          <p:nvPr/>
        </p:nvSpPr>
        <p:spPr bwMode="auto">
          <a:xfrm>
            <a:off x="7656513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4" name="Line 63"/>
          <p:cNvSpPr>
            <a:spLocks noChangeShapeType="1"/>
          </p:cNvSpPr>
          <p:nvPr/>
        </p:nvSpPr>
        <p:spPr bwMode="auto">
          <a:xfrm>
            <a:off x="7939088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5" name="Text Box 64"/>
          <p:cNvSpPr txBox="1">
            <a:spLocks noChangeArrowheads="1"/>
          </p:cNvSpPr>
          <p:nvPr/>
        </p:nvSpPr>
        <p:spPr bwMode="auto">
          <a:xfrm>
            <a:off x="4724400" y="2451100"/>
            <a:ext cx="411522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0°    60°    120°   180°  240°  300°  360°                                                    720°</a:t>
            </a:r>
            <a:endParaRPr kumimoji="0" lang="es-ES" sz="9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66" name="Group 65"/>
          <p:cNvGrpSpPr>
            <a:grpSpLocks/>
          </p:cNvGrpSpPr>
          <p:nvPr/>
        </p:nvGrpSpPr>
        <p:grpSpPr bwMode="auto">
          <a:xfrm>
            <a:off x="4800600" y="2819400"/>
            <a:ext cx="3733800" cy="2219325"/>
            <a:chOff x="3024" y="1774"/>
            <a:chExt cx="2352" cy="1398"/>
          </a:xfrm>
        </p:grpSpPr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039" y="1774"/>
              <a:ext cx="1" cy="1398"/>
            </a:xfrm>
            <a:custGeom>
              <a:avLst/>
              <a:gdLst>
                <a:gd name="T0" fmla="*/ 0 w 1"/>
                <a:gd name="T1" fmla="*/ 0 h 1398"/>
                <a:gd name="T2" fmla="*/ 0 w 1"/>
                <a:gd name="T3" fmla="*/ 1398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398">
                  <a:moveTo>
                    <a:pt x="0" y="0"/>
                  </a:moveTo>
                  <a:lnTo>
                    <a:pt x="0" y="1398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Line 67"/>
            <p:cNvSpPr>
              <a:spLocks noChangeShapeType="1"/>
            </p:cNvSpPr>
            <p:nvPr/>
          </p:nvSpPr>
          <p:spPr bwMode="auto">
            <a:xfrm>
              <a:off x="3024" y="2458"/>
              <a:ext cx="235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9" name="Freeform 68"/>
          <p:cNvSpPr>
            <a:spLocks/>
          </p:cNvSpPr>
          <p:nvPr/>
        </p:nvSpPr>
        <p:spPr bwMode="auto">
          <a:xfrm>
            <a:off x="5118100" y="3276600"/>
            <a:ext cx="1689100" cy="622300"/>
          </a:xfrm>
          <a:custGeom>
            <a:avLst/>
            <a:gdLst>
              <a:gd name="T0" fmla="*/ 0 w 1064"/>
              <a:gd name="T1" fmla="*/ 392 h 392"/>
              <a:gd name="T2" fmla="*/ 544 w 1064"/>
              <a:gd name="T3" fmla="*/ 0 h 392"/>
              <a:gd name="T4" fmla="*/ 1064 w 1064"/>
              <a:gd name="T5" fmla="*/ 392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4" h="392">
                <a:moveTo>
                  <a:pt x="0" y="392"/>
                </a:moveTo>
                <a:cubicBezTo>
                  <a:pt x="91" y="326"/>
                  <a:pt x="367" y="0"/>
                  <a:pt x="544" y="0"/>
                </a:cubicBezTo>
                <a:cubicBezTo>
                  <a:pt x="721" y="0"/>
                  <a:pt x="956" y="310"/>
                  <a:pt x="1064" y="39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0" name="Freeform 69"/>
          <p:cNvSpPr>
            <a:spLocks/>
          </p:cNvSpPr>
          <p:nvPr/>
        </p:nvSpPr>
        <p:spPr bwMode="auto">
          <a:xfrm>
            <a:off x="5683250" y="3271838"/>
            <a:ext cx="1708150" cy="639762"/>
          </a:xfrm>
          <a:custGeom>
            <a:avLst/>
            <a:gdLst>
              <a:gd name="T0" fmla="*/ 0 w 1076"/>
              <a:gd name="T1" fmla="*/ 403 h 403"/>
              <a:gd name="T2" fmla="*/ 524 w 1076"/>
              <a:gd name="T3" fmla="*/ 3 h 403"/>
              <a:gd name="T4" fmla="*/ 1076 w 1076"/>
              <a:gd name="T5" fmla="*/ 387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76" h="403">
                <a:moveTo>
                  <a:pt x="0" y="403"/>
                </a:moveTo>
                <a:cubicBezTo>
                  <a:pt x="88" y="336"/>
                  <a:pt x="345" y="6"/>
                  <a:pt x="524" y="3"/>
                </a:cubicBezTo>
                <a:cubicBezTo>
                  <a:pt x="703" y="0"/>
                  <a:pt x="961" y="307"/>
                  <a:pt x="1076" y="387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1" name="Freeform 70"/>
          <p:cNvSpPr>
            <a:spLocks/>
          </p:cNvSpPr>
          <p:nvPr/>
        </p:nvSpPr>
        <p:spPr bwMode="auto">
          <a:xfrm>
            <a:off x="6813550" y="3905250"/>
            <a:ext cx="1409700" cy="628650"/>
          </a:xfrm>
          <a:custGeom>
            <a:avLst/>
            <a:gdLst>
              <a:gd name="T0" fmla="*/ 0 w 888"/>
              <a:gd name="T1" fmla="*/ 0 h 396"/>
              <a:gd name="T2" fmla="*/ 580 w 888"/>
              <a:gd name="T3" fmla="*/ 372 h 396"/>
              <a:gd name="T4" fmla="*/ 888 w 888"/>
              <a:gd name="T5" fmla="*/ 14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88" h="396">
                <a:moveTo>
                  <a:pt x="0" y="0"/>
                </a:moveTo>
                <a:cubicBezTo>
                  <a:pt x="96" y="62"/>
                  <a:pt x="432" y="348"/>
                  <a:pt x="580" y="372"/>
                </a:cubicBezTo>
                <a:cubicBezTo>
                  <a:pt x="728" y="396"/>
                  <a:pt x="824" y="191"/>
                  <a:pt x="888" y="144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2" name="Freeform 71"/>
          <p:cNvSpPr>
            <a:spLocks/>
          </p:cNvSpPr>
          <p:nvPr/>
        </p:nvSpPr>
        <p:spPr bwMode="auto">
          <a:xfrm>
            <a:off x="4826000" y="3236913"/>
            <a:ext cx="1422400" cy="661987"/>
          </a:xfrm>
          <a:custGeom>
            <a:avLst/>
            <a:gdLst>
              <a:gd name="T0" fmla="*/ 0 w 896"/>
              <a:gd name="T1" fmla="*/ 269 h 417"/>
              <a:gd name="T2" fmla="*/ 392 w 896"/>
              <a:gd name="T3" fmla="*/ 25 h 417"/>
              <a:gd name="T4" fmla="*/ 896 w 896"/>
              <a:gd name="T5" fmla="*/ 41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96" h="417">
                <a:moveTo>
                  <a:pt x="0" y="269"/>
                </a:moveTo>
                <a:cubicBezTo>
                  <a:pt x="65" y="228"/>
                  <a:pt x="243" y="0"/>
                  <a:pt x="392" y="25"/>
                </a:cubicBezTo>
                <a:cubicBezTo>
                  <a:pt x="541" y="50"/>
                  <a:pt x="791" y="335"/>
                  <a:pt x="896" y="417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3" name="Freeform 72"/>
          <p:cNvSpPr>
            <a:spLocks/>
          </p:cNvSpPr>
          <p:nvPr/>
        </p:nvSpPr>
        <p:spPr bwMode="auto">
          <a:xfrm>
            <a:off x="4838700" y="3276600"/>
            <a:ext cx="844550" cy="628650"/>
          </a:xfrm>
          <a:custGeom>
            <a:avLst/>
            <a:gdLst>
              <a:gd name="T0" fmla="*/ 0 w 532"/>
              <a:gd name="T1" fmla="*/ 0 h 396"/>
              <a:gd name="T2" fmla="*/ 532 w 532"/>
              <a:gd name="T3" fmla="*/ 396 h 39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32" h="396">
                <a:moveTo>
                  <a:pt x="0" y="0"/>
                </a:moveTo>
                <a:cubicBezTo>
                  <a:pt x="89" y="66"/>
                  <a:pt x="421" y="314"/>
                  <a:pt x="532" y="396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4" name="Freeform 73"/>
          <p:cNvSpPr>
            <a:spLocks/>
          </p:cNvSpPr>
          <p:nvPr/>
        </p:nvSpPr>
        <p:spPr bwMode="auto">
          <a:xfrm>
            <a:off x="6248400" y="3905250"/>
            <a:ext cx="1695450" cy="592138"/>
          </a:xfrm>
          <a:custGeom>
            <a:avLst/>
            <a:gdLst>
              <a:gd name="T0" fmla="*/ 0 w 1068"/>
              <a:gd name="T1" fmla="*/ 0 h 373"/>
              <a:gd name="T2" fmla="*/ 600 w 1068"/>
              <a:gd name="T3" fmla="*/ 372 h 373"/>
              <a:gd name="T4" fmla="*/ 1068 w 1068"/>
              <a:gd name="T5" fmla="*/ 4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8" h="373">
                <a:moveTo>
                  <a:pt x="0" y="0"/>
                </a:moveTo>
                <a:cubicBezTo>
                  <a:pt x="100" y="61"/>
                  <a:pt x="422" y="371"/>
                  <a:pt x="600" y="372"/>
                </a:cubicBezTo>
                <a:cubicBezTo>
                  <a:pt x="778" y="373"/>
                  <a:pt x="971" y="81"/>
                  <a:pt x="1068" y="4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5" name="Freeform 74"/>
          <p:cNvSpPr>
            <a:spLocks/>
          </p:cNvSpPr>
          <p:nvPr/>
        </p:nvSpPr>
        <p:spPr bwMode="auto">
          <a:xfrm>
            <a:off x="5683250" y="3898900"/>
            <a:ext cx="1701800" cy="598488"/>
          </a:xfrm>
          <a:custGeom>
            <a:avLst/>
            <a:gdLst>
              <a:gd name="T0" fmla="*/ 0 w 1072"/>
              <a:gd name="T1" fmla="*/ 0 h 377"/>
              <a:gd name="T2" fmla="*/ 572 w 1072"/>
              <a:gd name="T3" fmla="*/ 376 h 377"/>
              <a:gd name="T4" fmla="*/ 1072 w 1072"/>
              <a:gd name="T5" fmla="*/ 4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72" h="377">
                <a:moveTo>
                  <a:pt x="0" y="0"/>
                </a:moveTo>
                <a:cubicBezTo>
                  <a:pt x="95" y="62"/>
                  <a:pt x="393" y="375"/>
                  <a:pt x="572" y="376"/>
                </a:cubicBezTo>
                <a:cubicBezTo>
                  <a:pt x="751" y="377"/>
                  <a:pt x="968" y="81"/>
                  <a:pt x="1072" y="4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6" name="Freeform 75"/>
          <p:cNvSpPr>
            <a:spLocks/>
          </p:cNvSpPr>
          <p:nvPr/>
        </p:nvSpPr>
        <p:spPr bwMode="auto">
          <a:xfrm>
            <a:off x="7378700" y="3898900"/>
            <a:ext cx="844550" cy="596900"/>
          </a:xfrm>
          <a:custGeom>
            <a:avLst/>
            <a:gdLst>
              <a:gd name="T0" fmla="*/ 0 w 532"/>
              <a:gd name="T1" fmla="*/ 0 h 376"/>
              <a:gd name="T2" fmla="*/ 532 w 532"/>
              <a:gd name="T3" fmla="*/ 376 h 37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32" h="376">
                <a:moveTo>
                  <a:pt x="0" y="0"/>
                </a:moveTo>
                <a:cubicBezTo>
                  <a:pt x="89" y="63"/>
                  <a:pt x="421" y="298"/>
                  <a:pt x="532" y="376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2802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35161" y="251356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Funcionamiento Sistema de Carga: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435160" y="692696"/>
            <a:ext cx="2034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2. Rectificación </a:t>
            </a:r>
            <a:endParaRPr lang="es-CL" dirty="0"/>
          </a:p>
        </p:txBody>
      </p:sp>
      <p:sp>
        <p:nvSpPr>
          <p:cNvPr id="77" name="Text Box 5"/>
          <p:cNvSpPr txBox="1">
            <a:spLocks noChangeArrowheads="1"/>
          </p:cNvSpPr>
          <p:nvPr/>
        </p:nvSpPr>
        <p:spPr bwMode="auto">
          <a:xfrm>
            <a:off x="1371600" y="1219200"/>
            <a:ext cx="2273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BOBINA DE INDUCCION</a:t>
            </a:r>
            <a:endParaRPr kumimoji="0" lang="es-ES" sz="1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562600" y="1920875"/>
            <a:ext cx="17395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TENSION POSITIVA</a:t>
            </a:r>
            <a:endParaRPr kumimoji="0" lang="es-ES" sz="1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9" name="Text Box 7"/>
          <p:cNvSpPr txBox="1">
            <a:spLocks noChangeArrowheads="1"/>
          </p:cNvSpPr>
          <p:nvPr/>
        </p:nvSpPr>
        <p:spPr bwMode="auto">
          <a:xfrm>
            <a:off x="5622528" y="5273675"/>
            <a:ext cx="18549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TENSION NEGATIVA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(no existe)</a:t>
            </a:r>
            <a:endParaRPr kumimoji="0" lang="es-ES" sz="1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0" name="Line 8"/>
          <p:cNvSpPr>
            <a:spLocks noChangeShapeType="1"/>
          </p:cNvSpPr>
          <p:nvPr/>
        </p:nvSpPr>
        <p:spPr bwMode="auto">
          <a:xfrm>
            <a:off x="8221663" y="2759075"/>
            <a:ext cx="0" cy="23622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1" name="Line 9"/>
          <p:cNvSpPr>
            <a:spLocks noChangeShapeType="1"/>
          </p:cNvSpPr>
          <p:nvPr/>
        </p:nvSpPr>
        <p:spPr bwMode="auto">
          <a:xfrm>
            <a:off x="6529388" y="2759075"/>
            <a:ext cx="0" cy="23622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2" name="Line 10"/>
          <p:cNvSpPr>
            <a:spLocks noChangeShapeType="1"/>
          </p:cNvSpPr>
          <p:nvPr/>
        </p:nvSpPr>
        <p:spPr bwMode="auto">
          <a:xfrm>
            <a:off x="5681663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3" name="Line 11"/>
          <p:cNvSpPr>
            <a:spLocks noChangeShapeType="1"/>
          </p:cNvSpPr>
          <p:nvPr/>
        </p:nvSpPr>
        <p:spPr bwMode="auto">
          <a:xfrm>
            <a:off x="7377113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4" name="Line 12"/>
          <p:cNvSpPr>
            <a:spLocks noChangeShapeType="1"/>
          </p:cNvSpPr>
          <p:nvPr/>
        </p:nvSpPr>
        <p:spPr bwMode="auto">
          <a:xfrm>
            <a:off x="5118100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5" name="Line 13"/>
          <p:cNvSpPr>
            <a:spLocks noChangeShapeType="1"/>
          </p:cNvSpPr>
          <p:nvPr/>
        </p:nvSpPr>
        <p:spPr bwMode="auto">
          <a:xfrm>
            <a:off x="5402263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6" name="Line 14"/>
          <p:cNvSpPr>
            <a:spLocks noChangeShapeType="1"/>
          </p:cNvSpPr>
          <p:nvPr/>
        </p:nvSpPr>
        <p:spPr bwMode="auto">
          <a:xfrm>
            <a:off x="5964238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7" name="Line 15"/>
          <p:cNvSpPr>
            <a:spLocks noChangeShapeType="1"/>
          </p:cNvSpPr>
          <p:nvPr/>
        </p:nvSpPr>
        <p:spPr bwMode="auto">
          <a:xfrm>
            <a:off x="6246813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8" name="Line 16"/>
          <p:cNvSpPr>
            <a:spLocks noChangeShapeType="1"/>
          </p:cNvSpPr>
          <p:nvPr/>
        </p:nvSpPr>
        <p:spPr bwMode="auto">
          <a:xfrm>
            <a:off x="6811963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9" name="Line 17"/>
          <p:cNvSpPr>
            <a:spLocks noChangeShapeType="1"/>
          </p:cNvSpPr>
          <p:nvPr/>
        </p:nvSpPr>
        <p:spPr bwMode="auto">
          <a:xfrm>
            <a:off x="7092950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0" name="Line 18"/>
          <p:cNvSpPr>
            <a:spLocks noChangeShapeType="1"/>
          </p:cNvSpPr>
          <p:nvPr/>
        </p:nvSpPr>
        <p:spPr bwMode="auto">
          <a:xfrm>
            <a:off x="7656513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1" name="Line 19"/>
          <p:cNvSpPr>
            <a:spLocks noChangeShapeType="1"/>
          </p:cNvSpPr>
          <p:nvPr/>
        </p:nvSpPr>
        <p:spPr bwMode="auto">
          <a:xfrm>
            <a:off x="7939088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2" name="Text Box 20"/>
          <p:cNvSpPr txBox="1">
            <a:spLocks noChangeArrowheads="1"/>
          </p:cNvSpPr>
          <p:nvPr/>
        </p:nvSpPr>
        <p:spPr bwMode="auto">
          <a:xfrm>
            <a:off x="4724400" y="2451100"/>
            <a:ext cx="411522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0°    60°    120°   180°  240°  300°  360°                                                    720°</a:t>
            </a:r>
            <a:endParaRPr kumimoji="0" lang="es-ES" sz="9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93" name="Group 21"/>
          <p:cNvGrpSpPr>
            <a:grpSpLocks/>
          </p:cNvGrpSpPr>
          <p:nvPr/>
        </p:nvGrpSpPr>
        <p:grpSpPr bwMode="auto">
          <a:xfrm>
            <a:off x="4800600" y="2819400"/>
            <a:ext cx="3733800" cy="2219325"/>
            <a:chOff x="3024" y="1774"/>
            <a:chExt cx="2352" cy="1398"/>
          </a:xfrm>
        </p:grpSpPr>
        <p:sp>
          <p:nvSpPr>
            <p:cNvPr id="94" name="Freeform 22"/>
            <p:cNvSpPr>
              <a:spLocks/>
            </p:cNvSpPr>
            <p:nvPr/>
          </p:nvSpPr>
          <p:spPr bwMode="auto">
            <a:xfrm>
              <a:off x="3039" y="1774"/>
              <a:ext cx="1" cy="1398"/>
            </a:xfrm>
            <a:custGeom>
              <a:avLst/>
              <a:gdLst>
                <a:gd name="T0" fmla="*/ 0 w 1"/>
                <a:gd name="T1" fmla="*/ 0 h 1398"/>
                <a:gd name="T2" fmla="*/ 0 w 1"/>
                <a:gd name="T3" fmla="*/ 1398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398">
                  <a:moveTo>
                    <a:pt x="0" y="0"/>
                  </a:moveTo>
                  <a:lnTo>
                    <a:pt x="0" y="1398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Line 23"/>
            <p:cNvSpPr>
              <a:spLocks noChangeShapeType="1"/>
            </p:cNvSpPr>
            <p:nvPr/>
          </p:nvSpPr>
          <p:spPr bwMode="auto">
            <a:xfrm>
              <a:off x="3024" y="2458"/>
              <a:ext cx="235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6" name="Oval 24"/>
          <p:cNvSpPr>
            <a:spLocks noChangeArrowheads="1"/>
          </p:cNvSpPr>
          <p:nvPr/>
        </p:nvSpPr>
        <p:spPr bwMode="auto">
          <a:xfrm>
            <a:off x="1223963" y="2595563"/>
            <a:ext cx="2667000" cy="2590800"/>
          </a:xfrm>
          <a:prstGeom prst="ellipse">
            <a:avLst/>
          </a:pr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7" name="Oval 25"/>
          <p:cNvSpPr>
            <a:spLocks noChangeArrowheads="1"/>
          </p:cNvSpPr>
          <p:nvPr/>
        </p:nvSpPr>
        <p:spPr bwMode="auto">
          <a:xfrm>
            <a:off x="1452563" y="2824163"/>
            <a:ext cx="2209800" cy="2133600"/>
          </a:xfrm>
          <a:prstGeom prst="ellipse">
            <a:avLst/>
          </a:prstGeom>
          <a:solidFill>
            <a:srgbClr val="CCFFC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8" name="Freeform 26"/>
          <p:cNvSpPr>
            <a:spLocks/>
          </p:cNvSpPr>
          <p:nvPr/>
        </p:nvSpPr>
        <p:spPr bwMode="auto">
          <a:xfrm>
            <a:off x="1154113" y="2590800"/>
            <a:ext cx="2800350" cy="730250"/>
          </a:xfrm>
          <a:custGeom>
            <a:avLst/>
            <a:gdLst>
              <a:gd name="T0" fmla="*/ 0 w 1764"/>
              <a:gd name="T1" fmla="*/ 240 h 460"/>
              <a:gd name="T2" fmla="*/ 282 w 1764"/>
              <a:gd name="T3" fmla="*/ 450 h 460"/>
              <a:gd name="T4" fmla="*/ 312 w 1764"/>
              <a:gd name="T5" fmla="*/ 300 h 460"/>
              <a:gd name="T6" fmla="*/ 228 w 1764"/>
              <a:gd name="T7" fmla="*/ 297 h 460"/>
              <a:gd name="T8" fmla="*/ 252 w 1764"/>
              <a:gd name="T9" fmla="*/ 378 h 460"/>
              <a:gd name="T10" fmla="*/ 405 w 1764"/>
              <a:gd name="T11" fmla="*/ 327 h 460"/>
              <a:gd name="T12" fmla="*/ 423 w 1764"/>
              <a:gd name="T13" fmla="*/ 213 h 460"/>
              <a:gd name="T14" fmla="*/ 348 w 1764"/>
              <a:gd name="T15" fmla="*/ 186 h 460"/>
              <a:gd name="T16" fmla="*/ 345 w 1764"/>
              <a:gd name="T17" fmla="*/ 270 h 460"/>
              <a:gd name="T18" fmla="*/ 504 w 1764"/>
              <a:gd name="T19" fmla="*/ 258 h 460"/>
              <a:gd name="T20" fmla="*/ 561 w 1764"/>
              <a:gd name="T21" fmla="*/ 138 h 460"/>
              <a:gd name="T22" fmla="*/ 480 w 1764"/>
              <a:gd name="T23" fmla="*/ 99 h 460"/>
              <a:gd name="T24" fmla="*/ 471 w 1764"/>
              <a:gd name="T25" fmla="*/ 177 h 460"/>
              <a:gd name="T26" fmla="*/ 615 w 1764"/>
              <a:gd name="T27" fmla="*/ 198 h 460"/>
              <a:gd name="T28" fmla="*/ 669 w 1764"/>
              <a:gd name="T29" fmla="*/ 147 h 460"/>
              <a:gd name="T30" fmla="*/ 678 w 1764"/>
              <a:gd name="T31" fmla="*/ 78 h 460"/>
              <a:gd name="T32" fmla="*/ 621 w 1764"/>
              <a:gd name="T33" fmla="*/ 51 h 460"/>
              <a:gd name="T34" fmla="*/ 600 w 1764"/>
              <a:gd name="T35" fmla="*/ 123 h 460"/>
              <a:gd name="T36" fmla="*/ 747 w 1764"/>
              <a:gd name="T37" fmla="*/ 156 h 460"/>
              <a:gd name="T38" fmla="*/ 804 w 1764"/>
              <a:gd name="T39" fmla="*/ 57 h 460"/>
              <a:gd name="T40" fmla="*/ 759 w 1764"/>
              <a:gd name="T41" fmla="*/ 6 h 460"/>
              <a:gd name="T42" fmla="*/ 726 w 1764"/>
              <a:gd name="T43" fmla="*/ 60 h 460"/>
              <a:gd name="T44" fmla="*/ 870 w 1764"/>
              <a:gd name="T45" fmla="*/ 144 h 460"/>
              <a:gd name="T46" fmla="*/ 957 w 1764"/>
              <a:gd name="T47" fmla="*/ 63 h 460"/>
              <a:gd name="T48" fmla="*/ 918 w 1764"/>
              <a:gd name="T49" fmla="*/ 0 h 460"/>
              <a:gd name="T50" fmla="*/ 864 w 1764"/>
              <a:gd name="T51" fmla="*/ 63 h 460"/>
              <a:gd name="T52" fmla="*/ 1008 w 1764"/>
              <a:gd name="T53" fmla="*/ 156 h 460"/>
              <a:gd name="T54" fmla="*/ 1119 w 1764"/>
              <a:gd name="T55" fmla="*/ 93 h 460"/>
              <a:gd name="T56" fmla="*/ 1086 w 1764"/>
              <a:gd name="T57" fmla="*/ 24 h 460"/>
              <a:gd name="T58" fmla="*/ 1029 w 1764"/>
              <a:gd name="T59" fmla="*/ 78 h 460"/>
              <a:gd name="T60" fmla="*/ 1134 w 1764"/>
              <a:gd name="T61" fmla="*/ 189 h 460"/>
              <a:gd name="T62" fmla="*/ 1278 w 1764"/>
              <a:gd name="T63" fmla="*/ 159 h 460"/>
              <a:gd name="T64" fmla="*/ 1251 w 1764"/>
              <a:gd name="T65" fmla="*/ 87 h 460"/>
              <a:gd name="T66" fmla="*/ 1182 w 1764"/>
              <a:gd name="T67" fmla="*/ 114 h 460"/>
              <a:gd name="T68" fmla="*/ 1263 w 1764"/>
              <a:gd name="T69" fmla="*/ 258 h 460"/>
              <a:gd name="T70" fmla="*/ 1422 w 1764"/>
              <a:gd name="T71" fmla="*/ 270 h 460"/>
              <a:gd name="T72" fmla="*/ 1407 w 1764"/>
              <a:gd name="T73" fmla="*/ 174 h 460"/>
              <a:gd name="T74" fmla="*/ 1323 w 1764"/>
              <a:gd name="T75" fmla="*/ 189 h 460"/>
              <a:gd name="T76" fmla="*/ 1389 w 1764"/>
              <a:gd name="T77" fmla="*/ 339 h 460"/>
              <a:gd name="T78" fmla="*/ 1515 w 1764"/>
              <a:gd name="T79" fmla="*/ 375 h 460"/>
              <a:gd name="T80" fmla="*/ 1764 w 1764"/>
              <a:gd name="T81" fmla="*/ 174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4" h="460">
                <a:moveTo>
                  <a:pt x="0" y="240"/>
                </a:moveTo>
                <a:cubicBezTo>
                  <a:pt x="47" y="275"/>
                  <a:pt x="230" y="440"/>
                  <a:pt x="282" y="450"/>
                </a:cubicBezTo>
                <a:cubicBezTo>
                  <a:pt x="334" y="460"/>
                  <a:pt x="321" y="325"/>
                  <a:pt x="312" y="300"/>
                </a:cubicBezTo>
                <a:cubicBezTo>
                  <a:pt x="303" y="275"/>
                  <a:pt x="238" y="284"/>
                  <a:pt x="228" y="297"/>
                </a:cubicBezTo>
                <a:cubicBezTo>
                  <a:pt x="218" y="310"/>
                  <a:pt x="223" y="373"/>
                  <a:pt x="252" y="378"/>
                </a:cubicBezTo>
                <a:cubicBezTo>
                  <a:pt x="281" y="383"/>
                  <a:pt x="377" y="354"/>
                  <a:pt x="405" y="327"/>
                </a:cubicBezTo>
                <a:cubicBezTo>
                  <a:pt x="433" y="300"/>
                  <a:pt x="432" y="236"/>
                  <a:pt x="423" y="213"/>
                </a:cubicBezTo>
                <a:cubicBezTo>
                  <a:pt x="414" y="190"/>
                  <a:pt x="361" y="177"/>
                  <a:pt x="348" y="186"/>
                </a:cubicBezTo>
                <a:cubicBezTo>
                  <a:pt x="335" y="195"/>
                  <a:pt x="319" y="258"/>
                  <a:pt x="345" y="270"/>
                </a:cubicBezTo>
                <a:cubicBezTo>
                  <a:pt x="371" y="282"/>
                  <a:pt x="468" y="280"/>
                  <a:pt x="504" y="258"/>
                </a:cubicBezTo>
                <a:cubicBezTo>
                  <a:pt x="540" y="236"/>
                  <a:pt x="565" y="165"/>
                  <a:pt x="561" y="138"/>
                </a:cubicBezTo>
                <a:cubicBezTo>
                  <a:pt x="557" y="111"/>
                  <a:pt x="495" y="92"/>
                  <a:pt x="480" y="99"/>
                </a:cubicBezTo>
                <a:cubicBezTo>
                  <a:pt x="465" y="106"/>
                  <a:pt x="449" y="161"/>
                  <a:pt x="471" y="177"/>
                </a:cubicBezTo>
                <a:cubicBezTo>
                  <a:pt x="493" y="193"/>
                  <a:pt x="582" y="203"/>
                  <a:pt x="615" y="198"/>
                </a:cubicBezTo>
                <a:cubicBezTo>
                  <a:pt x="648" y="193"/>
                  <a:pt x="659" y="167"/>
                  <a:pt x="669" y="147"/>
                </a:cubicBezTo>
                <a:cubicBezTo>
                  <a:pt x="679" y="127"/>
                  <a:pt x="686" y="94"/>
                  <a:pt x="678" y="78"/>
                </a:cubicBezTo>
                <a:cubicBezTo>
                  <a:pt x="670" y="62"/>
                  <a:pt x="634" y="44"/>
                  <a:pt x="621" y="51"/>
                </a:cubicBezTo>
                <a:cubicBezTo>
                  <a:pt x="608" y="58"/>
                  <a:pt x="579" y="106"/>
                  <a:pt x="600" y="123"/>
                </a:cubicBezTo>
                <a:cubicBezTo>
                  <a:pt x="621" y="140"/>
                  <a:pt x="713" y="167"/>
                  <a:pt x="747" y="156"/>
                </a:cubicBezTo>
                <a:cubicBezTo>
                  <a:pt x="781" y="145"/>
                  <a:pt x="802" y="82"/>
                  <a:pt x="804" y="57"/>
                </a:cubicBezTo>
                <a:cubicBezTo>
                  <a:pt x="806" y="32"/>
                  <a:pt x="772" y="5"/>
                  <a:pt x="759" y="6"/>
                </a:cubicBezTo>
                <a:cubicBezTo>
                  <a:pt x="746" y="7"/>
                  <a:pt x="707" y="37"/>
                  <a:pt x="726" y="60"/>
                </a:cubicBezTo>
                <a:cubicBezTo>
                  <a:pt x="745" y="83"/>
                  <a:pt x="832" y="144"/>
                  <a:pt x="870" y="144"/>
                </a:cubicBezTo>
                <a:cubicBezTo>
                  <a:pt x="908" y="144"/>
                  <a:pt x="949" y="87"/>
                  <a:pt x="957" y="63"/>
                </a:cubicBezTo>
                <a:cubicBezTo>
                  <a:pt x="965" y="39"/>
                  <a:pt x="933" y="0"/>
                  <a:pt x="918" y="0"/>
                </a:cubicBezTo>
                <a:cubicBezTo>
                  <a:pt x="903" y="0"/>
                  <a:pt x="849" y="37"/>
                  <a:pt x="864" y="63"/>
                </a:cubicBezTo>
                <a:cubicBezTo>
                  <a:pt x="879" y="89"/>
                  <a:pt x="965" y="151"/>
                  <a:pt x="1008" y="156"/>
                </a:cubicBezTo>
                <a:cubicBezTo>
                  <a:pt x="1051" y="161"/>
                  <a:pt x="1106" y="115"/>
                  <a:pt x="1119" y="93"/>
                </a:cubicBezTo>
                <a:cubicBezTo>
                  <a:pt x="1132" y="71"/>
                  <a:pt x="1101" y="26"/>
                  <a:pt x="1086" y="24"/>
                </a:cubicBezTo>
                <a:cubicBezTo>
                  <a:pt x="1071" y="22"/>
                  <a:pt x="1021" y="51"/>
                  <a:pt x="1029" y="78"/>
                </a:cubicBezTo>
                <a:cubicBezTo>
                  <a:pt x="1037" y="105"/>
                  <a:pt x="1093" y="176"/>
                  <a:pt x="1134" y="189"/>
                </a:cubicBezTo>
                <a:cubicBezTo>
                  <a:pt x="1175" y="202"/>
                  <a:pt x="1259" y="176"/>
                  <a:pt x="1278" y="159"/>
                </a:cubicBezTo>
                <a:cubicBezTo>
                  <a:pt x="1297" y="142"/>
                  <a:pt x="1267" y="94"/>
                  <a:pt x="1251" y="87"/>
                </a:cubicBezTo>
                <a:cubicBezTo>
                  <a:pt x="1235" y="80"/>
                  <a:pt x="1180" y="86"/>
                  <a:pt x="1182" y="114"/>
                </a:cubicBezTo>
                <a:cubicBezTo>
                  <a:pt x="1184" y="142"/>
                  <a:pt x="1223" y="232"/>
                  <a:pt x="1263" y="258"/>
                </a:cubicBezTo>
                <a:cubicBezTo>
                  <a:pt x="1303" y="284"/>
                  <a:pt x="1398" y="284"/>
                  <a:pt x="1422" y="270"/>
                </a:cubicBezTo>
                <a:cubicBezTo>
                  <a:pt x="1446" y="256"/>
                  <a:pt x="1423" y="187"/>
                  <a:pt x="1407" y="174"/>
                </a:cubicBezTo>
                <a:cubicBezTo>
                  <a:pt x="1391" y="161"/>
                  <a:pt x="1326" y="162"/>
                  <a:pt x="1323" y="189"/>
                </a:cubicBezTo>
                <a:cubicBezTo>
                  <a:pt x="1320" y="216"/>
                  <a:pt x="1357" y="308"/>
                  <a:pt x="1389" y="339"/>
                </a:cubicBezTo>
                <a:cubicBezTo>
                  <a:pt x="1421" y="370"/>
                  <a:pt x="1453" y="402"/>
                  <a:pt x="1515" y="375"/>
                </a:cubicBezTo>
                <a:cubicBezTo>
                  <a:pt x="1577" y="348"/>
                  <a:pt x="1712" y="216"/>
                  <a:pt x="1764" y="174"/>
                </a:cubicBezTo>
              </a:path>
            </a:pathLst>
          </a:custGeom>
          <a:noFill/>
          <a:ln w="38100" cmpd="sng">
            <a:solidFill>
              <a:srgbClr val="000000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9" name="Freeform 27"/>
          <p:cNvSpPr>
            <a:spLocks/>
          </p:cNvSpPr>
          <p:nvPr/>
        </p:nvSpPr>
        <p:spPr bwMode="auto">
          <a:xfrm>
            <a:off x="2660650" y="3114675"/>
            <a:ext cx="1389063" cy="2514600"/>
          </a:xfrm>
          <a:custGeom>
            <a:avLst/>
            <a:gdLst>
              <a:gd name="T0" fmla="*/ 874 w 874"/>
              <a:gd name="T1" fmla="*/ 0 h 1584"/>
              <a:gd name="T2" fmla="*/ 578 w 874"/>
              <a:gd name="T3" fmla="*/ 170 h 1584"/>
              <a:gd name="T4" fmla="*/ 692 w 874"/>
              <a:gd name="T5" fmla="*/ 272 h 1584"/>
              <a:gd name="T6" fmla="*/ 737 w 874"/>
              <a:gd name="T7" fmla="*/ 201 h 1584"/>
              <a:gd name="T8" fmla="*/ 655 w 874"/>
              <a:gd name="T9" fmla="*/ 180 h 1584"/>
              <a:gd name="T10" fmla="*/ 621 w 874"/>
              <a:gd name="T11" fmla="*/ 338 h 1584"/>
              <a:gd name="T12" fmla="*/ 710 w 874"/>
              <a:gd name="T13" fmla="*/ 412 h 1584"/>
              <a:gd name="T14" fmla="*/ 772 w 874"/>
              <a:gd name="T15" fmla="*/ 361 h 1584"/>
              <a:gd name="T16" fmla="*/ 701 w 874"/>
              <a:gd name="T17" fmla="*/ 315 h 1584"/>
              <a:gd name="T18" fmla="*/ 630 w 874"/>
              <a:gd name="T19" fmla="*/ 458 h 1584"/>
              <a:gd name="T20" fmla="*/ 705 w 874"/>
              <a:gd name="T21" fmla="*/ 569 h 1584"/>
              <a:gd name="T22" fmla="*/ 779 w 874"/>
              <a:gd name="T23" fmla="*/ 519 h 1584"/>
              <a:gd name="T24" fmla="*/ 717 w 874"/>
              <a:gd name="T25" fmla="*/ 471 h 1584"/>
              <a:gd name="T26" fmla="*/ 625 w 874"/>
              <a:gd name="T27" fmla="*/ 585 h 1584"/>
              <a:gd name="T28" fmla="*/ 642 w 874"/>
              <a:gd name="T29" fmla="*/ 657 h 1584"/>
              <a:gd name="T30" fmla="*/ 697 w 874"/>
              <a:gd name="T31" fmla="*/ 700 h 1584"/>
              <a:gd name="T32" fmla="*/ 749 w 874"/>
              <a:gd name="T33" fmla="*/ 664 h 1584"/>
              <a:gd name="T34" fmla="*/ 698 w 874"/>
              <a:gd name="T35" fmla="*/ 610 h 1584"/>
              <a:gd name="T36" fmla="*/ 595 w 874"/>
              <a:gd name="T37" fmla="*/ 720 h 1584"/>
              <a:gd name="T38" fmla="*/ 651 w 874"/>
              <a:gd name="T39" fmla="*/ 819 h 1584"/>
              <a:gd name="T40" fmla="*/ 718 w 874"/>
              <a:gd name="T41" fmla="*/ 806 h 1584"/>
              <a:gd name="T42" fmla="*/ 688 w 874"/>
              <a:gd name="T43" fmla="*/ 750 h 1584"/>
              <a:gd name="T44" fmla="*/ 542 w 874"/>
              <a:gd name="T45" fmla="*/ 832 h 1584"/>
              <a:gd name="T46" fmla="*/ 568 w 874"/>
              <a:gd name="T47" fmla="*/ 948 h 1584"/>
              <a:gd name="T48" fmla="*/ 642 w 874"/>
              <a:gd name="T49" fmla="*/ 946 h 1584"/>
              <a:gd name="T50" fmla="*/ 615 w 874"/>
              <a:gd name="T51" fmla="*/ 868 h 1584"/>
              <a:gd name="T52" fmla="*/ 462 w 874"/>
              <a:gd name="T53" fmla="*/ 944 h 1584"/>
              <a:gd name="T54" fmla="*/ 460 w 874"/>
              <a:gd name="T55" fmla="*/ 1072 h 1584"/>
              <a:gd name="T56" fmla="*/ 536 w 874"/>
              <a:gd name="T57" fmla="*/ 1079 h 1584"/>
              <a:gd name="T58" fmla="*/ 518 w 874"/>
              <a:gd name="T59" fmla="*/ 1002 h 1584"/>
              <a:gd name="T60" fmla="*/ 369 w 874"/>
              <a:gd name="T61" fmla="*/ 1036 h 1584"/>
              <a:gd name="T62" fmla="*/ 322 w 874"/>
              <a:gd name="T63" fmla="*/ 1175 h 1584"/>
              <a:gd name="T64" fmla="*/ 398 w 874"/>
              <a:gd name="T65" fmla="*/ 1189 h 1584"/>
              <a:gd name="T66" fmla="*/ 410 w 874"/>
              <a:gd name="T67" fmla="*/ 1116 h 1584"/>
              <a:gd name="T68" fmla="*/ 244 w 874"/>
              <a:gd name="T69" fmla="*/ 1112 h 1584"/>
              <a:gd name="T70" fmla="*/ 153 w 874"/>
              <a:gd name="T71" fmla="*/ 1243 h 1584"/>
              <a:gd name="T72" fmla="*/ 244 w 874"/>
              <a:gd name="T73" fmla="*/ 1279 h 1584"/>
              <a:gd name="T74" fmla="*/ 273 w 874"/>
              <a:gd name="T75" fmla="*/ 1199 h 1584"/>
              <a:gd name="T76" fmla="*/ 111 w 874"/>
              <a:gd name="T77" fmla="*/ 1179 h 1584"/>
              <a:gd name="T78" fmla="*/ 16 w 874"/>
              <a:gd name="T79" fmla="*/ 1270 h 1584"/>
              <a:gd name="T80" fmla="*/ 16 w 874"/>
              <a:gd name="T81" fmla="*/ 1584 h 1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74" h="1584">
                <a:moveTo>
                  <a:pt x="874" y="0"/>
                </a:moveTo>
                <a:cubicBezTo>
                  <a:pt x="825" y="26"/>
                  <a:pt x="608" y="125"/>
                  <a:pt x="578" y="170"/>
                </a:cubicBezTo>
                <a:cubicBezTo>
                  <a:pt x="548" y="215"/>
                  <a:pt x="666" y="267"/>
                  <a:pt x="692" y="272"/>
                </a:cubicBezTo>
                <a:cubicBezTo>
                  <a:pt x="718" y="277"/>
                  <a:pt x="743" y="216"/>
                  <a:pt x="737" y="201"/>
                </a:cubicBezTo>
                <a:cubicBezTo>
                  <a:pt x="731" y="186"/>
                  <a:pt x="674" y="158"/>
                  <a:pt x="655" y="180"/>
                </a:cubicBezTo>
                <a:cubicBezTo>
                  <a:pt x="636" y="203"/>
                  <a:pt x="612" y="300"/>
                  <a:pt x="621" y="338"/>
                </a:cubicBezTo>
                <a:cubicBezTo>
                  <a:pt x="630" y="376"/>
                  <a:pt x="686" y="408"/>
                  <a:pt x="710" y="412"/>
                </a:cubicBezTo>
                <a:cubicBezTo>
                  <a:pt x="735" y="416"/>
                  <a:pt x="773" y="377"/>
                  <a:pt x="772" y="361"/>
                </a:cubicBezTo>
                <a:cubicBezTo>
                  <a:pt x="770" y="345"/>
                  <a:pt x="724" y="299"/>
                  <a:pt x="701" y="315"/>
                </a:cubicBezTo>
                <a:cubicBezTo>
                  <a:pt x="677" y="332"/>
                  <a:pt x="630" y="416"/>
                  <a:pt x="630" y="458"/>
                </a:cubicBezTo>
                <a:cubicBezTo>
                  <a:pt x="631" y="501"/>
                  <a:pt x="679" y="558"/>
                  <a:pt x="705" y="569"/>
                </a:cubicBezTo>
                <a:cubicBezTo>
                  <a:pt x="730" y="579"/>
                  <a:pt x="778" y="535"/>
                  <a:pt x="779" y="519"/>
                </a:cubicBezTo>
                <a:cubicBezTo>
                  <a:pt x="781" y="502"/>
                  <a:pt x="742" y="460"/>
                  <a:pt x="717" y="471"/>
                </a:cubicBezTo>
                <a:cubicBezTo>
                  <a:pt x="692" y="482"/>
                  <a:pt x="638" y="554"/>
                  <a:pt x="625" y="585"/>
                </a:cubicBezTo>
                <a:cubicBezTo>
                  <a:pt x="613" y="616"/>
                  <a:pt x="630" y="638"/>
                  <a:pt x="642" y="657"/>
                </a:cubicBezTo>
                <a:cubicBezTo>
                  <a:pt x="654" y="676"/>
                  <a:pt x="679" y="699"/>
                  <a:pt x="697" y="700"/>
                </a:cubicBezTo>
                <a:cubicBezTo>
                  <a:pt x="715" y="701"/>
                  <a:pt x="748" y="679"/>
                  <a:pt x="749" y="664"/>
                </a:cubicBezTo>
                <a:cubicBezTo>
                  <a:pt x="750" y="650"/>
                  <a:pt x="723" y="600"/>
                  <a:pt x="698" y="610"/>
                </a:cubicBezTo>
                <a:cubicBezTo>
                  <a:pt x="672" y="619"/>
                  <a:pt x="602" y="685"/>
                  <a:pt x="595" y="720"/>
                </a:cubicBezTo>
                <a:cubicBezTo>
                  <a:pt x="587" y="754"/>
                  <a:pt x="630" y="805"/>
                  <a:pt x="651" y="819"/>
                </a:cubicBezTo>
                <a:cubicBezTo>
                  <a:pt x="671" y="833"/>
                  <a:pt x="712" y="818"/>
                  <a:pt x="718" y="806"/>
                </a:cubicBezTo>
                <a:cubicBezTo>
                  <a:pt x="723" y="794"/>
                  <a:pt x="717" y="746"/>
                  <a:pt x="688" y="750"/>
                </a:cubicBezTo>
                <a:cubicBezTo>
                  <a:pt x="658" y="755"/>
                  <a:pt x="562" y="799"/>
                  <a:pt x="542" y="832"/>
                </a:cubicBezTo>
                <a:cubicBezTo>
                  <a:pt x="523" y="864"/>
                  <a:pt x="551" y="929"/>
                  <a:pt x="568" y="948"/>
                </a:cubicBezTo>
                <a:cubicBezTo>
                  <a:pt x="585" y="967"/>
                  <a:pt x="634" y="959"/>
                  <a:pt x="642" y="946"/>
                </a:cubicBezTo>
                <a:cubicBezTo>
                  <a:pt x="650" y="933"/>
                  <a:pt x="645" y="868"/>
                  <a:pt x="615" y="868"/>
                </a:cubicBezTo>
                <a:cubicBezTo>
                  <a:pt x="585" y="867"/>
                  <a:pt x="488" y="910"/>
                  <a:pt x="462" y="944"/>
                </a:cubicBezTo>
                <a:cubicBezTo>
                  <a:pt x="436" y="979"/>
                  <a:pt x="447" y="1050"/>
                  <a:pt x="460" y="1072"/>
                </a:cubicBezTo>
                <a:cubicBezTo>
                  <a:pt x="472" y="1094"/>
                  <a:pt x="527" y="1091"/>
                  <a:pt x="536" y="1079"/>
                </a:cubicBezTo>
                <a:cubicBezTo>
                  <a:pt x="545" y="1067"/>
                  <a:pt x="546" y="1009"/>
                  <a:pt x="518" y="1002"/>
                </a:cubicBezTo>
                <a:cubicBezTo>
                  <a:pt x="491" y="995"/>
                  <a:pt x="401" y="1007"/>
                  <a:pt x="369" y="1036"/>
                </a:cubicBezTo>
                <a:cubicBezTo>
                  <a:pt x="337" y="1065"/>
                  <a:pt x="317" y="1150"/>
                  <a:pt x="322" y="1175"/>
                </a:cubicBezTo>
                <a:cubicBezTo>
                  <a:pt x="327" y="1200"/>
                  <a:pt x="384" y="1199"/>
                  <a:pt x="398" y="1189"/>
                </a:cubicBezTo>
                <a:cubicBezTo>
                  <a:pt x="412" y="1178"/>
                  <a:pt x="435" y="1128"/>
                  <a:pt x="410" y="1116"/>
                </a:cubicBezTo>
                <a:cubicBezTo>
                  <a:pt x="385" y="1103"/>
                  <a:pt x="287" y="1091"/>
                  <a:pt x="244" y="1112"/>
                </a:cubicBezTo>
                <a:cubicBezTo>
                  <a:pt x="202" y="1133"/>
                  <a:pt x="153" y="1215"/>
                  <a:pt x="153" y="1243"/>
                </a:cubicBezTo>
                <a:cubicBezTo>
                  <a:pt x="153" y="1271"/>
                  <a:pt x="224" y="1286"/>
                  <a:pt x="244" y="1279"/>
                </a:cubicBezTo>
                <a:cubicBezTo>
                  <a:pt x="263" y="1272"/>
                  <a:pt x="295" y="1215"/>
                  <a:pt x="273" y="1199"/>
                </a:cubicBezTo>
                <a:cubicBezTo>
                  <a:pt x="252" y="1183"/>
                  <a:pt x="154" y="1168"/>
                  <a:pt x="111" y="1179"/>
                </a:cubicBezTo>
                <a:cubicBezTo>
                  <a:pt x="68" y="1191"/>
                  <a:pt x="32" y="1203"/>
                  <a:pt x="16" y="1270"/>
                </a:cubicBezTo>
                <a:cubicBezTo>
                  <a:pt x="0" y="1337"/>
                  <a:pt x="16" y="1519"/>
                  <a:pt x="16" y="1584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0" name="Freeform 28"/>
          <p:cNvSpPr>
            <a:spLocks/>
          </p:cNvSpPr>
          <p:nvPr/>
        </p:nvSpPr>
        <p:spPr bwMode="auto">
          <a:xfrm>
            <a:off x="781050" y="3190875"/>
            <a:ext cx="1766888" cy="2447925"/>
          </a:xfrm>
          <a:custGeom>
            <a:avLst/>
            <a:gdLst>
              <a:gd name="T0" fmla="*/ 1086 w 1113"/>
              <a:gd name="T1" fmla="*/ 1542 h 1542"/>
              <a:gd name="T2" fmla="*/ 1090 w 1113"/>
              <a:gd name="T3" fmla="*/ 1153 h 1542"/>
              <a:gd name="T4" fmla="*/ 947 w 1113"/>
              <a:gd name="T5" fmla="*/ 1205 h 1542"/>
              <a:gd name="T6" fmla="*/ 988 w 1113"/>
              <a:gd name="T7" fmla="*/ 1278 h 1542"/>
              <a:gd name="T8" fmla="*/ 1045 w 1113"/>
              <a:gd name="T9" fmla="*/ 1216 h 1542"/>
              <a:gd name="T10" fmla="*/ 921 w 1113"/>
              <a:gd name="T11" fmla="*/ 1112 h 1542"/>
              <a:gd name="T12" fmla="*/ 815 w 1113"/>
              <a:gd name="T13" fmla="*/ 1155 h 1542"/>
              <a:gd name="T14" fmla="*/ 831 w 1113"/>
              <a:gd name="T15" fmla="*/ 1234 h 1542"/>
              <a:gd name="T16" fmla="*/ 904 w 1113"/>
              <a:gd name="T17" fmla="*/ 1192 h 1542"/>
              <a:gd name="T18" fmla="*/ 811 w 1113"/>
              <a:gd name="T19" fmla="*/ 1063 h 1542"/>
              <a:gd name="T20" fmla="*/ 679 w 1113"/>
              <a:gd name="T21" fmla="*/ 1077 h 1542"/>
              <a:gd name="T22" fmla="*/ 688 w 1113"/>
              <a:gd name="T23" fmla="*/ 1166 h 1542"/>
              <a:gd name="T24" fmla="*/ 759 w 1113"/>
              <a:gd name="T25" fmla="*/ 1133 h 1542"/>
              <a:gd name="T26" fmla="*/ 702 w 1113"/>
              <a:gd name="T27" fmla="*/ 999 h 1542"/>
              <a:gd name="T28" fmla="*/ 630 w 1113"/>
              <a:gd name="T29" fmla="*/ 980 h 1542"/>
              <a:gd name="T30" fmla="*/ 567 w 1113"/>
              <a:gd name="T31" fmla="*/ 1008 h 1542"/>
              <a:gd name="T32" fmla="*/ 573 w 1113"/>
              <a:gd name="T33" fmla="*/ 1071 h 1542"/>
              <a:gd name="T34" fmla="*/ 646 w 1113"/>
              <a:gd name="T35" fmla="*/ 1051 h 1542"/>
              <a:gd name="T36" fmla="*/ 598 w 1113"/>
              <a:gd name="T37" fmla="*/ 908 h 1542"/>
              <a:gd name="T38" fmla="*/ 483 w 1113"/>
              <a:gd name="T39" fmla="*/ 911 h 1542"/>
              <a:gd name="T40" fmla="*/ 463 w 1113"/>
              <a:gd name="T41" fmla="*/ 976 h 1542"/>
              <a:gd name="T42" fmla="*/ 526 w 1113"/>
              <a:gd name="T43" fmla="*/ 976 h 1542"/>
              <a:gd name="T44" fmla="*/ 523 w 1113"/>
              <a:gd name="T45" fmla="*/ 810 h 1542"/>
              <a:gd name="T46" fmla="*/ 409 w 1113"/>
              <a:gd name="T47" fmla="*/ 777 h 1542"/>
              <a:gd name="T48" fmla="*/ 375 w 1113"/>
              <a:gd name="T49" fmla="*/ 843 h 1542"/>
              <a:gd name="T50" fmla="*/ 457 w 1113"/>
              <a:gd name="T51" fmla="*/ 857 h 1542"/>
              <a:gd name="T52" fmla="*/ 462 w 1113"/>
              <a:gd name="T53" fmla="*/ 685 h 1542"/>
              <a:gd name="T54" fmla="*/ 350 w 1113"/>
              <a:gd name="T55" fmla="*/ 623 h 1542"/>
              <a:gd name="T56" fmla="*/ 309 w 1113"/>
              <a:gd name="T57" fmla="*/ 687 h 1542"/>
              <a:gd name="T58" fmla="*/ 384 w 1113"/>
              <a:gd name="T59" fmla="*/ 708 h 1542"/>
              <a:gd name="T60" fmla="*/ 424 w 1113"/>
              <a:gd name="T61" fmla="*/ 561 h 1542"/>
              <a:gd name="T62" fmla="*/ 324 w 1113"/>
              <a:gd name="T63" fmla="*/ 453 h 1542"/>
              <a:gd name="T64" fmla="*/ 277 w 1113"/>
              <a:gd name="T65" fmla="*/ 514 h 1542"/>
              <a:gd name="T66" fmla="*/ 335 w 1113"/>
              <a:gd name="T67" fmla="*/ 559 h 1542"/>
              <a:gd name="T68" fmla="*/ 416 w 1113"/>
              <a:gd name="T69" fmla="*/ 415 h 1542"/>
              <a:gd name="T70" fmla="*/ 344 w 1113"/>
              <a:gd name="T71" fmla="*/ 273 h 1542"/>
              <a:gd name="T72" fmla="*/ 270 w 1113"/>
              <a:gd name="T73" fmla="*/ 335 h 1542"/>
              <a:gd name="T74" fmla="*/ 326 w 1113"/>
              <a:gd name="T75" fmla="*/ 399 h 1542"/>
              <a:gd name="T76" fmla="*/ 420 w 1113"/>
              <a:gd name="T77" fmla="*/ 265 h 1542"/>
              <a:gd name="T78" fmla="*/ 385 w 1113"/>
              <a:gd name="T79" fmla="*/ 138 h 1542"/>
              <a:gd name="T80" fmla="*/ 0 w 1113"/>
              <a:gd name="T81" fmla="*/ 0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13" h="1542">
                <a:moveTo>
                  <a:pt x="1086" y="1542"/>
                </a:moveTo>
                <a:cubicBezTo>
                  <a:pt x="1087" y="1476"/>
                  <a:pt x="1113" y="1209"/>
                  <a:pt x="1090" y="1153"/>
                </a:cubicBezTo>
                <a:cubicBezTo>
                  <a:pt x="1067" y="1097"/>
                  <a:pt x="963" y="1184"/>
                  <a:pt x="947" y="1205"/>
                </a:cubicBezTo>
                <a:cubicBezTo>
                  <a:pt x="930" y="1226"/>
                  <a:pt x="972" y="1277"/>
                  <a:pt x="988" y="1278"/>
                </a:cubicBezTo>
                <a:cubicBezTo>
                  <a:pt x="1004" y="1280"/>
                  <a:pt x="1055" y="1243"/>
                  <a:pt x="1045" y="1216"/>
                </a:cubicBezTo>
                <a:cubicBezTo>
                  <a:pt x="1034" y="1188"/>
                  <a:pt x="959" y="1121"/>
                  <a:pt x="921" y="1112"/>
                </a:cubicBezTo>
                <a:cubicBezTo>
                  <a:pt x="884" y="1102"/>
                  <a:pt x="830" y="1136"/>
                  <a:pt x="815" y="1155"/>
                </a:cubicBezTo>
                <a:cubicBezTo>
                  <a:pt x="800" y="1175"/>
                  <a:pt x="816" y="1227"/>
                  <a:pt x="831" y="1234"/>
                </a:cubicBezTo>
                <a:cubicBezTo>
                  <a:pt x="845" y="1240"/>
                  <a:pt x="907" y="1221"/>
                  <a:pt x="904" y="1192"/>
                </a:cubicBezTo>
                <a:cubicBezTo>
                  <a:pt x="901" y="1164"/>
                  <a:pt x="849" y="1082"/>
                  <a:pt x="811" y="1063"/>
                </a:cubicBezTo>
                <a:cubicBezTo>
                  <a:pt x="773" y="1044"/>
                  <a:pt x="700" y="1059"/>
                  <a:pt x="679" y="1077"/>
                </a:cubicBezTo>
                <a:cubicBezTo>
                  <a:pt x="658" y="1094"/>
                  <a:pt x="674" y="1157"/>
                  <a:pt x="688" y="1166"/>
                </a:cubicBezTo>
                <a:cubicBezTo>
                  <a:pt x="701" y="1175"/>
                  <a:pt x="757" y="1160"/>
                  <a:pt x="759" y="1133"/>
                </a:cubicBezTo>
                <a:cubicBezTo>
                  <a:pt x="761" y="1106"/>
                  <a:pt x="723" y="1025"/>
                  <a:pt x="702" y="999"/>
                </a:cubicBezTo>
                <a:cubicBezTo>
                  <a:pt x="681" y="974"/>
                  <a:pt x="653" y="978"/>
                  <a:pt x="630" y="980"/>
                </a:cubicBezTo>
                <a:cubicBezTo>
                  <a:pt x="608" y="982"/>
                  <a:pt x="576" y="993"/>
                  <a:pt x="567" y="1008"/>
                </a:cubicBezTo>
                <a:cubicBezTo>
                  <a:pt x="557" y="1023"/>
                  <a:pt x="561" y="1063"/>
                  <a:pt x="573" y="1071"/>
                </a:cubicBezTo>
                <a:cubicBezTo>
                  <a:pt x="586" y="1078"/>
                  <a:pt x="642" y="1078"/>
                  <a:pt x="646" y="1051"/>
                </a:cubicBezTo>
                <a:cubicBezTo>
                  <a:pt x="649" y="1024"/>
                  <a:pt x="625" y="932"/>
                  <a:pt x="598" y="908"/>
                </a:cubicBezTo>
                <a:cubicBezTo>
                  <a:pt x="570" y="885"/>
                  <a:pt x="506" y="900"/>
                  <a:pt x="483" y="911"/>
                </a:cubicBezTo>
                <a:cubicBezTo>
                  <a:pt x="461" y="922"/>
                  <a:pt x="456" y="966"/>
                  <a:pt x="463" y="976"/>
                </a:cubicBezTo>
                <a:cubicBezTo>
                  <a:pt x="471" y="987"/>
                  <a:pt x="517" y="1004"/>
                  <a:pt x="526" y="976"/>
                </a:cubicBezTo>
                <a:cubicBezTo>
                  <a:pt x="536" y="948"/>
                  <a:pt x="543" y="842"/>
                  <a:pt x="523" y="810"/>
                </a:cubicBezTo>
                <a:cubicBezTo>
                  <a:pt x="504" y="777"/>
                  <a:pt x="434" y="772"/>
                  <a:pt x="409" y="777"/>
                </a:cubicBezTo>
                <a:cubicBezTo>
                  <a:pt x="384" y="783"/>
                  <a:pt x="368" y="831"/>
                  <a:pt x="375" y="843"/>
                </a:cubicBezTo>
                <a:cubicBezTo>
                  <a:pt x="383" y="856"/>
                  <a:pt x="443" y="883"/>
                  <a:pt x="457" y="857"/>
                </a:cubicBezTo>
                <a:cubicBezTo>
                  <a:pt x="472" y="830"/>
                  <a:pt x="480" y="725"/>
                  <a:pt x="462" y="685"/>
                </a:cubicBezTo>
                <a:cubicBezTo>
                  <a:pt x="444" y="646"/>
                  <a:pt x="376" y="623"/>
                  <a:pt x="350" y="623"/>
                </a:cubicBezTo>
                <a:cubicBezTo>
                  <a:pt x="325" y="624"/>
                  <a:pt x="302" y="674"/>
                  <a:pt x="309" y="687"/>
                </a:cubicBezTo>
                <a:cubicBezTo>
                  <a:pt x="315" y="701"/>
                  <a:pt x="365" y="729"/>
                  <a:pt x="384" y="708"/>
                </a:cubicBezTo>
                <a:cubicBezTo>
                  <a:pt x="403" y="687"/>
                  <a:pt x="435" y="602"/>
                  <a:pt x="424" y="561"/>
                </a:cubicBezTo>
                <a:cubicBezTo>
                  <a:pt x="414" y="519"/>
                  <a:pt x="348" y="461"/>
                  <a:pt x="324" y="453"/>
                </a:cubicBezTo>
                <a:cubicBezTo>
                  <a:pt x="300" y="446"/>
                  <a:pt x="274" y="496"/>
                  <a:pt x="277" y="514"/>
                </a:cubicBezTo>
                <a:cubicBezTo>
                  <a:pt x="279" y="531"/>
                  <a:pt x="313" y="575"/>
                  <a:pt x="335" y="559"/>
                </a:cubicBezTo>
                <a:cubicBezTo>
                  <a:pt x="358" y="542"/>
                  <a:pt x="415" y="462"/>
                  <a:pt x="416" y="415"/>
                </a:cubicBezTo>
                <a:cubicBezTo>
                  <a:pt x="418" y="367"/>
                  <a:pt x="368" y="286"/>
                  <a:pt x="344" y="273"/>
                </a:cubicBezTo>
                <a:cubicBezTo>
                  <a:pt x="319" y="259"/>
                  <a:pt x="273" y="315"/>
                  <a:pt x="270" y="335"/>
                </a:cubicBezTo>
                <a:cubicBezTo>
                  <a:pt x="267" y="356"/>
                  <a:pt x="302" y="411"/>
                  <a:pt x="326" y="399"/>
                </a:cubicBezTo>
                <a:cubicBezTo>
                  <a:pt x="351" y="388"/>
                  <a:pt x="410" y="308"/>
                  <a:pt x="420" y="265"/>
                </a:cubicBezTo>
                <a:cubicBezTo>
                  <a:pt x="430" y="221"/>
                  <a:pt x="455" y="182"/>
                  <a:pt x="385" y="138"/>
                </a:cubicBezTo>
                <a:cubicBezTo>
                  <a:pt x="315" y="94"/>
                  <a:pt x="80" y="29"/>
                  <a:pt x="0" y="0"/>
                </a:cubicBezTo>
              </a:path>
            </a:pathLst>
          </a:custGeom>
          <a:noFill/>
          <a:ln w="38100" cmpd="sng">
            <a:solidFill>
              <a:srgbClr val="000000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01" name="Group 29"/>
          <p:cNvGrpSpPr>
            <a:grpSpLocks/>
          </p:cNvGrpSpPr>
          <p:nvPr/>
        </p:nvGrpSpPr>
        <p:grpSpPr bwMode="auto">
          <a:xfrm rot="7051345">
            <a:off x="2139066" y="2899935"/>
            <a:ext cx="838200" cy="1982788"/>
            <a:chOff x="1200" y="1823"/>
            <a:chExt cx="528" cy="1249"/>
          </a:xfrm>
        </p:grpSpPr>
        <p:grpSp>
          <p:nvGrpSpPr>
            <p:cNvPr id="102" name="Group 30"/>
            <p:cNvGrpSpPr>
              <a:grpSpLocks/>
            </p:cNvGrpSpPr>
            <p:nvPr/>
          </p:nvGrpSpPr>
          <p:grpSpPr bwMode="auto">
            <a:xfrm>
              <a:off x="1200" y="1824"/>
              <a:ext cx="480" cy="1248"/>
              <a:chOff x="1200" y="1824"/>
              <a:chExt cx="480" cy="1248"/>
            </a:xfrm>
          </p:grpSpPr>
          <p:sp>
            <p:nvSpPr>
              <p:cNvPr id="106" name="AutoShape 31"/>
              <p:cNvSpPr>
                <a:spLocks noChangeArrowheads="1"/>
              </p:cNvSpPr>
              <p:nvPr/>
            </p:nvSpPr>
            <p:spPr bwMode="auto">
              <a:xfrm>
                <a:off x="1200" y="1824"/>
                <a:ext cx="480" cy="1248"/>
              </a:xfrm>
              <a:prstGeom prst="roundRect">
                <a:avLst>
                  <a:gd name="adj" fmla="val 16667"/>
                </a:avLst>
              </a:prstGeom>
              <a:solidFill>
                <a:srgbClr val="99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Oval 32"/>
              <p:cNvSpPr>
                <a:spLocks noChangeArrowheads="1"/>
              </p:cNvSpPr>
              <p:nvPr/>
            </p:nvSpPr>
            <p:spPr bwMode="auto">
              <a:xfrm>
                <a:off x="1296" y="2304"/>
                <a:ext cx="288" cy="28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03" name="Arc 33"/>
            <p:cNvSpPr>
              <a:spLocks/>
            </p:cNvSpPr>
            <p:nvPr/>
          </p:nvSpPr>
          <p:spPr bwMode="auto">
            <a:xfrm rot="-2236083">
              <a:off x="1200" y="1968"/>
              <a:ext cx="528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Text Box 34"/>
            <p:cNvSpPr txBox="1">
              <a:spLocks noChangeArrowheads="1"/>
            </p:cNvSpPr>
            <p:nvPr/>
          </p:nvSpPr>
          <p:spPr bwMode="auto">
            <a:xfrm>
              <a:off x="1342" y="1823"/>
              <a:ext cx="20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N</a:t>
              </a:r>
              <a:endParaRPr kumimoji="0" lang="es-ES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Text Box 35"/>
            <p:cNvSpPr txBox="1">
              <a:spLocks noChangeArrowheads="1"/>
            </p:cNvSpPr>
            <p:nvPr/>
          </p:nvSpPr>
          <p:spPr bwMode="auto">
            <a:xfrm>
              <a:off x="1358" y="288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</a:t>
              </a:r>
              <a:endParaRPr kumimoji="0" lang="es-ES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8" name="Rectangle 36"/>
          <p:cNvSpPr>
            <a:spLocks noChangeArrowheads="1"/>
          </p:cNvSpPr>
          <p:nvPr/>
        </p:nvSpPr>
        <p:spPr bwMode="auto">
          <a:xfrm>
            <a:off x="1981200" y="1981200"/>
            <a:ext cx="1143000" cy="76200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9" name="Rectangle 37"/>
          <p:cNvSpPr>
            <a:spLocks noChangeArrowheads="1"/>
          </p:cNvSpPr>
          <p:nvPr/>
        </p:nvSpPr>
        <p:spPr bwMode="auto">
          <a:xfrm>
            <a:off x="2438400" y="1676400"/>
            <a:ext cx="152400" cy="304800"/>
          </a:xfrm>
          <a:prstGeom prst="rect">
            <a:avLst/>
          </a:prstGeom>
          <a:gradFill rotWithShape="0">
            <a:gsLst>
              <a:gs pos="0">
                <a:srgbClr val="99CC00">
                  <a:gamma/>
                  <a:shade val="46275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10" name="Group 38"/>
          <p:cNvGrpSpPr>
            <a:grpSpLocks/>
          </p:cNvGrpSpPr>
          <p:nvPr/>
        </p:nvGrpSpPr>
        <p:grpSpPr bwMode="auto">
          <a:xfrm>
            <a:off x="2057400" y="1828800"/>
            <a:ext cx="152400" cy="381000"/>
            <a:chOff x="720" y="1152"/>
            <a:chExt cx="96" cy="240"/>
          </a:xfrm>
        </p:grpSpPr>
        <p:sp>
          <p:nvSpPr>
            <p:cNvPr id="111" name="AutoShape 39"/>
            <p:cNvSpPr>
              <a:spLocks noChangeArrowheads="1"/>
            </p:cNvSpPr>
            <p:nvPr/>
          </p:nvSpPr>
          <p:spPr bwMode="auto">
            <a:xfrm>
              <a:off x="720" y="1200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Line 40"/>
            <p:cNvSpPr>
              <a:spLocks noChangeShapeType="1"/>
            </p:cNvSpPr>
            <p:nvPr/>
          </p:nvSpPr>
          <p:spPr bwMode="auto">
            <a:xfrm>
              <a:off x="720" y="1200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Line 41"/>
            <p:cNvSpPr>
              <a:spLocks noChangeShapeType="1"/>
            </p:cNvSpPr>
            <p:nvPr/>
          </p:nvSpPr>
          <p:spPr bwMode="auto">
            <a:xfrm>
              <a:off x="768" y="1152"/>
              <a:ext cx="0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4" name="Group 42"/>
          <p:cNvGrpSpPr>
            <a:grpSpLocks/>
          </p:cNvGrpSpPr>
          <p:nvPr/>
        </p:nvGrpSpPr>
        <p:grpSpPr bwMode="auto">
          <a:xfrm>
            <a:off x="2438400" y="1828800"/>
            <a:ext cx="152400" cy="381000"/>
            <a:chOff x="720" y="1152"/>
            <a:chExt cx="96" cy="240"/>
          </a:xfrm>
        </p:grpSpPr>
        <p:sp>
          <p:nvSpPr>
            <p:cNvPr id="115" name="AutoShape 43"/>
            <p:cNvSpPr>
              <a:spLocks noChangeArrowheads="1"/>
            </p:cNvSpPr>
            <p:nvPr/>
          </p:nvSpPr>
          <p:spPr bwMode="auto">
            <a:xfrm>
              <a:off x="720" y="1200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Line 44"/>
            <p:cNvSpPr>
              <a:spLocks noChangeShapeType="1"/>
            </p:cNvSpPr>
            <p:nvPr/>
          </p:nvSpPr>
          <p:spPr bwMode="auto">
            <a:xfrm>
              <a:off x="720" y="1200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Line 45"/>
            <p:cNvSpPr>
              <a:spLocks noChangeShapeType="1"/>
            </p:cNvSpPr>
            <p:nvPr/>
          </p:nvSpPr>
          <p:spPr bwMode="auto">
            <a:xfrm>
              <a:off x="768" y="1152"/>
              <a:ext cx="0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8" name="AutoShape 4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19" name="Group 47"/>
          <p:cNvGrpSpPr>
            <a:grpSpLocks/>
          </p:cNvGrpSpPr>
          <p:nvPr/>
        </p:nvGrpSpPr>
        <p:grpSpPr bwMode="auto">
          <a:xfrm>
            <a:off x="2895600" y="1828800"/>
            <a:ext cx="152400" cy="381000"/>
            <a:chOff x="1824" y="1152"/>
            <a:chExt cx="96" cy="240"/>
          </a:xfrm>
        </p:grpSpPr>
        <p:sp>
          <p:nvSpPr>
            <p:cNvPr id="120" name="Line 48"/>
            <p:cNvSpPr>
              <a:spLocks noChangeShapeType="1"/>
            </p:cNvSpPr>
            <p:nvPr/>
          </p:nvSpPr>
          <p:spPr bwMode="auto">
            <a:xfrm>
              <a:off x="1824" y="1200"/>
              <a:ext cx="9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Line 49"/>
            <p:cNvSpPr>
              <a:spLocks noChangeShapeType="1"/>
            </p:cNvSpPr>
            <p:nvPr/>
          </p:nvSpPr>
          <p:spPr bwMode="auto">
            <a:xfrm>
              <a:off x="1872" y="1152"/>
              <a:ext cx="0" cy="24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2" name="Group 50"/>
          <p:cNvGrpSpPr>
            <a:grpSpLocks/>
          </p:cNvGrpSpPr>
          <p:nvPr/>
        </p:nvGrpSpPr>
        <p:grpSpPr bwMode="auto">
          <a:xfrm flipV="1">
            <a:off x="1981200" y="5943600"/>
            <a:ext cx="1143000" cy="381000"/>
            <a:chOff x="1008" y="3696"/>
            <a:chExt cx="720" cy="240"/>
          </a:xfrm>
        </p:grpSpPr>
        <p:sp>
          <p:nvSpPr>
            <p:cNvPr id="123" name="Rectangle 51"/>
            <p:cNvSpPr>
              <a:spLocks noChangeArrowheads="1"/>
            </p:cNvSpPr>
            <p:nvPr/>
          </p:nvSpPr>
          <p:spPr bwMode="auto">
            <a:xfrm>
              <a:off x="1008" y="3888"/>
              <a:ext cx="720" cy="48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Rectangle 52"/>
            <p:cNvSpPr>
              <a:spLocks noChangeArrowheads="1"/>
            </p:cNvSpPr>
            <p:nvPr/>
          </p:nvSpPr>
          <p:spPr bwMode="auto">
            <a:xfrm flipV="1">
              <a:off x="1296" y="3696"/>
              <a:ext cx="96" cy="192"/>
            </a:xfrm>
            <a:prstGeom prst="rect">
              <a:avLst/>
            </a:pr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5" name="Group 53"/>
          <p:cNvGrpSpPr>
            <a:grpSpLocks/>
          </p:cNvGrpSpPr>
          <p:nvPr/>
        </p:nvGrpSpPr>
        <p:grpSpPr bwMode="auto">
          <a:xfrm>
            <a:off x="2057400" y="5791200"/>
            <a:ext cx="152400" cy="381000"/>
            <a:chOff x="720" y="1152"/>
            <a:chExt cx="96" cy="240"/>
          </a:xfrm>
        </p:grpSpPr>
        <p:sp>
          <p:nvSpPr>
            <p:cNvPr id="126" name="AutoShape 54"/>
            <p:cNvSpPr>
              <a:spLocks noChangeArrowheads="1"/>
            </p:cNvSpPr>
            <p:nvPr/>
          </p:nvSpPr>
          <p:spPr bwMode="auto">
            <a:xfrm>
              <a:off x="720" y="1200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Line 55"/>
            <p:cNvSpPr>
              <a:spLocks noChangeShapeType="1"/>
            </p:cNvSpPr>
            <p:nvPr/>
          </p:nvSpPr>
          <p:spPr bwMode="auto">
            <a:xfrm>
              <a:off x="720" y="1200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Line 56"/>
            <p:cNvSpPr>
              <a:spLocks noChangeShapeType="1"/>
            </p:cNvSpPr>
            <p:nvPr/>
          </p:nvSpPr>
          <p:spPr bwMode="auto">
            <a:xfrm>
              <a:off x="768" y="1152"/>
              <a:ext cx="0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9" name="Group 57"/>
          <p:cNvGrpSpPr>
            <a:grpSpLocks/>
          </p:cNvGrpSpPr>
          <p:nvPr/>
        </p:nvGrpSpPr>
        <p:grpSpPr bwMode="auto">
          <a:xfrm>
            <a:off x="2438400" y="5791200"/>
            <a:ext cx="152400" cy="381000"/>
            <a:chOff x="720" y="1152"/>
            <a:chExt cx="96" cy="240"/>
          </a:xfrm>
        </p:grpSpPr>
        <p:sp>
          <p:nvSpPr>
            <p:cNvPr id="130" name="AutoShape 58"/>
            <p:cNvSpPr>
              <a:spLocks noChangeArrowheads="1"/>
            </p:cNvSpPr>
            <p:nvPr/>
          </p:nvSpPr>
          <p:spPr bwMode="auto">
            <a:xfrm>
              <a:off x="720" y="1200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Line 59"/>
            <p:cNvSpPr>
              <a:spLocks noChangeShapeType="1"/>
            </p:cNvSpPr>
            <p:nvPr/>
          </p:nvSpPr>
          <p:spPr bwMode="auto">
            <a:xfrm>
              <a:off x="720" y="1200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Line 60"/>
            <p:cNvSpPr>
              <a:spLocks noChangeShapeType="1"/>
            </p:cNvSpPr>
            <p:nvPr/>
          </p:nvSpPr>
          <p:spPr bwMode="auto">
            <a:xfrm>
              <a:off x="768" y="1152"/>
              <a:ext cx="0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3" name="AutoShape 61"/>
          <p:cNvSpPr>
            <a:spLocks noChangeArrowheads="1"/>
          </p:cNvSpPr>
          <p:nvPr/>
        </p:nvSpPr>
        <p:spPr bwMode="auto">
          <a:xfrm>
            <a:off x="2895600" y="58674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34" name="Group 62"/>
          <p:cNvGrpSpPr>
            <a:grpSpLocks/>
          </p:cNvGrpSpPr>
          <p:nvPr/>
        </p:nvGrpSpPr>
        <p:grpSpPr bwMode="auto">
          <a:xfrm>
            <a:off x="2895600" y="5791200"/>
            <a:ext cx="152400" cy="381000"/>
            <a:chOff x="1824" y="3648"/>
            <a:chExt cx="96" cy="240"/>
          </a:xfrm>
        </p:grpSpPr>
        <p:sp>
          <p:nvSpPr>
            <p:cNvPr id="135" name="Line 63"/>
            <p:cNvSpPr>
              <a:spLocks noChangeShapeType="1"/>
            </p:cNvSpPr>
            <p:nvPr/>
          </p:nvSpPr>
          <p:spPr bwMode="auto">
            <a:xfrm>
              <a:off x="1824" y="3696"/>
              <a:ext cx="9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Line 64"/>
            <p:cNvSpPr>
              <a:spLocks noChangeShapeType="1"/>
            </p:cNvSpPr>
            <p:nvPr/>
          </p:nvSpPr>
          <p:spPr bwMode="auto">
            <a:xfrm>
              <a:off x="1872" y="3648"/>
              <a:ext cx="0" cy="24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7" name="Freeform 65"/>
          <p:cNvSpPr>
            <a:spLocks/>
          </p:cNvSpPr>
          <p:nvPr/>
        </p:nvSpPr>
        <p:spPr bwMode="auto">
          <a:xfrm>
            <a:off x="2667000" y="5638800"/>
            <a:ext cx="304800" cy="152400"/>
          </a:xfrm>
          <a:custGeom>
            <a:avLst/>
            <a:gdLst>
              <a:gd name="T0" fmla="*/ 192 w 192"/>
              <a:gd name="T1" fmla="*/ 96 h 96"/>
              <a:gd name="T2" fmla="*/ 192 w 192"/>
              <a:gd name="T3" fmla="*/ 0 h 96"/>
              <a:gd name="T4" fmla="*/ 0 w 192"/>
              <a:gd name="T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" h="96">
                <a:moveTo>
                  <a:pt x="192" y="96"/>
                </a:moveTo>
                <a:lnTo>
                  <a:pt x="192" y="0"/>
                </a:ln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8" name="Freeform 66"/>
          <p:cNvSpPr>
            <a:spLocks/>
          </p:cNvSpPr>
          <p:nvPr/>
        </p:nvSpPr>
        <p:spPr bwMode="auto">
          <a:xfrm>
            <a:off x="2514600" y="5638800"/>
            <a:ext cx="1588" cy="152400"/>
          </a:xfrm>
          <a:custGeom>
            <a:avLst/>
            <a:gdLst>
              <a:gd name="T0" fmla="*/ 0 w 1"/>
              <a:gd name="T1" fmla="*/ 96 h 96"/>
              <a:gd name="T2" fmla="*/ 0 w 1"/>
              <a:gd name="T3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96">
                <a:moveTo>
                  <a:pt x="0" y="96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9" name="Freeform 67"/>
          <p:cNvSpPr>
            <a:spLocks/>
          </p:cNvSpPr>
          <p:nvPr/>
        </p:nvSpPr>
        <p:spPr bwMode="auto">
          <a:xfrm>
            <a:off x="914400" y="2990850"/>
            <a:ext cx="1219200" cy="2800350"/>
          </a:xfrm>
          <a:custGeom>
            <a:avLst/>
            <a:gdLst>
              <a:gd name="T0" fmla="*/ 768 w 768"/>
              <a:gd name="T1" fmla="*/ 1764 h 1764"/>
              <a:gd name="T2" fmla="*/ 768 w 768"/>
              <a:gd name="T3" fmla="*/ 1668 h 1764"/>
              <a:gd name="T4" fmla="*/ 0 w 768"/>
              <a:gd name="T5" fmla="*/ 1668 h 1764"/>
              <a:gd name="T6" fmla="*/ 0 w 768"/>
              <a:gd name="T7" fmla="*/ 0 h 1764"/>
              <a:gd name="T8" fmla="*/ 156 w 768"/>
              <a:gd name="T9" fmla="*/ 0 h 1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" h="1764">
                <a:moveTo>
                  <a:pt x="768" y="1764"/>
                </a:moveTo>
                <a:lnTo>
                  <a:pt x="768" y="1668"/>
                </a:lnTo>
                <a:lnTo>
                  <a:pt x="0" y="1668"/>
                </a:lnTo>
                <a:lnTo>
                  <a:pt x="0" y="0"/>
                </a:lnTo>
                <a:lnTo>
                  <a:pt x="156" y="0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0" name="Freeform 68"/>
          <p:cNvSpPr>
            <a:spLocks/>
          </p:cNvSpPr>
          <p:nvPr/>
        </p:nvSpPr>
        <p:spPr bwMode="auto">
          <a:xfrm>
            <a:off x="2971800" y="2209800"/>
            <a:ext cx="1219200" cy="914400"/>
          </a:xfrm>
          <a:custGeom>
            <a:avLst/>
            <a:gdLst>
              <a:gd name="T0" fmla="*/ 0 w 768"/>
              <a:gd name="T1" fmla="*/ 0 h 576"/>
              <a:gd name="T2" fmla="*/ 0 w 768"/>
              <a:gd name="T3" fmla="*/ 48 h 576"/>
              <a:gd name="T4" fmla="*/ 768 w 768"/>
              <a:gd name="T5" fmla="*/ 48 h 576"/>
              <a:gd name="T6" fmla="*/ 768 w 768"/>
              <a:gd name="T7" fmla="*/ 576 h 576"/>
              <a:gd name="T8" fmla="*/ 672 w 768"/>
              <a:gd name="T9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" h="576">
                <a:moveTo>
                  <a:pt x="0" y="0"/>
                </a:moveTo>
                <a:lnTo>
                  <a:pt x="0" y="48"/>
                </a:lnTo>
                <a:lnTo>
                  <a:pt x="768" y="48"/>
                </a:lnTo>
                <a:lnTo>
                  <a:pt x="768" y="576"/>
                </a:lnTo>
                <a:lnTo>
                  <a:pt x="672" y="576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1" name="Freeform 69"/>
          <p:cNvSpPr>
            <a:spLocks/>
          </p:cNvSpPr>
          <p:nvPr/>
        </p:nvSpPr>
        <p:spPr bwMode="auto">
          <a:xfrm>
            <a:off x="2514600" y="2133600"/>
            <a:ext cx="1447800" cy="762000"/>
          </a:xfrm>
          <a:custGeom>
            <a:avLst/>
            <a:gdLst>
              <a:gd name="T0" fmla="*/ 0 w 912"/>
              <a:gd name="T1" fmla="*/ 0 h 480"/>
              <a:gd name="T2" fmla="*/ 0 w 912"/>
              <a:gd name="T3" fmla="*/ 240 h 480"/>
              <a:gd name="T4" fmla="*/ 912 w 912"/>
              <a:gd name="T5" fmla="*/ 240 h 480"/>
              <a:gd name="T6" fmla="*/ 912 w 912"/>
              <a:gd name="T7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2" h="480">
                <a:moveTo>
                  <a:pt x="0" y="0"/>
                </a:moveTo>
                <a:lnTo>
                  <a:pt x="0" y="240"/>
                </a:lnTo>
                <a:lnTo>
                  <a:pt x="912" y="240"/>
                </a:lnTo>
                <a:lnTo>
                  <a:pt x="912" y="480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2" name="Freeform 70"/>
          <p:cNvSpPr>
            <a:spLocks/>
          </p:cNvSpPr>
          <p:nvPr/>
        </p:nvSpPr>
        <p:spPr bwMode="auto">
          <a:xfrm>
            <a:off x="685800" y="2133600"/>
            <a:ext cx="1447800" cy="1066800"/>
          </a:xfrm>
          <a:custGeom>
            <a:avLst/>
            <a:gdLst>
              <a:gd name="T0" fmla="*/ 912 w 912"/>
              <a:gd name="T1" fmla="*/ 0 h 672"/>
              <a:gd name="T2" fmla="*/ 912 w 912"/>
              <a:gd name="T3" fmla="*/ 48 h 672"/>
              <a:gd name="T4" fmla="*/ 0 w 912"/>
              <a:gd name="T5" fmla="*/ 48 h 672"/>
              <a:gd name="T6" fmla="*/ 0 w 912"/>
              <a:gd name="T7" fmla="*/ 672 h 672"/>
              <a:gd name="T8" fmla="*/ 66 w 912"/>
              <a:gd name="T9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2" h="672">
                <a:moveTo>
                  <a:pt x="912" y="0"/>
                </a:moveTo>
                <a:lnTo>
                  <a:pt x="912" y="48"/>
                </a:lnTo>
                <a:lnTo>
                  <a:pt x="0" y="48"/>
                </a:lnTo>
                <a:lnTo>
                  <a:pt x="0" y="672"/>
                </a:lnTo>
                <a:lnTo>
                  <a:pt x="66" y="672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3" name="Freeform 71"/>
          <p:cNvSpPr>
            <a:spLocks/>
          </p:cNvSpPr>
          <p:nvPr/>
        </p:nvSpPr>
        <p:spPr bwMode="auto">
          <a:xfrm>
            <a:off x="2514600" y="6248400"/>
            <a:ext cx="914400" cy="228600"/>
          </a:xfrm>
          <a:custGeom>
            <a:avLst/>
            <a:gdLst>
              <a:gd name="T0" fmla="*/ 0 w 576"/>
              <a:gd name="T1" fmla="*/ 0 h 144"/>
              <a:gd name="T2" fmla="*/ 576 w 576"/>
              <a:gd name="T3" fmla="*/ 0 h 144"/>
              <a:gd name="T4" fmla="*/ 576 w 576"/>
              <a:gd name="T5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144">
                <a:moveTo>
                  <a:pt x="0" y="0"/>
                </a:moveTo>
                <a:lnTo>
                  <a:pt x="576" y="0"/>
                </a:lnTo>
                <a:lnTo>
                  <a:pt x="576" y="144"/>
                </a:lnTo>
              </a:path>
            </a:pathLst>
          </a:custGeom>
          <a:noFill/>
          <a:ln w="571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4" name="Line 72"/>
          <p:cNvSpPr>
            <a:spLocks noChangeShapeType="1"/>
          </p:cNvSpPr>
          <p:nvPr/>
        </p:nvSpPr>
        <p:spPr bwMode="auto">
          <a:xfrm>
            <a:off x="3200400" y="6477000"/>
            <a:ext cx="4572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5" name="Freeform 73"/>
          <p:cNvSpPr>
            <a:spLocks/>
          </p:cNvSpPr>
          <p:nvPr/>
        </p:nvSpPr>
        <p:spPr bwMode="auto">
          <a:xfrm>
            <a:off x="5118100" y="3276600"/>
            <a:ext cx="1689100" cy="622300"/>
          </a:xfrm>
          <a:custGeom>
            <a:avLst/>
            <a:gdLst>
              <a:gd name="T0" fmla="*/ 0 w 1064"/>
              <a:gd name="T1" fmla="*/ 392 h 392"/>
              <a:gd name="T2" fmla="*/ 544 w 1064"/>
              <a:gd name="T3" fmla="*/ 0 h 392"/>
              <a:gd name="T4" fmla="*/ 1064 w 1064"/>
              <a:gd name="T5" fmla="*/ 392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4" h="392">
                <a:moveTo>
                  <a:pt x="0" y="392"/>
                </a:moveTo>
                <a:cubicBezTo>
                  <a:pt x="91" y="326"/>
                  <a:pt x="367" y="0"/>
                  <a:pt x="544" y="0"/>
                </a:cubicBezTo>
                <a:cubicBezTo>
                  <a:pt x="721" y="0"/>
                  <a:pt x="956" y="310"/>
                  <a:pt x="1064" y="39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6" name="Freeform 74"/>
          <p:cNvSpPr>
            <a:spLocks/>
          </p:cNvSpPr>
          <p:nvPr/>
        </p:nvSpPr>
        <p:spPr bwMode="auto">
          <a:xfrm>
            <a:off x="5683250" y="3271838"/>
            <a:ext cx="1708150" cy="639762"/>
          </a:xfrm>
          <a:custGeom>
            <a:avLst/>
            <a:gdLst>
              <a:gd name="T0" fmla="*/ 0 w 1076"/>
              <a:gd name="T1" fmla="*/ 403 h 403"/>
              <a:gd name="T2" fmla="*/ 524 w 1076"/>
              <a:gd name="T3" fmla="*/ 3 h 403"/>
              <a:gd name="T4" fmla="*/ 1076 w 1076"/>
              <a:gd name="T5" fmla="*/ 387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76" h="403">
                <a:moveTo>
                  <a:pt x="0" y="403"/>
                </a:moveTo>
                <a:cubicBezTo>
                  <a:pt x="88" y="336"/>
                  <a:pt x="345" y="6"/>
                  <a:pt x="524" y="3"/>
                </a:cubicBezTo>
                <a:cubicBezTo>
                  <a:pt x="703" y="0"/>
                  <a:pt x="961" y="307"/>
                  <a:pt x="1076" y="387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7" name="Freeform 75"/>
          <p:cNvSpPr>
            <a:spLocks/>
          </p:cNvSpPr>
          <p:nvPr/>
        </p:nvSpPr>
        <p:spPr bwMode="auto">
          <a:xfrm>
            <a:off x="6248400" y="3273425"/>
            <a:ext cx="1689100" cy="631825"/>
          </a:xfrm>
          <a:custGeom>
            <a:avLst/>
            <a:gdLst>
              <a:gd name="T0" fmla="*/ 0 w 1064"/>
              <a:gd name="T1" fmla="*/ 386 h 398"/>
              <a:gd name="T2" fmla="*/ 552 w 1064"/>
              <a:gd name="T3" fmla="*/ 2 h 398"/>
              <a:gd name="T4" fmla="*/ 1064 w 1064"/>
              <a:gd name="T5" fmla="*/ 398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4" h="398">
                <a:moveTo>
                  <a:pt x="0" y="386"/>
                </a:moveTo>
                <a:cubicBezTo>
                  <a:pt x="92" y="322"/>
                  <a:pt x="375" y="0"/>
                  <a:pt x="552" y="2"/>
                </a:cubicBezTo>
                <a:cubicBezTo>
                  <a:pt x="729" y="4"/>
                  <a:pt x="957" y="316"/>
                  <a:pt x="1064" y="398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8" name="Freeform 76"/>
          <p:cNvSpPr>
            <a:spLocks/>
          </p:cNvSpPr>
          <p:nvPr/>
        </p:nvSpPr>
        <p:spPr bwMode="auto">
          <a:xfrm>
            <a:off x="6813550" y="3905250"/>
            <a:ext cx="1409700" cy="628650"/>
          </a:xfrm>
          <a:custGeom>
            <a:avLst/>
            <a:gdLst>
              <a:gd name="T0" fmla="*/ 0 w 888"/>
              <a:gd name="T1" fmla="*/ 0 h 396"/>
              <a:gd name="T2" fmla="*/ 580 w 888"/>
              <a:gd name="T3" fmla="*/ 372 h 396"/>
              <a:gd name="T4" fmla="*/ 888 w 888"/>
              <a:gd name="T5" fmla="*/ 14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88" h="396">
                <a:moveTo>
                  <a:pt x="0" y="0"/>
                </a:moveTo>
                <a:cubicBezTo>
                  <a:pt x="96" y="62"/>
                  <a:pt x="432" y="348"/>
                  <a:pt x="580" y="372"/>
                </a:cubicBezTo>
                <a:cubicBezTo>
                  <a:pt x="728" y="396"/>
                  <a:pt x="824" y="191"/>
                  <a:pt x="888" y="144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9" name="Freeform 77"/>
          <p:cNvSpPr>
            <a:spLocks/>
          </p:cNvSpPr>
          <p:nvPr/>
        </p:nvSpPr>
        <p:spPr bwMode="auto">
          <a:xfrm>
            <a:off x="4826000" y="3236913"/>
            <a:ext cx="1422400" cy="661987"/>
          </a:xfrm>
          <a:custGeom>
            <a:avLst/>
            <a:gdLst>
              <a:gd name="T0" fmla="*/ 0 w 896"/>
              <a:gd name="T1" fmla="*/ 269 h 417"/>
              <a:gd name="T2" fmla="*/ 392 w 896"/>
              <a:gd name="T3" fmla="*/ 25 h 417"/>
              <a:gd name="T4" fmla="*/ 896 w 896"/>
              <a:gd name="T5" fmla="*/ 41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96" h="417">
                <a:moveTo>
                  <a:pt x="0" y="269"/>
                </a:moveTo>
                <a:cubicBezTo>
                  <a:pt x="65" y="228"/>
                  <a:pt x="243" y="0"/>
                  <a:pt x="392" y="25"/>
                </a:cubicBezTo>
                <a:cubicBezTo>
                  <a:pt x="541" y="50"/>
                  <a:pt x="791" y="335"/>
                  <a:pt x="896" y="417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0" name="Freeform 78"/>
          <p:cNvSpPr>
            <a:spLocks/>
          </p:cNvSpPr>
          <p:nvPr/>
        </p:nvSpPr>
        <p:spPr bwMode="auto">
          <a:xfrm>
            <a:off x="4838700" y="3276600"/>
            <a:ext cx="844550" cy="628650"/>
          </a:xfrm>
          <a:custGeom>
            <a:avLst/>
            <a:gdLst>
              <a:gd name="T0" fmla="*/ 0 w 532"/>
              <a:gd name="T1" fmla="*/ 0 h 396"/>
              <a:gd name="T2" fmla="*/ 532 w 532"/>
              <a:gd name="T3" fmla="*/ 396 h 39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32" h="396">
                <a:moveTo>
                  <a:pt x="0" y="0"/>
                </a:moveTo>
                <a:cubicBezTo>
                  <a:pt x="89" y="66"/>
                  <a:pt x="421" y="314"/>
                  <a:pt x="532" y="396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1" name="Freeform 79"/>
          <p:cNvSpPr>
            <a:spLocks/>
          </p:cNvSpPr>
          <p:nvPr/>
        </p:nvSpPr>
        <p:spPr bwMode="auto">
          <a:xfrm>
            <a:off x="6248400" y="3905250"/>
            <a:ext cx="1695450" cy="592138"/>
          </a:xfrm>
          <a:custGeom>
            <a:avLst/>
            <a:gdLst>
              <a:gd name="T0" fmla="*/ 0 w 1068"/>
              <a:gd name="T1" fmla="*/ 0 h 373"/>
              <a:gd name="T2" fmla="*/ 600 w 1068"/>
              <a:gd name="T3" fmla="*/ 372 h 373"/>
              <a:gd name="T4" fmla="*/ 1068 w 1068"/>
              <a:gd name="T5" fmla="*/ 4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8" h="373">
                <a:moveTo>
                  <a:pt x="0" y="0"/>
                </a:moveTo>
                <a:cubicBezTo>
                  <a:pt x="100" y="61"/>
                  <a:pt x="422" y="371"/>
                  <a:pt x="600" y="372"/>
                </a:cubicBezTo>
                <a:cubicBezTo>
                  <a:pt x="778" y="373"/>
                  <a:pt x="971" y="81"/>
                  <a:pt x="1068" y="4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2" name="Freeform 80"/>
          <p:cNvSpPr>
            <a:spLocks/>
          </p:cNvSpPr>
          <p:nvPr/>
        </p:nvSpPr>
        <p:spPr bwMode="auto">
          <a:xfrm>
            <a:off x="5683250" y="3898900"/>
            <a:ext cx="1701800" cy="598488"/>
          </a:xfrm>
          <a:custGeom>
            <a:avLst/>
            <a:gdLst>
              <a:gd name="T0" fmla="*/ 0 w 1072"/>
              <a:gd name="T1" fmla="*/ 0 h 377"/>
              <a:gd name="T2" fmla="*/ 572 w 1072"/>
              <a:gd name="T3" fmla="*/ 376 h 377"/>
              <a:gd name="T4" fmla="*/ 1072 w 1072"/>
              <a:gd name="T5" fmla="*/ 4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72" h="377">
                <a:moveTo>
                  <a:pt x="0" y="0"/>
                </a:moveTo>
                <a:cubicBezTo>
                  <a:pt x="95" y="62"/>
                  <a:pt x="393" y="375"/>
                  <a:pt x="572" y="376"/>
                </a:cubicBezTo>
                <a:cubicBezTo>
                  <a:pt x="751" y="377"/>
                  <a:pt x="968" y="81"/>
                  <a:pt x="1072" y="4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3" name="Freeform 81"/>
          <p:cNvSpPr>
            <a:spLocks/>
          </p:cNvSpPr>
          <p:nvPr/>
        </p:nvSpPr>
        <p:spPr bwMode="auto">
          <a:xfrm>
            <a:off x="4819650" y="3886200"/>
            <a:ext cx="1428750" cy="658813"/>
          </a:xfrm>
          <a:custGeom>
            <a:avLst/>
            <a:gdLst>
              <a:gd name="T0" fmla="*/ 0 w 900"/>
              <a:gd name="T1" fmla="*/ 184 h 415"/>
              <a:gd name="T2" fmla="*/ 348 w 900"/>
              <a:gd name="T3" fmla="*/ 384 h 415"/>
              <a:gd name="T4" fmla="*/ 900 w 900"/>
              <a:gd name="T5" fmla="*/ 0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0" h="415">
                <a:moveTo>
                  <a:pt x="0" y="184"/>
                </a:moveTo>
                <a:cubicBezTo>
                  <a:pt x="58" y="217"/>
                  <a:pt x="198" y="415"/>
                  <a:pt x="348" y="384"/>
                </a:cubicBezTo>
                <a:cubicBezTo>
                  <a:pt x="498" y="353"/>
                  <a:pt x="785" y="80"/>
                  <a:pt x="900" y="0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4" name="Freeform 82"/>
          <p:cNvSpPr>
            <a:spLocks/>
          </p:cNvSpPr>
          <p:nvPr/>
        </p:nvSpPr>
        <p:spPr bwMode="auto">
          <a:xfrm>
            <a:off x="7378700" y="3898900"/>
            <a:ext cx="844550" cy="596900"/>
          </a:xfrm>
          <a:custGeom>
            <a:avLst/>
            <a:gdLst>
              <a:gd name="T0" fmla="*/ 0 w 532"/>
              <a:gd name="T1" fmla="*/ 0 h 376"/>
              <a:gd name="T2" fmla="*/ 532 w 532"/>
              <a:gd name="T3" fmla="*/ 376 h 37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32" h="376">
                <a:moveTo>
                  <a:pt x="0" y="0"/>
                </a:moveTo>
                <a:cubicBezTo>
                  <a:pt x="89" y="63"/>
                  <a:pt x="421" y="298"/>
                  <a:pt x="532" y="376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5" name="Freeform 83"/>
          <p:cNvSpPr>
            <a:spLocks/>
          </p:cNvSpPr>
          <p:nvPr/>
        </p:nvSpPr>
        <p:spPr bwMode="auto">
          <a:xfrm>
            <a:off x="5118100" y="3898900"/>
            <a:ext cx="1701800" cy="598488"/>
          </a:xfrm>
          <a:custGeom>
            <a:avLst/>
            <a:gdLst>
              <a:gd name="T0" fmla="*/ 0 w 1072"/>
              <a:gd name="T1" fmla="*/ 0 h 377"/>
              <a:gd name="T2" fmla="*/ 544 w 1072"/>
              <a:gd name="T3" fmla="*/ 376 h 377"/>
              <a:gd name="T4" fmla="*/ 1072 w 1072"/>
              <a:gd name="T5" fmla="*/ 4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72" h="377">
                <a:moveTo>
                  <a:pt x="0" y="0"/>
                </a:moveTo>
                <a:cubicBezTo>
                  <a:pt x="91" y="61"/>
                  <a:pt x="365" y="375"/>
                  <a:pt x="544" y="376"/>
                </a:cubicBezTo>
                <a:cubicBezTo>
                  <a:pt x="723" y="377"/>
                  <a:pt x="962" y="82"/>
                  <a:pt x="1072" y="4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6" name="Freeform 84"/>
          <p:cNvSpPr>
            <a:spLocks/>
          </p:cNvSpPr>
          <p:nvPr/>
        </p:nvSpPr>
        <p:spPr bwMode="auto">
          <a:xfrm>
            <a:off x="7937500" y="3905250"/>
            <a:ext cx="304800" cy="184150"/>
          </a:xfrm>
          <a:custGeom>
            <a:avLst/>
            <a:gdLst>
              <a:gd name="T0" fmla="*/ 0 w 192"/>
              <a:gd name="T1" fmla="*/ 0 h 116"/>
              <a:gd name="T2" fmla="*/ 192 w 192"/>
              <a:gd name="T3" fmla="*/ 116 h 11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92" h="116">
                <a:moveTo>
                  <a:pt x="0" y="0"/>
                </a:moveTo>
                <a:cubicBezTo>
                  <a:pt x="32" y="19"/>
                  <a:pt x="152" y="92"/>
                  <a:pt x="192" y="116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9259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35161" y="251356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Funcionamiento Sistema de Carga: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435160" y="692696"/>
            <a:ext cx="2034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2. Rectificación </a:t>
            </a:r>
            <a:endParaRPr lang="es-CL" dirty="0"/>
          </a:p>
        </p:txBody>
      </p:sp>
      <p:sp>
        <p:nvSpPr>
          <p:cNvPr id="106" name="Text Box 5"/>
          <p:cNvSpPr txBox="1">
            <a:spLocks noChangeArrowheads="1"/>
          </p:cNvSpPr>
          <p:nvPr/>
        </p:nvSpPr>
        <p:spPr bwMode="auto">
          <a:xfrm>
            <a:off x="1371600" y="1219200"/>
            <a:ext cx="2273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BOBINA DE INDUCCION</a:t>
            </a:r>
            <a:endParaRPr kumimoji="0" lang="es-ES" sz="1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7" name="Text Box 6"/>
          <p:cNvSpPr txBox="1">
            <a:spLocks noChangeArrowheads="1"/>
          </p:cNvSpPr>
          <p:nvPr/>
        </p:nvSpPr>
        <p:spPr bwMode="auto">
          <a:xfrm>
            <a:off x="5562600" y="1920875"/>
            <a:ext cx="17395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TENSION POSITIVA</a:t>
            </a:r>
            <a:endParaRPr kumimoji="0" lang="es-ES" sz="1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8" name="Text Box 7"/>
          <p:cNvSpPr txBox="1">
            <a:spLocks noChangeArrowheads="1"/>
          </p:cNvSpPr>
          <p:nvPr/>
        </p:nvSpPr>
        <p:spPr bwMode="auto">
          <a:xfrm>
            <a:off x="5622528" y="5273675"/>
            <a:ext cx="18549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TENSION NEGATIVA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(no existe)</a:t>
            </a:r>
            <a:endParaRPr kumimoji="0" lang="es-ES" sz="1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9" name="Line 8"/>
          <p:cNvSpPr>
            <a:spLocks noChangeShapeType="1"/>
          </p:cNvSpPr>
          <p:nvPr/>
        </p:nvSpPr>
        <p:spPr bwMode="auto">
          <a:xfrm>
            <a:off x="8221663" y="2759075"/>
            <a:ext cx="0" cy="23622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0" name="Line 9"/>
          <p:cNvSpPr>
            <a:spLocks noChangeShapeType="1"/>
          </p:cNvSpPr>
          <p:nvPr/>
        </p:nvSpPr>
        <p:spPr bwMode="auto">
          <a:xfrm>
            <a:off x="6529388" y="2759075"/>
            <a:ext cx="0" cy="23622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1" name="Line 10"/>
          <p:cNvSpPr>
            <a:spLocks noChangeShapeType="1"/>
          </p:cNvSpPr>
          <p:nvPr/>
        </p:nvSpPr>
        <p:spPr bwMode="auto">
          <a:xfrm>
            <a:off x="5681663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2" name="Line 11"/>
          <p:cNvSpPr>
            <a:spLocks noChangeShapeType="1"/>
          </p:cNvSpPr>
          <p:nvPr/>
        </p:nvSpPr>
        <p:spPr bwMode="auto">
          <a:xfrm>
            <a:off x="7377113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3" name="Line 12"/>
          <p:cNvSpPr>
            <a:spLocks noChangeShapeType="1"/>
          </p:cNvSpPr>
          <p:nvPr/>
        </p:nvSpPr>
        <p:spPr bwMode="auto">
          <a:xfrm>
            <a:off x="5118100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4" name="Line 13"/>
          <p:cNvSpPr>
            <a:spLocks noChangeShapeType="1"/>
          </p:cNvSpPr>
          <p:nvPr/>
        </p:nvSpPr>
        <p:spPr bwMode="auto">
          <a:xfrm>
            <a:off x="5402263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>
            <a:off x="5964238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6" name="Line 15"/>
          <p:cNvSpPr>
            <a:spLocks noChangeShapeType="1"/>
          </p:cNvSpPr>
          <p:nvPr/>
        </p:nvSpPr>
        <p:spPr bwMode="auto">
          <a:xfrm>
            <a:off x="6246813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7" name="Line 16"/>
          <p:cNvSpPr>
            <a:spLocks noChangeShapeType="1"/>
          </p:cNvSpPr>
          <p:nvPr/>
        </p:nvSpPr>
        <p:spPr bwMode="auto">
          <a:xfrm>
            <a:off x="6811963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8" name="Line 17"/>
          <p:cNvSpPr>
            <a:spLocks noChangeShapeType="1"/>
          </p:cNvSpPr>
          <p:nvPr/>
        </p:nvSpPr>
        <p:spPr bwMode="auto">
          <a:xfrm>
            <a:off x="7092950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9" name="Line 18"/>
          <p:cNvSpPr>
            <a:spLocks noChangeShapeType="1"/>
          </p:cNvSpPr>
          <p:nvPr/>
        </p:nvSpPr>
        <p:spPr bwMode="auto">
          <a:xfrm>
            <a:off x="7656513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0" name="Line 19"/>
          <p:cNvSpPr>
            <a:spLocks noChangeShapeType="1"/>
          </p:cNvSpPr>
          <p:nvPr/>
        </p:nvSpPr>
        <p:spPr bwMode="auto">
          <a:xfrm>
            <a:off x="7939088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1" name="Text Box 20"/>
          <p:cNvSpPr txBox="1">
            <a:spLocks noChangeArrowheads="1"/>
          </p:cNvSpPr>
          <p:nvPr/>
        </p:nvSpPr>
        <p:spPr bwMode="auto">
          <a:xfrm>
            <a:off x="4724400" y="2451100"/>
            <a:ext cx="411522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0°    60°    120°   180°  240°  300°  360°                                                    720°</a:t>
            </a:r>
            <a:endParaRPr kumimoji="0" lang="es-ES" sz="9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22" name="Group 21"/>
          <p:cNvGrpSpPr>
            <a:grpSpLocks/>
          </p:cNvGrpSpPr>
          <p:nvPr/>
        </p:nvGrpSpPr>
        <p:grpSpPr bwMode="auto">
          <a:xfrm>
            <a:off x="4800600" y="2819400"/>
            <a:ext cx="3733800" cy="2219325"/>
            <a:chOff x="3024" y="1774"/>
            <a:chExt cx="2352" cy="1398"/>
          </a:xfrm>
        </p:grpSpPr>
        <p:sp>
          <p:nvSpPr>
            <p:cNvPr id="123" name="Freeform 22"/>
            <p:cNvSpPr>
              <a:spLocks/>
            </p:cNvSpPr>
            <p:nvPr/>
          </p:nvSpPr>
          <p:spPr bwMode="auto">
            <a:xfrm>
              <a:off x="3039" y="1774"/>
              <a:ext cx="1" cy="1398"/>
            </a:xfrm>
            <a:custGeom>
              <a:avLst/>
              <a:gdLst>
                <a:gd name="T0" fmla="*/ 0 w 1"/>
                <a:gd name="T1" fmla="*/ 0 h 1398"/>
                <a:gd name="T2" fmla="*/ 0 w 1"/>
                <a:gd name="T3" fmla="*/ 1398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398">
                  <a:moveTo>
                    <a:pt x="0" y="0"/>
                  </a:moveTo>
                  <a:lnTo>
                    <a:pt x="0" y="1398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Line 23"/>
            <p:cNvSpPr>
              <a:spLocks noChangeShapeType="1"/>
            </p:cNvSpPr>
            <p:nvPr/>
          </p:nvSpPr>
          <p:spPr bwMode="auto">
            <a:xfrm>
              <a:off x="3024" y="2458"/>
              <a:ext cx="235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5" name="Freeform 24"/>
          <p:cNvSpPr>
            <a:spLocks/>
          </p:cNvSpPr>
          <p:nvPr/>
        </p:nvSpPr>
        <p:spPr bwMode="auto">
          <a:xfrm>
            <a:off x="5118100" y="3248025"/>
            <a:ext cx="1689100" cy="650875"/>
          </a:xfrm>
          <a:custGeom>
            <a:avLst/>
            <a:gdLst>
              <a:gd name="T0" fmla="*/ 0 w 1064"/>
              <a:gd name="T1" fmla="*/ 410 h 410"/>
              <a:gd name="T2" fmla="*/ 532 w 1064"/>
              <a:gd name="T3" fmla="*/ 0 h 410"/>
              <a:gd name="T4" fmla="*/ 1064 w 1064"/>
              <a:gd name="T5" fmla="*/ 41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4" h="410">
                <a:moveTo>
                  <a:pt x="0" y="410"/>
                </a:moveTo>
                <a:cubicBezTo>
                  <a:pt x="89" y="342"/>
                  <a:pt x="355" y="0"/>
                  <a:pt x="532" y="0"/>
                </a:cubicBezTo>
                <a:cubicBezTo>
                  <a:pt x="709" y="0"/>
                  <a:pt x="953" y="325"/>
                  <a:pt x="1064" y="410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6" name="Freeform 25"/>
          <p:cNvSpPr>
            <a:spLocks/>
          </p:cNvSpPr>
          <p:nvPr/>
        </p:nvSpPr>
        <p:spPr bwMode="auto">
          <a:xfrm>
            <a:off x="5683250" y="3271838"/>
            <a:ext cx="1708150" cy="639762"/>
          </a:xfrm>
          <a:custGeom>
            <a:avLst/>
            <a:gdLst>
              <a:gd name="T0" fmla="*/ 0 w 1076"/>
              <a:gd name="T1" fmla="*/ 403 h 403"/>
              <a:gd name="T2" fmla="*/ 524 w 1076"/>
              <a:gd name="T3" fmla="*/ 3 h 403"/>
              <a:gd name="T4" fmla="*/ 1076 w 1076"/>
              <a:gd name="T5" fmla="*/ 387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76" h="403">
                <a:moveTo>
                  <a:pt x="0" y="403"/>
                </a:moveTo>
                <a:cubicBezTo>
                  <a:pt x="88" y="336"/>
                  <a:pt x="345" y="6"/>
                  <a:pt x="524" y="3"/>
                </a:cubicBezTo>
                <a:cubicBezTo>
                  <a:pt x="703" y="0"/>
                  <a:pt x="961" y="307"/>
                  <a:pt x="1076" y="387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7" name="Freeform 26"/>
          <p:cNvSpPr>
            <a:spLocks/>
          </p:cNvSpPr>
          <p:nvPr/>
        </p:nvSpPr>
        <p:spPr bwMode="auto">
          <a:xfrm>
            <a:off x="6248400" y="3273425"/>
            <a:ext cx="1689100" cy="631825"/>
          </a:xfrm>
          <a:custGeom>
            <a:avLst/>
            <a:gdLst>
              <a:gd name="T0" fmla="*/ 0 w 1064"/>
              <a:gd name="T1" fmla="*/ 386 h 398"/>
              <a:gd name="T2" fmla="*/ 552 w 1064"/>
              <a:gd name="T3" fmla="*/ 2 h 398"/>
              <a:gd name="T4" fmla="*/ 1064 w 1064"/>
              <a:gd name="T5" fmla="*/ 398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4" h="398">
                <a:moveTo>
                  <a:pt x="0" y="386"/>
                </a:moveTo>
                <a:cubicBezTo>
                  <a:pt x="92" y="322"/>
                  <a:pt x="375" y="0"/>
                  <a:pt x="552" y="2"/>
                </a:cubicBezTo>
                <a:cubicBezTo>
                  <a:pt x="729" y="4"/>
                  <a:pt x="957" y="316"/>
                  <a:pt x="1064" y="398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8" name="Freeform 27"/>
          <p:cNvSpPr>
            <a:spLocks/>
          </p:cNvSpPr>
          <p:nvPr/>
        </p:nvSpPr>
        <p:spPr bwMode="auto">
          <a:xfrm>
            <a:off x="6813550" y="3905250"/>
            <a:ext cx="1409700" cy="628650"/>
          </a:xfrm>
          <a:custGeom>
            <a:avLst/>
            <a:gdLst>
              <a:gd name="T0" fmla="*/ 0 w 888"/>
              <a:gd name="T1" fmla="*/ 0 h 396"/>
              <a:gd name="T2" fmla="*/ 580 w 888"/>
              <a:gd name="T3" fmla="*/ 372 h 396"/>
              <a:gd name="T4" fmla="*/ 888 w 888"/>
              <a:gd name="T5" fmla="*/ 14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88" h="396">
                <a:moveTo>
                  <a:pt x="0" y="0"/>
                </a:moveTo>
                <a:cubicBezTo>
                  <a:pt x="96" y="62"/>
                  <a:pt x="432" y="348"/>
                  <a:pt x="580" y="372"/>
                </a:cubicBezTo>
                <a:cubicBezTo>
                  <a:pt x="728" y="396"/>
                  <a:pt x="824" y="191"/>
                  <a:pt x="888" y="144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9" name="Freeform 28"/>
          <p:cNvSpPr>
            <a:spLocks/>
          </p:cNvSpPr>
          <p:nvPr/>
        </p:nvSpPr>
        <p:spPr bwMode="auto">
          <a:xfrm>
            <a:off x="4826000" y="3236913"/>
            <a:ext cx="1422400" cy="661987"/>
          </a:xfrm>
          <a:custGeom>
            <a:avLst/>
            <a:gdLst>
              <a:gd name="T0" fmla="*/ 0 w 896"/>
              <a:gd name="T1" fmla="*/ 269 h 417"/>
              <a:gd name="T2" fmla="*/ 392 w 896"/>
              <a:gd name="T3" fmla="*/ 25 h 417"/>
              <a:gd name="T4" fmla="*/ 896 w 896"/>
              <a:gd name="T5" fmla="*/ 41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96" h="417">
                <a:moveTo>
                  <a:pt x="0" y="269"/>
                </a:moveTo>
                <a:cubicBezTo>
                  <a:pt x="65" y="228"/>
                  <a:pt x="243" y="0"/>
                  <a:pt x="392" y="25"/>
                </a:cubicBezTo>
                <a:cubicBezTo>
                  <a:pt x="541" y="50"/>
                  <a:pt x="791" y="335"/>
                  <a:pt x="896" y="417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0" name="Freeform 29"/>
          <p:cNvSpPr>
            <a:spLocks/>
          </p:cNvSpPr>
          <p:nvPr/>
        </p:nvSpPr>
        <p:spPr bwMode="auto">
          <a:xfrm>
            <a:off x="4838700" y="3276600"/>
            <a:ext cx="844550" cy="628650"/>
          </a:xfrm>
          <a:custGeom>
            <a:avLst/>
            <a:gdLst>
              <a:gd name="T0" fmla="*/ 0 w 532"/>
              <a:gd name="T1" fmla="*/ 0 h 396"/>
              <a:gd name="T2" fmla="*/ 180 w 532"/>
              <a:gd name="T3" fmla="*/ 96 h 396"/>
              <a:gd name="T4" fmla="*/ 532 w 532"/>
              <a:gd name="T5" fmla="*/ 396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2" h="396">
                <a:moveTo>
                  <a:pt x="0" y="0"/>
                </a:moveTo>
                <a:cubicBezTo>
                  <a:pt x="30" y="16"/>
                  <a:pt x="91" y="30"/>
                  <a:pt x="180" y="96"/>
                </a:cubicBezTo>
                <a:cubicBezTo>
                  <a:pt x="269" y="162"/>
                  <a:pt x="459" y="334"/>
                  <a:pt x="532" y="396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1" name="Freeform 30"/>
          <p:cNvSpPr>
            <a:spLocks/>
          </p:cNvSpPr>
          <p:nvPr/>
        </p:nvSpPr>
        <p:spPr bwMode="auto">
          <a:xfrm>
            <a:off x="6248400" y="3905250"/>
            <a:ext cx="1695450" cy="592138"/>
          </a:xfrm>
          <a:custGeom>
            <a:avLst/>
            <a:gdLst>
              <a:gd name="T0" fmla="*/ 0 w 1068"/>
              <a:gd name="T1" fmla="*/ 0 h 373"/>
              <a:gd name="T2" fmla="*/ 600 w 1068"/>
              <a:gd name="T3" fmla="*/ 372 h 373"/>
              <a:gd name="T4" fmla="*/ 1068 w 1068"/>
              <a:gd name="T5" fmla="*/ 4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8" h="373">
                <a:moveTo>
                  <a:pt x="0" y="0"/>
                </a:moveTo>
                <a:cubicBezTo>
                  <a:pt x="100" y="61"/>
                  <a:pt x="422" y="371"/>
                  <a:pt x="600" y="372"/>
                </a:cubicBezTo>
                <a:cubicBezTo>
                  <a:pt x="778" y="373"/>
                  <a:pt x="971" y="81"/>
                  <a:pt x="1068" y="4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2" name="Freeform 31"/>
          <p:cNvSpPr>
            <a:spLocks/>
          </p:cNvSpPr>
          <p:nvPr/>
        </p:nvSpPr>
        <p:spPr bwMode="auto">
          <a:xfrm>
            <a:off x="5683250" y="3898900"/>
            <a:ext cx="1701800" cy="598488"/>
          </a:xfrm>
          <a:custGeom>
            <a:avLst/>
            <a:gdLst>
              <a:gd name="T0" fmla="*/ 0 w 1072"/>
              <a:gd name="T1" fmla="*/ 0 h 377"/>
              <a:gd name="T2" fmla="*/ 572 w 1072"/>
              <a:gd name="T3" fmla="*/ 376 h 377"/>
              <a:gd name="T4" fmla="*/ 1072 w 1072"/>
              <a:gd name="T5" fmla="*/ 4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72" h="377">
                <a:moveTo>
                  <a:pt x="0" y="0"/>
                </a:moveTo>
                <a:cubicBezTo>
                  <a:pt x="95" y="62"/>
                  <a:pt x="393" y="375"/>
                  <a:pt x="572" y="376"/>
                </a:cubicBezTo>
                <a:cubicBezTo>
                  <a:pt x="751" y="377"/>
                  <a:pt x="968" y="81"/>
                  <a:pt x="1072" y="4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3" name="Freeform 32"/>
          <p:cNvSpPr>
            <a:spLocks/>
          </p:cNvSpPr>
          <p:nvPr/>
        </p:nvSpPr>
        <p:spPr bwMode="auto">
          <a:xfrm>
            <a:off x="4819650" y="3886200"/>
            <a:ext cx="1428750" cy="658813"/>
          </a:xfrm>
          <a:custGeom>
            <a:avLst/>
            <a:gdLst>
              <a:gd name="T0" fmla="*/ 0 w 900"/>
              <a:gd name="T1" fmla="*/ 184 h 415"/>
              <a:gd name="T2" fmla="*/ 348 w 900"/>
              <a:gd name="T3" fmla="*/ 384 h 415"/>
              <a:gd name="T4" fmla="*/ 900 w 900"/>
              <a:gd name="T5" fmla="*/ 0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0" h="415">
                <a:moveTo>
                  <a:pt x="0" y="184"/>
                </a:moveTo>
                <a:cubicBezTo>
                  <a:pt x="58" y="217"/>
                  <a:pt x="198" y="415"/>
                  <a:pt x="348" y="384"/>
                </a:cubicBezTo>
                <a:cubicBezTo>
                  <a:pt x="498" y="353"/>
                  <a:pt x="785" y="80"/>
                  <a:pt x="900" y="0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4" name="Freeform 33"/>
          <p:cNvSpPr>
            <a:spLocks/>
          </p:cNvSpPr>
          <p:nvPr/>
        </p:nvSpPr>
        <p:spPr bwMode="auto">
          <a:xfrm>
            <a:off x="7378700" y="3898900"/>
            <a:ext cx="844550" cy="596900"/>
          </a:xfrm>
          <a:custGeom>
            <a:avLst/>
            <a:gdLst>
              <a:gd name="T0" fmla="*/ 0 w 532"/>
              <a:gd name="T1" fmla="*/ 0 h 376"/>
              <a:gd name="T2" fmla="*/ 532 w 532"/>
              <a:gd name="T3" fmla="*/ 376 h 37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32" h="376">
                <a:moveTo>
                  <a:pt x="0" y="0"/>
                </a:moveTo>
                <a:cubicBezTo>
                  <a:pt x="89" y="63"/>
                  <a:pt x="421" y="298"/>
                  <a:pt x="532" y="376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5" name="Freeform 34"/>
          <p:cNvSpPr>
            <a:spLocks/>
          </p:cNvSpPr>
          <p:nvPr/>
        </p:nvSpPr>
        <p:spPr bwMode="auto">
          <a:xfrm>
            <a:off x="5118100" y="3898900"/>
            <a:ext cx="1701800" cy="598488"/>
          </a:xfrm>
          <a:custGeom>
            <a:avLst/>
            <a:gdLst>
              <a:gd name="T0" fmla="*/ 0 w 1072"/>
              <a:gd name="T1" fmla="*/ 0 h 377"/>
              <a:gd name="T2" fmla="*/ 544 w 1072"/>
              <a:gd name="T3" fmla="*/ 376 h 377"/>
              <a:gd name="T4" fmla="*/ 1072 w 1072"/>
              <a:gd name="T5" fmla="*/ 4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72" h="377">
                <a:moveTo>
                  <a:pt x="0" y="0"/>
                </a:moveTo>
                <a:cubicBezTo>
                  <a:pt x="91" y="61"/>
                  <a:pt x="365" y="375"/>
                  <a:pt x="544" y="376"/>
                </a:cubicBezTo>
                <a:cubicBezTo>
                  <a:pt x="723" y="377"/>
                  <a:pt x="962" y="82"/>
                  <a:pt x="1072" y="4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6" name="Freeform 35"/>
          <p:cNvSpPr>
            <a:spLocks/>
          </p:cNvSpPr>
          <p:nvPr/>
        </p:nvSpPr>
        <p:spPr bwMode="auto">
          <a:xfrm>
            <a:off x="7937500" y="3905250"/>
            <a:ext cx="304800" cy="184150"/>
          </a:xfrm>
          <a:custGeom>
            <a:avLst/>
            <a:gdLst>
              <a:gd name="T0" fmla="*/ 0 w 192"/>
              <a:gd name="T1" fmla="*/ 0 h 116"/>
              <a:gd name="T2" fmla="*/ 192 w 192"/>
              <a:gd name="T3" fmla="*/ 116 h 11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92" h="116">
                <a:moveTo>
                  <a:pt x="0" y="0"/>
                </a:moveTo>
                <a:cubicBezTo>
                  <a:pt x="32" y="19"/>
                  <a:pt x="152" y="92"/>
                  <a:pt x="192" y="116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7" name="Freeform 36"/>
          <p:cNvSpPr>
            <a:spLocks/>
          </p:cNvSpPr>
          <p:nvPr/>
        </p:nvSpPr>
        <p:spPr bwMode="auto">
          <a:xfrm>
            <a:off x="4800600" y="3524250"/>
            <a:ext cx="609600" cy="361950"/>
          </a:xfrm>
          <a:custGeom>
            <a:avLst/>
            <a:gdLst>
              <a:gd name="T0" fmla="*/ 384 w 384"/>
              <a:gd name="T1" fmla="*/ 228 h 228"/>
              <a:gd name="T2" fmla="*/ 144 w 384"/>
              <a:gd name="T3" fmla="*/ 42 h 228"/>
              <a:gd name="T4" fmla="*/ 0 w 384"/>
              <a:gd name="T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" h="228">
                <a:moveTo>
                  <a:pt x="384" y="228"/>
                </a:moveTo>
                <a:lnTo>
                  <a:pt x="144" y="42"/>
                </a:ln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8" name="Freeform 37"/>
          <p:cNvSpPr>
            <a:spLocks/>
          </p:cNvSpPr>
          <p:nvPr/>
        </p:nvSpPr>
        <p:spPr bwMode="auto">
          <a:xfrm>
            <a:off x="4781550" y="3200400"/>
            <a:ext cx="1162050" cy="685800"/>
          </a:xfrm>
          <a:custGeom>
            <a:avLst/>
            <a:gdLst>
              <a:gd name="T0" fmla="*/ 0 w 732"/>
              <a:gd name="T1" fmla="*/ 192 h 432"/>
              <a:gd name="T2" fmla="*/ 228 w 732"/>
              <a:gd name="T3" fmla="*/ 40 h 432"/>
              <a:gd name="T4" fmla="*/ 732 w 732"/>
              <a:gd name="T5" fmla="*/ 43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32" h="432">
                <a:moveTo>
                  <a:pt x="0" y="192"/>
                </a:moveTo>
                <a:cubicBezTo>
                  <a:pt x="38" y="166"/>
                  <a:pt x="106" y="0"/>
                  <a:pt x="228" y="40"/>
                </a:cubicBezTo>
                <a:cubicBezTo>
                  <a:pt x="350" y="80"/>
                  <a:pt x="627" y="350"/>
                  <a:pt x="732" y="43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9" name="Freeform 38"/>
          <p:cNvSpPr>
            <a:spLocks/>
          </p:cNvSpPr>
          <p:nvPr/>
        </p:nvSpPr>
        <p:spPr bwMode="auto">
          <a:xfrm>
            <a:off x="5943600" y="3886200"/>
            <a:ext cx="1701800" cy="598488"/>
          </a:xfrm>
          <a:custGeom>
            <a:avLst/>
            <a:gdLst>
              <a:gd name="T0" fmla="*/ 0 w 1072"/>
              <a:gd name="T1" fmla="*/ 0 h 377"/>
              <a:gd name="T2" fmla="*/ 572 w 1072"/>
              <a:gd name="T3" fmla="*/ 376 h 377"/>
              <a:gd name="T4" fmla="*/ 1072 w 1072"/>
              <a:gd name="T5" fmla="*/ 4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72" h="377">
                <a:moveTo>
                  <a:pt x="0" y="0"/>
                </a:moveTo>
                <a:cubicBezTo>
                  <a:pt x="95" y="62"/>
                  <a:pt x="393" y="375"/>
                  <a:pt x="572" y="376"/>
                </a:cubicBezTo>
                <a:cubicBezTo>
                  <a:pt x="751" y="377"/>
                  <a:pt x="968" y="81"/>
                  <a:pt x="1072" y="4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0" name="Freeform 39"/>
          <p:cNvSpPr>
            <a:spLocks/>
          </p:cNvSpPr>
          <p:nvPr/>
        </p:nvSpPr>
        <p:spPr bwMode="auto">
          <a:xfrm>
            <a:off x="4811713" y="3265488"/>
            <a:ext cx="1741487" cy="630237"/>
          </a:xfrm>
          <a:custGeom>
            <a:avLst/>
            <a:gdLst>
              <a:gd name="T0" fmla="*/ 0 w 1098"/>
              <a:gd name="T1" fmla="*/ 397 h 397"/>
              <a:gd name="T2" fmla="*/ 540 w 1098"/>
              <a:gd name="T3" fmla="*/ 1 h 397"/>
              <a:gd name="T4" fmla="*/ 1098 w 1098"/>
              <a:gd name="T5" fmla="*/ 391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98" h="397">
                <a:moveTo>
                  <a:pt x="0" y="397"/>
                </a:moveTo>
                <a:cubicBezTo>
                  <a:pt x="90" y="331"/>
                  <a:pt x="357" y="2"/>
                  <a:pt x="540" y="1"/>
                </a:cubicBezTo>
                <a:cubicBezTo>
                  <a:pt x="723" y="0"/>
                  <a:pt x="982" y="310"/>
                  <a:pt x="1098" y="391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1" name="Freeform 40"/>
          <p:cNvSpPr>
            <a:spLocks/>
          </p:cNvSpPr>
          <p:nvPr/>
        </p:nvSpPr>
        <p:spPr bwMode="auto">
          <a:xfrm>
            <a:off x="5397500" y="3257550"/>
            <a:ext cx="1689100" cy="641350"/>
          </a:xfrm>
          <a:custGeom>
            <a:avLst/>
            <a:gdLst>
              <a:gd name="T0" fmla="*/ 0 w 1064"/>
              <a:gd name="T1" fmla="*/ 404 h 404"/>
              <a:gd name="T2" fmla="*/ 536 w 1064"/>
              <a:gd name="T3" fmla="*/ 0 h 404"/>
              <a:gd name="T4" fmla="*/ 1064 w 1064"/>
              <a:gd name="T5" fmla="*/ 404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4" h="404">
                <a:moveTo>
                  <a:pt x="0" y="404"/>
                </a:moveTo>
                <a:cubicBezTo>
                  <a:pt x="89" y="337"/>
                  <a:pt x="359" y="0"/>
                  <a:pt x="536" y="0"/>
                </a:cubicBezTo>
                <a:cubicBezTo>
                  <a:pt x="713" y="0"/>
                  <a:pt x="954" y="320"/>
                  <a:pt x="1064" y="404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2" name="Freeform 41"/>
          <p:cNvSpPr>
            <a:spLocks/>
          </p:cNvSpPr>
          <p:nvPr/>
        </p:nvSpPr>
        <p:spPr bwMode="auto">
          <a:xfrm>
            <a:off x="5943600" y="3276600"/>
            <a:ext cx="1689100" cy="622300"/>
          </a:xfrm>
          <a:custGeom>
            <a:avLst/>
            <a:gdLst>
              <a:gd name="T0" fmla="*/ 0 w 1064"/>
              <a:gd name="T1" fmla="*/ 392 h 392"/>
              <a:gd name="T2" fmla="*/ 544 w 1064"/>
              <a:gd name="T3" fmla="*/ 0 h 392"/>
              <a:gd name="T4" fmla="*/ 1064 w 1064"/>
              <a:gd name="T5" fmla="*/ 392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4" h="392">
                <a:moveTo>
                  <a:pt x="0" y="392"/>
                </a:moveTo>
                <a:cubicBezTo>
                  <a:pt x="91" y="326"/>
                  <a:pt x="367" y="0"/>
                  <a:pt x="544" y="0"/>
                </a:cubicBezTo>
                <a:cubicBezTo>
                  <a:pt x="721" y="0"/>
                  <a:pt x="956" y="310"/>
                  <a:pt x="1064" y="39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3" name="Freeform 42"/>
          <p:cNvSpPr>
            <a:spLocks/>
          </p:cNvSpPr>
          <p:nvPr/>
        </p:nvSpPr>
        <p:spPr bwMode="auto">
          <a:xfrm>
            <a:off x="6540500" y="3276600"/>
            <a:ext cx="1689100" cy="622300"/>
          </a:xfrm>
          <a:custGeom>
            <a:avLst/>
            <a:gdLst>
              <a:gd name="T0" fmla="*/ 0 w 1064"/>
              <a:gd name="T1" fmla="*/ 392 h 392"/>
              <a:gd name="T2" fmla="*/ 544 w 1064"/>
              <a:gd name="T3" fmla="*/ 0 h 392"/>
              <a:gd name="T4" fmla="*/ 1064 w 1064"/>
              <a:gd name="T5" fmla="*/ 392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4" h="392">
                <a:moveTo>
                  <a:pt x="0" y="392"/>
                </a:moveTo>
                <a:cubicBezTo>
                  <a:pt x="91" y="326"/>
                  <a:pt x="367" y="0"/>
                  <a:pt x="544" y="0"/>
                </a:cubicBezTo>
                <a:cubicBezTo>
                  <a:pt x="721" y="0"/>
                  <a:pt x="956" y="310"/>
                  <a:pt x="1064" y="39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4" name="Freeform 43"/>
          <p:cNvSpPr>
            <a:spLocks/>
          </p:cNvSpPr>
          <p:nvPr/>
        </p:nvSpPr>
        <p:spPr bwMode="auto">
          <a:xfrm>
            <a:off x="6781800" y="3233738"/>
            <a:ext cx="1428750" cy="684212"/>
          </a:xfrm>
          <a:custGeom>
            <a:avLst/>
            <a:gdLst>
              <a:gd name="T0" fmla="*/ 0 w 900"/>
              <a:gd name="T1" fmla="*/ 431 h 431"/>
              <a:gd name="T2" fmla="*/ 536 w 900"/>
              <a:gd name="T3" fmla="*/ 27 h 431"/>
              <a:gd name="T4" fmla="*/ 900 w 900"/>
              <a:gd name="T5" fmla="*/ 267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0" h="431">
                <a:moveTo>
                  <a:pt x="0" y="431"/>
                </a:moveTo>
                <a:cubicBezTo>
                  <a:pt x="89" y="364"/>
                  <a:pt x="386" y="54"/>
                  <a:pt x="536" y="27"/>
                </a:cubicBezTo>
                <a:cubicBezTo>
                  <a:pt x="686" y="0"/>
                  <a:pt x="839" y="227"/>
                  <a:pt x="900" y="267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5" name="Freeform 44"/>
          <p:cNvSpPr>
            <a:spLocks/>
          </p:cNvSpPr>
          <p:nvPr/>
        </p:nvSpPr>
        <p:spPr bwMode="auto">
          <a:xfrm>
            <a:off x="7073900" y="3192463"/>
            <a:ext cx="1147763" cy="725487"/>
          </a:xfrm>
          <a:custGeom>
            <a:avLst/>
            <a:gdLst>
              <a:gd name="T0" fmla="*/ 0 w 722"/>
              <a:gd name="T1" fmla="*/ 457 h 457"/>
              <a:gd name="T2" fmla="*/ 536 w 722"/>
              <a:gd name="T3" fmla="*/ 53 h 457"/>
              <a:gd name="T4" fmla="*/ 722 w 722"/>
              <a:gd name="T5" fmla="*/ 137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2" h="457">
                <a:moveTo>
                  <a:pt x="0" y="457"/>
                </a:moveTo>
                <a:cubicBezTo>
                  <a:pt x="89" y="390"/>
                  <a:pt x="416" y="106"/>
                  <a:pt x="536" y="53"/>
                </a:cubicBezTo>
                <a:cubicBezTo>
                  <a:pt x="656" y="0"/>
                  <a:pt x="691" y="123"/>
                  <a:pt x="722" y="137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6" name="Freeform 45"/>
          <p:cNvSpPr>
            <a:spLocks/>
          </p:cNvSpPr>
          <p:nvPr/>
        </p:nvSpPr>
        <p:spPr bwMode="auto">
          <a:xfrm>
            <a:off x="4830763" y="3724275"/>
            <a:ext cx="274637" cy="161925"/>
          </a:xfrm>
          <a:custGeom>
            <a:avLst/>
            <a:gdLst>
              <a:gd name="T0" fmla="*/ 174 w 174"/>
              <a:gd name="T1" fmla="*/ 102 h 102"/>
              <a:gd name="T2" fmla="*/ 0 w 174"/>
              <a:gd name="T3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74" h="102">
                <a:moveTo>
                  <a:pt x="174" y="102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7" name="Freeform 46"/>
          <p:cNvSpPr>
            <a:spLocks/>
          </p:cNvSpPr>
          <p:nvPr/>
        </p:nvSpPr>
        <p:spPr bwMode="auto">
          <a:xfrm>
            <a:off x="5410200" y="3886200"/>
            <a:ext cx="1701800" cy="598488"/>
          </a:xfrm>
          <a:custGeom>
            <a:avLst/>
            <a:gdLst>
              <a:gd name="T0" fmla="*/ 0 w 1072"/>
              <a:gd name="T1" fmla="*/ 0 h 377"/>
              <a:gd name="T2" fmla="*/ 572 w 1072"/>
              <a:gd name="T3" fmla="*/ 376 h 377"/>
              <a:gd name="T4" fmla="*/ 1072 w 1072"/>
              <a:gd name="T5" fmla="*/ 4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72" h="377">
                <a:moveTo>
                  <a:pt x="0" y="0"/>
                </a:moveTo>
                <a:cubicBezTo>
                  <a:pt x="95" y="62"/>
                  <a:pt x="393" y="375"/>
                  <a:pt x="572" y="376"/>
                </a:cubicBezTo>
                <a:cubicBezTo>
                  <a:pt x="751" y="377"/>
                  <a:pt x="968" y="81"/>
                  <a:pt x="1072" y="4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8" name="Freeform 47"/>
          <p:cNvSpPr>
            <a:spLocks/>
          </p:cNvSpPr>
          <p:nvPr/>
        </p:nvSpPr>
        <p:spPr bwMode="auto">
          <a:xfrm>
            <a:off x="4800600" y="3897313"/>
            <a:ext cx="1701800" cy="598487"/>
          </a:xfrm>
          <a:custGeom>
            <a:avLst/>
            <a:gdLst>
              <a:gd name="T0" fmla="*/ 0 w 1072"/>
              <a:gd name="T1" fmla="*/ 0 h 377"/>
              <a:gd name="T2" fmla="*/ 572 w 1072"/>
              <a:gd name="T3" fmla="*/ 376 h 377"/>
              <a:gd name="T4" fmla="*/ 1072 w 1072"/>
              <a:gd name="T5" fmla="*/ 4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72" h="377">
                <a:moveTo>
                  <a:pt x="0" y="0"/>
                </a:moveTo>
                <a:cubicBezTo>
                  <a:pt x="95" y="62"/>
                  <a:pt x="393" y="375"/>
                  <a:pt x="572" y="376"/>
                </a:cubicBezTo>
                <a:cubicBezTo>
                  <a:pt x="751" y="377"/>
                  <a:pt x="968" y="81"/>
                  <a:pt x="1072" y="4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9" name="Freeform 48"/>
          <p:cNvSpPr>
            <a:spLocks/>
          </p:cNvSpPr>
          <p:nvPr/>
        </p:nvSpPr>
        <p:spPr bwMode="auto">
          <a:xfrm>
            <a:off x="7378700" y="3276600"/>
            <a:ext cx="850900" cy="641350"/>
          </a:xfrm>
          <a:custGeom>
            <a:avLst/>
            <a:gdLst>
              <a:gd name="T0" fmla="*/ 0 w 536"/>
              <a:gd name="T1" fmla="*/ 404 h 404"/>
              <a:gd name="T2" fmla="*/ 536 w 536"/>
              <a:gd name="T3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36" h="404">
                <a:moveTo>
                  <a:pt x="0" y="404"/>
                </a:moveTo>
                <a:cubicBezTo>
                  <a:pt x="89" y="337"/>
                  <a:pt x="447" y="67"/>
                  <a:pt x="536" y="0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0" name="Freeform 49"/>
          <p:cNvSpPr>
            <a:spLocks/>
          </p:cNvSpPr>
          <p:nvPr/>
        </p:nvSpPr>
        <p:spPr bwMode="auto">
          <a:xfrm>
            <a:off x="7620000" y="3543300"/>
            <a:ext cx="601663" cy="374650"/>
          </a:xfrm>
          <a:custGeom>
            <a:avLst/>
            <a:gdLst>
              <a:gd name="T0" fmla="*/ 0 w 378"/>
              <a:gd name="T1" fmla="*/ 236 h 236"/>
              <a:gd name="T2" fmla="*/ 378 w 378"/>
              <a:gd name="T3" fmla="*/ 0 h 2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78" h="236">
                <a:moveTo>
                  <a:pt x="0" y="236"/>
                </a:moveTo>
                <a:cubicBezTo>
                  <a:pt x="63" y="197"/>
                  <a:pt x="299" y="49"/>
                  <a:pt x="378" y="0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1" name="Freeform 50"/>
          <p:cNvSpPr>
            <a:spLocks/>
          </p:cNvSpPr>
          <p:nvPr/>
        </p:nvSpPr>
        <p:spPr bwMode="auto">
          <a:xfrm>
            <a:off x="7924800" y="3733800"/>
            <a:ext cx="304800" cy="146050"/>
          </a:xfrm>
          <a:custGeom>
            <a:avLst/>
            <a:gdLst>
              <a:gd name="T0" fmla="*/ 0 w 192"/>
              <a:gd name="T1" fmla="*/ 92 h 92"/>
              <a:gd name="T2" fmla="*/ 192 w 192"/>
              <a:gd name="T3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92" h="92">
                <a:moveTo>
                  <a:pt x="0" y="92"/>
                </a:moveTo>
                <a:cubicBezTo>
                  <a:pt x="32" y="77"/>
                  <a:pt x="152" y="19"/>
                  <a:pt x="192" y="0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2" name="Freeform 51"/>
          <p:cNvSpPr>
            <a:spLocks/>
          </p:cNvSpPr>
          <p:nvPr/>
        </p:nvSpPr>
        <p:spPr bwMode="auto">
          <a:xfrm>
            <a:off x="4792663" y="3913188"/>
            <a:ext cx="1150937" cy="701675"/>
          </a:xfrm>
          <a:custGeom>
            <a:avLst/>
            <a:gdLst>
              <a:gd name="T0" fmla="*/ 0 w 726"/>
              <a:gd name="T1" fmla="*/ 349 h 442"/>
              <a:gd name="T2" fmla="*/ 174 w 726"/>
              <a:gd name="T3" fmla="*/ 384 h 442"/>
              <a:gd name="T4" fmla="*/ 726 w 726"/>
              <a:gd name="T5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6" h="442">
                <a:moveTo>
                  <a:pt x="0" y="349"/>
                </a:moveTo>
                <a:cubicBezTo>
                  <a:pt x="29" y="355"/>
                  <a:pt x="53" y="442"/>
                  <a:pt x="174" y="384"/>
                </a:cubicBezTo>
                <a:cubicBezTo>
                  <a:pt x="295" y="326"/>
                  <a:pt x="611" y="80"/>
                  <a:pt x="726" y="0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3" name="Freeform 52"/>
          <p:cNvSpPr>
            <a:spLocks/>
          </p:cNvSpPr>
          <p:nvPr/>
        </p:nvSpPr>
        <p:spPr bwMode="auto">
          <a:xfrm>
            <a:off x="4838700" y="3886200"/>
            <a:ext cx="876300" cy="609600"/>
          </a:xfrm>
          <a:custGeom>
            <a:avLst/>
            <a:gdLst>
              <a:gd name="T0" fmla="*/ 0 w 552"/>
              <a:gd name="T1" fmla="*/ 384 h 384"/>
              <a:gd name="T2" fmla="*/ 552 w 552"/>
              <a:gd name="T3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52" h="384">
                <a:moveTo>
                  <a:pt x="0" y="384"/>
                </a:moveTo>
                <a:cubicBezTo>
                  <a:pt x="92" y="320"/>
                  <a:pt x="437" y="80"/>
                  <a:pt x="552" y="0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4" name="Freeform 53"/>
          <p:cNvSpPr>
            <a:spLocks/>
          </p:cNvSpPr>
          <p:nvPr/>
        </p:nvSpPr>
        <p:spPr bwMode="auto">
          <a:xfrm>
            <a:off x="4811713" y="3886200"/>
            <a:ext cx="598487" cy="409575"/>
          </a:xfrm>
          <a:custGeom>
            <a:avLst/>
            <a:gdLst>
              <a:gd name="T0" fmla="*/ 0 w 378"/>
              <a:gd name="T1" fmla="*/ 258 h 258"/>
              <a:gd name="T2" fmla="*/ 378 w 378"/>
              <a:gd name="T3" fmla="*/ 0 h 25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78" h="258">
                <a:moveTo>
                  <a:pt x="0" y="258"/>
                </a:moveTo>
                <a:cubicBezTo>
                  <a:pt x="63" y="215"/>
                  <a:pt x="315" y="43"/>
                  <a:pt x="378" y="0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5" name="Freeform 54"/>
          <p:cNvSpPr>
            <a:spLocks/>
          </p:cNvSpPr>
          <p:nvPr/>
        </p:nvSpPr>
        <p:spPr bwMode="auto">
          <a:xfrm>
            <a:off x="4830763" y="3933825"/>
            <a:ext cx="274637" cy="133350"/>
          </a:xfrm>
          <a:custGeom>
            <a:avLst/>
            <a:gdLst>
              <a:gd name="T0" fmla="*/ 0 w 174"/>
              <a:gd name="T1" fmla="*/ 84 h 84"/>
              <a:gd name="T2" fmla="*/ 174 w 174"/>
              <a:gd name="T3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74" h="84">
                <a:moveTo>
                  <a:pt x="0" y="84"/>
                </a:moveTo>
                <a:cubicBezTo>
                  <a:pt x="29" y="70"/>
                  <a:pt x="138" y="17"/>
                  <a:pt x="174" y="0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6" name="Freeform 55"/>
          <p:cNvSpPr>
            <a:spLocks/>
          </p:cNvSpPr>
          <p:nvPr/>
        </p:nvSpPr>
        <p:spPr bwMode="auto">
          <a:xfrm>
            <a:off x="6534150" y="3886200"/>
            <a:ext cx="1695450" cy="592138"/>
          </a:xfrm>
          <a:custGeom>
            <a:avLst/>
            <a:gdLst>
              <a:gd name="T0" fmla="*/ 0 w 1068"/>
              <a:gd name="T1" fmla="*/ 0 h 373"/>
              <a:gd name="T2" fmla="*/ 600 w 1068"/>
              <a:gd name="T3" fmla="*/ 372 h 373"/>
              <a:gd name="T4" fmla="*/ 1068 w 1068"/>
              <a:gd name="T5" fmla="*/ 4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8" h="373">
                <a:moveTo>
                  <a:pt x="0" y="0"/>
                </a:moveTo>
                <a:cubicBezTo>
                  <a:pt x="100" y="61"/>
                  <a:pt x="422" y="371"/>
                  <a:pt x="600" y="372"/>
                </a:cubicBezTo>
                <a:cubicBezTo>
                  <a:pt x="778" y="373"/>
                  <a:pt x="971" y="81"/>
                  <a:pt x="1068" y="4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7" name="Freeform 56"/>
          <p:cNvSpPr>
            <a:spLocks/>
          </p:cNvSpPr>
          <p:nvPr/>
        </p:nvSpPr>
        <p:spPr bwMode="auto">
          <a:xfrm>
            <a:off x="7086600" y="3886200"/>
            <a:ext cx="1154113" cy="658813"/>
          </a:xfrm>
          <a:custGeom>
            <a:avLst/>
            <a:gdLst>
              <a:gd name="T0" fmla="*/ 0 w 726"/>
              <a:gd name="T1" fmla="*/ 0 h 415"/>
              <a:gd name="T2" fmla="*/ 600 w 726"/>
              <a:gd name="T3" fmla="*/ 372 h 415"/>
              <a:gd name="T4" fmla="*/ 726 w 726"/>
              <a:gd name="T5" fmla="*/ 258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6" h="415">
                <a:moveTo>
                  <a:pt x="0" y="0"/>
                </a:moveTo>
                <a:cubicBezTo>
                  <a:pt x="100" y="61"/>
                  <a:pt x="479" y="329"/>
                  <a:pt x="600" y="372"/>
                </a:cubicBezTo>
                <a:cubicBezTo>
                  <a:pt x="721" y="415"/>
                  <a:pt x="700" y="282"/>
                  <a:pt x="726" y="258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8" name="Freeform 57"/>
          <p:cNvSpPr>
            <a:spLocks/>
          </p:cNvSpPr>
          <p:nvPr/>
        </p:nvSpPr>
        <p:spPr bwMode="auto">
          <a:xfrm>
            <a:off x="7620000" y="3886200"/>
            <a:ext cx="609600" cy="400050"/>
          </a:xfrm>
          <a:custGeom>
            <a:avLst/>
            <a:gdLst>
              <a:gd name="T0" fmla="*/ 0 w 384"/>
              <a:gd name="T1" fmla="*/ 0 h 252"/>
              <a:gd name="T2" fmla="*/ 384 w 384"/>
              <a:gd name="T3" fmla="*/ 252 h 25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84" h="252">
                <a:moveTo>
                  <a:pt x="0" y="0"/>
                </a:moveTo>
                <a:cubicBezTo>
                  <a:pt x="64" y="42"/>
                  <a:pt x="320" y="210"/>
                  <a:pt x="384" y="252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9" name="Oval 58"/>
          <p:cNvSpPr>
            <a:spLocks noChangeArrowheads="1"/>
          </p:cNvSpPr>
          <p:nvPr/>
        </p:nvSpPr>
        <p:spPr bwMode="auto">
          <a:xfrm>
            <a:off x="1223963" y="2595563"/>
            <a:ext cx="2667000" cy="2590800"/>
          </a:xfrm>
          <a:prstGeom prst="ellipse">
            <a:avLst/>
          </a:pr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0" name="Oval 59"/>
          <p:cNvSpPr>
            <a:spLocks noChangeArrowheads="1"/>
          </p:cNvSpPr>
          <p:nvPr/>
        </p:nvSpPr>
        <p:spPr bwMode="auto">
          <a:xfrm>
            <a:off x="1452563" y="2824163"/>
            <a:ext cx="2209800" cy="2133600"/>
          </a:xfrm>
          <a:prstGeom prst="ellipse">
            <a:avLst/>
          </a:prstGeom>
          <a:solidFill>
            <a:srgbClr val="CCFFC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1" name="Freeform 60"/>
          <p:cNvSpPr>
            <a:spLocks/>
          </p:cNvSpPr>
          <p:nvPr/>
        </p:nvSpPr>
        <p:spPr bwMode="auto">
          <a:xfrm>
            <a:off x="1154113" y="2590800"/>
            <a:ext cx="2800350" cy="730250"/>
          </a:xfrm>
          <a:custGeom>
            <a:avLst/>
            <a:gdLst>
              <a:gd name="T0" fmla="*/ 0 w 1764"/>
              <a:gd name="T1" fmla="*/ 240 h 460"/>
              <a:gd name="T2" fmla="*/ 282 w 1764"/>
              <a:gd name="T3" fmla="*/ 450 h 460"/>
              <a:gd name="T4" fmla="*/ 312 w 1764"/>
              <a:gd name="T5" fmla="*/ 300 h 460"/>
              <a:gd name="T6" fmla="*/ 228 w 1764"/>
              <a:gd name="T7" fmla="*/ 297 h 460"/>
              <a:gd name="T8" fmla="*/ 252 w 1764"/>
              <a:gd name="T9" fmla="*/ 378 h 460"/>
              <a:gd name="T10" fmla="*/ 405 w 1764"/>
              <a:gd name="T11" fmla="*/ 327 h 460"/>
              <a:gd name="T12" fmla="*/ 423 w 1764"/>
              <a:gd name="T13" fmla="*/ 213 h 460"/>
              <a:gd name="T14" fmla="*/ 348 w 1764"/>
              <a:gd name="T15" fmla="*/ 186 h 460"/>
              <a:gd name="T16" fmla="*/ 345 w 1764"/>
              <a:gd name="T17" fmla="*/ 270 h 460"/>
              <a:gd name="T18" fmla="*/ 504 w 1764"/>
              <a:gd name="T19" fmla="*/ 258 h 460"/>
              <a:gd name="T20" fmla="*/ 561 w 1764"/>
              <a:gd name="T21" fmla="*/ 138 h 460"/>
              <a:gd name="T22" fmla="*/ 480 w 1764"/>
              <a:gd name="T23" fmla="*/ 99 h 460"/>
              <a:gd name="T24" fmla="*/ 471 w 1764"/>
              <a:gd name="T25" fmla="*/ 177 h 460"/>
              <a:gd name="T26" fmla="*/ 615 w 1764"/>
              <a:gd name="T27" fmla="*/ 198 h 460"/>
              <a:gd name="T28" fmla="*/ 669 w 1764"/>
              <a:gd name="T29" fmla="*/ 147 h 460"/>
              <a:gd name="T30" fmla="*/ 678 w 1764"/>
              <a:gd name="T31" fmla="*/ 78 h 460"/>
              <a:gd name="T32" fmla="*/ 621 w 1764"/>
              <a:gd name="T33" fmla="*/ 51 h 460"/>
              <a:gd name="T34" fmla="*/ 600 w 1764"/>
              <a:gd name="T35" fmla="*/ 123 h 460"/>
              <a:gd name="T36" fmla="*/ 747 w 1764"/>
              <a:gd name="T37" fmla="*/ 156 h 460"/>
              <a:gd name="T38" fmla="*/ 804 w 1764"/>
              <a:gd name="T39" fmla="*/ 57 h 460"/>
              <a:gd name="T40" fmla="*/ 759 w 1764"/>
              <a:gd name="T41" fmla="*/ 6 h 460"/>
              <a:gd name="T42" fmla="*/ 726 w 1764"/>
              <a:gd name="T43" fmla="*/ 60 h 460"/>
              <a:gd name="T44" fmla="*/ 870 w 1764"/>
              <a:gd name="T45" fmla="*/ 144 h 460"/>
              <a:gd name="T46" fmla="*/ 957 w 1764"/>
              <a:gd name="T47" fmla="*/ 63 h 460"/>
              <a:gd name="T48" fmla="*/ 918 w 1764"/>
              <a:gd name="T49" fmla="*/ 0 h 460"/>
              <a:gd name="T50" fmla="*/ 864 w 1764"/>
              <a:gd name="T51" fmla="*/ 63 h 460"/>
              <a:gd name="T52" fmla="*/ 1008 w 1764"/>
              <a:gd name="T53" fmla="*/ 156 h 460"/>
              <a:gd name="T54" fmla="*/ 1119 w 1764"/>
              <a:gd name="T55" fmla="*/ 93 h 460"/>
              <a:gd name="T56" fmla="*/ 1086 w 1764"/>
              <a:gd name="T57" fmla="*/ 24 h 460"/>
              <a:gd name="T58" fmla="*/ 1029 w 1764"/>
              <a:gd name="T59" fmla="*/ 78 h 460"/>
              <a:gd name="T60" fmla="*/ 1134 w 1764"/>
              <a:gd name="T61" fmla="*/ 189 h 460"/>
              <a:gd name="T62" fmla="*/ 1278 w 1764"/>
              <a:gd name="T63" fmla="*/ 159 h 460"/>
              <a:gd name="T64" fmla="*/ 1251 w 1764"/>
              <a:gd name="T65" fmla="*/ 87 h 460"/>
              <a:gd name="T66" fmla="*/ 1182 w 1764"/>
              <a:gd name="T67" fmla="*/ 114 h 460"/>
              <a:gd name="T68" fmla="*/ 1263 w 1764"/>
              <a:gd name="T69" fmla="*/ 258 h 460"/>
              <a:gd name="T70" fmla="*/ 1422 w 1764"/>
              <a:gd name="T71" fmla="*/ 270 h 460"/>
              <a:gd name="T72" fmla="*/ 1407 w 1764"/>
              <a:gd name="T73" fmla="*/ 174 h 460"/>
              <a:gd name="T74" fmla="*/ 1323 w 1764"/>
              <a:gd name="T75" fmla="*/ 189 h 460"/>
              <a:gd name="T76" fmla="*/ 1389 w 1764"/>
              <a:gd name="T77" fmla="*/ 339 h 460"/>
              <a:gd name="T78" fmla="*/ 1515 w 1764"/>
              <a:gd name="T79" fmla="*/ 375 h 460"/>
              <a:gd name="T80" fmla="*/ 1764 w 1764"/>
              <a:gd name="T81" fmla="*/ 174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4" h="460">
                <a:moveTo>
                  <a:pt x="0" y="240"/>
                </a:moveTo>
                <a:cubicBezTo>
                  <a:pt x="47" y="275"/>
                  <a:pt x="230" y="440"/>
                  <a:pt x="282" y="450"/>
                </a:cubicBezTo>
                <a:cubicBezTo>
                  <a:pt x="334" y="460"/>
                  <a:pt x="321" y="325"/>
                  <a:pt x="312" y="300"/>
                </a:cubicBezTo>
                <a:cubicBezTo>
                  <a:pt x="303" y="275"/>
                  <a:pt x="238" y="284"/>
                  <a:pt x="228" y="297"/>
                </a:cubicBezTo>
                <a:cubicBezTo>
                  <a:pt x="218" y="310"/>
                  <a:pt x="223" y="373"/>
                  <a:pt x="252" y="378"/>
                </a:cubicBezTo>
                <a:cubicBezTo>
                  <a:pt x="281" y="383"/>
                  <a:pt x="377" y="354"/>
                  <a:pt x="405" y="327"/>
                </a:cubicBezTo>
                <a:cubicBezTo>
                  <a:pt x="433" y="300"/>
                  <a:pt x="432" y="236"/>
                  <a:pt x="423" y="213"/>
                </a:cubicBezTo>
                <a:cubicBezTo>
                  <a:pt x="414" y="190"/>
                  <a:pt x="361" y="177"/>
                  <a:pt x="348" y="186"/>
                </a:cubicBezTo>
                <a:cubicBezTo>
                  <a:pt x="335" y="195"/>
                  <a:pt x="319" y="258"/>
                  <a:pt x="345" y="270"/>
                </a:cubicBezTo>
                <a:cubicBezTo>
                  <a:pt x="371" y="282"/>
                  <a:pt x="468" y="280"/>
                  <a:pt x="504" y="258"/>
                </a:cubicBezTo>
                <a:cubicBezTo>
                  <a:pt x="540" y="236"/>
                  <a:pt x="565" y="165"/>
                  <a:pt x="561" y="138"/>
                </a:cubicBezTo>
                <a:cubicBezTo>
                  <a:pt x="557" y="111"/>
                  <a:pt x="495" y="92"/>
                  <a:pt x="480" y="99"/>
                </a:cubicBezTo>
                <a:cubicBezTo>
                  <a:pt x="465" y="106"/>
                  <a:pt x="449" y="161"/>
                  <a:pt x="471" y="177"/>
                </a:cubicBezTo>
                <a:cubicBezTo>
                  <a:pt x="493" y="193"/>
                  <a:pt x="582" y="203"/>
                  <a:pt x="615" y="198"/>
                </a:cubicBezTo>
                <a:cubicBezTo>
                  <a:pt x="648" y="193"/>
                  <a:pt x="659" y="167"/>
                  <a:pt x="669" y="147"/>
                </a:cubicBezTo>
                <a:cubicBezTo>
                  <a:pt x="679" y="127"/>
                  <a:pt x="686" y="94"/>
                  <a:pt x="678" y="78"/>
                </a:cubicBezTo>
                <a:cubicBezTo>
                  <a:pt x="670" y="62"/>
                  <a:pt x="634" y="44"/>
                  <a:pt x="621" y="51"/>
                </a:cubicBezTo>
                <a:cubicBezTo>
                  <a:pt x="608" y="58"/>
                  <a:pt x="579" y="106"/>
                  <a:pt x="600" y="123"/>
                </a:cubicBezTo>
                <a:cubicBezTo>
                  <a:pt x="621" y="140"/>
                  <a:pt x="713" y="167"/>
                  <a:pt x="747" y="156"/>
                </a:cubicBezTo>
                <a:cubicBezTo>
                  <a:pt x="781" y="145"/>
                  <a:pt x="802" y="82"/>
                  <a:pt x="804" y="57"/>
                </a:cubicBezTo>
                <a:cubicBezTo>
                  <a:pt x="806" y="32"/>
                  <a:pt x="772" y="5"/>
                  <a:pt x="759" y="6"/>
                </a:cubicBezTo>
                <a:cubicBezTo>
                  <a:pt x="746" y="7"/>
                  <a:pt x="707" y="37"/>
                  <a:pt x="726" y="60"/>
                </a:cubicBezTo>
                <a:cubicBezTo>
                  <a:pt x="745" y="83"/>
                  <a:pt x="832" y="144"/>
                  <a:pt x="870" y="144"/>
                </a:cubicBezTo>
                <a:cubicBezTo>
                  <a:pt x="908" y="144"/>
                  <a:pt x="949" y="87"/>
                  <a:pt x="957" y="63"/>
                </a:cubicBezTo>
                <a:cubicBezTo>
                  <a:pt x="965" y="39"/>
                  <a:pt x="933" y="0"/>
                  <a:pt x="918" y="0"/>
                </a:cubicBezTo>
                <a:cubicBezTo>
                  <a:pt x="903" y="0"/>
                  <a:pt x="849" y="37"/>
                  <a:pt x="864" y="63"/>
                </a:cubicBezTo>
                <a:cubicBezTo>
                  <a:pt x="879" y="89"/>
                  <a:pt x="965" y="151"/>
                  <a:pt x="1008" y="156"/>
                </a:cubicBezTo>
                <a:cubicBezTo>
                  <a:pt x="1051" y="161"/>
                  <a:pt x="1106" y="115"/>
                  <a:pt x="1119" y="93"/>
                </a:cubicBezTo>
                <a:cubicBezTo>
                  <a:pt x="1132" y="71"/>
                  <a:pt x="1101" y="26"/>
                  <a:pt x="1086" y="24"/>
                </a:cubicBezTo>
                <a:cubicBezTo>
                  <a:pt x="1071" y="22"/>
                  <a:pt x="1021" y="51"/>
                  <a:pt x="1029" y="78"/>
                </a:cubicBezTo>
                <a:cubicBezTo>
                  <a:pt x="1037" y="105"/>
                  <a:pt x="1093" y="176"/>
                  <a:pt x="1134" y="189"/>
                </a:cubicBezTo>
                <a:cubicBezTo>
                  <a:pt x="1175" y="202"/>
                  <a:pt x="1259" y="176"/>
                  <a:pt x="1278" y="159"/>
                </a:cubicBezTo>
                <a:cubicBezTo>
                  <a:pt x="1297" y="142"/>
                  <a:pt x="1267" y="94"/>
                  <a:pt x="1251" y="87"/>
                </a:cubicBezTo>
                <a:cubicBezTo>
                  <a:pt x="1235" y="80"/>
                  <a:pt x="1180" y="86"/>
                  <a:pt x="1182" y="114"/>
                </a:cubicBezTo>
                <a:cubicBezTo>
                  <a:pt x="1184" y="142"/>
                  <a:pt x="1223" y="232"/>
                  <a:pt x="1263" y="258"/>
                </a:cubicBezTo>
                <a:cubicBezTo>
                  <a:pt x="1303" y="284"/>
                  <a:pt x="1398" y="284"/>
                  <a:pt x="1422" y="270"/>
                </a:cubicBezTo>
                <a:cubicBezTo>
                  <a:pt x="1446" y="256"/>
                  <a:pt x="1423" y="187"/>
                  <a:pt x="1407" y="174"/>
                </a:cubicBezTo>
                <a:cubicBezTo>
                  <a:pt x="1391" y="161"/>
                  <a:pt x="1326" y="162"/>
                  <a:pt x="1323" y="189"/>
                </a:cubicBezTo>
                <a:cubicBezTo>
                  <a:pt x="1320" y="216"/>
                  <a:pt x="1357" y="308"/>
                  <a:pt x="1389" y="339"/>
                </a:cubicBezTo>
                <a:cubicBezTo>
                  <a:pt x="1421" y="370"/>
                  <a:pt x="1453" y="402"/>
                  <a:pt x="1515" y="375"/>
                </a:cubicBezTo>
                <a:cubicBezTo>
                  <a:pt x="1577" y="348"/>
                  <a:pt x="1712" y="216"/>
                  <a:pt x="1764" y="174"/>
                </a:cubicBezTo>
              </a:path>
            </a:pathLst>
          </a:custGeom>
          <a:noFill/>
          <a:ln w="38100" cmpd="sng">
            <a:solidFill>
              <a:srgbClr val="000000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2" name="Freeform 61"/>
          <p:cNvSpPr>
            <a:spLocks/>
          </p:cNvSpPr>
          <p:nvPr/>
        </p:nvSpPr>
        <p:spPr bwMode="auto">
          <a:xfrm>
            <a:off x="2660650" y="3114675"/>
            <a:ext cx="1389063" cy="2514600"/>
          </a:xfrm>
          <a:custGeom>
            <a:avLst/>
            <a:gdLst>
              <a:gd name="T0" fmla="*/ 874 w 874"/>
              <a:gd name="T1" fmla="*/ 0 h 1584"/>
              <a:gd name="T2" fmla="*/ 578 w 874"/>
              <a:gd name="T3" fmla="*/ 170 h 1584"/>
              <a:gd name="T4" fmla="*/ 692 w 874"/>
              <a:gd name="T5" fmla="*/ 272 h 1584"/>
              <a:gd name="T6" fmla="*/ 737 w 874"/>
              <a:gd name="T7" fmla="*/ 201 h 1584"/>
              <a:gd name="T8" fmla="*/ 655 w 874"/>
              <a:gd name="T9" fmla="*/ 180 h 1584"/>
              <a:gd name="T10" fmla="*/ 621 w 874"/>
              <a:gd name="T11" fmla="*/ 338 h 1584"/>
              <a:gd name="T12" fmla="*/ 710 w 874"/>
              <a:gd name="T13" fmla="*/ 412 h 1584"/>
              <a:gd name="T14" fmla="*/ 772 w 874"/>
              <a:gd name="T15" fmla="*/ 361 h 1584"/>
              <a:gd name="T16" fmla="*/ 701 w 874"/>
              <a:gd name="T17" fmla="*/ 315 h 1584"/>
              <a:gd name="T18" fmla="*/ 630 w 874"/>
              <a:gd name="T19" fmla="*/ 458 h 1584"/>
              <a:gd name="T20" fmla="*/ 705 w 874"/>
              <a:gd name="T21" fmla="*/ 569 h 1584"/>
              <a:gd name="T22" fmla="*/ 779 w 874"/>
              <a:gd name="T23" fmla="*/ 519 h 1584"/>
              <a:gd name="T24" fmla="*/ 717 w 874"/>
              <a:gd name="T25" fmla="*/ 471 h 1584"/>
              <a:gd name="T26" fmla="*/ 625 w 874"/>
              <a:gd name="T27" fmla="*/ 585 h 1584"/>
              <a:gd name="T28" fmla="*/ 642 w 874"/>
              <a:gd name="T29" fmla="*/ 657 h 1584"/>
              <a:gd name="T30" fmla="*/ 697 w 874"/>
              <a:gd name="T31" fmla="*/ 700 h 1584"/>
              <a:gd name="T32" fmla="*/ 749 w 874"/>
              <a:gd name="T33" fmla="*/ 664 h 1584"/>
              <a:gd name="T34" fmla="*/ 698 w 874"/>
              <a:gd name="T35" fmla="*/ 610 h 1584"/>
              <a:gd name="T36" fmla="*/ 595 w 874"/>
              <a:gd name="T37" fmla="*/ 720 h 1584"/>
              <a:gd name="T38" fmla="*/ 651 w 874"/>
              <a:gd name="T39" fmla="*/ 819 h 1584"/>
              <a:gd name="T40" fmla="*/ 718 w 874"/>
              <a:gd name="T41" fmla="*/ 806 h 1584"/>
              <a:gd name="T42" fmla="*/ 688 w 874"/>
              <a:gd name="T43" fmla="*/ 750 h 1584"/>
              <a:gd name="T44" fmla="*/ 542 w 874"/>
              <a:gd name="T45" fmla="*/ 832 h 1584"/>
              <a:gd name="T46" fmla="*/ 568 w 874"/>
              <a:gd name="T47" fmla="*/ 948 h 1584"/>
              <a:gd name="T48" fmla="*/ 642 w 874"/>
              <a:gd name="T49" fmla="*/ 946 h 1584"/>
              <a:gd name="T50" fmla="*/ 615 w 874"/>
              <a:gd name="T51" fmla="*/ 868 h 1584"/>
              <a:gd name="T52" fmla="*/ 462 w 874"/>
              <a:gd name="T53" fmla="*/ 944 h 1584"/>
              <a:gd name="T54" fmla="*/ 460 w 874"/>
              <a:gd name="T55" fmla="*/ 1072 h 1584"/>
              <a:gd name="T56" fmla="*/ 536 w 874"/>
              <a:gd name="T57" fmla="*/ 1079 h 1584"/>
              <a:gd name="T58" fmla="*/ 518 w 874"/>
              <a:gd name="T59" fmla="*/ 1002 h 1584"/>
              <a:gd name="T60" fmla="*/ 369 w 874"/>
              <a:gd name="T61" fmla="*/ 1036 h 1584"/>
              <a:gd name="T62" fmla="*/ 322 w 874"/>
              <a:gd name="T63" fmla="*/ 1175 h 1584"/>
              <a:gd name="T64" fmla="*/ 398 w 874"/>
              <a:gd name="T65" fmla="*/ 1189 h 1584"/>
              <a:gd name="T66" fmla="*/ 410 w 874"/>
              <a:gd name="T67" fmla="*/ 1116 h 1584"/>
              <a:gd name="T68" fmla="*/ 244 w 874"/>
              <a:gd name="T69" fmla="*/ 1112 h 1584"/>
              <a:gd name="T70" fmla="*/ 153 w 874"/>
              <a:gd name="T71" fmla="*/ 1243 h 1584"/>
              <a:gd name="T72" fmla="*/ 244 w 874"/>
              <a:gd name="T73" fmla="*/ 1279 h 1584"/>
              <a:gd name="T74" fmla="*/ 273 w 874"/>
              <a:gd name="T75" fmla="*/ 1199 h 1584"/>
              <a:gd name="T76" fmla="*/ 111 w 874"/>
              <a:gd name="T77" fmla="*/ 1179 h 1584"/>
              <a:gd name="T78" fmla="*/ 16 w 874"/>
              <a:gd name="T79" fmla="*/ 1270 h 1584"/>
              <a:gd name="T80" fmla="*/ 16 w 874"/>
              <a:gd name="T81" fmla="*/ 1584 h 1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74" h="1584">
                <a:moveTo>
                  <a:pt x="874" y="0"/>
                </a:moveTo>
                <a:cubicBezTo>
                  <a:pt x="825" y="26"/>
                  <a:pt x="608" y="125"/>
                  <a:pt x="578" y="170"/>
                </a:cubicBezTo>
                <a:cubicBezTo>
                  <a:pt x="548" y="215"/>
                  <a:pt x="666" y="267"/>
                  <a:pt x="692" y="272"/>
                </a:cubicBezTo>
                <a:cubicBezTo>
                  <a:pt x="718" y="277"/>
                  <a:pt x="743" y="216"/>
                  <a:pt x="737" y="201"/>
                </a:cubicBezTo>
                <a:cubicBezTo>
                  <a:pt x="731" y="186"/>
                  <a:pt x="674" y="158"/>
                  <a:pt x="655" y="180"/>
                </a:cubicBezTo>
                <a:cubicBezTo>
                  <a:pt x="636" y="203"/>
                  <a:pt x="612" y="300"/>
                  <a:pt x="621" y="338"/>
                </a:cubicBezTo>
                <a:cubicBezTo>
                  <a:pt x="630" y="376"/>
                  <a:pt x="686" y="408"/>
                  <a:pt x="710" y="412"/>
                </a:cubicBezTo>
                <a:cubicBezTo>
                  <a:pt x="735" y="416"/>
                  <a:pt x="773" y="377"/>
                  <a:pt x="772" y="361"/>
                </a:cubicBezTo>
                <a:cubicBezTo>
                  <a:pt x="770" y="345"/>
                  <a:pt x="724" y="299"/>
                  <a:pt x="701" y="315"/>
                </a:cubicBezTo>
                <a:cubicBezTo>
                  <a:pt x="677" y="332"/>
                  <a:pt x="630" y="416"/>
                  <a:pt x="630" y="458"/>
                </a:cubicBezTo>
                <a:cubicBezTo>
                  <a:pt x="631" y="501"/>
                  <a:pt x="679" y="558"/>
                  <a:pt x="705" y="569"/>
                </a:cubicBezTo>
                <a:cubicBezTo>
                  <a:pt x="730" y="579"/>
                  <a:pt x="778" y="535"/>
                  <a:pt x="779" y="519"/>
                </a:cubicBezTo>
                <a:cubicBezTo>
                  <a:pt x="781" y="502"/>
                  <a:pt x="742" y="460"/>
                  <a:pt x="717" y="471"/>
                </a:cubicBezTo>
                <a:cubicBezTo>
                  <a:pt x="692" y="482"/>
                  <a:pt x="638" y="554"/>
                  <a:pt x="625" y="585"/>
                </a:cubicBezTo>
                <a:cubicBezTo>
                  <a:pt x="613" y="616"/>
                  <a:pt x="630" y="638"/>
                  <a:pt x="642" y="657"/>
                </a:cubicBezTo>
                <a:cubicBezTo>
                  <a:pt x="654" y="676"/>
                  <a:pt x="679" y="699"/>
                  <a:pt x="697" y="700"/>
                </a:cubicBezTo>
                <a:cubicBezTo>
                  <a:pt x="715" y="701"/>
                  <a:pt x="748" y="679"/>
                  <a:pt x="749" y="664"/>
                </a:cubicBezTo>
                <a:cubicBezTo>
                  <a:pt x="750" y="650"/>
                  <a:pt x="723" y="600"/>
                  <a:pt x="698" y="610"/>
                </a:cubicBezTo>
                <a:cubicBezTo>
                  <a:pt x="672" y="619"/>
                  <a:pt x="602" y="685"/>
                  <a:pt x="595" y="720"/>
                </a:cubicBezTo>
                <a:cubicBezTo>
                  <a:pt x="587" y="754"/>
                  <a:pt x="630" y="805"/>
                  <a:pt x="651" y="819"/>
                </a:cubicBezTo>
                <a:cubicBezTo>
                  <a:pt x="671" y="833"/>
                  <a:pt x="712" y="818"/>
                  <a:pt x="718" y="806"/>
                </a:cubicBezTo>
                <a:cubicBezTo>
                  <a:pt x="723" y="794"/>
                  <a:pt x="717" y="746"/>
                  <a:pt x="688" y="750"/>
                </a:cubicBezTo>
                <a:cubicBezTo>
                  <a:pt x="658" y="755"/>
                  <a:pt x="562" y="799"/>
                  <a:pt x="542" y="832"/>
                </a:cubicBezTo>
                <a:cubicBezTo>
                  <a:pt x="523" y="864"/>
                  <a:pt x="551" y="929"/>
                  <a:pt x="568" y="948"/>
                </a:cubicBezTo>
                <a:cubicBezTo>
                  <a:pt x="585" y="967"/>
                  <a:pt x="634" y="959"/>
                  <a:pt x="642" y="946"/>
                </a:cubicBezTo>
                <a:cubicBezTo>
                  <a:pt x="650" y="933"/>
                  <a:pt x="645" y="868"/>
                  <a:pt x="615" y="868"/>
                </a:cubicBezTo>
                <a:cubicBezTo>
                  <a:pt x="585" y="867"/>
                  <a:pt x="488" y="910"/>
                  <a:pt x="462" y="944"/>
                </a:cubicBezTo>
                <a:cubicBezTo>
                  <a:pt x="436" y="979"/>
                  <a:pt x="447" y="1050"/>
                  <a:pt x="460" y="1072"/>
                </a:cubicBezTo>
                <a:cubicBezTo>
                  <a:pt x="472" y="1094"/>
                  <a:pt x="527" y="1091"/>
                  <a:pt x="536" y="1079"/>
                </a:cubicBezTo>
                <a:cubicBezTo>
                  <a:pt x="545" y="1067"/>
                  <a:pt x="546" y="1009"/>
                  <a:pt x="518" y="1002"/>
                </a:cubicBezTo>
                <a:cubicBezTo>
                  <a:pt x="491" y="995"/>
                  <a:pt x="401" y="1007"/>
                  <a:pt x="369" y="1036"/>
                </a:cubicBezTo>
                <a:cubicBezTo>
                  <a:pt x="337" y="1065"/>
                  <a:pt x="317" y="1150"/>
                  <a:pt x="322" y="1175"/>
                </a:cubicBezTo>
                <a:cubicBezTo>
                  <a:pt x="327" y="1200"/>
                  <a:pt x="384" y="1199"/>
                  <a:pt x="398" y="1189"/>
                </a:cubicBezTo>
                <a:cubicBezTo>
                  <a:pt x="412" y="1178"/>
                  <a:pt x="435" y="1128"/>
                  <a:pt x="410" y="1116"/>
                </a:cubicBezTo>
                <a:cubicBezTo>
                  <a:pt x="385" y="1103"/>
                  <a:pt x="287" y="1091"/>
                  <a:pt x="244" y="1112"/>
                </a:cubicBezTo>
                <a:cubicBezTo>
                  <a:pt x="202" y="1133"/>
                  <a:pt x="153" y="1215"/>
                  <a:pt x="153" y="1243"/>
                </a:cubicBezTo>
                <a:cubicBezTo>
                  <a:pt x="153" y="1271"/>
                  <a:pt x="224" y="1286"/>
                  <a:pt x="244" y="1279"/>
                </a:cubicBezTo>
                <a:cubicBezTo>
                  <a:pt x="263" y="1272"/>
                  <a:pt x="295" y="1215"/>
                  <a:pt x="273" y="1199"/>
                </a:cubicBezTo>
                <a:cubicBezTo>
                  <a:pt x="252" y="1183"/>
                  <a:pt x="154" y="1168"/>
                  <a:pt x="111" y="1179"/>
                </a:cubicBezTo>
                <a:cubicBezTo>
                  <a:pt x="68" y="1191"/>
                  <a:pt x="32" y="1203"/>
                  <a:pt x="16" y="1270"/>
                </a:cubicBezTo>
                <a:cubicBezTo>
                  <a:pt x="0" y="1337"/>
                  <a:pt x="16" y="1519"/>
                  <a:pt x="16" y="1584"/>
                </a:cubicBezTo>
              </a:path>
            </a:pathLst>
          </a:custGeom>
          <a:noFill/>
          <a:ln w="38100" cmpd="sng">
            <a:solidFill>
              <a:srgbClr val="000000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3" name="Freeform 62"/>
          <p:cNvSpPr>
            <a:spLocks/>
          </p:cNvSpPr>
          <p:nvPr/>
        </p:nvSpPr>
        <p:spPr bwMode="auto">
          <a:xfrm>
            <a:off x="781050" y="3190875"/>
            <a:ext cx="1766888" cy="2447925"/>
          </a:xfrm>
          <a:custGeom>
            <a:avLst/>
            <a:gdLst>
              <a:gd name="T0" fmla="*/ 1086 w 1113"/>
              <a:gd name="T1" fmla="*/ 1542 h 1542"/>
              <a:gd name="T2" fmla="*/ 1090 w 1113"/>
              <a:gd name="T3" fmla="*/ 1153 h 1542"/>
              <a:gd name="T4" fmla="*/ 947 w 1113"/>
              <a:gd name="T5" fmla="*/ 1205 h 1542"/>
              <a:gd name="T6" fmla="*/ 988 w 1113"/>
              <a:gd name="T7" fmla="*/ 1278 h 1542"/>
              <a:gd name="T8" fmla="*/ 1045 w 1113"/>
              <a:gd name="T9" fmla="*/ 1216 h 1542"/>
              <a:gd name="T10" fmla="*/ 921 w 1113"/>
              <a:gd name="T11" fmla="*/ 1112 h 1542"/>
              <a:gd name="T12" fmla="*/ 815 w 1113"/>
              <a:gd name="T13" fmla="*/ 1155 h 1542"/>
              <a:gd name="T14" fmla="*/ 831 w 1113"/>
              <a:gd name="T15" fmla="*/ 1234 h 1542"/>
              <a:gd name="T16" fmla="*/ 904 w 1113"/>
              <a:gd name="T17" fmla="*/ 1192 h 1542"/>
              <a:gd name="T18" fmla="*/ 811 w 1113"/>
              <a:gd name="T19" fmla="*/ 1063 h 1542"/>
              <a:gd name="T20" fmla="*/ 679 w 1113"/>
              <a:gd name="T21" fmla="*/ 1077 h 1542"/>
              <a:gd name="T22" fmla="*/ 688 w 1113"/>
              <a:gd name="T23" fmla="*/ 1166 h 1542"/>
              <a:gd name="T24" fmla="*/ 759 w 1113"/>
              <a:gd name="T25" fmla="*/ 1133 h 1542"/>
              <a:gd name="T26" fmla="*/ 702 w 1113"/>
              <a:gd name="T27" fmla="*/ 999 h 1542"/>
              <a:gd name="T28" fmla="*/ 630 w 1113"/>
              <a:gd name="T29" fmla="*/ 980 h 1542"/>
              <a:gd name="T30" fmla="*/ 567 w 1113"/>
              <a:gd name="T31" fmla="*/ 1008 h 1542"/>
              <a:gd name="T32" fmla="*/ 573 w 1113"/>
              <a:gd name="T33" fmla="*/ 1071 h 1542"/>
              <a:gd name="T34" fmla="*/ 646 w 1113"/>
              <a:gd name="T35" fmla="*/ 1051 h 1542"/>
              <a:gd name="T36" fmla="*/ 598 w 1113"/>
              <a:gd name="T37" fmla="*/ 908 h 1542"/>
              <a:gd name="T38" fmla="*/ 483 w 1113"/>
              <a:gd name="T39" fmla="*/ 911 h 1542"/>
              <a:gd name="T40" fmla="*/ 463 w 1113"/>
              <a:gd name="T41" fmla="*/ 976 h 1542"/>
              <a:gd name="T42" fmla="*/ 526 w 1113"/>
              <a:gd name="T43" fmla="*/ 976 h 1542"/>
              <a:gd name="T44" fmla="*/ 523 w 1113"/>
              <a:gd name="T45" fmla="*/ 810 h 1542"/>
              <a:gd name="T46" fmla="*/ 409 w 1113"/>
              <a:gd name="T47" fmla="*/ 777 h 1542"/>
              <a:gd name="T48" fmla="*/ 375 w 1113"/>
              <a:gd name="T49" fmla="*/ 843 h 1542"/>
              <a:gd name="T50" fmla="*/ 457 w 1113"/>
              <a:gd name="T51" fmla="*/ 857 h 1542"/>
              <a:gd name="T52" fmla="*/ 462 w 1113"/>
              <a:gd name="T53" fmla="*/ 685 h 1542"/>
              <a:gd name="T54" fmla="*/ 350 w 1113"/>
              <a:gd name="T55" fmla="*/ 623 h 1542"/>
              <a:gd name="T56" fmla="*/ 309 w 1113"/>
              <a:gd name="T57" fmla="*/ 687 h 1542"/>
              <a:gd name="T58" fmla="*/ 384 w 1113"/>
              <a:gd name="T59" fmla="*/ 708 h 1542"/>
              <a:gd name="T60" fmla="*/ 424 w 1113"/>
              <a:gd name="T61" fmla="*/ 561 h 1542"/>
              <a:gd name="T62" fmla="*/ 324 w 1113"/>
              <a:gd name="T63" fmla="*/ 453 h 1542"/>
              <a:gd name="T64" fmla="*/ 277 w 1113"/>
              <a:gd name="T65" fmla="*/ 514 h 1542"/>
              <a:gd name="T66" fmla="*/ 335 w 1113"/>
              <a:gd name="T67" fmla="*/ 559 h 1542"/>
              <a:gd name="T68" fmla="*/ 416 w 1113"/>
              <a:gd name="T69" fmla="*/ 415 h 1542"/>
              <a:gd name="T70" fmla="*/ 344 w 1113"/>
              <a:gd name="T71" fmla="*/ 273 h 1542"/>
              <a:gd name="T72" fmla="*/ 270 w 1113"/>
              <a:gd name="T73" fmla="*/ 335 h 1542"/>
              <a:gd name="T74" fmla="*/ 326 w 1113"/>
              <a:gd name="T75" fmla="*/ 399 h 1542"/>
              <a:gd name="T76" fmla="*/ 420 w 1113"/>
              <a:gd name="T77" fmla="*/ 265 h 1542"/>
              <a:gd name="T78" fmla="*/ 385 w 1113"/>
              <a:gd name="T79" fmla="*/ 138 h 1542"/>
              <a:gd name="T80" fmla="*/ 0 w 1113"/>
              <a:gd name="T81" fmla="*/ 0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13" h="1542">
                <a:moveTo>
                  <a:pt x="1086" y="1542"/>
                </a:moveTo>
                <a:cubicBezTo>
                  <a:pt x="1087" y="1476"/>
                  <a:pt x="1113" y="1209"/>
                  <a:pt x="1090" y="1153"/>
                </a:cubicBezTo>
                <a:cubicBezTo>
                  <a:pt x="1067" y="1097"/>
                  <a:pt x="963" y="1184"/>
                  <a:pt x="947" y="1205"/>
                </a:cubicBezTo>
                <a:cubicBezTo>
                  <a:pt x="930" y="1226"/>
                  <a:pt x="972" y="1277"/>
                  <a:pt x="988" y="1278"/>
                </a:cubicBezTo>
                <a:cubicBezTo>
                  <a:pt x="1004" y="1280"/>
                  <a:pt x="1055" y="1243"/>
                  <a:pt x="1045" y="1216"/>
                </a:cubicBezTo>
                <a:cubicBezTo>
                  <a:pt x="1034" y="1188"/>
                  <a:pt x="959" y="1121"/>
                  <a:pt x="921" y="1112"/>
                </a:cubicBezTo>
                <a:cubicBezTo>
                  <a:pt x="884" y="1102"/>
                  <a:pt x="830" y="1136"/>
                  <a:pt x="815" y="1155"/>
                </a:cubicBezTo>
                <a:cubicBezTo>
                  <a:pt x="800" y="1175"/>
                  <a:pt x="816" y="1227"/>
                  <a:pt x="831" y="1234"/>
                </a:cubicBezTo>
                <a:cubicBezTo>
                  <a:pt x="845" y="1240"/>
                  <a:pt x="907" y="1221"/>
                  <a:pt x="904" y="1192"/>
                </a:cubicBezTo>
                <a:cubicBezTo>
                  <a:pt x="901" y="1164"/>
                  <a:pt x="849" y="1082"/>
                  <a:pt x="811" y="1063"/>
                </a:cubicBezTo>
                <a:cubicBezTo>
                  <a:pt x="773" y="1044"/>
                  <a:pt x="700" y="1059"/>
                  <a:pt x="679" y="1077"/>
                </a:cubicBezTo>
                <a:cubicBezTo>
                  <a:pt x="658" y="1094"/>
                  <a:pt x="674" y="1157"/>
                  <a:pt x="688" y="1166"/>
                </a:cubicBezTo>
                <a:cubicBezTo>
                  <a:pt x="701" y="1175"/>
                  <a:pt x="757" y="1160"/>
                  <a:pt x="759" y="1133"/>
                </a:cubicBezTo>
                <a:cubicBezTo>
                  <a:pt x="761" y="1106"/>
                  <a:pt x="723" y="1025"/>
                  <a:pt x="702" y="999"/>
                </a:cubicBezTo>
                <a:cubicBezTo>
                  <a:pt x="681" y="974"/>
                  <a:pt x="653" y="978"/>
                  <a:pt x="630" y="980"/>
                </a:cubicBezTo>
                <a:cubicBezTo>
                  <a:pt x="608" y="982"/>
                  <a:pt x="576" y="993"/>
                  <a:pt x="567" y="1008"/>
                </a:cubicBezTo>
                <a:cubicBezTo>
                  <a:pt x="557" y="1023"/>
                  <a:pt x="561" y="1063"/>
                  <a:pt x="573" y="1071"/>
                </a:cubicBezTo>
                <a:cubicBezTo>
                  <a:pt x="586" y="1078"/>
                  <a:pt x="642" y="1078"/>
                  <a:pt x="646" y="1051"/>
                </a:cubicBezTo>
                <a:cubicBezTo>
                  <a:pt x="649" y="1024"/>
                  <a:pt x="625" y="932"/>
                  <a:pt x="598" y="908"/>
                </a:cubicBezTo>
                <a:cubicBezTo>
                  <a:pt x="570" y="885"/>
                  <a:pt x="506" y="900"/>
                  <a:pt x="483" y="911"/>
                </a:cubicBezTo>
                <a:cubicBezTo>
                  <a:pt x="461" y="922"/>
                  <a:pt x="456" y="966"/>
                  <a:pt x="463" y="976"/>
                </a:cubicBezTo>
                <a:cubicBezTo>
                  <a:pt x="471" y="987"/>
                  <a:pt x="517" y="1004"/>
                  <a:pt x="526" y="976"/>
                </a:cubicBezTo>
                <a:cubicBezTo>
                  <a:pt x="536" y="948"/>
                  <a:pt x="543" y="842"/>
                  <a:pt x="523" y="810"/>
                </a:cubicBezTo>
                <a:cubicBezTo>
                  <a:pt x="504" y="777"/>
                  <a:pt x="434" y="772"/>
                  <a:pt x="409" y="777"/>
                </a:cubicBezTo>
                <a:cubicBezTo>
                  <a:pt x="384" y="783"/>
                  <a:pt x="368" y="831"/>
                  <a:pt x="375" y="843"/>
                </a:cubicBezTo>
                <a:cubicBezTo>
                  <a:pt x="383" y="856"/>
                  <a:pt x="443" y="883"/>
                  <a:pt x="457" y="857"/>
                </a:cubicBezTo>
                <a:cubicBezTo>
                  <a:pt x="472" y="830"/>
                  <a:pt x="480" y="725"/>
                  <a:pt x="462" y="685"/>
                </a:cubicBezTo>
                <a:cubicBezTo>
                  <a:pt x="444" y="646"/>
                  <a:pt x="376" y="623"/>
                  <a:pt x="350" y="623"/>
                </a:cubicBezTo>
                <a:cubicBezTo>
                  <a:pt x="325" y="624"/>
                  <a:pt x="302" y="674"/>
                  <a:pt x="309" y="687"/>
                </a:cubicBezTo>
                <a:cubicBezTo>
                  <a:pt x="315" y="701"/>
                  <a:pt x="365" y="729"/>
                  <a:pt x="384" y="708"/>
                </a:cubicBezTo>
                <a:cubicBezTo>
                  <a:pt x="403" y="687"/>
                  <a:pt x="435" y="602"/>
                  <a:pt x="424" y="561"/>
                </a:cubicBezTo>
                <a:cubicBezTo>
                  <a:pt x="414" y="519"/>
                  <a:pt x="348" y="461"/>
                  <a:pt x="324" y="453"/>
                </a:cubicBezTo>
                <a:cubicBezTo>
                  <a:pt x="300" y="446"/>
                  <a:pt x="274" y="496"/>
                  <a:pt x="277" y="514"/>
                </a:cubicBezTo>
                <a:cubicBezTo>
                  <a:pt x="279" y="531"/>
                  <a:pt x="313" y="575"/>
                  <a:pt x="335" y="559"/>
                </a:cubicBezTo>
                <a:cubicBezTo>
                  <a:pt x="358" y="542"/>
                  <a:pt x="415" y="462"/>
                  <a:pt x="416" y="415"/>
                </a:cubicBezTo>
                <a:cubicBezTo>
                  <a:pt x="418" y="367"/>
                  <a:pt x="368" y="286"/>
                  <a:pt x="344" y="273"/>
                </a:cubicBezTo>
                <a:cubicBezTo>
                  <a:pt x="319" y="259"/>
                  <a:pt x="273" y="315"/>
                  <a:pt x="270" y="335"/>
                </a:cubicBezTo>
                <a:cubicBezTo>
                  <a:pt x="267" y="356"/>
                  <a:pt x="302" y="411"/>
                  <a:pt x="326" y="399"/>
                </a:cubicBezTo>
                <a:cubicBezTo>
                  <a:pt x="351" y="388"/>
                  <a:pt x="410" y="308"/>
                  <a:pt x="420" y="265"/>
                </a:cubicBezTo>
                <a:cubicBezTo>
                  <a:pt x="430" y="221"/>
                  <a:pt x="455" y="182"/>
                  <a:pt x="385" y="138"/>
                </a:cubicBezTo>
                <a:cubicBezTo>
                  <a:pt x="315" y="94"/>
                  <a:pt x="80" y="29"/>
                  <a:pt x="0" y="0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64" name="Group 63"/>
          <p:cNvGrpSpPr>
            <a:grpSpLocks/>
          </p:cNvGrpSpPr>
          <p:nvPr/>
        </p:nvGrpSpPr>
        <p:grpSpPr bwMode="auto">
          <a:xfrm rot="14084485">
            <a:off x="2137716" y="2900027"/>
            <a:ext cx="838200" cy="1982788"/>
            <a:chOff x="1200" y="1823"/>
            <a:chExt cx="528" cy="1249"/>
          </a:xfrm>
        </p:grpSpPr>
        <p:grpSp>
          <p:nvGrpSpPr>
            <p:cNvPr id="165" name="Group 64"/>
            <p:cNvGrpSpPr>
              <a:grpSpLocks/>
            </p:cNvGrpSpPr>
            <p:nvPr/>
          </p:nvGrpSpPr>
          <p:grpSpPr bwMode="auto">
            <a:xfrm>
              <a:off x="1200" y="1824"/>
              <a:ext cx="480" cy="1248"/>
              <a:chOff x="1200" y="1824"/>
              <a:chExt cx="480" cy="1248"/>
            </a:xfrm>
          </p:grpSpPr>
          <p:sp>
            <p:nvSpPr>
              <p:cNvPr id="169" name="AutoShape 65"/>
              <p:cNvSpPr>
                <a:spLocks noChangeArrowheads="1"/>
              </p:cNvSpPr>
              <p:nvPr/>
            </p:nvSpPr>
            <p:spPr bwMode="auto">
              <a:xfrm>
                <a:off x="1200" y="1824"/>
                <a:ext cx="480" cy="1248"/>
              </a:xfrm>
              <a:prstGeom prst="roundRect">
                <a:avLst>
                  <a:gd name="adj" fmla="val 16667"/>
                </a:avLst>
              </a:prstGeom>
              <a:solidFill>
                <a:srgbClr val="99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" name="Oval 66"/>
              <p:cNvSpPr>
                <a:spLocks noChangeArrowheads="1"/>
              </p:cNvSpPr>
              <p:nvPr/>
            </p:nvSpPr>
            <p:spPr bwMode="auto">
              <a:xfrm>
                <a:off x="1296" y="2304"/>
                <a:ext cx="288" cy="28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6" name="Arc 67"/>
            <p:cNvSpPr>
              <a:spLocks/>
            </p:cNvSpPr>
            <p:nvPr/>
          </p:nvSpPr>
          <p:spPr bwMode="auto">
            <a:xfrm rot="-2236083">
              <a:off x="1200" y="1968"/>
              <a:ext cx="528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Text Box 68"/>
            <p:cNvSpPr txBox="1">
              <a:spLocks noChangeArrowheads="1"/>
            </p:cNvSpPr>
            <p:nvPr/>
          </p:nvSpPr>
          <p:spPr bwMode="auto">
            <a:xfrm>
              <a:off x="1342" y="1823"/>
              <a:ext cx="20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N</a:t>
              </a:r>
              <a:endParaRPr kumimoji="0" lang="es-ES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Text Box 69"/>
            <p:cNvSpPr txBox="1">
              <a:spLocks noChangeArrowheads="1"/>
            </p:cNvSpPr>
            <p:nvPr/>
          </p:nvSpPr>
          <p:spPr bwMode="auto">
            <a:xfrm>
              <a:off x="1358" y="288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</a:t>
              </a:r>
              <a:endParaRPr kumimoji="0" lang="es-ES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71" name="Rectangle 70"/>
          <p:cNvSpPr>
            <a:spLocks noChangeArrowheads="1"/>
          </p:cNvSpPr>
          <p:nvPr/>
        </p:nvSpPr>
        <p:spPr bwMode="auto">
          <a:xfrm>
            <a:off x="1981200" y="1981200"/>
            <a:ext cx="1143000" cy="76200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2" name="Rectangle 71"/>
          <p:cNvSpPr>
            <a:spLocks noChangeArrowheads="1"/>
          </p:cNvSpPr>
          <p:nvPr/>
        </p:nvSpPr>
        <p:spPr bwMode="auto">
          <a:xfrm>
            <a:off x="2438400" y="1676400"/>
            <a:ext cx="152400" cy="304800"/>
          </a:xfrm>
          <a:prstGeom prst="rect">
            <a:avLst/>
          </a:prstGeom>
          <a:gradFill rotWithShape="0">
            <a:gsLst>
              <a:gs pos="0">
                <a:srgbClr val="99CC00">
                  <a:gamma/>
                  <a:shade val="46275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3" name="AutoShape 72"/>
          <p:cNvSpPr>
            <a:spLocks noChangeArrowheads="1"/>
          </p:cNvSpPr>
          <p:nvPr/>
        </p:nvSpPr>
        <p:spPr bwMode="auto">
          <a:xfrm>
            <a:off x="2057400" y="19050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4" name="Line 73"/>
          <p:cNvSpPr>
            <a:spLocks noChangeShapeType="1"/>
          </p:cNvSpPr>
          <p:nvPr/>
        </p:nvSpPr>
        <p:spPr bwMode="auto">
          <a:xfrm>
            <a:off x="2057400" y="1905000"/>
            <a:ext cx="152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5" name="Line 74"/>
          <p:cNvSpPr>
            <a:spLocks noChangeShapeType="1"/>
          </p:cNvSpPr>
          <p:nvPr/>
        </p:nvSpPr>
        <p:spPr bwMode="auto">
          <a:xfrm>
            <a:off x="2133600" y="1828800"/>
            <a:ext cx="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76" name="Group 75"/>
          <p:cNvGrpSpPr>
            <a:grpSpLocks/>
          </p:cNvGrpSpPr>
          <p:nvPr/>
        </p:nvGrpSpPr>
        <p:grpSpPr bwMode="auto">
          <a:xfrm>
            <a:off x="2438400" y="1828800"/>
            <a:ext cx="152400" cy="381000"/>
            <a:chOff x="720" y="1152"/>
            <a:chExt cx="96" cy="240"/>
          </a:xfrm>
        </p:grpSpPr>
        <p:sp>
          <p:nvSpPr>
            <p:cNvPr id="177" name="AutoShape 76"/>
            <p:cNvSpPr>
              <a:spLocks noChangeArrowheads="1"/>
            </p:cNvSpPr>
            <p:nvPr/>
          </p:nvSpPr>
          <p:spPr bwMode="auto">
            <a:xfrm>
              <a:off x="720" y="1200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Line 77"/>
            <p:cNvSpPr>
              <a:spLocks noChangeShapeType="1"/>
            </p:cNvSpPr>
            <p:nvPr/>
          </p:nvSpPr>
          <p:spPr bwMode="auto">
            <a:xfrm>
              <a:off x="720" y="1200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Line 78"/>
            <p:cNvSpPr>
              <a:spLocks noChangeShapeType="1"/>
            </p:cNvSpPr>
            <p:nvPr/>
          </p:nvSpPr>
          <p:spPr bwMode="auto">
            <a:xfrm>
              <a:off x="768" y="1152"/>
              <a:ext cx="0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0" name="AutoShape 79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81" name="Group 80"/>
          <p:cNvGrpSpPr>
            <a:grpSpLocks/>
          </p:cNvGrpSpPr>
          <p:nvPr/>
        </p:nvGrpSpPr>
        <p:grpSpPr bwMode="auto">
          <a:xfrm>
            <a:off x="2895600" y="1828800"/>
            <a:ext cx="152400" cy="381000"/>
            <a:chOff x="1824" y="1152"/>
            <a:chExt cx="96" cy="240"/>
          </a:xfrm>
        </p:grpSpPr>
        <p:sp>
          <p:nvSpPr>
            <p:cNvPr id="182" name="Line 81"/>
            <p:cNvSpPr>
              <a:spLocks noChangeShapeType="1"/>
            </p:cNvSpPr>
            <p:nvPr/>
          </p:nvSpPr>
          <p:spPr bwMode="auto">
            <a:xfrm>
              <a:off x="1824" y="1200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Line 82"/>
            <p:cNvSpPr>
              <a:spLocks noChangeShapeType="1"/>
            </p:cNvSpPr>
            <p:nvPr/>
          </p:nvSpPr>
          <p:spPr bwMode="auto">
            <a:xfrm>
              <a:off x="1872" y="1152"/>
              <a:ext cx="0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4" name="Group 83"/>
          <p:cNvGrpSpPr>
            <a:grpSpLocks/>
          </p:cNvGrpSpPr>
          <p:nvPr/>
        </p:nvGrpSpPr>
        <p:grpSpPr bwMode="auto">
          <a:xfrm flipV="1">
            <a:off x="1981200" y="5943600"/>
            <a:ext cx="1143000" cy="381000"/>
            <a:chOff x="1008" y="3696"/>
            <a:chExt cx="720" cy="240"/>
          </a:xfrm>
        </p:grpSpPr>
        <p:sp>
          <p:nvSpPr>
            <p:cNvPr id="185" name="Rectangle 84"/>
            <p:cNvSpPr>
              <a:spLocks noChangeArrowheads="1"/>
            </p:cNvSpPr>
            <p:nvPr/>
          </p:nvSpPr>
          <p:spPr bwMode="auto">
            <a:xfrm>
              <a:off x="1008" y="3888"/>
              <a:ext cx="720" cy="48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Rectangle 85"/>
            <p:cNvSpPr>
              <a:spLocks noChangeArrowheads="1"/>
            </p:cNvSpPr>
            <p:nvPr/>
          </p:nvSpPr>
          <p:spPr bwMode="auto">
            <a:xfrm flipV="1">
              <a:off x="1296" y="3696"/>
              <a:ext cx="96" cy="192"/>
            </a:xfrm>
            <a:prstGeom prst="rect">
              <a:avLst/>
            </a:pr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7" name="Group 86"/>
          <p:cNvGrpSpPr>
            <a:grpSpLocks/>
          </p:cNvGrpSpPr>
          <p:nvPr/>
        </p:nvGrpSpPr>
        <p:grpSpPr bwMode="auto">
          <a:xfrm>
            <a:off x="2057400" y="5791200"/>
            <a:ext cx="152400" cy="381000"/>
            <a:chOff x="720" y="1152"/>
            <a:chExt cx="96" cy="240"/>
          </a:xfrm>
        </p:grpSpPr>
        <p:sp>
          <p:nvSpPr>
            <p:cNvPr id="188" name="AutoShape 87"/>
            <p:cNvSpPr>
              <a:spLocks noChangeArrowheads="1"/>
            </p:cNvSpPr>
            <p:nvPr/>
          </p:nvSpPr>
          <p:spPr bwMode="auto">
            <a:xfrm>
              <a:off x="720" y="1200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Line 88"/>
            <p:cNvSpPr>
              <a:spLocks noChangeShapeType="1"/>
            </p:cNvSpPr>
            <p:nvPr/>
          </p:nvSpPr>
          <p:spPr bwMode="auto">
            <a:xfrm>
              <a:off x="720" y="1200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Line 89"/>
            <p:cNvSpPr>
              <a:spLocks noChangeShapeType="1"/>
            </p:cNvSpPr>
            <p:nvPr/>
          </p:nvSpPr>
          <p:spPr bwMode="auto">
            <a:xfrm>
              <a:off x="768" y="1152"/>
              <a:ext cx="0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1" name="AutoShape 90"/>
          <p:cNvSpPr>
            <a:spLocks noChangeArrowheads="1"/>
          </p:cNvSpPr>
          <p:nvPr/>
        </p:nvSpPr>
        <p:spPr bwMode="auto">
          <a:xfrm>
            <a:off x="2438400" y="58674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2" name="Line 91"/>
          <p:cNvSpPr>
            <a:spLocks noChangeShapeType="1"/>
          </p:cNvSpPr>
          <p:nvPr/>
        </p:nvSpPr>
        <p:spPr bwMode="auto">
          <a:xfrm>
            <a:off x="2438400" y="5867400"/>
            <a:ext cx="152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3" name="Line 92"/>
          <p:cNvSpPr>
            <a:spLocks noChangeShapeType="1"/>
          </p:cNvSpPr>
          <p:nvPr/>
        </p:nvSpPr>
        <p:spPr bwMode="auto">
          <a:xfrm>
            <a:off x="2514600" y="5791200"/>
            <a:ext cx="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4" name="AutoShape 93"/>
          <p:cNvSpPr>
            <a:spLocks noChangeArrowheads="1"/>
          </p:cNvSpPr>
          <p:nvPr/>
        </p:nvSpPr>
        <p:spPr bwMode="auto">
          <a:xfrm>
            <a:off x="2895600" y="58674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95" name="Group 94"/>
          <p:cNvGrpSpPr>
            <a:grpSpLocks/>
          </p:cNvGrpSpPr>
          <p:nvPr/>
        </p:nvGrpSpPr>
        <p:grpSpPr bwMode="auto">
          <a:xfrm>
            <a:off x="2895600" y="5791200"/>
            <a:ext cx="152400" cy="381000"/>
            <a:chOff x="1824" y="3648"/>
            <a:chExt cx="96" cy="240"/>
          </a:xfrm>
        </p:grpSpPr>
        <p:sp>
          <p:nvSpPr>
            <p:cNvPr id="196" name="Line 95"/>
            <p:cNvSpPr>
              <a:spLocks noChangeShapeType="1"/>
            </p:cNvSpPr>
            <p:nvPr/>
          </p:nvSpPr>
          <p:spPr bwMode="auto">
            <a:xfrm>
              <a:off x="1824" y="3696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Line 96"/>
            <p:cNvSpPr>
              <a:spLocks noChangeShapeType="1"/>
            </p:cNvSpPr>
            <p:nvPr/>
          </p:nvSpPr>
          <p:spPr bwMode="auto">
            <a:xfrm>
              <a:off x="1872" y="3648"/>
              <a:ext cx="0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8" name="Freeform 97"/>
          <p:cNvSpPr>
            <a:spLocks/>
          </p:cNvSpPr>
          <p:nvPr/>
        </p:nvSpPr>
        <p:spPr bwMode="auto">
          <a:xfrm>
            <a:off x="2667000" y="5638800"/>
            <a:ext cx="304800" cy="152400"/>
          </a:xfrm>
          <a:custGeom>
            <a:avLst/>
            <a:gdLst>
              <a:gd name="T0" fmla="*/ 192 w 192"/>
              <a:gd name="T1" fmla="*/ 96 h 96"/>
              <a:gd name="T2" fmla="*/ 192 w 192"/>
              <a:gd name="T3" fmla="*/ 0 h 96"/>
              <a:gd name="T4" fmla="*/ 0 w 192"/>
              <a:gd name="T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" h="96">
                <a:moveTo>
                  <a:pt x="192" y="96"/>
                </a:moveTo>
                <a:lnTo>
                  <a:pt x="192" y="0"/>
                </a:ln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9" name="Freeform 98"/>
          <p:cNvSpPr>
            <a:spLocks/>
          </p:cNvSpPr>
          <p:nvPr/>
        </p:nvSpPr>
        <p:spPr bwMode="auto">
          <a:xfrm>
            <a:off x="2514600" y="5638800"/>
            <a:ext cx="1588" cy="152400"/>
          </a:xfrm>
          <a:custGeom>
            <a:avLst/>
            <a:gdLst>
              <a:gd name="T0" fmla="*/ 0 w 1"/>
              <a:gd name="T1" fmla="*/ 96 h 96"/>
              <a:gd name="T2" fmla="*/ 0 w 1"/>
              <a:gd name="T3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96">
                <a:moveTo>
                  <a:pt x="0" y="96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00" name="Freeform 99"/>
          <p:cNvSpPr>
            <a:spLocks/>
          </p:cNvSpPr>
          <p:nvPr/>
        </p:nvSpPr>
        <p:spPr bwMode="auto">
          <a:xfrm>
            <a:off x="914400" y="2990850"/>
            <a:ext cx="1219200" cy="2800350"/>
          </a:xfrm>
          <a:custGeom>
            <a:avLst/>
            <a:gdLst>
              <a:gd name="T0" fmla="*/ 768 w 768"/>
              <a:gd name="T1" fmla="*/ 1764 h 1764"/>
              <a:gd name="T2" fmla="*/ 768 w 768"/>
              <a:gd name="T3" fmla="*/ 1668 h 1764"/>
              <a:gd name="T4" fmla="*/ 0 w 768"/>
              <a:gd name="T5" fmla="*/ 1668 h 1764"/>
              <a:gd name="T6" fmla="*/ 0 w 768"/>
              <a:gd name="T7" fmla="*/ 0 h 1764"/>
              <a:gd name="T8" fmla="*/ 156 w 768"/>
              <a:gd name="T9" fmla="*/ 0 h 1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" h="1764">
                <a:moveTo>
                  <a:pt x="768" y="1764"/>
                </a:moveTo>
                <a:lnTo>
                  <a:pt x="768" y="1668"/>
                </a:lnTo>
                <a:lnTo>
                  <a:pt x="0" y="1668"/>
                </a:lnTo>
                <a:lnTo>
                  <a:pt x="0" y="0"/>
                </a:lnTo>
                <a:lnTo>
                  <a:pt x="156" y="0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01" name="Freeform 100"/>
          <p:cNvSpPr>
            <a:spLocks/>
          </p:cNvSpPr>
          <p:nvPr/>
        </p:nvSpPr>
        <p:spPr bwMode="auto">
          <a:xfrm>
            <a:off x="2971800" y="2209800"/>
            <a:ext cx="1219200" cy="914400"/>
          </a:xfrm>
          <a:custGeom>
            <a:avLst/>
            <a:gdLst>
              <a:gd name="T0" fmla="*/ 0 w 768"/>
              <a:gd name="T1" fmla="*/ 0 h 576"/>
              <a:gd name="T2" fmla="*/ 0 w 768"/>
              <a:gd name="T3" fmla="*/ 48 h 576"/>
              <a:gd name="T4" fmla="*/ 768 w 768"/>
              <a:gd name="T5" fmla="*/ 48 h 576"/>
              <a:gd name="T6" fmla="*/ 768 w 768"/>
              <a:gd name="T7" fmla="*/ 576 h 576"/>
              <a:gd name="T8" fmla="*/ 672 w 768"/>
              <a:gd name="T9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" h="576">
                <a:moveTo>
                  <a:pt x="0" y="0"/>
                </a:moveTo>
                <a:lnTo>
                  <a:pt x="0" y="48"/>
                </a:lnTo>
                <a:lnTo>
                  <a:pt x="768" y="48"/>
                </a:lnTo>
                <a:lnTo>
                  <a:pt x="768" y="576"/>
                </a:lnTo>
                <a:lnTo>
                  <a:pt x="672" y="576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02" name="Freeform 101"/>
          <p:cNvSpPr>
            <a:spLocks/>
          </p:cNvSpPr>
          <p:nvPr/>
        </p:nvSpPr>
        <p:spPr bwMode="auto">
          <a:xfrm>
            <a:off x="2514600" y="2133600"/>
            <a:ext cx="1447800" cy="762000"/>
          </a:xfrm>
          <a:custGeom>
            <a:avLst/>
            <a:gdLst>
              <a:gd name="T0" fmla="*/ 0 w 912"/>
              <a:gd name="T1" fmla="*/ 0 h 480"/>
              <a:gd name="T2" fmla="*/ 0 w 912"/>
              <a:gd name="T3" fmla="*/ 240 h 480"/>
              <a:gd name="T4" fmla="*/ 912 w 912"/>
              <a:gd name="T5" fmla="*/ 240 h 480"/>
              <a:gd name="T6" fmla="*/ 912 w 912"/>
              <a:gd name="T7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2" h="480">
                <a:moveTo>
                  <a:pt x="0" y="0"/>
                </a:moveTo>
                <a:lnTo>
                  <a:pt x="0" y="240"/>
                </a:lnTo>
                <a:lnTo>
                  <a:pt x="912" y="240"/>
                </a:lnTo>
                <a:lnTo>
                  <a:pt x="912" y="480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03" name="Freeform 102"/>
          <p:cNvSpPr>
            <a:spLocks/>
          </p:cNvSpPr>
          <p:nvPr/>
        </p:nvSpPr>
        <p:spPr bwMode="auto">
          <a:xfrm>
            <a:off x="685800" y="2133600"/>
            <a:ext cx="1447800" cy="1066800"/>
          </a:xfrm>
          <a:custGeom>
            <a:avLst/>
            <a:gdLst>
              <a:gd name="T0" fmla="*/ 912 w 912"/>
              <a:gd name="T1" fmla="*/ 0 h 672"/>
              <a:gd name="T2" fmla="*/ 912 w 912"/>
              <a:gd name="T3" fmla="*/ 48 h 672"/>
              <a:gd name="T4" fmla="*/ 0 w 912"/>
              <a:gd name="T5" fmla="*/ 48 h 672"/>
              <a:gd name="T6" fmla="*/ 0 w 912"/>
              <a:gd name="T7" fmla="*/ 672 h 672"/>
              <a:gd name="T8" fmla="*/ 66 w 912"/>
              <a:gd name="T9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2" h="672">
                <a:moveTo>
                  <a:pt x="912" y="0"/>
                </a:moveTo>
                <a:lnTo>
                  <a:pt x="912" y="48"/>
                </a:lnTo>
                <a:lnTo>
                  <a:pt x="0" y="48"/>
                </a:lnTo>
                <a:lnTo>
                  <a:pt x="0" y="672"/>
                </a:lnTo>
                <a:lnTo>
                  <a:pt x="66" y="672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04" name="Freeform 103"/>
          <p:cNvSpPr>
            <a:spLocks/>
          </p:cNvSpPr>
          <p:nvPr/>
        </p:nvSpPr>
        <p:spPr bwMode="auto">
          <a:xfrm>
            <a:off x="2514600" y="6248400"/>
            <a:ext cx="914400" cy="228600"/>
          </a:xfrm>
          <a:custGeom>
            <a:avLst/>
            <a:gdLst>
              <a:gd name="T0" fmla="*/ 0 w 576"/>
              <a:gd name="T1" fmla="*/ 0 h 144"/>
              <a:gd name="T2" fmla="*/ 576 w 576"/>
              <a:gd name="T3" fmla="*/ 0 h 144"/>
              <a:gd name="T4" fmla="*/ 576 w 576"/>
              <a:gd name="T5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144">
                <a:moveTo>
                  <a:pt x="0" y="0"/>
                </a:moveTo>
                <a:lnTo>
                  <a:pt x="576" y="0"/>
                </a:lnTo>
                <a:lnTo>
                  <a:pt x="576" y="144"/>
                </a:lnTo>
              </a:path>
            </a:pathLst>
          </a:custGeom>
          <a:noFill/>
          <a:ln w="571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05" name="Line 104"/>
          <p:cNvSpPr>
            <a:spLocks noChangeShapeType="1"/>
          </p:cNvSpPr>
          <p:nvPr/>
        </p:nvSpPr>
        <p:spPr bwMode="auto">
          <a:xfrm>
            <a:off x="3200400" y="6477000"/>
            <a:ext cx="4572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5322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35161" y="251356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Funcionamiento Sistema de Carga: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435160" y="692696"/>
            <a:ext cx="2034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2. Rectificación </a:t>
            </a:r>
            <a:endParaRPr lang="es-CL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371600" y="1219200"/>
            <a:ext cx="2273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BOBINA DE INDUCCION</a:t>
            </a:r>
            <a:endParaRPr kumimoji="0" lang="es-ES" sz="1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62600" y="1920875"/>
            <a:ext cx="17395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TENSION POSITIVA</a:t>
            </a:r>
            <a:endParaRPr kumimoji="0" lang="es-ES" sz="1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622528" y="5273675"/>
            <a:ext cx="18549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TENSION NEGATIVA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(no existe)</a:t>
            </a:r>
            <a:endParaRPr kumimoji="0" lang="es-ES" sz="1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8221663" y="2759075"/>
            <a:ext cx="0" cy="23622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6529388" y="2759075"/>
            <a:ext cx="0" cy="23622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5681663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7377113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5118100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5402263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5964238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6246813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6811963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7092950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7656513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7939088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4724400" y="2451100"/>
            <a:ext cx="411522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0°    60°    120°   180°  240°  300°  360°                                                    720°</a:t>
            </a:r>
            <a:endParaRPr kumimoji="0" lang="es-ES" sz="9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4800600" y="2819400"/>
            <a:ext cx="3733800" cy="2219325"/>
            <a:chOff x="3024" y="1774"/>
            <a:chExt cx="2352" cy="1398"/>
          </a:xfrm>
        </p:grpSpPr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039" y="1774"/>
              <a:ext cx="1" cy="1398"/>
            </a:xfrm>
            <a:custGeom>
              <a:avLst/>
              <a:gdLst>
                <a:gd name="T0" fmla="*/ 0 w 1"/>
                <a:gd name="T1" fmla="*/ 0 h 1398"/>
                <a:gd name="T2" fmla="*/ 0 w 1"/>
                <a:gd name="T3" fmla="*/ 1398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398">
                  <a:moveTo>
                    <a:pt x="0" y="0"/>
                  </a:moveTo>
                  <a:lnTo>
                    <a:pt x="0" y="1398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3024" y="2458"/>
              <a:ext cx="235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5" name="Freeform 24"/>
          <p:cNvSpPr>
            <a:spLocks/>
          </p:cNvSpPr>
          <p:nvPr/>
        </p:nvSpPr>
        <p:spPr bwMode="auto">
          <a:xfrm>
            <a:off x="5118100" y="3248025"/>
            <a:ext cx="1689100" cy="650875"/>
          </a:xfrm>
          <a:custGeom>
            <a:avLst/>
            <a:gdLst>
              <a:gd name="T0" fmla="*/ 0 w 1064"/>
              <a:gd name="T1" fmla="*/ 410 h 410"/>
              <a:gd name="T2" fmla="*/ 532 w 1064"/>
              <a:gd name="T3" fmla="*/ 0 h 410"/>
              <a:gd name="T4" fmla="*/ 1064 w 1064"/>
              <a:gd name="T5" fmla="*/ 41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4" h="410">
                <a:moveTo>
                  <a:pt x="0" y="410"/>
                </a:moveTo>
                <a:cubicBezTo>
                  <a:pt x="89" y="342"/>
                  <a:pt x="355" y="0"/>
                  <a:pt x="532" y="0"/>
                </a:cubicBezTo>
                <a:cubicBezTo>
                  <a:pt x="709" y="0"/>
                  <a:pt x="953" y="325"/>
                  <a:pt x="1064" y="410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5683250" y="3271838"/>
            <a:ext cx="1708150" cy="639762"/>
          </a:xfrm>
          <a:custGeom>
            <a:avLst/>
            <a:gdLst>
              <a:gd name="T0" fmla="*/ 0 w 1076"/>
              <a:gd name="T1" fmla="*/ 403 h 403"/>
              <a:gd name="T2" fmla="*/ 524 w 1076"/>
              <a:gd name="T3" fmla="*/ 3 h 403"/>
              <a:gd name="T4" fmla="*/ 1076 w 1076"/>
              <a:gd name="T5" fmla="*/ 387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76" h="403">
                <a:moveTo>
                  <a:pt x="0" y="403"/>
                </a:moveTo>
                <a:cubicBezTo>
                  <a:pt x="88" y="336"/>
                  <a:pt x="345" y="6"/>
                  <a:pt x="524" y="3"/>
                </a:cubicBezTo>
                <a:cubicBezTo>
                  <a:pt x="703" y="0"/>
                  <a:pt x="961" y="307"/>
                  <a:pt x="1076" y="387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248400" y="3273425"/>
            <a:ext cx="1689100" cy="631825"/>
          </a:xfrm>
          <a:custGeom>
            <a:avLst/>
            <a:gdLst>
              <a:gd name="T0" fmla="*/ 0 w 1064"/>
              <a:gd name="T1" fmla="*/ 386 h 398"/>
              <a:gd name="T2" fmla="*/ 552 w 1064"/>
              <a:gd name="T3" fmla="*/ 2 h 398"/>
              <a:gd name="T4" fmla="*/ 1064 w 1064"/>
              <a:gd name="T5" fmla="*/ 398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4" h="398">
                <a:moveTo>
                  <a:pt x="0" y="386"/>
                </a:moveTo>
                <a:cubicBezTo>
                  <a:pt x="92" y="322"/>
                  <a:pt x="375" y="0"/>
                  <a:pt x="552" y="2"/>
                </a:cubicBezTo>
                <a:cubicBezTo>
                  <a:pt x="729" y="4"/>
                  <a:pt x="957" y="316"/>
                  <a:pt x="1064" y="398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6813550" y="3905250"/>
            <a:ext cx="1409700" cy="628650"/>
          </a:xfrm>
          <a:custGeom>
            <a:avLst/>
            <a:gdLst>
              <a:gd name="T0" fmla="*/ 0 w 888"/>
              <a:gd name="T1" fmla="*/ 0 h 396"/>
              <a:gd name="T2" fmla="*/ 580 w 888"/>
              <a:gd name="T3" fmla="*/ 372 h 396"/>
              <a:gd name="T4" fmla="*/ 888 w 888"/>
              <a:gd name="T5" fmla="*/ 14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88" h="396">
                <a:moveTo>
                  <a:pt x="0" y="0"/>
                </a:moveTo>
                <a:cubicBezTo>
                  <a:pt x="96" y="62"/>
                  <a:pt x="432" y="348"/>
                  <a:pt x="580" y="372"/>
                </a:cubicBezTo>
                <a:cubicBezTo>
                  <a:pt x="728" y="396"/>
                  <a:pt x="824" y="191"/>
                  <a:pt x="888" y="144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4826000" y="3236913"/>
            <a:ext cx="1422400" cy="661987"/>
          </a:xfrm>
          <a:custGeom>
            <a:avLst/>
            <a:gdLst>
              <a:gd name="T0" fmla="*/ 0 w 896"/>
              <a:gd name="T1" fmla="*/ 269 h 417"/>
              <a:gd name="T2" fmla="*/ 392 w 896"/>
              <a:gd name="T3" fmla="*/ 25 h 417"/>
              <a:gd name="T4" fmla="*/ 896 w 896"/>
              <a:gd name="T5" fmla="*/ 41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96" h="417">
                <a:moveTo>
                  <a:pt x="0" y="269"/>
                </a:moveTo>
                <a:cubicBezTo>
                  <a:pt x="65" y="228"/>
                  <a:pt x="243" y="0"/>
                  <a:pt x="392" y="25"/>
                </a:cubicBezTo>
                <a:cubicBezTo>
                  <a:pt x="541" y="50"/>
                  <a:pt x="791" y="335"/>
                  <a:pt x="896" y="417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4838700" y="3276600"/>
            <a:ext cx="844550" cy="628650"/>
          </a:xfrm>
          <a:custGeom>
            <a:avLst/>
            <a:gdLst>
              <a:gd name="T0" fmla="*/ 0 w 532"/>
              <a:gd name="T1" fmla="*/ 0 h 396"/>
              <a:gd name="T2" fmla="*/ 180 w 532"/>
              <a:gd name="T3" fmla="*/ 96 h 396"/>
              <a:gd name="T4" fmla="*/ 532 w 532"/>
              <a:gd name="T5" fmla="*/ 396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2" h="396">
                <a:moveTo>
                  <a:pt x="0" y="0"/>
                </a:moveTo>
                <a:cubicBezTo>
                  <a:pt x="30" y="16"/>
                  <a:pt x="91" y="30"/>
                  <a:pt x="180" y="96"/>
                </a:cubicBezTo>
                <a:cubicBezTo>
                  <a:pt x="269" y="162"/>
                  <a:pt x="459" y="334"/>
                  <a:pt x="532" y="396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6248400" y="3905250"/>
            <a:ext cx="1695450" cy="592138"/>
          </a:xfrm>
          <a:custGeom>
            <a:avLst/>
            <a:gdLst>
              <a:gd name="T0" fmla="*/ 0 w 1068"/>
              <a:gd name="T1" fmla="*/ 0 h 373"/>
              <a:gd name="T2" fmla="*/ 600 w 1068"/>
              <a:gd name="T3" fmla="*/ 372 h 373"/>
              <a:gd name="T4" fmla="*/ 1068 w 1068"/>
              <a:gd name="T5" fmla="*/ 4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8" h="373">
                <a:moveTo>
                  <a:pt x="0" y="0"/>
                </a:moveTo>
                <a:cubicBezTo>
                  <a:pt x="100" y="61"/>
                  <a:pt x="422" y="371"/>
                  <a:pt x="600" y="372"/>
                </a:cubicBezTo>
                <a:cubicBezTo>
                  <a:pt x="778" y="373"/>
                  <a:pt x="971" y="81"/>
                  <a:pt x="1068" y="4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5683250" y="3898900"/>
            <a:ext cx="1701800" cy="598488"/>
          </a:xfrm>
          <a:custGeom>
            <a:avLst/>
            <a:gdLst>
              <a:gd name="T0" fmla="*/ 0 w 1072"/>
              <a:gd name="T1" fmla="*/ 0 h 377"/>
              <a:gd name="T2" fmla="*/ 572 w 1072"/>
              <a:gd name="T3" fmla="*/ 376 h 377"/>
              <a:gd name="T4" fmla="*/ 1072 w 1072"/>
              <a:gd name="T5" fmla="*/ 4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72" h="377">
                <a:moveTo>
                  <a:pt x="0" y="0"/>
                </a:moveTo>
                <a:cubicBezTo>
                  <a:pt x="95" y="62"/>
                  <a:pt x="393" y="375"/>
                  <a:pt x="572" y="376"/>
                </a:cubicBezTo>
                <a:cubicBezTo>
                  <a:pt x="751" y="377"/>
                  <a:pt x="968" y="81"/>
                  <a:pt x="1072" y="4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4819650" y="3886200"/>
            <a:ext cx="1428750" cy="658813"/>
          </a:xfrm>
          <a:custGeom>
            <a:avLst/>
            <a:gdLst>
              <a:gd name="T0" fmla="*/ 0 w 900"/>
              <a:gd name="T1" fmla="*/ 184 h 415"/>
              <a:gd name="T2" fmla="*/ 348 w 900"/>
              <a:gd name="T3" fmla="*/ 384 h 415"/>
              <a:gd name="T4" fmla="*/ 900 w 900"/>
              <a:gd name="T5" fmla="*/ 0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0" h="415">
                <a:moveTo>
                  <a:pt x="0" y="184"/>
                </a:moveTo>
                <a:cubicBezTo>
                  <a:pt x="58" y="217"/>
                  <a:pt x="198" y="415"/>
                  <a:pt x="348" y="384"/>
                </a:cubicBezTo>
                <a:cubicBezTo>
                  <a:pt x="498" y="353"/>
                  <a:pt x="785" y="80"/>
                  <a:pt x="900" y="0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7378700" y="3898900"/>
            <a:ext cx="844550" cy="596900"/>
          </a:xfrm>
          <a:custGeom>
            <a:avLst/>
            <a:gdLst>
              <a:gd name="T0" fmla="*/ 0 w 532"/>
              <a:gd name="T1" fmla="*/ 0 h 376"/>
              <a:gd name="T2" fmla="*/ 532 w 532"/>
              <a:gd name="T3" fmla="*/ 376 h 37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32" h="376">
                <a:moveTo>
                  <a:pt x="0" y="0"/>
                </a:moveTo>
                <a:cubicBezTo>
                  <a:pt x="89" y="63"/>
                  <a:pt x="421" y="298"/>
                  <a:pt x="532" y="376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5118100" y="3898900"/>
            <a:ext cx="1701800" cy="598488"/>
          </a:xfrm>
          <a:custGeom>
            <a:avLst/>
            <a:gdLst>
              <a:gd name="T0" fmla="*/ 0 w 1072"/>
              <a:gd name="T1" fmla="*/ 0 h 377"/>
              <a:gd name="T2" fmla="*/ 544 w 1072"/>
              <a:gd name="T3" fmla="*/ 376 h 377"/>
              <a:gd name="T4" fmla="*/ 1072 w 1072"/>
              <a:gd name="T5" fmla="*/ 4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72" h="377">
                <a:moveTo>
                  <a:pt x="0" y="0"/>
                </a:moveTo>
                <a:cubicBezTo>
                  <a:pt x="91" y="61"/>
                  <a:pt x="365" y="375"/>
                  <a:pt x="544" y="376"/>
                </a:cubicBezTo>
                <a:cubicBezTo>
                  <a:pt x="723" y="377"/>
                  <a:pt x="962" y="82"/>
                  <a:pt x="1072" y="4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7937500" y="3905250"/>
            <a:ext cx="304800" cy="184150"/>
          </a:xfrm>
          <a:custGeom>
            <a:avLst/>
            <a:gdLst>
              <a:gd name="T0" fmla="*/ 0 w 192"/>
              <a:gd name="T1" fmla="*/ 0 h 116"/>
              <a:gd name="T2" fmla="*/ 192 w 192"/>
              <a:gd name="T3" fmla="*/ 116 h 11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92" h="116">
                <a:moveTo>
                  <a:pt x="0" y="0"/>
                </a:moveTo>
                <a:cubicBezTo>
                  <a:pt x="32" y="19"/>
                  <a:pt x="152" y="92"/>
                  <a:pt x="192" y="116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7" name="Freeform 36"/>
          <p:cNvSpPr>
            <a:spLocks/>
          </p:cNvSpPr>
          <p:nvPr/>
        </p:nvSpPr>
        <p:spPr bwMode="auto">
          <a:xfrm>
            <a:off x="4800600" y="3524250"/>
            <a:ext cx="609600" cy="361950"/>
          </a:xfrm>
          <a:custGeom>
            <a:avLst/>
            <a:gdLst>
              <a:gd name="T0" fmla="*/ 384 w 384"/>
              <a:gd name="T1" fmla="*/ 228 h 228"/>
              <a:gd name="T2" fmla="*/ 144 w 384"/>
              <a:gd name="T3" fmla="*/ 42 h 228"/>
              <a:gd name="T4" fmla="*/ 0 w 384"/>
              <a:gd name="T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" h="228">
                <a:moveTo>
                  <a:pt x="384" y="228"/>
                </a:moveTo>
                <a:lnTo>
                  <a:pt x="144" y="42"/>
                </a:ln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auto">
          <a:xfrm>
            <a:off x="4781550" y="3200400"/>
            <a:ext cx="1162050" cy="685800"/>
          </a:xfrm>
          <a:custGeom>
            <a:avLst/>
            <a:gdLst>
              <a:gd name="T0" fmla="*/ 0 w 732"/>
              <a:gd name="T1" fmla="*/ 192 h 432"/>
              <a:gd name="T2" fmla="*/ 228 w 732"/>
              <a:gd name="T3" fmla="*/ 40 h 432"/>
              <a:gd name="T4" fmla="*/ 732 w 732"/>
              <a:gd name="T5" fmla="*/ 43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32" h="432">
                <a:moveTo>
                  <a:pt x="0" y="192"/>
                </a:moveTo>
                <a:cubicBezTo>
                  <a:pt x="38" y="166"/>
                  <a:pt x="106" y="0"/>
                  <a:pt x="228" y="40"/>
                </a:cubicBezTo>
                <a:cubicBezTo>
                  <a:pt x="350" y="80"/>
                  <a:pt x="627" y="350"/>
                  <a:pt x="732" y="43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5943600" y="3886200"/>
            <a:ext cx="1701800" cy="598488"/>
          </a:xfrm>
          <a:custGeom>
            <a:avLst/>
            <a:gdLst>
              <a:gd name="T0" fmla="*/ 0 w 1072"/>
              <a:gd name="T1" fmla="*/ 0 h 377"/>
              <a:gd name="T2" fmla="*/ 572 w 1072"/>
              <a:gd name="T3" fmla="*/ 376 h 377"/>
              <a:gd name="T4" fmla="*/ 1072 w 1072"/>
              <a:gd name="T5" fmla="*/ 4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72" h="377">
                <a:moveTo>
                  <a:pt x="0" y="0"/>
                </a:moveTo>
                <a:cubicBezTo>
                  <a:pt x="95" y="62"/>
                  <a:pt x="393" y="375"/>
                  <a:pt x="572" y="376"/>
                </a:cubicBezTo>
                <a:cubicBezTo>
                  <a:pt x="751" y="377"/>
                  <a:pt x="968" y="81"/>
                  <a:pt x="1072" y="4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4811713" y="3265488"/>
            <a:ext cx="1741487" cy="630237"/>
          </a:xfrm>
          <a:custGeom>
            <a:avLst/>
            <a:gdLst>
              <a:gd name="T0" fmla="*/ 0 w 1098"/>
              <a:gd name="T1" fmla="*/ 397 h 397"/>
              <a:gd name="T2" fmla="*/ 540 w 1098"/>
              <a:gd name="T3" fmla="*/ 1 h 397"/>
              <a:gd name="T4" fmla="*/ 1098 w 1098"/>
              <a:gd name="T5" fmla="*/ 391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98" h="397">
                <a:moveTo>
                  <a:pt x="0" y="397"/>
                </a:moveTo>
                <a:cubicBezTo>
                  <a:pt x="90" y="331"/>
                  <a:pt x="357" y="2"/>
                  <a:pt x="540" y="1"/>
                </a:cubicBezTo>
                <a:cubicBezTo>
                  <a:pt x="723" y="0"/>
                  <a:pt x="982" y="310"/>
                  <a:pt x="1098" y="391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5397500" y="3257550"/>
            <a:ext cx="1689100" cy="641350"/>
          </a:xfrm>
          <a:custGeom>
            <a:avLst/>
            <a:gdLst>
              <a:gd name="T0" fmla="*/ 0 w 1064"/>
              <a:gd name="T1" fmla="*/ 404 h 404"/>
              <a:gd name="T2" fmla="*/ 536 w 1064"/>
              <a:gd name="T3" fmla="*/ 0 h 404"/>
              <a:gd name="T4" fmla="*/ 1064 w 1064"/>
              <a:gd name="T5" fmla="*/ 404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4" h="404">
                <a:moveTo>
                  <a:pt x="0" y="404"/>
                </a:moveTo>
                <a:cubicBezTo>
                  <a:pt x="89" y="337"/>
                  <a:pt x="359" y="0"/>
                  <a:pt x="536" y="0"/>
                </a:cubicBezTo>
                <a:cubicBezTo>
                  <a:pt x="713" y="0"/>
                  <a:pt x="954" y="320"/>
                  <a:pt x="1064" y="404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>
            <a:off x="5943600" y="3276600"/>
            <a:ext cx="1689100" cy="622300"/>
          </a:xfrm>
          <a:custGeom>
            <a:avLst/>
            <a:gdLst>
              <a:gd name="T0" fmla="*/ 0 w 1064"/>
              <a:gd name="T1" fmla="*/ 392 h 392"/>
              <a:gd name="T2" fmla="*/ 544 w 1064"/>
              <a:gd name="T3" fmla="*/ 0 h 392"/>
              <a:gd name="T4" fmla="*/ 1064 w 1064"/>
              <a:gd name="T5" fmla="*/ 392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4" h="392">
                <a:moveTo>
                  <a:pt x="0" y="392"/>
                </a:moveTo>
                <a:cubicBezTo>
                  <a:pt x="91" y="326"/>
                  <a:pt x="367" y="0"/>
                  <a:pt x="544" y="0"/>
                </a:cubicBezTo>
                <a:cubicBezTo>
                  <a:pt x="721" y="0"/>
                  <a:pt x="956" y="310"/>
                  <a:pt x="1064" y="39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>
            <a:off x="6540500" y="3276600"/>
            <a:ext cx="1689100" cy="622300"/>
          </a:xfrm>
          <a:custGeom>
            <a:avLst/>
            <a:gdLst>
              <a:gd name="T0" fmla="*/ 0 w 1064"/>
              <a:gd name="T1" fmla="*/ 392 h 392"/>
              <a:gd name="T2" fmla="*/ 544 w 1064"/>
              <a:gd name="T3" fmla="*/ 0 h 392"/>
              <a:gd name="T4" fmla="*/ 1064 w 1064"/>
              <a:gd name="T5" fmla="*/ 392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4" h="392">
                <a:moveTo>
                  <a:pt x="0" y="392"/>
                </a:moveTo>
                <a:cubicBezTo>
                  <a:pt x="91" y="326"/>
                  <a:pt x="367" y="0"/>
                  <a:pt x="544" y="0"/>
                </a:cubicBezTo>
                <a:cubicBezTo>
                  <a:pt x="721" y="0"/>
                  <a:pt x="956" y="310"/>
                  <a:pt x="1064" y="39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>
            <a:off x="6781800" y="3233738"/>
            <a:ext cx="1428750" cy="684212"/>
          </a:xfrm>
          <a:custGeom>
            <a:avLst/>
            <a:gdLst>
              <a:gd name="T0" fmla="*/ 0 w 900"/>
              <a:gd name="T1" fmla="*/ 431 h 431"/>
              <a:gd name="T2" fmla="*/ 536 w 900"/>
              <a:gd name="T3" fmla="*/ 27 h 431"/>
              <a:gd name="T4" fmla="*/ 900 w 900"/>
              <a:gd name="T5" fmla="*/ 267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0" h="431">
                <a:moveTo>
                  <a:pt x="0" y="431"/>
                </a:moveTo>
                <a:cubicBezTo>
                  <a:pt x="89" y="364"/>
                  <a:pt x="386" y="54"/>
                  <a:pt x="536" y="27"/>
                </a:cubicBezTo>
                <a:cubicBezTo>
                  <a:pt x="686" y="0"/>
                  <a:pt x="839" y="227"/>
                  <a:pt x="900" y="267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>
            <a:off x="7073900" y="3192463"/>
            <a:ext cx="1147763" cy="725487"/>
          </a:xfrm>
          <a:custGeom>
            <a:avLst/>
            <a:gdLst>
              <a:gd name="T0" fmla="*/ 0 w 722"/>
              <a:gd name="T1" fmla="*/ 457 h 457"/>
              <a:gd name="T2" fmla="*/ 536 w 722"/>
              <a:gd name="T3" fmla="*/ 53 h 457"/>
              <a:gd name="T4" fmla="*/ 722 w 722"/>
              <a:gd name="T5" fmla="*/ 137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2" h="457">
                <a:moveTo>
                  <a:pt x="0" y="457"/>
                </a:moveTo>
                <a:cubicBezTo>
                  <a:pt x="89" y="390"/>
                  <a:pt x="416" y="106"/>
                  <a:pt x="536" y="53"/>
                </a:cubicBezTo>
                <a:cubicBezTo>
                  <a:pt x="656" y="0"/>
                  <a:pt x="691" y="123"/>
                  <a:pt x="722" y="137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>
            <a:off x="4830763" y="3724275"/>
            <a:ext cx="274637" cy="161925"/>
          </a:xfrm>
          <a:custGeom>
            <a:avLst/>
            <a:gdLst>
              <a:gd name="T0" fmla="*/ 174 w 174"/>
              <a:gd name="T1" fmla="*/ 102 h 102"/>
              <a:gd name="T2" fmla="*/ 0 w 174"/>
              <a:gd name="T3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74" h="102">
                <a:moveTo>
                  <a:pt x="174" y="102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>
            <a:off x="5410200" y="3886200"/>
            <a:ext cx="1701800" cy="598488"/>
          </a:xfrm>
          <a:custGeom>
            <a:avLst/>
            <a:gdLst>
              <a:gd name="T0" fmla="*/ 0 w 1072"/>
              <a:gd name="T1" fmla="*/ 0 h 377"/>
              <a:gd name="T2" fmla="*/ 572 w 1072"/>
              <a:gd name="T3" fmla="*/ 376 h 377"/>
              <a:gd name="T4" fmla="*/ 1072 w 1072"/>
              <a:gd name="T5" fmla="*/ 4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72" h="377">
                <a:moveTo>
                  <a:pt x="0" y="0"/>
                </a:moveTo>
                <a:cubicBezTo>
                  <a:pt x="95" y="62"/>
                  <a:pt x="393" y="375"/>
                  <a:pt x="572" y="376"/>
                </a:cubicBezTo>
                <a:cubicBezTo>
                  <a:pt x="751" y="377"/>
                  <a:pt x="968" y="81"/>
                  <a:pt x="1072" y="4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8" name="Freeform 47"/>
          <p:cNvSpPr>
            <a:spLocks/>
          </p:cNvSpPr>
          <p:nvPr/>
        </p:nvSpPr>
        <p:spPr bwMode="auto">
          <a:xfrm>
            <a:off x="4800600" y="3897313"/>
            <a:ext cx="1701800" cy="598487"/>
          </a:xfrm>
          <a:custGeom>
            <a:avLst/>
            <a:gdLst>
              <a:gd name="T0" fmla="*/ 0 w 1072"/>
              <a:gd name="T1" fmla="*/ 0 h 377"/>
              <a:gd name="T2" fmla="*/ 572 w 1072"/>
              <a:gd name="T3" fmla="*/ 376 h 377"/>
              <a:gd name="T4" fmla="*/ 1072 w 1072"/>
              <a:gd name="T5" fmla="*/ 4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72" h="377">
                <a:moveTo>
                  <a:pt x="0" y="0"/>
                </a:moveTo>
                <a:cubicBezTo>
                  <a:pt x="95" y="62"/>
                  <a:pt x="393" y="375"/>
                  <a:pt x="572" y="376"/>
                </a:cubicBezTo>
                <a:cubicBezTo>
                  <a:pt x="751" y="377"/>
                  <a:pt x="968" y="81"/>
                  <a:pt x="1072" y="4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9" name="Freeform 48"/>
          <p:cNvSpPr>
            <a:spLocks/>
          </p:cNvSpPr>
          <p:nvPr/>
        </p:nvSpPr>
        <p:spPr bwMode="auto">
          <a:xfrm>
            <a:off x="7378700" y="3276600"/>
            <a:ext cx="850900" cy="641350"/>
          </a:xfrm>
          <a:custGeom>
            <a:avLst/>
            <a:gdLst>
              <a:gd name="T0" fmla="*/ 0 w 536"/>
              <a:gd name="T1" fmla="*/ 404 h 404"/>
              <a:gd name="T2" fmla="*/ 536 w 536"/>
              <a:gd name="T3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36" h="404">
                <a:moveTo>
                  <a:pt x="0" y="404"/>
                </a:moveTo>
                <a:cubicBezTo>
                  <a:pt x="89" y="337"/>
                  <a:pt x="447" y="67"/>
                  <a:pt x="536" y="0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0" name="Freeform 49"/>
          <p:cNvSpPr>
            <a:spLocks/>
          </p:cNvSpPr>
          <p:nvPr/>
        </p:nvSpPr>
        <p:spPr bwMode="auto">
          <a:xfrm>
            <a:off x="7620000" y="3543300"/>
            <a:ext cx="601663" cy="374650"/>
          </a:xfrm>
          <a:custGeom>
            <a:avLst/>
            <a:gdLst>
              <a:gd name="T0" fmla="*/ 0 w 378"/>
              <a:gd name="T1" fmla="*/ 236 h 236"/>
              <a:gd name="T2" fmla="*/ 378 w 378"/>
              <a:gd name="T3" fmla="*/ 0 h 2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78" h="236">
                <a:moveTo>
                  <a:pt x="0" y="236"/>
                </a:moveTo>
                <a:cubicBezTo>
                  <a:pt x="63" y="197"/>
                  <a:pt x="299" y="49"/>
                  <a:pt x="378" y="0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1" name="Freeform 50"/>
          <p:cNvSpPr>
            <a:spLocks/>
          </p:cNvSpPr>
          <p:nvPr/>
        </p:nvSpPr>
        <p:spPr bwMode="auto">
          <a:xfrm>
            <a:off x="7924800" y="3733800"/>
            <a:ext cx="304800" cy="146050"/>
          </a:xfrm>
          <a:custGeom>
            <a:avLst/>
            <a:gdLst>
              <a:gd name="T0" fmla="*/ 0 w 192"/>
              <a:gd name="T1" fmla="*/ 92 h 92"/>
              <a:gd name="T2" fmla="*/ 192 w 192"/>
              <a:gd name="T3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92" h="92">
                <a:moveTo>
                  <a:pt x="0" y="92"/>
                </a:moveTo>
                <a:cubicBezTo>
                  <a:pt x="32" y="77"/>
                  <a:pt x="152" y="19"/>
                  <a:pt x="192" y="0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2" name="Freeform 51"/>
          <p:cNvSpPr>
            <a:spLocks/>
          </p:cNvSpPr>
          <p:nvPr/>
        </p:nvSpPr>
        <p:spPr bwMode="auto">
          <a:xfrm>
            <a:off x="4792663" y="3913188"/>
            <a:ext cx="1150937" cy="701675"/>
          </a:xfrm>
          <a:custGeom>
            <a:avLst/>
            <a:gdLst>
              <a:gd name="T0" fmla="*/ 0 w 726"/>
              <a:gd name="T1" fmla="*/ 349 h 442"/>
              <a:gd name="T2" fmla="*/ 174 w 726"/>
              <a:gd name="T3" fmla="*/ 384 h 442"/>
              <a:gd name="T4" fmla="*/ 726 w 726"/>
              <a:gd name="T5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6" h="442">
                <a:moveTo>
                  <a:pt x="0" y="349"/>
                </a:moveTo>
                <a:cubicBezTo>
                  <a:pt x="29" y="355"/>
                  <a:pt x="53" y="442"/>
                  <a:pt x="174" y="384"/>
                </a:cubicBezTo>
                <a:cubicBezTo>
                  <a:pt x="295" y="326"/>
                  <a:pt x="611" y="80"/>
                  <a:pt x="726" y="0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>
            <a:off x="4838700" y="3886200"/>
            <a:ext cx="876300" cy="609600"/>
          </a:xfrm>
          <a:custGeom>
            <a:avLst/>
            <a:gdLst>
              <a:gd name="T0" fmla="*/ 0 w 552"/>
              <a:gd name="T1" fmla="*/ 384 h 384"/>
              <a:gd name="T2" fmla="*/ 552 w 552"/>
              <a:gd name="T3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52" h="384">
                <a:moveTo>
                  <a:pt x="0" y="384"/>
                </a:moveTo>
                <a:cubicBezTo>
                  <a:pt x="92" y="320"/>
                  <a:pt x="437" y="80"/>
                  <a:pt x="552" y="0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4" name="Freeform 53"/>
          <p:cNvSpPr>
            <a:spLocks/>
          </p:cNvSpPr>
          <p:nvPr/>
        </p:nvSpPr>
        <p:spPr bwMode="auto">
          <a:xfrm>
            <a:off x="4811713" y="3886200"/>
            <a:ext cx="598487" cy="409575"/>
          </a:xfrm>
          <a:custGeom>
            <a:avLst/>
            <a:gdLst>
              <a:gd name="T0" fmla="*/ 0 w 378"/>
              <a:gd name="T1" fmla="*/ 258 h 258"/>
              <a:gd name="T2" fmla="*/ 378 w 378"/>
              <a:gd name="T3" fmla="*/ 0 h 25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78" h="258">
                <a:moveTo>
                  <a:pt x="0" y="258"/>
                </a:moveTo>
                <a:cubicBezTo>
                  <a:pt x="63" y="215"/>
                  <a:pt x="315" y="43"/>
                  <a:pt x="378" y="0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5" name="Freeform 54"/>
          <p:cNvSpPr>
            <a:spLocks/>
          </p:cNvSpPr>
          <p:nvPr/>
        </p:nvSpPr>
        <p:spPr bwMode="auto">
          <a:xfrm>
            <a:off x="4830763" y="3933825"/>
            <a:ext cx="274637" cy="133350"/>
          </a:xfrm>
          <a:custGeom>
            <a:avLst/>
            <a:gdLst>
              <a:gd name="T0" fmla="*/ 0 w 174"/>
              <a:gd name="T1" fmla="*/ 84 h 84"/>
              <a:gd name="T2" fmla="*/ 174 w 174"/>
              <a:gd name="T3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74" h="84">
                <a:moveTo>
                  <a:pt x="0" y="84"/>
                </a:moveTo>
                <a:cubicBezTo>
                  <a:pt x="29" y="70"/>
                  <a:pt x="138" y="17"/>
                  <a:pt x="174" y="0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6" name="Freeform 55"/>
          <p:cNvSpPr>
            <a:spLocks/>
          </p:cNvSpPr>
          <p:nvPr/>
        </p:nvSpPr>
        <p:spPr bwMode="auto">
          <a:xfrm>
            <a:off x="6534150" y="3886200"/>
            <a:ext cx="1695450" cy="592138"/>
          </a:xfrm>
          <a:custGeom>
            <a:avLst/>
            <a:gdLst>
              <a:gd name="T0" fmla="*/ 0 w 1068"/>
              <a:gd name="T1" fmla="*/ 0 h 373"/>
              <a:gd name="T2" fmla="*/ 600 w 1068"/>
              <a:gd name="T3" fmla="*/ 372 h 373"/>
              <a:gd name="T4" fmla="*/ 1068 w 1068"/>
              <a:gd name="T5" fmla="*/ 4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8" h="373">
                <a:moveTo>
                  <a:pt x="0" y="0"/>
                </a:moveTo>
                <a:cubicBezTo>
                  <a:pt x="100" y="61"/>
                  <a:pt x="422" y="371"/>
                  <a:pt x="600" y="372"/>
                </a:cubicBezTo>
                <a:cubicBezTo>
                  <a:pt x="778" y="373"/>
                  <a:pt x="971" y="81"/>
                  <a:pt x="1068" y="4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7" name="Freeform 56"/>
          <p:cNvSpPr>
            <a:spLocks/>
          </p:cNvSpPr>
          <p:nvPr/>
        </p:nvSpPr>
        <p:spPr bwMode="auto">
          <a:xfrm>
            <a:off x="7086600" y="3886200"/>
            <a:ext cx="1154113" cy="658813"/>
          </a:xfrm>
          <a:custGeom>
            <a:avLst/>
            <a:gdLst>
              <a:gd name="T0" fmla="*/ 0 w 726"/>
              <a:gd name="T1" fmla="*/ 0 h 415"/>
              <a:gd name="T2" fmla="*/ 600 w 726"/>
              <a:gd name="T3" fmla="*/ 372 h 415"/>
              <a:gd name="T4" fmla="*/ 726 w 726"/>
              <a:gd name="T5" fmla="*/ 258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6" h="415">
                <a:moveTo>
                  <a:pt x="0" y="0"/>
                </a:moveTo>
                <a:cubicBezTo>
                  <a:pt x="100" y="61"/>
                  <a:pt x="479" y="329"/>
                  <a:pt x="600" y="372"/>
                </a:cubicBezTo>
                <a:cubicBezTo>
                  <a:pt x="721" y="415"/>
                  <a:pt x="700" y="282"/>
                  <a:pt x="726" y="258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8" name="Freeform 57"/>
          <p:cNvSpPr>
            <a:spLocks/>
          </p:cNvSpPr>
          <p:nvPr/>
        </p:nvSpPr>
        <p:spPr bwMode="auto">
          <a:xfrm>
            <a:off x="7620000" y="3886200"/>
            <a:ext cx="609600" cy="400050"/>
          </a:xfrm>
          <a:custGeom>
            <a:avLst/>
            <a:gdLst>
              <a:gd name="T0" fmla="*/ 0 w 384"/>
              <a:gd name="T1" fmla="*/ 0 h 252"/>
              <a:gd name="T2" fmla="*/ 384 w 384"/>
              <a:gd name="T3" fmla="*/ 252 h 25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84" h="252">
                <a:moveTo>
                  <a:pt x="0" y="0"/>
                </a:moveTo>
                <a:cubicBezTo>
                  <a:pt x="64" y="42"/>
                  <a:pt x="320" y="210"/>
                  <a:pt x="384" y="252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9" name="Oval 58"/>
          <p:cNvSpPr>
            <a:spLocks noChangeArrowheads="1"/>
          </p:cNvSpPr>
          <p:nvPr/>
        </p:nvSpPr>
        <p:spPr bwMode="auto">
          <a:xfrm>
            <a:off x="1223963" y="2595563"/>
            <a:ext cx="2667000" cy="2590800"/>
          </a:xfrm>
          <a:prstGeom prst="ellipse">
            <a:avLst/>
          </a:pr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1452563" y="2824163"/>
            <a:ext cx="2209800" cy="2133600"/>
          </a:xfrm>
          <a:prstGeom prst="ellipse">
            <a:avLst/>
          </a:prstGeom>
          <a:solidFill>
            <a:srgbClr val="CCFFC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1" name="Freeform 60"/>
          <p:cNvSpPr>
            <a:spLocks/>
          </p:cNvSpPr>
          <p:nvPr/>
        </p:nvSpPr>
        <p:spPr bwMode="auto">
          <a:xfrm>
            <a:off x="1154113" y="2590800"/>
            <a:ext cx="2800350" cy="730250"/>
          </a:xfrm>
          <a:custGeom>
            <a:avLst/>
            <a:gdLst>
              <a:gd name="T0" fmla="*/ 0 w 1764"/>
              <a:gd name="T1" fmla="*/ 240 h 460"/>
              <a:gd name="T2" fmla="*/ 282 w 1764"/>
              <a:gd name="T3" fmla="*/ 450 h 460"/>
              <a:gd name="T4" fmla="*/ 312 w 1764"/>
              <a:gd name="T5" fmla="*/ 300 h 460"/>
              <a:gd name="T6" fmla="*/ 228 w 1764"/>
              <a:gd name="T7" fmla="*/ 297 h 460"/>
              <a:gd name="T8" fmla="*/ 252 w 1764"/>
              <a:gd name="T9" fmla="*/ 378 h 460"/>
              <a:gd name="T10" fmla="*/ 405 w 1764"/>
              <a:gd name="T11" fmla="*/ 327 h 460"/>
              <a:gd name="T12" fmla="*/ 423 w 1764"/>
              <a:gd name="T13" fmla="*/ 213 h 460"/>
              <a:gd name="T14" fmla="*/ 348 w 1764"/>
              <a:gd name="T15" fmla="*/ 186 h 460"/>
              <a:gd name="T16" fmla="*/ 345 w 1764"/>
              <a:gd name="T17" fmla="*/ 270 h 460"/>
              <a:gd name="T18" fmla="*/ 504 w 1764"/>
              <a:gd name="T19" fmla="*/ 258 h 460"/>
              <a:gd name="T20" fmla="*/ 561 w 1764"/>
              <a:gd name="T21" fmla="*/ 138 h 460"/>
              <a:gd name="T22" fmla="*/ 480 w 1764"/>
              <a:gd name="T23" fmla="*/ 99 h 460"/>
              <a:gd name="T24" fmla="*/ 471 w 1764"/>
              <a:gd name="T25" fmla="*/ 177 h 460"/>
              <a:gd name="T26" fmla="*/ 615 w 1764"/>
              <a:gd name="T27" fmla="*/ 198 h 460"/>
              <a:gd name="T28" fmla="*/ 669 w 1764"/>
              <a:gd name="T29" fmla="*/ 147 h 460"/>
              <a:gd name="T30" fmla="*/ 678 w 1764"/>
              <a:gd name="T31" fmla="*/ 78 h 460"/>
              <a:gd name="T32" fmla="*/ 621 w 1764"/>
              <a:gd name="T33" fmla="*/ 51 h 460"/>
              <a:gd name="T34" fmla="*/ 600 w 1764"/>
              <a:gd name="T35" fmla="*/ 123 h 460"/>
              <a:gd name="T36" fmla="*/ 747 w 1764"/>
              <a:gd name="T37" fmla="*/ 156 h 460"/>
              <a:gd name="T38" fmla="*/ 804 w 1764"/>
              <a:gd name="T39" fmla="*/ 57 h 460"/>
              <a:gd name="T40" fmla="*/ 759 w 1764"/>
              <a:gd name="T41" fmla="*/ 6 h 460"/>
              <a:gd name="T42" fmla="*/ 726 w 1764"/>
              <a:gd name="T43" fmla="*/ 60 h 460"/>
              <a:gd name="T44" fmla="*/ 870 w 1764"/>
              <a:gd name="T45" fmla="*/ 144 h 460"/>
              <a:gd name="T46" fmla="*/ 957 w 1764"/>
              <a:gd name="T47" fmla="*/ 63 h 460"/>
              <a:gd name="T48" fmla="*/ 918 w 1764"/>
              <a:gd name="T49" fmla="*/ 0 h 460"/>
              <a:gd name="T50" fmla="*/ 864 w 1764"/>
              <a:gd name="T51" fmla="*/ 63 h 460"/>
              <a:gd name="T52" fmla="*/ 1008 w 1764"/>
              <a:gd name="T53" fmla="*/ 156 h 460"/>
              <a:gd name="T54" fmla="*/ 1119 w 1764"/>
              <a:gd name="T55" fmla="*/ 93 h 460"/>
              <a:gd name="T56" fmla="*/ 1086 w 1764"/>
              <a:gd name="T57" fmla="*/ 24 h 460"/>
              <a:gd name="T58" fmla="*/ 1029 w 1764"/>
              <a:gd name="T59" fmla="*/ 78 h 460"/>
              <a:gd name="T60" fmla="*/ 1134 w 1764"/>
              <a:gd name="T61" fmla="*/ 189 h 460"/>
              <a:gd name="T62" fmla="*/ 1278 w 1764"/>
              <a:gd name="T63" fmla="*/ 159 h 460"/>
              <a:gd name="T64" fmla="*/ 1251 w 1764"/>
              <a:gd name="T65" fmla="*/ 87 h 460"/>
              <a:gd name="T66" fmla="*/ 1182 w 1764"/>
              <a:gd name="T67" fmla="*/ 114 h 460"/>
              <a:gd name="T68" fmla="*/ 1263 w 1764"/>
              <a:gd name="T69" fmla="*/ 258 h 460"/>
              <a:gd name="T70" fmla="*/ 1422 w 1764"/>
              <a:gd name="T71" fmla="*/ 270 h 460"/>
              <a:gd name="T72" fmla="*/ 1407 w 1764"/>
              <a:gd name="T73" fmla="*/ 174 h 460"/>
              <a:gd name="T74" fmla="*/ 1323 w 1764"/>
              <a:gd name="T75" fmla="*/ 189 h 460"/>
              <a:gd name="T76" fmla="*/ 1389 w 1764"/>
              <a:gd name="T77" fmla="*/ 339 h 460"/>
              <a:gd name="T78" fmla="*/ 1515 w 1764"/>
              <a:gd name="T79" fmla="*/ 375 h 460"/>
              <a:gd name="T80" fmla="*/ 1764 w 1764"/>
              <a:gd name="T81" fmla="*/ 174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4" h="460">
                <a:moveTo>
                  <a:pt x="0" y="240"/>
                </a:moveTo>
                <a:cubicBezTo>
                  <a:pt x="47" y="275"/>
                  <a:pt x="230" y="440"/>
                  <a:pt x="282" y="450"/>
                </a:cubicBezTo>
                <a:cubicBezTo>
                  <a:pt x="334" y="460"/>
                  <a:pt x="321" y="325"/>
                  <a:pt x="312" y="300"/>
                </a:cubicBezTo>
                <a:cubicBezTo>
                  <a:pt x="303" y="275"/>
                  <a:pt x="238" y="284"/>
                  <a:pt x="228" y="297"/>
                </a:cubicBezTo>
                <a:cubicBezTo>
                  <a:pt x="218" y="310"/>
                  <a:pt x="223" y="373"/>
                  <a:pt x="252" y="378"/>
                </a:cubicBezTo>
                <a:cubicBezTo>
                  <a:pt x="281" y="383"/>
                  <a:pt x="377" y="354"/>
                  <a:pt x="405" y="327"/>
                </a:cubicBezTo>
                <a:cubicBezTo>
                  <a:pt x="433" y="300"/>
                  <a:pt x="432" y="236"/>
                  <a:pt x="423" y="213"/>
                </a:cubicBezTo>
                <a:cubicBezTo>
                  <a:pt x="414" y="190"/>
                  <a:pt x="361" y="177"/>
                  <a:pt x="348" y="186"/>
                </a:cubicBezTo>
                <a:cubicBezTo>
                  <a:pt x="335" y="195"/>
                  <a:pt x="319" y="258"/>
                  <a:pt x="345" y="270"/>
                </a:cubicBezTo>
                <a:cubicBezTo>
                  <a:pt x="371" y="282"/>
                  <a:pt x="468" y="280"/>
                  <a:pt x="504" y="258"/>
                </a:cubicBezTo>
                <a:cubicBezTo>
                  <a:pt x="540" y="236"/>
                  <a:pt x="565" y="165"/>
                  <a:pt x="561" y="138"/>
                </a:cubicBezTo>
                <a:cubicBezTo>
                  <a:pt x="557" y="111"/>
                  <a:pt x="495" y="92"/>
                  <a:pt x="480" y="99"/>
                </a:cubicBezTo>
                <a:cubicBezTo>
                  <a:pt x="465" y="106"/>
                  <a:pt x="449" y="161"/>
                  <a:pt x="471" y="177"/>
                </a:cubicBezTo>
                <a:cubicBezTo>
                  <a:pt x="493" y="193"/>
                  <a:pt x="582" y="203"/>
                  <a:pt x="615" y="198"/>
                </a:cubicBezTo>
                <a:cubicBezTo>
                  <a:pt x="648" y="193"/>
                  <a:pt x="659" y="167"/>
                  <a:pt x="669" y="147"/>
                </a:cubicBezTo>
                <a:cubicBezTo>
                  <a:pt x="679" y="127"/>
                  <a:pt x="686" y="94"/>
                  <a:pt x="678" y="78"/>
                </a:cubicBezTo>
                <a:cubicBezTo>
                  <a:pt x="670" y="62"/>
                  <a:pt x="634" y="44"/>
                  <a:pt x="621" y="51"/>
                </a:cubicBezTo>
                <a:cubicBezTo>
                  <a:pt x="608" y="58"/>
                  <a:pt x="579" y="106"/>
                  <a:pt x="600" y="123"/>
                </a:cubicBezTo>
                <a:cubicBezTo>
                  <a:pt x="621" y="140"/>
                  <a:pt x="713" y="167"/>
                  <a:pt x="747" y="156"/>
                </a:cubicBezTo>
                <a:cubicBezTo>
                  <a:pt x="781" y="145"/>
                  <a:pt x="802" y="82"/>
                  <a:pt x="804" y="57"/>
                </a:cubicBezTo>
                <a:cubicBezTo>
                  <a:pt x="806" y="32"/>
                  <a:pt x="772" y="5"/>
                  <a:pt x="759" y="6"/>
                </a:cubicBezTo>
                <a:cubicBezTo>
                  <a:pt x="746" y="7"/>
                  <a:pt x="707" y="37"/>
                  <a:pt x="726" y="60"/>
                </a:cubicBezTo>
                <a:cubicBezTo>
                  <a:pt x="745" y="83"/>
                  <a:pt x="832" y="144"/>
                  <a:pt x="870" y="144"/>
                </a:cubicBezTo>
                <a:cubicBezTo>
                  <a:pt x="908" y="144"/>
                  <a:pt x="949" y="87"/>
                  <a:pt x="957" y="63"/>
                </a:cubicBezTo>
                <a:cubicBezTo>
                  <a:pt x="965" y="39"/>
                  <a:pt x="933" y="0"/>
                  <a:pt x="918" y="0"/>
                </a:cubicBezTo>
                <a:cubicBezTo>
                  <a:pt x="903" y="0"/>
                  <a:pt x="849" y="37"/>
                  <a:pt x="864" y="63"/>
                </a:cubicBezTo>
                <a:cubicBezTo>
                  <a:pt x="879" y="89"/>
                  <a:pt x="965" y="151"/>
                  <a:pt x="1008" y="156"/>
                </a:cubicBezTo>
                <a:cubicBezTo>
                  <a:pt x="1051" y="161"/>
                  <a:pt x="1106" y="115"/>
                  <a:pt x="1119" y="93"/>
                </a:cubicBezTo>
                <a:cubicBezTo>
                  <a:pt x="1132" y="71"/>
                  <a:pt x="1101" y="26"/>
                  <a:pt x="1086" y="24"/>
                </a:cubicBezTo>
                <a:cubicBezTo>
                  <a:pt x="1071" y="22"/>
                  <a:pt x="1021" y="51"/>
                  <a:pt x="1029" y="78"/>
                </a:cubicBezTo>
                <a:cubicBezTo>
                  <a:pt x="1037" y="105"/>
                  <a:pt x="1093" y="176"/>
                  <a:pt x="1134" y="189"/>
                </a:cubicBezTo>
                <a:cubicBezTo>
                  <a:pt x="1175" y="202"/>
                  <a:pt x="1259" y="176"/>
                  <a:pt x="1278" y="159"/>
                </a:cubicBezTo>
                <a:cubicBezTo>
                  <a:pt x="1297" y="142"/>
                  <a:pt x="1267" y="94"/>
                  <a:pt x="1251" y="87"/>
                </a:cubicBezTo>
                <a:cubicBezTo>
                  <a:pt x="1235" y="80"/>
                  <a:pt x="1180" y="86"/>
                  <a:pt x="1182" y="114"/>
                </a:cubicBezTo>
                <a:cubicBezTo>
                  <a:pt x="1184" y="142"/>
                  <a:pt x="1223" y="232"/>
                  <a:pt x="1263" y="258"/>
                </a:cubicBezTo>
                <a:cubicBezTo>
                  <a:pt x="1303" y="284"/>
                  <a:pt x="1398" y="284"/>
                  <a:pt x="1422" y="270"/>
                </a:cubicBezTo>
                <a:cubicBezTo>
                  <a:pt x="1446" y="256"/>
                  <a:pt x="1423" y="187"/>
                  <a:pt x="1407" y="174"/>
                </a:cubicBezTo>
                <a:cubicBezTo>
                  <a:pt x="1391" y="161"/>
                  <a:pt x="1326" y="162"/>
                  <a:pt x="1323" y="189"/>
                </a:cubicBezTo>
                <a:cubicBezTo>
                  <a:pt x="1320" y="216"/>
                  <a:pt x="1357" y="308"/>
                  <a:pt x="1389" y="339"/>
                </a:cubicBezTo>
                <a:cubicBezTo>
                  <a:pt x="1421" y="370"/>
                  <a:pt x="1453" y="402"/>
                  <a:pt x="1515" y="375"/>
                </a:cubicBezTo>
                <a:cubicBezTo>
                  <a:pt x="1577" y="348"/>
                  <a:pt x="1712" y="216"/>
                  <a:pt x="1764" y="174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2" name="Freeform 61"/>
          <p:cNvSpPr>
            <a:spLocks/>
          </p:cNvSpPr>
          <p:nvPr/>
        </p:nvSpPr>
        <p:spPr bwMode="auto">
          <a:xfrm>
            <a:off x="2660650" y="3114675"/>
            <a:ext cx="1389063" cy="2514600"/>
          </a:xfrm>
          <a:custGeom>
            <a:avLst/>
            <a:gdLst>
              <a:gd name="T0" fmla="*/ 874 w 874"/>
              <a:gd name="T1" fmla="*/ 0 h 1584"/>
              <a:gd name="T2" fmla="*/ 578 w 874"/>
              <a:gd name="T3" fmla="*/ 170 h 1584"/>
              <a:gd name="T4" fmla="*/ 692 w 874"/>
              <a:gd name="T5" fmla="*/ 272 h 1584"/>
              <a:gd name="T6" fmla="*/ 737 w 874"/>
              <a:gd name="T7" fmla="*/ 201 h 1584"/>
              <a:gd name="T8" fmla="*/ 655 w 874"/>
              <a:gd name="T9" fmla="*/ 180 h 1584"/>
              <a:gd name="T10" fmla="*/ 621 w 874"/>
              <a:gd name="T11" fmla="*/ 338 h 1584"/>
              <a:gd name="T12" fmla="*/ 710 w 874"/>
              <a:gd name="T13" fmla="*/ 412 h 1584"/>
              <a:gd name="T14" fmla="*/ 772 w 874"/>
              <a:gd name="T15" fmla="*/ 361 h 1584"/>
              <a:gd name="T16" fmla="*/ 701 w 874"/>
              <a:gd name="T17" fmla="*/ 315 h 1584"/>
              <a:gd name="T18" fmla="*/ 630 w 874"/>
              <a:gd name="T19" fmla="*/ 458 h 1584"/>
              <a:gd name="T20" fmla="*/ 705 w 874"/>
              <a:gd name="T21" fmla="*/ 569 h 1584"/>
              <a:gd name="T22" fmla="*/ 779 w 874"/>
              <a:gd name="T23" fmla="*/ 519 h 1584"/>
              <a:gd name="T24" fmla="*/ 717 w 874"/>
              <a:gd name="T25" fmla="*/ 471 h 1584"/>
              <a:gd name="T26" fmla="*/ 625 w 874"/>
              <a:gd name="T27" fmla="*/ 585 h 1584"/>
              <a:gd name="T28" fmla="*/ 642 w 874"/>
              <a:gd name="T29" fmla="*/ 657 h 1584"/>
              <a:gd name="T30" fmla="*/ 697 w 874"/>
              <a:gd name="T31" fmla="*/ 700 h 1584"/>
              <a:gd name="T32" fmla="*/ 749 w 874"/>
              <a:gd name="T33" fmla="*/ 664 h 1584"/>
              <a:gd name="T34" fmla="*/ 698 w 874"/>
              <a:gd name="T35" fmla="*/ 610 h 1584"/>
              <a:gd name="T36" fmla="*/ 595 w 874"/>
              <a:gd name="T37" fmla="*/ 720 h 1584"/>
              <a:gd name="T38" fmla="*/ 651 w 874"/>
              <a:gd name="T39" fmla="*/ 819 h 1584"/>
              <a:gd name="T40" fmla="*/ 718 w 874"/>
              <a:gd name="T41" fmla="*/ 806 h 1584"/>
              <a:gd name="T42" fmla="*/ 688 w 874"/>
              <a:gd name="T43" fmla="*/ 750 h 1584"/>
              <a:gd name="T44" fmla="*/ 542 w 874"/>
              <a:gd name="T45" fmla="*/ 832 h 1584"/>
              <a:gd name="T46" fmla="*/ 568 w 874"/>
              <a:gd name="T47" fmla="*/ 948 h 1584"/>
              <a:gd name="T48" fmla="*/ 642 w 874"/>
              <a:gd name="T49" fmla="*/ 946 h 1584"/>
              <a:gd name="T50" fmla="*/ 615 w 874"/>
              <a:gd name="T51" fmla="*/ 868 h 1584"/>
              <a:gd name="T52" fmla="*/ 462 w 874"/>
              <a:gd name="T53" fmla="*/ 944 h 1584"/>
              <a:gd name="T54" fmla="*/ 460 w 874"/>
              <a:gd name="T55" fmla="*/ 1072 h 1584"/>
              <a:gd name="T56" fmla="*/ 536 w 874"/>
              <a:gd name="T57" fmla="*/ 1079 h 1584"/>
              <a:gd name="T58" fmla="*/ 518 w 874"/>
              <a:gd name="T59" fmla="*/ 1002 h 1584"/>
              <a:gd name="T60" fmla="*/ 369 w 874"/>
              <a:gd name="T61" fmla="*/ 1036 h 1584"/>
              <a:gd name="T62" fmla="*/ 322 w 874"/>
              <a:gd name="T63" fmla="*/ 1175 h 1584"/>
              <a:gd name="T64" fmla="*/ 398 w 874"/>
              <a:gd name="T65" fmla="*/ 1189 h 1584"/>
              <a:gd name="T66" fmla="*/ 410 w 874"/>
              <a:gd name="T67" fmla="*/ 1116 h 1584"/>
              <a:gd name="T68" fmla="*/ 244 w 874"/>
              <a:gd name="T69" fmla="*/ 1112 h 1584"/>
              <a:gd name="T70" fmla="*/ 153 w 874"/>
              <a:gd name="T71" fmla="*/ 1243 h 1584"/>
              <a:gd name="T72" fmla="*/ 244 w 874"/>
              <a:gd name="T73" fmla="*/ 1279 h 1584"/>
              <a:gd name="T74" fmla="*/ 273 w 874"/>
              <a:gd name="T75" fmla="*/ 1199 h 1584"/>
              <a:gd name="T76" fmla="*/ 111 w 874"/>
              <a:gd name="T77" fmla="*/ 1179 h 1584"/>
              <a:gd name="T78" fmla="*/ 16 w 874"/>
              <a:gd name="T79" fmla="*/ 1270 h 1584"/>
              <a:gd name="T80" fmla="*/ 16 w 874"/>
              <a:gd name="T81" fmla="*/ 1584 h 1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74" h="1584">
                <a:moveTo>
                  <a:pt x="874" y="0"/>
                </a:moveTo>
                <a:cubicBezTo>
                  <a:pt x="825" y="26"/>
                  <a:pt x="608" y="125"/>
                  <a:pt x="578" y="170"/>
                </a:cubicBezTo>
                <a:cubicBezTo>
                  <a:pt x="548" y="215"/>
                  <a:pt x="666" y="267"/>
                  <a:pt x="692" y="272"/>
                </a:cubicBezTo>
                <a:cubicBezTo>
                  <a:pt x="718" y="277"/>
                  <a:pt x="743" y="216"/>
                  <a:pt x="737" y="201"/>
                </a:cubicBezTo>
                <a:cubicBezTo>
                  <a:pt x="731" y="186"/>
                  <a:pt x="674" y="158"/>
                  <a:pt x="655" y="180"/>
                </a:cubicBezTo>
                <a:cubicBezTo>
                  <a:pt x="636" y="203"/>
                  <a:pt x="612" y="300"/>
                  <a:pt x="621" y="338"/>
                </a:cubicBezTo>
                <a:cubicBezTo>
                  <a:pt x="630" y="376"/>
                  <a:pt x="686" y="408"/>
                  <a:pt x="710" y="412"/>
                </a:cubicBezTo>
                <a:cubicBezTo>
                  <a:pt x="735" y="416"/>
                  <a:pt x="773" y="377"/>
                  <a:pt x="772" y="361"/>
                </a:cubicBezTo>
                <a:cubicBezTo>
                  <a:pt x="770" y="345"/>
                  <a:pt x="724" y="299"/>
                  <a:pt x="701" y="315"/>
                </a:cubicBezTo>
                <a:cubicBezTo>
                  <a:pt x="677" y="332"/>
                  <a:pt x="630" y="416"/>
                  <a:pt x="630" y="458"/>
                </a:cubicBezTo>
                <a:cubicBezTo>
                  <a:pt x="631" y="501"/>
                  <a:pt x="679" y="558"/>
                  <a:pt x="705" y="569"/>
                </a:cubicBezTo>
                <a:cubicBezTo>
                  <a:pt x="730" y="579"/>
                  <a:pt x="778" y="535"/>
                  <a:pt x="779" y="519"/>
                </a:cubicBezTo>
                <a:cubicBezTo>
                  <a:pt x="781" y="502"/>
                  <a:pt x="742" y="460"/>
                  <a:pt x="717" y="471"/>
                </a:cubicBezTo>
                <a:cubicBezTo>
                  <a:pt x="692" y="482"/>
                  <a:pt x="638" y="554"/>
                  <a:pt x="625" y="585"/>
                </a:cubicBezTo>
                <a:cubicBezTo>
                  <a:pt x="613" y="616"/>
                  <a:pt x="630" y="638"/>
                  <a:pt x="642" y="657"/>
                </a:cubicBezTo>
                <a:cubicBezTo>
                  <a:pt x="654" y="676"/>
                  <a:pt x="679" y="699"/>
                  <a:pt x="697" y="700"/>
                </a:cubicBezTo>
                <a:cubicBezTo>
                  <a:pt x="715" y="701"/>
                  <a:pt x="748" y="679"/>
                  <a:pt x="749" y="664"/>
                </a:cubicBezTo>
                <a:cubicBezTo>
                  <a:pt x="750" y="650"/>
                  <a:pt x="723" y="600"/>
                  <a:pt x="698" y="610"/>
                </a:cubicBezTo>
                <a:cubicBezTo>
                  <a:pt x="672" y="619"/>
                  <a:pt x="602" y="685"/>
                  <a:pt x="595" y="720"/>
                </a:cubicBezTo>
                <a:cubicBezTo>
                  <a:pt x="587" y="754"/>
                  <a:pt x="630" y="805"/>
                  <a:pt x="651" y="819"/>
                </a:cubicBezTo>
                <a:cubicBezTo>
                  <a:pt x="671" y="833"/>
                  <a:pt x="712" y="818"/>
                  <a:pt x="718" y="806"/>
                </a:cubicBezTo>
                <a:cubicBezTo>
                  <a:pt x="723" y="794"/>
                  <a:pt x="717" y="746"/>
                  <a:pt x="688" y="750"/>
                </a:cubicBezTo>
                <a:cubicBezTo>
                  <a:pt x="658" y="755"/>
                  <a:pt x="562" y="799"/>
                  <a:pt x="542" y="832"/>
                </a:cubicBezTo>
                <a:cubicBezTo>
                  <a:pt x="523" y="864"/>
                  <a:pt x="551" y="929"/>
                  <a:pt x="568" y="948"/>
                </a:cubicBezTo>
                <a:cubicBezTo>
                  <a:pt x="585" y="967"/>
                  <a:pt x="634" y="959"/>
                  <a:pt x="642" y="946"/>
                </a:cubicBezTo>
                <a:cubicBezTo>
                  <a:pt x="650" y="933"/>
                  <a:pt x="645" y="868"/>
                  <a:pt x="615" y="868"/>
                </a:cubicBezTo>
                <a:cubicBezTo>
                  <a:pt x="585" y="867"/>
                  <a:pt x="488" y="910"/>
                  <a:pt x="462" y="944"/>
                </a:cubicBezTo>
                <a:cubicBezTo>
                  <a:pt x="436" y="979"/>
                  <a:pt x="447" y="1050"/>
                  <a:pt x="460" y="1072"/>
                </a:cubicBezTo>
                <a:cubicBezTo>
                  <a:pt x="472" y="1094"/>
                  <a:pt x="527" y="1091"/>
                  <a:pt x="536" y="1079"/>
                </a:cubicBezTo>
                <a:cubicBezTo>
                  <a:pt x="545" y="1067"/>
                  <a:pt x="546" y="1009"/>
                  <a:pt x="518" y="1002"/>
                </a:cubicBezTo>
                <a:cubicBezTo>
                  <a:pt x="491" y="995"/>
                  <a:pt x="401" y="1007"/>
                  <a:pt x="369" y="1036"/>
                </a:cubicBezTo>
                <a:cubicBezTo>
                  <a:pt x="337" y="1065"/>
                  <a:pt x="317" y="1150"/>
                  <a:pt x="322" y="1175"/>
                </a:cubicBezTo>
                <a:cubicBezTo>
                  <a:pt x="327" y="1200"/>
                  <a:pt x="384" y="1199"/>
                  <a:pt x="398" y="1189"/>
                </a:cubicBezTo>
                <a:cubicBezTo>
                  <a:pt x="412" y="1178"/>
                  <a:pt x="435" y="1128"/>
                  <a:pt x="410" y="1116"/>
                </a:cubicBezTo>
                <a:cubicBezTo>
                  <a:pt x="385" y="1103"/>
                  <a:pt x="287" y="1091"/>
                  <a:pt x="244" y="1112"/>
                </a:cubicBezTo>
                <a:cubicBezTo>
                  <a:pt x="202" y="1133"/>
                  <a:pt x="153" y="1215"/>
                  <a:pt x="153" y="1243"/>
                </a:cubicBezTo>
                <a:cubicBezTo>
                  <a:pt x="153" y="1271"/>
                  <a:pt x="224" y="1286"/>
                  <a:pt x="244" y="1279"/>
                </a:cubicBezTo>
                <a:cubicBezTo>
                  <a:pt x="263" y="1272"/>
                  <a:pt x="295" y="1215"/>
                  <a:pt x="273" y="1199"/>
                </a:cubicBezTo>
                <a:cubicBezTo>
                  <a:pt x="252" y="1183"/>
                  <a:pt x="154" y="1168"/>
                  <a:pt x="111" y="1179"/>
                </a:cubicBezTo>
                <a:cubicBezTo>
                  <a:pt x="68" y="1191"/>
                  <a:pt x="32" y="1203"/>
                  <a:pt x="16" y="1270"/>
                </a:cubicBezTo>
                <a:cubicBezTo>
                  <a:pt x="0" y="1337"/>
                  <a:pt x="16" y="1519"/>
                  <a:pt x="16" y="1584"/>
                </a:cubicBezTo>
              </a:path>
            </a:pathLst>
          </a:custGeom>
          <a:noFill/>
          <a:ln w="38100" cmpd="sng">
            <a:solidFill>
              <a:srgbClr val="000000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3" name="Freeform 62"/>
          <p:cNvSpPr>
            <a:spLocks/>
          </p:cNvSpPr>
          <p:nvPr/>
        </p:nvSpPr>
        <p:spPr bwMode="auto">
          <a:xfrm>
            <a:off x="781050" y="3190875"/>
            <a:ext cx="1766888" cy="2447925"/>
          </a:xfrm>
          <a:custGeom>
            <a:avLst/>
            <a:gdLst>
              <a:gd name="T0" fmla="*/ 1086 w 1113"/>
              <a:gd name="T1" fmla="*/ 1542 h 1542"/>
              <a:gd name="T2" fmla="*/ 1090 w 1113"/>
              <a:gd name="T3" fmla="*/ 1153 h 1542"/>
              <a:gd name="T4" fmla="*/ 947 w 1113"/>
              <a:gd name="T5" fmla="*/ 1205 h 1542"/>
              <a:gd name="T6" fmla="*/ 988 w 1113"/>
              <a:gd name="T7" fmla="*/ 1278 h 1542"/>
              <a:gd name="T8" fmla="*/ 1045 w 1113"/>
              <a:gd name="T9" fmla="*/ 1216 h 1542"/>
              <a:gd name="T10" fmla="*/ 921 w 1113"/>
              <a:gd name="T11" fmla="*/ 1112 h 1542"/>
              <a:gd name="T12" fmla="*/ 815 w 1113"/>
              <a:gd name="T13" fmla="*/ 1155 h 1542"/>
              <a:gd name="T14" fmla="*/ 831 w 1113"/>
              <a:gd name="T15" fmla="*/ 1234 h 1542"/>
              <a:gd name="T16" fmla="*/ 904 w 1113"/>
              <a:gd name="T17" fmla="*/ 1192 h 1542"/>
              <a:gd name="T18" fmla="*/ 811 w 1113"/>
              <a:gd name="T19" fmla="*/ 1063 h 1542"/>
              <a:gd name="T20" fmla="*/ 679 w 1113"/>
              <a:gd name="T21" fmla="*/ 1077 h 1542"/>
              <a:gd name="T22" fmla="*/ 688 w 1113"/>
              <a:gd name="T23" fmla="*/ 1166 h 1542"/>
              <a:gd name="T24" fmla="*/ 759 w 1113"/>
              <a:gd name="T25" fmla="*/ 1133 h 1542"/>
              <a:gd name="T26" fmla="*/ 702 w 1113"/>
              <a:gd name="T27" fmla="*/ 999 h 1542"/>
              <a:gd name="T28" fmla="*/ 630 w 1113"/>
              <a:gd name="T29" fmla="*/ 980 h 1542"/>
              <a:gd name="T30" fmla="*/ 567 w 1113"/>
              <a:gd name="T31" fmla="*/ 1008 h 1542"/>
              <a:gd name="T32" fmla="*/ 573 w 1113"/>
              <a:gd name="T33" fmla="*/ 1071 h 1542"/>
              <a:gd name="T34" fmla="*/ 646 w 1113"/>
              <a:gd name="T35" fmla="*/ 1051 h 1542"/>
              <a:gd name="T36" fmla="*/ 598 w 1113"/>
              <a:gd name="T37" fmla="*/ 908 h 1542"/>
              <a:gd name="T38" fmla="*/ 483 w 1113"/>
              <a:gd name="T39" fmla="*/ 911 h 1542"/>
              <a:gd name="T40" fmla="*/ 463 w 1113"/>
              <a:gd name="T41" fmla="*/ 976 h 1542"/>
              <a:gd name="T42" fmla="*/ 526 w 1113"/>
              <a:gd name="T43" fmla="*/ 976 h 1542"/>
              <a:gd name="T44" fmla="*/ 523 w 1113"/>
              <a:gd name="T45" fmla="*/ 810 h 1542"/>
              <a:gd name="T46" fmla="*/ 409 w 1113"/>
              <a:gd name="T47" fmla="*/ 777 h 1542"/>
              <a:gd name="T48" fmla="*/ 375 w 1113"/>
              <a:gd name="T49" fmla="*/ 843 h 1542"/>
              <a:gd name="T50" fmla="*/ 457 w 1113"/>
              <a:gd name="T51" fmla="*/ 857 h 1542"/>
              <a:gd name="T52" fmla="*/ 462 w 1113"/>
              <a:gd name="T53" fmla="*/ 685 h 1542"/>
              <a:gd name="T54" fmla="*/ 350 w 1113"/>
              <a:gd name="T55" fmla="*/ 623 h 1542"/>
              <a:gd name="T56" fmla="*/ 309 w 1113"/>
              <a:gd name="T57" fmla="*/ 687 h 1542"/>
              <a:gd name="T58" fmla="*/ 384 w 1113"/>
              <a:gd name="T59" fmla="*/ 708 h 1542"/>
              <a:gd name="T60" fmla="*/ 424 w 1113"/>
              <a:gd name="T61" fmla="*/ 561 h 1542"/>
              <a:gd name="T62" fmla="*/ 324 w 1113"/>
              <a:gd name="T63" fmla="*/ 453 h 1542"/>
              <a:gd name="T64" fmla="*/ 277 w 1113"/>
              <a:gd name="T65" fmla="*/ 514 h 1542"/>
              <a:gd name="T66" fmla="*/ 335 w 1113"/>
              <a:gd name="T67" fmla="*/ 559 h 1542"/>
              <a:gd name="T68" fmla="*/ 416 w 1113"/>
              <a:gd name="T69" fmla="*/ 415 h 1542"/>
              <a:gd name="T70" fmla="*/ 344 w 1113"/>
              <a:gd name="T71" fmla="*/ 273 h 1542"/>
              <a:gd name="T72" fmla="*/ 270 w 1113"/>
              <a:gd name="T73" fmla="*/ 335 h 1542"/>
              <a:gd name="T74" fmla="*/ 326 w 1113"/>
              <a:gd name="T75" fmla="*/ 399 h 1542"/>
              <a:gd name="T76" fmla="*/ 420 w 1113"/>
              <a:gd name="T77" fmla="*/ 265 h 1542"/>
              <a:gd name="T78" fmla="*/ 385 w 1113"/>
              <a:gd name="T79" fmla="*/ 138 h 1542"/>
              <a:gd name="T80" fmla="*/ 0 w 1113"/>
              <a:gd name="T81" fmla="*/ 0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13" h="1542">
                <a:moveTo>
                  <a:pt x="1086" y="1542"/>
                </a:moveTo>
                <a:cubicBezTo>
                  <a:pt x="1087" y="1476"/>
                  <a:pt x="1113" y="1209"/>
                  <a:pt x="1090" y="1153"/>
                </a:cubicBezTo>
                <a:cubicBezTo>
                  <a:pt x="1067" y="1097"/>
                  <a:pt x="963" y="1184"/>
                  <a:pt x="947" y="1205"/>
                </a:cubicBezTo>
                <a:cubicBezTo>
                  <a:pt x="930" y="1226"/>
                  <a:pt x="972" y="1277"/>
                  <a:pt x="988" y="1278"/>
                </a:cubicBezTo>
                <a:cubicBezTo>
                  <a:pt x="1004" y="1280"/>
                  <a:pt x="1055" y="1243"/>
                  <a:pt x="1045" y="1216"/>
                </a:cubicBezTo>
                <a:cubicBezTo>
                  <a:pt x="1034" y="1188"/>
                  <a:pt x="959" y="1121"/>
                  <a:pt x="921" y="1112"/>
                </a:cubicBezTo>
                <a:cubicBezTo>
                  <a:pt x="884" y="1102"/>
                  <a:pt x="830" y="1136"/>
                  <a:pt x="815" y="1155"/>
                </a:cubicBezTo>
                <a:cubicBezTo>
                  <a:pt x="800" y="1175"/>
                  <a:pt x="816" y="1227"/>
                  <a:pt x="831" y="1234"/>
                </a:cubicBezTo>
                <a:cubicBezTo>
                  <a:pt x="845" y="1240"/>
                  <a:pt x="907" y="1221"/>
                  <a:pt x="904" y="1192"/>
                </a:cubicBezTo>
                <a:cubicBezTo>
                  <a:pt x="901" y="1164"/>
                  <a:pt x="849" y="1082"/>
                  <a:pt x="811" y="1063"/>
                </a:cubicBezTo>
                <a:cubicBezTo>
                  <a:pt x="773" y="1044"/>
                  <a:pt x="700" y="1059"/>
                  <a:pt x="679" y="1077"/>
                </a:cubicBezTo>
                <a:cubicBezTo>
                  <a:pt x="658" y="1094"/>
                  <a:pt x="674" y="1157"/>
                  <a:pt x="688" y="1166"/>
                </a:cubicBezTo>
                <a:cubicBezTo>
                  <a:pt x="701" y="1175"/>
                  <a:pt x="757" y="1160"/>
                  <a:pt x="759" y="1133"/>
                </a:cubicBezTo>
                <a:cubicBezTo>
                  <a:pt x="761" y="1106"/>
                  <a:pt x="723" y="1025"/>
                  <a:pt x="702" y="999"/>
                </a:cubicBezTo>
                <a:cubicBezTo>
                  <a:pt x="681" y="974"/>
                  <a:pt x="653" y="978"/>
                  <a:pt x="630" y="980"/>
                </a:cubicBezTo>
                <a:cubicBezTo>
                  <a:pt x="608" y="982"/>
                  <a:pt x="576" y="993"/>
                  <a:pt x="567" y="1008"/>
                </a:cubicBezTo>
                <a:cubicBezTo>
                  <a:pt x="557" y="1023"/>
                  <a:pt x="561" y="1063"/>
                  <a:pt x="573" y="1071"/>
                </a:cubicBezTo>
                <a:cubicBezTo>
                  <a:pt x="586" y="1078"/>
                  <a:pt x="642" y="1078"/>
                  <a:pt x="646" y="1051"/>
                </a:cubicBezTo>
                <a:cubicBezTo>
                  <a:pt x="649" y="1024"/>
                  <a:pt x="625" y="932"/>
                  <a:pt x="598" y="908"/>
                </a:cubicBezTo>
                <a:cubicBezTo>
                  <a:pt x="570" y="885"/>
                  <a:pt x="506" y="900"/>
                  <a:pt x="483" y="911"/>
                </a:cubicBezTo>
                <a:cubicBezTo>
                  <a:pt x="461" y="922"/>
                  <a:pt x="456" y="966"/>
                  <a:pt x="463" y="976"/>
                </a:cubicBezTo>
                <a:cubicBezTo>
                  <a:pt x="471" y="987"/>
                  <a:pt x="517" y="1004"/>
                  <a:pt x="526" y="976"/>
                </a:cubicBezTo>
                <a:cubicBezTo>
                  <a:pt x="536" y="948"/>
                  <a:pt x="543" y="842"/>
                  <a:pt x="523" y="810"/>
                </a:cubicBezTo>
                <a:cubicBezTo>
                  <a:pt x="504" y="777"/>
                  <a:pt x="434" y="772"/>
                  <a:pt x="409" y="777"/>
                </a:cubicBezTo>
                <a:cubicBezTo>
                  <a:pt x="384" y="783"/>
                  <a:pt x="368" y="831"/>
                  <a:pt x="375" y="843"/>
                </a:cubicBezTo>
                <a:cubicBezTo>
                  <a:pt x="383" y="856"/>
                  <a:pt x="443" y="883"/>
                  <a:pt x="457" y="857"/>
                </a:cubicBezTo>
                <a:cubicBezTo>
                  <a:pt x="472" y="830"/>
                  <a:pt x="480" y="725"/>
                  <a:pt x="462" y="685"/>
                </a:cubicBezTo>
                <a:cubicBezTo>
                  <a:pt x="444" y="646"/>
                  <a:pt x="376" y="623"/>
                  <a:pt x="350" y="623"/>
                </a:cubicBezTo>
                <a:cubicBezTo>
                  <a:pt x="325" y="624"/>
                  <a:pt x="302" y="674"/>
                  <a:pt x="309" y="687"/>
                </a:cubicBezTo>
                <a:cubicBezTo>
                  <a:pt x="315" y="701"/>
                  <a:pt x="365" y="729"/>
                  <a:pt x="384" y="708"/>
                </a:cubicBezTo>
                <a:cubicBezTo>
                  <a:pt x="403" y="687"/>
                  <a:pt x="435" y="602"/>
                  <a:pt x="424" y="561"/>
                </a:cubicBezTo>
                <a:cubicBezTo>
                  <a:pt x="414" y="519"/>
                  <a:pt x="348" y="461"/>
                  <a:pt x="324" y="453"/>
                </a:cubicBezTo>
                <a:cubicBezTo>
                  <a:pt x="300" y="446"/>
                  <a:pt x="274" y="496"/>
                  <a:pt x="277" y="514"/>
                </a:cubicBezTo>
                <a:cubicBezTo>
                  <a:pt x="279" y="531"/>
                  <a:pt x="313" y="575"/>
                  <a:pt x="335" y="559"/>
                </a:cubicBezTo>
                <a:cubicBezTo>
                  <a:pt x="358" y="542"/>
                  <a:pt x="415" y="462"/>
                  <a:pt x="416" y="415"/>
                </a:cubicBezTo>
                <a:cubicBezTo>
                  <a:pt x="418" y="367"/>
                  <a:pt x="368" y="286"/>
                  <a:pt x="344" y="273"/>
                </a:cubicBezTo>
                <a:cubicBezTo>
                  <a:pt x="319" y="259"/>
                  <a:pt x="273" y="315"/>
                  <a:pt x="270" y="335"/>
                </a:cubicBezTo>
                <a:cubicBezTo>
                  <a:pt x="267" y="356"/>
                  <a:pt x="302" y="411"/>
                  <a:pt x="326" y="399"/>
                </a:cubicBezTo>
                <a:cubicBezTo>
                  <a:pt x="351" y="388"/>
                  <a:pt x="410" y="308"/>
                  <a:pt x="420" y="265"/>
                </a:cubicBezTo>
                <a:cubicBezTo>
                  <a:pt x="430" y="221"/>
                  <a:pt x="455" y="182"/>
                  <a:pt x="385" y="138"/>
                </a:cubicBezTo>
                <a:cubicBezTo>
                  <a:pt x="315" y="94"/>
                  <a:pt x="80" y="29"/>
                  <a:pt x="0" y="0"/>
                </a:cubicBezTo>
              </a:path>
            </a:pathLst>
          </a:custGeom>
          <a:noFill/>
          <a:ln w="38100" cmpd="sng">
            <a:solidFill>
              <a:srgbClr val="000000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64" name="Group 63"/>
          <p:cNvGrpSpPr>
            <a:grpSpLocks/>
          </p:cNvGrpSpPr>
          <p:nvPr/>
        </p:nvGrpSpPr>
        <p:grpSpPr bwMode="auto">
          <a:xfrm>
            <a:off x="2138363" y="2900363"/>
            <a:ext cx="838200" cy="1981200"/>
            <a:chOff x="1200" y="1824"/>
            <a:chExt cx="528" cy="1248"/>
          </a:xfrm>
        </p:grpSpPr>
        <p:grpSp>
          <p:nvGrpSpPr>
            <p:cNvPr id="65" name="Group 64"/>
            <p:cNvGrpSpPr>
              <a:grpSpLocks/>
            </p:cNvGrpSpPr>
            <p:nvPr/>
          </p:nvGrpSpPr>
          <p:grpSpPr bwMode="auto">
            <a:xfrm>
              <a:off x="1200" y="1824"/>
              <a:ext cx="480" cy="1248"/>
              <a:chOff x="1200" y="1824"/>
              <a:chExt cx="480" cy="1248"/>
            </a:xfrm>
          </p:grpSpPr>
          <p:sp>
            <p:nvSpPr>
              <p:cNvPr id="69" name="AutoShape 65"/>
              <p:cNvSpPr>
                <a:spLocks noChangeArrowheads="1"/>
              </p:cNvSpPr>
              <p:nvPr/>
            </p:nvSpPr>
            <p:spPr bwMode="auto">
              <a:xfrm>
                <a:off x="1200" y="1824"/>
                <a:ext cx="480" cy="1248"/>
              </a:xfrm>
              <a:prstGeom prst="roundRect">
                <a:avLst>
                  <a:gd name="adj" fmla="val 16667"/>
                </a:avLst>
              </a:prstGeom>
              <a:solidFill>
                <a:srgbClr val="99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Oval 66"/>
              <p:cNvSpPr>
                <a:spLocks noChangeArrowheads="1"/>
              </p:cNvSpPr>
              <p:nvPr/>
            </p:nvSpPr>
            <p:spPr bwMode="auto">
              <a:xfrm>
                <a:off x="1296" y="2304"/>
                <a:ext cx="288" cy="28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6" name="Arc 67"/>
            <p:cNvSpPr>
              <a:spLocks/>
            </p:cNvSpPr>
            <p:nvPr/>
          </p:nvSpPr>
          <p:spPr bwMode="auto">
            <a:xfrm rot="-2236083">
              <a:off x="1200" y="1968"/>
              <a:ext cx="528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Text Box 68"/>
            <p:cNvSpPr txBox="1">
              <a:spLocks noChangeArrowheads="1"/>
            </p:cNvSpPr>
            <p:nvPr/>
          </p:nvSpPr>
          <p:spPr bwMode="auto">
            <a:xfrm>
              <a:off x="1344" y="1824"/>
              <a:ext cx="20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N</a:t>
              </a:r>
              <a:endParaRPr kumimoji="0" lang="es-ES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Text Box 69"/>
            <p:cNvSpPr txBox="1">
              <a:spLocks noChangeArrowheads="1"/>
            </p:cNvSpPr>
            <p:nvPr/>
          </p:nvSpPr>
          <p:spPr bwMode="auto">
            <a:xfrm>
              <a:off x="1358" y="288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</a:t>
              </a:r>
              <a:endParaRPr kumimoji="0" lang="es-ES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1981200" y="1981200"/>
            <a:ext cx="1143000" cy="76200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2438400" y="1676400"/>
            <a:ext cx="152400" cy="304800"/>
          </a:xfrm>
          <a:prstGeom prst="rect">
            <a:avLst/>
          </a:prstGeom>
          <a:gradFill rotWithShape="0">
            <a:gsLst>
              <a:gs pos="0">
                <a:srgbClr val="99CC00">
                  <a:gamma/>
                  <a:shade val="46275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2057400" y="1828800"/>
            <a:ext cx="152400" cy="381000"/>
            <a:chOff x="720" y="1152"/>
            <a:chExt cx="96" cy="240"/>
          </a:xfrm>
        </p:grpSpPr>
        <p:sp>
          <p:nvSpPr>
            <p:cNvPr id="74" name="AutoShape 73"/>
            <p:cNvSpPr>
              <a:spLocks noChangeArrowheads="1"/>
            </p:cNvSpPr>
            <p:nvPr/>
          </p:nvSpPr>
          <p:spPr bwMode="auto">
            <a:xfrm>
              <a:off x="720" y="1200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Line 74"/>
            <p:cNvSpPr>
              <a:spLocks noChangeShapeType="1"/>
            </p:cNvSpPr>
            <p:nvPr/>
          </p:nvSpPr>
          <p:spPr bwMode="auto">
            <a:xfrm>
              <a:off x="720" y="1200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Line 75"/>
            <p:cNvSpPr>
              <a:spLocks noChangeShapeType="1"/>
            </p:cNvSpPr>
            <p:nvPr/>
          </p:nvSpPr>
          <p:spPr bwMode="auto">
            <a:xfrm>
              <a:off x="768" y="1152"/>
              <a:ext cx="0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7" name="AutoShape 76"/>
          <p:cNvSpPr>
            <a:spLocks noChangeArrowheads="1"/>
          </p:cNvSpPr>
          <p:nvPr/>
        </p:nvSpPr>
        <p:spPr bwMode="auto">
          <a:xfrm>
            <a:off x="2438400" y="19050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78" name="Group 77"/>
          <p:cNvGrpSpPr>
            <a:grpSpLocks/>
          </p:cNvGrpSpPr>
          <p:nvPr/>
        </p:nvGrpSpPr>
        <p:grpSpPr bwMode="auto">
          <a:xfrm>
            <a:off x="2438400" y="1828800"/>
            <a:ext cx="152400" cy="381000"/>
            <a:chOff x="1536" y="1152"/>
            <a:chExt cx="96" cy="240"/>
          </a:xfrm>
        </p:grpSpPr>
        <p:sp>
          <p:nvSpPr>
            <p:cNvPr id="79" name="Line 78"/>
            <p:cNvSpPr>
              <a:spLocks noChangeShapeType="1"/>
            </p:cNvSpPr>
            <p:nvPr/>
          </p:nvSpPr>
          <p:spPr bwMode="auto">
            <a:xfrm>
              <a:off x="1536" y="1200"/>
              <a:ext cx="9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Line 79"/>
            <p:cNvSpPr>
              <a:spLocks noChangeShapeType="1"/>
            </p:cNvSpPr>
            <p:nvPr/>
          </p:nvSpPr>
          <p:spPr bwMode="auto">
            <a:xfrm>
              <a:off x="1584" y="1152"/>
              <a:ext cx="0" cy="24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1" name="Group 80"/>
          <p:cNvGrpSpPr>
            <a:grpSpLocks/>
          </p:cNvGrpSpPr>
          <p:nvPr/>
        </p:nvGrpSpPr>
        <p:grpSpPr bwMode="auto">
          <a:xfrm>
            <a:off x="2895600" y="1828800"/>
            <a:ext cx="152400" cy="381000"/>
            <a:chOff x="720" y="1152"/>
            <a:chExt cx="96" cy="240"/>
          </a:xfrm>
        </p:grpSpPr>
        <p:sp>
          <p:nvSpPr>
            <p:cNvPr id="82" name="AutoShape 81"/>
            <p:cNvSpPr>
              <a:spLocks noChangeArrowheads="1"/>
            </p:cNvSpPr>
            <p:nvPr/>
          </p:nvSpPr>
          <p:spPr bwMode="auto">
            <a:xfrm>
              <a:off x="720" y="1200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Line 82"/>
            <p:cNvSpPr>
              <a:spLocks noChangeShapeType="1"/>
            </p:cNvSpPr>
            <p:nvPr/>
          </p:nvSpPr>
          <p:spPr bwMode="auto">
            <a:xfrm>
              <a:off x="720" y="1200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Line 83"/>
            <p:cNvSpPr>
              <a:spLocks noChangeShapeType="1"/>
            </p:cNvSpPr>
            <p:nvPr/>
          </p:nvSpPr>
          <p:spPr bwMode="auto">
            <a:xfrm>
              <a:off x="768" y="1152"/>
              <a:ext cx="0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 flipV="1">
            <a:off x="1981200" y="5943600"/>
            <a:ext cx="1143000" cy="381000"/>
            <a:chOff x="1008" y="3696"/>
            <a:chExt cx="720" cy="240"/>
          </a:xfrm>
        </p:grpSpPr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1008" y="3888"/>
              <a:ext cx="720" cy="48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 flipV="1">
              <a:off x="1296" y="3696"/>
              <a:ext cx="96" cy="192"/>
            </a:xfrm>
            <a:prstGeom prst="rect">
              <a:avLst/>
            </a:pr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8" name="AutoShape 87"/>
          <p:cNvSpPr>
            <a:spLocks noChangeArrowheads="1"/>
          </p:cNvSpPr>
          <p:nvPr/>
        </p:nvSpPr>
        <p:spPr bwMode="auto">
          <a:xfrm>
            <a:off x="2057400" y="58674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9" name="Line 88"/>
          <p:cNvSpPr>
            <a:spLocks noChangeShapeType="1"/>
          </p:cNvSpPr>
          <p:nvPr/>
        </p:nvSpPr>
        <p:spPr bwMode="auto">
          <a:xfrm>
            <a:off x="2057400" y="5867400"/>
            <a:ext cx="152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0" name="Line 89"/>
          <p:cNvSpPr>
            <a:spLocks noChangeShapeType="1"/>
          </p:cNvSpPr>
          <p:nvPr/>
        </p:nvSpPr>
        <p:spPr bwMode="auto">
          <a:xfrm>
            <a:off x="2133600" y="5791200"/>
            <a:ext cx="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91" name="Group 90"/>
          <p:cNvGrpSpPr>
            <a:grpSpLocks/>
          </p:cNvGrpSpPr>
          <p:nvPr/>
        </p:nvGrpSpPr>
        <p:grpSpPr bwMode="auto">
          <a:xfrm>
            <a:off x="2438400" y="5791200"/>
            <a:ext cx="152400" cy="381000"/>
            <a:chOff x="720" y="1152"/>
            <a:chExt cx="96" cy="240"/>
          </a:xfrm>
        </p:grpSpPr>
        <p:sp>
          <p:nvSpPr>
            <p:cNvPr id="92" name="AutoShape 91"/>
            <p:cNvSpPr>
              <a:spLocks noChangeArrowheads="1"/>
            </p:cNvSpPr>
            <p:nvPr/>
          </p:nvSpPr>
          <p:spPr bwMode="auto">
            <a:xfrm>
              <a:off x="720" y="1200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Line 92"/>
            <p:cNvSpPr>
              <a:spLocks noChangeShapeType="1"/>
            </p:cNvSpPr>
            <p:nvPr/>
          </p:nvSpPr>
          <p:spPr bwMode="auto">
            <a:xfrm>
              <a:off x="720" y="1200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Line 93"/>
            <p:cNvSpPr>
              <a:spLocks noChangeShapeType="1"/>
            </p:cNvSpPr>
            <p:nvPr/>
          </p:nvSpPr>
          <p:spPr bwMode="auto">
            <a:xfrm>
              <a:off x="768" y="1152"/>
              <a:ext cx="0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5" name="Group 94"/>
          <p:cNvGrpSpPr>
            <a:grpSpLocks/>
          </p:cNvGrpSpPr>
          <p:nvPr/>
        </p:nvGrpSpPr>
        <p:grpSpPr bwMode="auto">
          <a:xfrm>
            <a:off x="2895600" y="5791200"/>
            <a:ext cx="152400" cy="381000"/>
            <a:chOff x="720" y="1152"/>
            <a:chExt cx="96" cy="240"/>
          </a:xfrm>
        </p:grpSpPr>
        <p:sp>
          <p:nvSpPr>
            <p:cNvPr id="96" name="AutoShape 95"/>
            <p:cNvSpPr>
              <a:spLocks noChangeArrowheads="1"/>
            </p:cNvSpPr>
            <p:nvPr/>
          </p:nvSpPr>
          <p:spPr bwMode="auto">
            <a:xfrm>
              <a:off x="720" y="1200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Line 96"/>
            <p:cNvSpPr>
              <a:spLocks noChangeShapeType="1"/>
            </p:cNvSpPr>
            <p:nvPr/>
          </p:nvSpPr>
          <p:spPr bwMode="auto">
            <a:xfrm>
              <a:off x="720" y="1200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Line 97"/>
            <p:cNvSpPr>
              <a:spLocks noChangeShapeType="1"/>
            </p:cNvSpPr>
            <p:nvPr/>
          </p:nvSpPr>
          <p:spPr bwMode="auto">
            <a:xfrm>
              <a:off x="768" y="1152"/>
              <a:ext cx="0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9" name="Freeform 98"/>
          <p:cNvSpPr>
            <a:spLocks/>
          </p:cNvSpPr>
          <p:nvPr/>
        </p:nvSpPr>
        <p:spPr bwMode="auto">
          <a:xfrm>
            <a:off x="2667000" y="5638800"/>
            <a:ext cx="304800" cy="152400"/>
          </a:xfrm>
          <a:custGeom>
            <a:avLst/>
            <a:gdLst>
              <a:gd name="T0" fmla="*/ 192 w 192"/>
              <a:gd name="T1" fmla="*/ 96 h 96"/>
              <a:gd name="T2" fmla="*/ 192 w 192"/>
              <a:gd name="T3" fmla="*/ 0 h 96"/>
              <a:gd name="T4" fmla="*/ 0 w 192"/>
              <a:gd name="T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" h="96">
                <a:moveTo>
                  <a:pt x="192" y="96"/>
                </a:moveTo>
                <a:lnTo>
                  <a:pt x="192" y="0"/>
                </a:ln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0" name="Freeform 99"/>
          <p:cNvSpPr>
            <a:spLocks/>
          </p:cNvSpPr>
          <p:nvPr/>
        </p:nvSpPr>
        <p:spPr bwMode="auto">
          <a:xfrm>
            <a:off x="2514600" y="5638800"/>
            <a:ext cx="1588" cy="152400"/>
          </a:xfrm>
          <a:custGeom>
            <a:avLst/>
            <a:gdLst>
              <a:gd name="T0" fmla="*/ 0 w 1"/>
              <a:gd name="T1" fmla="*/ 96 h 96"/>
              <a:gd name="T2" fmla="*/ 0 w 1"/>
              <a:gd name="T3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96">
                <a:moveTo>
                  <a:pt x="0" y="96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1" name="Freeform 100"/>
          <p:cNvSpPr>
            <a:spLocks/>
          </p:cNvSpPr>
          <p:nvPr/>
        </p:nvSpPr>
        <p:spPr bwMode="auto">
          <a:xfrm>
            <a:off x="914400" y="2990850"/>
            <a:ext cx="1219200" cy="2800350"/>
          </a:xfrm>
          <a:custGeom>
            <a:avLst/>
            <a:gdLst>
              <a:gd name="T0" fmla="*/ 768 w 768"/>
              <a:gd name="T1" fmla="*/ 1764 h 1764"/>
              <a:gd name="T2" fmla="*/ 768 w 768"/>
              <a:gd name="T3" fmla="*/ 1668 h 1764"/>
              <a:gd name="T4" fmla="*/ 0 w 768"/>
              <a:gd name="T5" fmla="*/ 1668 h 1764"/>
              <a:gd name="T6" fmla="*/ 0 w 768"/>
              <a:gd name="T7" fmla="*/ 0 h 1764"/>
              <a:gd name="T8" fmla="*/ 156 w 768"/>
              <a:gd name="T9" fmla="*/ 0 h 1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" h="1764">
                <a:moveTo>
                  <a:pt x="768" y="1764"/>
                </a:moveTo>
                <a:lnTo>
                  <a:pt x="768" y="1668"/>
                </a:lnTo>
                <a:lnTo>
                  <a:pt x="0" y="1668"/>
                </a:lnTo>
                <a:lnTo>
                  <a:pt x="0" y="0"/>
                </a:lnTo>
                <a:lnTo>
                  <a:pt x="156" y="0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2" name="Freeform 101"/>
          <p:cNvSpPr>
            <a:spLocks/>
          </p:cNvSpPr>
          <p:nvPr/>
        </p:nvSpPr>
        <p:spPr bwMode="auto">
          <a:xfrm>
            <a:off x="2971800" y="2209800"/>
            <a:ext cx="1219200" cy="914400"/>
          </a:xfrm>
          <a:custGeom>
            <a:avLst/>
            <a:gdLst>
              <a:gd name="T0" fmla="*/ 0 w 768"/>
              <a:gd name="T1" fmla="*/ 0 h 576"/>
              <a:gd name="T2" fmla="*/ 0 w 768"/>
              <a:gd name="T3" fmla="*/ 48 h 576"/>
              <a:gd name="T4" fmla="*/ 768 w 768"/>
              <a:gd name="T5" fmla="*/ 48 h 576"/>
              <a:gd name="T6" fmla="*/ 768 w 768"/>
              <a:gd name="T7" fmla="*/ 576 h 576"/>
              <a:gd name="T8" fmla="*/ 672 w 768"/>
              <a:gd name="T9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" h="576">
                <a:moveTo>
                  <a:pt x="0" y="0"/>
                </a:moveTo>
                <a:lnTo>
                  <a:pt x="0" y="48"/>
                </a:lnTo>
                <a:lnTo>
                  <a:pt x="768" y="48"/>
                </a:lnTo>
                <a:lnTo>
                  <a:pt x="768" y="576"/>
                </a:lnTo>
                <a:lnTo>
                  <a:pt x="672" y="576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3" name="Freeform 102"/>
          <p:cNvSpPr>
            <a:spLocks/>
          </p:cNvSpPr>
          <p:nvPr/>
        </p:nvSpPr>
        <p:spPr bwMode="auto">
          <a:xfrm>
            <a:off x="2514600" y="2133600"/>
            <a:ext cx="1447800" cy="762000"/>
          </a:xfrm>
          <a:custGeom>
            <a:avLst/>
            <a:gdLst>
              <a:gd name="T0" fmla="*/ 0 w 912"/>
              <a:gd name="T1" fmla="*/ 0 h 480"/>
              <a:gd name="T2" fmla="*/ 0 w 912"/>
              <a:gd name="T3" fmla="*/ 240 h 480"/>
              <a:gd name="T4" fmla="*/ 912 w 912"/>
              <a:gd name="T5" fmla="*/ 240 h 480"/>
              <a:gd name="T6" fmla="*/ 912 w 912"/>
              <a:gd name="T7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2" h="480">
                <a:moveTo>
                  <a:pt x="0" y="0"/>
                </a:moveTo>
                <a:lnTo>
                  <a:pt x="0" y="240"/>
                </a:lnTo>
                <a:lnTo>
                  <a:pt x="912" y="240"/>
                </a:lnTo>
                <a:lnTo>
                  <a:pt x="912" y="480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4" name="Freeform 103"/>
          <p:cNvSpPr>
            <a:spLocks/>
          </p:cNvSpPr>
          <p:nvPr/>
        </p:nvSpPr>
        <p:spPr bwMode="auto">
          <a:xfrm>
            <a:off x="685800" y="2133600"/>
            <a:ext cx="1447800" cy="1066800"/>
          </a:xfrm>
          <a:custGeom>
            <a:avLst/>
            <a:gdLst>
              <a:gd name="T0" fmla="*/ 912 w 912"/>
              <a:gd name="T1" fmla="*/ 0 h 672"/>
              <a:gd name="T2" fmla="*/ 912 w 912"/>
              <a:gd name="T3" fmla="*/ 48 h 672"/>
              <a:gd name="T4" fmla="*/ 0 w 912"/>
              <a:gd name="T5" fmla="*/ 48 h 672"/>
              <a:gd name="T6" fmla="*/ 0 w 912"/>
              <a:gd name="T7" fmla="*/ 672 h 672"/>
              <a:gd name="T8" fmla="*/ 66 w 912"/>
              <a:gd name="T9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2" h="672">
                <a:moveTo>
                  <a:pt x="912" y="0"/>
                </a:moveTo>
                <a:lnTo>
                  <a:pt x="912" y="48"/>
                </a:lnTo>
                <a:lnTo>
                  <a:pt x="0" y="48"/>
                </a:lnTo>
                <a:lnTo>
                  <a:pt x="0" y="672"/>
                </a:lnTo>
                <a:lnTo>
                  <a:pt x="66" y="672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5" name="Freeform 104"/>
          <p:cNvSpPr>
            <a:spLocks/>
          </p:cNvSpPr>
          <p:nvPr/>
        </p:nvSpPr>
        <p:spPr bwMode="auto">
          <a:xfrm>
            <a:off x="2514600" y="6248400"/>
            <a:ext cx="914400" cy="228600"/>
          </a:xfrm>
          <a:custGeom>
            <a:avLst/>
            <a:gdLst>
              <a:gd name="T0" fmla="*/ 0 w 576"/>
              <a:gd name="T1" fmla="*/ 0 h 144"/>
              <a:gd name="T2" fmla="*/ 576 w 576"/>
              <a:gd name="T3" fmla="*/ 0 h 144"/>
              <a:gd name="T4" fmla="*/ 576 w 576"/>
              <a:gd name="T5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144">
                <a:moveTo>
                  <a:pt x="0" y="0"/>
                </a:moveTo>
                <a:lnTo>
                  <a:pt x="576" y="0"/>
                </a:lnTo>
                <a:lnTo>
                  <a:pt x="576" y="144"/>
                </a:lnTo>
              </a:path>
            </a:pathLst>
          </a:custGeom>
          <a:noFill/>
          <a:ln w="571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6" name="Line 105"/>
          <p:cNvSpPr>
            <a:spLocks noChangeShapeType="1"/>
          </p:cNvSpPr>
          <p:nvPr/>
        </p:nvSpPr>
        <p:spPr bwMode="auto">
          <a:xfrm>
            <a:off x="3200400" y="6477000"/>
            <a:ext cx="4572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2445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35161" y="251356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Funcionamiento Sistema de Carga: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435160" y="692696"/>
            <a:ext cx="2034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2. Rectificación </a:t>
            </a:r>
            <a:endParaRPr lang="es-CL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371600" y="1219200"/>
            <a:ext cx="2273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BOBINA DE INDUCCION</a:t>
            </a:r>
            <a:endParaRPr kumimoji="0" lang="es-ES" sz="1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62600" y="1920875"/>
            <a:ext cx="17395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TENSION POSITIVA</a:t>
            </a:r>
            <a:endParaRPr kumimoji="0" lang="es-ES" sz="1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622528" y="5273675"/>
            <a:ext cx="18549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TENSION NEGATIVA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(no existe)</a:t>
            </a:r>
            <a:endParaRPr kumimoji="0" lang="es-ES" sz="1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8221663" y="2759075"/>
            <a:ext cx="0" cy="23622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6529388" y="2759075"/>
            <a:ext cx="0" cy="23622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5681663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7377113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5118100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5402263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5964238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6246813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6811963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7092950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7656513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7939088" y="2759075"/>
            <a:ext cx="0" cy="23622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4724400" y="2451100"/>
            <a:ext cx="411522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0°    60°    120°   180°  240°  300°  360°                                                    720°</a:t>
            </a:r>
            <a:endParaRPr kumimoji="0" lang="es-ES" sz="9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4800600" y="2819400"/>
            <a:ext cx="3733800" cy="2219325"/>
            <a:chOff x="3024" y="1774"/>
            <a:chExt cx="2352" cy="1398"/>
          </a:xfrm>
        </p:grpSpPr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039" y="1774"/>
              <a:ext cx="1" cy="1398"/>
            </a:xfrm>
            <a:custGeom>
              <a:avLst/>
              <a:gdLst>
                <a:gd name="T0" fmla="*/ 0 w 1"/>
                <a:gd name="T1" fmla="*/ 0 h 1398"/>
                <a:gd name="T2" fmla="*/ 0 w 1"/>
                <a:gd name="T3" fmla="*/ 1398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398">
                  <a:moveTo>
                    <a:pt x="0" y="0"/>
                  </a:moveTo>
                  <a:lnTo>
                    <a:pt x="0" y="1398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3024" y="2458"/>
              <a:ext cx="235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5" name="Freeform 24"/>
          <p:cNvSpPr>
            <a:spLocks/>
          </p:cNvSpPr>
          <p:nvPr/>
        </p:nvSpPr>
        <p:spPr bwMode="auto">
          <a:xfrm>
            <a:off x="5118100" y="3248025"/>
            <a:ext cx="1689100" cy="650875"/>
          </a:xfrm>
          <a:custGeom>
            <a:avLst/>
            <a:gdLst>
              <a:gd name="T0" fmla="*/ 0 w 1064"/>
              <a:gd name="T1" fmla="*/ 410 h 410"/>
              <a:gd name="T2" fmla="*/ 532 w 1064"/>
              <a:gd name="T3" fmla="*/ 0 h 410"/>
              <a:gd name="T4" fmla="*/ 1064 w 1064"/>
              <a:gd name="T5" fmla="*/ 41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4" h="410">
                <a:moveTo>
                  <a:pt x="0" y="410"/>
                </a:moveTo>
                <a:cubicBezTo>
                  <a:pt x="89" y="342"/>
                  <a:pt x="355" y="0"/>
                  <a:pt x="532" y="0"/>
                </a:cubicBezTo>
                <a:cubicBezTo>
                  <a:pt x="709" y="0"/>
                  <a:pt x="953" y="325"/>
                  <a:pt x="1064" y="410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5683250" y="3271838"/>
            <a:ext cx="1708150" cy="639762"/>
          </a:xfrm>
          <a:custGeom>
            <a:avLst/>
            <a:gdLst>
              <a:gd name="T0" fmla="*/ 0 w 1076"/>
              <a:gd name="T1" fmla="*/ 403 h 403"/>
              <a:gd name="T2" fmla="*/ 524 w 1076"/>
              <a:gd name="T3" fmla="*/ 3 h 403"/>
              <a:gd name="T4" fmla="*/ 1076 w 1076"/>
              <a:gd name="T5" fmla="*/ 387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76" h="403">
                <a:moveTo>
                  <a:pt x="0" y="403"/>
                </a:moveTo>
                <a:cubicBezTo>
                  <a:pt x="88" y="336"/>
                  <a:pt x="345" y="6"/>
                  <a:pt x="524" y="3"/>
                </a:cubicBezTo>
                <a:cubicBezTo>
                  <a:pt x="703" y="0"/>
                  <a:pt x="961" y="307"/>
                  <a:pt x="1076" y="387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248400" y="3273425"/>
            <a:ext cx="1689100" cy="631825"/>
          </a:xfrm>
          <a:custGeom>
            <a:avLst/>
            <a:gdLst>
              <a:gd name="T0" fmla="*/ 0 w 1064"/>
              <a:gd name="T1" fmla="*/ 386 h 398"/>
              <a:gd name="T2" fmla="*/ 552 w 1064"/>
              <a:gd name="T3" fmla="*/ 2 h 398"/>
              <a:gd name="T4" fmla="*/ 1064 w 1064"/>
              <a:gd name="T5" fmla="*/ 398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4" h="398">
                <a:moveTo>
                  <a:pt x="0" y="386"/>
                </a:moveTo>
                <a:cubicBezTo>
                  <a:pt x="92" y="322"/>
                  <a:pt x="375" y="0"/>
                  <a:pt x="552" y="2"/>
                </a:cubicBezTo>
                <a:cubicBezTo>
                  <a:pt x="729" y="4"/>
                  <a:pt x="957" y="316"/>
                  <a:pt x="1064" y="398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6813550" y="3905250"/>
            <a:ext cx="1409700" cy="628650"/>
          </a:xfrm>
          <a:custGeom>
            <a:avLst/>
            <a:gdLst>
              <a:gd name="T0" fmla="*/ 0 w 888"/>
              <a:gd name="T1" fmla="*/ 0 h 396"/>
              <a:gd name="T2" fmla="*/ 580 w 888"/>
              <a:gd name="T3" fmla="*/ 372 h 396"/>
              <a:gd name="T4" fmla="*/ 888 w 888"/>
              <a:gd name="T5" fmla="*/ 14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88" h="396">
                <a:moveTo>
                  <a:pt x="0" y="0"/>
                </a:moveTo>
                <a:cubicBezTo>
                  <a:pt x="96" y="62"/>
                  <a:pt x="432" y="348"/>
                  <a:pt x="580" y="372"/>
                </a:cubicBezTo>
                <a:cubicBezTo>
                  <a:pt x="728" y="396"/>
                  <a:pt x="824" y="191"/>
                  <a:pt x="888" y="144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4826000" y="3236913"/>
            <a:ext cx="1422400" cy="661987"/>
          </a:xfrm>
          <a:custGeom>
            <a:avLst/>
            <a:gdLst>
              <a:gd name="T0" fmla="*/ 0 w 896"/>
              <a:gd name="T1" fmla="*/ 269 h 417"/>
              <a:gd name="T2" fmla="*/ 392 w 896"/>
              <a:gd name="T3" fmla="*/ 25 h 417"/>
              <a:gd name="T4" fmla="*/ 896 w 896"/>
              <a:gd name="T5" fmla="*/ 41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96" h="417">
                <a:moveTo>
                  <a:pt x="0" y="269"/>
                </a:moveTo>
                <a:cubicBezTo>
                  <a:pt x="65" y="228"/>
                  <a:pt x="243" y="0"/>
                  <a:pt x="392" y="25"/>
                </a:cubicBezTo>
                <a:cubicBezTo>
                  <a:pt x="541" y="50"/>
                  <a:pt x="791" y="335"/>
                  <a:pt x="896" y="417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4838700" y="3276600"/>
            <a:ext cx="844550" cy="628650"/>
          </a:xfrm>
          <a:custGeom>
            <a:avLst/>
            <a:gdLst>
              <a:gd name="T0" fmla="*/ 0 w 532"/>
              <a:gd name="T1" fmla="*/ 0 h 396"/>
              <a:gd name="T2" fmla="*/ 180 w 532"/>
              <a:gd name="T3" fmla="*/ 96 h 396"/>
              <a:gd name="T4" fmla="*/ 532 w 532"/>
              <a:gd name="T5" fmla="*/ 396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2" h="396">
                <a:moveTo>
                  <a:pt x="0" y="0"/>
                </a:moveTo>
                <a:cubicBezTo>
                  <a:pt x="30" y="16"/>
                  <a:pt x="91" y="30"/>
                  <a:pt x="180" y="96"/>
                </a:cubicBezTo>
                <a:cubicBezTo>
                  <a:pt x="269" y="162"/>
                  <a:pt x="459" y="334"/>
                  <a:pt x="532" y="396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6248400" y="3905250"/>
            <a:ext cx="1695450" cy="592138"/>
          </a:xfrm>
          <a:custGeom>
            <a:avLst/>
            <a:gdLst>
              <a:gd name="T0" fmla="*/ 0 w 1068"/>
              <a:gd name="T1" fmla="*/ 0 h 373"/>
              <a:gd name="T2" fmla="*/ 600 w 1068"/>
              <a:gd name="T3" fmla="*/ 372 h 373"/>
              <a:gd name="T4" fmla="*/ 1068 w 1068"/>
              <a:gd name="T5" fmla="*/ 4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8" h="373">
                <a:moveTo>
                  <a:pt x="0" y="0"/>
                </a:moveTo>
                <a:cubicBezTo>
                  <a:pt x="100" y="61"/>
                  <a:pt x="422" y="371"/>
                  <a:pt x="600" y="372"/>
                </a:cubicBezTo>
                <a:cubicBezTo>
                  <a:pt x="778" y="373"/>
                  <a:pt x="971" y="81"/>
                  <a:pt x="1068" y="4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5683250" y="3898900"/>
            <a:ext cx="1701800" cy="598488"/>
          </a:xfrm>
          <a:custGeom>
            <a:avLst/>
            <a:gdLst>
              <a:gd name="T0" fmla="*/ 0 w 1072"/>
              <a:gd name="T1" fmla="*/ 0 h 377"/>
              <a:gd name="T2" fmla="*/ 572 w 1072"/>
              <a:gd name="T3" fmla="*/ 376 h 377"/>
              <a:gd name="T4" fmla="*/ 1072 w 1072"/>
              <a:gd name="T5" fmla="*/ 4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72" h="377">
                <a:moveTo>
                  <a:pt x="0" y="0"/>
                </a:moveTo>
                <a:cubicBezTo>
                  <a:pt x="95" y="62"/>
                  <a:pt x="393" y="375"/>
                  <a:pt x="572" y="376"/>
                </a:cubicBezTo>
                <a:cubicBezTo>
                  <a:pt x="751" y="377"/>
                  <a:pt x="968" y="81"/>
                  <a:pt x="1072" y="4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4819650" y="3886200"/>
            <a:ext cx="1428750" cy="658813"/>
          </a:xfrm>
          <a:custGeom>
            <a:avLst/>
            <a:gdLst>
              <a:gd name="T0" fmla="*/ 0 w 900"/>
              <a:gd name="T1" fmla="*/ 184 h 415"/>
              <a:gd name="T2" fmla="*/ 348 w 900"/>
              <a:gd name="T3" fmla="*/ 384 h 415"/>
              <a:gd name="T4" fmla="*/ 900 w 900"/>
              <a:gd name="T5" fmla="*/ 0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0" h="415">
                <a:moveTo>
                  <a:pt x="0" y="184"/>
                </a:moveTo>
                <a:cubicBezTo>
                  <a:pt x="58" y="217"/>
                  <a:pt x="198" y="415"/>
                  <a:pt x="348" y="384"/>
                </a:cubicBezTo>
                <a:cubicBezTo>
                  <a:pt x="498" y="353"/>
                  <a:pt x="785" y="80"/>
                  <a:pt x="900" y="0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7378700" y="3898900"/>
            <a:ext cx="844550" cy="596900"/>
          </a:xfrm>
          <a:custGeom>
            <a:avLst/>
            <a:gdLst>
              <a:gd name="T0" fmla="*/ 0 w 532"/>
              <a:gd name="T1" fmla="*/ 0 h 376"/>
              <a:gd name="T2" fmla="*/ 532 w 532"/>
              <a:gd name="T3" fmla="*/ 376 h 37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32" h="376">
                <a:moveTo>
                  <a:pt x="0" y="0"/>
                </a:moveTo>
                <a:cubicBezTo>
                  <a:pt x="89" y="63"/>
                  <a:pt x="421" y="298"/>
                  <a:pt x="532" y="376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5118100" y="3898900"/>
            <a:ext cx="1701800" cy="598488"/>
          </a:xfrm>
          <a:custGeom>
            <a:avLst/>
            <a:gdLst>
              <a:gd name="T0" fmla="*/ 0 w 1072"/>
              <a:gd name="T1" fmla="*/ 0 h 377"/>
              <a:gd name="T2" fmla="*/ 544 w 1072"/>
              <a:gd name="T3" fmla="*/ 376 h 377"/>
              <a:gd name="T4" fmla="*/ 1072 w 1072"/>
              <a:gd name="T5" fmla="*/ 4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72" h="377">
                <a:moveTo>
                  <a:pt x="0" y="0"/>
                </a:moveTo>
                <a:cubicBezTo>
                  <a:pt x="91" y="61"/>
                  <a:pt x="365" y="375"/>
                  <a:pt x="544" y="376"/>
                </a:cubicBezTo>
                <a:cubicBezTo>
                  <a:pt x="723" y="377"/>
                  <a:pt x="962" y="82"/>
                  <a:pt x="1072" y="4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7937500" y="3905250"/>
            <a:ext cx="304800" cy="184150"/>
          </a:xfrm>
          <a:custGeom>
            <a:avLst/>
            <a:gdLst>
              <a:gd name="T0" fmla="*/ 0 w 192"/>
              <a:gd name="T1" fmla="*/ 0 h 116"/>
              <a:gd name="T2" fmla="*/ 192 w 192"/>
              <a:gd name="T3" fmla="*/ 116 h 11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92" h="116">
                <a:moveTo>
                  <a:pt x="0" y="0"/>
                </a:moveTo>
                <a:cubicBezTo>
                  <a:pt x="32" y="19"/>
                  <a:pt x="152" y="92"/>
                  <a:pt x="192" y="116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7" name="Freeform 36"/>
          <p:cNvSpPr>
            <a:spLocks/>
          </p:cNvSpPr>
          <p:nvPr/>
        </p:nvSpPr>
        <p:spPr bwMode="auto">
          <a:xfrm>
            <a:off x="4800600" y="3524250"/>
            <a:ext cx="609600" cy="361950"/>
          </a:xfrm>
          <a:custGeom>
            <a:avLst/>
            <a:gdLst>
              <a:gd name="T0" fmla="*/ 384 w 384"/>
              <a:gd name="T1" fmla="*/ 228 h 228"/>
              <a:gd name="T2" fmla="*/ 144 w 384"/>
              <a:gd name="T3" fmla="*/ 42 h 228"/>
              <a:gd name="T4" fmla="*/ 0 w 384"/>
              <a:gd name="T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" h="228">
                <a:moveTo>
                  <a:pt x="384" y="228"/>
                </a:moveTo>
                <a:lnTo>
                  <a:pt x="144" y="42"/>
                </a:ln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auto">
          <a:xfrm>
            <a:off x="4781550" y="3200400"/>
            <a:ext cx="1162050" cy="685800"/>
          </a:xfrm>
          <a:custGeom>
            <a:avLst/>
            <a:gdLst>
              <a:gd name="T0" fmla="*/ 0 w 732"/>
              <a:gd name="T1" fmla="*/ 192 h 432"/>
              <a:gd name="T2" fmla="*/ 228 w 732"/>
              <a:gd name="T3" fmla="*/ 40 h 432"/>
              <a:gd name="T4" fmla="*/ 732 w 732"/>
              <a:gd name="T5" fmla="*/ 43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32" h="432">
                <a:moveTo>
                  <a:pt x="0" y="192"/>
                </a:moveTo>
                <a:cubicBezTo>
                  <a:pt x="38" y="166"/>
                  <a:pt x="106" y="0"/>
                  <a:pt x="228" y="40"/>
                </a:cubicBezTo>
                <a:cubicBezTo>
                  <a:pt x="350" y="80"/>
                  <a:pt x="627" y="350"/>
                  <a:pt x="732" y="43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5943600" y="3886200"/>
            <a:ext cx="1701800" cy="598488"/>
          </a:xfrm>
          <a:custGeom>
            <a:avLst/>
            <a:gdLst>
              <a:gd name="T0" fmla="*/ 0 w 1072"/>
              <a:gd name="T1" fmla="*/ 0 h 377"/>
              <a:gd name="T2" fmla="*/ 572 w 1072"/>
              <a:gd name="T3" fmla="*/ 376 h 377"/>
              <a:gd name="T4" fmla="*/ 1072 w 1072"/>
              <a:gd name="T5" fmla="*/ 4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72" h="377">
                <a:moveTo>
                  <a:pt x="0" y="0"/>
                </a:moveTo>
                <a:cubicBezTo>
                  <a:pt x="95" y="62"/>
                  <a:pt x="393" y="375"/>
                  <a:pt x="572" y="376"/>
                </a:cubicBezTo>
                <a:cubicBezTo>
                  <a:pt x="751" y="377"/>
                  <a:pt x="968" y="81"/>
                  <a:pt x="1072" y="4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4811713" y="3265488"/>
            <a:ext cx="1741487" cy="630237"/>
          </a:xfrm>
          <a:custGeom>
            <a:avLst/>
            <a:gdLst>
              <a:gd name="T0" fmla="*/ 0 w 1098"/>
              <a:gd name="T1" fmla="*/ 397 h 397"/>
              <a:gd name="T2" fmla="*/ 540 w 1098"/>
              <a:gd name="T3" fmla="*/ 1 h 397"/>
              <a:gd name="T4" fmla="*/ 1098 w 1098"/>
              <a:gd name="T5" fmla="*/ 391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98" h="397">
                <a:moveTo>
                  <a:pt x="0" y="397"/>
                </a:moveTo>
                <a:cubicBezTo>
                  <a:pt x="90" y="331"/>
                  <a:pt x="357" y="2"/>
                  <a:pt x="540" y="1"/>
                </a:cubicBezTo>
                <a:cubicBezTo>
                  <a:pt x="723" y="0"/>
                  <a:pt x="982" y="310"/>
                  <a:pt x="1098" y="391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5397500" y="3257550"/>
            <a:ext cx="1689100" cy="641350"/>
          </a:xfrm>
          <a:custGeom>
            <a:avLst/>
            <a:gdLst>
              <a:gd name="T0" fmla="*/ 0 w 1064"/>
              <a:gd name="T1" fmla="*/ 404 h 404"/>
              <a:gd name="T2" fmla="*/ 536 w 1064"/>
              <a:gd name="T3" fmla="*/ 0 h 404"/>
              <a:gd name="T4" fmla="*/ 1064 w 1064"/>
              <a:gd name="T5" fmla="*/ 404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4" h="404">
                <a:moveTo>
                  <a:pt x="0" y="404"/>
                </a:moveTo>
                <a:cubicBezTo>
                  <a:pt x="89" y="337"/>
                  <a:pt x="359" y="0"/>
                  <a:pt x="536" y="0"/>
                </a:cubicBezTo>
                <a:cubicBezTo>
                  <a:pt x="713" y="0"/>
                  <a:pt x="954" y="320"/>
                  <a:pt x="1064" y="404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>
            <a:off x="5943600" y="3276600"/>
            <a:ext cx="1689100" cy="622300"/>
          </a:xfrm>
          <a:custGeom>
            <a:avLst/>
            <a:gdLst>
              <a:gd name="T0" fmla="*/ 0 w 1064"/>
              <a:gd name="T1" fmla="*/ 392 h 392"/>
              <a:gd name="T2" fmla="*/ 544 w 1064"/>
              <a:gd name="T3" fmla="*/ 0 h 392"/>
              <a:gd name="T4" fmla="*/ 1064 w 1064"/>
              <a:gd name="T5" fmla="*/ 392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4" h="392">
                <a:moveTo>
                  <a:pt x="0" y="392"/>
                </a:moveTo>
                <a:cubicBezTo>
                  <a:pt x="91" y="326"/>
                  <a:pt x="367" y="0"/>
                  <a:pt x="544" y="0"/>
                </a:cubicBezTo>
                <a:cubicBezTo>
                  <a:pt x="721" y="0"/>
                  <a:pt x="956" y="310"/>
                  <a:pt x="1064" y="39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>
            <a:off x="6540500" y="3276600"/>
            <a:ext cx="1689100" cy="622300"/>
          </a:xfrm>
          <a:custGeom>
            <a:avLst/>
            <a:gdLst>
              <a:gd name="T0" fmla="*/ 0 w 1064"/>
              <a:gd name="T1" fmla="*/ 392 h 392"/>
              <a:gd name="T2" fmla="*/ 544 w 1064"/>
              <a:gd name="T3" fmla="*/ 0 h 392"/>
              <a:gd name="T4" fmla="*/ 1064 w 1064"/>
              <a:gd name="T5" fmla="*/ 392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4" h="392">
                <a:moveTo>
                  <a:pt x="0" y="392"/>
                </a:moveTo>
                <a:cubicBezTo>
                  <a:pt x="91" y="326"/>
                  <a:pt x="367" y="0"/>
                  <a:pt x="544" y="0"/>
                </a:cubicBezTo>
                <a:cubicBezTo>
                  <a:pt x="721" y="0"/>
                  <a:pt x="956" y="310"/>
                  <a:pt x="1064" y="39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>
            <a:off x="6781800" y="3233738"/>
            <a:ext cx="1428750" cy="684212"/>
          </a:xfrm>
          <a:custGeom>
            <a:avLst/>
            <a:gdLst>
              <a:gd name="T0" fmla="*/ 0 w 900"/>
              <a:gd name="T1" fmla="*/ 431 h 431"/>
              <a:gd name="T2" fmla="*/ 536 w 900"/>
              <a:gd name="T3" fmla="*/ 27 h 431"/>
              <a:gd name="T4" fmla="*/ 900 w 900"/>
              <a:gd name="T5" fmla="*/ 267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0" h="431">
                <a:moveTo>
                  <a:pt x="0" y="431"/>
                </a:moveTo>
                <a:cubicBezTo>
                  <a:pt x="89" y="364"/>
                  <a:pt x="386" y="54"/>
                  <a:pt x="536" y="27"/>
                </a:cubicBezTo>
                <a:cubicBezTo>
                  <a:pt x="686" y="0"/>
                  <a:pt x="839" y="227"/>
                  <a:pt x="900" y="267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>
            <a:off x="7073900" y="3192463"/>
            <a:ext cx="1147763" cy="725487"/>
          </a:xfrm>
          <a:custGeom>
            <a:avLst/>
            <a:gdLst>
              <a:gd name="T0" fmla="*/ 0 w 722"/>
              <a:gd name="T1" fmla="*/ 457 h 457"/>
              <a:gd name="T2" fmla="*/ 536 w 722"/>
              <a:gd name="T3" fmla="*/ 53 h 457"/>
              <a:gd name="T4" fmla="*/ 722 w 722"/>
              <a:gd name="T5" fmla="*/ 137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2" h="457">
                <a:moveTo>
                  <a:pt x="0" y="457"/>
                </a:moveTo>
                <a:cubicBezTo>
                  <a:pt x="89" y="390"/>
                  <a:pt x="416" y="106"/>
                  <a:pt x="536" y="53"/>
                </a:cubicBezTo>
                <a:cubicBezTo>
                  <a:pt x="656" y="0"/>
                  <a:pt x="691" y="123"/>
                  <a:pt x="722" y="137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>
            <a:off x="4830763" y="3724275"/>
            <a:ext cx="274637" cy="161925"/>
          </a:xfrm>
          <a:custGeom>
            <a:avLst/>
            <a:gdLst>
              <a:gd name="T0" fmla="*/ 174 w 174"/>
              <a:gd name="T1" fmla="*/ 102 h 102"/>
              <a:gd name="T2" fmla="*/ 0 w 174"/>
              <a:gd name="T3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74" h="102">
                <a:moveTo>
                  <a:pt x="174" y="102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>
            <a:off x="5410200" y="3886200"/>
            <a:ext cx="1701800" cy="598488"/>
          </a:xfrm>
          <a:custGeom>
            <a:avLst/>
            <a:gdLst>
              <a:gd name="T0" fmla="*/ 0 w 1072"/>
              <a:gd name="T1" fmla="*/ 0 h 377"/>
              <a:gd name="T2" fmla="*/ 572 w 1072"/>
              <a:gd name="T3" fmla="*/ 376 h 377"/>
              <a:gd name="T4" fmla="*/ 1072 w 1072"/>
              <a:gd name="T5" fmla="*/ 4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72" h="377">
                <a:moveTo>
                  <a:pt x="0" y="0"/>
                </a:moveTo>
                <a:cubicBezTo>
                  <a:pt x="95" y="62"/>
                  <a:pt x="393" y="375"/>
                  <a:pt x="572" y="376"/>
                </a:cubicBezTo>
                <a:cubicBezTo>
                  <a:pt x="751" y="377"/>
                  <a:pt x="968" y="81"/>
                  <a:pt x="1072" y="4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8" name="Freeform 47"/>
          <p:cNvSpPr>
            <a:spLocks/>
          </p:cNvSpPr>
          <p:nvPr/>
        </p:nvSpPr>
        <p:spPr bwMode="auto">
          <a:xfrm>
            <a:off x="4800600" y="3897313"/>
            <a:ext cx="1701800" cy="598487"/>
          </a:xfrm>
          <a:custGeom>
            <a:avLst/>
            <a:gdLst>
              <a:gd name="T0" fmla="*/ 0 w 1072"/>
              <a:gd name="T1" fmla="*/ 0 h 377"/>
              <a:gd name="T2" fmla="*/ 572 w 1072"/>
              <a:gd name="T3" fmla="*/ 376 h 377"/>
              <a:gd name="T4" fmla="*/ 1072 w 1072"/>
              <a:gd name="T5" fmla="*/ 4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72" h="377">
                <a:moveTo>
                  <a:pt x="0" y="0"/>
                </a:moveTo>
                <a:cubicBezTo>
                  <a:pt x="95" y="62"/>
                  <a:pt x="393" y="375"/>
                  <a:pt x="572" y="376"/>
                </a:cubicBezTo>
                <a:cubicBezTo>
                  <a:pt x="751" y="377"/>
                  <a:pt x="968" y="81"/>
                  <a:pt x="1072" y="4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9" name="Freeform 48"/>
          <p:cNvSpPr>
            <a:spLocks/>
          </p:cNvSpPr>
          <p:nvPr/>
        </p:nvSpPr>
        <p:spPr bwMode="auto">
          <a:xfrm>
            <a:off x="7378700" y="3276600"/>
            <a:ext cx="850900" cy="641350"/>
          </a:xfrm>
          <a:custGeom>
            <a:avLst/>
            <a:gdLst>
              <a:gd name="T0" fmla="*/ 0 w 536"/>
              <a:gd name="T1" fmla="*/ 404 h 404"/>
              <a:gd name="T2" fmla="*/ 536 w 536"/>
              <a:gd name="T3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36" h="404">
                <a:moveTo>
                  <a:pt x="0" y="404"/>
                </a:moveTo>
                <a:cubicBezTo>
                  <a:pt x="89" y="337"/>
                  <a:pt x="447" y="67"/>
                  <a:pt x="536" y="0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0" name="Freeform 49"/>
          <p:cNvSpPr>
            <a:spLocks/>
          </p:cNvSpPr>
          <p:nvPr/>
        </p:nvSpPr>
        <p:spPr bwMode="auto">
          <a:xfrm>
            <a:off x="7620000" y="3543300"/>
            <a:ext cx="601663" cy="374650"/>
          </a:xfrm>
          <a:custGeom>
            <a:avLst/>
            <a:gdLst>
              <a:gd name="T0" fmla="*/ 0 w 378"/>
              <a:gd name="T1" fmla="*/ 236 h 236"/>
              <a:gd name="T2" fmla="*/ 378 w 378"/>
              <a:gd name="T3" fmla="*/ 0 h 2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78" h="236">
                <a:moveTo>
                  <a:pt x="0" y="236"/>
                </a:moveTo>
                <a:cubicBezTo>
                  <a:pt x="63" y="197"/>
                  <a:pt x="299" y="49"/>
                  <a:pt x="378" y="0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1" name="Freeform 50"/>
          <p:cNvSpPr>
            <a:spLocks/>
          </p:cNvSpPr>
          <p:nvPr/>
        </p:nvSpPr>
        <p:spPr bwMode="auto">
          <a:xfrm>
            <a:off x="7924800" y="3733800"/>
            <a:ext cx="304800" cy="146050"/>
          </a:xfrm>
          <a:custGeom>
            <a:avLst/>
            <a:gdLst>
              <a:gd name="T0" fmla="*/ 0 w 192"/>
              <a:gd name="T1" fmla="*/ 92 h 92"/>
              <a:gd name="T2" fmla="*/ 192 w 192"/>
              <a:gd name="T3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92" h="92">
                <a:moveTo>
                  <a:pt x="0" y="92"/>
                </a:moveTo>
                <a:cubicBezTo>
                  <a:pt x="32" y="77"/>
                  <a:pt x="152" y="19"/>
                  <a:pt x="192" y="0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2" name="Freeform 51"/>
          <p:cNvSpPr>
            <a:spLocks/>
          </p:cNvSpPr>
          <p:nvPr/>
        </p:nvSpPr>
        <p:spPr bwMode="auto">
          <a:xfrm>
            <a:off x="4792663" y="3913188"/>
            <a:ext cx="1150937" cy="701675"/>
          </a:xfrm>
          <a:custGeom>
            <a:avLst/>
            <a:gdLst>
              <a:gd name="T0" fmla="*/ 0 w 726"/>
              <a:gd name="T1" fmla="*/ 349 h 442"/>
              <a:gd name="T2" fmla="*/ 174 w 726"/>
              <a:gd name="T3" fmla="*/ 384 h 442"/>
              <a:gd name="T4" fmla="*/ 726 w 726"/>
              <a:gd name="T5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6" h="442">
                <a:moveTo>
                  <a:pt x="0" y="349"/>
                </a:moveTo>
                <a:cubicBezTo>
                  <a:pt x="29" y="355"/>
                  <a:pt x="53" y="442"/>
                  <a:pt x="174" y="384"/>
                </a:cubicBezTo>
                <a:cubicBezTo>
                  <a:pt x="295" y="326"/>
                  <a:pt x="611" y="80"/>
                  <a:pt x="726" y="0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>
            <a:off x="4838700" y="3886200"/>
            <a:ext cx="876300" cy="609600"/>
          </a:xfrm>
          <a:custGeom>
            <a:avLst/>
            <a:gdLst>
              <a:gd name="T0" fmla="*/ 0 w 552"/>
              <a:gd name="T1" fmla="*/ 384 h 384"/>
              <a:gd name="T2" fmla="*/ 552 w 552"/>
              <a:gd name="T3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52" h="384">
                <a:moveTo>
                  <a:pt x="0" y="384"/>
                </a:moveTo>
                <a:cubicBezTo>
                  <a:pt x="92" y="320"/>
                  <a:pt x="437" y="80"/>
                  <a:pt x="552" y="0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4" name="Freeform 53"/>
          <p:cNvSpPr>
            <a:spLocks/>
          </p:cNvSpPr>
          <p:nvPr/>
        </p:nvSpPr>
        <p:spPr bwMode="auto">
          <a:xfrm>
            <a:off x="4811713" y="3886200"/>
            <a:ext cx="598487" cy="409575"/>
          </a:xfrm>
          <a:custGeom>
            <a:avLst/>
            <a:gdLst>
              <a:gd name="T0" fmla="*/ 0 w 378"/>
              <a:gd name="T1" fmla="*/ 258 h 258"/>
              <a:gd name="T2" fmla="*/ 378 w 378"/>
              <a:gd name="T3" fmla="*/ 0 h 25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78" h="258">
                <a:moveTo>
                  <a:pt x="0" y="258"/>
                </a:moveTo>
                <a:cubicBezTo>
                  <a:pt x="63" y="215"/>
                  <a:pt x="315" y="43"/>
                  <a:pt x="378" y="0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5" name="Freeform 54"/>
          <p:cNvSpPr>
            <a:spLocks/>
          </p:cNvSpPr>
          <p:nvPr/>
        </p:nvSpPr>
        <p:spPr bwMode="auto">
          <a:xfrm>
            <a:off x="4830763" y="3933825"/>
            <a:ext cx="274637" cy="133350"/>
          </a:xfrm>
          <a:custGeom>
            <a:avLst/>
            <a:gdLst>
              <a:gd name="T0" fmla="*/ 0 w 174"/>
              <a:gd name="T1" fmla="*/ 84 h 84"/>
              <a:gd name="T2" fmla="*/ 174 w 174"/>
              <a:gd name="T3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74" h="84">
                <a:moveTo>
                  <a:pt x="0" y="84"/>
                </a:moveTo>
                <a:cubicBezTo>
                  <a:pt x="29" y="70"/>
                  <a:pt x="138" y="17"/>
                  <a:pt x="174" y="0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6" name="Freeform 55"/>
          <p:cNvSpPr>
            <a:spLocks/>
          </p:cNvSpPr>
          <p:nvPr/>
        </p:nvSpPr>
        <p:spPr bwMode="auto">
          <a:xfrm>
            <a:off x="6534150" y="3886200"/>
            <a:ext cx="1695450" cy="592138"/>
          </a:xfrm>
          <a:custGeom>
            <a:avLst/>
            <a:gdLst>
              <a:gd name="T0" fmla="*/ 0 w 1068"/>
              <a:gd name="T1" fmla="*/ 0 h 373"/>
              <a:gd name="T2" fmla="*/ 600 w 1068"/>
              <a:gd name="T3" fmla="*/ 372 h 373"/>
              <a:gd name="T4" fmla="*/ 1068 w 1068"/>
              <a:gd name="T5" fmla="*/ 4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8" h="373">
                <a:moveTo>
                  <a:pt x="0" y="0"/>
                </a:moveTo>
                <a:cubicBezTo>
                  <a:pt x="100" y="61"/>
                  <a:pt x="422" y="371"/>
                  <a:pt x="600" y="372"/>
                </a:cubicBezTo>
                <a:cubicBezTo>
                  <a:pt x="778" y="373"/>
                  <a:pt x="971" y="81"/>
                  <a:pt x="1068" y="4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7" name="Freeform 56"/>
          <p:cNvSpPr>
            <a:spLocks/>
          </p:cNvSpPr>
          <p:nvPr/>
        </p:nvSpPr>
        <p:spPr bwMode="auto">
          <a:xfrm>
            <a:off x="7086600" y="3886200"/>
            <a:ext cx="1154113" cy="658813"/>
          </a:xfrm>
          <a:custGeom>
            <a:avLst/>
            <a:gdLst>
              <a:gd name="T0" fmla="*/ 0 w 726"/>
              <a:gd name="T1" fmla="*/ 0 h 415"/>
              <a:gd name="T2" fmla="*/ 600 w 726"/>
              <a:gd name="T3" fmla="*/ 372 h 415"/>
              <a:gd name="T4" fmla="*/ 726 w 726"/>
              <a:gd name="T5" fmla="*/ 258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6" h="415">
                <a:moveTo>
                  <a:pt x="0" y="0"/>
                </a:moveTo>
                <a:cubicBezTo>
                  <a:pt x="100" y="61"/>
                  <a:pt x="479" y="329"/>
                  <a:pt x="600" y="372"/>
                </a:cubicBezTo>
                <a:cubicBezTo>
                  <a:pt x="721" y="415"/>
                  <a:pt x="700" y="282"/>
                  <a:pt x="726" y="258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8" name="Freeform 57"/>
          <p:cNvSpPr>
            <a:spLocks/>
          </p:cNvSpPr>
          <p:nvPr/>
        </p:nvSpPr>
        <p:spPr bwMode="auto">
          <a:xfrm>
            <a:off x="7620000" y="3886200"/>
            <a:ext cx="609600" cy="400050"/>
          </a:xfrm>
          <a:custGeom>
            <a:avLst/>
            <a:gdLst>
              <a:gd name="T0" fmla="*/ 0 w 384"/>
              <a:gd name="T1" fmla="*/ 0 h 252"/>
              <a:gd name="T2" fmla="*/ 384 w 384"/>
              <a:gd name="T3" fmla="*/ 252 h 25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84" h="252">
                <a:moveTo>
                  <a:pt x="0" y="0"/>
                </a:moveTo>
                <a:cubicBezTo>
                  <a:pt x="64" y="42"/>
                  <a:pt x="320" y="210"/>
                  <a:pt x="384" y="252"/>
                </a:cubicBezTo>
              </a:path>
            </a:pathLst>
          </a:custGeom>
          <a:noFill/>
          <a:ln w="1905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9" name="Freeform 58"/>
          <p:cNvSpPr>
            <a:spLocks/>
          </p:cNvSpPr>
          <p:nvPr/>
        </p:nvSpPr>
        <p:spPr bwMode="auto">
          <a:xfrm>
            <a:off x="4826000" y="3228975"/>
            <a:ext cx="990600" cy="663575"/>
          </a:xfrm>
          <a:custGeom>
            <a:avLst/>
            <a:gdLst>
              <a:gd name="T0" fmla="*/ 0 w 624"/>
              <a:gd name="T1" fmla="*/ 418 h 418"/>
              <a:gd name="T2" fmla="*/ 420 w 624"/>
              <a:gd name="T3" fmla="*/ 62 h 418"/>
              <a:gd name="T4" fmla="*/ 624 w 624"/>
              <a:gd name="T5" fmla="*/ 46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4" h="418">
                <a:moveTo>
                  <a:pt x="0" y="418"/>
                </a:moveTo>
                <a:cubicBezTo>
                  <a:pt x="70" y="359"/>
                  <a:pt x="316" y="124"/>
                  <a:pt x="420" y="62"/>
                </a:cubicBezTo>
                <a:cubicBezTo>
                  <a:pt x="524" y="0"/>
                  <a:pt x="582" y="49"/>
                  <a:pt x="624" y="46"/>
                </a:cubicBezTo>
              </a:path>
            </a:pathLst>
          </a:custGeom>
          <a:noFill/>
          <a:ln w="57150" cmpd="sng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0" name="Freeform 59"/>
          <p:cNvSpPr>
            <a:spLocks/>
          </p:cNvSpPr>
          <p:nvPr/>
        </p:nvSpPr>
        <p:spPr bwMode="auto">
          <a:xfrm>
            <a:off x="5810250" y="3268663"/>
            <a:ext cx="323850" cy="39687"/>
          </a:xfrm>
          <a:custGeom>
            <a:avLst/>
            <a:gdLst>
              <a:gd name="T0" fmla="*/ 0 w 204"/>
              <a:gd name="T1" fmla="*/ 25 h 25"/>
              <a:gd name="T2" fmla="*/ 88 w 204"/>
              <a:gd name="T3" fmla="*/ 1 h 25"/>
              <a:gd name="T4" fmla="*/ 204 w 204"/>
              <a:gd name="T5" fmla="*/ 1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4" h="25">
                <a:moveTo>
                  <a:pt x="0" y="25"/>
                </a:moveTo>
                <a:cubicBezTo>
                  <a:pt x="13" y="21"/>
                  <a:pt x="54" y="2"/>
                  <a:pt x="88" y="1"/>
                </a:cubicBezTo>
                <a:cubicBezTo>
                  <a:pt x="122" y="0"/>
                  <a:pt x="180" y="14"/>
                  <a:pt x="204" y="17"/>
                </a:cubicBezTo>
              </a:path>
            </a:pathLst>
          </a:custGeom>
          <a:noFill/>
          <a:ln w="57150" cmpd="sng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1" name="Freeform 60"/>
          <p:cNvSpPr>
            <a:spLocks/>
          </p:cNvSpPr>
          <p:nvPr/>
        </p:nvSpPr>
        <p:spPr bwMode="auto">
          <a:xfrm>
            <a:off x="6115050" y="3260725"/>
            <a:ext cx="304800" cy="42863"/>
          </a:xfrm>
          <a:custGeom>
            <a:avLst/>
            <a:gdLst>
              <a:gd name="T0" fmla="*/ 0 w 192"/>
              <a:gd name="T1" fmla="*/ 18 h 27"/>
              <a:gd name="T2" fmla="*/ 80 w 192"/>
              <a:gd name="T3" fmla="*/ 2 h 27"/>
              <a:gd name="T4" fmla="*/ 192 w 192"/>
              <a:gd name="T5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" h="27">
                <a:moveTo>
                  <a:pt x="0" y="18"/>
                </a:moveTo>
                <a:cubicBezTo>
                  <a:pt x="13" y="15"/>
                  <a:pt x="48" y="0"/>
                  <a:pt x="80" y="2"/>
                </a:cubicBezTo>
                <a:cubicBezTo>
                  <a:pt x="112" y="4"/>
                  <a:pt x="169" y="22"/>
                  <a:pt x="192" y="27"/>
                </a:cubicBezTo>
              </a:path>
            </a:pathLst>
          </a:custGeom>
          <a:noFill/>
          <a:ln w="57150" cmpd="sng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2" name="Freeform 61"/>
          <p:cNvSpPr>
            <a:spLocks/>
          </p:cNvSpPr>
          <p:nvPr/>
        </p:nvSpPr>
        <p:spPr bwMode="auto">
          <a:xfrm>
            <a:off x="6400800" y="3276600"/>
            <a:ext cx="304800" cy="42863"/>
          </a:xfrm>
          <a:custGeom>
            <a:avLst/>
            <a:gdLst>
              <a:gd name="T0" fmla="*/ 0 w 192"/>
              <a:gd name="T1" fmla="*/ 18 h 27"/>
              <a:gd name="T2" fmla="*/ 80 w 192"/>
              <a:gd name="T3" fmla="*/ 2 h 27"/>
              <a:gd name="T4" fmla="*/ 192 w 192"/>
              <a:gd name="T5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" h="27">
                <a:moveTo>
                  <a:pt x="0" y="18"/>
                </a:moveTo>
                <a:cubicBezTo>
                  <a:pt x="13" y="15"/>
                  <a:pt x="48" y="0"/>
                  <a:pt x="80" y="2"/>
                </a:cubicBezTo>
                <a:cubicBezTo>
                  <a:pt x="112" y="4"/>
                  <a:pt x="169" y="22"/>
                  <a:pt x="192" y="27"/>
                </a:cubicBezTo>
              </a:path>
            </a:pathLst>
          </a:custGeom>
          <a:noFill/>
          <a:ln w="57150" cmpd="sng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3" name="Freeform 62"/>
          <p:cNvSpPr>
            <a:spLocks/>
          </p:cNvSpPr>
          <p:nvPr/>
        </p:nvSpPr>
        <p:spPr bwMode="auto">
          <a:xfrm>
            <a:off x="6705600" y="3276600"/>
            <a:ext cx="304800" cy="42863"/>
          </a:xfrm>
          <a:custGeom>
            <a:avLst/>
            <a:gdLst>
              <a:gd name="T0" fmla="*/ 0 w 192"/>
              <a:gd name="T1" fmla="*/ 18 h 27"/>
              <a:gd name="T2" fmla="*/ 80 w 192"/>
              <a:gd name="T3" fmla="*/ 2 h 27"/>
              <a:gd name="T4" fmla="*/ 192 w 192"/>
              <a:gd name="T5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" h="27">
                <a:moveTo>
                  <a:pt x="0" y="18"/>
                </a:moveTo>
                <a:cubicBezTo>
                  <a:pt x="13" y="15"/>
                  <a:pt x="48" y="0"/>
                  <a:pt x="80" y="2"/>
                </a:cubicBezTo>
                <a:cubicBezTo>
                  <a:pt x="112" y="4"/>
                  <a:pt x="169" y="22"/>
                  <a:pt x="192" y="27"/>
                </a:cubicBezTo>
              </a:path>
            </a:pathLst>
          </a:custGeom>
          <a:noFill/>
          <a:ln w="57150" cmpd="sng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4" name="Freeform 63"/>
          <p:cNvSpPr>
            <a:spLocks/>
          </p:cNvSpPr>
          <p:nvPr/>
        </p:nvSpPr>
        <p:spPr bwMode="auto">
          <a:xfrm>
            <a:off x="7010400" y="3276600"/>
            <a:ext cx="304800" cy="42863"/>
          </a:xfrm>
          <a:custGeom>
            <a:avLst/>
            <a:gdLst>
              <a:gd name="T0" fmla="*/ 0 w 192"/>
              <a:gd name="T1" fmla="*/ 18 h 27"/>
              <a:gd name="T2" fmla="*/ 80 w 192"/>
              <a:gd name="T3" fmla="*/ 2 h 27"/>
              <a:gd name="T4" fmla="*/ 192 w 192"/>
              <a:gd name="T5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" h="27">
                <a:moveTo>
                  <a:pt x="0" y="18"/>
                </a:moveTo>
                <a:cubicBezTo>
                  <a:pt x="13" y="15"/>
                  <a:pt x="48" y="0"/>
                  <a:pt x="80" y="2"/>
                </a:cubicBezTo>
                <a:cubicBezTo>
                  <a:pt x="112" y="4"/>
                  <a:pt x="169" y="22"/>
                  <a:pt x="192" y="27"/>
                </a:cubicBezTo>
              </a:path>
            </a:pathLst>
          </a:custGeom>
          <a:noFill/>
          <a:ln w="57150" cmpd="sng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5" name="Freeform 64"/>
          <p:cNvSpPr>
            <a:spLocks/>
          </p:cNvSpPr>
          <p:nvPr/>
        </p:nvSpPr>
        <p:spPr bwMode="auto">
          <a:xfrm>
            <a:off x="7315200" y="3276600"/>
            <a:ext cx="304800" cy="42863"/>
          </a:xfrm>
          <a:custGeom>
            <a:avLst/>
            <a:gdLst>
              <a:gd name="T0" fmla="*/ 0 w 192"/>
              <a:gd name="T1" fmla="*/ 18 h 27"/>
              <a:gd name="T2" fmla="*/ 80 w 192"/>
              <a:gd name="T3" fmla="*/ 2 h 27"/>
              <a:gd name="T4" fmla="*/ 192 w 192"/>
              <a:gd name="T5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" h="27">
                <a:moveTo>
                  <a:pt x="0" y="18"/>
                </a:moveTo>
                <a:cubicBezTo>
                  <a:pt x="13" y="15"/>
                  <a:pt x="48" y="0"/>
                  <a:pt x="80" y="2"/>
                </a:cubicBezTo>
                <a:cubicBezTo>
                  <a:pt x="112" y="4"/>
                  <a:pt x="169" y="22"/>
                  <a:pt x="192" y="27"/>
                </a:cubicBezTo>
              </a:path>
            </a:pathLst>
          </a:custGeom>
          <a:noFill/>
          <a:ln w="57150" cmpd="sng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6" name="Freeform 65"/>
          <p:cNvSpPr>
            <a:spLocks/>
          </p:cNvSpPr>
          <p:nvPr/>
        </p:nvSpPr>
        <p:spPr bwMode="auto">
          <a:xfrm>
            <a:off x="7562850" y="3275013"/>
            <a:ext cx="298450" cy="46037"/>
          </a:xfrm>
          <a:custGeom>
            <a:avLst/>
            <a:gdLst>
              <a:gd name="T0" fmla="*/ 0 w 188"/>
              <a:gd name="T1" fmla="*/ 21 h 29"/>
              <a:gd name="T2" fmla="*/ 76 w 188"/>
              <a:gd name="T3" fmla="*/ 1 h 29"/>
              <a:gd name="T4" fmla="*/ 188 w 188"/>
              <a:gd name="T5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8" h="29">
                <a:moveTo>
                  <a:pt x="0" y="21"/>
                </a:moveTo>
                <a:cubicBezTo>
                  <a:pt x="13" y="18"/>
                  <a:pt x="45" y="0"/>
                  <a:pt x="76" y="1"/>
                </a:cubicBezTo>
                <a:cubicBezTo>
                  <a:pt x="107" y="2"/>
                  <a:pt x="165" y="23"/>
                  <a:pt x="188" y="29"/>
                </a:cubicBezTo>
              </a:path>
            </a:pathLst>
          </a:custGeom>
          <a:noFill/>
          <a:ln w="57150" cmpd="sng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7" name="Freeform 66"/>
          <p:cNvSpPr>
            <a:spLocks/>
          </p:cNvSpPr>
          <p:nvPr/>
        </p:nvSpPr>
        <p:spPr bwMode="auto">
          <a:xfrm>
            <a:off x="7854950" y="3275013"/>
            <a:ext cx="298450" cy="47625"/>
          </a:xfrm>
          <a:custGeom>
            <a:avLst/>
            <a:gdLst>
              <a:gd name="T0" fmla="*/ 0 w 188"/>
              <a:gd name="T1" fmla="*/ 22 h 30"/>
              <a:gd name="T2" fmla="*/ 104 w 188"/>
              <a:gd name="T3" fmla="*/ 1 h 30"/>
              <a:gd name="T4" fmla="*/ 188 w 188"/>
              <a:gd name="T5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8" h="30">
                <a:moveTo>
                  <a:pt x="0" y="22"/>
                </a:moveTo>
                <a:cubicBezTo>
                  <a:pt x="17" y="19"/>
                  <a:pt x="73" y="0"/>
                  <a:pt x="104" y="1"/>
                </a:cubicBezTo>
                <a:cubicBezTo>
                  <a:pt x="135" y="2"/>
                  <a:pt x="171" y="24"/>
                  <a:pt x="188" y="30"/>
                </a:cubicBezTo>
              </a:path>
            </a:pathLst>
          </a:custGeom>
          <a:noFill/>
          <a:ln w="57150" cmpd="sng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8" name="Oval 67"/>
          <p:cNvSpPr>
            <a:spLocks noChangeArrowheads="1"/>
          </p:cNvSpPr>
          <p:nvPr/>
        </p:nvSpPr>
        <p:spPr bwMode="auto">
          <a:xfrm>
            <a:off x="1223963" y="2595563"/>
            <a:ext cx="2667000" cy="2590800"/>
          </a:xfrm>
          <a:prstGeom prst="ellipse">
            <a:avLst/>
          </a:pr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9" name="Oval 68"/>
          <p:cNvSpPr>
            <a:spLocks noChangeArrowheads="1"/>
          </p:cNvSpPr>
          <p:nvPr/>
        </p:nvSpPr>
        <p:spPr bwMode="auto">
          <a:xfrm>
            <a:off x="1452563" y="2824163"/>
            <a:ext cx="2209800" cy="2133600"/>
          </a:xfrm>
          <a:prstGeom prst="ellipse">
            <a:avLst/>
          </a:prstGeom>
          <a:solidFill>
            <a:srgbClr val="CCFFC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0" name="Freeform 69"/>
          <p:cNvSpPr>
            <a:spLocks/>
          </p:cNvSpPr>
          <p:nvPr/>
        </p:nvSpPr>
        <p:spPr bwMode="auto">
          <a:xfrm>
            <a:off x="1154113" y="2590800"/>
            <a:ext cx="2800350" cy="730250"/>
          </a:xfrm>
          <a:custGeom>
            <a:avLst/>
            <a:gdLst>
              <a:gd name="T0" fmla="*/ 0 w 1764"/>
              <a:gd name="T1" fmla="*/ 240 h 460"/>
              <a:gd name="T2" fmla="*/ 282 w 1764"/>
              <a:gd name="T3" fmla="*/ 450 h 460"/>
              <a:gd name="T4" fmla="*/ 312 w 1764"/>
              <a:gd name="T5" fmla="*/ 300 h 460"/>
              <a:gd name="T6" fmla="*/ 228 w 1764"/>
              <a:gd name="T7" fmla="*/ 297 h 460"/>
              <a:gd name="T8" fmla="*/ 252 w 1764"/>
              <a:gd name="T9" fmla="*/ 378 h 460"/>
              <a:gd name="T10" fmla="*/ 405 w 1764"/>
              <a:gd name="T11" fmla="*/ 327 h 460"/>
              <a:gd name="T12" fmla="*/ 423 w 1764"/>
              <a:gd name="T13" fmla="*/ 213 h 460"/>
              <a:gd name="T14" fmla="*/ 348 w 1764"/>
              <a:gd name="T15" fmla="*/ 186 h 460"/>
              <a:gd name="T16" fmla="*/ 345 w 1764"/>
              <a:gd name="T17" fmla="*/ 270 h 460"/>
              <a:gd name="T18" fmla="*/ 504 w 1764"/>
              <a:gd name="T19" fmla="*/ 258 h 460"/>
              <a:gd name="T20" fmla="*/ 561 w 1764"/>
              <a:gd name="T21" fmla="*/ 138 h 460"/>
              <a:gd name="T22" fmla="*/ 480 w 1764"/>
              <a:gd name="T23" fmla="*/ 99 h 460"/>
              <a:gd name="T24" fmla="*/ 471 w 1764"/>
              <a:gd name="T25" fmla="*/ 177 h 460"/>
              <a:gd name="T26" fmla="*/ 615 w 1764"/>
              <a:gd name="T27" fmla="*/ 198 h 460"/>
              <a:gd name="T28" fmla="*/ 669 w 1764"/>
              <a:gd name="T29" fmla="*/ 147 h 460"/>
              <a:gd name="T30" fmla="*/ 678 w 1764"/>
              <a:gd name="T31" fmla="*/ 78 h 460"/>
              <a:gd name="T32" fmla="*/ 621 w 1764"/>
              <a:gd name="T33" fmla="*/ 51 h 460"/>
              <a:gd name="T34" fmla="*/ 600 w 1764"/>
              <a:gd name="T35" fmla="*/ 123 h 460"/>
              <a:gd name="T36" fmla="*/ 747 w 1764"/>
              <a:gd name="T37" fmla="*/ 156 h 460"/>
              <a:gd name="T38" fmla="*/ 804 w 1764"/>
              <a:gd name="T39" fmla="*/ 57 h 460"/>
              <a:gd name="T40" fmla="*/ 759 w 1764"/>
              <a:gd name="T41" fmla="*/ 6 h 460"/>
              <a:gd name="T42" fmla="*/ 726 w 1764"/>
              <a:gd name="T43" fmla="*/ 60 h 460"/>
              <a:gd name="T44" fmla="*/ 870 w 1764"/>
              <a:gd name="T45" fmla="*/ 144 h 460"/>
              <a:gd name="T46" fmla="*/ 957 w 1764"/>
              <a:gd name="T47" fmla="*/ 63 h 460"/>
              <a:gd name="T48" fmla="*/ 918 w 1764"/>
              <a:gd name="T49" fmla="*/ 0 h 460"/>
              <a:gd name="T50" fmla="*/ 864 w 1764"/>
              <a:gd name="T51" fmla="*/ 63 h 460"/>
              <a:gd name="T52" fmla="*/ 1008 w 1764"/>
              <a:gd name="T53" fmla="*/ 156 h 460"/>
              <a:gd name="T54" fmla="*/ 1119 w 1764"/>
              <a:gd name="T55" fmla="*/ 93 h 460"/>
              <a:gd name="T56" fmla="*/ 1086 w 1764"/>
              <a:gd name="T57" fmla="*/ 24 h 460"/>
              <a:gd name="T58" fmla="*/ 1029 w 1764"/>
              <a:gd name="T59" fmla="*/ 78 h 460"/>
              <a:gd name="T60" fmla="*/ 1134 w 1764"/>
              <a:gd name="T61" fmla="*/ 189 h 460"/>
              <a:gd name="T62" fmla="*/ 1278 w 1764"/>
              <a:gd name="T63" fmla="*/ 159 h 460"/>
              <a:gd name="T64" fmla="*/ 1251 w 1764"/>
              <a:gd name="T65" fmla="*/ 87 h 460"/>
              <a:gd name="T66" fmla="*/ 1182 w 1764"/>
              <a:gd name="T67" fmla="*/ 114 h 460"/>
              <a:gd name="T68" fmla="*/ 1263 w 1764"/>
              <a:gd name="T69" fmla="*/ 258 h 460"/>
              <a:gd name="T70" fmla="*/ 1422 w 1764"/>
              <a:gd name="T71" fmla="*/ 270 h 460"/>
              <a:gd name="T72" fmla="*/ 1407 w 1764"/>
              <a:gd name="T73" fmla="*/ 174 h 460"/>
              <a:gd name="T74" fmla="*/ 1323 w 1764"/>
              <a:gd name="T75" fmla="*/ 189 h 460"/>
              <a:gd name="T76" fmla="*/ 1389 w 1764"/>
              <a:gd name="T77" fmla="*/ 339 h 460"/>
              <a:gd name="T78" fmla="*/ 1515 w 1764"/>
              <a:gd name="T79" fmla="*/ 375 h 460"/>
              <a:gd name="T80" fmla="*/ 1764 w 1764"/>
              <a:gd name="T81" fmla="*/ 174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4" h="460">
                <a:moveTo>
                  <a:pt x="0" y="240"/>
                </a:moveTo>
                <a:cubicBezTo>
                  <a:pt x="47" y="275"/>
                  <a:pt x="230" y="440"/>
                  <a:pt x="282" y="450"/>
                </a:cubicBezTo>
                <a:cubicBezTo>
                  <a:pt x="334" y="460"/>
                  <a:pt x="321" y="325"/>
                  <a:pt x="312" y="300"/>
                </a:cubicBezTo>
                <a:cubicBezTo>
                  <a:pt x="303" y="275"/>
                  <a:pt x="238" y="284"/>
                  <a:pt x="228" y="297"/>
                </a:cubicBezTo>
                <a:cubicBezTo>
                  <a:pt x="218" y="310"/>
                  <a:pt x="223" y="373"/>
                  <a:pt x="252" y="378"/>
                </a:cubicBezTo>
                <a:cubicBezTo>
                  <a:pt x="281" y="383"/>
                  <a:pt x="377" y="354"/>
                  <a:pt x="405" y="327"/>
                </a:cubicBezTo>
                <a:cubicBezTo>
                  <a:pt x="433" y="300"/>
                  <a:pt x="432" y="236"/>
                  <a:pt x="423" y="213"/>
                </a:cubicBezTo>
                <a:cubicBezTo>
                  <a:pt x="414" y="190"/>
                  <a:pt x="361" y="177"/>
                  <a:pt x="348" y="186"/>
                </a:cubicBezTo>
                <a:cubicBezTo>
                  <a:pt x="335" y="195"/>
                  <a:pt x="319" y="258"/>
                  <a:pt x="345" y="270"/>
                </a:cubicBezTo>
                <a:cubicBezTo>
                  <a:pt x="371" y="282"/>
                  <a:pt x="468" y="280"/>
                  <a:pt x="504" y="258"/>
                </a:cubicBezTo>
                <a:cubicBezTo>
                  <a:pt x="540" y="236"/>
                  <a:pt x="565" y="165"/>
                  <a:pt x="561" y="138"/>
                </a:cubicBezTo>
                <a:cubicBezTo>
                  <a:pt x="557" y="111"/>
                  <a:pt x="495" y="92"/>
                  <a:pt x="480" y="99"/>
                </a:cubicBezTo>
                <a:cubicBezTo>
                  <a:pt x="465" y="106"/>
                  <a:pt x="449" y="161"/>
                  <a:pt x="471" y="177"/>
                </a:cubicBezTo>
                <a:cubicBezTo>
                  <a:pt x="493" y="193"/>
                  <a:pt x="582" y="203"/>
                  <a:pt x="615" y="198"/>
                </a:cubicBezTo>
                <a:cubicBezTo>
                  <a:pt x="648" y="193"/>
                  <a:pt x="659" y="167"/>
                  <a:pt x="669" y="147"/>
                </a:cubicBezTo>
                <a:cubicBezTo>
                  <a:pt x="679" y="127"/>
                  <a:pt x="686" y="94"/>
                  <a:pt x="678" y="78"/>
                </a:cubicBezTo>
                <a:cubicBezTo>
                  <a:pt x="670" y="62"/>
                  <a:pt x="634" y="44"/>
                  <a:pt x="621" y="51"/>
                </a:cubicBezTo>
                <a:cubicBezTo>
                  <a:pt x="608" y="58"/>
                  <a:pt x="579" y="106"/>
                  <a:pt x="600" y="123"/>
                </a:cubicBezTo>
                <a:cubicBezTo>
                  <a:pt x="621" y="140"/>
                  <a:pt x="713" y="167"/>
                  <a:pt x="747" y="156"/>
                </a:cubicBezTo>
                <a:cubicBezTo>
                  <a:pt x="781" y="145"/>
                  <a:pt x="802" y="82"/>
                  <a:pt x="804" y="57"/>
                </a:cubicBezTo>
                <a:cubicBezTo>
                  <a:pt x="806" y="32"/>
                  <a:pt x="772" y="5"/>
                  <a:pt x="759" y="6"/>
                </a:cubicBezTo>
                <a:cubicBezTo>
                  <a:pt x="746" y="7"/>
                  <a:pt x="707" y="37"/>
                  <a:pt x="726" y="60"/>
                </a:cubicBezTo>
                <a:cubicBezTo>
                  <a:pt x="745" y="83"/>
                  <a:pt x="832" y="144"/>
                  <a:pt x="870" y="144"/>
                </a:cubicBezTo>
                <a:cubicBezTo>
                  <a:pt x="908" y="144"/>
                  <a:pt x="949" y="87"/>
                  <a:pt x="957" y="63"/>
                </a:cubicBezTo>
                <a:cubicBezTo>
                  <a:pt x="965" y="39"/>
                  <a:pt x="933" y="0"/>
                  <a:pt x="918" y="0"/>
                </a:cubicBezTo>
                <a:cubicBezTo>
                  <a:pt x="903" y="0"/>
                  <a:pt x="849" y="37"/>
                  <a:pt x="864" y="63"/>
                </a:cubicBezTo>
                <a:cubicBezTo>
                  <a:pt x="879" y="89"/>
                  <a:pt x="965" y="151"/>
                  <a:pt x="1008" y="156"/>
                </a:cubicBezTo>
                <a:cubicBezTo>
                  <a:pt x="1051" y="161"/>
                  <a:pt x="1106" y="115"/>
                  <a:pt x="1119" y="93"/>
                </a:cubicBezTo>
                <a:cubicBezTo>
                  <a:pt x="1132" y="71"/>
                  <a:pt x="1101" y="26"/>
                  <a:pt x="1086" y="24"/>
                </a:cubicBezTo>
                <a:cubicBezTo>
                  <a:pt x="1071" y="22"/>
                  <a:pt x="1021" y="51"/>
                  <a:pt x="1029" y="78"/>
                </a:cubicBezTo>
                <a:cubicBezTo>
                  <a:pt x="1037" y="105"/>
                  <a:pt x="1093" y="176"/>
                  <a:pt x="1134" y="189"/>
                </a:cubicBezTo>
                <a:cubicBezTo>
                  <a:pt x="1175" y="202"/>
                  <a:pt x="1259" y="176"/>
                  <a:pt x="1278" y="159"/>
                </a:cubicBezTo>
                <a:cubicBezTo>
                  <a:pt x="1297" y="142"/>
                  <a:pt x="1267" y="94"/>
                  <a:pt x="1251" y="87"/>
                </a:cubicBezTo>
                <a:cubicBezTo>
                  <a:pt x="1235" y="80"/>
                  <a:pt x="1180" y="86"/>
                  <a:pt x="1182" y="114"/>
                </a:cubicBezTo>
                <a:cubicBezTo>
                  <a:pt x="1184" y="142"/>
                  <a:pt x="1223" y="232"/>
                  <a:pt x="1263" y="258"/>
                </a:cubicBezTo>
                <a:cubicBezTo>
                  <a:pt x="1303" y="284"/>
                  <a:pt x="1398" y="284"/>
                  <a:pt x="1422" y="270"/>
                </a:cubicBezTo>
                <a:cubicBezTo>
                  <a:pt x="1446" y="256"/>
                  <a:pt x="1423" y="187"/>
                  <a:pt x="1407" y="174"/>
                </a:cubicBezTo>
                <a:cubicBezTo>
                  <a:pt x="1391" y="161"/>
                  <a:pt x="1326" y="162"/>
                  <a:pt x="1323" y="189"/>
                </a:cubicBezTo>
                <a:cubicBezTo>
                  <a:pt x="1320" y="216"/>
                  <a:pt x="1357" y="308"/>
                  <a:pt x="1389" y="339"/>
                </a:cubicBezTo>
                <a:cubicBezTo>
                  <a:pt x="1421" y="370"/>
                  <a:pt x="1453" y="402"/>
                  <a:pt x="1515" y="375"/>
                </a:cubicBezTo>
                <a:cubicBezTo>
                  <a:pt x="1577" y="348"/>
                  <a:pt x="1712" y="216"/>
                  <a:pt x="1764" y="174"/>
                </a:cubicBezTo>
              </a:path>
            </a:pathLst>
          </a:custGeom>
          <a:noFill/>
          <a:ln w="38100" cmpd="sng">
            <a:solidFill>
              <a:srgbClr val="000000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1" name="Freeform 70"/>
          <p:cNvSpPr>
            <a:spLocks/>
          </p:cNvSpPr>
          <p:nvPr/>
        </p:nvSpPr>
        <p:spPr bwMode="auto">
          <a:xfrm>
            <a:off x="2660650" y="3114675"/>
            <a:ext cx="1389063" cy="2514600"/>
          </a:xfrm>
          <a:custGeom>
            <a:avLst/>
            <a:gdLst>
              <a:gd name="T0" fmla="*/ 874 w 874"/>
              <a:gd name="T1" fmla="*/ 0 h 1584"/>
              <a:gd name="T2" fmla="*/ 578 w 874"/>
              <a:gd name="T3" fmla="*/ 170 h 1584"/>
              <a:gd name="T4" fmla="*/ 692 w 874"/>
              <a:gd name="T5" fmla="*/ 272 h 1584"/>
              <a:gd name="T6" fmla="*/ 737 w 874"/>
              <a:gd name="T7" fmla="*/ 201 h 1584"/>
              <a:gd name="T8" fmla="*/ 655 w 874"/>
              <a:gd name="T9" fmla="*/ 180 h 1584"/>
              <a:gd name="T10" fmla="*/ 621 w 874"/>
              <a:gd name="T11" fmla="*/ 338 h 1584"/>
              <a:gd name="T12" fmla="*/ 710 w 874"/>
              <a:gd name="T13" fmla="*/ 412 h 1584"/>
              <a:gd name="T14" fmla="*/ 772 w 874"/>
              <a:gd name="T15" fmla="*/ 361 h 1584"/>
              <a:gd name="T16" fmla="*/ 701 w 874"/>
              <a:gd name="T17" fmla="*/ 315 h 1584"/>
              <a:gd name="T18" fmla="*/ 630 w 874"/>
              <a:gd name="T19" fmla="*/ 458 h 1584"/>
              <a:gd name="T20" fmla="*/ 705 w 874"/>
              <a:gd name="T21" fmla="*/ 569 h 1584"/>
              <a:gd name="T22" fmla="*/ 779 w 874"/>
              <a:gd name="T23" fmla="*/ 519 h 1584"/>
              <a:gd name="T24" fmla="*/ 717 w 874"/>
              <a:gd name="T25" fmla="*/ 471 h 1584"/>
              <a:gd name="T26" fmla="*/ 625 w 874"/>
              <a:gd name="T27" fmla="*/ 585 h 1584"/>
              <a:gd name="T28" fmla="*/ 642 w 874"/>
              <a:gd name="T29" fmla="*/ 657 h 1584"/>
              <a:gd name="T30" fmla="*/ 697 w 874"/>
              <a:gd name="T31" fmla="*/ 700 h 1584"/>
              <a:gd name="T32" fmla="*/ 749 w 874"/>
              <a:gd name="T33" fmla="*/ 664 h 1584"/>
              <a:gd name="T34" fmla="*/ 698 w 874"/>
              <a:gd name="T35" fmla="*/ 610 h 1584"/>
              <a:gd name="T36" fmla="*/ 595 w 874"/>
              <a:gd name="T37" fmla="*/ 720 h 1584"/>
              <a:gd name="T38" fmla="*/ 651 w 874"/>
              <a:gd name="T39" fmla="*/ 819 h 1584"/>
              <a:gd name="T40" fmla="*/ 718 w 874"/>
              <a:gd name="T41" fmla="*/ 806 h 1584"/>
              <a:gd name="T42" fmla="*/ 688 w 874"/>
              <a:gd name="T43" fmla="*/ 750 h 1584"/>
              <a:gd name="T44" fmla="*/ 542 w 874"/>
              <a:gd name="T45" fmla="*/ 832 h 1584"/>
              <a:gd name="T46" fmla="*/ 568 w 874"/>
              <a:gd name="T47" fmla="*/ 948 h 1584"/>
              <a:gd name="T48" fmla="*/ 642 w 874"/>
              <a:gd name="T49" fmla="*/ 946 h 1584"/>
              <a:gd name="T50" fmla="*/ 615 w 874"/>
              <a:gd name="T51" fmla="*/ 868 h 1584"/>
              <a:gd name="T52" fmla="*/ 462 w 874"/>
              <a:gd name="T53" fmla="*/ 944 h 1584"/>
              <a:gd name="T54" fmla="*/ 460 w 874"/>
              <a:gd name="T55" fmla="*/ 1072 h 1584"/>
              <a:gd name="T56" fmla="*/ 536 w 874"/>
              <a:gd name="T57" fmla="*/ 1079 h 1584"/>
              <a:gd name="T58" fmla="*/ 518 w 874"/>
              <a:gd name="T59" fmla="*/ 1002 h 1584"/>
              <a:gd name="T60" fmla="*/ 369 w 874"/>
              <a:gd name="T61" fmla="*/ 1036 h 1584"/>
              <a:gd name="T62" fmla="*/ 322 w 874"/>
              <a:gd name="T63" fmla="*/ 1175 h 1584"/>
              <a:gd name="T64" fmla="*/ 398 w 874"/>
              <a:gd name="T65" fmla="*/ 1189 h 1584"/>
              <a:gd name="T66" fmla="*/ 410 w 874"/>
              <a:gd name="T67" fmla="*/ 1116 h 1584"/>
              <a:gd name="T68" fmla="*/ 244 w 874"/>
              <a:gd name="T69" fmla="*/ 1112 h 1584"/>
              <a:gd name="T70" fmla="*/ 153 w 874"/>
              <a:gd name="T71" fmla="*/ 1243 h 1584"/>
              <a:gd name="T72" fmla="*/ 244 w 874"/>
              <a:gd name="T73" fmla="*/ 1279 h 1584"/>
              <a:gd name="T74" fmla="*/ 273 w 874"/>
              <a:gd name="T75" fmla="*/ 1199 h 1584"/>
              <a:gd name="T76" fmla="*/ 111 w 874"/>
              <a:gd name="T77" fmla="*/ 1179 h 1584"/>
              <a:gd name="T78" fmla="*/ 16 w 874"/>
              <a:gd name="T79" fmla="*/ 1270 h 1584"/>
              <a:gd name="T80" fmla="*/ 16 w 874"/>
              <a:gd name="T81" fmla="*/ 1584 h 1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74" h="1584">
                <a:moveTo>
                  <a:pt x="874" y="0"/>
                </a:moveTo>
                <a:cubicBezTo>
                  <a:pt x="825" y="26"/>
                  <a:pt x="608" y="125"/>
                  <a:pt x="578" y="170"/>
                </a:cubicBezTo>
                <a:cubicBezTo>
                  <a:pt x="548" y="215"/>
                  <a:pt x="666" y="267"/>
                  <a:pt x="692" y="272"/>
                </a:cubicBezTo>
                <a:cubicBezTo>
                  <a:pt x="718" y="277"/>
                  <a:pt x="743" y="216"/>
                  <a:pt x="737" y="201"/>
                </a:cubicBezTo>
                <a:cubicBezTo>
                  <a:pt x="731" y="186"/>
                  <a:pt x="674" y="158"/>
                  <a:pt x="655" y="180"/>
                </a:cubicBezTo>
                <a:cubicBezTo>
                  <a:pt x="636" y="203"/>
                  <a:pt x="612" y="300"/>
                  <a:pt x="621" y="338"/>
                </a:cubicBezTo>
                <a:cubicBezTo>
                  <a:pt x="630" y="376"/>
                  <a:pt x="686" y="408"/>
                  <a:pt x="710" y="412"/>
                </a:cubicBezTo>
                <a:cubicBezTo>
                  <a:pt x="735" y="416"/>
                  <a:pt x="773" y="377"/>
                  <a:pt x="772" y="361"/>
                </a:cubicBezTo>
                <a:cubicBezTo>
                  <a:pt x="770" y="345"/>
                  <a:pt x="724" y="299"/>
                  <a:pt x="701" y="315"/>
                </a:cubicBezTo>
                <a:cubicBezTo>
                  <a:pt x="677" y="332"/>
                  <a:pt x="630" y="416"/>
                  <a:pt x="630" y="458"/>
                </a:cubicBezTo>
                <a:cubicBezTo>
                  <a:pt x="631" y="501"/>
                  <a:pt x="679" y="558"/>
                  <a:pt x="705" y="569"/>
                </a:cubicBezTo>
                <a:cubicBezTo>
                  <a:pt x="730" y="579"/>
                  <a:pt x="778" y="535"/>
                  <a:pt x="779" y="519"/>
                </a:cubicBezTo>
                <a:cubicBezTo>
                  <a:pt x="781" y="502"/>
                  <a:pt x="742" y="460"/>
                  <a:pt x="717" y="471"/>
                </a:cubicBezTo>
                <a:cubicBezTo>
                  <a:pt x="692" y="482"/>
                  <a:pt x="638" y="554"/>
                  <a:pt x="625" y="585"/>
                </a:cubicBezTo>
                <a:cubicBezTo>
                  <a:pt x="613" y="616"/>
                  <a:pt x="630" y="638"/>
                  <a:pt x="642" y="657"/>
                </a:cubicBezTo>
                <a:cubicBezTo>
                  <a:pt x="654" y="676"/>
                  <a:pt x="679" y="699"/>
                  <a:pt x="697" y="700"/>
                </a:cubicBezTo>
                <a:cubicBezTo>
                  <a:pt x="715" y="701"/>
                  <a:pt x="748" y="679"/>
                  <a:pt x="749" y="664"/>
                </a:cubicBezTo>
                <a:cubicBezTo>
                  <a:pt x="750" y="650"/>
                  <a:pt x="723" y="600"/>
                  <a:pt x="698" y="610"/>
                </a:cubicBezTo>
                <a:cubicBezTo>
                  <a:pt x="672" y="619"/>
                  <a:pt x="602" y="685"/>
                  <a:pt x="595" y="720"/>
                </a:cubicBezTo>
                <a:cubicBezTo>
                  <a:pt x="587" y="754"/>
                  <a:pt x="630" y="805"/>
                  <a:pt x="651" y="819"/>
                </a:cubicBezTo>
                <a:cubicBezTo>
                  <a:pt x="671" y="833"/>
                  <a:pt x="712" y="818"/>
                  <a:pt x="718" y="806"/>
                </a:cubicBezTo>
                <a:cubicBezTo>
                  <a:pt x="723" y="794"/>
                  <a:pt x="717" y="746"/>
                  <a:pt x="688" y="750"/>
                </a:cubicBezTo>
                <a:cubicBezTo>
                  <a:pt x="658" y="755"/>
                  <a:pt x="562" y="799"/>
                  <a:pt x="542" y="832"/>
                </a:cubicBezTo>
                <a:cubicBezTo>
                  <a:pt x="523" y="864"/>
                  <a:pt x="551" y="929"/>
                  <a:pt x="568" y="948"/>
                </a:cubicBezTo>
                <a:cubicBezTo>
                  <a:pt x="585" y="967"/>
                  <a:pt x="634" y="959"/>
                  <a:pt x="642" y="946"/>
                </a:cubicBezTo>
                <a:cubicBezTo>
                  <a:pt x="650" y="933"/>
                  <a:pt x="645" y="868"/>
                  <a:pt x="615" y="868"/>
                </a:cubicBezTo>
                <a:cubicBezTo>
                  <a:pt x="585" y="867"/>
                  <a:pt x="488" y="910"/>
                  <a:pt x="462" y="944"/>
                </a:cubicBezTo>
                <a:cubicBezTo>
                  <a:pt x="436" y="979"/>
                  <a:pt x="447" y="1050"/>
                  <a:pt x="460" y="1072"/>
                </a:cubicBezTo>
                <a:cubicBezTo>
                  <a:pt x="472" y="1094"/>
                  <a:pt x="527" y="1091"/>
                  <a:pt x="536" y="1079"/>
                </a:cubicBezTo>
                <a:cubicBezTo>
                  <a:pt x="545" y="1067"/>
                  <a:pt x="546" y="1009"/>
                  <a:pt x="518" y="1002"/>
                </a:cubicBezTo>
                <a:cubicBezTo>
                  <a:pt x="491" y="995"/>
                  <a:pt x="401" y="1007"/>
                  <a:pt x="369" y="1036"/>
                </a:cubicBezTo>
                <a:cubicBezTo>
                  <a:pt x="337" y="1065"/>
                  <a:pt x="317" y="1150"/>
                  <a:pt x="322" y="1175"/>
                </a:cubicBezTo>
                <a:cubicBezTo>
                  <a:pt x="327" y="1200"/>
                  <a:pt x="384" y="1199"/>
                  <a:pt x="398" y="1189"/>
                </a:cubicBezTo>
                <a:cubicBezTo>
                  <a:pt x="412" y="1178"/>
                  <a:pt x="435" y="1128"/>
                  <a:pt x="410" y="1116"/>
                </a:cubicBezTo>
                <a:cubicBezTo>
                  <a:pt x="385" y="1103"/>
                  <a:pt x="287" y="1091"/>
                  <a:pt x="244" y="1112"/>
                </a:cubicBezTo>
                <a:cubicBezTo>
                  <a:pt x="202" y="1133"/>
                  <a:pt x="153" y="1215"/>
                  <a:pt x="153" y="1243"/>
                </a:cubicBezTo>
                <a:cubicBezTo>
                  <a:pt x="153" y="1271"/>
                  <a:pt x="224" y="1286"/>
                  <a:pt x="244" y="1279"/>
                </a:cubicBezTo>
                <a:cubicBezTo>
                  <a:pt x="263" y="1272"/>
                  <a:pt x="295" y="1215"/>
                  <a:pt x="273" y="1199"/>
                </a:cubicBezTo>
                <a:cubicBezTo>
                  <a:pt x="252" y="1183"/>
                  <a:pt x="154" y="1168"/>
                  <a:pt x="111" y="1179"/>
                </a:cubicBezTo>
                <a:cubicBezTo>
                  <a:pt x="68" y="1191"/>
                  <a:pt x="32" y="1203"/>
                  <a:pt x="16" y="1270"/>
                </a:cubicBezTo>
                <a:cubicBezTo>
                  <a:pt x="0" y="1337"/>
                  <a:pt x="16" y="1519"/>
                  <a:pt x="16" y="1584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2" name="Freeform 71"/>
          <p:cNvSpPr>
            <a:spLocks/>
          </p:cNvSpPr>
          <p:nvPr/>
        </p:nvSpPr>
        <p:spPr bwMode="auto">
          <a:xfrm>
            <a:off x="781050" y="3190875"/>
            <a:ext cx="1766888" cy="2447925"/>
          </a:xfrm>
          <a:custGeom>
            <a:avLst/>
            <a:gdLst>
              <a:gd name="T0" fmla="*/ 1086 w 1113"/>
              <a:gd name="T1" fmla="*/ 1542 h 1542"/>
              <a:gd name="T2" fmla="*/ 1090 w 1113"/>
              <a:gd name="T3" fmla="*/ 1153 h 1542"/>
              <a:gd name="T4" fmla="*/ 947 w 1113"/>
              <a:gd name="T5" fmla="*/ 1205 h 1542"/>
              <a:gd name="T6" fmla="*/ 988 w 1113"/>
              <a:gd name="T7" fmla="*/ 1278 h 1542"/>
              <a:gd name="T8" fmla="*/ 1045 w 1113"/>
              <a:gd name="T9" fmla="*/ 1216 h 1542"/>
              <a:gd name="T10" fmla="*/ 921 w 1113"/>
              <a:gd name="T11" fmla="*/ 1112 h 1542"/>
              <a:gd name="T12" fmla="*/ 815 w 1113"/>
              <a:gd name="T13" fmla="*/ 1155 h 1542"/>
              <a:gd name="T14" fmla="*/ 831 w 1113"/>
              <a:gd name="T15" fmla="*/ 1234 h 1542"/>
              <a:gd name="T16" fmla="*/ 904 w 1113"/>
              <a:gd name="T17" fmla="*/ 1192 h 1542"/>
              <a:gd name="T18" fmla="*/ 811 w 1113"/>
              <a:gd name="T19" fmla="*/ 1063 h 1542"/>
              <a:gd name="T20" fmla="*/ 679 w 1113"/>
              <a:gd name="T21" fmla="*/ 1077 h 1542"/>
              <a:gd name="T22" fmla="*/ 688 w 1113"/>
              <a:gd name="T23" fmla="*/ 1166 h 1542"/>
              <a:gd name="T24" fmla="*/ 759 w 1113"/>
              <a:gd name="T25" fmla="*/ 1133 h 1542"/>
              <a:gd name="T26" fmla="*/ 702 w 1113"/>
              <a:gd name="T27" fmla="*/ 999 h 1542"/>
              <a:gd name="T28" fmla="*/ 630 w 1113"/>
              <a:gd name="T29" fmla="*/ 980 h 1542"/>
              <a:gd name="T30" fmla="*/ 567 w 1113"/>
              <a:gd name="T31" fmla="*/ 1008 h 1542"/>
              <a:gd name="T32" fmla="*/ 573 w 1113"/>
              <a:gd name="T33" fmla="*/ 1071 h 1542"/>
              <a:gd name="T34" fmla="*/ 646 w 1113"/>
              <a:gd name="T35" fmla="*/ 1051 h 1542"/>
              <a:gd name="T36" fmla="*/ 598 w 1113"/>
              <a:gd name="T37" fmla="*/ 908 h 1542"/>
              <a:gd name="T38" fmla="*/ 483 w 1113"/>
              <a:gd name="T39" fmla="*/ 911 h 1542"/>
              <a:gd name="T40" fmla="*/ 463 w 1113"/>
              <a:gd name="T41" fmla="*/ 976 h 1542"/>
              <a:gd name="T42" fmla="*/ 526 w 1113"/>
              <a:gd name="T43" fmla="*/ 976 h 1542"/>
              <a:gd name="T44" fmla="*/ 523 w 1113"/>
              <a:gd name="T45" fmla="*/ 810 h 1542"/>
              <a:gd name="T46" fmla="*/ 409 w 1113"/>
              <a:gd name="T47" fmla="*/ 777 h 1542"/>
              <a:gd name="T48" fmla="*/ 375 w 1113"/>
              <a:gd name="T49" fmla="*/ 843 h 1542"/>
              <a:gd name="T50" fmla="*/ 457 w 1113"/>
              <a:gd name="T51" fmla="*/ 857 h 1542"/>
              <a:gd name="T52" fmla="*/ 462 w 1113"/>
              <a:gd name="T53" fmla="*/ 685 h 1542"/>
              <a:gd name="T54" fmla="*/ 350 w 1113"/>
              <a:gd name="T55" fmla="*/ 623 h 1542"/>
              <a:gd name="T56" fmla="*/ 309 w 1113"/>
              <a:gd name="T57" fmla="*/ 687 h 1542"/>
              <a:gd name="T58" fmla="*/ 384 w 1113"/>
              <a:gd name="T59" fmla="*/ 708 h 1542"/>
              <a:gd name="T60" fmla="*/ 424 w 1113"/>
              <a:gd name="T61" fmla="*/ 561 h 1542"/>
              <a:gd name="T62" fmla="*/ 324 w 1113"/>
              <a:gd name="T63" fmla="*/ 453 h 1542"/>
              <a:gd name="T64" fmla="*/ 277 w 1113"/>
              <a:gd name="T65" fmla="*/ 514 h 1542"/>
              <a:gd name="T66" fmla="*/ 335 w 1113"/>
              <a:gd name="T67" fmla="*/ 559 h 1542"/>
              <a:gd name="T68" fmla="*/ 416 w 1113"/>
              <a:gd name="T69" fmla="*/ 415 h 1542"/>
              <a:gd name="T70" fmla="*/ 344 w 1113"/>
              <a:gd name="T71" fmla="*/ 273 h 1542"/>
              <a:gd name="T72" fmla="*/ 270 w 1113"/>
              <a:gd name="T73" fmla="*/ 335 h 1542"/>
              <a:gd name="T74" fmla="*/ 326 w 1113"/>
              <a:gd name="T75" fmla="*/ 399 h 1542"/>
              <a:gd name="T76" fmla="*/ 420 w 1113"/>
              <a:gd name="T77" fmla="*/ 265 h 1542"/>
              <a:gd name="T78" fmla="*/ 385 w 1113"/>
              <a:gd name="T79" fmla="*/ 138 h 1542"/>
              <a:gd name="T80" fmla="*/ 0 w 1113"/>
              <a:gd name="T81" fmla="*/ 0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13" h="1542">
                <a:moveTo>
                  <a:pt x="1086" y="1542"/>
                </a:moveTo>
                <a:cubicBezTo>
                  <a:pt x="1087" y="1476"/>
                  <a:pt x="1113" y="1209"/>
                  <a:pt x="1090" y="1153"/>
                </a:cubicBezTo>
                <a:cubicBezTo>
                  <a:pt x="1067" y="1097"/>
                  <a:pt x="963" y="1184"/>
                  <a:pt x="947" y="1205"/>
                </a:cubicBezTo>
                <a:cubicBezTo>
                  <a:pt x="930" y="1226"/>
                  <a:pt x="972" y="1277"/>
                  <a:pt x="988" y="1278"/>
                </a:cubicBezTo>
                <a:cubicBezTo>
                  <a:pt x="1004" y="1280"/>
                  <a:pt x="1055" y="1243"/>
                  <a:pt x="1045" y="1216"/>
                </a:cubicBezTo>
                <a:cubicBezTo>
                  <a:pt x="1034" y="1188"/>
                  <a:pt x="959" y="1121"/>
                  <a:pt x="921" y="1112"/>
                </a:cubicBezTo>
                <a:cubicBezTo>
                  <a:pt x="884" y="1102"/>
                  <a:pt x="830" y="1136"/>
                  <a:pt x="815" y="1155"/>
                </a:cubicBezTo>
                <a:cubicBezTo>
                  <a:pt x="800" y="1175"/>
                  <a:pt x="816" y="1227"/>
                  <a:pt x="831" y="1234"/>
                </a:cubicBezTo>
                <a:cubicBezTo>
                  <a:pt x="845" y="1240"/>
                  <a:pt x="907" y="1221"/>
                  <a:pt x="904" y="1192"/>
                </a:cubicBezTo>
                <a:cubicBezTo>
                  <a:pt x="901" y="1164"/>
                  <a:pt x="849" y="1082"/>
                  <a:pt x="811" y="1063"/>
                </a:cubicBezTo>
                <a:cubicBezTo>
                  <a:pt x="773" y="1044"/>
                  <a:pt x="700" y="1059"/>
                  <a:pt x="679" y="1077"/>
                </a:cubicBezTo>
                <a:cubicBezTo>
                  <a:pt x="658" y="1094"/>
                  <a:pt x="674" y="1157"/>
                  <a:pt x="688" y="1166"/>
                </a:cubicBezTo>
                <a:cubicBezTo>
                  <a:pt x="701" y="1175"/>
                  <a:pt x="757" y="1160"/>
                  <a:pt x="759" y="1133"/>
                </a:cubicBezTo>
                <a:cubicBezTo>
                  <a:pt x="761" y="1106"/>
                  <a:pt x="723" y="1025"/>
                  <a:pt x="702" y="999"/>
                </a:cubicBezTo>
                <a:cubicBezTo>
                  <a:pt x="681" y="974"/>
                  <a:pt x="653" y="978"/>
                  <a:pt x="630" y="980"/>
                </a:cubicBezTo>
                <a:cubicBezTo>
                  <a:pt x="608" y="982"/>
                  <a:pt x="576" y="993"/>
                  <a:pt x="567" y="1008"/>
                </a:cubicBezTo>
                <a:cubicBezTo>
                  <a:pt x="557" y="1023"/>
                  <a:pt x="561" y="1063"/>
                  <a:pt x="573" y="1071"/>
                </a:cubicBezTo>
                <a:cubicBezTo>
                  <a:pt x="586" y="1078"/>
                  <a:pt x="642" y="1078"/>
                  <a:pt x="646" y="1051"/>
                </a:cubicBezTo>
                <a:cubicBezTo>
                  <a:pt x="649" y="1024"/>
                  <a:pt x="625" y="932"/>
                  <a:pt x="598" y="908"/>
                </a:cubicBezTo>
                <a:cubicBezTo>
                  <a:pt x="570" y="885"/>
                  <a:pt x="506" y="900"/>
                  <a:pt x="483" y="911"/>
                </a:cubicBezTo>
                <a:cubicBezTo>
                  <a:pt x="461" y="922"/>
                  <a:pt x="456" y="966"/>
                  <a:pt x="463" y="976"/>
                </a:cubicBezTo>
                <a:cubicBezTo>
                  <a:pt x="471" y="987"/>
                  <a:pt x="517" y="1004"/>
                  <a:pt x="526" y="976"/>
                </a:cubicBezTo>
                <a:cubicBezTo>
                  <a:pt x="536" y="948"/>
                  <a:pt x="543" y="842"/>
                  <a:pt x="523" y="810"/>
                </a:cubicBezTo>
                <a:cubicBezTo>
                  <a:pt x="504" y="777"/>
                  <a:pt x="434" y="772"/>
                  <a:pt x="409" y="777"/>
                </a:cubicBezTo>
                <a:cubicBezTo>
                  <a:pt x="384" y="783"/>
                  <a:pt x="368" y="831"/>
                  <a:pt x="375" y="843"/>
                </a:cubicBezTo>
                <a:cubicBezTo>
                  <a:pt x="383" y="856"/>
                  <a:pt x="443" y="883"/>
                  <a:pt x="457" y="857"/>
                </a:cubicBezTo>
                <a:cubicBezTo>
                  <a:pt x="472" y="830"/>
                  <a:pt x="480" y="725"/>
                  <a:pt x="462" y="685"/>
                </a:cubicBezTo>
                <a:cubicBezTo>
                  <a:pt x="444" y="646"/>
                  <a:pt x="376" y="623"/>
                  <a:pt x="350" y="623"/>
                </a:cubicBezTo>
                <a:cubicBezTo>
                  <a:pt x="325" y="624"/>
                  <a:pt x="302" y="674"/>
                  <a:pt x="309" y="687"/>
                </a:cubicBezTo>
                <a:cubicBezTo>
                  <a:pt x="315" y="701"/>
                  <a:pt x="365" y="729"/>
                  <a:pt x="384" y="708"/>
                </a:cubicBezTo>
                <a:cubicBezTo>
                  <a:pt x="403" y="687"/>
                  <a:pt x="435" y="602"/>
                  <a:pt x="424" y="561"/>
                </a:cubicBezTo>
                <a:cubicBezTo>
                  <a:pt x="414" y="519"/>
                  <a:pt x="348" y="461"/>
                  <a:pt x="324" y="453"/>
                </a:cubicBezTo>
                <a:cubicBezTo>
                  <a:pt x="300" y="446"/>
                  <a:pt x="274" y="496"/>
                  <a:pt x="277" y="514"/>
                </a:cubicBezTo>
                <a:cubicBezTo>
                  <a:pt x="279" y="531"/>
                  <a:pt x="313" y="575"/>
                  <a:pt x="335" y="559"/>
                </a:cubicBezTo>
                <a:cubicBezTo>
                  <a:pt x="358" y="542"/>
                  <a:pt x="415" y="462"/>
                  <a:pt x="416" y="415"/>
                </a:cubicBezTo>
                <a:cubicBezTo>
                  <a:pt x="418" y="367"/>
                  <a:pt x="368" y="286"/>
                  <a:pt x="344" y="273"/>
                </a:cubicBezTo>
                <a:cubicBezTo>
                  <a:pt x="319" y="259"/>
                  <a:pt x="273" y="315"/>
                  <a:pt x="270" y="335"/>
                </a:cubicBezTo>
                <a:cubicBezTo>
                  <a:pt x="267" y="356"/>
                  <a:pt x="302" y="411"/>
                  <a:pt x="326" y="399"/>
                </a:cubicBezTo>
                <a:cubicBezTo>
                  <a:pt x="351" y="388"/>
                  <a:pt x="410" y="308"/>
                  <a:pt x="420" y="265"/>
                </a:cubicBezTo>
                <a:cubicBezTo>
                  <a:pt x="430" y="221"/>
                  <a:pt x="455" y="182"/>
                  <a:pt x="385" y="138"/>
                </a:cubicBezTo>
                <a:cubicBezTo>
                  <a:pt x="315" y="94"/>
                  <a:pt x="80" y="29"/>
                  <a:pt x="0" y="0"/>
                </a:cubicBezTo>
              </a:path>
            </a:pathLst>
          </a:custGeom>
          <a:noFill/>
          <a:ln w="38100" cmpd="sng">
            <a:solidFill>
              <a:srgbClr val="000000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73" name="Group 72"/>
          <p:cNvGrpSpPr>
            <a:grpSpLocks/>
          </p:cNvGrpSpPr>
          <p:nvPr/>
        </p:nvGrpSpPr>
        <p:grpSpPr bwMode="auto">
          <a:xfrm rot="7051345">
            <a:off x="2139066" y="2899935"/>
            <a:ext cx="838200" cy="1982788"/>
            <a:chOff x="1200" y="1823"/>
            <a:chExt cx="528" cy="1249"/>
          </a:xfrm>
        </p:grpSpPr>
        <p:grpSp>
          <p:nvGrpSpPr>
            <p:cNvPr id="74" name="Group 73"/>
            <p:cNvGrpSpPr>
              <a:grpSpLocks/>
            </p:cNvGrpSpPr>
            <p:nvPr/>
          </p:nvGrpSpPr>
          <p:grpSpPr bwMode="auto">
            <a:xfrm>
              <a:off x="1200" y="1824"/>
              <a:ext cx="480" cy="1248"/>
              <a:chOff x="1200" y="1824"/>
              <a:chExt cx="480" cy="1248"/>
            </a:xfrm>
          </p:grpSpPr>
          <p:sp>
            <p:nvSpPr>
              <p:cNvPr id="78" name="AutoShape 74"/>
              <p:cNvSpPr>
                <a:spLocks noChangeArrowheads="1"/>
              </p:cNvSpPr>
              <p:nvPr/>
            </p:nvSpPr>
            <p:spPr bwMode="auto">
              <a:xfrm>
                <a:off x="1200" y="1824"/>
                <a:ext cx="480" cy="1248"/>
              </a:xfrm>
              <a:prstGeom prst="roundRect">
                <a:avLst>
                  <a:gd name="adj" fmla="val 16667"/>
                </a:avLst>
              </a:prstGeom>
              <a:solidFill>
                <a:srgbClr val="99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Oval 75"/>
              <p:cNvSpPr>
                <a:spLocks noChangeArrowheads="1"/>
              </p:cNvSpPr>
              <p:nvPr/>
            </p:nvSpPr>
            <p:spPr bwMode="auto">
              <a:xfrm>
                <a:off x="1296" y="2304"/>
                <a:ext cx="288" cy="28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5" name="Arc 76"/>
            <p:cNvSpPr>
              <a:spLocks/>
            </p:cNvSpPr>
            <p:nvPr/>
          </p:nvSpPr>
          <p:spPr bwMode="auto">
            <a:xfrm rot="-2236083">
              <a:off x="1200" y="1968"/>
              <a:ext cx="528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Text Box 77"/>
            <p:cNvSpPr txBox="1">
              <a:spLocks noChangeArrowheads="1"/>
            </p:cNvSpPr>
            <p:nvPr/>
          </p:nvSpPr>
          <p:spPr bwMode="auto">
            <a:xfrm>
              <a:off x="1342" y="1823"/>
              <a:ext cx="20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N</a:t>
              </a:r>
              <a:endParaRPr kumimoji="0" lang="es-ES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Text Box 78"/>
            <p:cNvSpPr txBox="1">
              <a:spLocks noChangeArrowheads="1"/>
            </p:cNvSpPr>
            <p:nvPr/>
          </p:nvSpPr>
          <p:spPr bwMode="auto">
            <a:xfrm>
              <a:off x="1358" y="288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</a:t>
              </a:r>
              <a:endParaRPr kumimoji="0" lang="es-ES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1981200" y="1981200"/>
            <a:ext cx="1143000" cy="76200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2438400" y="1676400"/>
            <a:ext cx="152400" cy="304800"/>
          </a:xfrm>
          <a:prstGeom prst="rect">
            <a:avLst/>
          </a:prstGeom>
          <a:gradFill rotWithShape="0">
            <a:gsLst>
              <a:gs pos="0">
                <a:srgbClr val="99CC00">
                  <a:gamma/>
                  <a:shade val="46275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2057400" y="1828800"/>
            <a:ext cx="152400" cy="381000"/>
            <a:chOff x="720" y="1152"/>
            <a:chExt cx="96" cy="240"/>
          </a:xfrm>
        </p:grpSpPr>
        <p:sp>
          <p:nvSpPr>
            <p:cNvPr id="83" name="AutoShape 82"/>
            <p:cNvSpPr>
              <a:spLocks noChangeArrowheads="1"/>
            </p:cNvSpPr>
            <p:nvPr/>
          </p:nvSpPr>
          <p:spPr bwMode="auto">
            <a:xfrm>
              <a:off x="720" y="1200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Line 83"/>
            <p:cNvSpPr>
              <a:spLocks noChangeShapeType="1"/>
            </p:cNvSpPr>
            <p:nvPr/>
          </p:nvSpPr>
          <p:spPr bwMode="auto">
            <a:xfrm>
              <a:off x="720" y="1200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Line 84"/>
            <p:cNvSpPr>
              <a:spLocks noChangeShapeType="1"/>
            </p:cNvSpPr>
            <p:nvPr/>
          </p:nvSpPr>
          <p:spPr bwMode="auto">
            <a:xfrm>
              <a:off x="768" y="1152"/>
              <a:ext cx="0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6" name="Group 85"/>
          <p:cNvGrpSpPr>
            <a:grpSpLocks/>
          </p:cNvGrpSpPr>
          <p:nvPr/>
        </p:nvGrpSpPr>
        <p:grpSpPr bwMode="auto">
          <a:xfrm>
            <a:off x="2438400" y="1828800"/>
            <a:ext cx="152400" cy="381000"/>
            <a:chOff x="720" y="1152"/>
            <a:chExt cx="96" cy="240"/>
          </a:xfrm>
        </p:grpSpPr>
        <p:sp>
          <p:nvSpPr>
            <p:cNvPr id="87" name="AutoShape 86"/>
            <p:cNvSpPr>
              <a:spLocks noChangeArrowheads="1"/>
            </p:cNvSpPr>
            <p:nvPr/>
          </p:nvSpPr>
          <p:spPr bwMode="auto">
            <a:xfrm>
              <a:off x="720" y="1200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Line 87"/>
            <p:cNvSpPr>
              <a:spLocks noChangeShapeType="1"/>
            </p:cNvSpPr>
            <p:nvPr/>
          </p:nvSpPr>
          <p:spPr bwMode="auto">
            <a:xfrm>
              <a:off x="720" y="1200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Line 88"/>
            <p:cNvSpPr>
              <a:spLocks noChangeShapeType="1"/>
            </p:cNvSpPr>
            <p:nvPr/>
          </p:nvSpPr>
          <p:spPr bwMode="auto">
            <a:xfrm>
              <a:off x="768" y="1152"/>
              <a:ext cx="0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0" name="AutoShape 89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91" name="Group 90"/>
          <p:cNvGrpSpPr>
            <a:grpSpLocks/>
          </p:cNvGrpSpPr>
          <p:nvPr/>
        </p:nvGrpSpPr>
        <p:grpSpPr bwMode="auto">
          <a:xfrm>
            <a:off x="2895600" y="1828800"/>
            <a:ext cx="152400" cy="381000"/>
            <a:chOff x="1824" y="1152"/>
            <a:chExt cx="96" cy="240"/>
          </a:xfrm>
        </p:grpSpPr>
        <p:sp>
          <p:nvSpPr>
            <p:cNvPr id="92" name="Line 91"/>
            <p:cNvSpPr>
              <a:spLocks noChangeShapeType="1"/>
            </p:cNvSpPr>
            <p:nvPr/>
          </p:nvSpPr>
          <p:spPr bwMode="auto">
            <a:xfrm>
              <a:off x="1824" y="1200"/>
              <a:ext cx="9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Line 92"/>
            <p:cNvSpPr>
              <a:spLocks noChangeShapeType="1"/>
            </p:cNvSpPr>
            <p:nvPr/>
          </p:nvSpPr>
          <p:spPr bwMode="auto">
            <a:xfrm>
              <a:off x="1872" y="1152"/>
              <a:ext cx="0" cy="24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4" name="Group 93"/>
          <p:cNvGrpSpPr>
            <a:grpSpLocks/>
          </p:cNvGrpSpPr>
          <p:nvPr/>
        </p:nvGrpSpPr>
        <p:grpSpPr bwMode="auto">
          <a:xfrm flipV="1">
            <a:off x="1981200" y="5943600"/>
            <a:ext cx="1143000" cy="381000"/>
            <a:chOff x="1008" y="3696"/>
            <a:chExt cx="720" cy="240"/>
          </a:xfrm>
        </p:grpSpPr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1008" y="3888"/>
              <a:ext cx="720" cy="48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 flipV="1">
              <a:off x="1296" y="3696"/>
              <a:ext cx="96" cy="192"/>
            </a:xfrm>
            <a:prstGeom prst="rect">
              <a:avLst/>
            </a:pr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7" name="Group 96"/>
          <p:cNvGrpSpPr>
            <a:grpSpLocks/>
          </p:cNvGrpSpPr>
          <p:nvPr/>
        </p:nvGrpSpPr>
        <p:grpSpPr bwMode="auto">
          <a:xfrm>
            <a:off x="2057400" y="5791200"/>
            <a:ext cx="152400" cy="381000"/>
            <a:chOff x="720" y="1152"/>
            <a:chExt cx="96" cy="240"/>
          </a:xfrm>
        </p:grpSpPr>
        <p:sp>
          <p:nvSpPr>
            <p:cNvPr id="98" name="AutoShape 97"/>
            <p:cNvSpPr>
              <a:spLocks noChangeArrowheads="1"/>
            </p:cNvSpPr>
            <p:nvPr/>
          </p:nvSpPr>
          <p:spPr bwMode="auto">
            <a:xfrm>
              <a:off x="720" y="1200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Line 98"/>
            <p:cNvSpPr>
              <a:spLocks noChangeShapeType="1"/>
            </p:cNvSpPr>
            <p:nvPr/>
          </p:nvSpPr>
          <p:spPr bwMode="auto">
            <a:xfrm>
              <a:off x="720" y="1200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Line 99"/>
            <p:cNvSpPr>
              <a:spLocks noChangeShapeType="1"/>
            </p:cNvSpPr>
            <p:nvPr/>
          </p:nvSpPr>
          <p:spPr bwMode="auto">
            <a:xfrm>
              <a:off x="768" y="1152"/>
              <a:ext cx="0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1" name="Group 100"/>
          <p:cNvGrpSpPr>
            <a:grpSpLocks/>
          </p:cNvGrpSpPr>
          <p:nvPr/>
        </p:nvGrpSpPr>
        <p:grpSpPr bwMode="auto">
          <a:xfrm>
            <a:off x="2438400" y="5791200"/>
            <a:ext cx="152400" cy="381000"/>
            <a:chOff x="720" y="1152"/>
            <a:chExt cx="96" cy="240"/>
          </a:xfrm>
        </p:grpSpPr>
        <p:sp>
          <p:nvSpPr>
            <p:cNvPr id="102" name="AutoShape 101"/>
            <p:cNvSpPr>
              <a:spLocks noChangeArrowheads="1"/>
            </p:cNvSpPr>
            <p:nvPr/>
          </p:nvSpPr>
          <p:spPr bwMode="auto">
            <a:xfrm>
              <a:off x="720" y="1200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Line 102"/>
            <p:cNvSpPr>
              <a:spLocks noChangeShapeType="1"/>
            </p:cNvSpPr>
            <p:nvPr/>
          </p:nvSpPr>
          <p:spPr bwMode="auto">
            <a:xfrm>
              <a:off x="720" y="1200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Line 103"/>
            <p:cNvSpPr>
              <a:spLocks noChangeShapeType="1"/>
            </p:cNvSpPr>
            <p:nvPr/>
          </p:nvSpPr>
          <p:spPr bwMode="auto">
            <a:xfrm>
              <a:off x="768" y="1152"/>
              <a:ext cx="0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5" name="AutoShape 104"/>
          <p:cNvSpPr>
            <a:spLocks noChangeArrowheads="1"/>
          </p:cNvSpPr>
          <p:nvPr/>
        </p:nvSpPr>
        <p:spPr bwMode="auto">
          <a:xfrm>
            <a:off x="2895600" y="58674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06" name="Group 105"/>
          <p:cNvGrpSpPr>
            <a:grpSpLocks/>
          </p:cNvGrpSpPr>
          <p:nvPr/>
        </p:nvGrpSpPr>
        <p:grpSpPr bwMode="auto">
          <a:xfrm>
            <a:off x="2895600" y="5791200"/>
            <a:ext cx="152400" cy="381000"/>
            <a:chOff x="1824" y="3648"/>
            <a:chExt cx="96" cy="240"/>
          </a:xfrm>
        </p:grpSpPr>
        <p:sp>
          <p:nvSpPr>
            <p:cNvPr id="107" name="Line 106"/>
            <p:cNvSpPr>
              <a:spLocks noChangeShapeType="1"/>
            </p:cNvSpPr>
            <p:nvPr/>
          </p:nvSpPr>
          <p:spPr bwMode="auto">
            <a:xfrm>
              <a:off x="1824" y="3696"/>
              <a:ext cx="9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Line 107"/>
            <p:cNvSpPr>
              <a:spLocks noChangeShapeType="1"/>
            </p:cNvSpPr>
            <p:nvPr/>
          </p:nvSpPr>
          <p:spPr bwMode="auto">
            <a:xfrm>
              <a:off x="1872" y="3648"/>
              <a:ext cx="0" cy="24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9" name="Freeform 108"/>
          <p:cNvSpPr>
            <a:spLocks/>
          </p:cNvSpPr>
          <p:nvPr/>
        </p:nvSpPr>
        <p:spPr bwMode="auto">
          <a:xfrm>
            <a:off x="2667000" y="5638800"/>
            <a:ext cx="304800" cy="152400"/>
          </a:xfrm>
          <a:custGeom>
            <a:avLst/>
            <a:gdLst>
              <a:gd name="T0" fmla="*/ 192 w 192"/>
              <a:gd name="T1" fmla="*/ 96 h 96"/>
              <a:gd name="T2" fmla="*/ 192 w 192"/>
              <a:gd name="T3" fmla="*/ 0 h 96"/>
              <a:gd name="T4" fmla="*/ 0 w 192"/>
              <a:gd name="T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" h="96">
                <a:moveTo>
                  <a:pt x="192" y="96"/>
                </a:moveTo>
                <a:lnTo>
                  <a:pt x="192" y="0"/>
                </a:ln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0" name="Freeform 109"/>
          <p:cNvSpPr>
            <a:spLocks/>
          </p:cNvSpPr>
          <p:nvPr/>
        </p:nvSpPr>
        <p:spPr bwMode="auto">
          <a:xfrm>
            <a:off x="2514600" y="5638800"/>
            <a:ext cx="1588" cy="152400"/>
          </a:xfrm>
          <a:custGeom>
            <a:avLst/>
            <a:gdLst>
              <a:gd name="T0" fmla="*/ 0 w 1"/>
              <a:gd name="T1" fmla="*/ 96 h 96"/>
              <a:gd name="T2" fmla="*/ 0 w 1"/>
              <a:gd name="T3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96">
                <a:moveTo>
                  <a:pt x="0" y="96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1" name="Freeform 110"/>
          <p:cNvSpPr>
            <a:spLocks/>
          </p:cNvSpPr>
          <p:nvPr/>
        </p:nvSpPr>
        <p:spPr bwMode="auto">
          <a:xfrm>
            <a:off x="914400" y="2990850"/>
            <a:ext cx="1219200" cy="2800350"/>
          </a:xfrm>
          <a:custGeom>
            <a:avLst/>
            <a:gdLst>
              <a:gd name="T0" fmla="*/ 768 w 768"/>
              <a:gd name="T1" fmla="*/ 1764 h 1764"/>
              <a:gd name="T2" fmla="*/ 768 w 768"/>
              <a:gd name="T3" fmla="*/ 1668 h 1764"/>
              <a:gd name="T4" fmla="*/ 0 w 768"/>
              <a:gd name="T5" fmla="*/ 1668 h 1764"/>
              <a:gd name="T6" fmla="*/ 0 w 768"/>
              <a:gd name="T7" fmla="*/ 0 h 1764"/>
              <a:gd name="T8" fmla="*/ 156 w 768"/>
              <a:gd name="T9" fmla="*/ 0 h 1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" h="1764">
                <a:moveTo>
                  <a:pt x="768" y="1764"/>
                </a:moveTo>
                <a:lnTo>
                  <a:pt x="768" y="1668"/>
                </a:lnTo>
                <a:lnTo>
                  <a:pt x="0" y="1668"/>
                </a:lnTo>
                <a:lnTo>
                  <a:pt x="0" y="0"/>
                </a:lnTo>
                <a:lnTo>
                  <a:pt x="156" y="0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2" name="Freeform 111"/>
          <p:cNvSpPr>
            <a:spLocks/>
          </p:cNvSpPr>
          <p:nvPr/>
        </p:nvSpPr>
        <p:spPr bwMode="auto">
          <a:xfrm>
            <a:off x="2971800" y="2209800"/>
            <a:ext cx="1219200" cy="914400"/>
          </a:xfrm>
          <a:custGeom>
            <a:avLst/>
            <a:gdLst>
              <a:gd name="T0" fmla="*/ 0 w 768"/>
              <a:gd name="T1" fmla="*/ 0 h 576"/>
              <a:gd name="T2" fmla="*/ 0 w 768"/>
              <a:gd name="T3" fmla="*/ 48 h 576"/>
              <a:gd name="T4" fmla="*/ 768 w 768"/>
              <a:gd name="T5" fmla="*/ 48 h 576"/>
              <a:gd name="T6" fmla="*/ 768 w 768"/>
              <a:gd name="T7" fmla="*/ 576 h 576"/>
              <a:gd name="T8" fmla="*/ 672 w 768"/>
              <a:gd name="T9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" h="576">
                <a:moveTo>
                  <a:pt x="0" y="0"/>
                </a:moveTo>
                <a:lnTo>
                  <a:pt x="0" y="48"/>
                </a:lnTo>
                <a:lnTo>
                  <a:pt x="768" y="48"/>
                </a:lnTo>
                <a:lnTo>
                  <a:pt x="768" y="576"/>
                </a:lnTo>
                <a:lnTo>
                  <a:pt x="672" y="576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3" name="Freeform 112"/>
          <p:cNvSpPr>
            <a:spLocks/>
          </p:cNvSpPr>
          <p:nvPr/>
        </p:nvSpPr>
        <p:spPr bwMode="auto">
          <a:xfrm>
            <a:off x="2514600" y="2133600"/>
            <a:ext cx="1447800" cy="762000"/>
          </a:xfrm>
          <a:custGeom>
            <a:avLst/>
            <a:gdLst>
              <a:gd name="T0" fmla="*/ 0 w 912"/>
              <a:gd name="T1" fmla="*/ 0 h 480"/>
              <a:gd name="T2" fmla="*/ 0 w 912"/>
              <a:gd name="T3" fmla="*/ 240 h 480"/>
              <a:gd name="T4" fmla="*/ 912 w 912"/>
              <a:gd name="T5" fmla="*/ 240 h 480"/>
              <a:gd name="T6" fmla="*/ 912 w 912"/>
              <a:gd name="T7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2" h="480">
                <a:moveTo>
                  <a:pt x="0" y="0"/>
                </a:moveTo>
                <a:lnTo>
                  <a:pt x="0" y="240"/>
                </a:lnTo>
                <a:lnTo>
                  <a:pt x="912" y="240"/>
                </a:lnTo>
                <a:lnTo>
                  <a:pt x="912" y="480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4" name="Freeform 113"/>
          <p:cNvSpPr>
            <a:spLocks/>
          </p:cNvSpPr>
          <p:nvPr/>
        </p:nvSpPr>
        <p:spPr bwMode="auto">
          <a:xfrm>
            <a:off x="685800" y="2133600"/>
            <a:ext cx="1447800" cy="1066800"/>
          </a:xfrm>
          <a:custGeom>
            <a:avLst/>
            <a:gdLst>
              <a:gd name="T0" fmla="*/ 912 w 912"/>
              <a:gd name="T1" fmla="*/ 0 h 672"/>
              <a:gd name="T2" fmla="*/ 912 w 912"/>
              <a:gd name="T3" fmla="*/ 48 h 672"/>
              <a:gd name="T4" fmla="*/ 0 w 912"/>
              <a:gd name="T5" fmla="*/ 48 h 672"/>
              <a:gd name="T6" fmla="*/ 0 w 912"/>
              <a:gd name="T7" fmla="*/ 672 h 672"/>
              <a:gd name="T8" fmla="*/ 66 w 912"/>
              <a:gd name="T9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2" h="672">
                <a:moveTo>
                  <a:pt x="912" y="0"/>
                </a:moveTo>
                <a:lnTo>
                  <a:pt x="912" y="48"/>
                </a:lnTo>
                <a:lnTo>
                  <a:pt x="0" y="48"/>
                </a:lnTo>
                <a:lnTo>
                  <a:pt x="0" y="672"/>
                </a:lnTo>
                <a:lnTo>
                  <a:pt x="66" y="672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5" name="Freeform 114"/>
          <p:cNvSpPr>
            <a:spLocks/>
          </p:cNvSpPr>
          <p:nvPr/>
        </p:nvSpPr>
        <p:spPr bwMode="auto">
          <a:xfrm>
            <a:off x="2514600" y="6248400"/>
            <a:ext cx="914400" cy="228600"/>
          </a:xfrm>
          <a:custGeom>
            <a:avLst/>
            <a:gdLst>
              <a:gd name="T0" fmla="*/ 0 w 576"/>
              <a:gd name="T1" fmla="*/ 0 h 144"/>
              <a:gd name="T2" fmla="*/ 576 w 576"/>
              <a:gd name="T3" fmla="*/ 0 h 144"/>
              <a:gd name="T4" fmla="*/ 576 w 576"/>
              <a:gd name="T5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144">
                <a:moveTo>
                  <a:pt x="0" y="0"/>
                </a:moveTo>
                <a:lnTo>
                  <a:pt x="576" y="0"/>
                </a:lnTo>
                <a:lnTo>
                  <a:pt x="576" y="144"/>
                </a:lnTo>
              </a:path>
            </a:pathLst>
          </a:custGeom>
          <a:noFill/>
          <a:ln w="571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6" name="Line 115"/>
          <p:cNvSpPr>
            <a:spLocks noChangeShapeType="1"/>
          </p:cNvSpPr>
          <p:nvPr/>
        </p:nvSpPr>
        <p:spPr bwMode="auto">
          <a:xfrm>
            <a:off x="3200400" y="6477000"/>
            <a:ext cx="4572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9732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35161" y="251356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Funcionamiento Sistema de Carga: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435160" y="692696"/>
            <a:ext cx="1840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2. Regulación. </a:t>
            </a:r>
            <a:endParaRPr lang="es-CL" dirty="0"/>
          </a:p>
        </p:txBody>
      </p:sp>
      <p:pic>
        <p:nvPicPr>
          <p:cNvPr id="110" name="109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1396367" y="1793897"/>
            <a:ext cx="6031810" cy="30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7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35161" y="251356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Funcionamiento Sistema de Carga: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435160" y="692696"/>
            <a:ext cx="1840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2. Regulación. </a:t>
            </a:r>
            <a:endParaRPr lang="es-CL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828800" y="4724400"/>
            <a:ext cx="5562600" cy="1066800"/>
          </a:xfrm>
          <a:prstGeom prst="rect">
            <a:avLst/>
          </a:prstGeom>
          <a:solidFill>
            <a:srgbClr val="FFCC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200400" y="2590800"/>
            <a:ext cx="533400" cy="2133600"/>
            <a:chOff x="2160" y="1632"/>
            <a:chExt cx="336" cy="1344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160" y="1728"/>
              <a:ext cx="336" cy="1248"/>
            </a:xfrm>
            <a:custGeom>
              <a:avLst/>
              <a:gdLst>
                <a:gd name="T0" fmla="*/ 48 w 336"/>
                <a:gd name="T1" fmla="*/ 0 h 1296"/>
                <a:gd name="T2" fmla="*/ 336 w 336"/>
                <a:gd name="T3" fmla="*/ 0 h 1296"/>
                <a:gd name="T4" fmla="*/ 336 w 336"/>
                <a:gd name="T5" fmla="*/ 1296 h 1296"/>
                <a:gd name="T6" fmla="*/ 0 w 336"/>
                <a:gd name="T7" fmla="*/ 1296 h 1296"/>
                <a:gd name="T8" fmla="*/ 0 w 336"/>
                <a:gd name="T9" fmla="*/ 1200 h 1296"/>
                <a:gd name="T10" fmla="*/ 240 w 336"/>
                <a:gd name="T11" fmla="*/ 1200 h 1296"/>
                <a:gd name="T12" fmla="*/ 240 w 336"/>
                <a:gd name="T13" fmla="*/ 96 h 1296"/>
                <a:gd name="T14" fmla="*/ 48 w 336"/>
                <a:gd name="T15" fmla="*/ 96 h 1296"/>
                <a:gd name="T16" fmla="*/ 48 w 336"/>
                <a:gd name="T17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1296">
                  <a:moveTo>
                    <a:pt x="48" y="0"/>
                  </a:moveTo>
                  <a:lnTo>
                    <a:pt x="336" y="0"/>
                  </a:lnTo>
                  <a:lnTo>
                    <a:pt x="336" y="1296"/>
                  </a:lnTo>
                  <a:lnTo>
                    <a:pt x="0" y="1296"/>
                  </a:lnTo>
                  <a:lnTo>
                    <a:pt x="0" y="1200"/>
                  </a:lnTo>
                  <a:lnTo>
                    <a:pt x="240" y="1200"/>
                  </a:lnTo>
                  <a:lnTo>
                    <a:pt x="240" y="96"/>
                  </a:lnTo>
                  <a:lnTo>
                    <a:pt x="48" y="9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208" y="1632"/>
              <a:ext cx="192" cy="96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 rot="-5400000">
              <a:off x="2256" y="2784"/>
              <a:ext cx="48" cy="144"/>
            </a:xfrm>
            <a:prstGeom prst="flowChartDelay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Freeform 9"/>
          <p:cNvSpPr>
            <a:spLocks/>
          </p:cNvSpPr>
          <p:nvPr/>
        </p:nvSpPr>
        <p:spPr bwMode="auto">
          <a:xfrm>
            <a:off x="1905000" y="1600200"/>
            <a:ext cx="5397500" cy="3124200"/>
          </a:xfrm>
          <a:custGeom>
            <a:avLst/>
            <a:gdLst>
              <a:gd name="T0" fmla="*/ 0 w 3400"/>
              <a:gd name="T1" fmla="*/ 1968 h 1968"/>
              <a:gd name="T2" fmla="*/ 0 w 3400"/>
              <a:gd name="T3" fmla="*/ 1872 h 1968"/>
              <a:gd name="T4" fmla="*/ 240 w 3400"/>
              <a:gd name="T5" fmla="*/ 1872 h 1968"/>
              <a:gd name="T6" fmla="*/ 240 w 3400"/>
              <a:gd name="T7" fmla="*/ 296 h 1968"/>
              <a:gd name="T8" fmla="*/ 336 w 3400"/>
              <a:gd name="T9" fmla="*/ 96 h 1968"/>
              <a:gd name="T10" fmla="*/ 552 w 3400"/>
              <a:gd name="T11" fmla="*/ 0 h 1968"/>
              <a:gd name="T12" fmla="*/ 2808 w 3400"/>
              <a:gd name="T13" fmla="*/ 0 h 1968"/>
              <a:gd name="T14" fmla="*/ 3024 w 3400"/>
              <a:gd name="T15" fmla="*/ 80 h 1968"/>
              <a:gd name="T16" fmla="*/ 3120 w 3400"/>
              <a:gd name="T17" fmla="*/ 288 h 1968"/>
              <a:gd name="T18" fmla="*/ 3120 w 3400"/>
              <a:gd name="T19" fmla="*/ 1864 h 1968"/>
              <a:gd name="T20" fmla="*/ 3400 w 3400"/>
              <a:gd name="T21" fmla="*/ 1864 h 1968"/>
              <a:gd name="T22" fmla="*/ 3400 w 3400"/>
              <a:gd name="T23" fmla="*/ 1968 h 1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00" h="1968">
                <a:moveTo>
                  <a:pt x="0" y="1968"/>
                </a:moveTo>
                <a:lnTo>
                  <a:pt x="0" y="1872"/>
                </a:lnTo>
                <a:lnTo>
                  <a:pt x="240" y="1872"/>
                </a:lnTo>
                <a:lnTo>
                  <a:pt x="240" y="296"/>
                </a:lnTo>
                <a:lnTo>
                  <a:pt x="336" y="96"/>
                </a:lnTo>
                <a:lnTo>
                  <a:pt x="552" y="0"/>
                </a:lnTo>
                <a:lnTo>
                  <a:pt x="2808" y="0"/>
                </a:lnTo>
                <a:lnTo>
                  <a:pt x="3024" y="80"/>
                </a:lnTo>
                <a:lnTo>
                  <a:pt x="3120" y="288"/>
                </a:lnTo>
                <a:lnTo>
                  <a:pt x="3120" y="1864"/>
                </a:lnTo>
                <a:lnTo>
                  <a:pt x="3400" y="1864"/>
                </a:lnTo>
                <a:lnTo>
                  <a:pt x="3400" y="196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1447800" y="1841500"/>
            <a:ext cx="2133600" cy="3568700"/>
            <a:chOff x="1056" y="1160"/>
            <a:chExt cx="1344" cy="2248"/>
          </a:xfrm>
        </p:grpSpPr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056" y="1160"/>
              <a:ext cx="1344" cy="2152"/>
            </a:xfrm>
            <a:custGeom>
              <a:avLst/>
              <a:gdLst>
                <a:gd name="T0" fmla="*/ 1344 w 1344"/>
                <a:gd name="T1" fmla="*/ 0 h 2152"/>
                <a:gd name="T2" fmla="*/ 816 w 1344"/>
                <a:gd name="T3" fmla="*/ 0 h 2152"/>
                <a:gd name="T4" fmla="*/ 816 w 1344"/>
                <a:gd name="T5" fmla="*/ 2044 h 2152"/>
                <a:gd name="T6" fmla="*/ 0 w 1344"/>
                <a:gd name="T7" fmla="*/ 2044 h 2152"/>
                <a:gd name="T8" fmla="*/ 0 w 1344"/>
                <a:gd name="T9" fmla="*/ 2152 h 2152"/>
                <a:gd name="T10" fmla="*/ 912 w 1344"/>
                <a:gd name="T11" fmla="*/ 2152 h 2152"/>
                <a:gd name="T12" fmla="*/ 912 w 1344"/>
                <a:gd name="T13" fmla="*/ 92 h 2152"/>
                <a:gd name="T14" fmla="*/ 1344 w 1344"/>
                <a:gd name="T15" fmla="*/ 92 h 2152"/>
                <a:gd name="T16" fmla="*/ 1344 w 1344"/>
                <a:gd name="T17" fmla="*/ 0 h 2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4" h="2152">
                  <a:moveTo>
                    <a:pt x="1344" y="0"/>
                  </a:moveTo>
                  <a:lnTo>
                    <a:pt x="816" y="0"/>
                  </a:lnTo>
                  <a:lnTo>
                    <a:pt x="816" y="2044"/>
                  </a:lnTo>
                  <a:lnTo>
                    <a:pt x="0" y="2044"/>
                  </a:lnTo>
                  <a:lnTo>
                    <a:pt x="0" y="2152"/>
                  </a:lnTo>
                  <a:lnTo>
                    <a:pt x="912" y="2152"/>
                  </a:lnTo>
                  <a:lnTo>
                    <a:pt x="912" y="92"/>
                  </a:lnTo>
                  <a:lnTo>
                    <a:pt x="1344" y="92"/>
                  </a:lnTo>
                  <a:lnTo>
                    <a:pt x="1344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2208" y="1248"/>
              <a:ext cx="192" cy="96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5" name="Group 13"/>
            <p:cNvGrpSpPr>
              <a:grpSpLocks/>
            </p:cNvGrpSpPr>
            <p:nvPr/>
          </p:nvGrpSpPr>
          <p:grpSpPr bwMode="auto">
            <a:xfrm>
              <a:off x="1104" y="3120"/>
              <a:ext cx="144" cy="288"/>
              <a:chOff x="1104" y="3120"/>
              <a:chExt cx="144" cy="288"/>
            </a:xfrm>
          </p:grpSpPr>
          <p:sp>
            <p:nvSpPr>
              <p:cNvPr id="16" name="AutoShape 14"/>
              <p:cNvSpPr>
                <a:spLocks noChangeArrowheads="1"/>
              </p:cNvSpPr>
              <p:nvPr/>
            </p:nvSpPr>
            <p:spPr bwMode="auto">
              <a:xfrm rot="-5400000">
                <a:off x="1128" y="3096"/>
                <a:ext cx="96" cy="144"/>
              </a:xfrm>
              <a:prstGeom prst="flowChartDelay">
                <a:avLst/>
              </a:prstGeom>
              <a:gradFill rotWithShape="0">
                <a:gsLst>
                  <a:gs pos="0">
                    <a:srgbClr val="808080">
                      <a:gamma/>
                      <a:shade val="46275"/>
                      <a:invGamma/>
                    </a:srgbClr>
                  </a:gs>
                  <a:gs pos="50000">
                    <a:srgbClr val="808080"/>
                  </a:gs>
                  <a:gs pos="100000">
                    <a:srgbClr val="80808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1152" y="3312"/>
                <a:ext cx="48" cy="96"/>
              </a:xfrm>
              <a:prstGeom prst="rect">
                <a:avLst/>
              </a:prstGeom>
              <a:gradFill rotWithShape="0">
                <a:gsLst>
                  <a:gs pos="0">
                    <a:srgbClr val="808080">
                      <a:gamma/>
                      <a:shade val="46275"/>
                      <a:invGamma/>
                    </a:srgbClr>
                  </a:gs>
                  <a:gs pos="50000">
                    <a:srgbClr val="808080"/>
                  </a:gs>
                  <a:gs pos="100000">
                    <a:srgbClr val="80808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1180" y="3128"/>
                <a:ext cx="1" cy="44"/>
              </a:xfrm>
              <a:custGeom>
                <a:avLst/>
                <a:gdLst>
                  <a:gd name="T0" fmla="*/ 0 w 1"/>
                  <a:gd name="T1" fmla="*/ 0 h 44"/>
                  <a:gd name="T2" fmla="*/ 0 w 1"/>
                  <a:gd name="T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44">
                    <a:moveTo>
                      <a:pt x="0" y="0"/>
                    </a:moveTo>
                    <a:lnTo>
                      <a:pt x="0" y="44"/>
                    </a:lnTo>
                  </a:path>
                </a:pathLst>
              </a:custGeom>
              <a:noFill/>
              <a:ln w="57150" cmpd="sng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7467600" y="4953000"/>
            <a:ext cx="228600" cy="457200"/>
            <a:chOff x="1104" y="3120"/>
            <a:chExt cx="144" cy="288"/>
          </a:xfrm>
        </p:grpSpPr>
        <p:sp>
          <p:nvSpPr>
            <p:cNvPr id="20" name="AutoShape 18"/>
            <p:cNvSpPr>
              <a:spLocks noChangeArrowheads="1"/>
            </p:cNvSpPr>
            <p:nvPr/>
          </p:nvSpPr>
          <p:spPr bwMode="auto">
            <a:xfrm rot="-5400000">
              <a:off x="1128" y="3096"/>
              <a:ext cx="96" cy="144"/>
            </a:xfrm>
            <a:prstGeom prst="flowChartDelay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152" y="3312"/>
              <a:ext cx="48" cy="96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1180" y="3128"/>
              <a:ext cx="1" cy="44"/>
            </a:xfrm>
            <a:custGeom>
              <a:avLst/>
              <a:gdLst>
                <a:gd name="T0" fmla="*/ 0 w 1"/>
                <a:gd name="T1" fmla="*/ 0 h 44"/>
                <a:gd name="T2" fmla="*/ 0 w 1"/>
                <a:gd name="T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44">
                  <a:moveTo>
                    <a:pt x="0" y="0"/>
                  </a:moveTo>
                  <a:lnTo>
                    <a:pt x="0" y="44"/>
                  </a:lnTo>
                </a:path>
              </a:pathLst>
            </a:custGeom>
            <a:noFill/>
            <a:ln w="57150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3" name="AutoShape 21"/>
          <p:cNvSpPr>
            <a:spLocks noChangeArrowheads="1"/>
          </p:cNvSpPr>
          <p:nvPr/>
        </p:nvSpPr>
        <p:spPr bwMode="auto">
          <a:xfrm rot="5400000" flipV="1">
            <a:off x="5791200" y="2286000"/>
            <a:ext cx="76200" cy="228600"/>
          </a:xfrm>
          <a:prstGeom prst="flowChartDelay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2813050" y="2819400"/>
            <a:ext cx="3200400" cy="1993900"/>
            <a:chOff x="1916" y="1776"/>
            <a:chExt cx="2016" cy="1256"/>
          </a:xfrm>
        </p:grpSpPr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2880" y="1968"/>
              <a:ext cx="768" cy="864"/>
            </a:xfrm>
            <a:prstGeom prst="rect">
              <a:avLst/>
            </a:prstGeom>
            <a:gradFill rotWithShape="0">
              <a:gsLst>
                <a:gs pos="0">
                  <a:srgbClr val="CC9900">
                    <a:gamma/>
                    <a:shade val="46275"/>
                    <a:invGamma/>
                  </a:srgbClr>
                </a:gs>
                <a:gs pos="50000">
                  <a:srgbClr val="CC9900"/>
                </a:gs>
                <a:gs pos="100000">
                  <a:srgbClr val="CC99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6" name="Group 24"/>
            <p:cNvGrpSpPr>
              <a:grpSpLocks/>
            </p:cNvGrpSpPr>
            <p:nvPr/>
          </p:nvGrpSpPr>
          <p:grpSpPr bwMode="auto">
            <a:xfrm>
              <a:off x="1916" y="1776"/>
              <a:ext cx="2016" cy="1256"/>
              <a:chOff x="1916" y="1776"/>
              <a:chExt cx="2016" cy="1256"/>
            </a:xfrm>
          </p:grpSpPr>
          <p:grpSp>
            <p:nvGrpSpPr>
              <p:cNvPr id="27" name="Group 25"/>
              <p:cNvGrpSpPr>
                <a:grpSpLocks/>
              </p:cNvGrpSpPr>
              <p:nvPr/>
            </p:nvGrpSpPr>
            <p:grpSpPr bwMode="auto">
              <a:xfrm>
                <a:off x="2736" y="1824"/>
                <a:ext cx="1056" cy="1152"/>
                <a:chOff x="2640" y="1824"/>
                <a:chExt cx="1248" cy="1152"/>
              </a:xfrm>
            </p:grpSpPr>
            <p:sp>
              <p:nvSpPr>
                <p:cNvPr id="48" name="Rectangle 26"/>
                <p:cNvSpPr>
                  <a:spLocks noChangeArrowheads="1"/>
                </p:cNvSpPr>
                <p:nvPr/>
              </p:nvSpPr>
              <p:spPr bwMode="auto">
                <a:xfrm>
                  <a:off x="2640" y="1824"/>
                  <a:ext cx="1248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99CC00">
                        <a:gamma/>
                        <a:shade val="46275"/>
                        <a:invGamma/>
                      </a:srgbClr>
                    </a:gs>
                    <a:gs pos="50000">
                      <a:srgbClr val="99CC00"/>
                    </a:gs>
                    <a:gs pos="100000">
                      <a:srgbClr val="99CC00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L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" name="Rectangle 27"/>
                <p:cNvSpPr>
                  <a:spLocks noChangeArrowheads="1"/>
                </p:cNvSpPr>
                <p:nvPr/>
              </p:nvSpPr>
              <p:spPr bwMode="auto">
                <a:xfrm>
                  <a:off x="2640" y="2832"/>
                  <a:ext cx="1248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99CC00">
                        <a:gamma/>
                        <a:shade val="46275"/>
                        <a:invGamma/>
                      </a:srgbClr>
                    </a:gs>
                    <a:gs pos="50000">
                      <a:srgbClr val="99CC00"/>
                    </a:gs>
                    <a:gs pos="100000">
                      <a:srgbClr val="99CC00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L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28" name="Rectangle 28"/>
              <p:cNvSpPr>
                <a:spLocks noChangeArrowheads="1"/>
              </p:cNvSpPr>
              <p:nvPr/>
            </p:nvSpPr>
            <p:spPr bwMode="auto">
              <a:xfrm>
                <a:off x="3120" y="1776"/>
                <a:ext cx="288" cy="48"/>
              </a:xfrm>
              <a:prstGeom prst="rect">
                <a:avLst/>
              </a:prstGeom>
              <a:gradFill rotWithShape="0">
                <a:gsLst>
                  <a:gs pos="0">
                    <a:srgbClr val="808080">
                      <a:gamma/>
                      <a:shade val="46275"/>
                      <a:invGamma/>
                    </a:srgbClr>
                  </a:gs>
                  <a:gs pos="50000">
                    <a:srgbClr val="808080"/>
                  </a:gs>
                  <a:gs pos="100000">
                    <a:srgbClr val="80808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9" name="Group 29"/>
              <p:cNvGrpSpPr>
                <a:grpSpLocks/>
              </p:cNvGrpSpPr>
              <p:nvPr/>
            </p:nvGrpSpPr>
            <p:grpSpPr bwMode="auto">
              <a:xfrm>
                <a:off x="1916" y="2020"/>
                <a:ext cx="2016" cy="1012"/>
                <a:chOff x="1916" y="2020"/>
                <a:chExt cx="2016" cy="1012"/>
              </a:xfrm>
            </p:grpSpPr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1916" y="2728"/>
                  <a:ext cx="1760" cy="60"/>
                </a:xfrm>
                <a:custGeom>
                  <a:avLst/>
                  <a:gdLst>
                    <a:gd name="T0" fmla="*/ 0 w 1760"/>
                    <a:gd name="T1" fmla="*/ 56 h 60"/>
                    <a:gd name="T2" fmla="*/ 960 w 1760"/>
                    <a:gd name="T3" fmla="*/ 60 h 60"/>
                    <a:gd name="T4" fmla="*/ 1760 w 1760"/>
                    <a:gd name="T5" fmla="*/ 28 h 60"/>
                    <a:gd name="T6" fmla="*/ 1732 w 1760"/>
                    <a:gd name="T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60" h="60">
                      <a:moveTo>
                        <a:pt x="0" y="56"/>
                      </a:moveTo>
                      <a:lnTo>
                        <a:pt x="960" y="60"/>
                      </a:lnTo>
                      <a:lnTo>
                        <a:pt x="1760" y="28"/>
                      </a:lnTo>
                      <a:lnTo>
                        <a:pt x="1732" y="0"/>
                      </a:lnTo>
                    </a:path>
                  </a:pathLst>
                </a:custGeom>
                <a:noFill/>
                <a:ln w="38100" cmpd="sng">
                  <a:solidFill>
                    <a:srgbClr val="996600"/>
                  </a:solidFill>
                  <a:round/>
                  <a:headEnd type="oval" w="sm" len="sm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L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31" name="Group 31"/>
                <p:cNvGrpSpPr>
                  <a:grpSpLocks/>
                </p:cNvGrpSpPr>
                <p:nvPr/>
              </p:nvGrpSpPr>
              <p:grpSpPr bwMode="auto">
                <a:xfrm>
                  <a:off x="2828" y="2064"/>
                  <a:ext cx="852" cy="704"/>
                  <a:chOff x="2828" y="2064"/>
                  <a:chExt cx="852" cy="704"/>
                </a:xfrm>
              </p:grpSpPr>
              <p:sp>
                <p:nvSpPr>
                  <p:cNvPr id="33" name="Freeform 32"/>
                  <p:cNvSpPr>
                    <a:spLocks/>
                  </p:cNvSpPr>
                  <p:nvPr/>
                </p:nvSpPr>
                <p:spPr bwMode="auto">
                  <a:xfrm>
                    <a:off x="2828" y="2708"/>
                    <a:ext cx="848" cy="60"/>
                  </a:xfrm>
                  <a:custGeom>
                    <a:avLst/>
                    <a:gdLst>
                      <a:gd name="T0" fmla="*/ 52 w 848"/>
                      <a:gd name="T1" fmla="*/ 60 h 60"/>
                      <a:gd name="T2" fmla="*/ 0 w 848"/>
                      <a:gd name="T3" fmla="*/ 44 h 60"/>
                      <a:gd name="T4" fmla="*/ 848 w 848"/>
                      <a:gd name="T5" fmla="*/ 12 h 60"/>
                      <a:gd name="T6" fmla="*/ 820 w 848"/>
                      <a:gd name="T7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48" h="60">
                        <a:moveTo>
                          <a:pt x="52" y="60"/>
                        </a:moveTo>
                        <a:lnTo>
                          <a:pt x="0" y="44"/>
                        </a:lnTo>
                        <a:lnTo>
                          <a:pt x="848" y="12"/>
                        </a:lnTo>
                        <a:lnTo>
                          <a:pt x="820" y="0"/>
                        </a:lnTo>
                      </a:path>
                    </a:pathLst>
                  </a:custGeom>
                  <a:noFill/>
                  <a:ln w="38100" cmpd="sng">
                    <a:solidFill>
                      <a:srgbClr val="9966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L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2832" y="2676"/>
                    <a:ext cx="848" cy="60"/>
                  </a:xfrm>
                  <a:custGeom>
                    <a:avLst/>
                    <a:gdLst>
                      <a:gd name="T0" fmla="*/ 52 w 848"/>
                      <a:gd name="T1" fmla="*/ 60 h 60"/>
                      <a:gd name="T2" fmla="*/ 0 w 848"/>
                      <a:gd name="T3" fmla="*/ 44 h 60"/>
                      <a:gd name="T4" fmla="*/ 848 w 848"/>
                      <a:gd name="T5" fmla="*/ 12 h 60"/>
                      <a:gd name="T6" fmla="*/ 820 w 848"/>
                      <a:gd name="T7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48" h="60">
                        <a:moveTo>
                          <a:pt x="52" y="60"/>
                        </a:moveTo>
                        <a:lnTo>
                          <a:pt x="0" y="44"/>
                        </a:lnTo>
                        <a:lnTo>
                          <a:pt x="848" y="12"/>
                        </a:lnTo>
                        <a:lnTo>
                          <a:pt x="820" y="0"/>
                        </a:lnTo>
                      </a:path>
                    </a:pathLst>
                  </a:custGeom>
                  <a:noFill/>
                  <a:ln w="38100" cmpd="sng">
                    <a:solidFill>
                      <a:srgbClr val="9966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L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" name="Freeform 34"/>
                  <p:cNvSpPr>
                    <a:spLocks/>
                  </p:cNvSpPr>
                  <p:nvPr/>
                </p:nvSpPr>
                <p:spPr bwMode="auto">
                  <a:xfrm>
                    <a:off x="2832" y="2640"/>
                    <a:ext cx="848" cy="60"/>
                  </a:xfrm>
                  <a:custGeom>
                    <a:avLst/>
                    <a:gdLst>
                      <a:gd name="T0" fmla="*/ 52 w 848"/>
                      <a:gd name="T1" fmla="*/ 60 h 60"/>
                      <a:gd name="T2" fmla="*/ 0 w 848"/>
                      <a:gd name="T3" fmla="*/ 44 h 60"/>
                      <a:gd name="T4" fmla="*/ 848 w 848"/>
                      <a:gd name="T5" fmla="*/ 12 h 60"/>
                      <a:gd name="T6" fmla="*/ 820 w 848"/>
                      <a:gd name="T7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48" h="60">
                        <a:moveTo>
                          <a:pt x="52" y="60"/>
                        </a:moveTo>
                        <a:lnTo>
                          <a:pt x="0" y="44"/>
                        </a:lnTo>
                        <a:lnTo>
                          <a:pt x="848" y="12"/>
                        </a:lnTo>
                        <a:lnTo>
                          <a:pt x="820" y="0"/>
                        </a:lnTo>
                      </a:path>
                    </a:pathLst>
                  </a:custGeom>
                  <a:noFill/>
                  <a:ln w="38100" cmpd="sng">
                    <a:solidFill>
                      <a:srgbClr val="9966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L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6" name="Freeform 35"/>
                  <p:cNvSpPr>
                    <a:spLocks/>
                  </p:cNvSpPr>
                  <p:nvPr/>
                </p:nvSpPr>
                <p:spPr bwMode="auto">
                  <a:xfrm>
                    <a:off x="2832" y="2592"/>
                    <a:ext cx="848" cy="60"/>
                  </a:xfrm>
                  <a:custGeom>
                    <a:avLst/>
                    <a:gdLst>
                      <a:gd name="T0" fmla="*/ 52 w 848"/>
                      <a:gd name="T1" fmla="*/ 60 h 60"/>
                      <a:gd name="T2" fmla="*/ 0 w 848"/>
                      <a:gd name="T3" fmla="*/ 44 h 60"/>
                      <a:gd name="T4" fmla="*/ 848 w 848"/>
                      <a:gd name="T5" fmla="*/ 12 h 60"/>
                      <a:gd name="T6" fmla="*/ 820 w 848"/>
                      <a:gd name="T7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48" h="60">
                        <a:moveTo>
                          <a:pt x="52" y="60"/>
                        </a:moveTo>
                        <a:lnTo>
                          <a:pt x="0" y="44"/>
                        </a:lnTo>
                        <a:lnTo>
                          <a:pt x="848" y="12"/>
                        </a:lnTo>
                        <a:lnTo>
                          <a:pt x="820" y="0"/>
                        </a:lnTo>
                      </a:path>
                    </a:pathLst>
                  </a:custGeom>
                  <a:noFill/>
                  <a:ln w="38100" cmpd="sng">
                    <a:solidFill>
                      <a:srgbClr val="9966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L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7" name="Freeform 36"/>
                  <p:cNvSpPr>
                    <a:spLocks/>
                  </p:cNvSpPr>
                  <p:nvPr/>
                </p:nvSpPr>
                <p:spPr bwMode="auto">
                  <a:xfrm>
                    <a:off x="2832" y="2544"/>
                    <a:ext cx="848" cy="60"/>
                  </a:xfrm>
                  <a:custGeom>
                    <a:avLst/>
                    <a:gdLst>
                      <a:gd name="T0" fmla="*/ 52 w 848"/>
                      <a:gd name="T1" fmla="*/ 60 h 60"/>
                      <a:gd name="T2" fmla="*/ 0 w 848"/>
                      <a:gd name="T3" fmla="*/ 44 h 60"/>
                      <a:gd name="T4" fmla="*/ 848 w 848"/>
                      <a:gd name="T5" fmla="*/ 12 h 60"/>
                      <a:gd name="T6" fmla="*/ 820 w 848"/>
                      <a:gd name="T7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48" h="60">
                        <a:moveTo>
                          <a:pt x="52" y="60"/>
                        </a:moveTo>
                        <a:lnTo>
                          <a:pt x="0" y="44"/>
                        </a:lnTo>
                        <a:lnTo>
                          <a:pt x="848" y="12"/>
                        </a:lnTo>
                        <a:lnTo>
                          <a:pt x="820" y="0"/>
                        </a:lnTo>
                      </a:path>
                    </a:pathLst>
                  </a:custGeom>
                  <a:noFill/>
                  <a:ln w="38100" cmpd="sng">
                    <a:solidFill>
                      <a:srgbClr val="9966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L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8" name="Freeform 37"/>
                  <p:cNvSpPr>
                    <a:spLocks/>
                  </p:cNvSpPr>
                  <p:nvPr/>
                </p:nvSpPr>
                <p:spPr bwMode="auto">
                  <a:xfrm>
                    <a:off x="2832" y="2496"/>
                    <a:ext cx="848" cy="60"/>
                  </a:xfrm>
                  <a:custGeom>
                    <a:avLst/>
                    <a:gdLst>
                      <a:gd name="T0" fmla="*/ 52 w 848"/>
                      <a:gd name="T1" fmla="*/ 60 h 60"/>
                      <a:gd name="T2" fmla="*/ 0 w 848"/>
                      <a:gd name="T3" fmla="*/ 44 h 60"/>
                      <a:gd name="T4" fmla="*/ 848 w 848"/>
                      <a:gd name="T5" fmla="*/ 12 h 60"/>
                      <a:gd name="T6" fmla="*/ 820 w 848"/>
                      <a:gd name="T7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48" h="60">
                        <a:moveTo>
                          <a:pt x="52" y="60"/>
                        </a:moveTo>
                        <a:lnTo>
                          <a:pt x="0" y="44"/>
                        </a:lnTo>
                        <a:lnTo>
                          <a:pt x="848" y="12"/>
                        </a:lnTo>
                        <a:lnTo>
                          <a:pt x="820" y="0"/>
                        </a:lnTo>
                      </a:path>
                    </a:pathLst>
                  </a:custGeom>
                  <a:noFill/>
                  <a:ln w="38100" cmpd="sng">
                    <a:solidFill>
                      <a:srgbClr val="9966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L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9" name="Freeform 38"/>
                  <p:cNvSpPr>
                    <a:spLocks/>
                  </p:cNvSpPr>
                  <p:nvPr/>
                </p:nvSpPr>
                <p:spPr bwMode="auto">
                  <a:xfrm>
                    <a:off x="2832" y="2448"/>
                    <a:ext cx="848" cy="60"/>
                  </a:xfrm>
                  <a:custGeom>
                    <a:avLst/>
                    <a:gdLst>
                      <a:gd name="T0" fmla="*/ 52 w 848"/>
                      <a:gd name="T1" fmla="*/ 60 h 60"/>
                      <a:gd name="T2" fmla="*/ 0 w 848"/>
                      <a:gd name="T3" fmla="*/ 44 h 60"/>
                      <a:gd name="T4" fmla="*/ 848 w 848"/>
                      <a:gd name="T5" fmla="*/ 12 h 60"/>
                      <a:gd name="T6" fmla="*/ 820 w 848"/>
                      <a:gd name="T7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48" h="60">
                        <a:moveTo>
                          <a:pt x="52" y="60"/>
                        </a:moveTo>
                        <a:lnTo>
                          <a:pt x="0" y="44"/>
                        </a:lnTo>
                        <a:lnTo>
                          <a:pt x="848" y="12"/>
                        </a:lnTo>
                        <a:lnTo>
                          <a:pt x="820" y="0"/>
                        </a:lnTo>
                      </a:path>
                    </a:pathLst>
                  </a:custGeom>
                  <a:noFill/>
                  <a:ln w="38100" cmpd="sng">
                    <a:solidFill>
                      <a:srgbClr val="9966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L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0" name="Freeform 39"/>
                  <p:cNvSpPr>
                    <a:spLocks/>
                  </p:cNvSpPr>
                  <p:nvPr/>
                </p:nvSpPr>
                <p:spPr bwMode="auto">
                  <a:xfrm>
                    <a:off x="2832" y="2400"/>
                    <a:ext cx="848" cy="60"/>
                  </a:xfrm>
                  <a:custGeom>
                    <a:avLst/>
                    <a:gdLst>
                      <a:gd name="T0" fmla="*/ 52 w 848"/>
                      <a:gd name="T1" fmla="*/ 60 h 60"/>
                      <a:gd name="T2" fmla="*/ 0 w 848"/>
                      <a:gd name="T3" fmla="*/ 44 h 60"/>
                      <a:gd name="T4" fmla="*/ 848 w 848"/>
                      <a:gd name="T5" fmla="*/ 12 h 60"/>
                      <a:gd name="T6" fmla="*/ 820 w 848"/>
                      <a:gd name="T7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48" h="60">
                        <a:moveTo>
                          <a:pt x="52" y="60"/>
                        </a:moveTo>
                        <a:lnTo>
                          <a:pt x="0" y="44"/>
                        </a:lnTo>
                        <a:lnTo>
                          <a:pt x="848" y="12"/>
                        </a:lnTo>
                        <a:lnTo>
                          <a:pt x="820" y="0"/>
                        </a:lnTo>
                      </a:path>
                    </a:pathLst>
                  </a:custGeom>
                  <a:noFill/>
                  <a:ln w="38100" cmpd="sng">
                    <a:solidFill>
                      <a:srgbClr val="9966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L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1" name="Freeform 40"/>
                  <p:cNvSpPr>
                    <a:spLocks/>
                  </p:cNvSpPr>
                  <p:nvPr/>
                </p:nvSpPr>
                <p:spPr bwMode="auto">
                  <a:xfrm>
                    <a:off x="2832" y="2352"/>
                    <a:ext cx="848" cy="60"/>
                  </a:xfrm>
                  <a:custGeom>
                    <a:avLst/>
                    <a:gdLst>
                      <a:gd name="T0" fmla="*/ 52 w 848"/>
                      <a:gd name="T1" fmla="*/ 60 h 60"/>
                      <a:gd name="T2" fmla="*/ 0 w 848"/>
                      <a:gd name="T3" fmla="*/ 44 h 60"/>
                      <a:gd name="T4" fmla="*/ 848 w 848"/>
                      <a:gd name="T5" fmla="*/ 12 h 60"/>
                      <a:gd name="T6" fmla="*/ 820 w 848"/>
                      <a:gd name="T7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48" h="60">
                        <a:moveTo>
                          <a:pt x="52" y="60"/>
                        </a:moveTo>
                        <a:lnTo>
                          <a:pt x="0" y="44"/>
                        </a:lnTo>
                        <a:lnTo>
                          <a:pt x="848" y="12"/>
                        </a:lnTo>
                        <a:lnTo>
                          <a:pt x="820" y="0"/>
                        </a:lnTo>
                      </a:path>
                    </a:pathLst>
                  </a:custGeom>
                  <a:noFill/>
                  <a:ln w="38100" cmpd="sng">
                    <a:solidFill>
                      <a:srgbClr val="9966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L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2" name="Freeform 41"/>
                  <p:cNvSpPr>
                    <a:spLocks/>
                  </p:cNvSpPr>
                  <p:nvPr/>
                </p:nvSpPr>
                <p:spPr bwMode="auto">
                  <a:xfrm>
                    <a:off x="2832" y="2304"/>
                    <a:ext cx="848" cy="60"/>
                  </a:xfrm>
                  <a:custGeom>
                    <a:avLst/>
                    <a:gdLst>
                      <a:gd name="T0" fmla="*/ 52 w 848"/>
                      <a:gd name="T1" fmla="*/ 60 h 60"/>
                      <a:gd name="T2" fmla="*/ 0 w 848"/>
                      <a:gd name="T3" fmla="*/ 44 h 60"/>
                      <a:gd name="T4" fmla="*/ 848 w 848"/>
                      <a:gd name="T5" fmla="*/ 12 h 60"/>
                      <a:gd name="T6" fmla="*/ 820 w 848"/>
                      <a:gd name="T7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48" h="60">
                        <a:moveTo>
                          <a:pt x="52" y="60"/>
                        </a:moveTo>
                        <a:lnTo>
                          <a:pt x="0" y="44"/>
                        </a:lnTo>
                        <a:lnTo>
                          <a:pt x="848" y="12"/>
                        </a:lnTo>
                        <a:lnTo>
                          <a:pt x="820" y="0"/>
                        </a:lnTo>
                      </a:path>
                    </a:pathLst>
                  </a:custGeom>
                  <a:noFill/>
                  <a:ln w="38100" cmpd="sng">
                    <a:solidFill>
                      <a:srgbClr val="9966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L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3" name="Freeform 42"/>
                  <p:cNvSpPr>
                    <a:spLocks/>
                  </p:cNvSpPr>
                  <p:nvPr/>
                </p:nvSpPr>
                <p:spPr bwMode="auto">
                  <a:xfrm>
                    <a:off x="2832" y="2256"/>
                    <a:ext cx="848" cy="60"/>
                  </a:xfrm>
                  <a:custGeom>
                    <a:avLst/>
                    <a:gdLst>
                      <a:gd name="T0" fmla="*/ 52 w 848"/>
                      <a:gd name="T1" fmla="*/ 60 h 60"/>
                      <a:gd name="T2" fmla="*/ 0 w 848"/>
                      <a:gd name="T3" fmla="*/ 44 h 60"/>
                      <a:gd name="T4" fmla="*/ 848 w 848"/>
                      <a:gd name="T5" fmla="*/ 12 h 60"/>
                      <a:gd name="T6" fmla="*/ 820 w 848"/>
                      <a:gd name="T7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48" h="60">
                        <a:moveTo>
                          <a:pt x="52" y="60"/>
                        </a:moveTo>
                        <a:lnTo>
                          <a:pt x="0" y="44"/>
                        </a:lnTo>
                        <a:lnTo>
                          <a:pt x="848" y="12"/>
                        </a:lnTo>
                        <a:lnTo>
                          <a:pt x="820" y="0"/>
                        </a:lnTo>
                      </a:path>
                    </a:pathLst>
                  </a:custGeom>
                  <a:noFill/>
                  <a:ln w="38100" cmpd="sng">
                    <a:solidFill>
                      <a:srgbClr val="9966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L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4" name="Freeform 43"/>
                  <p:cNvSpPr>
                    <a:spLocks/>
                  </p:cNvSpPr>
                  <p:nvPr/>
                </p:nvSpPr>
                <p:spPr bwMode="auto">
                  <a:xfrm>
                    <a:off x="2832" y="2208"/>
                    <a:ext cx="848" cy="60"/>
                  </a:xfrm>
                  <a:custGeom>
                    <a:avLst/>
                    <a:gdLst>
                      <a:gd name="T0" fmla="*/ 52 w 848"/>
                      <a:gd name="T1" fmla="*/ 60 h 60"/>
                      <a:gd name="T2" fmla="*/ 0 w 848"/>
                      <a:gd name="T3" fmla="*/ 44 h 60"/>
                      <a:gd name="T4" fmla="*/ 848 w 848"/>
                      <a:gd name="T5" fmla="*/ 12 h 60"/>
                      <a:gd name="T6" fmla="*/ 820 w 848"/>
                      <a:gd name="T7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48" h="60">
                        <a:moveTo>
                          <a:pt x="52" y="60"/>
                        </a:moveTo>
                        <a:lnTo>
                          <a:pt x="0" y="44"/>
                        </a:lnTo>
                        <a:lnTo>
                          <a:pt x="848" y="12"/>
                        </a:lnTo>
                        <a:lnTo>
                          <a:pt x="820" y="0"/>
                        </a:lnTo>
                      </a:path>
                    </a:pathLst>
                  </a:custGeom>
                  <a:noFill/>
                  <a:ln w="38100" cmpd="sng">
                    <a:solidFill>
                      <a:srgbClr val="9966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L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5" name="Freeform 44"/>
                  <p:cNvSpPr>
                    <a:spLocks/>
                  </p:cNvSpPr>
                  <p:nvPr/>
                </p:nvSpPr>
                <p:spPr bwMode="auto">
                  <a:xfrm>
                    <a:off x="2832" y="2160"/>
                    <a:ext cx="848" cy="60"/>
                  </a:xfrm>
                  <a:custGeom>
                    <a:avLst/>
                    <a:gdLst>
                      <a:gd name="T0" fmla="*/ 52 w 848"/>
                      <a:gd name="T1" fmla="*/ 60 h 60"/>
                      <a:gd name="T2" fmla="*/ 0 w 848"/>
                      <a:gd name="T3" fmla="*/ 44 h 60"/>
                      <a:gd name="T4" fmla="*/ 848 w 848"/>
                      <a:gd name="T5" fmla="*/ 12 h 60"/>
                      <a:gd name="T6" fmla="*/ 820 w 848"/>
                      <a:gd name="T7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48" h="60">
                        <a:moveTo>
                          <a:pt x="52" y="60"/>
                        </a:moveTo>
                        <a:lnTo>
                          <a:pt x="0" y="44"/>
                        </a:lnTo>
                        <a:lnTo>
                          <a:pt x="848" y="12"/>
                        </a:lnTo>
                        <a:lnTo>
                          <a:pt x="820" y="0"/>
                        </a:lnTo>
                      </a:path>
                    </a:pathLst>
                  </a:custGeom>
                  <a:noFill/>
                  <a:ln w="38100" cmpd="sng">
                    <a:solidFill>
                      <a:srgbClr val="9966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L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6" name="Freeform 45"/>
                  <p:cNvSpPr>
                    <a:spLocks/>
                  </p:cNvSpPr>
                  <p:nvPr/>
                </p:nvSpPr>
                <p:spPr bwMode="auto">
                  <a:xfrm>
                    <a:off x="2832" y="2112"/>
                    <a:ext cx="848" cy="60"/>
                  </a:xfrm>
                  <a:custGeom>
                    <a:avLst/>
                    <a:gdLst>
                      <a:gd name="T0" fmla="*/ 52 w 848"/>
                      <a:gd name="T1" fmla="*/ 60 h 60"/>
                      <a:gd name="T2" fmla="*/ 0 w 848"/>
                      <a:gd name="T3" fmla="*/ 44 h 60"/>
                      <a:gd name="T4" fmla="*/ 848 w 848"/>
                      <a:gd name="T5" fmla="*/ 12 h 60"/>
                      <a:gd name="T6" fmla="*/ 820 w 848"/>
                      <a:gd name="T7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48" h="60">
                        <a:moveTo>
                          <a:pt x="52" y="60"/>
                        </a:moveTo>
                        <a:lnTo>
                          <a:pt x="0" y="44"/>
                        </a:lnTo>
                        <a:lnTo>
                          <a:pt x="848" y="12"/>
                        </a:lnTo>
                        <a:lnTo>
                          <a:pt x="820" y="0"/>
                        </a:lnTo>
                      </a:path>
                    </a:pathLst>
                  </a:custGeom>
                  <a:noFill/>
                  <a:ln w="38100" cmpd="sng">
                    <a:solidFill>
                      <a:srgbClr val="9966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L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7" name="Freeform 46"/>
                  <p:cNvSpPr>
                    <a:spLocks/>
                  </p:cNvSpPr>
                  <p:nvPr/>
                </p:nvSpPr>
                <p:spPr bwMode="auto">
                  <a:xfrm>
                    <a:off x="2832" y="2064"/>
                    <a:ext cx="848" cy="60"/>
                  </a:xfrm>
                  <a:custGeom>
                    <a:avLst/>
                    <a:gdLst>
                      <a:gd name="T0" fmla="*/ 52 w 848"/>
                      <a:gd name="T1" fmla="*/ 60 h 60"/>
                      <a:gd name="T2" fmla="*/ 0 w 848"/>
                      <a:gd name="T3" fmla="*/ 44 h 60"/>
                      <a:gd name="T4" fmla="*/ 848 w 848"/>
                      <a:gd name="T5" fmla="*/ 12 h 60"/>
                      <a:gd name="T6" fmla="*/ 820 w 848"/>
                      <a:gd name="T7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48" h="60">
                        <a:moveTo>
                          <a:pt x="52" y="60"/>
                        </a:moveTo>
                        <a:lnTo>
                          <a:pt x="0" y="44"/>
                        </a:lnTo>
                        <a:lnTo>
                          <a:pt x="848" y="12"/>
                        </a:lnTo>
                        <a:lnTo>
                          <a:pt x="820" y="0"/>
                        </a:lnTo>
                      </a:path>
                    </a:pathLst>
                  </a:custGeom>
                  <a:noFill/>
                  <a:ln w="38100" cmpd="sng">
                    <a:solidFill>
                      <a:srgbClr val="9966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L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32" name="Freeform 47"/>
                <p:cNvSpPr>
                  <a:spLocks/>
                </p:cNvSpPr>
                <p:nvPr/>
              </p:nvSpPr>
              <p:spPr bwMode="auto">
                <a:xfrm>
                  <a:off x="2832" y="2020"/>
                  <a:ext cx="1100" cy="1012"/>
                </a:xfrm>
                <a:custGeom>
                  <a:avLst/>
                  <a:gdLst>
                    <a:gd name="T0" fmla="*/ 52 w 1100"/>
                    <a:gd name="T1" fmla="*/ 56 h 1012"/>
                    <a:gd name="T2" fmla="*/ 0 w 1100"/>
                    <a:gd name="T3" fmla="*/ 40 h 1012"/>
                    <a:gd name="T4" fmla="*/ 920 w 1100"/>
                    <a:gd name="T5" fmla="*/ 0 h 1012"/>
                    <a:gd name="T6" fmla="*/ 1080 w 1100"/>
                    <a:gd name="T7" fmla="*/ 280 h 1012"/>
                    <a:gd name="T8" fmla="*/ 1100 w 1100"/>
                    <a:gd name="T9" fmla="*/ 1012 h 10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0" h="1012">
                      <a:moveTo>
                        <a:pt x="52" y="56"/>
                      </a:moveTo>
                      <a:lnTo>
                        <a:pt x="0" y="40"/>
                      </a:lnTo>
                      <a:lnTo>
                        <a:pt x="920" y="0"/>
                      </a:lnTo>
                      <a:lnTo>
                        <a:pt x="1080" y="280"/>
                      </a:lnTo>
                      <a:lnTo>
                        <a:pt x="1100" y="1012"/>
                      </a:lnTo>
                    </a:path>
                  </a:pathLst>
                </a:custGeom>
                <a:noFill/>
                <a:ln w="38100" cmpd="sng">
                  <a:solidFill>
                    <a:srgbClr val="996600"/>
                  </a:solidFill>
                  <a:round/>
                  <a:headEnd/>
                  <a:tailEnd type="oval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L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50" name="Text Box 48"/>
          <p:cNvSpPr txBox="1">
            <a:spLocks noChangeArrowheads="1"/>
          </p:cNvSpPr>
          <p:nvPr/>
        </p:nvSpPr>
        <p:spPr bwMode="auto">
          <a:xfrm>
            <a:off x="562158" y="5654675"/>
            <a:ext cx="914033" cy="738664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70C0"/>
            </a:solidFill>
            <a:prstDash val="dash"/>
          </a:ln>
          <a:effectLst/>
        </p:spPr>
        <p:txBody>
          <a:bodyPr wrap="none">
            <a:spAutoFit/>
          </a:bodyPr>
          <a:lstStyle>
            <a:defPPr>
              <a:defRPr lang="es-ES"/>
            </a:defPPr>
            <a:lvl1pPr algn="ctr" eaLnBrk="0" hangingPunct="0">
              <a:defRPr sz="1400" b="1">
                <a:solidFill>
                  <a:schemeClr val="dk1"/>
                </a:solidFill>
                <a:latin typeface="Century Gothic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Terminal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Ignición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IGN</a:t>
            </a:r>
            <a:endParaRPr kumimoji="0" lang="es-ES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1" name="Text Box 49"/>
          <p:cNvSpPr txBox="1">
            <a:spLocks noChangeArrowheads="1"/>
          </p:cNvSpPr>
          <p:nvPr/>
        </p:nvSpPr>
        <p:spPr bwMode="auto">
          <a:xfrm>
            <a:off x="7724959" y="5638800"/>
            <a:ext cx="914033" cy="738664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70C0"/>
            </a:solidFill>
            <a:prstDash val="dash"/>
          </a:ln>
          <a:effectLst/>
        </p:spPr>
        <p:txBody>
          <a:bodyPr wrap="none">
            <a:spAutoFit/>
          </a:bodyPr>
          <a:lstStyle>
            <a:defPPr>
              <a:defRPr lang="es-ES"/>
            </a:defPPr>
            <a:lvl1pPr algn="ctr" eaLnBrk="0" hangingPunct="0">
              <a:defRPr sz="1400" b="1">
                <a:solidFill>
                  <a:schemeClr val="dk1"/>
                </a:solidFill>
                <a:latin typeface="Century Gothic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Terminal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Field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FD</a:t>
            </a:r>
            <a:endParaRPr kumimoji="0" lang="es-ES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2" name="Text Box 50"/>
          <p:cNvSpPr txBox="1">
            <a:spLocks noChangeArrowheads="1"/>
          </p:cNvSpPr>
          <p:nvPr/>
        </p:nvSpPr>
        <p:spPr bwMode="auto">
          <a:xfrm>
            <a:off x="2458385" y="6073551"/>
            <a:ext cx="601447" cy="30777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70C0"/>
            </a:solidFill>
            <a:prstDash val="dash"/>
          </a:ln>
          <a:effectLst/>
        </p:spPr>
        <p:txBody>
          <a:bodyPr wrap="none">
            <a:spAutoFit/>
          </a:bodyPr>
          <a:lstStyle>
            <a:defPPr>
              <a:defRPr lang="es-ES"/>
            </a:defPPr>
            <a:lvl1pPr algn="ctr" eaLnBrk="0" hangingPunct="0">
              <a:defRPr sz="1400" b="1">
                <a:solidFill>
                  <a:schemeClr val="dk1"/>
                </a:solidFill>
                <a:latin typeface="Century Gothic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Base</a:t>
            </a:r>
            <a:endParaRPr kumimoji="0" lang="es-ES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3" name="Text Box 51"/>
          <p:cNvSpPr txBox="1">
            <a:spLocks noChangeArrowheads="1"/>
          </p:cNvSpPr>
          <p:nvPr/>
        </p:nvSpPr>
        <p:spPr bwMode="auto">
          <a:xfrm>
            <a:off x="4001292" y="6030913"/>
            <a:ext cx="2226892" cy="30777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70C0"/>
            </a:solidFill>
            <a:prstDash val="dash"/>
          </a:ln>
          <a:effectLst/>
        </p:spPr>
        <p:txBody>
          <a:bodyPr wrap="none">
            <a:spAutoFit/>
          </a:bodyPr>
          <a:lstStyle>
            <a:defPPr>
              <a:defRPr lang="es-ES"/>
            </a:defPPr>
            <a:lvl1pPr algn="ctr" eaLnBrk="0" hangingPunct="0">
              <a:defRPr sz="1400" b="1">
                <a:solidFill>
                  <a:schemeClr val="dk1"/>
                </a:solidFill>
                <a:latin typeface="Century Gothic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Resistencia Reguladora</a:t>
            </a:r>
            <a:endParaRPr kumimoji="0" lang="es-ES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4" name="Line 52"/>
          <p:cNvSpPr>
            <a:spLocks noChangeShapeType="1"/>
          </p:cNvSpPr>
          <p:nvPr/>
        </p:nvSpPr>
        <p:spPr bwMode="auto">
          <a:xfrm flipV="1">
            <a:off x="914400" y="5257800"/>
            <a:ext cx="457200" cy="381000"/>
          </a:xfrm>
          <a:prstGeom prst="line">
            <a:avLst/>
          </a:prstGeom>
          <a:noFill/>
          <a:ln w="34925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 flipH="1" flipV="1">
            <a:off x="7848600" y="5181600"/>
            <a:ext cx="457200" cy="381000"/>
          </a:xfrm>
          <a:prstGeom prst="line">
            <a:avLst/>
          </a:prstGeom>
          <a:noFill/>
          <a:ln w="34925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6" name="Line 54"/>
          <p:cNvSpPr>
            <a:spLocks noChangeShapeType="1"/>
          </p:cNvSpPr>
          <p:nvPr/>
        </p:nvSpPr>
        <p:spPr bwMode="auto">
          <a:xfrm flipV="1">
            <a:off x="2743200" y="5788496"/>
            <a:ext cx="381000" cy="304800"/>
          </a:xfrm>
          <a:prstGeom prst="line">
            <a:avLst/>
          </a:prstGeom>
          <a:noFill/>
          <a:ln w="34925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7" name="Line 55"/>
          <p:cNvSpPr>
            <a:spLocks noChangeShapeType="1"/>
          </p:cNvSpPr>
          <p:nvPr/>
        </p:nvSpPr>
        <p:spPr bwMode="auto">
          <a:xfrm flipH="1" flipV="1">
            <a:off x="4473574" y="5334000"/>
            <a:ext cx="631825" cy="685800"/>
          </a:xfrm>
          <a:prstGeom prst="line">
            <a:avLst/>
          </a:prstGeom>
          <a:noFill/>
          <a:ln w="34925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8" name="Text Box 56"/>
          <p:cNvSpPr txBox="1">
            <a:spLocks noChangeArrowheads="1"/>
          </p:cNvSpPr>
          <p:nvPr/>
        </p:nvSpPr>
        <p:spPr bwMode="auto">
          <a:xfrm>
            <a:off x="614834" y="1077913"/>
            <a:ext cx="1346844" cy="52322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70C0"/>
            </a:solidFill>
            <a:prstDash val="dash"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Contacto Fijo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Superior</a:t>
            </a:r>
            <a:endParaRPr kumimoji="0" lang="es-ES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Freeform 57"/>
          <p:cNvSpPr>
            <a:spLocks/>
          </p:cNvSpPr>
          <p:nvPr/>
        </p:nvSpPr>
        <p:spPr bwMode="auto">
          <a:xfrm>
            <a:off x="2133600" y="1374576"/>
            <a:ext cx="1295400" cy="670123"/>
          </a:xfrm>
          <a:custGeom>
            <a:avLst/>
            <a:gdLst>
              <a:gd name="T0" fmla="*/ 0 w 1008"/>
              <a:gd name="T1" fmla="*/ 0 h 424"/>
              <a:gd name="T2" fmla="*/ 1008 w 1008"/>
              <a:gd name="T3" fmla="*/ 424 h 42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08" h="424">
                <a:moveTo>
                  <a:pt x="0" y="0"/>
                </a:moveTo>
                <a:lnTo>
                  <a:pt x="1008" y="424"/>
                </a:lnTo>
              </a:path>
            </a:pathLst>
          </a:custGeom>
          <a:noFill/>
          <a:ln w="34925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0" name="Text Box 58"/>
          <p:cNvSpPr txBox="1">
            <a:spLocks noChangeArrowheads="1"/>
          </p:cNvSpPr>
          <p:nvPr/>
        </p:nvSpPr>
        <p:spPr bwMode="auto">
          <a:xfrm>
            <a:off x="485409" y="2257708"/>
            <a:ext cx="1519968" cy="52322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70C0"/>
            </a:solidFill>
            <a:prstDash val="dash"/>
          </a:ln>
          <a:effectLst/>
        </p:spPr>
        <p:txBody>
          <a:bodyPr wrap="none">
            <a:spAutoFit/>
          </a:bodyPr>
          <a:lstStyle>
            <a:defPPr>
              <a:defRPr lang="es-ES"/>
            </a:defPPr>
            <a:lvl1pPr algn="ctr" eaLnBrk="0" hangingPunct="0">
              <a:defRPr sz="1400" b="1">
                <a:latin typeface="Century Gothic" pitchFamily="34" charset="0"/>
              </a:defRPr>
            </a:lvl1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Contacto Móvil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Central</a:t>
            </a:r>
            <a:endParaRPr kumimoji="0" lang="es-ES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1" name="Text Box 59"/>
          <p:cNvSpPr txBox="1">
            <a:spLocks noChangeArrowheads="1"/>
          </p:cNvSpPr>
          <p:nvPr/>
        </p:nvSpPr>
        <p:spPr bwMode="auto">
          <a:xfrm>
            <a:off x="551334" y="3193812"/>
            <a:ext cx="1346844" cy="52322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70C0"/>
            </a:solidFill>
            <a:prstDash val="dash"/>
          </a:ln>
          <a:effectLst/>
        </p:spPr>
        <p:txBody>
          <a:bodyPr wrap="none">
            <a:spAutoFit/>
          </a:bodyPr>
          <a:lstStyle>
            <a:defPPr>
              <a:defRPr lang="es-ES"/>
            </a:defPPr>
            <a:lvl1pPr algn="ctr" eaLnBrk="0" hangingPunct="0">
              <a:defRPr sz="1400" b="1">
                <a:solidFill>
                  <a:schemeClr val="dk1"/>
                </a:solidFill>
                <a:latin typeface="Century Gothic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Contacto Fijo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Inferior  (-)</a:t>
            </a:r>
            <a:endParaRPr kumimoji="0" lang="es-ES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2" name="Line 60"/>
          <p:cNvSpPr>
            <a:spLocks noChangeShapeType="1"/>
          </p:cNvSpPr>
          <p:nvPr/>
        </p:nvSpPr>
        <p:spPr bwMode="auto">
          <a:xfrm flipV="1">
            <a:off x="1905000" y="2667000"/>
            <a:ext cx="1524000" cy="857250"/>
          </a:xfrm>
          <a:prstGeom prst="line">
            <a:avLst/>
          </a:prstGeom>
          <a:noFill/>
          <a:ln w="34925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3" name="Text Box 61"/>
          <p:cNvSpPr txBox="1">
            <a:spLocks noChangeArrowheads="1"/>
          </p:cNvSpPr>
          <p:nvPr/>
        </p:nvSpPr>
        <p:spPr bwMode="auto">
          <a:xfrm>
            <a:off x="4800600" y="1066800"/>
            <a:ext cx="1797287" cy="30777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70C0"/>
            </a:solidFill>
            <a:prstDash val="dash"/>
          </a:ln>
          <a:effectLst/>
        </p:spPr>
        <p:txBody>
          <a:bodyPr wrap="none">
            <a:spAutoFit/>
          </a:bodyPr>
          <a:lstStyle>
            <a:defPPr>
              <a:defRPr lang="es-ES"/>
            </a:defPPr>
            <a:lvl1pPr algn="ctr" eaLnBrk="0" hangingPunct="0">
              <a:defRPr sz="1400" b="1">
                <a:solidFill>
                  <a:schemeClr val="dk1"/>
                </a:solidFill>
                <a:latin typeface="Century Gothic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Resorte Bimetálico</a:t>
            </a:r>
            <a:endParaRPr kumimoji="0" lang="es-ES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4" name="Line 62"/>
          <p:cNvSpPr>
            <a:spLocks noChangeShapeType="1"/>
          </p:cNvSpPr>
          <p:nvPr/>
        </p:nvSpPr>
        <p:spPr bwMode="auto">
          <a:xfrm flipH="1">
            <a:off x="4495800" y="1371600"/>
            <a:ext cx="1295400" cy="533400"/>
          </a:xfrm>
          <a:prstGeom prst="line">
            <a:avLst/>
          </a:prstGeom>
          <a:noFill/>
          <a:ln w="34925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5" name="Text Box 63"/>
          <p:cNvSpPr txBox="1">
            <a:spLocks noChangeArrowheads="1"/>
          </p:cNvSpPr>
          <p:nvPr/>
        </p:nvSpPr>
        <p:spPr bwMode="auto">
          <a:xfrm>
            <a:off x="7428901" y="2754313"/>
            <a:ext cx="1075936" cy="52322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70C0"/>
            </a:solidFill>
            <a:prstDash val="dash"/>
          </a:ln>
          <a:effectLst/>
        </p:spPr>
        <p:txBody>
          <a:bodyPr wrap="none">
            <a:spAutoFit/>
          </a:bodyPr>
          <a:lstStyle>
            <a:defPPr>
              <a:defRPr lang="es-ES"/>
            </a:defPPr>
            <a:lvl1pPr algn="ctr" eaLnBrk="0" hangingPunct="0">
              <a:defRPr sz="1400" b="1">
                <a:solidFill>
                  <a:schemeClr val="dk1"/>
                </a:solidFill>
                <a:latin typeface="Century Gothic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Bobina de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Campo</a:t>
            </a:r>
            <a:endParaRPr kumimoji="0" lang="es-ES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6" name="Line 64"/>
          <p:cNvSpPr>
            <a:spLocks noChangeShapeType="1"/>
          </p:cNvSpPr>
          <p:nvPr/>
        </p:nvSpPr>
        <p:spPr bwMode="auto">
          <a:xfrm flipH="1">
            <a:off x="4953000" y="3048000"/>
            <a:ext cx="2514600" cy="609600"/>
          </a:xfrm>
          <a:prstGeom prst="line">
            <a:avLst/>
          </a:prstGeom>
          <a:noFill/>
          <a:ln w="34925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7" name="Text Box 65"/>
          <p:cNvSpPr txBox="1">
            <a:spLocks noChangeArrowheads="1"/>
          </p:cNvSpPr>
          <p:nvPr/>
        </p:nvSpPr>
        <p:spPr bwMode="auto">
          <a:xfrm>
            <a:off x="7453313" y="1600200"/>
            <a:ext cx="615874" cy="30777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70C0"/>
            </a:solidFill>
            <a:prstDash val="dash"/>
          </a:ln>
          <a:effectLst/>
        </p:spPr>
        <p:txBody>
          <a:bodyPr wrap="none">
            <a:spAutoFit/>
          </a:bodyPr>
          <a:lstStyle>
            <a:defPPr>
              <a:defRPr lang="es-ES"/>
            </a:defPPr>
            <a:lvl1pPr algn="ctr" eaLnBrk="0" hangingPunct="0">
              <a:defRPr sz="1400" b="1">
                <a:solidFill>
                  <a:schemeClr val="dk1"/>
                </a:solidFill>
                <a:latin typeface="Century Gothic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Tapa</a:t>
            </a:r>
            <a:endParaRPr kumimoji="0" lang="es-ES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8" name="Line 66"/>
          <p:cNvSpPr>
            <a:spLocks noChangeShapeType="1"/>
          </p:cNvSpPr>
          <p:nvPr/>
        </p:nvSpPr>
        <p:spPr bwMode="auto">
          <a:xfrm flipH="1">
            <a:off x="6858000" y="1828800"/>
            <a:ext cx="685800" cy="533400"/>
          </a:xfrm>
          <a:prstGeom prst="line">
            <a:avLst/>
          </a:prstGeom>
          <a:noFill/>
          <a:ln w="34925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9" name="Freeform 67"/>
          <p:cNvSpPr>
            <a:spLocks/>
          </p:cNvSpPr>
          <p:nvPr/>
        </p:nvSpPr>
        <p:spPr bwMode="auto">
          <a:xfrm>
            <a:off x="3962400" y="1828800"/>
            <a:ext cx="228600" cy="165100"/>
          </a:xfrm>
          <a:custGeom>
            <a:avLst/>
            <a:gdLst>
              <a:gd name="T0" fmla="*/ 0 w 144"/>
              <a:gd name="T1" fmla="*/ 0 h 104"/>
              <a:gd name="T2" fmla="*/ 0 w 144"/>
              <a:gd name="T3" fmla="*/ 100 h 104"/>
              <a:gd name="T4" fmla="*/ 144 w 144"/>
              <a:gd name="T5" fmla="*/ 104 h 104"/>
              <a:gd name="T6" fmla="*/ 144 w 144"/>
              <a:gd name="T7" fmla="*/ 48 h 104"/>
              <a:gd name="T8" fmla="*/ 0 w 144"/>
              <a:gd name="T9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104">
                <a:moveTo>
                  <a:pt x="0" y="0"/>
                </a:moveTo>
                <a:lnTo>
                  <a:pt x="0" y="100"/>
                </a:lnTo>
                <a:lnTo>
                  <a:pt x="144" y="104"/>
                </a:lnTo>
                <a:lnTo>
                  <a:pt x="144" y="48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0" name="Freeform 68"/>
          <p:cNvSpPr>
            <a:spLocks/>
          </p:cNvSpPr>
          <p:nvPr/>
        </p:nvSpPr>
        <p:spPr bwMode="auto">
          <a:xfrm>
            <a:off x="4044950" y="1981200"/>
            <a:ext cx="2044700" cy="920750"/>
          </a:xfrm>
          <a:custGeom>
            <a:avLst/>
            <a:gdLst>
              <a:gd name="T0" fmla="*/ 0 w 1288"/>
              <a:gd name="T1" fmla="*/ 8 h 580"/>
              <a:gd name="T2" fmla="*/ 92 w 1288"/>
              <a:gd name="T3" fmla="*/ 0 h 580"/>
              <a:gd name="T4" fmla="*/ 92 w 1288"/>
              <a:gd name="T5" fmla="*/ 368 h 580"/>
              <a:gd name="T6" fmla="*/ 1288 w 1288"/>
              <a:gd name="T7" fmla="*/ 392 h 580"/>
              <a:gd name="T8" fmla="*/ 1288 w 1288"/>
              <a:gd name="T9" fmla="*/ 580 h 580"/>
              <a:gd name="T10" fmla="*/ 1240 w 1288"/>
              <a:gd name="T11" fmla="*/ 576 h 580"/>
              <a:gd name="T12" fmla="*/ 1240 w 1288"/>
              <a:gd name="T13" fmla="*/ 452 h 580"/>
              <a:gd name="T14" fmla="*/ 0 w 1288"/>
              <a:gd name="T15" fmla="*/ 432 h 580"/>
              <a:gd name="T16" fmla="*/ 0 w 1288"/>
              <a:gd name="T17" fmla="*/ 8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88" h="580">
                <a:moveTo>
                  <a:pt x="0" y="8"/>
                </a:moveTo>
                <a:lnTo>
                  <a:pt x="92" y="0"/>
                </a:lnTo>
                <a:lnTo>
                  <a:pt x="92" y="368"/>
                </a:lnTo>
                <a:lnTo>
                  <a:pt x="1288" y="392"/>
                </a:lnTo>
                <a:lnTo>
                  <a:pt x="1288" y="580"/>
                </a:lnTo>
                <a:lnTo>
                  <a:pt x="1240" y="576"/>
                </a:lnTo>
                <a:lnTo>
                  <a:pt x="1240" y="452"/>
                </a:lnTo>
                <a:lnTo>
                  <a:pt x="0" y="432"/>
                </a:lnTo>
                <a:lnTo>
                  <a:pt x="0" y="8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1" name="Freeform 69"/>
          <p:cNvSpPr>
            <a:spLocks/>
          </p:cNvSpPr>
          <p:nvPr/>
        </p:nvSpPr>
        <p:spPr bwMode="auto">
          <a:xfrm>
            <a:off x="3759200" y="1714500"/>
            <a:ext cx="2806700" cy="457200"/>
          </a:xfrm>
          <a:custGeom>
            <a:avLst/>
            <a:gdLst>
              <a:gd name="T0" fmla="*/ 0 w 1768"/>
              <a:gd name="T1" fmla="*/ 0 h 288"/>
              <a:gd name="T2" fmla="*/ 128 w 1768"/>
              <a:gd name="T3" fmla="*/ 64 h 288"/>
              <a:gd name="T4" fmla="*/ 336 w 1768"/>
              <a:gd name="T5" fmla="*/ 128 h 288"/>
              <a:gd name="T6" fmla="*/ 576 w 1768"/>
              <a:gd name="T7" fmla="*/ 184 h 288"/>
              <a:gd name="T8" fmla="*/ 1156 w 1768"/>
              <a:gd name="T9" fmla="*/ 288 h 288"/>
              <a:gd name="T10" fmla="*/ 1768 w 1768"/>
              <a:gd name="T11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8" h="288">
                <a:moveTo>
                  <a:pt x="0" y="0"/>
                </a:moveTo>
                <a:lnTo>
                  <a:pt x="128" y="64"/>
                </a:lnTo>
                <a:lnTo>
                  <a:pt x="336" y="128"/>
                </a:lnTo>
                <a:lnTo>
                  <a:pt x="576" y="184"/>
                </a:lnTo>
                <a:lnTo>
                  <a:pt x="1156" y="288"/>
                </a:lnTo>
                <a:lnTo>
                  <a:pt x="1768" y="288"/>
                </a:lnTo>
              </a:path>
            </a:pathLst>
          </a:custGeom>
          <a:noFill/>
          <a:ln w="76200" cmpd="sng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2" name="AutoShape 70"/>
          <p:cNvSpPr>
            <a:spLocks noChangeArrowheads="1"/>
          </p:cNvSpPr>
          <p:nvPr/>
        </p:nvSpPr>
        <p:spPr bwMode="auto">
          <a:xfrm rot="16200000">
            <a:off x="6400800" y="1981200"/>
            <a:ext cx="76200" cy="228600"/>
          </a:xfrm>
          <a:prstGeom prst="flowChartDelay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3" name="AutoShape 71"/>
          <p:cNvSpPr>
            <a:spLocks noChangeArrowheads="1"/>
          </p:cNvSpPr>
          <p:nvPr/>
        </p:nvSpPr>
        <p:spPr bwMode="auto">
          <a:xfrm rot="16200000">
            <a:off x="5791200" y="1981200"/>
            <a:ext cx="76200" cy="228600"/>
          </a:xfrm>
          <a:prstGeom prst="flowChartDelay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4" name="AutoShape 72"/>
          <p:cNvSpPr>
            <a:spLocks noChangeArrowheads="1"/>
          </p:cNvSpPr>
          <p:nvPr/>
        </p:nvSpPr>
        <p:spPr bwMode="auto">
          <a:xfrm rot="5400000" flipV="1">
            <a:off x="6400800" y="2438400"/>
            <a:ext cx="76200" cy="228600"/>
          </a:xfrm>
          <a:prstGeom prst="flowChartDelay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5" name="AutoShape 73"/>
          <p:cNvSpPr>
            <a:spLocks noChangeArrowheads="1"/>
          </p:cNvSpPr>
          <p:nvPr/>
        </p:nvSpPr>
        <p:spPr bwMode="auto">
          <a:xfrm rot="10800000">
            <a:off x="5943600" y="2743200"/>
            <a:ext cx="76200" cy="152400"/>
          </a:xfrm>
          <a:prstGeom prst="flowChartDelay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6" name="AutoShape 74"/>
          <p:cNvSpPr>
            <a:spLocks noChangeArrowheads="1"/>
          </p:cNvSpPr>
          <p:nvPr/>
        </p:nvSpPr>
        <p:spPr bwMode="auto">
          <a:xfrm rot="10800000" flipH="1">
            <a:off x="6248400" y="2743200"/>
            <a:ext cx="76200" cy="152400"/>
          </a:xfrm>
          <a:prstGeom prst="flowChartDelay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77" name="Group 75"/>
          <p:cNvGrpSpPr>
            <a:grpSpLocks/>
          </p:cNvGrpSpPr>
          <p:nvPr/>
        </p:nvGrpSpPr>
        <p:grpSpPr bwMode="auto">
          <a:xfrm>
            <a:off x="1981200" y="4489450"/>
            <a:ext cx="228600" cy="387350"/>
            <a:chOff x="1248" y="2828"/>
            <a:chExt cx="144" cy="244"/>
          </a:xfrm>
        </p:grpSpPr>
        <p:sp>
          <p:nvSpPr>
            <p:cNvPr id="78" name="AutoShape 76"/>
            <p:cNvSpPr>
              <a:spLocks noChangeArrowheads="1"/>
            </p:cNvSpPr>
            <p:nvPr/>
          </p:nvSpPr>
          <p:spPr bwMode="auto">
            <a:xfrm rot="-5400000">
              <a:off x="1296" y="2784"/>
              <a:ext cx="48" cy="144"/>
            </a:xfrm>
            <a:prstGeom prst="flowChartDelay">
              <a:avLst/>
            </a:pr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77"/>
            <p:cNvSpPr>
              <a:spLocks noChangeArrowheads="1"/>
            </p:cNvSpPr>
            <p:nvPr/>
          </p:nvSpPr>
          <p:spPr bwMode="auto">
            <a:xfrm>
              <a:off x="1296" y="2880"/>
              <a:ext cx="48" cy="192"/>
            </a:xfrm>
            <a:prstGeom prst="rect">
              <a:avLst/>
            </a:pr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1316" y="2828"/>
              <a:ext cx="1" cy="32"/>
            </a:xfrm>
            <a:custGeom>
              <a:avLst/>
              <a:gdLst>
                <a:gd name="T0" fmla="*/ 0 w 1"/>
                <a:gd name="T1" fmla="*/ 0 h 32"/>
                <a:gd name="T2" fmla="*/ 0 w 1"/>
                <a:gd name="T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2">
                  <a:moveTo>
                    <a:pt x="0" y="0"/>
                  </a:moveTo>
                  <a:lnTo>
                    <a:pt x="0" y="32"/>
                  </a:lnTo>
                </a:path>
              </a:pathLst>
            </a:custGeom>
            <a:noFill/>
            <a:ln w="57150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1" name="Group 79"/>
          <p:cNvGrpSpPr>
            <a:grpSpLocks/>
          </p:cNvGrpSpPr>
          <p:nvPr/>
        </p:nvGrpSpPr>
        <p:grpSpPr bwMode="auto">
          <a:xfrm>
            <a:off x="7010400" y="4489450"/>
            <a:ext cx="228600" cy="387350"/>
            <a:chOff x="1248" y="2828"/>
            <a:chExt cx="144" cy="244"/>
          </a:xfrm>
        </p:grpSpPr>
        <p:sp>
          <p:nvSpPr>
            <p:cNvPr id="82" name="AutoShape 80"/>
            <p:cNvSpPr>
              <a:spLocks noChangeArrowheads="1"/>
            </p:cNvSpPr>
            <p:nvPr/>
          </p:nvSpPr>
          <p:spPr bwMode="auto">
            <a:xfrm rot="-5400000">
              <a:off x="1296" y="2784"/>
              <a:ext cx="48" cy="144"/>
            </a:xfrm>
            <a:prstGeom prst="flowChartDelay">
              <a:avLst/>
            </a:pr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81"/>
            <p:cNvSpPr>
              <a:spLocks noChangeArrowheads="1"/>
            </p:cNvSpPr>
            <p:nvPr/>
          </p:nvSpPr>
          <p:spPr bwMode="auto">
            <a:xfrm>
              <a:off x="1296" y="2880"/>
              <a:ext cx="48" cy="192"/>
            </a:xfrm>
            <a:prstGeom prst="rect">
              <a:avLst/>
            </a:pr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Freeform 82"/>
            <p:cNvSpPr>
              <a:spLocks/>
            </p:cNvSpPr>
            <p:nvPr/>
          </p:nvSpPr>
          <p:spPr bwMode="auto">
            <a:xfrm>
              <a:off x="1316" y="2828"/>
              <a:ext cx="1" cy="32"/>
            </a:xfrm>
            <a:custGeom>
              <a:avLst/>
              <a:gdLst>
                <a:gd name="T0" fmla="*/ 0 w 1"/>
                <a:gd name="T1" fmla="*/ 0 h 32"/>
                <a:gd name="T2" fmla="*/ 0 w 1"/>
                <a:gd name="T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2">
                  <a:moveTo>
                    <a:pt x="0" y="0"/>
                  </a:moveTo>
                  <a:lnTo>
                    <a:pt x="0" y="32"/>
                  </a:lnTo>
                </a:path>
              </a:pathLst>
            </a:custGeom>
            <a:noFill/>
            <a:ln w="57150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5" name="Freeform 83"/>
          <p:cNvSpPr>
            <a:spLocks/>
          </p:cNvSpPr>
          <p:nvPr/>
        </p:nvSpPr>
        <p:spPr bwMode="auto">
          <a:xfrm>
            <a:off x="3581400" y="2279650"/>
            <a:ext cx="3003550" cy="4763"/>
          </a:xfrm>
          <a:custGeom>
            <a:avLst/>
            <a:gdLst>
              <a:gd name="T0" fmla="*/ 0 w 1892"/>
              <a:gd name="T1" fmla="*/ 3 h 3"/>
              <a:gd name="T2" fmla="*/ 1592 w 1892"/>
              <a:gd name="T3" fmla="*/ 0 h 3"/>
              <a:gd name="T4" fmla="*/ 1892 w 1892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92" h="3">
                <a:moveTo>
                  <a:pt x="0" y="3"/>
                </a:moveTo>
                <a:lnTo>
                  <a:pt x="1592" y="0"/>
                </a:lnTo>
                <a:lnTo>
                  <a:pt x="1892" y="3"/>
                </a:lnTo>
              </a:path>
            </a:pathLst>
          </a:custGeom>
          <a:noFill/>
          <a:ln w="139700" cmpd="sng">
            <a:solidFill>
              <a:srgbClr val="99CC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6" name="Freeform 84"/>
          <p:cNvSpPr>
            <a:spLocks/>
          </p:cNvSpPr>
          <p:nvPr/>
        </p:nvSpPr>
        <p:spPr bwMode="auto">
          <a:xfrm>
            <a:off x="6096000" y="2349500"/>
            <a:ext cx="1663700" cy="2908300"/>
          </a:xfrm>
          <a:custGeom>
            <a:avLst/>
            <a:gdLst>
              <a:gd name="T0" fmla="*/ 304 w 1048"/>
              <a:gd name="T1" fmla="*/ 0 h 1832"/>
              <a:gd name="T2" fmla="*/ 304 w 1048"/>
              <a:gd name="T3" fmla="*/ 104 h 1832"/>
              <a:gd name="T4" fmla="*/ 104 w 1048"/>
              <a:gd name="T5" fmla="*/ 104 h 1832"/>
              <a:gd name="T6" fmla="*/ 104 w 1048"/>
              <a:gd name="T7" fmla="*/ 1736 h 1832"/>
              <a:gd name="T8" fmla="*/ 1048 w 1048"/>
              <a:gd name="T9" fmla="*/ 1736 h 1832"/>
              <a:gd name="T10" fmla="*/ 1048 w 1048"/>
              <a:gd name="T11" fmla="*/ 1832 h 1832"/>
              <a:gd name="T12" fmla="*/ 0 w 1048"/>
              <a:gd name="T13" fmla="*/ 1832 h 1832"/>
              <a:gd name="T14" fmla="*/ 0 w 1048"/>
              <a:gd name="T15" fmla="*/ 0 h 1832"/>
              <a:gd name="T16" fmla="*/ 304 w 1048"/>
              <a:gd name="T17" fmla="*/ 0 h 1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8" h="1832">
                <a:moveTo>
                  <a:pt x="304" y="0"/>
                </a:moveTo>
                <a:lnTo>
                  <a:pt x="304" y="104"/>
                </a:lnTo>
                <a:lnTo>
                  <a:pt x="104" y="104"/>
                </a:lnTo>
                <a:lnTo>
                  <a:pt x="104" y="1736"/>
                </a:lnTo>
                <a:lnTo>
                  <a:pt x="1048" y="1736"/>
                </a:lnTo>
                <a:lnTo>
                  <a:pt x="1048" y="1832"/>
                </a:lnTo>
                <a:lnTo>
                  <a:pt x="0" y="1832"/>
                </a:lnTo>
                <a:lnTo>
                  <a:pt x="0" y="0"/>
                </a:lnTo>
                <a:lnTo>
                  <a:pt x="304" y="0"/>
                </a:lnTo>
                <a:close/>
              </a:path>
            </a:pathLst>
          </a:cu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7" name="Rectangle 85"/>
          <p:cNvSpPr>
            <a:spLocks noChangeArrowheads="1"/>
          </p:cNvSpPr>
          <p:nvPr/>
        </p:nvSpPr>
        <p:spPr bwMode="auto">
          <a:xfrm>
            <a:off x="3276600" y="2133600"/>
            <a:ext cx="304800" cy="304800"/>
          </a:xfrm>
          <a:prstGeom prst="rect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8" name="Line 86"/>
          <p:cNvSpPr>
            <a:spLocks noChangeShapeType="1"/>
          </p:cNvSpPr>
          <p:nvPr/>
        </p:nvSpPr>
        <p:spPr bwMode="auto">
          <a:xfrm flipV="1">
            <a:off x="2005376" y="2286000"/>
            <a:ext cx="1423623" cy="228600"/>
          </a:xfrm>
          <a:prstGeom prst="line">
            <a:avLst/>
          </a:prstGeom>
          <a:noFill/>
          <a:ln w="34925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89" name="Group 87"/>
          <p:cNvGrpSpPr>
            <a:grpSpLocks/>
          </p:cNvGrpSpPr>
          <p:nvPr/>
        </p:nvGrpSpPr>
        <p:grpSpPr bwMode="auto">
          <a:xfrm>
            <a:off x="2819400" y="4800600"/>
            <a:ext cx="3352800" cy="425450"/>
            <a:chOff x="1920" y="3024"/>
            <a:chExt cx="2112" cy="268"/>
          </a:xfrm>
        </p:grpSpPr>
        <p:sp>
          <p:nvSpPr>
            <p:cNvPr id="90" name="AutoShape 88"/>
            <p:cNvSpPr>
              <a:spLocks noChangeArrowheads="1"/>
            </p:cNvSpPr>
            <p:nvPr/>
          </p:nvSpPr>
          <p:spPr bwMode="auto">
            <a:xfrm>
              <a:off x="2304" y="3072"/>
              <a:ext cx="1392" cy="19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DDDDDD">
                    <a:gamma/>
                    <a:shade val="46275"/>
                    <a:invGamma/>
                  </a:srgbClr>
                </a:gs>
                <a:gs pos="50000">
                  <a:srgbClr val="DDDDDD"/>
                </a:gs>
                <a:gs pos="100000">
                  <a:srgbClr val="DDDDDD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91" name="Group 89"/>
            <p:cNvGrpSpPr>
              <a:grpSpLocks/>
            </p:cNvGrpSpPr>
            <p:nvPr/>
          </p:nvGrpSpPr>
          <p:grpSpPr bwMode="auto">
            <a:xfrm>
              <a:off x="1920" y="3024"/>
              <a:ext cx="2112" cy="268"/>
              <a:chOff x="1920" y="3024"/>
              <a:chExt cx="2112" cy="268"/>
            </a:xfrm>
          </p:grpSpPr>
          <p:sp>
            <p:nvSpPr>
              <p:cNvPr id="92" name="Line 90"/>
              <p:cNvSpPr>
                <a:spLocks noChangeShapeType="1"/>
              </p:cNvSpPr>
              <p:nvPr/>
            </p:nvSpPr>
            <p:spPr bwMode="auto">
              <a:xfrm flipH="1">
                <a:off x="1920" y="3168"/>
                <a:ext cx="384" cy="0"/>
              </a:xfrm>
              <a:prstGeom prst="line">
                <a:avLst/>
              </a:prstGeom>
              <a:noFill/>
              <a:ln w="38100">
                <a:solidFill>
                  <a:srgbClr val="996600"/>
                </a:solidFill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Line 91"/>
              <p:cNvSpPr>
                <a:spLocks noChangeShapeType="1"/>
              </p:cNvSpPr>
              <p:nvPr/>
            </p:nvSpPr>
            <p:spPr bwMode="auto">
              <a:xfrm>
                <a:off x="3696" y="3168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996600"/>
                </a:solidFill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Freeform 92"/>
              <p:cNvSpPr>
                <a:spLocks/>
              </p:cNvSpPr>
              <p:nvPr/>
            </p:nvSpPr>
            <p:spPr bwMode="auto">
              <a:xfrm>
                <a:off x="2420" y="3024"/>
                <a:ext cx="76" cy="268"/>
              </a:xfrm>
              <a:custGeom>
                <a:avLst/>
                <a:gdLst>
                  <a:gd name="T0" fmla="*/ 0 w 76"/>
                  <a:gd name="T1" fmla="*/ 48 h 268"/>
                  <a:gd name="T2" fmla="*/ 28 w 76"/>
                  <a:gd name="T3" fmla="*/ 0 h 268"/>
                  <a:gd name="T4" fmla="*/ 44 w 76"/>
                  <a:gd name="T5" fmla="*/ 268 h 268"/>
                  <a:gd name="T6" fmla="*/ 76 w 76"/>
                  <a:gd name="T7" fmla="*/ 236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268">
                    <a:moveTo>
                      <a:pt x="0" y="48"/>
                    </a:moveTo>
                    <a:lnTo>
                      <a:pt x="28" y="0"/>
                    </a:lnTo>
                    <a:lnTo>
                      <a:pt x="44" y="268"/>
                    </a:lnTo>
                    <a:lnTo>
                      <a:pt x="76" y="236"/>
                    </a:lnTo>
                  </a:path>
                </a:pathLst>
              </a:custGeom>
              <a:noFill/>
              <a:ln w="38100" cmpd="sng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Freeform 93"/>
              <p:cNvSpPr>
                <a:spLocks/>
              </p:cNvSpPr>
              <p:nvPr/>
            </p:nvSpPr>
            <p:spPr bwMode="auto">
              <a:xfrm>
                <a:off x="2496" y="3024"/>
                <a:ext cx="76" cy="268"/>
              </a:xfrm>
              <a:custGeom>
                <a:avLst/>
                <a:gdLst>
                  <a:gd name="T0" fmla="*/ 0 w 76"/>
                  <a:gd name="T1" fmla="*/ 48 h 268"/>
                  <a:gd name="T2" fmla="*/ 28 w 76"/>
                  <a:gd name="T3" fmla="*/ 0 h 268"/>
                  <a:gd name="T4" fmla="*/ 44 w 76"/>
                  <a:gd name="T5" fmla="*/ 268 h 268"/>
                  <a:gd name="T6" fmla="*/ 76 w 76"/>
                  <a:gd name="T7" fmla="*/ 236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268">
                    <a:moveTo>
                      <a:pt x="0" y="48"/>
                    </a:moveTo>
                    <a:lnTo>
                      <a:pt x="28" y="0"/>
                    </a:lnTo>
                    <a:lnTo>
                      <a:pt x="44" y="268"/>
                    </a:lnTo>
                    <a:lnTo>
                      <a:pt x="76" y="236"/>
                    </a:lnTo>
                  </a:path>
                </a:pathLst>
              </a:custGeom>
              <a:noFill/>
              <a:ln w="38100" cmpd="sng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Freeform 94"/>
              <p:cNvSpPr>
                <a:spLocks/>
              </p:cNvSpPr>
              <p:nvPr/>
            </p:nvSpPr>
            <p:spPr bwMode="auto">
              <a:xfrm>
                <a:off x="2564" y="3024"/>
                <a:ext cx="76" cy="268"/>
              </a:xfrm>
              <a:custGeom>
                <a:avLst/>
                <a:gdLst>
                  <a:gd name="T0" fmla="*/ 0 w 76"/>
                  <a:gd name="T1" fmla="*/ 48 h 268"/>
                  <a:gd name="T2" fmla="*/ 28 w 76"/>
                  <a:gd name="T3" fmla="*/ 0 h 268"/>
                  <a:gd name="T4" fmla="*/ 44 w 76"/>
                  <a:gd name="T5" fmla="*/ 268 h 268"/>
                  <a:gd name="T6" fmla="*/ 76 w 76"/>
                  <a:gd name="T7" fmla="*/ 236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268">
                    <a:moveTo>
                      <a:pt x="0" y="48"/>
                    </a:moveTo>
                    <a:lnTo>
                      <a:pt x="28" y="0"/>
                    </a:lnTo>
                    <a:lnTo>
                      <a:pt x="44" y="268"/>
                    </a:lnTo>
                    <a:lnTo>
                      <a:pt x="76" y="236"/>
                    </a:lnTo>
                  </a:path>
                </a:pathLst>
              </a:custGeom>
              <a:noFill/>
              <a:ln w="38100" cmpd="sng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Freeform 95"/>
              <p:cNvSpPr>
                <a:spLocks/>
              </p:cNvSpPr>
              <p:nvPr/>
            </p:nvSpPr>
            <p:spPr bwMode="auto">
              <a:xfrm>
                <a:off x="2640" y="3024"/>
                <a:ext cx="76" cy="268"/>
              </a:xfrm>
              <a:custGeom>
                <a:avLst/>
                <a:gdLst>
                  <a:gd name="T0" fmla="*/ 0 w 76"/>
                  <a:gd name="T1" fmla="*/ 48 h 268"/>
                  <a:gd name="T2" fmla="*/ 28 w 76"/>
                  <a:gd name="T3" fmla="*/ 0 h 268"/>
                  <a:gd name="T4" fmla="*/ 44 w 76"/>
                  <a:gd name="T5" fmla="*/ 268 h 268"/>
                  <a:gd name="T6" fmla="*/ 76 w 76"/>
                  <a:gd name="T7" fmla="*/ 236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268">
                    <a:moveTo>
                      <a:pt x="0" y="48"/>
                    </a:moveTo>
                    <a:lnTo>
                      <a:pt x="28" y="0"/>
                    </a:lnTo>
                    <a:lnTo>
                      <a:pt x="44" y="268"/>
                    </a:lnTo>
                    <a:lnTo>
                      <a:pt x="76" y="236"/>
                    </a:lnTo>
                  </a:path>
                </a:pathLst>
              </a:custGeom>
              <a:noFill/>
              <a:ln w="38100" cmpd="sng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Freeform 96"/>
              <p:cNvSpPr>
                <a:spLocks/>
              </p:cNvSpPr>
              <p:nvPr/>
            </p:nvSpPr>
            <p:spPr bwMode="auto">
              <a:xfrm>
                <a:off x="2708" y="3024"/>
                <a:ext cx="76" cy="268"/>
              </a:xfrm>
              <a:custGeom>
                <a:avLst/>
                <a:gdLst>
                  <a:gd name="T0" fmla="*/ 0 w 76"/>
                  <a:gd name="T1" fmla="*/ 48 h 268"/>
                  <a:gd name="T2" fmla="*/ 28 w 76"/>
                  <a:gd name="T3" fmla="*/ 0 h 268"/>
                  <a:gd name="T4" fmla="*/ 44 w 76"/>
                  <a:gd name="T5" fmla="*/ 268 h 268"/>
                  <a:gd name="T6" fmla="*/ 76 w 76"/>
                  <a:gd name="T7" fmla="*/ 236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268">
                    <a:moveTo>
                      <a:pt x="0" y="48"/>
                    </a:moveTo>
                    <a:lnTo>
                      <a:pt x="28" y="0"/>
                    </a:lnTo>
                    <a:lnTo>
                      <a:pt x="44" y="268"/>
                    </a:lnTo>
                    <a:lnTo>
                      <a:pt x="76" y="236"/>
                    </a:lnTo>
                  </a:path>
                </a:pathLst>
              </a:custGeom>
              <a:noFill/>
              <a:ln w="38100" cmpd="sng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Freeform 97"/>
              <p:cNvSpPr>
                <a:spLocks/>
              </p:cNvSpPr>
              <p:nvPr/>
            </p:nvSpPr>
            <p:spPr bwMode="auto">
              <a:xfrm>
                <a:off x="2784" y="3024"/>
                <a:ext cx="76" cy="268"/>
              </a:xfrm>
              <a:custGeom>
                <a:avLst/>
                <a:gdLst>
                  <a:gd name="T0" fmla="*/ 0 w 76"/>
                  <a:gd name="T1" fmla="*/ 48 h 268"/>
                  <a:gd name="T2" fmla="*/ 28 w 76"/>
                  <a:gd name="T3" fmla="*/ 0 h 268"/>
                  <a:gd name="T4" fmla="*/ 44 w 76"/>
                  <a:gd name="T5" fmla="*/ 268 h 268"/>
                  <a:gd name="T6" fmla="*/ 76 w 76"/>
                  <a:gd name="T7" fmla="*/ 236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268">
                    <a:moveTo>
                      <a:pt x="0" y="48"/>
                    </a:moveTo>
                    <a:lnTo>
                      <a:pt x="28" y="0"/>
                    </a:lnTo>
                    <a:lnTo>
                      <a:pt x="44" y="268"/>
                    </a:lnTo>
                    <a:lnTo>
                      <a:pt x="76" y="236"/>
                    </a:lnTo>
                  </a:path>
                </a:pathLst>
              </a:custGeom>
              <a:noFill/>
              <a:ln w="38100" cmpd="sng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Freeform 98"/>
              <p:cNvSpPr>
                <a:spLocks/>
              </p:cNvSpPr>
              <p:nvPr/>
            </p:nvSpPr>
            <p:spPr bwMode="auto">
              <a:xfrm>
                <a:off x="2852" y="3024"/>
                <a:ext cx="76" cy="268"/>
              </a:xfrm>
              <a:custGeom>
                <a:avLst/>
                <a:gdLst>
                  <a:gd name="T0" fmla="*/ 0 w 76"/>
                  <a:gd name="T1" fmla="*/ 48 h 268"/>
                  <a:gd name="T2" fmla="*/ 28 w 76"/>
                  <a:gd name="T3" fmla="*/ 0 h 268"/>
                  <a:gd name="T4" fmla="*/ 44 w 76"/>
                  <a:gd name="T5" fmla="*/ 268 h 268"/>
                  <a:gd name="T6" fmla="*/ 76 w 76"/>
                  <a:gd name="T7" fmla="*/ 236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268">
                    <a:moveTo>
                      <a:pt x="0" y="48"/>
                    </a:moveTo>
                    <a:lnTo>
                      <a:pt x="28" y="0"/>
                    </a:lnTo>
                    <a:lnTo>
                      <a:pt x="44" y="268"/>
                    </a:lnTo>
                    <a:lnTo>
                      <a:pt x="76" y="236"/>
                    </a:lnTo>
                  </a:path>
                </a:pathLst>
              </a:custGeom>
              <a:noFill/>
              <a:ln w="38100" cmpd="sng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Freeform 99"/>
              <p:cNvSpPr>
                <a:spLocks/>
              </p:cNvSpPr>
              <p:nvPr/>
            </p:nvSpPr>
            <p:spPr bwMode="auto">
              <a:xfrm>
                <a:off x="2928" y="3024"/>
                <a:ext cx="76" cy="268"/>
              </a:xfrm>
              <a:custGeom>
                <a:avLst/>
                <a:gdLst>
                  <a:gd name="T0" fmla="*/ 0 w 76"/>
                  <a:gd name="T1" fmla="*/ 48 h 268"/>
                  <a:gd name="T2" fmla="*/ 28 w 76"/>
                  <a:gd name="T3" fmla="*/ 0 h 268"/>
                  <a:gd name="T4" fmla="*/ 44 w 76"/>
                  <a:gd name="T5" fmla="*/ 268 h 268"/>
                  <a:gd name="T6" fmla="*/ 76 w 76"/>
                  <a:gd name="T7" fmla="*/ 236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268">
                    <a:moveTo>
                      <a:pt x="0" y="48"/>
                    </a:moveTo>
                    <a:lnTo>
                      <a:pt x="28" y="0"/>
                    </a:lnTo>
                    <a:lnTo>
                      <a:pt x="44" y="268"/>
                    </a:lnTo>
                    <a:lnTo>
                      <a:pt x="76" y="236"/>
                    </a:lnTo>
                  </a:path>
                </a:pathLst>
              </a:custGeom>
              <a:noFill/>
              <a:ln w="38100" cmpd="sng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Freeform 100"/>
              <p:cNvSpPr>
                <a:spLocks/>
              </p:cNvSpPr>
              <p:nvPr/>
            </p:nvSpPr>
            <p:spPr bwMode="auto">
              <a:xfrm>
                <a:off x="2996" y="3024"/>
                <a:ext cx="76" cy="268"/>
              </a:xfrm>
              <a:custGeom>
                <a:avLst/>
                <a:gdLst>
                  <a:gd name="T0" fmla="*/ 0 w 76"/>
                  <a:gd name="T1" fmla="*/ 48 h 268"/>
                  <a:gd name="T2" fmla="*/ 28 w 76"/>
                  <a:gd name="T3" fmla="*/ 0 h 268"/>
                  <a:gd name="T4" fmla="*/ 44 w 76"/>
                  <a:gd name="T5" fmla="*/ 268 h 268"/>
                  <a:gd name="T6" fmla="*/ 76 w 76"/>
                  <a:gd name="T7" fmla="*/ 236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268">
                    <a:moveTo>
                      <a:pt x="0" y="48"/>
                    </a:moveTo>
                    <a:lnTo>
                      <a:pt x="28" y="0"/>
                    </a:lnTo>
                    <a:lnTo>
                      <a:pt x="44" y="268"/>
                    </a:lnTo>
                    <a:lnTo>
                      <a:pt x="76" y="236"/>
                    </a:lnTo>
                  </a:path>
                </a:pathLst>
              </a:custGeom>
              <a:noFill/>
              <a:ln w="38100" cmpd="sng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Freeform 101"/>
              <p:cNvSpPr>
                <a:spLocks/>
              </p:cNvSpPr>
              <p:nvPr/>
            </p:nvSpPr>
            <p:spPr bwMode="auto">
              <a:xfrm>
                <a:off x="3072" y="3024"/>
                <a:ext cx="76" cy="268"/>
              </a:xfrm>
              <a:custGeom>
                <a:avLst/>
                <a:gdLst>
                  <a:gd name="T0" fmla="*/ 0 w 76"/>
                  <a:gd name="T1" fmla="*/ 48 h 268"/>
                  <a:gd name="T2" fmla="*/ 28 w 76"/>
                  <a:gd name="T3" fmla="*/ 0 h 268"/>
                  <a:gd name="T4" fmla="*/ 44 w 76"/>
                  <a:gd name="T5" fmla="*/ 268 h 268"/>
                  <a:gd name="T6" fmla="*/ 76 w 76"/>
                  <a:gd name="T7" fmla="*/ 236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268">
                    <a:moveTo>
                      <a:pt x="0" y="48"/>
                    </a:moveTo>
                    <a:lnTo>
                      <a:pt x="28" y="0"/>
                    </a:lnTo>
                    <a:lnTo>
                      <a:pt x="44" y="268"/>
                    </a:lnTo>
                    <a:lnTo>
                      <a:pt x="76" y="236"/>
                    </a:lnTo>
                  </a:path>
                </a:pathLst>
              </a:custGeom>
              <a:noFill/>
              <a:ln w="38100" cmpd="sng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Freeform 102"/>
              <p:cNvSpPr>
                <a:spLocks/>
              </p:cNvSpPr>
              <p:nvPr/>
            </p:nvSpPr>
            <p:spPr bwMode="auto">
              <a:xfrm>
                <a:off x="3140" y="3024"/>
                <a:ext cx="76" cy="268"/>
              </a:xfrm>
              <a:custGeom>
                <a:avLst/>
                <a:gdLst>
                  <a:gd name="T0" fmla="*/ 0 w 76"/>
                  <a:gd name="T1" fmla="*/ 48 h 268"/>
                  <a:gd name="T2" fmla="*/ 28 w 76"/>
                  <a:gd name="T3" fmla="*/ 0 h 268"/>
                  <a:gd name="T4" fmla="*/ 44 w 76"/>
                  <a:gd name="T5" fmla="*/ 268 h 268"/>
                  <a:gd name="T6" fmla="*/ 76 w 76"/>
                  <a:gd name="T7" fmla="*/ 236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268">
                    <a:moveTo>
                      <a:pt x="0" y="48"/>
                    </a:moveTo>
                    <a:lnTo>
                      <a:pt x="28" y="0"/>
                    </a:lnTo>
                    <a:lnTo>
                      <a:pt x="44" y="268"/>
                    </a:lnTo>
                    <a:lnTo>
                      <a:pt x="76" y="236"/>
                    </a:lnTo>
                  </a:path>
                </a:pathLst>
              </a:custGeom>
              <a:noFill/>
              <a:ln w="38100" cmpd="sng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Freeform 103"/>
              <p:cNvSpPr>
                <a:spLocks/>
              </p:cNvSpPr>
              <p:nvPr/>
            </p:nvSpPr>
            <p:spPr bwMode="auto">
              <a:xfrm>
                <a:off x="3216" y="3024"/>
                <a:ext cx="76" cy="268"/>
              </a:xfrm>
              <a:custGeom>
                <a:avLst/>
                <a:gdLst>
                  <a:gd name="T0" fmla="*/ 0 w 76"/>
                  <a:gd name="T1" fmla="*/ 48 h 268"/>
                  <a:gd name="T2" fmla="*/ 28 w 76"/>
                  <a:gd name="T3" fmla="*/ 0 h 268"/>
                  <a:gd name="T4" fmla="*/ 44 w 76"/>
                  <a:gd name="T5" fmla="*/ 268 h 268"/>
                  <a:gd name="T6" fmla="*/ 76 w 76"/>
                  <a:gd name="T7" fmla="*/ 236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268">
                    <a:moveTo>
                      <a:pt x="0" y="48"/>
                    </a:moveTo>
                    <a:lnTo>
                      <a:pt x="28" y="0"/>
                    </a:lnTo>
                    <a:lnTo>
                      <a:pt x="44" y="268"/>
                    </a:lnTo>
                    <a:lnTo>
                      <a:pt x="76" y="236"/>
                    </a:lnTo>
                  </a:path>
                </a:pathLst>
              </a:custGeom>
              <a:noFill/>
              <a:ln w="38100" cmpd="sng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Freeform 104"/>
              <p:cNvSpPr>
                <a:spLocks/>
              </p:cNvSpPr>
              <p:nvPr/>
            </p:nvSpPr>
            <p:spPr bwMode="auto">
              <a:xfrm>
                <a:off x="3284" y="3024"/>
                <a:ext cx="76" cy="268"/>
              </a:xfrm>
              <a:custGeom>
                <a:avLst/>
                <a:gdLst>
                  <a:gd name="T0" fmla="*/ 0 w 76"/>
                  <a:gd name="T1" fmla="*/ 48 h 268"/>
                  <a:gd name="T2" fmla="*/ 28 w 76"/>
                  <a:gd name="T3" fmla="*/ 0 h 268"/>
                  <a:gd name="T4" fmla="*/ 44 w 76"/>
                  <a:gd name="T5" fmla="*/ 268 h 268"/>
                  <a:gd name="T6" fmla="*/ 76 w 76"/>
                  <a:gd name="T7" fmla="*/ 236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268">
                    <a:moveTo>
                      <a:pt x="0" y="48"/>
                    </a:moveTo>
                    <a:lnTo>
                      <a:pt x="28" y="0"/>
                    </a:lnTo>
                    <a:lnTo>
                      <a:pt x="44" y="268"/>
                    </a:lnTo>
                    <a:lnTo>
                      <a:pt x="76" y="236"/>
                    </a:lnTo>
                  </a:path>
                </a:pathLst>
              </a:custGeom>
              <a:noFill/>
              <a:ln w="38100" cmpd="sng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Freeform 105"/>
              <p:cNvSpPr>
                <a:spLocks/>
              </p:cNvSpPr>
              <p:nvPr/>
            </p:nvSpPr>
            <p:spPr bwMode="auto">
              <a:xfrm>
                <a:off x="3360" y="3024"/>
                <a:ext cx="76" cy="268"/>
              </a:xfrm>
              <a:custGeom>
                <a:avLst/>
                <a:gdLst>
                  <a:gd name="T0" fmla="*/ 0 w 76"/>
                  <a:gd name="T1" fmla="*/ 48 h 268"/>
                  <a:gd name="T2" fmla="*/ 28 w 76"/>
                  <a:gd name="T3" fmla="*/ 0 h 268"/>
                  <a:gd name="T4" fmla="*/ 44 w 76"/>
                  <a:gd name="T5" fmla="*/ 268 h 268"/>
                  <a:gd name="T6" fmla="*/ 76 w 76"/>
                  <a:gd name="T7" fmla="*/ 236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268">
                    <a:moveTo>
                      <a:pt x="0" y="48"/>
                    </a:moveTo>
                    <a:lnTo>
                      <a:pt x="28" y="0"/>
                    </a:lnTo>
                    <a:lnTo>
                      <a:pt x="44" y="268"/>
                    </a:lnTo>
                    <a:lnTo>
                      <a:pt x="76" y="236"/>
                    </a:lnTo>
                  </a:path>
                </a:pathLst>
              </a:custGeom>
              <a:noFill/>
              <a:ln w="38100" cmpd="sng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Freeform 106"/>
              <p:cNvSpPr>
                <a:spLocks/>
              </p:cNvSpPr>
              <p:nvPr/>
            </p:nvSpPr>
            <p:spPr bwMode="auto">
              <a:xfrm>
                <a:off x="3428" y="3024"/>
                <a:ext cx="76" cy="268"/>
              </a:xfrm>
              <a:custGeom>
                <a:avLst/>
                <a:gdLst>
                  <a:gd name="T0" fmla="*/ 0 w 76"/>
                  <a:gd name="T1" fmla="*/ 48 h 268"/>
                  <a:gd name="T2" fmla="*/ 28 w 76"/>
                  <a:gd name="T3" fmla="*/ 0 h 268"/>
                  <a:gd name="T4" fmla="*/ 44 w 76"/>
                  <a:gd name="T5" fmla="*/ 268 h 268"/>
                  <a:gd name="T6" fmla="*/ 76 w 76"/>
                  <a:gd name="T7" fmla="*/ 236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268">
                    <a:moveTo>
                      <a:pt x="0" y="48"/>
                    </a:moveTo>
                    <a:lnTo>
                      <a:pt x="28" y="0"/>
                    </a:lnTo>
                    <a:lnTo>
                      <a:pt x="44" y="268"/>
                    </a:lnTo>
                    <a:lnTo>
                      <a:pt x="76" y="236"/>
                    </a:lnTo>
                  </a:path>
                </a:pathLst>
              </a:custGeom>
              <a:noFill/>
              <a:ln w="38100" cmpd="sng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Freeform 107"/>
              <p:cNvSpPr>
                <a:spLocks/>
              </p:cNvSpPr>
              <p:nvPr/>
            </p:nvSpPr>
            <p:spPr bwMode="auto">
              <a:xfrm>
                <a:off x="3504" y="3024"/>
                <a:ext cx="76" cy="268"/>
              </a:xfrm>
              <a:custGeom>
                <a:avLst/>
                <a:gdLst>
                  <a:gd name="T0" fmla="*/ 0 w 76"/>
                  <a:gd name="T1" fmla="*/ 48 h 268"/>
                  <a:gd name="T2" fmla="*/ 28 w 76"/>
                  <a:gd name="T3" fmla="*/ 0 h 268"/>
                  <a:gd name="T4" fmla="*/ 44 w 76"/>
                  <a:gd name="T5" fmla="*/ 268 h 268"/>
                  <a:gd name="T6" fmla="*/ 76 w 76"/>
                  <a:gd name="T7" fmla="*/ 236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268">
                    <a:moveTo>
                      <a:pt x="0" y="48"/>
                    </a:moveTo>
                    <a:lnTo>
                      <a:pt x="28" y="0"/>
                    </a:lnTo>
                    <a:lnTo>
                      <a:pt x="44" y="268"/>
                    </a:lnTo>
                    <a:lnTo>
                      <a:pt x="76" y="236"/>
                    </a:lnTo>
                  </a:path>
                </a:pathLst>
              </a:custGeom>
              <a:noFill/>
              <a:ln w="38100" cmpd="sng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675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35161" y="251356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Funcionamiento Sistema de Carga: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435160" y="692696"/>
            <a:ext cx="1840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2. Regulación. </a:t>
            </a:r>
            <a:endParaRPr lang="es-CL" dirty="0"/>
          </a:p>
        </p:txBody>
      </p:sp>
      <p:sp>
        <p:nvSpPr>
          <p:cNvPr id="110" name="Rectangle 4"/>
          <p:cNvSpPr>
            <a:spLocks noChangeArrowheads="1"/>
          </p:cNvSpPr>
          <p:nvPr/>
        </p:nvSpPr>
        <p:spPr bwMode="auto">
          <a:xfrm>
            <a:off x="1828800" y="4724400"/>
            <a:ext cx="5562600" cy="1066800"/>
          </a:xfrm>
          <a:prstGeom prst="rect">
            <a:avLst/>
          </a:prstGeom>
          <a:solidFill>
            <a:srgbClr val="FFCC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11" name="Group 5"/>
          <p:cNvGrpSpPr>
            <a:grpSpLocks/>
          </p:cNvGrpSpPr>
          <p:nvPr/>
        </p:nvGrpSpPr>
        <p:grpSpPr bwMode="auto">
          <a:xfrm>
            <a:off x="3200400" y="2590800"/>
            <a:ext cx="533400" cy="2133600"/>
            <a:chOff x="2160" y="1632"/>
            <a:chExt cx="336" cy="1344"/>
          </a:xfrm>
        </p:grpSpPr>
        <p:sp>
          <p:nvSpPr>
            <p:cNvPr id="112" name="Freeform 6"/>
            <p:cNvSpPr>
              <a:spLocks/>
            </p:cNvSpPr>
            <p:nvPr/>
          </p:nvSpPr>
          <p:spPr bwMode="auto">
            <a:xfrm>
              <a:off x="2160" y="1728"/>
              <a:ext cx="336" cy="1248"/>
            </a:xfrm>
            <a:custGeom>
              <a:avLst/>
              <a:gdLst>
                <a:gd name="T0" fmla="*/ 48 w 336"/>
                <a:gd name="T1" fmla="*/ 0 h 1296"/>
                <a:gd name="T2" fmla="*/ 336 w 336"/>
                <a:gd name="T3" fmla="*/ 0 h 1296"/>
                <a:gd name="T4" fmla="*/ 336 w 336"/>
                <a:gd name="T5" fmla="*/ 1296 h 1296"/>
                <a:gd name="T6" fmla="*/ 0 w 336"/>
                <a:gd name="T7" fmla="*/ 1296 h 1296"/>
                <a:gd name="T8" fmla="*/ 0 w 336"/>
                <a:gd name="T9" fmla="*/ 1200 h 1296"/>
                <a:gd name="T10" fmla="*/ 240 w 336"/>
                <a:gd name="T11" fmla="*/ 1200 h 1296"/>
                <a:gd name="T12" fmla="*/ 240 w 336"/>
                <a:gd name="T13" fmla="*/ 96 h 1296"/>
                <a:gd name="T14" fmla="*/ 48 w 336"/>
                <a:gd name="T15" fmla="*/ 96 h 1296"/>
                <a:gd name="T16" fmla="*/ 48 w 336"/>
                <a:gd name="T17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1296">
                  <a:moveTo>
                    <a:pt x="48" y="0"/>
                  </a:moveTo>
                  <a:lnTo>
                    <a:pt x="336" y="0"/>
                  </a:lnTo>
                  <a:lnTo>
                    <a:pt x="336" y="1296"/>
                  </a:lnTo>
                  <a:lnTo>
                    <a:pt x="0" y="1296"/>
                  </a:lnTo>
                  <a:lnTo>
                    <a:pt x="0" y="1200"/>
                  </a:lnTo>
                  <a:lnTo>
                    <a:pt x="240" y="1200"/>
                  </a:lnTo>
                  <a:lnTo>
                    <a:pt x="240" y="96"/>
                  </a:lnTo>
                  <a:lnTo>
                    <a:pt x="48" y="9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Rectangle 7"/>
            <p:cNvSpPr>
              <a:spLocks noChangeArrowheads="1"/>
            </p:cNvSpPr>
            <p:nvPr/>
          </p:nvSpPr>
          <p:spPr bwMode="auto">
            <a:xfrm>
              <a:off x="2208" y="1632"/>
              <a:ext cx="192" cy="96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AutoShape 8"/>
            <p:cNvSpPr>
              <a:spLocks noChangeArrowheads="1"/>
            </p:cNvSpPr>
            <p:nvPr/>
          </p:nvSpPr>
          <p:spPr bwMode="auto">
            <a:xfrm rot="-5400000">
              <a:off x="2256" y="2784"/>
              <a:ext cx="48" cy="144"/>
            </a:xfrm>
            <a:prstGeom prst="flowChartDelay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5" name="Freeform 9"/>
          <p:cNvSpPr>
            <a:spLocks/>
          </p:cNvSpPr>
          <p:nvPr/>
        </p:nvSpPr>
        <p:spPr bwMode="auto">
          <a:xfrm>
            <a:off x="1905000" y="1600200"/>
            <a:ext cx="5397500" cy="3124200"/>
          </a:xfrm>
          <a:custGeom>
            <a:avLst/>
            <a:gdLst>
              <a:gd name="T0" fmla="*/ 0 w 3400"/>
              <a:gd name="T1" fmla="*/ 1968 h 1968"/>
              <a:gd name="T2" fmla="*/ 0 w 3400"/>
              <a:gd name="T3" fmla="*/ 1872 h 1968"/>
              <a:gd name="T4" fmla="*/ 240 w 3400"/>
              <a:gd name="T5" fmla="*/ 1872 h 1968"/>
              <a:gd name="T6" fmla="*/ 240 w 3400"/>
              <a:gd name="T7" fmla="*/ 296 h 1968"/>
              <a:gd name="T8" fmla="*/ 336 w 3400"/>
              <a:gd name="T9" fmla="*/ 96 h 1968"/>
              <a:gd name="T10" fmla="*/ 552 w 3400"/>
              <a:gd name="T11" fmla="*/ 0 h 1968"/>
              <a:gd name="T12" fmla="*/ 2808 w 3400"/>
              <a:gd name="T13" fmla="*/ 0 h 1968"/>
              <a:gd name="T14" fmla="*/ 3024 w 3400"/>
              <a:gd name="T15" fmla="*/ 80 h 1968"/>
              <a:gd name="T16" fmla="*/ 3120 w 3400"/>
              <a:gd name="T17" fmla="*/ 288 h 1968"/>
              <a:gd name="T18" fmla="*/ 3120 w 3400"/>
              <a:gd name="T19" fmla="*/ 1864 h 1968"/>
              <a:gd name="T20" fmla="*/ 3400 w 3400"/>
              <a:gd name="T21" fmla="*/ 1864 h 1968"/>
              <a:gd name="T22" fmla="*/ 3400 w 3400"/>
              <a:gd name="T23" fmla="*/ 1968 h 1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00" h="1968">
                <a:moveTo>
                  <a:pt x="0" y="1968"/>
                </a:moveTo>
                <a:lnTo>
                  <a:pt x="0" y="1872"/>
                </a:lnTo>
                <a:lnTo>
                  <a:pt x="240" y="1872"/>
                </a:lnTo>
                <a:lnTo>
                  <a:pt x="240" y="296"/>
                </a:lnTo>
                <a:lnTo>
                  <a:pt x="336" y="96"/>
                </a:lnTo>
                <a:lnTo>
                  <a:pt x="552" y="0"/>
                </a:lnTo>
                <a:lnTo>
                  <a:pt x="2808" y="0"/>
                </a:lnTo>
                <a:lnTo>
                  <a:pt x="3024" y="80"/>
                </a:lnTo>
                <a:lnTo>
                  <a:pt x="3120" y="288"/>
                </a:lnTo>
                <a:lnTo>
                  <a:pt x="3120" y="1864"/>
                </a:lnTo>
                <a:lnTo>
                  <a:pt x="3400" y="1864"/>
                </a:lnTo>
                <a:lnTo>
                  <a:pt x="3400" y="196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6" name="Freeform 10"/>
          <p:cNvSpPr>
            <a:spLocks/>
          </p:cNvSpPr>
          <p:nvPr/>
        </p:nvSpPr>
        <p:spPr bwMode="auto">
          <a:xfrm>
            <a:off x="1447800" y="1841500"/>
            <a:ext cx="2133600" cy="3416300"/>
          </a:xfrm>
          <a:custGeom>
            <a:avLst/>
            <a:gdLst>
              <a:gd name="T0" fmla="*/ 1344 w 1344"/>
              <a:gd name="T1" fmla="*/ 0 h 2152"/>
              <a:gd name="T2" fmla="*/ 816 w 1344"/>
              <a:gd name="T3" fmla="*/ 0 h 2152"/>
              <a:gd name="T4" fmla="*/ 816 w 1344"/>
              <a:gd name="T5" fmla="*/ 2044 h 2152"/>
              <a:gd name="T6" fmla="*/ 0 w 1344"/>
              <a:gd name="T7" fmla="*/ 2044 h 2152"/>
              <a:gd name="T8" fmla="*/ 0 w 1344"/>
              <a:gd name="T9" fmla="*/ 2152 h 2152"/>
              <a:gd name="T10" fmla="*/ 912 w 1344"/>
              <a:gd name="T11" fmla="*/ 2152 h 2152"/>
              <a:gd name="T12" fmla="*/ 912 w 1344"/>
              <a:gd name="T13" fmla="*/ 92 h 2152"/>
              <a:gd name="T14" fmla="*/ 1344 w 1344"/>
              <a:gd name="T15" fmla="*/ 92 h 2152"/>
              <a:gd name="T16" fmla="*/ 1344 w 1344"/>
              <a:gd name="T17" fmla="*/ 0 h 2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4" h="2152">
                <a:moveTo>
                  <a:pt x="1344" y="0"/>
                </a:moveTo>
                <a:lnTo>
                  <a:pt x="816" y="0"/>
                </a:lnTo>
                <a:lnTo>
                  <a:pt x="816" y="2044"/>
                </a:lnTo>
                <a:lnTo>
                  <a:pt x="0" y="2044"/>
                </a:lnTo>
                <a:lnTo>
                  <a:pt x="0" y="2152"/>
                </a:lnTo>
                <a:lnTo>
                  <a:pt x="912" y="2152"/>
                </a:lnTo>
                <a:lnTo>
                  <a:pt x="912" y="92"/>
                </a:lnTo>
                <a:lnTo>
                  <a:pt x="1344" y="92"/>
                </a:lnTo>
                <a:lnTo>
                  <a:pt x="1344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7" name="Rectangle 11"/>
          <p:cNvSpPr>
            <a:spLocks noChangeArrowheads="1"/>
          </p:cNvSpPr>
          <p:nvPr/>
        </p:nvSpPr>
        <p:spPr bwMode="auto">
          <a:xfrm>
            <a:off x="3276600" y="1981200"/>
            <a:ext cx="304800" cy="152400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18" name="Group 12"/>
          <p:cNvGrpSpPr>
            <a:grpSpLocks/>
          </p:cNvGrpSpPr>
          <p:nvPr/>
        </p:nvGrpSpPr>
        <p:grpSpPr bwMode="auto">
          <a:xfrm>
            <a:off x="1524000" y="4953000"/>
            <a:ext cx="228600" cy="457200"/>
            <a:chOff x="1104" y="3120"/>
            <a:chExt cx="144" cy="288"/>
          </a:xfrm>
        </p:grpSpPr>
        <p:sp>
          <p:nvSpPr>
            <p:cNvPr id="119" name="AutoShape 13"/>
            <p:cNvSpPr>
              <a:spLocks noChangeArrowheads="1"/>
            </p:cNvSpPr>
            <p:nvPr/>
          </p:nvSpPr>
          <p:spPr bwMode="auto">
            <a:xfrm rot="-5400000">
              <a:off x="1128" y="3096"/>
              <a:ext cx="96" cy="144"/>
            </a:xfrm>
            <a:prstGeom prst="flowChartDelay">
              <a:avLst/>
            </a:prstGeom>
            <a:gradFill rotWithShape="0">
              <a:gsLst>
                <a:gs pos="0">
                  <a:srgbClr val="FF3300">
                    <a:gamma/>
                    <a:shade val="4627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Rectangle 14"/>
            <p:cNvSpPr>
              <a:spLocks noChangeArrowheads="1"/>
            </p:cNvSpPr>
            <p:nvPr/>
          </p:nvSpPr>
          <p:spPr bwMode="auto">
            <a:xfrm>
              <a:off x="1152" y="3312"/>
              <a:ext cx="48" cy="96"/>
            </a:xfrm>
            <a:prstGeom prst="rect">
              <a:avLst/>
            </a:prstGeom>
            <a:gradFill rotWithShape="0">
              <a:gsLst>
                <a:gs pos="0">
                  <a:srgbClr val="FF3300">
                    <a:gamma/>
                    <a:shade val="4627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Freeform 15"/>
            <p:cNvSpPr>
              <a:spLocks/>
            </p:cNvSpPr>
            <p:nvPr/>
          </p:nvSpPr>
          <p:spPr bwMode="auto">
            <a:xfrm>
              <a:off x="1180" y="3128"/>
              <a:ext cx="1" cy="44"/>
            </a:xfrm>
            <a:custGeom>
              <a:avLst/>
              <a:gdLst>
                <a:gd name="T0" fmla="*/ 0 w 1"/>
                <a:gd name="T1" fmla="*/ 0 h 44"/>
                <a:gd name="T2" fmla="*/ 0 w 1"/>
                <a:gd name="T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44">
                  <a:moveTo>
                    <a:pt x="0" y="0"/>
                  </a:moveTo>
                  <a:lnTo>
                    <a:pt x="0" y="44"/>
                  </a:lnTo>
                </a:path>
              </a:pathLst>
            </a:custGeom>
            <a:gradFill rotWithShape="0">
              <a:gsLst>
                <a:gs pos="0">
                  <a:srgbClr val="FF3300">
                    <a:gamma/>
                    <a:shade val="4627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57150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2" name="Group 16"/>
          <p:cNvGrpSpPr>
            <a:grpSpLocks/>
          </p:cNvGrpSpPr>
          <p:nvPr/>
        </p:nvGrpSpPr>
        <p:grpSpPr bwMode="auto">
          <a:xfrm>
            <a:off x="7467600" y="4953000"/>
            <a:ext cx="228600" cy="457200"/>
            <a:chOff x="1104" y="3120"/>
            <a:chExt cx="144" cy="288"/>
          </a:xfrm>
        </p:grpSpPr>
        <p:sp>
          <p:nvSpPr>
            <p:cNvPr id="123" name="AutoShape 17"/>
            <p:cNvSpPr>
              <a:spLocks noChangeArrowheads="1"/>
            </p:cNvSpPr>
            <p:nvPr/>
          </p:nvSpPr>
          <p:spPr bwMode="auto">
            <a:xfrm rot="-5400000">
              <a:off x="1128" y="3096"/>
              <a:ext cx="96" cy="144"/>
            </a:xfrm>
            <a:prstGeom prst="flowChartDelay">
              <a:avLst/>
            </a:prstGeom>
            <a:gradFill rotWithShape="0">
              <a:gsLst>
                <a:gs pos="0">
                  <a:srgbClr val="FF3300">
                    <a:gamma/>
                    <a:shade val="4627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Rectangle 18"/>
            <p:cNvSpPr>
              <a:spLocks noChangeArrowheads="1"/>
            </p:cNvSpPr>
            <p:nvPr/>
          </p:nvSpPr>
          <p:spPr bwMode="auto">
            <a:xfrm>
              <a:off x="1152" y="3312"/>
              <a:ext cx="48" cy="96"/>
            </a:xfrm>
            <a:prstGeom prst="rect">
              <a:avLst/>
            </a:prstGeom>
            <a:gradFill rotWithShape="0">
              <a:gsLst>
                <a:gs pos="0">
                  <a:srgbClr val="FF3300">
                    <a:gamma/>
                    <a:shade val="4627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Freeform 19"/>
            <p:cNvSpPr>
              <a:spLocks/>
            </p:cNvSpPr>
            <p:nvPr/>
          </p:nvSpPr>
          <p:spPr bwMode="auto">
            <a:xfrm>
              <a:off x="1180" y="3128"/>
              <a:ext cx="1" cy="44"/>
            </a:xfrm>
            <a:custGeom>
              <a:avLst/>
              <a:gdLst>
                <a:gd name="T0" fmla="*/ 0 w 1"/>
                <a:gd name="T1" fmla="*/ 0 h 44"/>
                <a:gd name="T2" fmla="*/ 0 w 1"/>
                <a:gd name="T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44">
                  <a:moveTo>
                    <a:pt x="0" y="0"/>
                  </a:moveTo>
                  <a:lnTo>
                    <a:pt x="0" y="44"/>
                  </a:lnTo>
                </a:path>
              </a:pathLst>
            </a:custGeom>
            <a:gradFill rotWithShape="0">
              <a:gsLst>
                <a:gs pos="0">
                  <a:srgbClr val="FF3300">
                    <a:gamma/>
                    <a:shade val="4627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57150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6" name="AutoShape 20"/>
          <p:cNvSpPr>
            <a:spLocks noChangeArrowheads="1"/>
          </p:cNvSpPr>
          <p:nvPr/>
        </p:nvSpPr>
        <p:spPr bwMode="auto">
          <a:xfrm rot="5400000" flipV="1">
            <a:off x="5791200" y="2286000"/>
            <a:ext cx="76200" cy="228600"/>
          </a:xfrm>
          <a:prstGeom prst="flowChartDelay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7" name="Rectangle 21"/>
          <p:cNvSpPr>
            <a:spLocks noChangeArrowheads="1"/>
          </p:cNvSpPr>
          <p:nvPr/>
        </p:nvSpPr>
        <p:spPr bwMode="auto">
          <a:xfrm>
            <a:off x="4343400" y="3124200"/>
            <a:ext cx="1219200" cy="1371600"/>
          </a:xfrm>
          <a:prstGeom prst="rect">
            <a:avLst/>
          </a:prstGeom>
          <a:gradFill rotWithShape="0">
            <a:gsLst>
              <a:gs pos="0">
                <a:srgbClr val="CC9900">
                  <a:gamma/>
                  <a:shade val="46275"/>
                  <a:invGamma/>
                </a:srgbClr>
              </a:gs>
              <a:gs pos="50000">
                <a:srgbClr val="CC9900"/>
              </a:gs>
              <a:gs pos="100000">
                <a:srgbClr val="CC99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28" name="Group 22"/>
          <p:cNvGrpSpPr>
            <a:grpSpLocks/>
          </p:cNvGrpSpPr>
          <p:nvPr/>
        </p:nvGrpSpPr>
        <p:grpSpPr bwMode="auto">
          <a:xfrm>
            <a:off x="4114800" y="2895600"/>
            <a:ext cx="1676400" cy="1828800"/>
            <a:chOff x="2640" y="1824"/>
            <a:chExt cx="1248" cy="1152"/>
          </a:xfrm>
        </p:grpSpPr>
        <p:sp>
          <p:nvSpPr>
            <p:cNvPr id="129" name="Rectangle 23"/>
            <p:cNvSpPr>
              <a:spLocks noChangeArrowheads="1"/>
            </p:cNvSpPr>
            <p:nvPr/>
          </p:nvSpPr>
          <p:spPr bwMode="auto">
            <a:xfrm>
              <a:off x="2640" y="1824"/>
              <a:ext cx="1248" cy="144"/>
            </a:xfrm>
            <a:prstGeom prst="rect">
              <a:avLst/>
            </a:pr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Rectangle 24"/>
            <p:cNvSpPr>
              <a:spLocks noChangeArrowheads="1"/>
            </p:cNvSpPr>
            <p:nvPr/>
          </p:nvSpPr>
          <p:spPr bwMode="auto">
            <a:xfrm>
              <a:off x="2640" y="2832"/>
              <a:ext cx="1248" cy="144"/>
            </a:xfrm>
            <a:prstGeom prst="rect">
              <a:avLst/>
            </a:pr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1" name="Rectangle 25"/>
          <p:cNvSpPr>
            <a:spLocks noChangeArrowheads="1"/>
          </p:cNvSpPr>
          <p:nvPr/>
        </p:nvSpPr>
        <p:spPr bwMode="auto">
          <a:xfrm>
            <a:off x="4724400" y="2819400"/>
            <a:ext cx="457200" cy="76200"/>
          </a:xfrm>
          <a:prstGeom prst="rect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32" name="Group 26"/>
          <p:cNvGrpSpPr>
            <a:grpSpLocks/>
          </p:cNvGrpSpPr>
          <p:nvPr/>
        </p:nvGrpSpPr>
        <p:grpSpPr bwMode="auto">
          <a:xfrm>
            <a:off x="2813050" y="3206750"/>
            <a:ext cx="3200400" cy="1606550"/>
            <a:chOff x="1916" y="2020"/>
            <a:chExt cx="2016" cy="1012"/>
          </a:xfrm>
        </p:grpSpPr>
        <p:sp>
          <p:nvSpPr>
            <p:cNvPr id="133" name="Freeform 27"/>
            <p:cNvSpPr>
              <a:spLocks/>
            </p:cNvSpPr>
            <p:nvPr/>
          </p:nvSpPr>
          <p:spPr bwMode="auto">
            <a:xfrm>
              <a:off x="1916" y="2728"/>
              <a:ext cx="1760" cy="60"/>
            </a:xfrm>
            <a:custGeom>
              <a:avLst/>
              <a:gdLst>
                <a:gd name="T0" fmla="*/ 0 w 1760"/>
                <a:gd name="T1" fmla="*/ 56 h 60"/>
                <a:gd name="T2" fmla="*/ 960 w 1760"/>
                <a:gd name="T3" fmla="*/ 60 h 60"/>
                <a:gd name="T4" fmla="*/ 1760 w 1760"/>
                <a:gd name="T5" fmla="*/ 28 h 60"/>
                <a:gd name="T6" fmla="*/ 1732 w 1760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0" h="60">
                  <a:moveTo>
                    <a:pt x="0" y="56"/>
                  </a:moveTo>
                  <a:lnTo>
                    <a:pt x="960" y="60"/>
                  </a:lnTo>
                  <a:lnTo>
                    <a:pt x="1760" y="28"/>
                  </a:lnTo>
                  <a:lnTo>
                    <a:pt x="1732" y="0"/>
                  </a:lnTo>
                </a:path>
              </a:pathLst>
            </a:custGeom>
            <a:noFill/>
            <a:ln w="38100" cmpd="sng">
              <a:solidFill>
                <a:srgbClr val="FF6600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34" name="Group 28"/>
            <p:cNvGrpSpPr>
              <a:grpSpLocks/>
            </p:cNvGrpSpPr>
            <p:nvPr/>
          </p:nvGrpSpPr>
          <p:grpSpPr bwMode="auto">
            <a:xfrm>
              <a:off x="2828" y="2064"/>
              <a:ext cx="852" cy="704"/>
              <a:chOff x="2828" y="2064"/>
              <a:chExt cx="852" cy="704"/>
            </a:xfrm>
          </p:grpSpPr>
          <p:sp>
            <p:nvSpPr>
              <p:cNvPr id="136" name="Freeform 29"/>
              <p:cNvSpPr>
                <a:spLocks/>
              </p:cNvSpPr>
              <p:nvPr/>
            </p:nvSpPr>
            <p:spPr bwMode="auto">
              <a:xfrm>
                <a:off x="2828" y="2708"/>
                <a:ext cx="848" cy="60"/>
              </a:xfrm>
              <a:custGeom>
                <a:avLst/>
                <a:gdLst>
                  <a:gd name="T0" fmla="*/ 52 w 848"/>
                  <a:gd name="T1" fmla="*/ 60 h 60"/>
                  <a:gd name="T2" fmla="*/ 0 w 848"/>
                  <a:gd name="T3" fmla="*/ 44 h 60"/>
                  <a:gd name="T4" fmla="*/ 848 w 848"/>
                  <a:gd name="T5" fmla="*/ 12 h 60"/>
                  <a:gd name="T6" fmla="*/ 820 w 848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8" h="60">
                    <a:moveTo>
                      <a:pt x="52" y="60"/>
                    </a:moveTo>
                    <a:lnTo>
                      <a:pt x="0" y="44"/>
                    </a:lnTo>
                    <a:lnTo>
                      <a:pt x="848" y="12"/>
                    </a:lnTo>
                    <a:lnTo>
                      <a:pt x="820" y="0"/>
                    </a:lnTo>
                  </a:path>
                </a:pathLst>
              </a:custGeom>
              <a:noFill/>
              <a:ln w="38100" cmpd="sng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" name="Freeform 30"/>
              <p:cNvSpPr>
                <a:spLocks/>
              </p:cNvSpPr>
              <p:nvPr/>
            </p:nvSpPr>
            <p:spPr bwMode="auto">
              <a:xfrm>
                <a:off x="2832" y="2676"/>
                <a:ext cx="848" cy="60"/>
              </a:xfrm>
              <a:custGeom>
                <a:avLst/>
                <a:gdLst>
                  <a:gd name="T0" fmla="*/ 52 w 848"/>
                  <a:gd name="T1" fmla="*/ 60 h 60"/>
                  <a:gd name="T2" fmla="*/ 0 w 848"/>
                  <a:gd name="T3" fmla="*/ 44 h 60"/>
                  <a:gd name="T4" fmla="*/ 848 w 848"/>
                  <a:gd name="T5" fmla="*/ 12 h 60"/>
                  <a:gd name="T6" fmla="*/ 820 w 848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8" h="60">
                    <a:moveTo>
                      <a:pt x="52" y="60"/>
                    </a:moveTo>
                    <a:lnTo>
                      <a:pt x="0" y="44"/>
                    </a:lnTo>
                    <a:lnTo>
                      <a:pt x="848" y="12"/>
                    </a:lnTo>
                    <a:lnTo>
                      <a:pt x="820" y="0"/>
                    </a:lnTo>
                  </a:path>
                </a:pathLst>
              </a:custGeom>
              <a:noFill/>
              <a:ln w="38100" cmpd="sng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" name="Freeform 31"/>
              <p:cNvSpPr>
                <a:spLocks/>
              </p:cNvSpPr>
              <p:nvPr/>
            </p:nvSpPr>
            <p:spPr bwMode="auto">
              <a:xfrm>
                <a:off x="2832" y="2640"/>
                <a:ext cx="848" cy="60"/>
              </a:xfrm>
              <a:custGeom>
                <a:avLst/>
                <a:gdLst>
                  <a:gd name="T0" fmla="*/ 52 w 848"/>
                  <a:gd name="T1" fmla="*/ 60 h 60"/>
                  <a:gd name="T2" fmla="*/ 0 w 848"/>
                  <a:gd name="T3" fmla="*/ 44 h 60"/>
                  <a:gd name="T4" fmla="*/ 848 w 848"/>
                  <a:gd name="T5" fmla="*/ 12 h 60"/>
                  <a:gd name="T6" fmla="*/ 820 w 848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8" h="60">
                    <a:moveTo>
                      <a:pt x="52" y="60"/>
                    </a:moveTo>
                    <a:lnTo>
                      <a:pt x="0" y="44"/>
                    </a:lnTo>
                    <a:lnTo>
                      <a:pt x="848" y="12"/>
                    </a:lnTo>
                    <a:lnTo>
                      <a:pt x="820" y="0"/>
                    </a:lnTo>
                  </a:path>
                </a:pathLst>
              </a:custGeom>
              <a:noFill/>
              <a:ln w="38100" cmpd="sng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" name="Freeform 32"/>
              <p:cNvSpPr>
                <a:spLocks/>
              </p:cNvSpPr>
              <p:nvPr/>
            </p:nvSpPr>
            <p:spPr bwMode="auto">
              <a:xfrm>
                <a:off x="2832" y="2592"/>
                <a:ext cx="848" cy="60"/>
              </a:xfrm>
              <a:custGeom>
                <a:avLst/>
                <a:gdLst>
                  <a:gd name="T0" fmla="*/ 52 w 848"/>
                  <a:gd name="T1" fmla="*/ 60 h 60"/>
                  <a:gd name="T2" fmla="*/ 0 w 848"/>
                  <a:gd name="T3" fmla="*/ 44 h 60"/>
                  <a:gd name="T4" fmla="*/ 848 w 848"/>
                  <a:gd name="T5" fmla="*/ 12 h 60"/>
                  <a:gd name="T6" fmla="*/ 820 w 848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8" h="60">
                    <a:moveTo>
                      <a:pt x="52" y="60"/>
                    </a:moveTo>
                    <a:lnTo>
                      <a:pt x="0" y="44"/>
                    </a:lnTo>
                    <a:lnTo>
                      <a:pt x="848" y="12"/>
                    </a:lnTo>
                    <a:lnTo>
                      <a:pt x="820" y="0"/>
                    </a:lnTo>
                  </a:path>
                </a:pathLst>
              </a:custGeom>
              <a:noFill/>
              <a:ln w="38100" cmpd="sng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" name="Freeform 33"/>
              <p:cNvSpPr>
                <a:spLocks/>
              </p:cNvSpPr>
              <p:nvPr/>
            </p:nvSpPr>
            <p:spPr bwMode="auto">
              <a:xfrm>
                <a:off x="2832" y="2544"/>
                <a:ext cx="848" cy="60"/>
              </a:xfrm>
              <a:custGeom>
                <a:avLst/>
                <a:gdLst>
                  <a:gd name="T0" fmla="*/ 52 w 848"/>
                  <a:gd name="T1" fmla="*/ 60 h 60"/>
                  <a:gd name="T2" fmla="*/ 0 w 848"/>
                  <a:gd name="T3" fmla="*/ 44 h 60"/>
                  <a:gd name="T4" fmla="*/ 848 w 848"/>
                  <a:gd name="T5" fmla="*/ 12 h 60"/>
                  <a:gd name="T6" fmla="*/ 820 w 848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8" h="60">
                    <a:moveTo>
                      <a:pt x="52" y="60"/>
                    </a:moveTo>
                    <a:lnTo>
                      <a:pt x="0" y="44"/>
                    </a:lnTo>
                    <a:lnTo>
                      <a:pt x="848" y="12"/>
                    </a:lnTo>
                    <a:lnTo>
                      <a:pt x="820" y="0"/>
                    </a:lnTo>
                  </a:path>
                </a:pathLst>
              </a:custGeom>
              <a:noFill/>
              <a:ln w="38100" cmpd="sng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" name="Freeform 34"/>
              <p:cNvSpPr>
                <a:spLocks/>
              </p:cNvSpPr>
              <p:nvPr/>
            </p:nvSpPr>
            <p:spPr bwMode="auto">
              <a:xfrm>
                <a:off x="2832" y="2496"/>
                <a:ext cx="848" cy="60"/>
              </a:xfrm>
              <a:custGeom>
                <a:avLst/>
                <a:gdLst>
                  <a:gd name="T0" fmla="*/ 52 w 848"/>
                  <a:gd name="T1" fmla="*/ 60 h 60"/>
                  <a:gd name="T2" fmla="*/ 0 w 848"/>
                  <a:gd name="T3" fmla="*/ 44 h 60"/>
                  <a:gd name="T4" fmla="*/ 848 w 848"/>
                  <a:gd name="T5" fmla="*/ 12 h 60"/>
                  <a:gd name="T6" fmla="*/ 820 w 848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8" h="60">
                    <a:moveTo>
                      <a:pt x="52" y="60"/>
                    </a:moveTo>
                    <a:lnTo>
                      <a:pt x="0" y="44"/>
                    </a:lnTo>
                    <a:lnTo>
                      <a:pt x="848" y="12"/>
                    </a:lnTo>
                    <a:lnTo>
                      <a:pt x="820" y="0"/>
                    </a:lnTo>
                  </a:path>
                </a:pathLst>
              </a:custGeom>
              <a:noFill/>
              <a:ln w="38100" cmpd="sng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" name="Freeform 35"/>
              <p:cNvSpPr>
                <a:spLocks/>
              </p:cNvSpPr>
              <p:nvPr/>
            </p:nvSpPr>
            <p:spPr bwMode="auto">
              <a:xfrm>
                <a:off x="2832" y="2448"/>
                <a:ext cx="848" cy="60"/>
              </a:xfrm>
              <a:custGeom>
                <a:avLst/>
                <a:gdLst>
                  <a:gd name="T0" fmla="*/ 52 w 848"/>
                  <a:gd name="T1" fmla="*/ 60 h 60"/>
                  <a:gd name="T2" fmla="*/ 0 w 848"/>
                  <a:gd name="T3" fmla="*/ 44 h 60"/>
                  <a:gd name="T4" fmla="*/ 848 w 848"/>
                  <a:gd name="T5" fmla="*/ 12 h 60"/>
                  <a:gd name="T6" fmla="*/ 820 w 848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8" h="60">
                    <a:moveTo>
                      <a:pt x="52" y="60"/>
                    </a:moveTo>
                    <a:lnTo>
                      <a:pt x="0" y="44"/>
                    </a:lnTo>
                    <a:lnTo>
                      <a:pt x="848" y="12"/>
                    </a:lnTo>
                    <a:lnTo>
                      <a:pt x="820" y="0"/>
                    </a:lnTo>
                  </a:path>
                </a:pathLst>
              </a:custGeom>
              <a:noFill/>
              <a:ln w="38100" cmpd="sng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" name="Freeform 36"/>
              <p:cNvSpPr>
                <a:spLocks/>
              </p:cNvSpPr>
              <p:nvPr/>
            </p:nvSpPr>
            <p:spPr bwMode="auto">
              <a:xfrm>
                <a:off x="2832" y="2400"/>
                <a:ext cx="848" cy="60"/>
              </a:xfrm>
              <a:custGeom>
                <a:avLst/>
                <a:gdLst>
                  <a:gd name="T0" fmla="*/ 52 w 848"/>
                  <a:gd name="T1" fmla="*/ 60 h 60"/>
                  <a:gd name="T2" fmla="*/ 0 w 848"/>
                  <a:gd name="T3" fmla="*/ 44 h 60"/>
                  <a:gd name="T4" fmla="*/ 848 w 848"/>
                  <a:gd name="T5" fmla="*/ 12 h 60"/>
                  <a:gd name="T6" fmla="*/ 820 w 848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8" h="60">
                    <a:moveTo>
                      <a:pt x="52" y="60"/>
                    </a:moveTo>
                    <a:lnTo>
                      <a:pt x="0" y="44"/>
                    </a:lnTo>
                    <a:lnTo>
                      <a:pt x="848" y="12"/>
                    </a:lnTo>
                    <a:lnTo>
                      <a:pt x="820" y="0"/>
                    </a:lnTo>
                  </a:path>
                </a:pathLst>
              </a:custGeom>
              <a:noFill/>
              <a:ln w="38100" cmpd="sng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Freeform 37"/>
              <p:cNvSpPr>
                <a:spLocks/>
              </p:cNvSpPr>
              <p:nvPr/>
            </p:nvSpPr>
            <p:spPr bwMode="auto">
              <a:xfrm>
                <a:off x="2832" y="2352"/>
                <a:ext cx="848" cy="60"/>
              </a:xfrm>
              <a:custGeom>
                <a:avLst/>
                <a:gdLst>
                  <a:gd name="T0" fmla="*/ 52 w 848"/>
                  <a:gd name="T1" fmla="*/ 60 h 60"/>
                  <a:gd name="T2" fmla="*/ 0 w 848"/>
                  <a:gd name="T3" fmla="*/ 44 h 60"/>
                  <a:gd name="T4" fmla="*/ 848 w 848"/>
                  <a:gd name="T5" fmla="*/ 12 h 60"/>
                  <a:gd name="T6" fmla="*/ 820 w 848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8" h="60">
                    <a:moveTo>
                      <a:pt x="52" y="60"/>
                    </a:moveTo>
                    <a:lnTo>
                      <a:pt x="0" y="44"/>
                    </a:lnTo>
                    <a:lnTo>
                      <a:pt x="848" y="12"/>
                    </a:lnTo>
                    <a:lnTo>
                      <a:pt x="820" y="0"/>
                    </a:lnTo>
                  </a:path>
                </a:pathLst>
              </a:custGeom>
              <a:noFill/>
              <a:ln w="38100" cmpd="sng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Freeform 38"/>
              <p:cNvSpPr>
                <a:spLocks/>
              </p:cNvSpPr>
              <p:nvPr/>
            </p:nvSpPr>
            <p:spPr bwMode="auto">
              <a:xfrm>
                <a:off x="2832" y="2304"/>
                <a:ext cx="848" cy="60"/>
              </a:xfrm>
              <a:custGeom>
                <a:avLst/>
                <a:gdLst>
                  <a:gd name="T0" fmla="*/ 52 w 848"/>
                  <a:gd name="T1" fmla="*/ 60 h 60"/>
                  <a:gd name="T2" fmla="*/ 0 w 848"/>
                  <a:gd name="T3" fmla="*/ 44 h 60"/>
                  <a:gd name="T4" fmla="*/ 848 w 848"/>
                  <a:gd name="T5" fmla="*/ 12 h 60"/>
                  <a:gd name="T6" fmla="*/ 820 w 848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8" h="60">
                    <a:moveTo>
                      <a:pt x="52" y="60"/>
                    </a:moveTo>
                    <a:lnTo>
                      <a:pt x="0" y="44"/>
                    </a:lnTo>
                    <a:lnTo>
                      <a:pt x="848" y="12"/>
                    </a:lnTo>
                    <a:lnTo>
                      <a:pt x="820" y="0"/>
                    </a:lnTo>
                  </a:path>
                </a:pathLst>
              </a:custGeom>
              <a:noFill/>
              <a:ln w="38100" cmpd="sng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Freeform 39"/>
              <p:cNvSpPr>
                <a:spLocks/>
              </p:cNvSpPr>
              <p:nvPr/>
            </p:nvSpPr>
            <p:spPr bwMode="auto">
              <a:xfrm>
                <a:off x="2832" y="2256"/>
                <a:ext cx="848" cy="60"/>
              </a:xfrm>
              <a:custGeom>
                <a:avLst/>
                <a:gdLst>
                  <a:gd name="T0" fmla="*/ 52 w 848"/>
                  <a:gd name="T1" fmla="*/ 60 h 60"/>
                  <a:gd name="T2" fmla="*/ 0 w 848"/>
                  <a:gd name="T3" fmla="*/ 44 h 60"/>
                  <a:gd name="T4" fmla="*/ 848 w 848"/>
                  <a:gd name="T5" fmla="*/ 12 h 60"/>
                  <a:gd name="T6" fmla="*/ 820 w 848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8" h="60">
                    <a:moveTo>
                      <a:pt x="52" y="60"/>
                    </a:moveTo>
                    <a:lnTo>
                      <a:pt x="0" y="44"/>
                    </a:lnTo>
                    <a:lnTo>
                      <a:pt x="848" y="12"/>
                    </a:lnTo>
                    <a:lnTo>
                      <a:pt x="820" y="0"/>
                    </a:lnTo>
                  </a:path>
                </a:pathLst>
              </a:custGeom>
              <a:noFill/>
              <a:ln w="38100" cmpd="sng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" name="Freeform 40"/>
              <p:cNvSpPr>
                <a:spLocks/>
              </p:cNvSpPr>
              <p:nvPr/>
            </p:nvSpPr>
            <p:spPr bwMode="auto">
              <a:xfrm>
                <a:off x="2832" y="2208"/>
                <a:ext cx="848" cy="60"/>
              </a:xfrm>
              <a:custGeom>
                <a:avLst/>
                <a:gdLst>
                  <a:gd name="T0" fmla="*/ 52 w 848"/>
                  <a:gd name="T1" fmla="*/ 60 h 60"/>
                  <a:gd name="T2" fmla="*/ 0 w 848"/>
                  <a:gd name="T3" fmla="*/ 44 h 60"/>
                  <a:gd name="T4" fmla="*/ 848 w 848"/>
                  <a:gd name="T5" fmla="*/ 12 h 60"/>
                  <a:gd name="T6" fmla="*/ 820 w 848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8" h="60">
                    <a:moveTo>
                      <a:pt x="52" y="60"/>
                    </a:moveTo>
                    <a:lnTo>
                      <a:pt x="0" y="44"/>
                    </a:lnTo>
                    <a:lnTo>
                      <a:pt x="848" y="12"/>
                    </a:lnTo>
                    <a:lnTo>
                      <a:pt x="820" y="0"/>
                    </a:lnTo>
                  </a:path>
                </a:pathLst>
              </a:custGeom>
              <a:noFill/>
              <a:ln w="38100" cmpd="sng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" name="Freeform 41"/>
              <p:cNvSpPr>
                <a:spLocks/>
              </p:cNvSpPr>
              <p:nvPr/>
            </p:nvSpPr>
            <p:spPr bwMode="auto">
              <a:xfrm>
                <a:off x="2832" y="2160"/>
                <a:ext cx="848" cy="60"/>
              </a:xfrm>
              <a:custGeom>
                <a:avLst/>
                <a:gdLst>
                  <a:gd name="T0" fmla="*/ 52 w 848"/>
                  <a:gd name="T1" fmla="*/ 60 h 60"/>
                  <a:gd name="T2" fmla="*/ 0 w 848"/>
                  <a:gd name="T3" fmla="*/ 44 h 60"/>
                  <a:gd name="T4" fmla="*/ 848 w 848"/>
                  <a:gd name="T5" fmla="*/ 12 h 60"/>
                  <a:gd name="T6" fmla="*/ 820 w 848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8" h="60">
                    <a:moveTo>
                      <a:pt x="52" y="60"/>
                    </a:moveTo>
                    <a:lnTo>
                      <a:pt x="0" y="44"/>
                    </a:lnTo>
                    <a:lnTo>
                      <a:pt x="848" y="12"/>
                    </a:lnTo>
                    <a:lnTo>
                      <a:pt x="820" y="0"/>
                    </a:lnTo>
                  </a:path>
                </a:pathLst>
              </a:custGeom>
              <a:noFill/>
              <a:ln w="38100" cmpd="sng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" name="Freeform 42"/>
              <p:cNvSpPr>
                <a:spLocks/>
              </p:cNvSpPr>
              <p:nvPr/>
            </p:nvSpPr>
            <p:spPr bwMode="auto">
              <a:xfrm>
                <a:off x="2832" y="2112"/>
                <a:ext cx="848" cy="60"/>
              </a:xfrm>
              <a:custGeom>
                <a:avLst/>
                <a:gdLst>
                  <a:gd name="T0" fmla="*/ 52 w 848"/>
                  <a:gd name="T1" fmla="*/ 60 h 60"/>
                  <a:gd name="T2" fmla="*/ 0 w 848"/>
                  <a:gd name="T3" fmla="*/ 44 h 60"/>
                  <a:gd name="T4" fmla="*/ 848 w 848"/>
                  <a:gd name="T5" fmla="*/ 12 h 60"/>
                  <a:gd name="T6" fmla="*/ 820 w 848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8" h="60">
                    <a:moveTo>
                      <a:pt x="52" y="60"/>
                    </a:moveTo>
                    <a:lnTo>
                      <a:pt x="0" y="44"/>
                    </a:lnTo>
                    <a:lnTo>
                      <a:pt x="848" y="12"/>
                    </a:lnTo>
                    <a:lnTo>
                      <a:pt x="820" y="0"/>
                    </a:lnTo>
                  </a:path>
                </a:pathLst>
              </a:custGeom>
              <a:noFill/>
              <a:ln w="38100" cmpd="sng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" name="Freeform 43"/>
              <p:cNvSpPr>
                <a:spLocks/>
              </p:cNvSpPr>
              <p:nvPr/>
            </p:nvSpPr>
            <p:spPr bwMode="auto">
              <a:xfrm>
                <a:off x="2832" y="2064"/>
                <a:ext cx="848" cy="60"/>
              </a:xfrm>
              <a:custGeom>
                <a:avLst/>
                <a:gdLst>
                  <a:gd name="T0" fmla="*/ 52 w 848"/>
                  <a:gd name="T1" fmla="*/ 60 h 60"/>
                  <a:gd name="T2" fmla="*/ 0 w 848"/>
                  <a:gd name="T3" fmla="*/ 44 h 60"/>
                  <a:gd name="T4" fmla="*/ 848 w 848"/>
                  <a:gd name="T5" fmla="*/ 12 h 60"/>
                  <a:gd name="T6" fmla="*/ 820 w 848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8" h="60">
                    <a:moveTo>
                      <a:pt x="52" y="60"/>
                    </a:moveTo>
                    <a:lnTo>
                      <a:pt x="0" y="44"/>
                    </a:lnTo>
                    <a:lnTo>
                      <a:pt x="848" y="12"/>
                    </a:lnTo>
                    <a:lnTo>
                      <a:pt x="820" y="0"/>
                    </a:lnTo>
                  </a:path>
                </a:pathLst>
              </a:custGeom>
              <a:noFill/>
              <a:ln w="38100" cmpd="sng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35" name="Freeform 44"/>
            <p:cNvSpPr>
              <a:spLocks/>
            </p:cNvSpPr>
            <p:nvPr/>
          </p:nvSpPr>
          <p:spPr bwMode="auto">
            <a:xfrm>
              <a:off x="2832" y="2020"/>
              <a:ext cx="1100" cy="1012"/>
            </a:xfrm>
            <a:custGeom>
              <a:avLst/>
              <a:gdLst>
                <a:gd name="T0" fmla="*/ 52 w 1100"/>
                <a:gd name="T1" fmla="*/ 56 h 1012"/>
                <a:gd name="T2" fmla="*/ 0 w 1100"/>
                <a:gd name="T3" fmla="*/ 40 h 1012"/>
                <a:gd name="T4" fmla="*/ 920 w 1100"/>
                <a:gd name="T5" fmla="*/ 0 h 1012"/>
                <a:gd name="T6" fmla="*/ 1080 w 1100"/>
                <a:gd name="T7" fmla="*/ 280 h 1012"/>
                <a:gd name="T8" fmla="*/ 1100 w 1100"/>
                <a:gd name="T9" fmla="*/ 1012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0" h="1012">
                  <a:moveTo>
                    <a:pt x="52" y="56"/>
                  </a:moveTo>
                  <a:lnTo>
                    <a:pt x="0" y="40"/>
                  </a:lnTo>
                  <a:lnTo>
                    <a:pt x="920" y="0"/>
                  </a:lnTo>
                  <a:lnTo>
                    <a:pt x="1080" y="280"/>
                  </a:lnTo>
                  <a:lnTo>
                    <a:pt x="1100" y="1012"/>
                  </a:lnTo>
                </a:path>
              </a:pathLst>
            </a:custGeom>
            <a:noFill/>
            <a:ln w="38100" cmpd="sng">
              <a:solidFill>
                <a:srgbClr val="FF6600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1" name="Freeform 45"/>
          <p:cNvSpPr>
            <a:spLocks/>
          </p:cNvSpPr>
          <p:nvPr/>
        </p:nvSpPr>
        <p:spPr bwMode="auto">
          <a:xfrm>
            <a:off x="3962400" y="1828800"/>
            <a:ext cx="228600" cy="165100"/>
          </a:xfrm>
          <a:custGeom>
            <a:avLst/>
            <a:gdLst>
              <a:gd name="T0" fmla="*/ 0 w 144"/>
              <a:gd name="T1" fmla="*/ 0 h 104"/>
              <a:gd name="T2" fmla="*/ 0 w 144"/>
              <a:gd name="T3" fmla="*/ 100 h 104"/>
              <a:gd name="T4" fmla="*/ 144 w 144"/>
              <a:gd name="T5" fmla="*/ 104 h 104"/>
              <a:gd name="T6" fmla="*/ 144 w 144"/>
              <a:gd name="T7" fmla="*/ 48 h 104"/>
              <a:gd name="T8" fmla="*/ 0 w 144"/>
              <a:gd name="T9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104">
                <a:moveTo>
                  <a:pt x="0" y="0"/>
                </a:moveTo>
                <a:lnTo>
                  <a:pt x="0" y="100"/>
                </a:lnTo>
                <a:lnTo>
                  <a:pt x="144" y="104"/>
                </a:lnTo>
                <a:lnTo>
                  <a:pt x="144" y="48"/>
                </a:lnTo>
                <a:lnTo>
                  <a:pt x="0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2" name="Freeform 46"/>
          <p:cNvSpPr>
            <a:spLocks/>
          </p:cNvSpPr>
          <p:nvPr/>
        </p:nvSpPr>
        <p:spPr bwMode="auto">
          <a:xfrm>
            <a:off x="4044950" y="1981200"/>
            <a:ext cx="2044700" cy="920750"/>
          </a:xfrm>
          <a:custGeom>
            <a:avLst/>
            <a:gdLst>
              <a:gd name="T0" fmla="*/ 0 w 1288"/>
              <a:gd name="T1" fmla="*/ 8 h 580"/>
              <a:gd name="T2" fmla="*/ 92 w 1288"/>
              <a:gd name="T3" fmla="*/ 0 h 580"/>
              <a:gd name="T4" fmla="*/ 92 w 1288"/>
              <a:gd name="T5" fmla="*/ 368 h 580"/>
              <a:gd name="T6" fmla="*/ 1288 w 1288"/>
              <a:gd name="T7" fmla="*/ 392 h 580"/>
              <a:gd name="T8" fmla="*/ 1288 w 1288"/>
              <a:gd name="T9" fmla="*/ 580 h 580"/>
              <a:gd name="T10" fmla="*/ 1240 w 1288"/>
              <a:gd name="T11" fmla="*/ 576 h 580"/>
              <a:gd name="T12" fmla="*/ 1240 w 1288"/>
              <a:gd name="T13" fmla="*/ 452 h 580"/>
              <a:gd name="T14" fmla="*/ 0 w 1288"/>
              <a:gd name="T15" fmla="*/ 432 h 580"/>
              <a:gd name="T16" fmla="*/ 0 w 1288"/>
              <a:gd name="T17" fmla="*/ 8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88" h="580">
                <a:moveTo>
                  <a:pt x="0" y="8"/>
                </a:moveTo>
                <a:lnTo>
                  <a:pt x="92" y="0"/>
                </a:lnTo>
                <a:lnTo>
                  <a:pt x="92" y="368"/>
                </a:lnTo>
                <a:lnTo>
                  <a:pt x="1288" y="392"/>
                </a:lnTo>
                <a:lnTo>
                  <a:pt x="1288" y="580"/>
                </a:lnTo>
                <a:lnTo>
                  <a:pt x="1240" y="576"/>
                </a:lnTo>
                <a:lnTo>
                  <a:pt x="1240" y="452"/>
                </a:lnTo>
                <a:lnTo>
                  <a:pt x="0" y="432"/>
                </a:lnTo>
                <a:lnTo>
                  <a:pt x="0" y="8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3" name="Freeform 47"/>
          <p:cNvSpPr>
            <a:spLocks/>
          </p:cNvSpPr>
          <p:nvPr/>
        </p:nvSpPr>
        <p:spPr bwMode="auto">
          <a:xfrm>
            <a:off x="3759200" y="1714500"/>
            <a:ext cx="2806700" cy="457200"/>
          </a:xfrm>
          <a:custGeom>
            <a:avLst/>
            <a:gdLst>
              <a:gd name="T0" fmla="*/ 0 w 1768"/>
              <a:gd name="T1" fmla="*/ 0 h 288"/>
              <a:gd name="T2" fmla="*/ 128 w 1768"/>
              <a:gd name="T3" fmla="*/ 64 h 288"/>
              <a:gd name="T4" fmla="*/ 336 w 1768"/>
              <a:gd name="T5" fmla="*/ 128 h 288"/>
              <a:gd name="T6" fmla="*/ 576 w 1768"/>
              <a:gd name="T7" fmla="*/ 184 h 288"/>
              <a:gd name="T8" fmla="*/ 1156 w 1768"/>
              <a:gd name="T9" fmla="*/ 288 h 288"/>
              <a:gd name="T10" fmla="*/ 1768 w 1768"/>
              <a:gd name="T11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8" h="288">
                <a:moveTo>
                  <a:pt x="0" y="0"/>
                </a:moveTo>
                <a:lnTo>
                  <a:pt x="128" y="64"/>
                </a:lnTo>
                <a:lnTo>
                  <a:pt x="336" y="128"/>
                </a:lnTo>
                <a:lnTo>
                  <a:pt x="576" y="184"/>
                </a:lnTo>
                <a:lnTo>
                  <a:pt x="1156" y="288"/>
                </a:lnTo>
                <a:lnTo>
                  <a:pt x="1768" y="288"/>
                </a:lnTo>
              </a:path>
            </a:pathLst>
          </a:custGeom>
          <a:noFill/>
          <a:ln w="762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4" name="AutoShape 48"/>
          <p:cNvSpPr>
            <a:spLocks noChangeArrowheads="1"/>
          </p:cNvSpPr>
          <p:nvPr/>
        </p:nvSpPr>
        <p:spPr bwMode="auto">
          <a:xfrm rot="16200000">
            <a:off x="6400800" y="1981200"/>
            <a:ext cx="76200" cy="228600"/>
          </a:xfrm>
          <a:prstGeom prst="flowChartDelay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5" name="AutoShape 49"/>
          <p:cNvSpPr>
            <a:spLocks noChangeArrowheads="1"/>
          </p:cNvSpPr>
          <p:nvPr/>
        </p:nvSpPr>
        <p:spPr bwMode="auto">
          <a:xfrm rot="16200000">
            <a:off x="5791200" y="1981200"/>
            <a:ext cx="76200" cy="228600"/>
          </a:xfrm>
          <a:prstGeom prst="flowChartDelay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6" name="AutoShape 50"/>
          <p:cNvSpPr>
            <a:spLocks noChangeArrowheads="1"/>
          </p:cNvSpPr>
          <p:nvPr/>
        </p:nvSpPr>
        <p:spPr bwMode="auto">
          <a:xfrm rot="5400000" flipV="1">
            <a:off x="6400800" y="2438400"/>
            <a:ext cx="76200" cy="228600"/>
          </a:xfrm>
          <a:prstGeom prst="flowChartDelay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7" name="AutoShape 51"/>
          <p:cNvSpPr>
            <a:spLocks noChangeArrowheads="1"/>
          </p:cNvSpPr>
          <p:nvPr/>
        </p:nvSpPr>
        <p:spPr bwMode="auto">
          <a:xfrm rot="10800000">
            <a:off x="5943600" y="2743200"/>
            <a:ext cx="76200" cy="152400"/>
          </a:xfrm>
          <a:prstGeom prst="flowChartDelay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8" name="AutoShape 52"/>
          <p:cNvSpPr>
            <a:spLocks noChangeArrowheads="1"/>
          </p:cNvSpPr>
          <p:nvPr/>
        </p:nvSpPr>
        <p:spPr bwMode="auto">
          <a:xfrm rot="10800000" flipH="1">
            <a:off x="6248400" y="2743200"/>
            <a:ext cx="76200" cy="152400"/>
          </a:xfrm>
          <a:prstGeom prst="flowChartDelay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59" name="Group 53"/>
          <p:cNvGrpSpPr>
            <a:grpSpLocks/>
          </p:cNvGrpSpPr>
          <p:nvPr/>
        </p:nvGrpSpPr>
        <p:grpSpPr bwMode="auto">
          <a:xfrm>
            <a:off x="1981200" y="4489450"/>
            <a:ext cx="228600" cy="387350"/>
            <a:chOff x="1248" y="2828"/>
            <a:chExt cx="144" cy="244"/>
          </a:xfrm>
        </p:grpSpPr>
        <p:sp>
          <p:nvSpPr>
            <p:cNvPr id="160" name="AutoShape 54"/>
            <p:cNvSpPr>
              <a:spLocks noChangeArrowheads="1"/>
            </p:cNvSpPr>
            <p:nvPr/>
          </p:nvSpPr>
          <p:spPr bwMode="auto">
            <a:xfrm rot="-5400000">
              <a:off x="1296" y="2784"/>
              <a:ext cx="48" cy="144"/>
            </a:xfrm>
            <a:prstGeom prst="flowChartDelay">
              <a:avLst/>
            </a:pr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Rectangle 55"/>
            <p:cNvSpPr>
              <a:spLocks noChangeArrowheads="1"/>
            </p:cNvSpPr>
            <p:nvPr/>
          </p:nvSpPr>
          <p:spPr bwMode="auto">
            <a:xfrm>
              <a:off x="1296" y="2880"/>
              <a:ext cx="48" cy="192"/>
            </a:xfrm>
            <a:prstGeom prst="rect">
              <a:avLst/>
            </a:pr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Freeform 56"/>
            <p:cNvSpPr>
              <a:spLocks/>
            </p:cNvSpPr>
            <p:nvPr/>
          </p:nvSpPr>
          <p:spPr bwMode="auto">
            <a:xfrm>
              <a:off x="1316" y="2828"/>
              <a:ext cx="1" cy="32"/>
            </a:xfrm>
            <a:custGeom>
              <a:avLst/>
              <a:gdLst>
                <a:gd name="T0" fmla="*/ 0 w 1"/>
                <a:gd name="T1" fmla="*/ 0 h 32"/>
                <a:gd name="T2" fmla="*/ 0 w 1"/>
                <a:gd name="T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2">
                  <a:moveTo>
                    <a:pt x="0" y="0"/>
                  </a:moveTo>
                  <a:lnTo>
                    <a:pt x="0" y="32"/>
                  </a:lnTo>
                </a:path>
              </a:pathLst>
            </a:custGeom>
            <a:noFill/>
            <a:ln w="57150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3" name="Group 57"/>
          <p:cNvGrpSpPr>
            <a:grpSpLocks/>
          </p:cNvGrpSpPr>
          <p:nvPr/>
        </p:nvGrpSpPr>
        <p:grpSpPr bwMode="auto">
          <a:xfrm>
            <a:off x="7010400" y="4489450"/>
            <a:ext cx="228600" cy="387350"/>
            <a:chOff x="1248" y="2828"/>
            <a:chExt cx="144" cy="244"/>
          </a:xfrm>
        </p:grpSpPr>
        <p:sp>
          <p:nvSpPr>
            <p:cNvPr id="164" name="AutoShape 58"/>
            <p:cNvSpPr>
              <a:spLocks noChangeArrowheads="1"/>
            </p:cNvSpPr>
            <p:nvPr/>
          </p:nvSpPr>
          <p:spPr bwMode="auto">
            <a:xfrm rot="-5400000">
              <a:off x="1296" y="2784"/>
              <a:ext cx="48" cy="144"/>
            </a:xfrm>
            <a:prstGeom prst="flowChartDelay">
              <a:avLst/>
            </a:pr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Rectangle 59"/>
            <p:cNvSpPr>
              <a:spLocks noChangeArrowheads="1"/>
            </p:cNvSpPr>
            <p:nvPr/>
          </p:nvSpPr>
          <p:spPr bwMode="auto">
            <a:xfrm>
              <a:off x="1296" y="2880"/>
              <a:ext cx="48" cy="192"/>
            </a:xfrm>
            <a:prstGeom prst="rect">
              <a:avLst/>
            </a:pr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Freeform 60"/>
            <p:cNvSpPr>
              <a:spLocks/>
            </p:cNvSpPr>
            <p:nvPr/>
          </p:nvSpPr>
          <p:spPr bwMode="auto">
            <a:xfrm>
              <a:off x="1316" y="2828"/>
              <a:ext cx="1" cy="32"/>
            </a:xfrm>
            <a:custGeom>
              <a:avLst/>
              <a:gdLst>
                <a:gd name="T0" fmla="*/ 0 w 1"/>
                <a:gd name="T1" fmla="*/ 0 h 32"/>
                <a:gd name="T2" fmla="*/ 0 w 1"/>
                <a:gd name="T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2">
                  <a:moveTo>
                    <a:pt x="0" y="0"/>
                  </a:moveTo>
                  <a:lnTo>
                    <a:pt x="0" y="32"/>
                  </a:lnTo>
                </a:path>
              </a:pathLst>
            </a:custGeom>
            <a:noFill/>
            <a:ln w="57150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7" name="Freeform 61"/>
          <p:cNvSpPr>
            <a:spLocks/>
          </p:cNvSpPr>
          <p:nvPr/>
        </p:nvSpPr>
        <p:spPr bwMode="auto">
          <a:xfrm>
            <a:off x="3581400" y="2279650"/>
            <a:ext cx="3003550" cy="4763"/>
          </a:xfrm>
          <a:custGeom>
            <a:avLst/>
            <a:gdLst>
              <a:gd name="T0" fmla="*/ 0 w 1892"/>
              <a:gd name="T1" fmla="*/ 3 h 3"/>
              <a:gd name="T2" fmla="*/ 1592 w 1892"/>
              <a:gd name="T3" fmla="*/ 0 h 3"/>
              <a:gd name="T4" fmla="*/ 1892 w 1892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92" h="3">
                <a:moveTo>
                  <a:pt x="0" y="3"/>
                </a:moveTo>
                <a:lnTo>
                  <a:pt x="1592" y="0"/>
                </a:lnTo>
                <a:lnTo>
                  <a:pt x="1892" y="3"/>
                </a:lnTo>
              </a:path>
            </a:pathLst>
          </a:custGeom>
          <a:noFill/>
          <a:ln w="139700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8" name="Freeform 62"/>
          <p:cNvSpPr>
            <a:spLocks/>
          </p:cNvSpPr>
          <p:nvPr/>
        </p:nvSpPr>
        <p:spPr bwMode="auto">
          <a:xfrm>
            <a:off x="6096000" y="2349500"/>
            <a:ext cx="1663700" cy="2908300"/>
          </a:xfrm>
          <a:custGeom>
            <a:avLst/>
            <a:gdLst>
              <a:gd name="T0" fmla="*/ 304 w 1048"/>
              <a:gd name="T1" fmla="*/ 0 h 1832"/>
              <a:gd name="T2" fmla="*/ 304 w 1048"/>
              <a:gd name="T3" fmla="*/ 104 h 1832"/>
              <a:gd name="T4" fmla="*/ 104 w 1048"/>
              <a:gd name="T5" fmla="*/ 104 h 1832"/>
              <a:gd name="T6" fmla="*/ 104 w 1048"/>
              <a:gd name="T7" fmla="*/ 1736 h 1832"/>
              <a:gd name="T8" fmla="*/ 1048 w 1048"/>
              <a:gd name="T9" fmla="*/ 1736 h 1832"/>
              <a:gd name="T10" fmla="*/ 1048 w 1048"/>
              <a:gd name="T11" fmla="*/ 1832 h 1832"/>
              <a:gd name="T12" fmla="*/ 0 w 1048"/>
              <a:gd name="T13" fmla="*/ 1832 h 1832"/>
              <a:gd name="T14" fmla="*/ 0 w 1048"/>
              <a:gd name="T15" fmla="*/ 0 h 1832"/>
              <a:gd name="T16" fmla="*/ 304 w 1048"/>
              <a:gd name="T17" fmla="*/ 0 h 1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8" h="1832">
                <a:moveTo>
                  <a:pt x="304" y="0"/>
                </a:moveTo>
                <a:lnTo>
                  <a:pt x="304" y="104"/>
                </a:lnTo>
                <a:lnTo>
                  <a:pt x="104" y="104"/>
                </a:lnTo>
                <a:lnTo>
                  <a:pt x="104" y="1736"/>
                </a:lnTo>
                <a:lnTo>
                  <a:pt x="1048" y="1736"/>
                </a:lnTo>
                <a:lnTo>
                  <a:pt x="1048" y="1832"/>
                </a:lnTo>
                <a:lnTo>
                  <a:pt x="0" y="1832"/>
                </a:lnTo>
                <a:lnTo>
                  <a:pt x="0" y="0"/>
                </a:lnTo>
                <a:lnTo>
                  <a:pt x="304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9" name="Rectangle 63"/>
          <p:cNvSpPr>
            <a:spLocks noChangeArrowheads="1"/>
          </p:cNvSpPr>
          <p:nvPr/>
        </p:nvSpPr>
        <p:spPr bwMode="auto">
          <a:xfrm>
            <a:off x="3276600" y="2133600"/>
            <a:ext cx="304800" cy="304800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0" name="AutoShape 64"/>
          <p:cNvSpPr>
            <a:spLocks noChangeArrowheads="1"/>
          </p:cNvSpPr>
          <p:nvPr/>
        </p:nvSpPr>
        <p:spPr bwMode="auto">
          <a:xfrm>
            <a:off x="3429000" y="4876800"/>
            <a:ext cx="22098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DDDDD">
                  <a:gamma/>
                  <a:shade val="46275"/>
                  <a:invGamma/>
                </a:srgbClr>
              </a:gs>
              <a:gs pos="5000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71" name="Group 65"/>
          <p:cNvGrpSpPr>
            <a:grpSpLocks/>
          </p:cNvGrpSpPr>
          <p:nvPr/>
        </p:nvGrpSpPr>
        <p:grpSpPr bwMode="auto">
          <a:xfrm>
            <a:off x="2819400" y="4800600"/>
            <a:ext cx="3352800" cy="425450"/>
            <a:chOff x="1920" y="3024"/>
            <a:chExt cx="2112" cy="268"/>
          </a:xfrm>
        </p:grpSpPr>
        <p:sp>
          <p:nvSpPr>
            <p:cNvPr id="172" name="Line 66"/>
            <p:cNvSpPr>
              <a:spLocks noChangeShapeType="1"/>
            </p:cNvSpPr>
            <p:nvPr/>
          </p:nvSpPr>
          <p:spPr bwMode="auto">
            <a:xfrm flipH="1">
              <a:off x="1920" y="3168"/>
              <a:ext cx="384" cy="0"/>
            </a:xfrm>
            <a:prstGeom prst="line">
              <a:avLst/>
            </a:prstGeom>
            <a:noFill/>
            <a:ln w="38100">
              <a:solidFill>
                <a:srgbClr val="9966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Line 67"/>
            <p:cNvSpPr>
              <a:spLocks noChangeShapeType="1"/>
            </p:cNvSpPr>
            <p:nvPr/>
          </p:nvSpPr>
          <p:spPr bwMode="auto">
            <a:xfrm>
              <a:off x="3696" y="3168"/>
              <a:ext cx="336" cy="0"/>
            </a:xfrm>
            <a:prstGeom prst="line">
              <a:avLst/>
            </a:prstGeom>
            <a:noFill/>
            <a:ln w="38100">
              <a:solidFill>
                <a:srgbClr val="9966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Freeform 68"/>
            <p:cNvSpPr>
              <a:spLocks/>
            </p:cNvSpPr>
            <p:nvPr/>
          </p:nvSpPr>
          <p:spPr bwMode="auto">
            <a:xfrm>
              <a:off x="2420" y="3024"/>
              <a:ext cx="76" cy="268"/>
            </a:xfrm>
            <a:custGeom>
              <a:avLst/>
              <a:gdLst>
                <a:gd name="T0" fmla="*/ 0 w 76"/>
                <a:gd name="T1" fmla="*/ 48 h 268"/>
                <a:gd name="T2" fmla="*/ 28 w 76"/>
                <a:gd name="T3" fmla="*/ 0 h 268"/>
                <a:gd name="T4" fmla="*/ 44 w 76"/>
                <a:gd name="T5" fmla="*/ 268 h 268"/>
                <a:gd name="T6" fmla="*/ 76 w 76"/>
                <a:gd name="T7" fmla="*/ 23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68">
                  <a:moveTo>
                    <a:pt x="0" y="48"/>
                  </a:moveTo>
                  <a:lnTo>
                    <a:pt x="28" y="0"/>
                  </a:lnTo>
                  <a:lnTo>
                    <a:pt x="44" y="268"/>
                  </a:lnTo>
                  <a:lnTo>
                    <a:pt x="76" y="236"/>
                  </a:lnTo>
                </a:path>
              </a:pathLst>
            </a:custGeom>
            <a:noFill/>
            <a:ln w="38100" cmpd="sng">
              <a:solidFill>
                <a:srgbClr val="99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Freeform 69"/>
            <p:cNvSpPr>
              <a:spLocks/>
            </p:cNvSpPr>
            <p:nvPr/>
          </p:nvSpPr>
          <p:spPr bwMode="auto">
            <a:xfrm>
              <a:off x="2496" y="3024"/>
              <a:ext cx="76" cy="268"/>
            </a:xfrm>
            <a:custGeom>
              <a:avLst/>
              <a:gdLst>
                <a:gd name="T0" fmla="*/ 0 w 76"/>
                <a:gd name="T1" fmla="*/ 48 h 268"/>
                <a:gd name="T2" fmla="*/ 28 w 76"/>
                <a:gd name="T3" fmla="*/ 0 h 268"/>
                <a:gd name="T4" fmla="*/ 44 w 76"/>
                <a:gd name="T5" fmla="*/ 268 h 268"/>
                <a:gd name="T6" fmla="*/ 76 w 76"/>
                <a:gd name="T7" fmla="*/ 23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68">
                  <a:moveTo>
                    <a:pt x="0" y="48"/>
                  </a:moveTo>
                  <a:lnTo>
                    <a:pt x="28" y="0"/>
                  </a:lnTo>
                  <a:lnTo>
                    <a:pt x="44" y="268"/>
                  </a:lnTo>
                  <a:lnTo>
                    <a:pt x="76" y="236"/>
                  </a:lnTo>
                </a:path>
              </a:pathLst>
            </a:custGeom>
            <a:noFill/>
            <a:ln w="38100" cmpd="sng">
              <a:solidFill>
                <a:srgbClr val="99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Freeform 70"/>
            <p:cNvSpPr>
              <a:spLocks/>
            </p:cNvSpPr>
            <p:nvPr/>
          </p:nvSpPr>
          <p:spPr bwMode="auto">
            <a:xfrm>
              <a:off x="2564" y="3024"/>
              <a:ext cx="76" cy="268"/>
            </a:xfrm>
            <a:custGeom>
              <a:avLst/>
              <a:gdLst>
                <a:gd name="T0" fmla="*/ 0 w 76"/>
                <a:gd name="T1" fmla="*/ 48 h 268"/>
                <a:gd name="T2" fmla="*/ 28 w 76"/>
                <a:gd name="T3" fmla="*/ 0 h 268"/>
                <a:gd name="T4" fmla="*/ 44 w 76"/>
                <a:gd name="T5" fmla="*/ 268 h 268"/>
                <a:gd name="T6" fmla="*/ 76 w 76"/>
                <a:gd name="T7" fmla="*/ 23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68">
                  <a:moveTo>
                    <a:pt x="0" y="48"/>
                  </a:moveTo>
                  <a:lnTo>
                    <a:pt x="28" y="0"/>
                  </a:lnTo>
                  <a:lnTo>
                    <a:pt x="44" y="268"/>
                  </a:lnTo>
                  <a:lnTo>
                    <a:pt x="76" y="236"/>
                  </a:lnTo>
                </a:path>
              </a:pathLst>
            </a:custGeom>
            <a:noFill/>
            <a:ln w="38100" cmpd="sng">
              <a:solidFill>
                <a:srgbClr val="99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Freeform 71"/>
            <p:cNvSpPr>
              <a:spLocks/>
            </p:cNvSpPr>
            <p:nvPr/>
          </p:nvSpPr>
          <p:spPr bwMode="auto">
            <a:xfrm>
              <a:off x="2640" y="3024"/>
              <a:ext cx="76" cy="268"/>
            </a:xfrm>
            <a:custGeom>
              <a:avLst/>
              <a:gdLst>
                <a:gd name="T0" fmla="*/ 0 w 76"/>
                <a:gd name="T1" fmla="*/ 48 h 268"/>
                <a:gd name="T2" fmla="*/ 28 w 76"/>
                <a:gd name="T3" fmla="*/ 0 h 268"/>
                <a:gd name="T4" fmla="*/ 44 w 76"/>
                <a:gd name="T5" fmla="*/ 268 h 268"/>
                <a:gd name="T6" fmla="*/ 76 w 76"/>
                <a:gd name="T7" fmla="*/ 23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68">
                  <a:moveTo>
                    <a:pt x="0" y="48"/>
                  </a:moveTo>
                  <a:lnTo>
                    <a:pt x="28" y="0"/>
                  </a:lnTo>
                  <a:lnTo>
                    <a:pt x="44" y="268"/>
                  </a:lnTo>
                  <a:lnTo>
                    <a:pt x="76" y="236"/>
                  </a:lnTo>
                </a:path>
              </a:pathLst>
            </a:custGeom>
            <a:noFill/>
            <a:ln w="38100" cmpd="sng">
              <a:solidFill>
                <a:srgbClr val="99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Freeform 72"/>
            <p:cNvSpPr>
              <a:spLocks/>
            </p:cNvSpPr>
            <p:nvPr/>
          </p:nvSpPr>
          <p:spPr bwMode="auto">
            <a:xfrm>
              <a:off x="2708" y="3024"/>
              <a:ext cx="76" cy="268"/>
            </a:xfrm>
            <a:custGeom>
              <a:avLst/>
              <a:gdLst>
                <a:gd name="T0" fmla="*/ 0 w 76"/>
                <a:gd name="T1" fmla="*/ 48 h 268"/>
                <a:gd name="T2" fmla="*/ 28 w 76"/>
                <a:gd name="T3" fmla="*/ 0 h 268"/>
                <a:gd name="T4" fmla="*/ 44 w 76"/>
                <a:gd name="T5" fmla="*/ 268 h 268"/>
                <a:gd name="T6" fmla="*/ 76 w 76"/>
                <a:gd name="T7" fmla="*/ 23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68">
                  <a:moveTo>
                    <a:pt x="0" y="48"/>
                  </a:moveTo>
                  <a:lnTo>
                    <a:pt x="28" y="0"/>
                  </a:lnTo>
                  <a:lnTo>
                    <a:pt x="44" y="268"/>
                  </a:lnTo>
                  <a:lnTo>
                    <a:pt x="76" y="236"/>
                  </a:lnTo>
                </a:path>
              </a:pathLst>
            </a:custGeom>
            <a:noFill/>
            <a:ln w="38100" cmpd="sng">
              <a:solidFill>
                <a:srgbClr val="99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Freeform 73"/>
            <p:cNvSpPr>
              <a:spLocks/>
            </p:cNvSpPr>
            <p:nvPr/>
          </p:nvSpPr>
          <p:spPr bwMode="auto">
            <a:xfrm>
              <a:off x="2784" y="3024"/>
              <a:ext cx="76" cy="268"/>
            </a:xfrm>
            <a:custGeom>
              <a:avLst/>
              <a:gdLst>
                <a:gd name="T0" fmla="*/ 0 w 76"/>
                <a:gd name="T1" fmla="*/ 48 h 268"/>
                <a:gd name="T2" fmla="*/ 28 w 76"/>
                <a:gd name="T3" fmla="*/ 0 h 268"/>
                <a:gd name="T4" fmla="*/ 44 w 76"/>
                <a:gd name="T5" fmla="*/ 268 h 268"/>
                <a:gd name="T6" fmla="*/ 76 w 76"/>
                <a:gd name="T7" fmla="*/ 23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68">
                  <a:moveTo>
                    <a:pt x="0" y="48"/>
                  </a:moveTo>
                  <a:lnTo>
                    <a:pt x="28" y="0"/>
                  </a:lnTo>
                  <a:lnTo>
                    <a:pt x="44" y="268"/>
                  </a:lnTo>
                  <a:lnTo>
                    <a:pt x="76" y="236"/>
                  </a:lnTo>
                </a:path>
              </a:pathLst>
            </a:custGeom>
            <a:noFill/>
            <a:ln w="38100" cmpd="sng">
              <a:solidFill>
                <a:srgbClr val="99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Freeform 74"/>
            <p:cNvSpPr>
              <a:spLocks/>
            </p:cNvSpPr>
            <p:nvPr/>
          </p:nvSpPr>
          <p:spPr bwMode="auto">
            <a:xfrm>
              <a:off x="2852" y="3024"/>
              <a:ext cx="76" cy="268"/>
            </a:xfrm>
            <a:custGeom>
              <a:avLst/>
              <a:gdLst>
                <a:gd name="T0" fmla="*/ 0 w 76"/>
                <a:gd name="T1" fmla="*/ 48 h 268"/>
                <a:gd name="T2" fmla="*/ 28 w 76"/>
                <a:gd name="T3" fmla="*/ 0 h 268"/>
                <a:gd name="T4" fmla="*/ 44 w 76"/>
                <a:gd name="T5" fmla="*/ 268 h 268"/>
                <a:gd name="T6" fmla="*/ 76 w 76"/>
                <a:gd name="T7" fmla="*/ 23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68">
                  <a:moveTo>
                    <a:pt x="0" y="48"/>
                  </a:moveTo>
                  <a:lnTo>
                    <a:pt x="28" y="0"/>
                  </a:lnTo>
                  <a:lnTo>
                    <a:pt x="44" y="268"/>
                  </a:lnTo>
                  <a:lnTo>
                    <a:pt x="76" y="236"/>
                  </a:lnTo>
                </a:path>
              </a:pathLst>
            </a:custGeom>
            <a:noFill/>
            <a:ln w="38100" cmpd="sng">
              <a:solidFill>
                <a:srgbClr val="99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Freeform 75"/>
            <p:cNvSpPr>
              <a:spLocks/>
            </p:cNvSpPr>
            <p:nvPr/>
          </p:nvSpPr>
          <p:spPr bwMode="auto">
            <a:xfrm>
              <a:off x="2928" y="3024"/>
              <a:ext cx="76" cy="268"/>
            </a:xfrm>
            <a:custGeom>
              <a:avLst/>
              <a:gdLst>
                <a:gd name="T0" fmla="*/ 0 w 76"/>
                <a:gd name="T1" fmla="*/ 48 h 268"/>
                <a:gd name="T2" fmla="*/ 28 w 76"/>
                <a:gd name="T3" fmla="*/ 0 h 268"/>
                <a:gd name="T4" fmla="*/ 44 w 76"/>
                <a:gd name="T5" fmla="*/ 268 h 268"/>
                <a:gd name="T6" fmla="*/ 76 w 76"/>
                <a:gd name="T7" fmla="*/ 23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68">
                  <a:moveTo>
                    <a:pt x="0" y="48"/>
                  </a:moveTo>
                  <a:lnTo>
                    <a:pt x="28" y="0"/>
                  </a:lnTo>
                  <a:lnTo>
                    <a:pt x="44" y="268"/>
                  </a:lnTo>
                  <a:lnTo>
                    <a:pt x="76" y="236"/>
                  </a:lnTo>
                </a:path>
              </a:pathLst>
            </a:custGeom>
            <a:noFill/>
            <a:ln w="38100" cmpd="sng">
              <a:solidFill>
                <a:srgbClr val="99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Freeform 76"/>
            <p:cNvSpPr>
              <a:spLocks/>
            </p:cNvSpPr>
            <p:nvPr/>
          </p:nvSpPr>
          <p:spPr bwMode="auto">
            <a:xfrm>
              <a:off x="2996" y="3024"/>
              <a:ext cx="76" cy="268"/>
            </a:xfrm>
            <a:custGeom>
              <a:avLst/>
              <a:gdLst>
                <a:gd name="T0" fmla="*/ 0 w 76"/>
                <a:gd name="T1" fmla="*/ 48 h 268"/>
                <a:gd name="T2" fmla="*/ 28 w 76"/>
                <a:gd name="T3" fmla="*/ 0 h 268"/>
                <a:gd name="T4" fmla="*/ 44 w 76"/>
                <a:gd name="T5" fmla="*/ 268 h 268"/>
                <a:gd name="T6" fmla="*/ 76 w 76"/>
                <a:gd name="T7" fmla="*/ 23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68">
                  <a:moveTo>
                    <a:pt x="0" y="48"/>
                  </a:moveTo>
                  <a:lnTo>
                    <a:pt x="28" y="0"/>
                  </a:lnTo>
                  <a:lnTo>
                    <a:pt x="44" y="268"/>
                  </a:lnTo>
                  <a:lnTo>
                    <a:pt x="76" y="236"/>
                  </a:lnTo>
                </a:path>
              </a:pathLst>
            </a:custGeom>
            <a:noFill/>
            <a:ln w="38100" cmpd="sng">
              <a:solidFill>
                <a:srgbClr val="99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Freeform 77"/>
            <p:cNvSpPr>
              <a:spLocks/>
            </p:cNvSpPr>
            <p:nvPr/>
          </p:nvSpPr>
          <p:spPr bwMode="auto">
            <a:xfrm>
              <a:off x="3072" y="3024"/>
              <a:ext cx="76" cy="268"/>
            </a:xfrm>
            <a:custGeom>
              <a:avLst/>
              <a:gdLst>
                <a:gd name="T0" fmla="*/ 0 w 76"/>
                <a:gd name="T1" fmla="*/ 48 h 268"/>
                <a:gd name="T2" fmla="*/ 28 w 76"/>
                <a:gd name="T3" fmla="*/ 0 h 268"/>
                <a:gd name="T4" fmla="*/ 44 w 76"/>
                <a:gd name="T5" fmla="*/ 268 h 268"/>
                <a:gd name="T6" fmla="*/ 76 w 76"/>
                <a:gd name="T7" fmla="*/ 23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68">
                  <a:moveTo>
                    <a:pt x="0" y="48"/>
                  </a:moveTo>
                  <a:lnTo>
                    <a:pt x="28" y="0"/>
                  </a:lnTo>
                  <a:lnTo>
                    <a:pt x="44" y="268"/>
                  </a:lnTo>
                  <a:lnTo>
                    <a:pt x="76" y="236"/>
                  </a:lnTo>
                </a:path>
              </a:pathLst>
            </a:custGeom>
            <a:noFill/>
            <a:ln w="38100" cmpd="sng">
              <a:solidFill>
                <a:srgbClr val="99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Freeform 78"/>
            <p:cNvSpPr>
              <a:spLocks/>
            </p:cNvSpPr>
            <p:nvPr/>
          </p:nvSpPr>
          <p:spPr bwMode="auto">
            <a:xfrm>
              <a:off x="3140" y="3024"/>
              <a:ext cx="76" cy="268"/>
            </a:xfrm>
            <a:custGeom>
              <a:avLst/>
              <a:gdLst>
                <a:gd name="T0" fmla="*/ 0 w 76"/>
                <a:gd name="T1" fmla="*/ 48 h 268"/>
                <a:gd name="T2" fmla="*/ 28 w 76"/>
                <a:gd name="T3" fmla="*/ 0 h 268"/>
                <a:gd name="T4" fmla="*/ 44 w 76"/>
                <a:gd name="T5" fmla="*/ 268 h 268"/>
                <a:gd name="T6" fmla="*/ 76 w 76"/>
                <a:gd name="T7" fmla="*/ 23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68">
                  <a:moveTo>
                    <a:pt x="0" y="48"/>
                  </a:moveTo>
                  <a:lnTo>
                    <a:pt x="28" y="0"/>
                  </a:lnTo>
                  <a:lnTo>
                    <a:pt x="44" y="268"/>
                  </a:lnTo>
                  <a:lnTo>
                    <a:pt x="76" y="236"/>
                  </a:lnTo>
                </a:path>
              </a:pathLst>
            </a:custGeom>
            <a:noFill/>
            <a:ln w="38100" cmpd="sng">
              <a:solidFill>
                <a:srgbClr val="99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Freeform 79"/>
            <p:cNvSpPr>
              <a:spLocks/>
            </p:cNvSpPr>
            <p:nvPr/>
          </p:nvSpPr>
          <p:spPr bwMode="auto">
            <a:xfrm>
              <a:off x="3216" y="3024"/>
              <a:ext cx="76" cy="268"/>
            </a:xfrm>
            <a:custGeom>
              <a:avLst/>
              <a:gdLst>
                <a:gd name="T0" fmla="*/ 0 w 76"/>
                <a:gd name="T1" fmla="*/ 48 h 268"/>
                <a:gd name="T2" fmla="*/ 28 w 76"/>
                <a:gd name="T3" fmla="*/ 0 h 268"/>
                <a:gd name="T4" fmla="*/ 44 w 76"/>
                <a:gd name="T5" fmla="*/ 268 h 268"/>
                <a:gd name="T6" fmla="*/ 76 w 76"/>
                <a:gd name="T7" fmla="*/ 23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68">
                  <a:moveTo>
                    <a:pt x="0" y="48"/>
                  </a:moveTo>
                  <a:lnTo>
                    <a:pt x="28" y="0"/>
                  </a:lnTo>
                  <a:lnTo>
                    <a:pt x="44" y="268"/>
                  </a:lnTo>
                  <a:lnTo>
                    <a:pt x="76" y="236"/>
                  </a:lnTo>
                </a:path>
              </a:pathLst>
            </a:custGeom>
            <a:noFill/>
            <a:ln w="38100" cmpd="sng">
              <a:solidFill>
                <a:srgbClr val="99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Freeform 80"/>
            <p:cNvSpPr>
              <a:spLocks/>
            </p:cNvSpPr>
            <p:nvPr/>
          </p:nvSpPr>
          <p:spPr bwMode="auto">
            <a:xfrm>
              <a:off x="3284" y="3024"/>
              <a:ext cx="76" cy="268"/>
            </a:xfrm>
            <a:custGeom>
              <a:avLst/>
              <a:gdLst>
                <a:gd name="T0" fmla="*/ 0 w 76"/>
                <a:gd name="T1" fmla="*/ 48 h 268"/>
                <a:gd name="T2" fmla="*/ 28 w 76"/>
                <a:gd name="T3" fmla="*/ 0 h 268"/>
                <a:gd name="T4" fmla="*/ 44 w 76"/>
                <a:gd name="T5" fmla="*/ 268 h 268"/>
                <a:gd name="T6" fmla="*/ 76 w 76"/>
                <a:gd name="T7" fmla="*/ 23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68">
                  <a:moveTo>
                    <a:pt x="0" y="48"/>
                  </a:moveTo>
                  <a:lnTo>
                    <a:pt x="28" y="0"/>
                  </a:lnTo>
                  <a:lnTo>
                    <a:pt x="44" y="268"/>
                  </a:lnTo>
                  <a:lnTo>
                    <a:pt x="76" y="236"/>
                  </a:lnTo>
                </a:path>
              </a:pathLst>
            </a:custGeom>
            <a:noFill/>
            <a:ln w="38100" cmpd="sng">
              <a:solidFill>
                <a:srgbClr val="99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Freeform 81"/>
            <p:cNvSpPr>
              <a:spLocks/>
            </p:cNvSpPr>
            <p:nvPr/>
          </p:nvSpPr>
          <p:spPr bwMode="auto">
            <a:xfrm>
              <a:off x="3360" y="3024"/>
              <a:ext cx="76" cy="268"/>
            </a:xfrm>
            <a:custGeom>
              <a:avLst/>
              <a:gdLst>
                <a:gd name="T0" fmla="*/ 0 w 76"/>
                <a:gd name="T1" fmla="*/ 48 h 268"/>
                <a:gd name="T2" fmla="*/ 28 w 76"/>
                <a:gd name="T3" fmla="*/ 0 h 268"/>
                <a:gd name="T4" fmla="*/ 44 w 76"/>
                <a:gd name="T5" fmla="*/ 268 h 268"/>
                <a:gd name="T6" fmla="*/ 76 w 76"/>
                <a:gd name="T7" fmla="*/ 23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68">
                  <a:moveTo>
                    <a:pt x="0" y="48"/>
                  </a:moveTo>
                  <a:lnTo>
                    <a:pt x="28" y="0"/>
                  </a:lnTo>
                  <a:lnTo>
                    <a:pt x="44" y="268"/>
                  </a:lnTo>
                  <a:lnTo>
                    <a:pt x="76" y="236"/>
                  </a:lnTo>
                </a:path>
              </a:pathLst>
            </a:custGeom>
            <a:noFill/>
            <a:ln w="38100" cmpd="sng">
              <a:solidFill>
                <a:srgbClr val="99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Freeform 82"/>
            <p:cNvSpPr>
              <a:spLocks/>
            </p:cNvSpPr>
            <p:nvPr/>
          </p:nvSpPr>
          <p:spPr bwMode="auto">
            <a:xfrm>
              <a:off x="3428" y="3024"/>
              <a:ext cx="76" cy="268"/>
            </a:xfrm>
            <a:custGeom>
              <a:avLst/>
              <a:gdLst>
                <a:gd name="T0" fmla="*/ 0 w 76"/>
                <a:gd name="T1" fmla="*/ 48 h 268"/>
                <a:gd name="T2" fmla="*/ 28 w 76"/>
                <a:gd name="T3" fmla="*/ 0 h 268"/>
                <a:gd name="T4" fmla="*/ 44 w 76"/>
                <a:gd name="T5" fmla="*/ 268 h 268"/>
                <a:gd name="T6" fmla="*/ 76 w 76"/>
                <a:gd name="T7" fmla="*/ 23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68">
                  <a:moveTo>
                    <a:pt x="0" y="48"/>
                  </a:moveTo>
                  <a:lnTo>
                    <a:pt x="28" y="0"/>
                  </a:lnTo>
                  <a:lnTo>
                    <a:pt x="44" y="268"/>
                  </a:lnTo>
                  <a:lnTo>
                    <a:pt x="76" y="236"/>
                  </a:lnTo>
                </a:path>
              </a:pathLst>
            </a:custGeom>
            <a:noFill/>
            <a:ln w="38100" cmpd="sng">
              <a:solidFill>
                <a:srgbClr val="99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Freeform 83"/>
            <p:cNvSpPr>
              <a:spLocks/>
            </p:cNvSpPr>
            <p:nvPr/>
          </p:nvSpPr>
          <p:spPr bwMode="auto">
            <a:xfrm>
              <a:off x="3504" y="3024"/>
              <a:ext cx="76" cy="268"/>
            </a:xfrm>
            <a:custGeom>
              <a:avLst/>
              <a:gdLst>
                <a:gd name="T0" fmla="*/ 0 w 76"/>
                <a:gd name="T1" fmla="*/ 48 h 268"/>
                <a:gd name="T2" fmla="*/ 28 w 76"/>
                <a:gd name="T3" fmla="*/ 0 h 268"/>
                <a:gd name="T4" fmla="*/ 44 w 76"/>
                <a:gd name="T5" fmla="*/ 268 h 268"/>
                <a:gd name="T6" fmla="*/ 76 w 76"/>
                <a:gd name="T7" fmla="*/ 23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68">
                  <a:moveTo>
                    <a:pt x="0" y="48"/>
                  </a:moveTo>
                  <a:lnTo>
                    <a:pt x="28" y="0"/>
                  </a:lnTo>
                  <a:lnTo>
                    <a:pt x="44" y="268"/>
                  </a:lnTo>
                  <a:lnTo>
                    <a:pt x="76" y="236"/>
                  </a:lnTo>
                </a:path>
              </a:pathLst>
            </a:custGeom>
            <a:noFill/>
            <a:ln w="38100" cmpd="sng">
              <a:solidFill>
                <a:srgbClr val="99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0" name="Line 84"/>
          <p:cNvSpPr>
            <a:spLocks noChangeShapeType="1"/>
          </p:cNvSpPr>
          <p:nvPr/>
        </p:nvSpPr>
        <p:spPr bwMode="auto">
          <a:xfrm>
            <a:off x="685800" y="5181600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1" name="Line 85"/>
          <p:cNvSpPr>
            <a:spLocks noChangeShapeType="1"/>
          </p:cNvSpPr>
          <p:nvPr/>
        </p:nvSpPr>
        <p:spPr bwMode="auto">
          <a:xfrm>
            <a:off x="7848600" y="5181600"/>
            <a:ext cx="533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2099146" y="6021288"/>
            <a:ext cx="5137150" cy="50405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itchFamily="34" charset="0"/>
              </a:rPr>
              <a:t> Fase de contacto o </a:t>
            </a:r>
            <a:r>
              <a:rPr lang="es-MX" b="1" dirty="0">
                <a:latin typeface="Century Gothic" pitchFamily="34" charset="0"/>
              </a:rPr>
              <a:t>P</a:t>
            </a:r>
            <a:r>
              <a:rPr lang="es-MX" b="1" dirty="0" smtClean="0">
                <a:latin typeface="Century Gothic" pitchFamily="34" charset="0"/>
              </a:rPr>
              <a:t>lena Carga</a:t>
            </a:r>
            <a:endParaRPr lang="es-ES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9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35161" y="251356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Funcionamiento Sistema de Carga: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435160" y="692696"/>
            <a:ext cx="1840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2. Regulación. </a:t>
            </a:r>
            <a:endParaRPr lang="es-CL" dirty="0"/>
          </a:p>
        </p:txBody>
      </p:sp>
      <p:sp>
        <p:nvSpPr>
          <p:cNvPr id="2" name="1 Rectángulo redondeado"/>
          <p:cNvSpPr/>
          <p:nvPr/>
        </p:nvSpPr>
        <p:spPr>
          <a:xfrm>
            <a:off x="2099146" y="6021288"/>
            <a:ext cx="5137150" cy="50405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itchFamily="34" charset="0"/>
              </a:rPr>
              <a:t> Fase de Regulación</a:t>
            </a:r>
            <a:endParaRPr lang="es-ES" b="1" dirty="0">
              <a:latin typeface="Century Gothic" pitchFamily="34" charset="0"/>
            </a:endParaRPr>
          </a:p>
        </p:txBody>
      </p:sp>
      <p:sp>
        <p:nvSpPr>
          <p:cNvPr id="87" name="Rectangle 4"/>
          <p:cNvSpPr>
            <a:spLocks noChangeArrowheads="1"/>
          </p:cNvSpPr>
          <p:nvPr/>
        </p:nvSpPr>
        <p:spPr bwMode="auto">
          <a:xfrm>
            <a:off x="1828800" y="4724400"/>
            <a:ext cx="5562600" cy="1066800"/>
          </a:xfrm>
          <a:prstGeom prst="rect">
            <a:avLst/>
          </a:prstGeom>
          <a:solidFill>
            <a:srgbClr val="FFCC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grpSp>
        <p:nvGrpSpPr>
          <p:cNvPr id="88" name="Group 5"/>
          <p:cNvGrpSpPr>
            <a:grpSpLocks/>
          </p:cNvGrpSpPr>
          <p:nvPr/>
        </p:nvGrpSpPr>
        <p:grpSpPr bwMode="auto">
          <a:xfrm>
            <a:off x="3200400" y="2590800"/>
            <a:ext cx="533400" cy="2133600"/>
            <a:chOff x="2160" y="1632"/>
            <a:chExt cx="336" cy="1344"/>
          </a:xfrm>
        </p:grpSpPr>
        <p:sp>
          <p:nvSpPr>
            <p:cNvPr id="89" name="Freeform 6"/>
            <p:cNvSpPr>
              <a:spLocks/>
            </p:cNvSpPr>
            <p:nvPr/>
          </p:nvSpPr>
          <p:spPr bwMode="auto">
            <a:xfrm>
              <a:off x="2160" y="1728"/>
              <a:ext cx="336" cy="1248"/>
            </a:xfrm>
            <a:custGeom>
              <a:avLst/>
              <a:gdLst>
                <a:gd name="T0" fmla="*/ 48 w 336"/>
                <a:gd name="T1" fmla="*/ 0 h 1296"/>
                <a:gd name="T2" fmla="*/ 336 w 336"/>
                <a:gd name="T3" fmla="*/ 0 h 1296"/>
                <a:gd name="T4" fmla="*/ 336 w 336"/>
                <a:gd name="T5" fmla="*/ 1296 h 1296"/>
                <a:gd name="T6" fmla="*/ 0 w 336"/>
                <a:gd name="T7" fmla="*/ 1296 h 1296"/>
                <a:gd name="T8" fmla="*/ 0 w 336"/>
                <a:gd name="T9" fmla="*/ 1200 h 1296"/>
                <a:gd name="T10" fmla="*/ 240 w 336"/>
                <a:gd name="T11" fmla="*/ 1200 h 1296"/>
                <a:gd name="T12" fmla="*/ 240 w 336"/>
                <a:gd name="T13" fmla="*/ 96 h 1296"/>
                <a:gd name="T14" fmla="*/ 48 w 336"/>
                <a:gd name="T15" fmla="*/ 96 h 1296"/>
                <a:gd name="T16" fmla="*/ 48 w 336"/>
                <a:gd name="T17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1296">
                  <a:moveTo>
                    <a:pt x="48" y="0"/>
                  </a:moveTo>
                  <a:lnTo>
                    <a:pt x="336" y="0"/>
                  </a:lnTo>
                  <a:lnTo>
                    <a:pt x="336" y="1296"/>
                  </a:lnTo>
                  <a:lnTo>
                    <a:pt x="0" y="1296"/>
                  </a:lnTo>
                  <a:lnTo>
                    <a:pt x="0" y="1200"/>
                  </a:lnTo>
                  <a:lnTo>
                    <a:pt x="240" y="1200"/>
                  </a:lnTo>
                  <a:lnTo>
                    <a:pt x="240" y="96"/>
                  </a:lnTo>
                  <a:lnTo>
                    <a:pt x="48" y="9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90" name="Rectangle 7"/>
            <p:cNvSpPr>
              <a:spLocks noChangeArrowheads="1"/>
            </p:cNvSpPr>
            <p:nvPr/>
          </p:nvSpPr>
          <p:spPr bwMode="auto">
            <a:xfrm>
              <a:off x="2208" y="1632"/>
              <a:ext cx="192" cy="96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91" name="AutoShape 8"/>
            <p:cNvSpPr>
              <a:spLocks noChangeArrowheads="1"/>
            </p:cNvSpPr>
            <p:nvPr/>
          </p:nvSpPr>
          <p:spPr bwMode="auto">
            <a:xfrm rot="-5400000">
              <a:off x="2256" y="2784"/>
              <a:ext cx="48" cy="144"/>
            </a:xfrm>
            <a:prstGeom prst="flowChartDelay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sp>
        <p:nvSpPr>
          <p:cNvPr id="92" name="Freeform 9"/>
          <p:cNvSpPr>
            <a:spLocks/>
          </p:cNvSpPr>
          <p:nvPr/>
        </p:nvSpPr>
        <p:spPr bwMode="auto">
          <a:xfrm>
            <a:off x="1905000" y="1600200"/>
            <a:ext cx="5397500" cy="3124200"/>
          </a:xfrm>
          <a:custGeom>
            <a:avLst/>
            <a:gdLst>
              <a:gd name="T0" fmla="*/ 0 w 3400"/>
              <a:gd name="T1" fmla="*/ 1968 h 1968"/>
              <a:gd name="T2" fmla="*/ 0 w 3400"/>
              <a:gd name="T3" fmla="*/ 1872 h 1968"/>
              <a:gd name="T4" fmla="*/ 240 w 3400"/>
              <a:gd name="T5" fmla="*/ 1872 h 1968"/>
              <a:gd name="T6" fmla="*/ 240 w 3400"/>
              <a:gd name="T7" fmla="*/ 296 h 1968"/>
              <a:gd name="T8" fmla="*/ 336 w 3400"/>
              <a:gd name="T9" fmla="*/ 96 h 1968"/>
              <a:gd name="T10" fmla="*/ 552 w 3400"/>
              <a:gd name="T11" fmla="*/ 0 h 1968"/>
              <a:gd name="T12" fmla="*/ 2808 w 3400"/>
              <a:gd name="T13" fmla="*/ 0 h 1968"/>
              <a:gd name="T14" fmla="*/ 3024 w 3400"/>
              <a:gd name="T15" fmla="*/ 80 h 1968"/>
              <a:gd name="T16" fmla="*/ 3120 w 3400"/>
              <a:gd name="T17" fmla="*/ 288 h 1968"/>
              <a:gd name="T18" fmla="*/ 3120 w 3400"/>
              <a:gd name="T19" fmla="*/ 1864 h 1968"/>
              <a:gd name="T20" fmla="*/ 3400 w 3400"/>
              <a:gd name="T21" fmla="*/ 1864 h 1968"/>
              <a:gd name="T22" fmla="*/ 3400 w 3400"/>
              <a:gd name="T23" fmla="*/ 1968 h 1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00" h="1968">
                <a:moveTo>
                  <a:pt x="0" y="1968"/>
                </a:moveTo>
                <a:lnTo>
                  <a:pt x="0" y="1872"/>
                </a:lnTo>
                <a:lnTo>
                  <a:pt x="240" y="1872"/>
                </a:lnTo>
                <a:lnTo>
                  <a:pt x="240" y="296"/>
                </a:lnTo>
                <a:lnTo>
                  <a:pt x="336" y="96"/>
                </a:lnTo>
                <a:lnTo>
                  <a:pt x="552" y="0"/>
                </a:lnTo>
                <a:lnTo>
                  <a:pt x="2808" y="0"/>
                </a:lnTo>
                <a:lnTo>
                  <a:pt x="3024" y="80"/>
                </a:lnTo>
                <a:lnTo>
                  <a:pt x="3120" y="288"/>
                </a:lnTo>
                <a:lnTo>
                  <a:pt x="3120" y="1864"/>
                </a:lnTo>
                <a:lnTo>
                  <a:pt x="3400" y="1864"/>
                </a:lnTo>
                <a:lnTo>
                  <a:pt x="3400" y="196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93" name="Freeform 10"/>
          <p:cNvSpPr>
            <a:spLocks/>
          </p:cNvSpPr>
          <p:nvPr/>
        </p:nvSpPr>
        <p:spPr bwMode="auto">
          <a:xfrm>
            <a:off x="1447800" y="1841500"/>
            <a:ext cx="2133600" cy="3416300"/>
          </a:xfrm>
          <a:custGeom>
            <a:avLst/>
            <a:gdLst>
              <a:gd name="T0" fmla="*/ 1344 w 1344"/>
              <a:gd name="T1" fmla="*/ 0 h 2152"/>
              <a:gd name="T2" fmla="*/ 816 w 1344"/>
              <a:gd name="T3" fmla="*/ 0 h 2152"/>
              <a:gd name="T4" fmla="*/ 816 w 1344"/>
              <a:gd name="T5" fmla="*/ 2044 h 2152"/>
              <a:gd name="T6" fmla="*/ 0 w 1344"/>
              <a:gd name="T7" fmla="*/ 2044 h 2152"/>
              <a:gd name="T8" fmla="*/ 0 w 1344"/>
              <a:gd name="T9" fmla="*/ 2152 h 2152"/>
              <a:gd name="T10" fmla="*/ 912 w 1344"/>
              <a:gd name="T11" fmla="*/ 2152 h 2152"/>
              <a:gd name="T12" fmla="*/ 912 w 1344"/>
              <a:gd name="T13" fmla="*/ 92 h 2152"/>
              <a:gd name="T14" fmla="*/ 1344 w 1344"/>
              <a:gd name="T15" fmla="*/ 92 h 2152"/>
              <a:gd name="T16" fmla="*/ 1344 w 1344"/>
              <a:gd name="T17" fmla="*/ 0 h 2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4" h="2152">
                <a:moveTo>
                  <a:pt x="1344" y="0"/>
                </a:moveTo>
                <a:lnTo>
                  <a:pt x="816" y="0"/>
                </a:lnTo>
                <a:lnTo>
                  <a:pt x="816" y="2044"/>
                </a:lnTo>
                <a:lnTo>
                  <a:pt x="0" y="2044"/>
                </a:lnTo>
                <a:lnTo>
                  <a:pt x="0" y="2152"/>
                </a:lnTo>
                <a:lnTo>
                  <a:pt x="912" y="2152"/>
                </a:lnTo>
                <a:lnTo>
                  <a:pt x="912" y="92"/>
                </a:lnTo>
                <a:lnTo>
                  <a:pt x="1344" y="92"/>
                </a:lnTo>
                <a:lnTo>
                  <a:pt x="1344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94" name="Rectangle 11"/>
          <p:cNvSpPr>
            <a:spLocks noChangeArrowheads="1"/>
          </p:cNvSpPr>
          <p:nvPr/>
        </p:nvSpPr>
        <p:spPr bwMode="auto">
          <a:xfrm>
            <a:off x="3276600" y="1981200"/>
            <a:ext cx="304800" cy="152400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grpSp>
        <p:nvGrpSpPr>
          <p:cNvPr id="95" name="Group 12"/>
          <p:cNvGrpSpPr>
            <a:grpSpLocks/>
          </p:cNvGrpSpPr>
          <p:nvPr/>
        </p:nvGrpSpPr>
        <p:grpSpPr bwMode="auto">
          <a:xfrm>
            <a:off x="1524000" y="4953000"/>
            <a:ext cx="228600" cy="457200"/>
            <a:chOff x="1104" y="3120"/>
            <a:chExt cx="144" cy="288"/>
          </a:xfrm>
        </p:grpSpPr>
        <p:sp>
          <p:nvSpPr>
            <p:cNvPr id="96" name="AutoShape 13"/>
            <p:cNvSpPr>
              <a:spLocks noChangeArrowheads="1"/>
            </p:cNvSpPr>
            <p:nvPr/>
          </p:nvSpPr>
          <p:spPr bwMode="auto">
            <a:xfrm rot="-5400000">
              <a:off x="1128" y="3096"/>
              <a:ext cx="96" cy="144"/>
            </a:xfrm>
            <a:prstGeom prst="flowChartDelay">
              <a:avLst/>
            </a:prstGeom>
            <a:gradFill rotWithShape="0">
              <a:gsLst>
                <a:gs pos="0">
                  <a:srgbClr val="FF3300">
                    <a:gamma/>
                    <a:shade val="4627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97" name="Rectangle 14"/>
            <p:cNvSpPr>
              <a:spLocks noChangeArrowheads="1"/>
            </p:cNvSpPr>
            <p:nvPr/>
          </p:nvSpPr>
          <p:spPr bwMode="auto">
            <a:xfrm>
              <a:off x="1152" y="3312"/>
              <a:ext cx="48" cy="96"/>
            </a:xfrm>
            <a:prstGeom prst="rect">
              <a:avLst/>
            </a:prstGeom>
            <a:gradFill rotWithShape="0">
              <a:gsLst>
                <a:gs pos="0">
                  <a:srgbClr val="FF3300">
                    <a:gamma/>
                    <a:shade val="4627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98" name="Freeform 15"/>
            <p:cNvSpPr>
              <a:spLocks/>
            </p:cNvSpPr>
            <p:nvPr/>
          </p:nvSpPr>
          <p:spPr bwMode="auto">
            <a:xfrm>
              <a:off x="1180" y="3128"/>
              <a:ext cx="1" cy="44"/>
            </a:xfrm>
            <a:custGeom>
              <a:avLst/>
              <a:gdLst>
                <a:gd name="T0" fmla="*/ 0 w 1"/>
                <a:gd name="T1" fmla="*/ 0 h 44"/>
                <a:gd name="T2" fmla="*/ 0 w 1"/>
                <a:gd name="T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44">
                  <a:moveTo>
                    <a:pt x="0" y="0"/>
                  </a:moveTo>
                  <a:lnTo>
                    <a:pt x="0" y="44"/>
                  </a:lnTo>
                </a:path>
              </a:pathLst>
            </a:custGeom>
            <a:gradFill rotWithShape="0">
              <a:gsLst>
                <a:gs pos="0">
                  <a:srgbClr val="FF3300">
                    <a:gamma/>
                    <a:shade val="4627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57150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grpSp>
        <p:nvGrpSpPr>
          <p:cNvPr id="99" name="Group 16"/>
          <p:cNvGrpSpPr>
            <a:grpSpLocks/>
          </p:cNvGrpSpPr>
          <p:nvPr/>
        </p:nvGrpSpPr>
        <p:grpSpPr bwMode="auto">
          <a:xfrm>
            <a:off x="7467600" y="4953000"/>
            <a:ext cx="228600" cy="457200"/>
            <a:chOff x="1104" y="3120"/>
            <a:chExt cx="144" cy="288"/>
          </a:xfrm>
        </p:grpSpPr>
        <p:sp>
          <p:nvSpPr>
            <p:cNvPr id="100" name="AutoShape 17"/>
            <p:cNvSpPr>
              <a:spLocks noChangeArrowheads="1"/>
            </p:cNvSpPr>
            <p:nvPr/>
          </p:nvSpPr>
          <p:spPr bwMode="auto">
            <a:xfrm rot="-5400000">
              <a:off x="1128" y="3096"/>
              <a:ext cx="96" cy="144"/>
            </a:xfrm>
            <a:prstGeom prst="flowChartDelay">
              <a:avLst/>
            </a:prstGeom>
            <a:gradFill rotWithShape="0">
              <a:gsLst>
                <a:gs pos="0">
                  <a:srgbClr val="FF3300">
                    <a:gamma/>
                    <a:shade val="4627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01" name="Rectangle 18"/>
            <p:cNvSpPr>
              <a:spLocks noChangeArrowheads="1"/>
            </p:cNvSpPr>
            <p:nvPr/>
          </p:nvSpPr>
          <p:spPr bwMode="auto">
            <a:xfrm>
              <a:off x="1152" y="3312"/>
              <a:ext cx="48" cy="96"/>
            </a:xfrm>
            <a:prstGeom prst="rect">
              <a:avLst/>
            </a:prstGeom>
            <a:gradFill rotWithShape="0">
              <a:gsLst>
                <a:gs pos="0">
                  <a:srgbClr val="FF3300">
                    <a:gamma/>
                    <a:shade val="4627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02" name="Freeform 19"/>
            <p:cNvSpPr>
              <a:spLocks/>
            </p:cNvSpPr>
            <p:nvPr/>
          </p:nvSpPr>
          <p:spPr bwMode="auto">
            <a:xfrm>
              <a:off x="1180" y="3128"/>
              <a:ext cx="1" cy="44"/>
            </a:xfrm>
            <a:custGeom>
              <a:avLst/>
              <a:gdLst>
                <a:gd name="T0" fmla="*/ 0 w 1"/>
                <a:gd name="T1" fmla="*/ 0 h 44"/>
                <a:gd name="T2" fmla="*/ 0 w 1"/>
                <a:gd name="T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44">
                  <a:moveTo>
                    <a:pt x="0" y="0"/>
                  </a:moveTo>
                  <a:lnTo>
                    <a:pt x="0" y="44"/>
                  </a:lnTo>
                </a:path>
              </a:pathLst>
            </a:custGeom>
            <a:gradFill rotWithShape="0">
              <a:gsLst>
                <a:gs pos="0">
                  <a:srgbClr val="FF3300">
                    <a:gamma/>
                    <a:shade val="4627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57150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sp>
        <p:nvSpPr>
          <p:cNvPr id="103" name="AutoShape 20"/>
          <p:cNvSpPr>
            <a:spLocks noChangeArrowheads="1"/>
          </p:cNvSpPr>
          <p:nvPr/>
        </p:nvSpPr>
        <p:spPr bwMode="auto">
          <a:xfrm rot="5400000" flipV="1">
            <a:off x="5791200" y="2286000"/>
            <a:ext cx="76200" cy="228600"/>
          </a:xfrm>
          <a:prstGeom prst="flowChartDelay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04" name="Rectangle 21"/>
          <p:cNvSpPr>
            <a:spLocks noChangeArrowheads="1"/>
          </p:cNvSpPr>
          <p:nvPr/>
        </p:nvSpPr>
        <p:spPr bwMode="auto">
          <a:xfrm>
            <a:off x="4343400" y="3124200"/>
            <a:ext cx="1219200" cy="1371600"/>
          </a:xfrm>
          <a:prstGeom prst="rect">
            <a:avLst/>
          </a:prstGeom>
          <a:gradFill rotWithShape="0">
            <a:gsLst>
              <a:gs pos="0">
                <a:srgbClr val="CC9900">
                  <a:gamma/>
                  <a:shade val="46275"/>
                  <a:invGamma/>
                </a:srgbClr>
              </a:gs>
              <a:gs pos="50000">
                <a:srgbClr val="CC9900"/>
              </a:gs>
              <a:gs pos="100000">
                <a:srgbClr val="CC99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grpSp>
        <p:nvGrpSpPr>
          <p:cNvPr id="105" name="Group 22"/>
          <p:cNvGrpSpPr>
            <a:grpSpLocks/>
          </p:cNvGrpSpPr>
          <p:nvPr/>
        </p:nvGrpSpPr>
        <p:grpSpPr bwMode="auto">
          <a:xfrm>
            <a:off x="4114800" y="2895600"/>
            <a:ext cx="1676400" cy="1828800"/>
            <a:chOff x="2640" y="1824"/>
            <a:chExt cx="1248" cy="1152"/>
          </a:xfrm>
        </p:grpSpPr>
        <p:sp>
          <p:nvSpPr>
            <p:cNvPr id="106" name="Rectangle 23"/>
            <p:cNvSpPr>
              <a:spLocks noChangeArrowheads="1"/>
            </p:cNvSpPr>
            <p:nvPr/>
          </p:nvSpPr>
          <p:spPr bwMode="auto">
            <a:xfrm>
              <a:off x="2640" y="1824"/>
              <a:ext cx="1248" cy="144"/>
            </a:xfrm>
            <a:prstGeom prst="rect">
              <a:avLst/>
            </a:pr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07" name="Rectangle 24"/>
            <p:cNvSpPr>
              <a:spLocks noChangeArrowheads="1"/>
            </p:cNvSpPr>
            <p:nvPr/>
          </p:nvSpPr>
          <p:spPr bwMode="auto">
            <a:xfrm>
              <a:off x="2640" y="2832"/>
              <a:ext cx="1248" cy="144"/>
            </a:xfrm>
            <a:prstGeom prst="rect">
              <a:avLst/>
            </a:pr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sp>
        <p:nvSpPr>
          <p:cNvPr id="108" name="Rectangle 25"/>
          <p:cNvSpPr>
            <a:spLocks noChangeArrowheads="1"/>
          </p:cNvSpPr>
          <p:nvPr/>
        </p:nvSpPr>
        <p:spPr bwMode="auto">
          <a:xfrm>
            <a:off x="4724400" y="2819400"/>
            <a:ext cx="457200" cy="76200"/>
          </a:xfrm>
          <a:prstGeom prst="rect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grpSp>
        <p:nvGrpSpPr>
          <p:cNvPr id="109" name="Group 26"/>
          <p:cNvGrpSpPr>
            <a:grpSpLocks/>
          </p:cNvGrpSpPr>
          <p:nvPr/>
        </p:nvGrpSpPr>
        <p:grpSpPr bwMode="auto">
          <a:xfrm>
            <a:off x="2813050" y="3206750"/>
            <a:ext cx="3200400" cy="1606550"/>
            <a:chOff x="1916" y="2020"/>
            <a:chExt cx="2016" cy="1012"/>
          </a:xfrm>
        </p:grpSpPr>
        <p:sp>
          <p:nvSpPr>
            <p:cNvPr id="192" name="Freeform 27"/>
            <p:cNvSpPr>
              <a:spLocks/>
            </p:cNvSpPr>
            <p:nvPr/>
          </p:nvSpPr>
          <p:spPr bwMode="auto">
            <a:xfrm>
              <a:off x="1916" y="2728"/>
              <a:ext cx="1760" cy="60"/>
            </a:xfrm>
            <a:custGeom>
              <a:avLst/>
              <a:gdLst>
                <a:gd name="T0" fmla="*/ 0 w 1760"/>
                <a:gd name="T1" fmla="*/ 56 h 60"/>
                <a:gd name="T2" fmla="*/ 960 w 1760"/>
                <a:gd name="T3" fmla="*/ 60 h 60"/>
                <a:gd name="T4" fmla="*/ 1760 w 1760"/>
                <a:gd name="T5" fmla="*/ 28 h 60"/>
                <a:gd name="T6" fmla="*/ 1732 w 1760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0" h="60">
                  <a:moveTo>
                    <a:pt x="0" y="56"/>
                  </a:moveTo>
                  <a:lnTo>
                    <a:pt x="960" y="60"/>
                  </a:lnTo>
                  <a:lnTo>
                    <a:pt x="1760" y="28"/>
                  </a:lnTo>
                  <a:lnTo>
                    <a:pt x="1732" y="0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193" name="Group 28"/>
            <p:cNvGrpSpPr>
              <a:grpSpLocks/>
            </p:cNvGrpSpPr>
            <p:nvPr/>
          </p:nvGrpSpPr>
          <p:grpSpPr bwMode="auto">
            <a:xfrm>
              <a:off x="2828" y="2064"/>
              <a:ext cx="852" cy="704"/>
              <a:chOff x="2828" y="2064"/>
              <a:chExt cx="852" cy="704"/>
            </a:xfrm>
          </p:grpSpPr>
          <p:sp>
            <p:nvSpPr>
              <p:cNvPr id="195" name="Freeform 29"/>
              <p:cNvSpPr>
                <a:spLocks/>
              </p:cNvSpPr>
              <p:nvPr/>
            </p:nvSpPr>
            <p:spPr bwMode="auto">
              <a:xfrm>
                <a:off x="2828" y="2708"/>
                <a:ext cx="848" cy="60"/>
              </a:xfrm>
              <a:custGeom>
                <a:avLst/>
                <a:gdLst>
                  <a:gd name="T0" fmla="*/ 52 w 848"/>
                  <a:gd name="T1" fmla="*/ 60 h 60"/>
                  <a:gd name="T2" fmla="*/ 0 w 848"/>
                  <a:gd name="T3" fmla="*/ 44 h 60"/>
                  <a:gd name="T4" fmla="*/ 848 w 848"/>
                  <a:gd name="T5" fmla="*/ 12 h 60"/>
                  <a:gd name="T6" fmla="*/ 820 w 848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8" h="60">
                    <a:moveTo>
                      <a:pt x="52" y="60"/>
                    </a:moveTo>
                    <a:lnTo>
                      <a:pt x="0" y="44"/>
                    </a:lnTo>
                    <a:lnTo>
                      <a:pt x="848" y="12"/>
                    </a:lnTo>
                    <a:lnTo>
                      <a:pt x="820" y="0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96" name="Freeform 30"/>
              <p:cNvSpPr>
                <a:spLocks/>
              </p:cNvSpPr>
              <p:nvPr/>
            </p:nvSpPr>
            <p:spPr bwMode="auto">
              <a:xfrm>
                <a:off x="2832" y="2676"/>
                <a:ext cx="848" cy="60"/>
              </a:xfrm>
              <a:custGeom>
                <a:avLst/>
                <a:gdLst>
                  <a:gd name="T0" fmla="*/ 52 w 848"/>
                  <a:gd name="T1" fmla="*/ 60 h 60"/>
                  <a:gd name="T2" fmla="*/ 0 w 848"/>
                  <a:gd name="T3" fmla="*/ 44 h 60"/>
                  <a:gd name="T4" fmla="*/ 848 w 848"/>
                  <a:gd name="T5" fmla="*/ 12 h 60"/>
                  <a:gd name="T6" fmla="*/ 820 w 848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8" h="60">
                    <a:moveTo>
                      <a:pt x="52" y="60"/>
                    </a:moveTo>
                    <a:lnTo>
                      <a:pt x="0" y="44"/>
                    </a:lnTo>
                    <a:lnTo>
                      <a:pt x="848" y="12"/>
                    </a:lnTo>
                    <a:lnTo>
                      <a:pt x="820" y="0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97" name="Freeform 31"/>
              <p:cNvSpPr>
                <a:spLocks/>
              </p:cNvSpPr>
              <p:nvPr/>
            </p:nvSpPr>
            <p:spPr bwMode="auto">
              <a:xfrm>
                <a:off x="2832" y="2640"/>
                <a:ext cx="848" cy="60"/>
              </a:xfrm>
              <a:custGeom>
                <a:avLst/>
                <a:gdLst>
                  <a:gd name="T0" fmla="*/ 52 w 848"/>
                  <a:gd name="T1" fmla="*/ 60 h 60"/>
                  <a:gd name="T2" fmla="*/ 0 w 848"/>
                  <a:gd name="T3" fmla="*/ 44 h 60"/>
                  <a:gd name="T4" fmla="*/ 848 w 848"/>
                  <a:gd name="T5" fmla="*/ 12 h 60"/>
                  <a:gd name="T6" fmla="*/ 820 w 848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8" h="60">
                    <a:moveTo>
                      <a:pt x="52" y="60"/>
                    </a:moveTo>
                    <a:lnTo>
                      <a:pt x="0" y="44"/>
                    </a:lnTo>
                    <a:lnTo>
                      <a:pt x="848" y="12"/>
                    </a:lnTo>
                    <a:lnTo>
                      <a:pt x="820" y="0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98" name="Freeform 32"/>
              <p:cNvSpPr>
                <a:spLocks/>
              </p:cNvSpPr>
              <p:nvPr/>
            </p:nvSpPr>
            <p:spPr bwMode="auto">
              <a:xfrm>
                <a:off x="2832" y="2592"/>
                <a:ext cx="848" cy="60"/>
              </a:xfrm>
              <a:custGeom>
                <a:avLst/>
                <a:gdLst>
                  <a:gd name="T0" fmla="*/ 52 w 848"/>
                  <a:gd name="T1" fmla="*/ 60 h 60"/>
                  <a:gd name="T2" fmla="*/ 0 w 848"/>
                  <a:gd name="T3" fmla="*/ 44 h 60"/>
                  <a:gd name="T4" fmla="*/ 848 w 848"/>
                  <a:gd name="T5" fmla="*/ 12 h 60"/>
                  <a:gd name="T6" fmla="*/ 820 w 848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8" h="60">
                    <a:moveTo>
                      <a:pt x="52" y="60"/>
                    </a:moveTo>
                    <a:lnTo>
                      <a:pt x="0" y="44"/>
                    </a:lnTo>
                    <a:lnTo>
                      <a:pt x="848" y="12"/>
                    </a:lnTo>
                    <a:lnTo>
                      <a:pt x="820" y="0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99" name="Freeform 33"/>
              <p:cNvSpPr>
                <a:spLocks/>
              </p:cNvSpPr>
              <p:nvPr/>
            </p:nvSpPr>
            <p:spPr bwMode="auto">
              <a:xfrm>
                <a:off x="2832" y="2544"/>
                <a:ext cx="848" cy="60"/>
              </a:xfrm>
              <a:custGeom>
                <a:avLst/>
                <a:gdLst>
                  <a:gd name="T0" fmla="*/ 52 w 848"/>
                  <a:gd name="T1" fmla="*/ 60 h 60"/>
                  <a:gd name="T2" fmla="*/ 0 w 848"/>
                  <a:gd name="T3" fmla="*/ 44 h 60"/>
                  <a:gd name="T4" fmla="*/ 848 w 848"/>
                  <a:gd name="T5" fmla="*/ 12 h 60"/>
                  <a:gd name="T6" fmla="*/ 820 w 848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8" h="60">
                    <a:moveTo>
                      <a:pt x="52" y="60"/>
                    </a:moveTo>
                    <a:lnTo>
                      <a:pt x="0" y="44"/>
                    </a:lnTo>
                    <a:lnTo>
                      <a:pt x="848" y="12"/>
                    </a:lnTo>
                    <a:lnTo>
                      <a:pt x="820" y="0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00" name="Freeform 34"/>
              <p:cNvSpPr>
                <a:spLocks/>
              </p:cNvSpPr>
              <p:nvPr/>
            </p:nvSpPr>
            <p:spPr bwMode="auto">
              <a:xfrm>
                <a:off x="2832" y="2496"/>
                <a:ext cx="848" cy="60"/>
              </a:xfrm>
              <a:custGeom>
                <a:avLst/>
                <a:gdLst>
                  <a:gd name="T0" fmla="*/ 52 w 848"/>
                  <a:gd name="T1" fmla="*/ 60 h 60"/>
                  <a:gd name="T2" fmla="*/ 0 w 848"/>
                  <a:gd name="T3" fmla="*/ 44 h 60"/>
                  <a:gd name="T4" fmla="*/ 848 w 848"/>
                  <a:gd name="T5" fmla="*/ 12 h 60"/>
                  <a:gd name="T6" fmla="*/ 820 w 848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8" h="60">
                    <a:moveTo>
                      <a:pt x="52" y="60"/>
                    </a:moveTo>
                    <a:lnTo>
                      <a:pt x="0" y="44"/>
                    </a:lnTo>
                    <a:lnTo>
                      <a:pt x="848" y="12"/>
                    </a:lnTo>
                    <a:lnTo>
                      <a:pt x="820" y="0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01" name="Freeform 35"/>
              <p:cNvSpPr>
                <a:spLocks/>
              </p:cNvSpPr>
              <p:nvPr/>
            </p:nvSpPr>
            <p:spPr bwMode="auto">
              <a:xfrm>
                <a:off x="2832" y="2448"/>
                <a:ext cx="848" cy="60"/>
              </a:xfrm>
              <a:custGeom>
                <a:avLst/>
                <a:gdLst>
                  <a:gd name="T0" fmla="*/ 52 w 848"/>
                  <a:gd name="T1" fmla="*/ 60 h 60"/>
                  <a:gd name="T2" fmla="*/ 0 w 848"/>
                  <a:gd name="T3" fmla="*/ 44 h 60"/>
                  <a:gd name="T4" fmla="*/ 848 w 848"/>
                  <a:gd name="T5" fmla="*/ 12 h 60"/>
                  <a:gd name="T6" fmla="*/ 820 w 848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8" h="60">
                    <a:moveTo>
                      <a:pt x="52" y="60"/>
                    </a:moveTo>
                    <a:lnTo>
                      <a:pt x="0" y="44"/>
                    </a:lnTo>
                    <a:lnTo>
                      <a:pt x="848" y="12"/>
                    </a:lnTo>
                    <a:lnTo>
                      <a:pt x="820" y="0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02" name="Freeform 36"/>
              <p:cNvSpPr>
                <a:spLocks/>
              </p:cNvSpPr>
              <p:nvPr/>
            </p:nvSpPr>
            <p:spPr bwMode="auto">
              <a:xfrm>
                <a:off x="2832" y="2400"/>
                <a:ext cx="848" cy="60"/>
              </a:xfrm>
              <a:custGeom>
                <a:avLst/>
                <a:gdLst>
                  <a:gd name="T0" fmla="*/ 52 w 848"/>
                  <a:gd name="T1" fmla="*/ 60 h 60"/>
                  <a:gd name="T2" fmla="*/ 0 w 848"/>
                  <a:gd name="T3" fmla="*/ 44 h 60"/>
                  <a:gd name="T4" fmla="*/ 848 w 848"/>
                  <a:gd name="T5" fmla="*/ 12 h 60"/>
                  <a:gd name="T6" fmla="*/ 820 w 848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8" h="60">
                    <a:moveTo>
                      <a:pt x="52" y="60"/>
                    </a:moveTo>
                    <a:lnTo>
                      <a:pt x="0" y="44"/>
                    </a:lnTo>
                    <a:lnTo>
                      <a:pt x="848" y="12"/>
                    </a:lnTo>
                    <a:lnTo>
                      <a:pt x="820" y="0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03" name="Freeform 37"/>
              <p:cNvSpPr>
                <a:spLocks/>
              </p:cNvSpPr>
              <p:nvPr/>
            </p:nvSpPr>
            <p:spPr bwMode="auto">
              <a:xfrm>
                <a:off x="2832" y="2352"/>
                <a:ext cx="848" cy="60"/>
              </a:xfrm>
              <a:custGeom>
                <a:avLst/>
                <a:gdLst>
                  <a:gd name="T0" fmla="*/ 52 w 848"/>
                  <a:gd name="T1" fmla="*/ 60 h 60"/>
                  <a:gd name="T2" fmla="*/ 0 w 848"/>
                  <a:gd name="T3" fmla="*/ 44 h 60"/>
                  <a:gd name="T4" fmla="*/ 848 w 848"/>
                  <a:gd name="T5" fmla="*/ 12 h 60"/>
                  <a:gd name="T6" fmla="*/ 820 w 848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8" h="60">
                    <a:moveTo>
                      <a:pt x="52" y="60"/>
                    </a:moveTo>
                    <a:lnTo>
                      <a:pt x="0" y="44"/>
                    </a:lnTo>
                    <a:lnTo>
                      <a:pt x="848" y="12"/>
                    </a:lnTo>
                    <a:lnTo>
                      <a:pt x="820" y="0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04" name="Freeform 38"/>
              <p:cNvSpPr>
                <a:spLocks/>
              </p:cNvSpPr>
              <p:nvPr/>
            </p:nvSpPr>
            <p:spPr bwMode="auto">
              <a:xfrm>
                <a:off x="2832" y="2304"/>
                <a:ext cx="848" cy="60"/>
              </a:xfrm>
              <a:custGeom>
                <a:avLst/>
                <a:gdLst>
                  <a:gd name="T0" fmla="*/ 52 w 848"/>
                  <a:gd name="T1" fmla="*/ 60 h 60"/>
                  <a:gd name="T2" fmla="*/ 0 w 848"/>
                  <a:gd name="T3" fmla="*/ 44 h 60"/>
                  <a:gd name="T4" fmla="*/ 848 w 848"/>
                  <a:gd name="T5" fmla="*/ 12 h 60"/>
                  <a:gd name="T6" fmla="*/ 820 w 848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8" h="60">
                    <a:moveTo>
                      <a:pt x="52" y="60"/>
                    </a:moveTo>
                    <a:lnTo>
                      <a:pt x="0" y="44"/>
                    </a:lnTo>
                    <a:lnTo>
                      <a:pt x="848" y="12"/>
                    </a:lnTo>
                    <a:lnTo>
                      <a:pt x="820" y="0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05" name="Freeform 39"/>
              <p:cNvSpPr>
                <a:spLocks/>
              </p:cNvSpPr>
              <p:nvPr/>
            </p:nvSpPr>
            <p:spPr bwMode="auto">
              <a:xfrm>
                <a:off x="2832" y="2256"/>
                <a:ext cx="848" cy="60"/>
              </a:xfrm>
              <a:custGeom>
                <a:avLst/>
                <a:gdLst>
                  <a:gd name="T0" fmla="*/ 52 w 848"/>
                  <a:gd name="T1" fmla="*/ 60 h 60"/>
                  <a:gd name="T2" fmla="*/ 0 w 848"/>
                  <a:gd name="T3" fmla="*/ 44 h 60"/>
                  <a:gd name="T4" fmla="*/ 848 w 848"/>
                  <a:gd name="T5" fmla="*/ 12 h 60"/>
                  <a:gd name="T6" fmla="*/ 820 w 848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8" h="60">
                    <a:moveTo>
                      <a:pt x="52" y="60"/>
                    </a:moveTo>
                    <a:lnTo>
                      <a:pt x="0" y="44"/>
                    </a:lnTo>
                    <a:lnTo>
                      <a:pt x="848" y="12"/>
                    </a:lnTo>
                    <a:lnTo>
                      <a:pt x="820" y="0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06" name="Freeform 40"/>
              <p:cNvSpPr>
                <a:spLocks/>
              </p:cNvSpPr>
              <p:nvPr/>
            </p:nvSpPr>
            <p:spPr bwMode="auto">
              <a:xfrm>
                <a:off x="2832" y="2208"/>
                <a:ext cx="848" cy="60"/>
              </a:xfrm>
              <a:custGeom>
                <a:avLst/>
                <a:gdLst>
                  <a:gd name="T0" fmla="*/ 52 w 848"/>
                  <a:gd name="T1" fmla="*/ 60 h 60"/>
                  <a:gd name="T2" fmla="*/ 0 w 848"/>
                  <a:gd name="T3" fmla="*/ 44 h 60"/>
                  <a:gd name="T4" fmla="*/ 848 w 848"/>
                  <a:gd name="T5" fmla="*/ 12 h 60"/>
                  <a:gd name="T6" fmla="*/ 820 w 848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8" h="60">
                    <a:moveTo>
                      <a:pt x="52" y="60"/>
                    </a:moveTo>
                    <a:lnTo>
                      <a:pt x="0" y="44"/>
                    </a:lnTo>
                    <a:lnTo>
                      <a:pt x="848" y="12"/>
                    </a:lnTo>
                    <a:lnTo>
                      <a:pt x="820" y="0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07" name="Freeform 41"/>
              <p:cNvSpPr>
                <a:spLocks/>
              </p:cNvSpPr>
              <p:nvPr/>
            </p:nvSpPr>
            <p:spPr bwMode="auto">
              <a:xfrm>
                <a:off x="2832" y="2160"/>
                <a:ext cx="848" cy="60"/>
              </a:xfrm>
              <a:custGeom>
                <a:avLst/>
                <a:gdLst>
                  <a:gd name="T0" fmla="*/ 52 w 848"/>
                  <a:gd name="T1" fmla="*/ 60 h 60"/>
                  <a:gd name="T2" fmla="*/ 0 w 848"/>
                  <a:gd name="T3" fmla="*/ 44 h 60"/>
                  <a:gd name="T4" fmla="*/ 848 w 848"/>
                  <a:gd name="T5" fmla="*/ 12 h 60"/>
                  <a:gd name="T6" fmla="*/ 820 w 848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8" h="60">
                    <a:moveTo>
                      <a:pt x="52" y="60"/>
                    </a:moveTo>
                    <a:lnTo>
                      <a:pt x="0" y="44"/>
                    </a:lnTo>
                    <a:lnTo>
                      <a:pt x="848" y="12"/>
                    </a:lnTo>
                    <a:lnTo>
                      <a:pt x="820" y="0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08" name="Freeform 42"/>
              <p:cNvSpPr>
                <a:spLocks/>
              </p:cNvSpPr>
              <p:nvPr/>
            </p:nvSpPr>
            <p:spPr bwMode="auto">
              <a:xfrm>
                <a:off x="2832" y="2112"/>
                <a:ext cx="848" cy="60"/>
              </a:xfrm>
              <a:custGeom>
                <a:avLst/>
                <a:gdLst>
                  <a:gd name="T0" fmla="*/ 52 w 848"/>
                  <a:gd name="T1" fmla="*/ 60 h 60"/>
                  <a:gd name="T2" fmla="*/ 0 w 848"/>
                  <a:gd name="T3" fmla="*/ 44 h 60"/>
                  <a:gd name="T4" fmla="*/ 848 w 848"/>
                  <a:gd name="T5" fmla="*/ 12 h 60"/>
                  <a:gd name="T6" fmla="*/ 820 w 848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8" h="60">
                    <a:moveTo>
                      <a:pt x="52" y="60"/>
                    </a:moveTo>
                    <a:lnTo>
                      <a:pt x="0" y="44"/>
                    </a:lnTo>
                    <a:lnTo>
                      <a:pt x="848" y="12"/>
                    </a:lnTo>
                    <a:lnTo>
                      <a:pt x="820" y="0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09" name="Freeform 43"/>
              <p:cNvSpPr>
                <a:spLocks/>
              </p:cNvSpPr>
              <p:nvPr/>
            </p:nvSpPr>
            <p:spPr bwMode="auto">
              <a:xfrm>
                <a:off x="2832" y="2064"/>
                <a:ext cx="848" cy="60"/>
              </a:xfrm>
              <a:custGeom>
                <a:avLst/>
                <a:gdLst>
                  <a:gd name="T0" fmla="*/ 52 w 848"/>
                  <a:gd name="T1" fmla="*/ 60 h 60"/>
                  <a:gd name="T2" fmla="*/ 0 w 848"/>
                  <a:gd name="T3" fmla="*/ 44 h 60"/>
                  <a:gd name="T4" fmla="*/ 848 w 848"/>
                  <a:gd name="T5" fmla="*/ 12 h 60"/>
                  <a:gd name="T6" fmla="*/ 820 w 848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8" h="60">
                    <a:moveTo>
                      <a:pt x="52" y="60"/>
                    </a:moveTo>
                    <a:lnTo>
                      <a:pt x="0" y="44"/>
                    </a:lnTo>
                    <a:lnTo>
                      <a:pt x="848" y="12"/>
                    </a:lnTo>
                    <a:lnTo>
                      <a:pt x="820" y="0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194" name="Freeform 44"/>
            <p:cNvSpPr>
              <a:spLocks/>
            </p:cNvSpPr>
            <p:nvPr/>
          </p:nvSpPr>
          <p:spPr bwMode="auto">
            <a:xfrm>
              <a:off x="2832" y="2020"/>
              <a:ext cx="1100" cy="1012"/>
            </a:xfrm>
            <a:custGeom>
              <a:avLst/>
              <a:gdLst>
                <a:gd name="T0" fmla="*/ 52 w 1100"/>
                <a:gd name="T1" fmla="*/ 56 h 1012"/>
                <a:gd name="T2" fmla="*/ 0 w 1100"/>
                <a:gd name="T3" fmla="*/ 40 h 1012"/>
                <a:gd name="T4" fmla="*/ 920 w 1100"/>
                <a:gd name="T5" fmla="*/ 0 h 1012"/>
                <a:gd name="T6" fmla="*/ 1080 w 1100"/>
                <a:gd name="T7" fmla="*/ 280 h 1012"/>
                <a:gd name="T8" fmla="*/ 1100 w 1100"/>
                <a:gd name="T9" fmla="*/ 1012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0" h="1012">
                  <a:moveTo>
                    <a:pt x="52" y="56"/>
                  </a:moveTo>
                  <a:lnTo>
                    <a:pt x="0" y="40"/>
                  </a:lnTo>
                  <a:lnTo>
                    <a:pt x="920" y="0"/>
                  </a:lnTo>
                  <a:lnTo>
                    <a:pt x="1080" y="280"/>
                  </a:lnTo>
                  <a:lnTo>
                    <a:pt x="1100" y="1012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210" name="Freeform 45"/>
          <p:cNvSpPr>
            <a:spLocks/>
          </p:cNvSpPr>
          <p:nvPr/>
        </p:nvSpPr>
        <p:spPr bwMode="auto">
          <a:xfrm>
            <a:off x="3962400" y="1828800"/>
            <a:ext cx="228600" cy="165100"/>
          </a:xfrm>
          <a:custGeom>
            <a:avLst/>
            <a:gdLst>
              <a:gd name="T0" fmla="*/ 0 w 144"/>
              <a:gd name="T1" fmla="*/ 0 h 104"/>
              <a:gd name="T2" fmla="*/ 0 w 144"/>
              <a:gd name="T3" fmla="*/ 100 h 104"/>
              <a:gd name="T4" fmla="*/ 144 w 144"/>
              <a:gd name="T5" fmla="*/ 104 h 104"/>
              <a:gd name="T6" fmla="*/ 144 w 144"/>
              <a:gd name="T7" fmla="*/ 48 h 104"/>
              <a:gd name="T8" fmla="*/ 0 w 144"/>
              <a:gd name="T9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104">
                <a:moveTo>
                  <a:pt x="0" y="0"/>
                </a:moveTo>
                <a:lnTo>
                  <a:pt x="0" y="100"/>
                </a:lnTo>
                <a:lnTo>
                  <a:pt x="144" y="104"/>
                </a:lnTo>
                <a:lnTo>
                  <a:pt x="144" y="48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11" name="Freeform 46"/>
          <p:cNvSpPr>
            <a:spLocks/>
          </p:cNvSpPr>
          <p:nvPr/>
        </p:nvSpPr>
        <p:spPr bwMode="auto">
          <a:xfrm>
            <a:off x="4044950" y="1981200"/>
            <a:ext cx="2044700" cy="920750"/>
          </a:xfrm>
          <a:custGeom>
            <a:avLst/>
            <a:gdLst>
              <a:gd name="T0" fmla="*/ 0 w 1288"/>
              <a:gd name="T1" fmla="*/ 8 h 580"/>
              <a:gd name="T2" fmla="*/ 92 w 1288"/>
              <a:gd name="T3" fmla="*/ 0 h 580"/>
              <a:gd name="T4" fmla="*/ 92 w 1288"/>
              <a:gd name="T5" fmla="*/ 368 h 580"/>
              <a:gd name="T6" fmla="*/ 1288 w 1288"/>
              <a:gd name="T7" fmla="*/ 392 h 580"/>
              <a:gd name="T8" fmla="*/ 1288 w 1288"/>
              <a:gd name="T9" fmla="*/ 580 h 580"/>
              <a:gd name="T10" fmla="*/ 1240 w 1288"/>
              <a:gd name="T11" fmla="*/ 576 h 580"/>
              <a:gd name="T12" fmla="*/ 1240 w 1288"/>
              <a:gd name="T13" fmla="*/ 452 h 580"/>
              <a:gd name="T14" fmla="*/ 0 w 1288"/>
              <a:gd name="T15" fmla="*/ 432 h 580"/>
              <a:gd name="T16" fmla="*/ 0 w 1288"/>
              <a:gd name="T17" fmla="*/ 8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88" h="580">
                <a:moveTo>
                  <a:pt x="0" y="8"/>
                </a:moveTo>
                <a:lnTo>
                  <a:pt x="92" y="0"/>
                </a:lnTo>
                <a:lnTo>
                  <a:pt x="92" y="368"/>
                </a:lnTo>
                <a:lnTo>
                  <a:pt x="1288" y="392"/>
                </a:lnTo>
                <a:lnTo>
                  <a:pt x="1288" y="580"/>
                </a:lnTo>
                <a:lnTo>
                  <a:pt x="1240" y="576"/>
                </a:lnTo>
                <a:lnTo>
                  <a:pt x="1240" y="452"/>
                </a:lnTo>
                <a:lnTo>
                  <a:pt x="0" y="432"/>
                </a:lnTo>
                <a:lnTo>
                  <a:pt x="0" y="8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12" name="Freeform 47"/>
          <p:cNvSpPr>
            <a:spLocks/>
          </p:cNvSpPr>
          <p:nvPr/>
        </p:nvSpPr>
        <p:spPr bwMode="auto">
          <a:xfrm>
            <a:off x="3759200" y="1714500"/>
            <a:ext cx="2806700" cy="457200"/>
          </a:xfrm>
          <a:custGeom>
            <a:avLst/>
            <a:gdLst>
              <a:gd name="T0" fmla="*/ 0 w 1768"/>
              <a:gd name="T1" fmla="*/ 0 h 288"/>
              <a:gd name="T2" fmla="*/ 128 w 1768"/>
              <a:gd name="T3" fmla="*/ 64 h 288"/>
              <a:gd name="T4" fmla="*/ 336 w 1768"/>
              <a:gd name="T5" fmla="*/ 128 h 288"/>
              <a:gd name="T6" fmla="*/ 576 w 1768"/>
              <a:gd name="T7" fmla="*/ 184 h 288"/>
              <a:gd name="T8" fmla="*/ 1156 w 1768"/>
              <a:gd name="T9" fmla="*/ 288 h 288"/>
              <a:gd name="T10" fmla="*/ 1768 w 1768"/>
              <a:gd name="T11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8" h="288">
                <a:moveTo>
                  <a:pt x="0" y="0"/>
                </a:moveTo>
                <a:lnTo>
                  <a:pt x="128" y="64"/>
                </a:lnTo>
                <a:lnTo>
                  <a:pt x="336" y="128"/>
                </a:lnTo>
                <a:lnTo>
                  <a:pt x="576" y="184"/>
                </a:lnTo>
                <a:lnTo>
                  <a:pt x="1156" y="288"/>
                </a:lnTo>
                <a:lnTo>
                  <a:pt x="1768" y="288"/>
                </a:lnTo>
              </a:path>
            </a:pathLst>
          </a:custGeom>
          <a:noFill/>
          <a:ln w="76200" cmpd="sng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3" name="AutoShape 48"/>
          <p:cNvSpPr>
            <a:spLocks noChangeArrowheads="1"/>
          </p:cNvSpPr>
          <p:nvPr/>
        </p:nvSpPr>
        <p:spPr bwMode="auto">
          <a:xfrm rot="16200000">
            <a:off x="6400800" y="1981200"/>
            <a:ext cx="76200" cy="228600"/>
          </a:xfrm>
          <a:prstGeom prst="flowChartDelay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14" name="AutoShape 49"/>
          <p:cNvSpPr>
            <a:spLocks noChangeArrowheads="1"/>
          </p:cNvSpPr>
          <p:nvPr/>
        </p:nvSpPr>
        <p:spPr bwMode="auto">
          <a:xfrm rot="16200000">
            <a:off x="5791200" y="1981200"/>
            <a:ext cx="76200" cy="228600"/>
          </a:xfrm>
          <a:prstGeom prst="flowChartDelay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15" name="AutoShape 50"/>
          <p:cNvSpPr>
            <a:spLocks noChangeArrowheads="1"/>
          </p:cNvSpPr>
          <p:nvPr/>
        </p:nvSpPr>
        <p:spPr bwMode="auto">
          <a:xfrm rot="5400000" flipV="1">
            <a:off x="6400800" y="2438400"/>
            <a:ext cx="76200" cy="228600"/>
          </a:xfrm>
          <a:prstGeom prst="flowChartDelay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16" name="AutoShape 51"/>
          <p:cNvSpPr>
            <a:spLocks noChangeArrowheads="1"/>
          </p:cNvSpPr>
          <p:nvPr/>
        </p:nvSpPr>
        <p:spPr bwMode="auto">
          <a:xfrm rot="10800000">
            <a:off x="5943600" y="2743200"/>
            <a:ext cx="76200" cy="152400"/>
          </a:xfrm>
          <a:prstGeom prst="flowChartDelay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17" name="AutoShape 52"/>
          <p:cNvSpPr>
            <a:spLocks noChangeArrowheads="1"/>
          </p:cNvSpPr>
          <p:nvPr/>
        </p:nvSpPr>
        <p:spPr bwMode="auto">
          <a:xfrm rot="10800000" flipH="1">
            <a:off x="6248400" y="2743200"/>
            <a:ext cx="76200" cy="152400"/>
          </a:xfrm>
          <a:prstGeom prst="flowChartDelay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grpSp>
        <p:nvGrpSpPr>
          <p:cNvPr id="218" name="Group 53"/>
          <p:cNvGrpSpPr>
            <a:grpSpLocks/>
          </p:cNvGrpSpPr>
          <p:nvPr/>
        </p:nvGrpSpPr>
        <p:grpSpPr bwMode="auto">
          <a:xfrm>
            <a:off x="1981200" y="4489450"/>
            <a:ext cx="228600" cy="387350"/>
            <a:chOff x="1248" y="2828"/>
            <a:chExt cx="144" cy="244"/>
          </a:xfrm>
        </p:grpSpPr>
        <p:sp>
          <p:nvSpPr>
            <p:cNvPr id="219" name="AutoShape 54"/>
            <p:cNvSpPr>
              <a:spLocks noChangeArrowheads="1"/>
            </p:cNvSpPr>
            <p:nvPr/>
          </p:nvSpPr>
          <p:spPr bwMode="auto">
            <a:xfrm rot="-5400000">
              <a:off x="1296" y="2784"/>
              <a:ext cx="48" cy="144"/>
            </a:xfrm>
            <a:prstGeom prst="flowChartDelay">
              <a:avLst/>
            </a:pr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220" name="Rectangle 55"/>
            <p:cNvSpPr>
              <a:spLocks noChangeArrowheads="1"/>
            </p:cNvSpPr>
            <p:nvPr/>
          </p:nvSpPr>
          <p:spPr bwMode="auto">
            <a:xfrm>
              <a:off x="1296" y="2880"/>
              <a:ext cx="48" cy="192"/>
            </a:xfrm>
            <a:prstGeom prst="rect">
              <a:avLst/>
            </a:pr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221" name="Freeform 56"/>
            <p:cNvSpPr>
              <a:spLocks/>
            </p:cNvSpPr>
            <p:nvPr/>
          </p:nvSpPr>
          <p:spPr bwMode="auto">
            <a:xfrm>
              <a:off x="1316" y="2828"/>
              <a:ext cx="1" cy="32"/>
            </a:xfrm>
            <a:custGeom>
              <a:avLst/>
              <a:gdLst>
                <a:gd name="T0" fmla="*/ 0 w 1"/>
                <a:gd name="T1" fmla="*/ 0 h 32"/>
                <a:gd name="T2" fmla="*/ 0 w 1"/>
                <a:gd name="T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2">
                  <a:moveTo>
                    <a:pt x="0" y="0"/>
                  </a:moveTo>
                  <a:lnTo>
                    <a:pt x="0" y="32"/>
                  </a:lnTo>
                </a:path>
              </a:pathLst>
            </a:custGeom>
            <a:noFill/>
            <a:ln w="57150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grpSp>
        <p:nvGrpSpPr>
          <p:cNvPr id="222" name="Group 57"/>
          <p:cNvGrpSpPr>
            <a:grpSpLocks/>
          </p:cNvGrpSpPr>
          <p:nvPr/>
        </p:nvGrpSpPr>
        <p:grpSpPr bwMode="auto">
          <a:xfrm>
            <a:off x="7010400" y="4489450"/>
            <a:ext cx="228600" cy="387350"/>
            <a:chOff x="1248" y="2828"/>
            <a:chExt cx="144" cy="244"/>
          </a:xfrm>
        </p:grpSpPr>
        <p:sp>
          <p:nvSpPr>
            <p:cNvPr id="223" name="AutoShape 58"/>
            <p:cNvSpPr>
              <a:spLocks noChangeArrowheads="1"/>
            </p:cNvSpPr>
            <p:nvPr/>
          </p:nvSpPr>
          <p:spPr bwMode="auto">
            <a:xfrm rot="-5400000">
              <a:off x="1296" y="2784"/>
              <a:ext cx="48" cy="144"/>
            </a:xfrm>
            <a:prstGeom prst="flowChartDelay">
              <a:avLst/>
            </a:pr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224" name="Rectangle 59"/>
            <p:cNvSpPr>
              <a:spLocks noChangeArrowheads="1"/>
            </p:cNvSpPr>
            <p:nvPr/>
          </p:nvSpPr>
          <p:spPr bwMode="auto">
            <a:xfrm>
              <a:off x="1296" y="2880"/>
              <a:ext cx="48" cy="192"/>
            </a:xfrm>
            <a:prstGeom prst="rect">
              <a:avLst/>
            </a:pr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225" name="Freeform 60"/>
            <p:cNvSpPr>
              <a:spLocks/>
            </p:cNvSpPr>
            <p:nvPr/>
          </p:nvSpPr>
          <p:spPr bwMode="auto">
            <a:xfrm>
              <a:off x="1316" y="2828"/>
              <a:ext cx="1" cy="32"/>
            </a:xfrm>
            <a:custGeom>
              <a:avLst/>
              <a:gdLst>
                <a:gd name="T0" fmla="*/ 0 w 1"/>
                <a:gd name="T1" fmla="*/ 0 h 32"/>
                <a:gd name="T2" fmla="*/ 0 w 1"/>
                <a:gd name="T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2">
                  <a:moveTo>
                    <a:pt x="0" y="0"/>
                  </a:moveTo>
                  <a:lnTo>
                    <a:pt x="0" y="32"/>
                  </a:lnTo>
                </a:path>
              </a:pathLst>
            </a:custGeom>
            <a:noFill/>
            <a:ln w="57150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sp>
        <p:nvSpPr>
          <p:cNvPr id="226" name="Freeform 61"/>
          <p:cNvSpPr>
            <a:spLocks/>
          </p:cNvSpPr>
          <p:nvPr/>
        </p:nvSpPr>
        <p:spPr bwMode="auto">
          <a:xfrm>
            <a:off x="3581400" y="2279650"/>
            <a:ext cx="3003550" cy="69850"/>
          </a:xfrm>
          <a:custGeom>
            <a:avLst/>
            <a:gdLst>
              <a:gd name="T0" fmla="*/ 0 w 1892"/>
              <a:gd name="T1" fmla="*/ 44 h 44"/>
              <a:gd name="T2" fmla="*/ 1592 w 1892"/>
              <a:gd name="T3" fmla="*/ 0 h 44"/>
              <a:gd name="T4" fmla="*/ 1892 w 1892"/>
              <a:gd name="T5" fmla="*/ 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92" h="44">
                <a:moveTo>
                  <a:pt x="0" y="44"/>
                </a:moveTo>
                <a:lnTo>
                  <a:pt x="1592" y="0"/>
                </a:lnTo>
                <a:lnTo>
                  <a:pt x="1892" y="3"/>
                </a:lnTo>
              </a:path>
            </a:pathLst>
          </a:custGeom>
          <a:noFill/>
          <a:ln w="139700" cmpd="sng">
            <a:solidFill>
              <a:srgbClr val="99CC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27" name="Freeform 62"/>
          <p:cNvSpPr>
            <a:spLocks/>
          </p:cNvSpPr>
          <p:nvPr/>
        </p:nvSpPr>
        <p:spPr bwMode="auto">
          <a:xfrm>
            <a:off x="6096000" y="2349500"/>
            <a:ext cx="1663700" cy="2908300"/>
          </a:xfrm>
          <a:custGeom>
            <a:avLst/>
            <a:gdLst>
              <a:gd name="T0" fmla="*/ 304 w 1048"/>
              <a:gd name="T1" fmla="*/ 0 h 1832"/>
              <a:gd name="T2" fmla="*/ 304 w 1048"/>
              <a:gd name="T3" fmla="*/ 104 h 1832"/>
              <a:gd name="T4" fmla="*/ 104 w 1048"/>
              <a:gd name="T5" fmla="*/ 104 h 1832"/>
              <a:gd name="T6" fmla="*/ 104 w 1048"/>
              <a:gd name="T7" fmla="*/ 1736 h 1832"/>
              <a:gd name="T8" fmla="*/ 1048 w 1048"/>
              <a:gd name="T9" fmla="*/ 1736 h 1832"/>
              <a:gd name="T10" fmla="*/ 1048 w 1048"/>
              <a:gd name="T11" fmla="*/ 1832 h 1832"/>
              <a:gd name="T12" fmla="*/ 0 w 1048"/>
              <a:gd name="T13" fmla="*/ 1832 h 1832"/>
              <a:gd name="T14" fmla="*/ 0 w 1048"/>
              <a:gd name="T15" fmla="*/ 0 h 1832"/>
              <a:gd name="T16" fmla="*/ 304 w 1048"/>
              <a:gd name="T17" fmla="*/ 0 h 1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8" h="1832">
                <a:moveTo>
                  <a:pt x="304" y="0"/>
                </a:moveTo>
                <a:lnTo>
                  <a:pt x="304" y="104"/>
                </a:lnTo>
                <a:lnTo>
                  <a:pt x="104" y="104"/>
                </a:lnTo>
                <a:lnTo>
                  <a:pt x="104" y="1736"/>
                </a:lnTo>
                <a:lnTo>
                  <a:pt x="1048" y="1736"/>
                </a:lnTo>
                <a:lnTo>
                  <a:pt x="1048" y="1832"/>
                </a:lnTo>
                <a:lnTo>
                  <a:pt x="0" y="1832"/>
                </a:lnTo>
                <a:lnTo>
                  <a:pt x="0" y="0"/>
                </a:lnTo>
                <a:lnTo>
                  <a:pt x="304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28" name="Rectangle 63"/>
          <p:cNvSpPr>
            <a:spLocks noChangeArrowheads="1"/>
          </p:cNvSpPr>
          <p:nvPr/>
        </p:nvSpPr>
        <p:spPr bwMode="auto">
          <a:xfrm>
            <a:off x="3276600" y="2209800"/>
            <a:ext cx="304800" cy="304800"/>
          </a:xfrm>
          <a:prstGeom prst="rect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29" name="AutoShape 64"/>
          <p:cNvSpPr>
            <a:spLocks noChangeArrowheads="1"/>
          </p:cNvSpPr>
          <p:nvPr/>
        </p:nvSpPr>
        <p:spPr bwMode="auto">
          <a:xfrm>
            <a:off x="3429000" y="4876800"/>
            <a:ext cx="22098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DDDDD">
                  <a:gamma/>
                  <a:shade val="46275"/>
                  <a:invGamma/>
                </a:srgbClr>
              </a:gs>
              <a:gs pos="5000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grpSp>
        <p:nvGrpSpPr>
          <p:cNvPr id="230" name="Group 65"/>
          <p:cNvGrpSpPr>
            <a:grpSpLocks/>
          </p:cNvGrpSpPr>
          <p:nvPr/>
        </p:nvGrpSpPr>
        <p:grpSpPr bwMode="auto">
          <a:xfrm>
            <a:off x="2819400" y="4800600"/>
            <a:ext cx="3352800" cy="425450"/>
            <a:chOff x="1920" y="3024"/>
            <a:chExt cx="2112" cy="268"/>
          </a:xfrm>
        </p:grpSpPr>
        <p:sp>
          <p:nvSpPr>
            <p:cNvPr id="231" name="Line 66"/>
            <p:cNvSpPr>
              <a:spLocks noChangeShapeType="1"/>
            </p:cNvSpPr>
            <p:nvPr/>
          </p:nvSpPr>
          <p:spPr bwMode="auto">
            <a:xfrm flipH="1">
              <a:off x="1920" y="3168"/>
              <a:ext cx="38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32" name="Line 67"/>
            <p:cNvSpPr>
              <a:spLocks noChangeShapeType="1"/>
            </p:cNvSpPr>
            <p:nvPr/>
          </p:nvSpPr>
          <p:spPr bwMode="auto">
            <a:xfrm>
              <a:off x="3696" y="3168"/>
              <a:ext cx="336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33" name="Freeform 68"/>
            <p:cNvSpPr>
              <a:spLocks/>
            </p:cNvSpPr>
            <p:nvPr/>
          </p:nvSpPr>
          <p:spPr bwMode="auto">
            <a:xfrm>
              <a:off x="2420" y="3024"/>
              <a:ext cx="76" cy="268"/>
            </a:xfrm>
            <a:custGeom>
              <a:avLst/>
              <a:gdLst>
                <a:gd name="T0" fmla="*/ 0 w 76"/>
                <a:gd name="T1" fmla="*/ 48 h 268"/>
                <a:gd name="T2" fmla="*/ 28 w 76"/>
                <a:gd name="T3" fmla="*/ 0 h 268"/>
                <a:gd name="T4" fmla="*/ 44 w 76"/>
                <a:gd name="T5" fmla="*/ 268 h 268"/>
                <a:gd name="T6" fmla="*/ 76 w 76"/>
                <a:gd name="T7" fmla="*/ 23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68">
                  <a:moveTo>
                    <a:pt x="0" y="48"/>
                  </a:moveTo>
                  <a:lnTo>
                    <a:pt x="28" y="0"/>
                  </a:lnTo>
                  <a:lnTo>
                    <a:pt x="44" y="268"/>
                  </a:lnTo>
                  <a:lnTo>
                    <a:pt x="76" y="236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34" name="Freeform 69"/>
            <p:cNvSpPr>
              <a:spLocks/>
            </p:cNvSpPr>
            <p:nvPr/>
          </p:nvSpPr>
          <p:spPr bwMode="auto">
            <a:xfrm>
              <a:off x="2496" y="3024"/>
              <a:ext cx="76" cy="268"/>
            </a:xfrm>
            <a:custGeom>
              <a:avLst/>
              <a:gdLst>
                <a:gd name="T0" fmla="*/ 0 w 76"/>
                <a:gd name="T1" fmla="*/ 48 h 268"/>
                <a:gd name="T2" fmla="*/ 28 w 76"/>
                <a:gd name="T3" fmla="*/ 0 h 268"/>
                <a:gd name="T4" fmla="*/ 44 w 76"/>
                <a:gd name="T5" fmla="*/ 268 h 268"/>
                <a:gd name="T6" fmla="*/ 76 w 76"/>
                <a:gd name="T7" fmla="*/ 23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68">
                  <a:moveTo>
                    <a:pt x="0" y="48"/>
                  </a:moveTo>
                  <a:lnTo>
                    <a:pt x="28" y="0"/>
                  </a:lnTo>
                  <a:lnTo>
                    <a:pt x="44" y="268"/>
                  </a:lnTo>
                  <a:lnTo>
                    <a:pt x="76" y="236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35" name="Freeform 70"/>
            <p:cNvSpPr>
              <a:spLocks/>
            </p:cNvSpPr>
            <p:nvPr/>
          </p:nvSpPr>
          <p:spPr bwMode="auto">
            <a:xfrm>
              <a:off x="2564" y="3024"/>
              <a:ext cx="76" cy="268"/>
            </a:xfrm>
            <a:custGeom>
              <a:avLst/>
              <a:gdLst>
                <a:gd name="T0" fmla="*/ 0 w 76"/>
                <a:gd name="T1" fmla="*/ 48 h 268"/>
                <a:gd name="T2" fmla="*/ 28 w 76"/>
                <a:gd name="T3" fmla="*/ 0 h 268"/>
                <a:gd name="T4" fmla="*/ 44 w 76"/>
                <a:gd name="T5" fmla="*/ 268 h 268"/>
                <a:gd name="T6" fmla="*/ 76 w 76"/>
                <a:gd name="T7" fmla="*/ 23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68">
                  <a:moveTo>
                    <a:pt x="0" y="48"/>
                  </a:moveTo>
                  <a:lnTo>
                    <a:pt x="28" y="0"/>
                  </a:lnTo>
                  <a:lnTo>
                    <a:pt x="44" y="268"/>
                  </a:lnTo>
                  <a:lnTo>
                    <a:pt x="76" y="236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36" name="Freeform 71"/>
            <p:cNvSpPr>
              <a:spLocks/>
            </p:cNvSpPr>
            <p:nvPr/>
          </p:nvSpPr>
          <p:spPr bwMode="auto">
            <a:xfrm>
              <a:off x="2640" y="3024"/>
              <a:ext cx="76" cy="268"/>
            </a:xfrm>
            <a:custGeom>
              <a:avLst/>
              <a:gdLst>
                <a:gd name="T0" fmla="*/ 0 w 76"/>
                <a:gd name="T1" fmla="*/ 48 h 268"/>
                <a:gd name="T2" fmla="*/ 28 w 76"/>
                <a:gd name="T3" fmla="*/ 0 h 268"/>
                <a:gd name="T4" fmla="*/ 44 w 76"/>
                <a:gd name="T5" fmla="*/ 268 h 268"/>
                <a:gd name="T6" fmla="*/ 76 w 76"/>
                <a:gd name="T7" fmla="*/ 23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68">
                  <a:moveTo>
                    <a:pt x="0" y="48"/>
                  </a:moveTo>
                  <a:lnTo>
                    <a:pt x="28" y="0"/>
                  </a:lnTo>
                  <a:lnTo>
                    <a:pt x="44" y="268"/>
                  </a:lnTo>
                  <a:lnTo>
                    <a:pt x="76" y="236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37" name="Freeform 72"/>
            <p:cNvSpPr>
              <a:spLocks/>
            </p:cNvSpPr>
            <p:nvPr/>
          </p:nvSpPr>
          <p:spPr bwMode="auto">
            <a:xfrm>
              <a:off x="2708" y="3024"/>
              <a:ext cx="76" cy="268"/>
            </a:xfrm>
            <a:custGeom>
              <a:avLst/>
              <a:gdLst>
                <a:gd name="T0" fmla="*/ 0 w 76"/>
                <a:gd name="T1" fmla="*/ 48 h 268"/>
                <a:gd name="T2" fmla="*/ 28 w 76"/>
                <a:gd name="T3" fmla="*/ 0 h 268"/>
                <a:gd name="T4" fmla="*/ 44 w 76"/>
                <a:gd name="T5" fmla="*/ 268 h 268"/>
                <a:gd name="T6" fmla="*/ 76 w 76"/>
                <a:gd name="T7" fmla="*/ 23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68">
                  <a:moveTo>
                    <a:pt x="0" y="48"/>
                  </a:moveTo>
                  <a:lnTo>
                    <a:pt x="28" y="0"/>
                  </a:lnTo>
                  <a:lnTo>
                    <a:pt x="44" y="268"/>
                  </a:lnTo>
                  <a:lnTo>
                    <a:pt x="76" y="236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38" name="Freeform 73"/>
            <p:cNvSpPr>
              <a:spLocks/>
            </p:cNvSpPr>
            <p:nvPr/>
          </p:nvSpPr>
          <p:spPr bwMode="auto">
            <a:xfrm>
              <a:off x="2784" y="3024"/>
              <a:ext cx="76" cy="268"/>
            </a:xfrm>
            <a:custGeom>
              <a:avLst/>
              <a:gdLst>
                <a:gd name="T0" fmla="*/ 0 w 76"/>
                <a:gd name="T1" fmla="*/ 48 h 268"/>
                <a:gd name="T2" fmla="*/ 28 w 76"/>
                <a:gd name="T3" fmla="*/ 0 h 268"/>
                <a:gd name="T4" fmla="*/ 44 w 76"/>
                <a:gd name="T5" fmla="*/ 268 h 268"/>
                <a:gd name="T6" fmla="*/ 76 w 76"/>
                <a:gd name="T7" fmla="*/ 23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68">
                  <a:moveTo>
                    <a:pt x="0" y="48"/>
                  </a:moveTo>
                  <a:lnTo>
                    <a:pt x="28" y="0"/>
                  </a:lnTo>
                  <a:lnTo>
                    <a:pt x="44" y="268"/>
                  </a:lnTo>
                  <a:lnTo>
                    <a:pt x="76" y="236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39" name="Freeform 74"/>
            <p:cNvSpPr>
              <a:spLocks/>
            </p:cNvSpPr>
            <p:nvPr/>
          </p:nvSpPr>
          <p:spPr bwMode="auto">
            <a:xfrm>
              <a:off x="2852" y="3024"/>
              <a:ext cx="76" cy="268"/>
            </a:xfrm>
            <a:custGeom>
              <a:avLst/>
              <a:gdLst>
                <a:gd name="T0" fmla="*/ 0 w 76"/>
                <a:gd name="T1" fmla="*/ 48 h 268"/>
                <a:gd name="T2" fmla="*/ 28 w 76"/>
                <a:gd name="T3" fmla="*/ 0 h 268"/>
                <a:gd name="T4" fmla="*/ 44 w 76"/>
                <a:gd name="T5" fmla="*/ 268 h 268"/>
                <a:gd name="T6" fmla="*/ 76 w 76"/>
                <a:gd name="T7" fmla="*/ 23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68">
                  <a:moveTo>
                    <a:pt x="0" y="48"/>
                  </a:moveTo>
                  <a:lnTo>
                    <a:pt x="28" y="0"/>
                  </a:lnTo>
                  <a:lnTo>
                    <a:pt x="44" y="268"/>
                  </a:lnTo>
                  <a:lnTo>
                    <a:pt x="76" y="236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40" name="Freeform 75"/>
            <p:cNvSpPr>
              <a:spLocks/>
            </p:cNvSpPr>
            <p:nvPr/>
          </p:nvSpPr>
          <p:spPr bwMode="auto">
            <a:xfrm>
              <a:off x="2928" y="3024"/>
              <a:ext cx="76" cy="268"/>
            </a:xfrm>
            <a:custGeom>
              <a:avLst/>
              <a:gdLst>
                <a:gd name="T0" fmla="*/ 0 w 76"/>
                <a:gd name="T1" fmla="*/ 48 h 268"/>
                <a:gd name="T2" fmla="*/ 28 w 76"/>
                <a:gd name="T3" fmla="*/ 0 h 268"/>
                <a:gd name="T4" fmla="*/ 44 w 76"/>
                <a:gd name="T5" fmla="*/ 268 h 268"/>
                <a:gd name="T6" fmla="*/ 76 w 76"/>
                <a:gd name="T7" fmla="*/ 23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68">
                  <a:moveTo>
                    <a:pt x="0" y="48"/>
                  </a:moveTo>
                  <a:lnTo>
                    <a:pt x="28" y="0"/>
                  </a:lnTo>
                  <a:lnTo>
                    <a:pt x="44" y="268"/>
                  </a:lnTo>
                  <a:lnTo>
                    <a:pt x="76" y="236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41" name="Freeform 76"/>
            <p:cNvSpPr>
              <a:spLocks/>
            </p:cNvSpPr>
            <p:nvPr/>
          </p:nvSpPr>
          <p:spPr bwMode="auto">
            <a:xfrm>
              <a:off x="2996" y="3024"/>
              <a:ext cx="76" cy="268"/>
            </a:xfrm>
            <a:custGeom>
              <a:avLst/>
              <a:gdLst>
                <a:gd name="T0" fmla="*/ 0 w 76"/>
                <a:gd name="T1" fmla="*/ 48 h 268"/>
                <a:gd name="T2" fmla="*/ 28 w 76"/>
                <a:gd name="T3" fmla="*/ 0 h 268"/>
                <a:gd name="T4" fmla="*/ 44 w 76"/>
                <a:gd name="T5" fmla="*/ 268 h 268"/>
                <a:gd name="T6" fmla="*/ 76 w 76"/>
                <a:gd name="T7" fmla="*/ 23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68">
                  <a:moveTo>
                    <a:pt x="0" y="48"/>
                  </a:moveTo>
                  <a:lnTo>
                    <a:pt x="28" y="0"/>
                  </a:lnTo>
                  <a:lnTo>
                    <a:pt x="44" y="268"/>
                  </a:lnTo>
                  <a:lnTo>
                    <a:pt x="76" y="236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42" name="Freeform 77"/>
            <p:cNvSpPr>
              <a:spLocks/>
            </p:cNvSpPr>
            <p:nvPr/>
          </p:nvSpPr>
          <p:spPr bwMode="auto">
            <a:xfrm>
              <a:off x="3072" y="3024"/>
              <a:ext cx="76" cy="268"/>
            </a:xfrm>
            <a:custGeom>
              <a:avLst/>
              <a:gdLst>
                <a:gd name="T0" fmla="*/ 0 w 76"/>
                <a:gd name="T1" fmla="*/ 48 h 268"/>
                <a:gd name="T2" fmla="*/ 28 w 76"/>
                <a:gd name="T3" fmla="*/ 0 h 268"/>
                <a:gd name="T4" fmla="*/ 44 w 76"/>
                <a:gd name="T5" fmla="*/ 268 h 268"/>
                <a:gd name="T6" fmla="*/ 76 w 76"/>
                <a:gd name="T7" fmla="*/ 23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68">
                  <a:moveTo>
                    <a:pt x="0" y="48"/>
                  </a:moveTo>
                  <a:lnTo>
                    <a:pt x="28" y="0"/>
                  </a:lnTo>
                  <a:lnTo>
                    <a:pt x="44" y="268"/>
                  </a:lnTo>
                  <a:lnTo>
                    <a:pt x="76" y="236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43" name="Freeform 78"/>
            <p:cNvSpPr>
              <a:spLocks/>
            </p:cNvSpPr>
            <p:nvPr/>
          </p:nvSpPr>
          <p:spPr bwMode="auto">
            <a:xfrm>
              <a:off x="3140" y="3024"/>
              <a:ext cx="76" cy="268"/>
            </a:xfrm>
            <a:custGeom>
              <a:avLst/>
              <a:gdLst>
                <a:gd name="T0" fmla="*/ 0 w 76"/>
                <a:gd name="T1" fmla="*/ 48 h 268"/>
                <a:gd name="T2" fmla="*/ 28 w 76"/>
                <a:gd name="T3" fmla="*/ 0 h 268"/>
                <a:gd name="T4" fmla="*/ 44 w 76"/>
                <a:gd name="T5" fmla="*/ 268 h 268"/>
                <a:gd name="T6" fmla="*/ 76 w 76"/>
                <a:gd name="T7" fmla="*/ 23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68">
                  <a:moveTo>
                    <a:pt x="0" y="48"/>
                  </a:moveTo>
                  <a:lnTo>
                    <a:pt x="28" y="0"/>
                  </a:lnTo>
                  <a:lnTo>
                    <a:pt x="44" y="268"/>
                  </a:lnTo>
                  <a:lnTo>
                    <a:pt x="76" y="236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44" name="Freeform 79"/>
            <p:cNvSpPr>
              <a:spLocks/>
            </p:cNvSpPr>
            <p:nvPr/>
          </p:nvSpPr>
          <p:spPr bwMode="auto">
            <a:xfrm>
              <a:off x="3216" y="3024"/>
              <a:ext cx="76" cy="268"/>
            </a:xfrm>
            <a:custGeom>
              <a:avLst/>
              <a:gdLst>
                <a:gd name="T0" fmla="*/ 0 w 76"/>
                <a:gd name="T1" fmla="*/ 48 h 268"/>
                <a:gd name="T2" fmla="*/ 28 w 76"/>
                <a:gd name="T3" fmla="*/ 0 h 268"/>
                <a:gd name="T4" fmla="*/ 44 w 76"/>
                <a:gd name="T5" fmla="*/ 268 h 268"/>
                <a:gd name="T6" fmla="*/ 76 w 76"/>
                <a:gd name="T7" fmla="*/ 23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68">
                  <a:moveTo>
                    <a:pt x="0" y="48"/>
                  </a:moveTo>
                  <a:lnTo>
                    <a:pt x="28" y="0"/>
                  </a:lnTo>
                  <a:lnTo>
                    <a:pt x="44" y="268"/>
                  </a:lnTo>
                  <a:lnTo>
                    <a:pt x="76" y="236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45" name="Freeform 80"/>
            <p:cNvSpPr>
              <a:spLocks/>
            </p:cNvSpPr>
            <p:nvPr/>
          </p:nvSpPr>
          <p:spPr bwMode="auto">
            <a:xfrm>
              <a:off x="3284" y="3024"/>
              <a:ext cx="76" cy="268"/>
            </a:xfrm>
            <a:custGeom>
              <a:avLst/>
              <a:gdLst>
                <a:gd name="T0" fmla="*/ 0 w 76"/>
                <a:gd name="T1" fmla="*/ 48 h 268"/>
                <a:gd name="T2" fmla="*/ 28 w 76"/>
                <a:gd name="T3" fmla="*/ 0 h 268"/>
                <a:gd name="T4" fmla="*/ 44 w 76"/>
                <a:gd name="T5" fmla="*/ 268 h 268"/>
                <a:gd name="T6" fmla="*/ 76 w 76"/>
                <a:gd name="T7" fmla="*/ 23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68">
                  <a:moveTo>
                    <a:pt x="0" y="48"/>
                  </a:moveTo>
                  <a:lnTo>
                    <a:pt x="28" y="0"/>
                  </a:lnTo>
                  <a:lnTo>
                    <a:pt x="44" y="268"/>
                  </a:lnTo>
                  <a:lnTo>
                    <a:pt x="76" y="236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46" name="Freeform 81"/>
            <p:cNvSpPr>
              <a:spLocks/>
            </p:cNvSpPr>
            <p:nvPr/>
          </p:nvSpPr>
          <p:spPr bwMode="auto">
            <a:xfrm>
              <a:off x="3360" y="3024"/>
              <a:ext cx="76" cy="268"/>
            </a:xfrm>
            <a:custGeom>
              <a:avLst/>
              <a:gdLst>
                <a:gd name="T0" fmla="*/ 0 w 76"/>
                <a:gd name="T1" fmla="*/ 48 h 268"/>
                <a:gd name="T2" fmla="*/ 28 w 76"/>
                <a:gd name="T3" fmla="*/ 0 h 268"/>
                <a:gd name="T4" fmla="*/ 44 w 76"/>
                <a:gd name="T5" fmla="*/ 268 h 268"/>
                <a:gd name="T6" fmla="*/ 76 w 76"/>
                <a:gd name="T7" fmla="*/ 23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68">
                  <a:moveTo>
                    <a:pt x="0" y="48"/>
                  </a:moveTo>
                  <a:lnTo>
                    <a:pt x="28" y="0"/>
                  </a:lnTo>
                  <a:lnTo>
                    <a:pt x="44" y="268"/>
                  </a:lnTo>
                  <a:lnTo>
                    <a:pt x="76" y="236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47" name="Freeform 82"/>
            <p:cNvSpPr>
              <a:spLocks/>
            </p:cNvSpPr>
            <p:nvPr/>
          </p:nvSpPr>
          <p:spPr bwMode="auto">
            <a:xfrm>
              <a:off x="3428" y="3024"/>
              <a:ext cx="76" cy="268"/>
            </a:xfrm>
            <a:custGeom>
              <a:avLst/>
              <a:gdLst>
                <a:gd name="T0" fmla="*/ 0 w 76"/>
                <a:gd name="T1" fmla="*/ 48 h 268"/>
                <a:gd name="T2" fmla="*/ 28 w 76"/>
                <a:gd name="T3" fmla="*/ 0 h 268"/>
                <a:gd name="T4" fmla="*/ 44 w 76"/>
                <a:gd name="T5" fmla="*/ 268 h 268"/>
                <a:gd name="T6" fmla="*/ 76 w 76"/>
                <a:gd name="T7" fmla="*/ 23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68">
                  <a:moveTo>
                    <a:pt x="0" y="48"/>
                  </a:moveTo>
                  <a:lnTo>
                    <a:pt x="28" y="0"/>
                  </a:lnTo>
                  <a:lnTo>
                    <a:pt x="44" y="268"/>
                  </a:lnTo>
                  <a:lnTo>
                    <a:pt x="76" y="236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48" name="Freeform 83"/>
            <p:cNvSpPr>
              <a:spLocks/>
            </p:cNvSpPr>
            <p:nvPr/>
          </p:nvSpPr>
          <p:spPr bwMode="auto">
            <a:xfrm>
              <a:off x="3504" y="3024"/>
              <a:ext cx="76" cy="268"/>
            </a:xfrm>
            <a:custGeom>
              <a:avLst/>
              <a:gdLst>
                <a:gd name="T0" fmla="*/ 0 w 76"/>
                <a:gd name="T1" fmla="*/ 48 h 268"/>
                <a:gd name="T2" fmla="*/ 28 w 76"/>
                <a:gd name="T3" fmla="*/ 0 h 268"/>
                <a:gd name="T4" fmla="*/ 44 w 76"/>
                <a:gd name="T5" fmla="*/ 268 h 268"/>
                <a:gd name="T6" fmla="*/ 76 w 76"/>
                <a:gd name="T7" fmla="*/ 23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68">
                  <a:moveTo>
                    <a:pt x="0" y="48"/>
                  </a:moveTo>
                  <a:lnTo>
                    <a:pt x="28" y="0"/>
                  </a:lnTo>
                  <a:lnTo>
                    <a:pt x="44" y="268"/>
                  </a:lnTo>
                  <a:lnTo>
                    <a:pt x="76" y="236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249" name="Line 84"/>
          <p:cNvSpPr>
            <a:spLocks noChangeShapeType="1"/>
          </p:cNvSpPr>
          <p:nvPr/>
        </p:nvSpPr>
        <p:spPr bwMode="auto">
          <a:xfrm>
            <a:off x="685800" y="5181600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50" name="Line 85"/>
          <p:cNvSpPr>
            <a:spLocks noChangeShapeType="1"/>
          </p:cNvSpPr>
          <p:nvPr/>
        </p:nvSpPr>
        <p:spPr bwMode="auto">
          <a:xfrm>
            <a:off x="7848600" y="5181600"/>
            <a:ext cx="53340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67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35161" y="251356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Funcionamiento Sistema de Carga: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435160" y="692696"/>
            <a:ext cx="1840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2. Regulación. </a:t>
            </a:r>
            <a:endParaRPr lang="es-CL" dirty="0"/>
          </a:p>
        </p:txBody>
      </p:sp>
      <p:sp>
        <p:nvSpPr>
          <p:cNvPr id="2" name="1 Rectángulo redondeado"/>
          <p:cNvSpPr/>
          <p:nvPr/>
        </p:nvSpPr>
        <p:spPr>
          <a:xfrm>
            <a:off x="2099146" y="6021288"/>
            <a:ext cx="5137150" cy="50405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itchFamily="34" charset="0"/>
              </a:rPr>
              <a:t> Fase de Corte o derivación a masa</a:t>
            </a:r>
            <a:endParaRPr lang="es-ES" b="1" dirty="0">
              <a:latin typeface="Century Gothic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828800" y="4724400"/>
            <a:ext cx="5562600" cy="1066800"/>
          </a:xfrm>
          <a:prstGeom prst="rect">
            <a:avLst/>
          </a:prstGeom>
          <a:solidFill>
            <a:srgbClr val="FFCC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200400" y="2590800"/>
            <a:ext cx="533400" cy="2133600"/>
            <a:chOff x="2160" y="1632"/>
            <a:chExt cx="336" cy="1344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160" y="1728"/>
              <a:ext cx="336" cy="1248"/>
            </a:xfrm>
            <a:custGeom>
              <a:avLst/>
              <a:gdLst>
                <a:gd name="T0" fmla="*/ 48 w 336"/>
                <a:gd name="T1" fmla="*/ 0 h 1296"/>
                <a:gd name="T2" fmla="*/ 336 w 336"/>
                <a:gd name="T3" fmla="*/ 0 h 1296"/>
                <a:gd name="T4" fmla="*/ 336 w 336"/>
                <a:gd name="T5" fmla="*/ 1296 h 1296"/>
                <a:gd name="T6" fmla="*/ 0 w 336"/>
                <a:gd name="T7" fmla="*/ 1296 h 1296"/>
                <a:gd name="T8" fmla="*/ 0 w 336"/>
                <a:gd name="T9" fmla="*/ 1200 h 1296"/>
                <a:gd name="T10" fmla="*/ 240 w 336"/>
                <a:gd name="T11" fmla="*/ 1200 h 1296"/>
                <a:gd name="T12" fmla="*/ 240 w 336"/>
                <a:gd name="T13" fmla="*/ 96 h 1296"/>
                <a:gd name="T14" fmla="*/ 48 w 336"/>
                <a:gd name="T15" fmla="*/ 96 h 1296"/>
                <a:gd name="T16" fmla="*/ 48 w 336"/>
                <a:gd name="T17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1296">
                  <a:moveTo>
                    <a:pt x="48" y="0"/>
                  </a:moveTo>
                  <a:lnTo>
                    <a:pt x="336" y="0"/>
                  </a:lnTo>
                  <a:lnTo>
                    <a:pt x="336" y="1296"/>
                  </a:lnTo>
                  <a:lnTo>
                    <a:pt x="0" y="1296"/>
                  </a:lnTo>
                  <a:lnTo>
                    <a:pt x="0" y="1200"/>
                  </a:lnTo>
                  <a:lnTo>
                    <a:pt x="240" y="1200"/>
                  </a:lnTo>
                  <a:lnTo>
                    <a:pt x="240" y="96"/>
                  </a:lnTo>
                  <a:lnTo>
                    <a:pt x="48" y="9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208" y="1632"/>
              <a:ext cx="192" cy="96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 rot="-5400000">
              <a:off x="2256" y="2784"/>
              <a:ext cx="48" cy="144"/>
            </a:xfrm>
            <a:prstGeom prst="flowChartDelay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sp>
        <p:nvSpPr>
          <p:cNvPr id="12" name="Freeform 9"/>
          <p:cNvSpPr>
            <a:spLocks/>
          </p:cNvSpPr>
          <p:nvPr/>
        </p:nvSpPr>
        <p:spPr bwMode="auto">
          <a:xfrm>
            <a:off x="1905000" y="1600200"/>
            <a:ext cx="5397500" cy="3124200"/>
          </a:xfrm>
          <a:custGeom>
            <a:avLst/>
            <a:gdLst>
              <a:gd name="T0" fmla="*/ 0 w 3400"/>
              <a:gd name="T1" fmla="*/ 1968 h 1968"/>
              <a:gd name="T2" fmla="*/ 0 w 3400"/>
              <a:gd name="T3" fmla="*/ 1872 h 1968"/>
              <a:gd name="T4" fmla="*/ 240 w 3400"/>
              <a:gd name="T5" fmla="*/ 1872 h 1968"/>
              <a:gd name="T6" fmla="*/ 240 w 3400"/>
              <a:gd name="T7" fmla="*/ 296 h 1968"/>
              <a:gd name="T8" fmla="*/ 336 w 3400"/>
              <a:gd name="T9" fmla="*/ 96 h 1968"/>
              <a:gd name="T10" fmla="*/ 552 w 3400"/>
              <a:gd name="T11" fmla="*/ 0 h 1968"/>
              <a:gd name="T12" fmla="*/ 2808 w 3400"/>
              <a:gd name="T13" fmla="*/ 0 h 1968"/>
              <a:gd name="T14" fmla="*/ 3024 w 3400"/>
              <a:gd name="T15" fmla="*/ 80 h 1968"/>
              <a:gd name="T16" fmla="*/ 3120 w 3400"/>
              <a:gd name="T17" fmla="*/ 288 h 1968"/>
              <a:gd name="T18" fmla="*/ 3120 w 3400"/>
              <a:gd name="T19" fmla="*/ 1864 h 1968"/>
              <a:gd name="T20" fmla="*/ 3400 w 3400"/>
              <a:gd name="T21" fmla="*/ 1864 h 1968"/>
              <a:gd name="T22" fmla="*/ 3400 w 3400"/>
              <a:gd name="T23" fmla="*/ 1968 h 1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00" h="1968">
                <a:moveTo>
                  <a:pt x="0" y="1968"/>
                </a:moveTo>
                <a:lnTo>
                  <a:pt x="0" y="1872"/>
                </a:lnTo>
                <a:lnTo>
                  <a:pt x="240" y="1872"/>
                </a:lnTo>
                <a:lnTo>
                  <a:pt x="240" y="296"/>
                </a:lnTo>
                <a:lnTo>
                  <a:pt x="336" y="96"/>
                </a:lnTo>
                <a:lnTo>
                  <a:pt x="552" y="0"/>
                </a:lnTo>
                <a:lnTo>
                  <a:pt x="2808" y="0"/>
                </a:lnTo>
                <a:lnTo>
                  <a:pt x="3024" y="80"/>
                </a:lnTo>
                <a:lnTo>
                  <a:pt x="3120" y="288"/>
                </a:lnTo>
                <a:lnTo>
                  <a:pt x="3120" y="1864"/>
                </a:lnTo>
                <a:lnTo>
                  <a:pt x="3400" y="1864"/>
                </a:lnTo>
                <a:lnTo>
                  <a:pt x="3400" y="196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1447800" y="1841500"/>
            <a:ext cx="2133600" cy="3416300"/>
          </a:xfrm>
          <a:custGeom>
            <a:avLst/>
            <a:gdLst>
              <a:gd name="T0" fmla="*/ 1344 w 1344"/>
              <a:gd name="T1" fmla="*/ 0 h 2152"/>
              <a:gd name="T2" fmla="*/ 816 w 1344"/>
              <a:gd name="T3" fmla="*/ 0 h 2152"/>
              <a:gd name="T4" fmla="*/ 816 w 1344"/>
              <a:gd name="T5" fmla="*/ 2044 h 2152"/>
              <a:gd name="T6" fmla="*/ 0 w 1344"/>
              <a:gd name="T7" fmla="*/ 2044 h 2152"/>
              <a:gd name="T8" fmla="*/ 0 w 1344"/>
              <a:gd name="T9" fmla="*/ 2152 h 2152"/>
              <a:gd name="T10" fmla="*/ 912 w 1344"/>
              <a:gd name="T11" fmla="*/ 2152 h 2152"/>
              <a:gd name="T12" fmla="*/ 912 w 1344"/>
              <a:gd name="T13" fmla="*/ 92 h 2152"/>
              <a:gd name="T14" fmla="*/ 1344 w 1344"/>
              <a:gd name="T15" fmla="*/ 92 h 2152"/>
              <a:gd name="T16" fmla="*/ 1344 w 1344"/>
              <a:gd name="T17" fmla="*/ 0 h 2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4" h="2152">
                <a:moveTo>
                  <a:pt x="1344" y="0"/>
                </a:moveTo>
                <a:lnTo>
                  <a:pt x="816" y="0"/>
                </a:lnTo>
                <a:lnTo>
                  <a:pt x="816" y="2044"/>
                </a:lnTo>
                <a:lnTo>
                  <a:pt x="0" y="2044"/>
                </a:lnTo>
                <a:lnTo>
                  <a:pt x="0" y="2152"/>
                </a:lnTo>
                <a:lnTo>
                  <a:pt x="912" y="2152"/>
                </a:lnTo>
                <a:lnTo>
                  <a:pt x="912" y="92"/>
                </a:lnTo>
                <a:lnTo>
                  <a:pt x="1344" y="92"/>
                </a:lnTo>
                <a:lnTo>
                  <a:pt x="1344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276600" y="1981200"/>
            <a:ext cx="304800" cy="152400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1524000" y="4953000"/>
            <a:ext cx="228600" cy="457200"/>
            <a:chOff x="1104" y="3120"/>
            <a:chExt cx="144" cy="288"/>
          </a:xfrm>
        </p:grpSpPr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 rot="-5400000">
              <a:off x="1128" y="3096"/>
              <a:ext cx="96" cy="144"/>
            </a:xfrm>
            <a:prstGeom prst="flowChartDelay">
              <a:avLst/>
            </a:prstGeom>
            <a:gradFill rotWithShape="0">
              <a:gsLst>
                <a:gs pos="0">
                  <a:srgbClr val="FF3300">
                    <a:gamma/>
                    <a:shade val="4627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1152" y="3312"/>
              <a:ext cx="48" cy="96"/>
            </a:xfrm>
            <a:prstGeom prst="rect">
              <a:avLst/>
            </a:prstGeom>
            <a:gradFill rotWithShape="0">
              <a:gsLst>
                <a:gs pos="0">
                  <a:srgbClr val="FF3300">
                    <a:gamma/>
                    <a:shade val="4627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180" y="3128"/>
              <a:ext cx="1" cy="44"/>
            </a:xfrm>
            <a:custGeom>
              <a:avLst/>
              <a:gdLst>
                <a:gd name="T0" fmla="*/ 0 w 1"/>
                <a:gd name="T1" fmla="*/ 0 h 44"/>
                <a:gd name="T2" fmla="*/ 0 w 1"/>
                <a:gd name="T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44">
                  <a:moveTo>
                    <a:pt x="0" y="0"/>
                  </a:moveTo>
                  <a:lnTo>
                    <a:pt x="0" y="44"/>
                  </a:lnTo>
                </a:path>
              </a:pathLst>
            </a:custGeom>
            <a:gradFill rotWithShape="0">
              <a:gsLst>
                <a:gs pos="0">
                  <a:srgbClr val="FF3300">
                    <a:gamma/>
                    <a:shade val="4627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57150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grpSp>
        <p:nvGrpSpPr>
          <p:cNvPr id="19" name="Group 16"/>
          <p:cNvGrpSpPr>
            <a:grpSpLocks/>
          </p:cNvGrpSpPr>
          <p:nvPr/>
        </p:nvGrpSpPr>
        <p:grpSpPr bwMode="auto">
          <a:xfrm>
            <a:off x="7467600" y="4953000"/>
            <a:ext cx="228600" cy="457200"/>
            <a:chOff x="1104" y="3120"/>
            <a:chExt cx="144" cy="288"/>
          </a:xfrm>
        </p:grpSpPr>
        <p:sp>
          <p:nvSpPr>
            <p:cNvPr id="20" name="AutoShape 17"/>
            <p:cNvSpPr>
              <a:spLocks noChangeArrowheads="1"/>
            </p:cNvSpPr>
            <p:nvPr/>
          </p:nvSpPr>
          <p:spPr bwMode="auto">
            <a:xfrm rot="-5400000">
              <a:off x="1128" y="3096"/>
              <a:ext cx="96" cy="144"/>
            </a:xfrm>
            <a:prstGeom prst="flowChartDelay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1152" y="3312"/>
              <a:ext cx="48" cy="9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1180" y="3128"/>
              <a:ext cx="1" cy="44"/>
            </a:xfrm>
            <a:custGeom>
              <a:avLst/>
              <a:gdLst>
                <a:gd name="T0" fmla="*/ 0 w 1"/>
                <a:gd name="T1" fmla="*/ 0 h 44"/>
                <a:gd name="T2" fmla="*/ 0 w 1"/>
                <a:gd name="T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44">
                  <a:moveTo>
                    <a:pt x="0" y="0"/>
                  </a:moveTo>
                  <a:lnTo>
                    <a:pt x="0" y="44"/>
                  </a:lnTo>
                </a:path>
              </a:pathLst>
            </a:custGeom>
            <a:solidFill>
              <a:srgbClr val="99CC00"/>
            </a:solidFill>
            <a:ln w="57150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sp>
        <p:nvSpPr>
          <p:cNvPr id="23" name="AutoShape 20"/>
          <p:cNvSpPr>
            <a:spLocks noChangeArrowheads="1"/>
          </p:cNvSpPr>
          <p:nvPr/>
        </p:nvSpPr>
        <p:spPr bwMode="auto">
          <a:xfrm rot="5400000" flipV="1">
            <a:off x="5791200" y="2286000"/>
            <a:ext cx="76200" cy="228600"/>
          </a:xfrm>
          <a:prstGeom prst="flowChartDelay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4343400" y="3124200"/>
            <a:ext cx="1219200" cy="1371600"/>
          </a:xfrm>
          <a:prstGeom prst="rect">
            <a:avLst/>
          </a:prstGeom>
          <a:gradFill rotWithShape="0">
            <a:gsLst>
              <a:gs pos="0">
                <a:srgbClr val="CC9900">
                  <a:gamma/>
                  <a:shade val="46275"/>
                  <a:invGamma/>
                </a:srgbClr>
              </a:gs>
              <a:gs pos="50000">
                <a:srgbClr val="CC9900"/>
              </a:gs>
              <a:gs pos="100000">
                <a:srgbClr val="CC99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grpSp>
        <p:nvGrpSpPr>
          <p:cNvPr id="25" name="Group 22"/>
          <p:cNvGrpSpPr>
            <a:grpSpLocks/>
          </p:cNvGrpSpPr>
          <p:nvPr/>
        </p:nvGrpSpPr>
        <p:grpSpPr bwMode="auto">
          <a:xfrm>
            <a:off x="4114800" y="2895600"/>
            <a:ext cx="1676400" cy="1828800"/>
            <a:chOff x="2640" y="1824"/>
            <a:chExt cx="1248" cy="1152"/>
          </a:xfrm>
        </p:grpSpPr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2640" y="1824"/>
              <a:ext cx="1248" cy="144"/>
            </a:xfrm>
            <a:prstGeom prst="rect">
              <a:avLst/>
            </a:pr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640" y="2832"/>
              <a:ext cx="1248" cy="144"/>
            </a:xfrm>
            <a:prstGeom prst="rect">
              <a:avLst/>
            </a:pr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4724400" y="2819400"/>
            <a:ext cx="457200" cy="76200"/>
          </a:xfrm>
          <a:prstGeom prst="rect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grpSp>
        <p:nvGrpSpPr>
          <p:cNvPr id="29" name="Group 26"/>
          <p:cNvGrpSpPr>
            <a:grpSpLocks/>
          </p:cNvGrpSpPr>
          <p:nvPr/>
        </p:nvGrpSpPr>
        <p:grpSpPr bwMode="auto">
          <a:xfrm>
            <a:off x="2813050" y="3206750"/>
            <a:ext cx="3200400" cy="1606550"/>
            <a:chOff x="1916" y="2020"/>
            <a:chExt cx="2016" cy="1012"/>
          </a:xfrm>
        </p:grpSpPr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1916" y="2728"/>
              <a:ext cx="1760" cy="60"/>
            </a:xfrm>
            <a:custGeom>
              <a:avLst/>
              <a:gdLst>
                <a:gd name="T0" fmla="*/ 0 w 1760"/>
                <a:gd name="T1" fmla="*/ 56 h 60"/>
                <a:gd name="T2" fmla="*/ 960 w 1760"/>
                <a:gd name="T3" fmla="*/ 60 h 60"/>
                <a:gd name="T4" fmla="*/ 1760 w 1760"/>
                <a:gd name="T5" fmla="*/ 28 h 60"/>
                <a:gd name="T6" fmla="*/ 1732 w 1760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0" h="60">
                  <a:moveTo>
                    <a:pt x="0" y="56"/>
                  </a:moveTo>
                  <a:lnTo>
                    <a:pt x="960" y="60"/>
                  </a:lnTo>
                  <a:lnTo>
                    <a:pt x="1760" y="28"/>
                  </a:lnTo>
                  <a:lnTo>
                    <a:pt x="1732" y="0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31" name="Group 28"/>
            <p:cNvGrpSpPr>
              <a:grpSpLocks/>
            </p:cNvGrpSpPr>
            <p:nvPr/>
          </p:nvGrpSpPr>
          <p:grpSpPr bwMode="auto">
            <a:xfrm>
              <a:off x="2828" y="2064"/>
              <a:ext cx="852" cy="704"/>
              <a:chOff x="2828" y="2064"/>
              <a:chExt cx="852" cy="704"/>
            </a:xfrm>
          </p:grpSpPr>
          <p:sp>
            <p:nvSpPr>
              <p:cNvPr id="33" name="Freeform 29"/>
              <p:cNvSpPr>
                <a:spLocks/>
              </p:cNvSpPr>
              <p:nvPr/>
            </p:nvSpPr>
            <p:spPr bwMode="auto">
              <a:xfrm>
                <a:off x="2828" y="2708"/>
                <a:ext cx="848" cy="60"/>
              </a:xfrm>
              <a:custGeom>
                <a:avLst/>
                <a:gdLst>
                  <a:gd name="T0" fmla="*/ 52 w 848"/>
                  <a:gd name="T1" fmla="*/ 60 h 60"/>
                  <a:gd name="T2" fmla="*/ 0 w 848"/>
                  <a:gd name="T3" fmla="*/ 44 h 60"/>
                  <a:gd name="T4" fmla="*/ 848 w 848"/>
                  <a:gd name="T5" fmla="*/ 12 h 60"/>
                  <a:gd name="T6" fmla="*/ 820 w 848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8" h="60">
                    <a:moveTo>
                      <a:pt x="52" y="60"/>
                    </a:moveTo>
                    <a:lnTo>
                      <a:pt x="0" y="44"/>
                    </a:lnTo>
                    <a:lnTo>
                      <a:pt x="848" y="12"/>
                    </a:lnTo>
                    <a:lnTo>
                      <a:pt x="820" y="0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4" name="Freeform 30"/>
              <p:cNvSpPr>
                <a:spLocks/>
              </p:cNvSpPr>
              <p:nvPr/>
            </p:nvSpPr>
            <p:spPr bwMode="auto">
              <a:xfrm>
                <a:off x="2832" y="2676"/>
                <a:ext cx="848" cy="60"/>
              </a:xfrm>
              <a:custGeom>
                <a:avLst/>
                <a:gdLst>
                  <a:gd name="T0" fmla="*/ 52 w 848"/>
                  <a:gd name="T1" fmla="*/ 60 h 60"/>
                  <a:gd name="T2" fmla="*/ 0 w 848"/>
                  <a:gd name="T3" fmla="*/ 44 h 60"/>
                  <a:gd name="T4" fmla="*/ 848 w 848"/>
                  <a:gd name="T5" fmla="*/ 12 h 60"/>
                  <a:gd name="T6" fmla="*/ 820 w 848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8" h="60">
                    <a:moveTo>
                      <a:pt x="52" y="60"/>
                    </a:moveTo>
                    <a:lnTo>
                      <a:pt x="0" y="44"/>
                    </a:lnTo>
                    <a:lnTo>
                      <a:pt x="848" y="12"/>
                    </a:lnTo>
                    <a:lnTo>
                      <a:pt x="820" y="0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5" name="Freeform 31"/>
              <p:cNvSpPr>
                <a:spLocks/>
              </p:cNvSpPr>
              <p:nvPr/>
            </p:nvSpPr>
            <p:spPr bwMode="auto">
              <a:xfrm>
                <a:off x="2832" y="2640"/>
                <a:ext cx="848" cy="60"/>
              </a:xfrm>
              <a:custGeom>
                <a:avLst/>
                <a:gdLst>
                  <a:gd name="T0" fmla="*/ 52 w 848"/>
                  <a:gd name="T1" fmla="*/ 60 h 60"/>
                  <a:gd name="T2" fmla="*/ 0 w 848"/>
                  <a:gd name="T3" fmla="*/ 44 h 60"/>
                  <a:gd name="T4" fmla="*/ 848 w 848"/>
                  <a:gd name="T5" fmla="*/ 12 h 60"/>
                  <a:gd name="T6" fmla="*/ 820 w 848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8" h="60">
                    <a:moveTo>
                      <a:pt x="52" y="60"/>
                    </a:moveTo>
                    <a:lnTo>
                      <a:pt x="0" y="44"/>
                    </a:lnTo>
                    <a:lnTo>
                      <a:pt x="848" y="12"/>
                    </a:lnTo>
                    <a:lnTo>
                      <a:pt x="820" y="0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6" name="Freeform 32"/>
              <p:cNvSpPr>
                <a:spLocks/>
              </p:cNvSpPr>
              <p:nvPr/>
            </p:nvSpPr>
            <p:spPr bwMode="auto">
              <a:xfrm>
                <a:off x="2832" y="2592"/>
                <a:ext cx="848" cy="60"/>
              </a:xfrm>
              <a:custGeom>
                <a:avLst/>
                <a:gdLst>
                  <a:gd name="T0" fmla="*/ 52 w 848"/>
                  <a:gd name="T1" fmla="*/ 60 h 60"/>
                  <a:gd name="T2" fmla="*/ 0 w 848"/>
                  <a:gd name="T3" fmla="*/ 44 h 60"/>
                  <a:gd name="T4" fmla="*/ 848 w 848"/>
                  <a:gd name="T5" fmla="*/ 12 h 60"/>
                  <a:gd name="T6" fmla="*/ 820 w 848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8" h="60">
                    <a:moveTo>
                      <a:pt x="52" y="60"/>
                    </a:moveTo>
                    <a:lnTo>
                      <a:pt x="0" y="44"/>
                    </a:lnTo>
                    <a:lnTo>
                      <a:pt x="848" y="12"/>
                    </a:lnTo>
                    <a:lnTo>
                      <a:pt x="820" y="0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7" name="Freeform 33"/>
              <p:cNvSpPr>
                <a:spLocks/>
              </p:cNvSpPr>
              <p:nvPr/>
            </p:nvSpPr>
            <p:spPr bwMode="auto">
              <a:xfrm>
                <a:off x="2832" y="2544"/>
                <a:ext cx="848" cy="60"/>
              </a:xfrm>
              <a:custGeom>
                <a:avLst/>
                <a:gdLst>
                  <a:gd name="T0" fmla="*/ 52 w 848"/>
                  <a:gd name="T1" fmla="*/ 60 h 60"/>
                  <a:gd name="T2" fmla="*/ 0 w 848"/>
                  <a:gd name="T3" fmla="*/ 44 h 60"/>
                  <a:gd name="T4" fmla="*/ 848 w 848"/>
                  <a:gd name="T5" fmla="*/ 12 h 60"/>
                  <a:gd name="T6" fmla="*/ 820 w 848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8" h="60">
                    <a:moveTo>
                      <a:pt x="52" y="60"/>
                    </a:moveTo>
                    <a:lnTo>
                      <a:pt x="0" y="44"/>
                    </a:lnTo>
                    <a:lnTo>
                      <a:pt x="848" y="12"/>
                    </a:lnTo>
                    <a:lnTo>
                      <a:pt x="820" y="0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8" name="Freeform 34"/>
              <p:cNvSpPr>
                <a:spLocks/>
              </p:cNvSpPr>
              <p:nvPr/>
            </p:nvSpPr>
            <p:spPr bwMode="auto">
              <a:xfrm>
                <a:off x="2832" y="2496"/>
                <a:ext cx="848" cy="60"/>
              </a:xfrm>
              <a:custGeom>
                <a:avLst/>
                <a:gdLst>
                  <a:gd name="T0" fmla="*/ 52 w 848"/>
                  <a:gd name="T1" fmla="*/ 60 h 60"/>
                  <a:gd name="T2" fmla="*/ 0 w 848"/>
                  <a:gd name="T3" fmla="*/ 44 h 60"/>
                  <a:gd name="T4" fmla="*/ 848 w 848"/>
                  <a:gd name="T5" fmla="*/ 12 h 60"/>
                  <a:gd name="T6" fmla="*/ 820 w 848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8" h="60">
                    <a:moveTo>
                      <a:pt x="52" y="60"/>
                    </a:moveTo>
                    <a:lnTo>
                      <a:pt x="0" y="44"/>
                    </a:lnTo>
                    <a:lnTo>
                      <a:pt x="848" y="12"/>
                    </a:lnTo>
                    <a:lnTo>
                      <a:pt x="820" y="0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9" name="Freeform 35"/>
              <p:cNvSpPr>
                <a:spLocks/>
              </p:cNvSpPr>
              <p:nvPr/>
            </p:nvSpPr>
            <p:spPr bwMode="auto">
              <a:xfrm>
                <a:off x="2832" y="2448"/>
                <a:ext cx="848" cy="60"/>
              </a:xfrm>
              <a:custGeom>
                <a:avLst/>
                <a:gdLst>
                  <a:gd name="T0" fmla="*/ 52 w 848"/>
                  <a:gd name="T1" fmla="*/ 60 h 60"/>
                  <a:gd name="T2" fmla="*/ 0 w 848"/>
                  <a:gd name="T3" fmla="*/ 44 h 60"/>
                  <a:gd name="T4" fmla="*/ 848 w 848"/>
                  <a:gd name="T5" fmla="*/ 12 h 60"/>
                  <a:gd name="T6" fmla="*/ 820 w 848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8" h="60">
                    <a:moveTo>
                      <a:pt x="52" y="60"/>
                    </a:moveTo>
                    <a:lnTo>
                      <a:pt x="0" y="44"/>
                    </a:lnTo>
                    <a:lnTo>
                      <a:pt x="848" y="12"/>
                    </a:lnTo>
                    <a:lnTo>
                      <a:pt x="820" y="0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0" name="Freeform 36"/>
              <p:cNvSpPr>
                <a:spLocks/>
              </p:cNvSpPr>
              <p:nvPr/>
            </p:nvSpPr>
            <p:spPr bwMode="auto">
              <a:xfrm>
                <a:off x="2832" y="2400"/>
                <a:ext cx="848" cy="60"/>
              </a:xfrm>
              <a:custGeom>
                <a:avLst/>
                <a:gdLst>
                  <a:gd name="T0" fmla="*/ 52 w 848"/>
                  <a:gd name="T1" fmla="*/ 60 h 60"/>
                  <a:gd name="T2" fmla="*/ 0 w 848"/>
                  <a:gd name="T3" fmla="*/ 44 h 60"/>
                  <a:gd name="T4" fmla="*/ 848 w 848"/>
                  <a:gd name="T5" fmla="*/ 12 h 60"/>
                  <a:gd name="T6" fmla="*/ 820 w 848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8" h="60">
                    <a:moveTo>
                      <a:pt x="52" y="60"/>
                    </a:moveTo>
                    <a:lnTo>
                      <a:pt x="0" y="44"/>
                    </a:lnTo>
                    <a:lnTo>
                      <a:pt x="848" y="12"/>
                    </a:lnTo>
                    <a:lnTo>
                      <a:pt x="820" y="0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1" name="Freeform 37"/>
              <p:cNvSpPr>
                <a:spLocks/>
              </p:cNvSpPr>
              <p:nvPr/>
            </p:nvSpPr>
            <p:spPr bwMode="auto">
              <a:xfrm>
                <a:off x="2832" y="2352"/>
                <a:ext cx="848" cy="60"/>
              </a:xfrm>
              <a:custGeom>
                <a:avLst/>
                <a:gdLst>
                  <a:gd name="T0" fmla="*/ 52 w 848"/>
                  <a:gd name="T1" fmla="*/ 60 h 60"/>
                  <a:gd name="T2" fmla="*/ 0 w 848"/>
                  <a:gd name="T3" fmla="*/ 44 h 60"/>
                  <a:gd name="T4" fmla="*/ 848 w 848"/>
                  <a:gd name="T5" fmla="*/ 12 h 60"/>
                  <a:gd name="T6" fmla="*/ 820 w 848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8" h="60">
                    <a:moveTo>
                      <a:pt x="52" y="60"/>
                    </a:moveTo>
                    <a:lnTo>
                      <a:pt x="0" y="44"/>
                    </a:lnTo>
                    <a:lnTo>
                      <a:pt x="848" y="12"/>
                    </a:lnTo>
                    <a:lnTo>
                      <a:pt x="820" y="0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2" name="Freeform 38"/>
              <p:cNvSpPr>
                <a:spLocks/>
              </p:cNvSpPr>
              <p:nvPr/>
            </p:nvSpPr>
            <p:spPr bwMode="auto">
              <a:xfrm>
                <a:off x="2832" y="2304"/>
                <a:ext cx="848" cy="60"/>
              </a:xfrm>
              <a:custGeom>
                <a:avLst/>
                <a:gdLst>
                  <a:gd name="T0" fmla="*/ 52 w 848"/>
                  <a:gd name="T1" fmla="*/ 60 h 60"/>
                  <a:gd name="T2" fmla="*/ 0 w 848"/>
                  <a:gd name="T3" fmla="*/ 44 h 60"/>
                  <a:gd name="T4" fmla="*/ 848 w 848"/>
                  <a:gd name="T5" fmla="*/ 12 h 60"/>
                  <a:gd name="T6" fmla="*/ 820 w 848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8" h="60">
                    <a:moveTo>
                      <a:pt x="52" y="60"/>
                    </a:moveTo>
                    <a:lnTo>
                      <a:pt x="0" y="44"/>
                    </a:lnTo>
                    <a:lnTo>
                      <a:pt x="848" y="12"/>
                    </a:lnTo>
                    <a:lnTo>
                      <a:pt x="820" y="0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3" name="Freeform 39"/>
              <p:cNvSpPr>
                <a:spLocks/>
              </p:cNvSpPr>
              <p:nvPr/>
            </p:nvSpPr>
            <p:spPr bwMode="auto">
              <a:xfrm>
                <a:off x="2832" y="2256"/>
                <a:ext cx="848" cy="60"/>
              </a:xfrm>
              <a:custGeom>
                <a:avLst/>
                <a:gdLst>
                  <a:gd name="T0" fmla="*/ 52 w 848"/>
                  <a:gd name="T1" fmla="*/ 60 h 60"/>
                  <a:gd name="T2" fmla="*/ 0 w 848"/>
                  <a:gd name="T3" fmla="*/ 44 h 60"/>
                  <a:gd name="T4" fmla="*/ 848 w 848"/>
                  <a:gd name="T5" fmla="*/ 12 h 60"/>
                  <a:gd name="T6" fmla="*/ 820 w 848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8" h="60">
                    <a:moveTo>
                      <a:pt x="52" y="60"/>
                    </a:moveTo>
                    <a:lnTo>
                      <a:pt x="0" y="44"/>
                    </a:lnTo>
                    <a:lnTo>
                      <a:pt x="848" y="12"/>
                    </a:lnTo>
                    <a:lnTo>
                      <a:pt x="820" y="0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4" name="Freeform 40"/>
              <p:cNvSpPr>
                <a:spLocks/>
              </p:cNvSpPr>
              <p:nvPr/>
            </p:nvSpPr>
            <p:spPr bwMode="auto">
              <a:xfrm>
                <a:off x="2832" y="2208"/>
                <a:ext cx="848" cy="60"/>
              </a:xfrm>
              <a:custGeom>
                <a:avLst/>
                <a:gdLst>
                  <a:gd name="T0" fmla="*/ 52 w 848"/>
                  <a:gd name="T1" fmla="*/ 60 h 60"/>
                  <a:gd name="T2" fmla="*/ 0 w 848"/>
                  <a:gd name="T3" fmla="*/ 44 h 60"/>
                  <a:gd name="T4" fmla="*/ 848 w 848"/>
                  <a:gd name="T5" fmla="*/ 12 h 60"/>
                  <a:gd name="T6" fmla="*/ 820 w 848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8" h="60">
                    <a:moveTo>
                      <a:pt x="52" y="60"/>
                    </a:moveTo>
                    <a:lnTo>
                      <a:pt x="0" y="44"/>
                    </a:lnTo>
                    <a:lnTo>
                      <a:pt x="848" y="12"/>
                    </a:lnTo>
                    <a:lnTo>
                      <a:pt x="820" y="0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auto">
              <a:xfrm>
                <a:off x="2832" y="2160"/>
                <a:ext cx="848" cy="60"/>
              </a:xfrm>
              <a:custGeom>
                <a:avLst/>
                <a:gdLst>
                  <a:gd name="T0" fmla="*/ 52 w 848"/>
                  <a:gd name="T1" fmla="*/ 60 h 60"/>
                  <a:gd name="T2" fmla="*/ 0 w 848"/>
                  <a:gd name="T3" fmla="*/ 44 h 60"/>
                  <a:gd name="T4" fmla="*/ 848 w 848"/>
                  <a:gd name="T5" fmla="*/ 12 h 60"/>
                  <a:gd name="T6" fmla="*/ 820 w 848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8" h="60">
                    <a:moveTo>
                      <a:pt x="52" y="60"/>
                    </a:moveTo>
                    <a:lnTo>
                      <a:pt x="0" y="44"/>
                    </a:lnTo>
                    <a:lnTo>
                      <a:pt x="848" y="12"/>
                    </a:lnTo>
                    <a:lnTo>
                      <a:pt x="820" y="0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auto">
              <a:xfrm>
                <a:off x="2832" y="2112"/>
                <a:ext cx="848" cy="60"/>
              </a:xfrm>
              <a:custGeom>
                <a:avLst/>
                <a:gdLst>
                  <a:gd name="T0" fmla="*/ 52 w 848"/>
                  <a:gd name="T1" fmla="*/ 60 h 60"/>
                  <a:gd name="T2" fmla="*/ 0 w 848"/>
                  <a:gd name="T3" fmla="*/ 44 h 60"/>
                  <a:gd name="T4" fmla="*/ 848 w 848"/>
                  <a:gd name="T5" fmla="*/ 12 h 60"/>
                  <a:gd name="T6" fmla="*/ 820 w 848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8" h="60">
                    <a:moveTo>
                      <a:pt x="52" y="60"/>
                    </a:moveTo>
                    <a:lnTo>
                      <a:pt x="0" y="44"/>
                    </a:lnTo>
                    <a:lnTo>
                      <a:pt x="848" y="12"/>
                    </a:lnTo>
                    <a:lnTo>
                      <a:pt x="820" y="0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7" name="Freeform 43"/>
              <p:cNvSpPr>
                <a:spLocks/>
              </p:cNvSpPr>
              <p:nvPr/>
            </p:nvSpPr>
            <p:spPr bwMode="auto">
              <a:xfrm>
                <a:off x="2832" y="2064"/>
                <a:ext cx="848" cy="60"/>
              </a:xfrm>
              <a:custGeom>
                <a:avLst/>
                <a:gdLst>
                  <a:gd name="T0" fmla="*/ 52 w 848"/>
                  <a:gd name="T1" fmla="*/ 60 h 60"/>
                  <a:gd name="T2" fmla="*/ 0 w 848"/>
                  <a:gd name="T3" fmla="*/ 44 h 60"/>
                  <a:gd name="T4" fmla="*/ 848 w 848"/>
                  <a:gd name="T5" fmla="*/ 12 h 60"/>
                  <a:gd name="T6" fmla="*/ 820 w 848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8" h="60">
                    <a:moveTo>
                      <a:pt x="52" y="60"/>
                    </a:moveTo>
                    <a:lnTo>
                      <a:pt x="0" y="44"/>
                    </a:lnTo>
                    <a:lnTo>
                      <a:pt x="848" y="12"/>
                    </a:lnTo>
                    <a:lnTo>
                      <a:pt x="820" y="0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32" name="Freeform 44"/>
            <p:cNvSpPr>
              <a:spLocks/>
            </p:cNvSpPr>
            <p:nvPr/>
          </p:nvSpPr>
          <p:spPr bwMode="auto">
            <a:xfrm>
              <a:off x="2832" y="2020"/>
              <a:ext cx="1100" cy="1012"/>
            </a:xfrm>
            <a:custGeom>
              <a:avLst/>
              <a:gdLst>
                <a:gd name="T0" fmla="*/ 52 w 1100"/>
                <a:gd name="T1" fmla="*/ 56 h 1012"/>
                <a:gd name="T2" fmla="*/ 0 w 1100"/>
                <a:gd name="T3" fmla="*/ 40 h 1012"/>
                <a:gd name="T4" fmla="*/ 920 w 1100"/>
                <a:gd name="T5" fmla="*/ 0 h 1012"/>
                <a:gd name="T6" fmla="*/ 1080 w 1100"/>
                <a:gd name="T7" fmla="*/ 280 h 1012"/>
                <a:gd name="T8" fmla="*/ 1100 w 1100"/>
                <a:gd name="T9" fmla="*/ 1012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0" h="1012">
                  <a:moveTo>
                    <a:pt x="52" y="56"/>
                  </a:moveTo>
                  <a:lnTo>
                    <a:pt x="0" y="40"/>
                  </a:lnTo>
                  <a:lnTo>
                    <a:pt x="920" y="0"/>
                  </a:lnTo>
                  <a:lnTo>
                    <a:pt x="1080" y="280"/>
                  </a:lnTo>
                  <a:lnTo>
                    <a:pt x="1100" y="1012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48" name="Freeform 45"/>
          <p:cNvSpPr>
            <a:spLocks/>
          </p:cNvSpPr>
          <p:nvPr/>
        </p:nvSpPr>
        <p:spPr bwMode="auto">
          <a:xfrm>
            <a:off x="3962400" y="1828800"/>
            <a:ext cx="228600" cy="165100"/>
          </a:xfrm>
          <a:custGeom>
            <a:avLst/>
            <a:gdLst>
              <a:gd name="T0" fmla="*/ 0 w 144"/>
              <a:gd name="T1" fmla="*/ 0 h 104"/>
              <a:gd name="T2" fmla="*/ 0 w 144"/>
              <a:gd name="T3" fmla="*/ 100 h 104"/>
              <a:gd name="T4" fmla="*/ 144 w 144"/>
              <a:gd name="T5" fmla="*/ 104 h 104"/>
              <a:gd name="T6" fmla="*/ 144 w 144"/>
              <a:gd name="T7" fmla="*/ 48 h 104"/>
              <a:gd name="T8" fmla="*/ 0 w 144"/>
              <a:gd name="T9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104">
                <a:moveTo>
                  <a:pt x="0" y="0"/>
                </a:moveTo>
                <a:lnTo>
                  <a:pt x="0" y="100"/>
                </a:lnTo>
                <a:lnTo>
                  <a:pt x="144" y="104"/>
                </a:lnTo>
                <a:lnTo>
                  <a:pt x="144" y="48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49" name="Freeform 46"/>
          <p:cNvSpPr>
            <a:spLocks/>
          </p:cNvSpPr>
          <p:nvPr/>
        </p:nvSpPr>
        <p:spPr bwMode="auto">
          <a:xfrm>
            <a:off x="4044950" y="1981200"/>
            <a:ext cx="2044700" cy="920750"/>
          </a:xfrm>
          <a:custGeom>
            <a:avLst/>
            <a:gdLst>
              <a:gd name="T0" fmla="*/ 0 w 1288"/>
              <a:gd name="T1" fmla="*/ 8 h 580"/>
              <a:gd name="T2" fmla="*/ 92 w 1288"/>
              <a:gd name="T3" fmla="*/ 0 h 580"/>
              <a:gd name="T4" fmla="*/ 92 w 1288"/>
              <a:gd name="T5" fmla="*/ 368 h 580"/>
              <a:gd name="T6" fmla="*/ 1288 w 1288"/>
              <a:gd name="T7" fmla="*/ 392 h 580"/>
              <a:gd name="T8" fmla="*/ 1288 w 1288"/>
              <a:gd name="T9" fmla="*/ 580 h 580"/>
              <a:gd name="T10" fmla="*/ 1240 w 1288"/>
              <a:gd name="T11" fmla="*/ 576 h 580"/>
              <a:gd name="T12" fmla="*/ 1240 w 1288"/>
              <a:gd name="T13" fmla="*/ 452 h 580"/>
              <a:gd name="T14" fmla="*/ 0 w 1288"/>
              <a:gd name="T15" fmla="*/ 432 h 580"/>
              <a:gd name="T16" fmla="*/ 0 w 1288"/>
              <a:gd name="T17" fmla="*/ 8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88" h="580">
                <a:moveTo>
                  <a:pt x="0" y="8"/>
                </a:moveTo>
                <a:lnTo>
                  <a:pt x="92" y="0"/>
                </a:lnTo>
                <a:lnTo>
                  <a:pt x="92" y="368"/>
                </a:lnTo>
                <a:lnTo>
                  <a:pt x="1288" y="392"/>
                </a:lnTo>
                <a:lnTo>
                  <a:pt x="1288" y="580"/>
                </a:lnTo>
                <a:lnTo>
                  <a:pt x="1240" y="576"/>
                </a:lnTo>
                <a:lnTo>
                  <a:pt x="1240" y="452"/>
                </a:lnTo>
                <a:lnTo>
                  <a:pt x="0" y="432"/>
                </a:lnTo>
                <a:lnTo>
                  <a:pt x="0" y="8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50" name="Freeform 47"/>
          <p:cNvSpPr>
            <a:spLocks/>
          </p:cNvSpPr>
          <p:nvPr/>
        </p:nvSpPr>
        <p:spPr bwMode="auto">
          <a:xfrm>
            <a:off x="3759200" y="1714500"/>
            <a:ext cx="2806700" cy="457200"/>
          </a:xfrm>
          <a:custGeom>
            <a:avLst/>
            <a:gdLst>
              <a:gd name="T0" fmla="*/ 0 w 1768"/>
              <a:gd name="T1" fmla="*/ 0 h 288"/>
              <a:gd name="T2" fmla="*/ 128 w 1768"/>
              <a:gd name="T3" fmla="*/ 64 h 288"/>
              <a:gd name="T4" fmla="*/ 336 w 1768"/>
              <a:gd name="T5" fmla="*/ 128 h 288"/>
              <a:gd name="T6" fmla="*/ 576 w 1768"/>
              <a:gd name="T7" fmla="*/ 184 h 288"/>
              <a:gd name="T8" fmla="*/ 1156 w 1768"/>
              <a:gd name="T9" fmla="*/ 288 h 288"/>
              <a:gd name="T10" fmla="*/ 1768 w 1768"/>
              <a:gd name="T11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8" h="288">
                <a:moveTo>
                  <a:pt x="0" y="0"/>
                </a:moveTo>
                <a:lnTo>
                  <a:pt x="128" y="64"/>
                </a:lnTo>
                <a:lnTo>
                  <a:pt x="336" y="128"/>
                </a:lnTo>
                <a:lnTo>
                  <a:pt x="576" y="184"/>
                </a:lnTo>
                <a:lnTo>
                  <a:pt x="1156" y="288"/>
                </a:lnTo>
                <a:lnTo>
                  <a:pt x="1768" y="288"/>
                </a:lnTo>
              </a:path>
            </a:pathLst>
          </a:custGeom>
          <a:noFill/>
          <a:ln w="76200" cmpd="sng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" name="AutoShape 48"/>
          <p:cNvSpPr>
            <a:spLocks noChangeArrowheads="1"/>
          </p:cNvSpPr>
          <p:nvPr/>
        </p:nvSpPr>
        <p:spPr bwMode="auto">
          <a:xfrm rot="16200000">
            <a:off x="6400800" y="1981200"/>
            <a:ext cx="76200" cy="228600"/>
          </a:xfrm>
          <a:prstGeom prst="flowChartDelay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52" name="AutoShape 49"/>
          <p:cNvSpPr>
            <a:spLocks noChangeArrowheads="1"/>
          </p:cNvSpPr>
          <p:nvPr/>
        </p:nvSpPr>
        <p:spPr bwMode="auto">
          <a:xfrm rot="16200000">
            <a:off x="5791200" y="1981200"/>
            <a:ext cx="76200" cy="228600"/>
          </a:xfrm>
          <a:prstGeom prst="flowChartDelay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53" name="AutoShape 50"/>
          <p:cNvSpPr>
            <a:spLocks noChangeArrowheads="1"/>
          </p:cNvSpPr>
          <p:nvPr/>
        </p:nvSpPr>
        <p:spPr bwMode="auto">
          <a:xfrm rot="5400000" flipV="1">
            <a:off x="6400800" y="2438400"/>
            <a:ext cx="76200" cy="228600"/>
          </a:xfrm>
          <a:prstGeom prst="flowChartDelay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54" name="AutoShape 51"/>
          <p:cNvSpPr>
            <a:spLocks noChangeArrowheads="1"/>
          </p:cNvSpPr>
          <p:nvPr/>
        </p:nvSpPr>
        <p:spPr bwMode="auto">
          <a:xfrm rot="10800000">
            <a:off x="5943600" y="2743200"/>
            <a:ext cx="76200" cy="152400"/>
          </a:xfrm>
          <a:prstGeom prst="flowChartDelay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55" name="AutoShape 52"/>
          <p:cNvSpPr>
            <a:spLocks noChangeArrowheads="1"/>
          </p:cNvSpPr>
          <p:nvPr/>
        </p:nvSpPr>
        <p:spPr bwMode="auto">
          <a:xfrm rot="10800000" flipH="1">
            <a:off x="6248400" y="2743200"/>
            <a:ext cx="76200" cy="152400"/>
          </a:xfrm>
          <a:prstGeom prst="flowChartDelay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grpSp>
        <p:nvGrpSpPr>
          <p:cNvPr id="56" name="Group 53"/>
          <p:cNvGrpSpPr>
            <a:grpSpLocks/>
          </p:cNvGrpSpPr>
          <p:nvPr/>
        </p:nvGrpSpPr>
        <p:grpSpPr bwMode="auto">
          <a:xfrm>
            <a:off x="1981200" y="4489450"/>
            <a:ext cx="228600" cy="387350"/>
            <a:chOff x="1248" y="2828"/>
            <a:chExt cx="144" cy="244"/>
          </a:xfrm>
        </p:grpSpPr>
        <p:sp>
          <p:nvSpPr>
            <p:cNvPr id="57" name="AutoShape 54"/>
            <p:cNvSpPr>
              <a:spLocks noChangeArrowheads="1"/>
            </p:cNvSpPr>
            <p:nvPr/>
          </p:nvSpPr>
          <p:spPr bwMode="auto">
            <a:xfrm rot="-5400000">
              <a:off x="1296" y="2784"/>
              <a:ext cx="48" cy="144"/>
            </a:xfrm>
            <a:prstGeom prst="flowChartDelay">
              <a:avLst/>
            </a:pr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58" name="Rectangle 55"/>
            <p:cNvSpPr>
              <a:spLocks noChangeArrowheads="1"/>
            </p:cNvSpPr>
            <p:nvPr/>
          </p:nvSpPr>
          <p:spPr bwMode="auto">
            <a:xfrm>
              <a:off x="1296" y="2880"/>
              <a:ext cx="48" cy="192"/>
            </a:xfrm>
            <a:prstGeom prst="rect">
              <a:avLst/>
            </a:pr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1316" y="2828"/>
              <a:ext cx="1" cy="32"/>
            </a:xfrm>
            <a:custGeom>
              <a:avLst/>
              <a:gdLst>
                <a:gd name="T0" fmla="*/ 0 w 1"/>
                <a:gd name="T1" fmla="*/ 0 h 32"/>
                <a:gd name="T2" fmla="*/ 0 w 1"/>
                <a:gd name="T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2">
                  <a:moveTo>
                    <a:pt x="0" y="0"/>
                  </a:moveTo>
                  <a:lnTo>
                    <a:pt x="0" y="32"/>
                  </a:lnTo>
                </a:path>
              </a:pathLst>
            </a:custGeom>
            <a:noFill/>
            <a:ln w="57150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grpSp>
        <p:nvGrpSpPr>
          <p:cNvPr id="60" name="Group 57"/>
          <p:cNvGrpSpPr>
            <a:grpSpLocks/>
          </p:cNvGrpSpPr>
          <p:nvPr/>
        </p:nvGrpSpPr>
        <p:grpSpPr bwMode="auto">
          <a:xfrm>
            <a:off x="7010400" y="4489450"/>
            <a:ext cx="228600" cy="387350"/>
            <a:chOff x="1248" y="2828"/>
            <a:chExt cx="144" cy="244"/>
          </a:xfrm>
        </p:grpSpPr>
        <p:sp>
          <p:nvSpPr>
            <p:cNvPr id="61" name="AutoShape 58"/>
            <p:cNvSpPr>
              <a:spLocks noChangeArrowheads="1"/>
            </p:cNvSpPr>
            <p:nvPr/>
          </p:nvSpPr>
          <p:spPr bwMode="auto">
            <a:xfrm rot="-5400000">
              <a:off x="1296" y="2784"/>
              <a:ext cx="48" cy="144"/>
            </a:xfrm>
            <a:prstGeom prst="flowChartDelay">
              <a:avLst/>
            </a:pr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62" name="Rectangle 59"/>
            <p:cNvSpPr>
              <a:spLocks noChangeArrowheads="1"/>
            </p:cNvSpPr>
            <p:nvPr/>
          </p:nvSpPr>
          <p:spPr bwMode="auto">
            <a:xfrm>
              <a:off x="1296" y="2880"/>
              <a:ext cx="48" cy="192"/>
            </a:xfrm>
            <a:prstGeom prst="rect">
              <a:avLst/>
            </a:pr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1316" y="2828"/>
              <a:ext cx="1" cy="32"/>
            </a:xfrm>
            <a:custGeom>
              <a:avLst/>
              <a:gdLst>
                <a:gd name="T0" fmla="*/ 0 w 1"/>
                <a:gd name="T1" fmla="*/ 0 h 32"/>
                <a:gd name="T2" fmla="*/ 0 w 1"/>
                <a:gd name="T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2">
                  <a:moveTo>
                    <a:pt x="0" y="0"/>
                  </a:moveTo>
                  <a:lnTo>
                    <a:pt x="0" y="32"/>
                  </a:lnTo>
                </a:path>
              </a:pathLst>
            </a:custGeom>
            <a:noFill/>
            <a:ln w="57150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sp>
        <p:nvSpPr>
          <p:cNvPr id="64" name="Freeform 61"/>
          <p:cNvSpPr>
            <a:spLocks/>
          </p:cNvSpPr>
          <p:nvPr/>
        </p:nvSpPr>
        <p:spPr bwMode="auto">
          <a:xfrm>
            <a:off x="3581400" y="2279650"/>
            <a:ext cx="3003550" cy="171450"/>
          </a:xfrm>
          <a:custGeom>
            <a:avLst/>
            <a:gdLst>
              <a:gd name="T0" fmla="*/ 0 w 1892"/>
              <a:gd name="T1" fmla="*/ 108 h 108"/>
              <a:gd name="T2" fmla="*/ 1592 w 1892"/>
              <a:gd name="T3" fmla="*/ 0 h 108"/>
              <a:gd name="T4" fmla="*/ 1892 w 1892"/>
              <a:gd name="T5" fmla="*/ 3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92" h="108">
                <a:moveTo>
                  <a:pt x="0" y="108"/>
                </a:moveTo>
                <a:lnTo>
                  <a:pt x="1592" y="0"/>
                </a:lnTo>
                <a:lnTo>
                  <a:pt x="1892" y="3"/>
                </a:lnTo>
              </a:path>
            </a:pathLst>
          </a:custGeom>
          <a:noFill/>
          <a:ln w="139700" cmpd="sng">
            <a:solidFill>
              <a:srgbClr val="99CC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65" name="Freeform 62"/>
          <p:cNvSpPr>
            <a:spLocks/>
          </p:cNvSpPr>
          <p:nvPr/>
        </p:nvSpPr>
        <p:spPr bwMode="auto">
          <a:xfrm>
            <a:off x="6096000" y="2349500"/>
            <a:ext cx="1663700" cy="2908300"/>
          </a:xfrm>
          <a:custGeom>
            <a:avLst/>
            <a:gdLst>
              <a:gd name="T0" fmla="*/ 304 w 1048"/>
              <a:gd name="T1" fmla="*/ 0 h 1832"/>
              <a:gd name="T2" fmla="*/ 304 w 1048"/>
              <a:gd name="T3" fmla="*/ 104 h 1832"/>
              <a:gd name="T4" fmla="*/ 104 w 1048"/>
              <a:gd name="T5" fmla="*/ 104 h 1832"/>
              <a:gd name="T6" fmla="*/ 104 w 1048"/>
              <a:gd name="T7" fmla="*/ 1736 h 1832"/>
              <a:gd name="T8" fmla="*/ 1048 w 1048"/>
              <a:gd name="T9" fmla="*/ 1736 h 1832"/>
              <a:gd name="T10" fmla="*/ 1048 w 1048"/>
              <a:gd name="T11" fmla="*/ 1832 h 1832"/>
              <a:gd name="T12" fmla="*/ 0 w 1048"/>
              <a:gd name="T13" fmla="*/ 1832 h 1832"/>
              <a:gd name="T14" fmla="*/ 0 w 1048"/>
              <a:gd name="T15" fmla="*/ 0 h 1832"/>
              <a:gd name="T16" fmla="*/ 304 w 1048"/>
              <a:gd name="T17" fmla="*/ 0 h 1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8" h="1832">
                <a:moveTo>
                  <a:pt x="304" y="0"/>
                </a:moveTo>
                <a:lnTo>
                  <a:pt x="304" y="104"/>
                </a:lnTo>
                <a:lnTo>
                  <a:pt x="104" y="104"/>
                </a:lnTo>
                <a:lnTo>
                  <a:pt x="104" y="1736"/>
                </a:lnTo>
                <a:lnTo>
                  <a:pt x="1048" y="1736"/>
                </a:lnTo>
                <a:lnTo>
                  <a:pt x="1048" y="1832"/>
                </a:lnTo>
                <a:lnTo>
                  <a:pt x="0" y="1832"/>
                </a:lnTo>
                <a:lnTo>
                  <a:pt x="0" y="0"/>
                </a:lnTo>
                <a:lnTo>
                  <a:pt x="304" y="0"/>
                </a:lnTo>
                <a:close/>
              </a:path>
            </a:pathLst>
          </a:cu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66" name="Rectangle 63"/>
          <p:cNvSpPr>
            <a:spLocks noChangeArrowheads="1"/>
          </p:cNvSpPr>
          <p:nvPr/>
        </p:nvSpPr>
        <p:spPr bwMode="auto">
          <a:xfrm>
            <a:off x="3276600" y="2286000"/>
            <a:ext cx="304800" cy="304800"/>
          </a:xfrm>
          <a:prstGeom prst="rect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67" name="AutoShape 64"/>
          <p:cNvSpPr>
            <a:spLocks noChangeArrowheads="1"/>
          </p:cNvSpPr>
          <p:nvPr/>
        </p:nvSpPr>
        <p:spPr bwMode="auto">
          <a:xfrm>
            <a:off x="3429000" y="4876800"/>
            <a:ext cx="22098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DDDDD">
                  <a:gamma/>
                  <a:shade val="46275"/>
                  <a:invGamma/>
                </a:srgbClr>
              </a:gs>
              <a:gs pos="5000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grpSp>
        <p:nvGrpSpPr>
          <p:cNvPr id="68" name="Group 65"/>
          <p:cNvGrpSpPr>
            <a:grpSpLocks/>
          </p:cNvGrpSpPr>
          <p:nvPr/>
        </p:nvGrpSpPr>
        <p:grpSpPr bwMode="auto">
          <a:xfrm>
            <a:off x="2819400" y="4800600"/>
            <a:ext cx="3352800" cy="425450"/>
            <a:chOff x="1920" y="3024"/>
            <a:chExt cx="2112" cy="268"/>
          </a:xfrm>
        </p:grpSpPr>
        <p:sp>
          <p:nvSpPr>
            <p:cNvPr id="69" name="Line 66"/>
            <p:cNvSpPr>
              <a:spLocks noChangeShapeType="1"/>
            </p:cNvSpPr>
            <p:nvPr/>
          </p:nvSpPr>
          <p:spPr bwMode="auto">
            <a:xfrm flipH="1">
              <a:off x="1920" y="3168"/>
              <a:ext cx="38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0" name="Line 67"/>
            <p:cNvSpPr>
              <a:spLocks noChangeShapeType="1"/>
            </p:cNvSpPr>
            <p:nvPr/>
          </p:nvSpPr>
          <p:spPr bwMode="auto">
            <a:xfrm>
              <a:off x="3696" y="3168"/>
              <a:ext cx="336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2420" y="3024"/>
              <a:ext cx="76" cy="268"/>
            </a:xfrm>
            <a:custGeom>
              <a:avLst/>
              <a:gdLst>
                <a:gd name="T0" fmla="*/ 0 w 76"/>
                <a:gd name="T1" fmla="*/ 48 h 268"/>
                <a:gd name="T2" fmla="*/ 28 w 76"/>
                <a:gd name="T3" fmla="*/ 0 h 268"/>
                <a:gd name="T4" fmla="*/ 44 w 76"/>
                <a:gd name="T5" fmla="*/ 268 h 268"/>
                <a:gd name="T6" fmla="*/ 76 w 76"/>
                <a:gd name="T7" fmla="*/ 23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68">
                  <a:moveTo>
                    <a:pt x="0" y="48"/>
                  </a:moveTo>
                  <a:lnTo>
                    <a:pt x="28" y="0"/>
                  </a:lnTo>
                  <a:lnTo>
                    <a:pt x="44" y="268"/>
                  </a:lnTo>
                  <a:lnTo>
                    <a:pt x="76" y="236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2" name="Freeform 69"/>
            <p:cNvSpPr>
              <a:spLocks/>
            </p:cNvSpPr>
            <p:nvPr/>
          </p:nvSpPr>
          <p:spPr bwMode="auto">
            <a:xfrm>
              <a:off x="2496" y="3024"/>
              <a:ext cx="76" cy="268"/>
            </a:xfrm>
            <a:custGeom>
              <a:avLst/>
              <a:gdLst>
                <a:gd name="T0" fmla="*/ 0 w 76"/>
                <a:gd name="T1" fmla="*/ 48 h 268"/>
                <a:gd name="T2" fmla="*/ 28 w 76"/>
                <a:gd name="T3" fmla="*/ 0 h 268"/>
                <a:gd name="T4" fmla="*/ 44 w 76"/>
                <a:gd name="T5" fmla="*/ 268 h 268"/>
                <a:gd name="T6" fmla="*/ 76 w 76"/>
                <a:gd name="T7" fmla="*/ 23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68">
                  <a:moveTo>
                    <a:pt x="0" y="48"/>
                  </a:moveTo>
                  <a:lnTo>
                    <a:pt x="28" y="0"/>
                  </a:lnTo>
                  <a:lnTo>
                    <a:pt x="44" y="268"/>
                  </a:lnTo>
                  <a:lnTo>
                    <a:pt x="76" y="236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2564" y="3024"/>
              <a:ext cx="76" cy="268"/>
            </a:xfrm>
            <a:custGeom>
              <a:avLst/>
              <a:gdLst>
                <a:gd name="T0" fmla="*/ 0 w 76"/>
                <a:gd name="T1" fmla="*/ 48 h 268"/>
                <a:gd name="T2" fmla="*/ 28 w 76"/>
                <a:gd name="T3" fmla="*/ 0 h 268"/>
                <a:gd name="T4" fmla="*/ 44 w 76"/>
                <a:gd name="T5" fmla="*/ 268 h 268"/>
                <a:gd name="T6" fmla="*/ 76 w 76"/>
                <a:gd name="T7" fmla="*/ 23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68">
                  <a:moveTo>
                    <a:pt x="0" y="48"/>
                  </a:moveTo>
                  <a:lnTo>
                    <a:pt x="28" y="0"/>
                  </a:lnTo>
                  <a:lnTo>
                    <a:pt x="44" y="268"/>
                  </a:lnTo>
                  <a:lnTo>
                    <a:pt x="76" y="236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4" name="Freeform 71"/>
            <p:cNvSpPr>
              <a:spLocks/>
            </p:cNvSpPr>
            <p:nvPr/>
          </p:nvSpPr>
          <p:spPr bwMode="auto">
            <a:xfrm>
              <a:off x="2640" y="3024"/>
              <a:ext cx="76" cy="268"/>
            </a:xfrm>
            <a:custGeom>
              <a:avLst/>
              <a:gdLst>
                <a:gd name="T0" fmla="*/ 0 w 76"/>
                <a:gd name="T1" fmla="*/ 48 h 268"/>
                <a:gd name="T2" fmla="*/ 28 w 76"/>
                <a:gd name="T3" fmla="*/ 0 h 268"/>
                <a:gd name="T4" fmla="*/ 44 w 76"/>
                <a:gd name="T5" fmla="*/ 268 h 268"/>
                <a:gd name="T6" fmla="*/ 76 w 76"/>
                <a:gd name="T7" fmla="*/ 23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68">
                  <a:moveTo>
                    <a:pt x="0" y="48"/>
                  </a:moveTo>
                  <a:lnTo>
                    <a:pt x="28" y="0"/>
                  </a:lnTo>
                  <a:lnTo>
                    <a:pt x="44" y="268"/>
                  </a:lnTo>
                  <a:lnTo>
                    <a:pt x="76" y="236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5" name="Freeform 72"/>
            <p:cNvSpPr>
              <a:spLocks/>
            </p:cNvSpPr>
            <p:nvPr/>
          </p:nvSpPr>
          <p:spPr bwMode="auto">
            <a:xfrm>
              <a:off x="2708" y="3024"/>
              <a:ext cx="76" cy="268"/>
            </a:xfrm>
            <a:custGeom>
              <a:avLst/>
              <a:gdLst>
                <a:gd name="T0" fmla="*/ 0 w 76"/>
                <a:gd name="T1" fmla="*/ 48 h 268"/>
                <a:gd name="T2" fmla="*/ 28 w 76"/>
                <a:gd name="T3" fmla="*/ 0 h 268"/>
                <a:gd name="T4" fmla="*/ 44 w 76"/>
                <a:gd name="T5" fmla="*/ 268 h 268"/>
                <a:gd name="T6" fmla="*/ 76 w 76"/>
                <a:gd name="T7" fmla="*/ 23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68">
                  <a:moveTo>
                    <a:pt x="0" y="48"/>
                  </a:moveTo>
                  <a:lnTo>
                    <a:pt x="28" y="0"/>
                  </a:lnTo>
                  <a:lnTo>
                    <a:pt x="44" y="268"/>
                  </a:lnTo>
                  <a:lnTo>
                    <a:pt x="76" y="236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6" name="Freeform 73"/>
            <p:cNvSpPr>
              <a:spLocks/>
            </p:cNvSpPr>
            <p:nvPr/>
          </p:nvSpPr>
          <p:spPr bwMode="auto">
            <a:xfrm>
              <a:off x="2784" y="3024"/>
              <a:ext cx="76" cy="268"/>
            </a:xfrm>
            <a:custGeom>
              <a:avLst/>
              <a:gdLst>
                <a:gd name="T0" fmla="*/ 0 w 76"/>
                <a:gd name="T1" fmla="*/ 48 h 268"/>
                <a:gd name="T2" fmla="*/ 28 w 76"/>
                <a:gd name="T3" fmla="*/ 0 h 268"/>
                <a:gd name="T4" fmla="*/ 44 w 76"/>
                <a:gd name="T5" fmla="*/ 268 h 268"/>
                <a:gd name="T6" fmla="*/ 76 w 76"/>
                <a:gd name="T7" fmla="*/ 23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68">
                  <a:moveTo>
                    <a:pt x="0" y="48"/>
                  </a:moveTo>
                  <a:lnTo>
                    <a:pt x="28" y="0"/>
                  </a:lnTo>
                  <a:lnTo>
                    <a:pt x="44" y="268"/>
                  </a:lnTo>
                  <a:lnTo>
                    <a:pt x="76" y="236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7" name="Freeform 74"/>
            <p:cNvSpPr>
              <a:spLocks/>
            </p:cNvSpPr>
            <p:nvPr/>
          </p:nvSpPr>
          <p:spPr bwMode="auto">
            <a:xfrm>
              <a:off x="2852" y="3024"/>
              <a:ext cx="76" cy="268"/>
            </a:xfrm>
            <a:custGeom>
              <a:avLst/>
              <a:gdLst>
                <a:gd name="T0" fmla="*/ 0 w 76"/>
                <a:gd name="T1" fmla="*/ 48 h 268"/>
                <a:gd name="T2" fmla="*/ 28 w 76"/>
                <a:gd name="T3" fmla="*/ 0 h 268"/>
                <a:gd name="T4" fmla="*/ 44 w 76"/>
                <a:gd name="T5" fmla="*/ 268 h 268"/>
                <a:gd name="T6" fmla="*/ 76 w 76"/>
                <a:gd name="T7" fmla="*/ 23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68">
                  <a:moveTo>
                    <a:pt x="0" y="48"/>
                  </a:moveTo>
                  <a:lnTo>
                    <a:pt x="28" y="0"/>
                  </a:lnTo>
                  <a:lnTo>
                    <a:pt x="44" y="268"/>
                  </a:lnTo>
                  <a:lnTo>
                    <a:pt x="76" y="236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2928" y="3024"/>
              <a:ext cx="76" cy="268"/>
            </a:xfrm>
            <a:custGeom>
              <a:avLst/>
              <a:gdLst>
                <a:gd name="T0" fmla="*/ 0 w 76"/>
                <a:gd name="T1" fmla="*/ 48 h 268"/>
                <a:gd name="T2" fmla="*/ 28 w 76"/>
                <a:gd name="T3" fmla="*/ 0 h 268"/>
                <a:gd name="T4" fmla="*/ 44 w 76"/>
                <a:gd name="T5" fmla="*/ 268 h 268"/>
                <a:gd name="T6" fmla="*/ 76 w 76"/>
                <a:gd name="T7" fmla="*/ 23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68">
                  <a:moveTo>
                    <a:pt x="0" y="48"/>
                  </a:moveTo>
                  <a:lnTo>
                    <a:pt x="28" y="0"/>
                  </a:lnTo>
                  <a:lnTo>
                    <a:pt x="44" y="268"/>
                  </a:lnTo>
                  <a:lnTo>
                    <a:pt x="76" y="236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2996" y="3024"/>
              <a:ext cx="76" cy="268"/>
            </a:xfrm>
            <a:custGeom>
              <a:avLst/>
              <a:gdLst>
                <a:gd name="T0" fmla="*/ 0 w 76"/>
                <a:gd name="T1" fmla="*/ 48 h 268"/>
                <a:gd name="T2" fmla="*/ 28 w 76"/>
                <a:gd name="T3" fmla="*/ 0 h 268"/>
                <a:gd name="T4" fmla="*/ 44 w 76"/>
                <a:gd name="T5" fmla="*/ 268 h 268"/>
                <a:gd name="T6" fmla="*/ 76 w 76"/>
                <a:gd name="T7" fmla="*/ 23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68">
                  <a:moveTo>
                    <a:pt x="0" y="48"/>
                  </a:moveTo>
                  <a:lnTo>
                    <a:pt x="28" y="0"/>
                  </a:lnTo>
                  <a:lnTo>
                    <a:pt x="44" y="268"/>
                  </a:lnTo>
                  <a:lnTo>
                    <a:pt x="76" y="236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0" name="Freeform 77"/>
            <p:cNvSpPr>
              <a:spLocks/>
            </p:cNvSpPr>
            <p:nvPr/>
          </p:nvSpPr>
          <p:spPr bwMode="auto">
            <a:xfrm>
              <a:off x="3072" y="3024"/>
              <a:ext cx="76" cy="268"/>
            </a:xfrm>
            <a:custGeom>
              <a:avLst/>
              <a:gdLst>
                <a:gd name="T0" fmla="*/ 0 w 76"/>
                <a:gd name="T1" fmla="*/ 48 h 268"/>
                <a:gd name="T2" fmla="*/ 28 w 76"/>
                <a:gd name="T3" fmla="*/ 0 h 268"/>
                <a:gd name="T4" fmla="*/ 44 w 76"/>
                <a:gd name="T5" fmla="*/ 268 h 268"/>
                <a:gd name="T6" fmla="*/ 76 w 76"/>
                <a:gd name="T7" fmla="*/ 23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68">
                  <a:moveTo>
                    <a:pt x="0" y="48"/>
                  </a:moveTo>
                  <a:lnTo>
                    <a:pt x="28" y="0"/>
                  </a:lnTo>
                  <a:lnTo>
                    <a:pt x="44" y="268"/>
                  </a:lnTo>
                  <a:lnTo>
                    <a:pt x="76" y="236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auto">
            <a:xfrm>
              <a:off x="3140" y="3024"/>
              <a:ext cx="76" cy="268"/>
            </a:xfrm>
            <a:custGeom>
              <a:avLst/>
              <a:gdLst>
                <a:gd name="T0" fmla="*/ 0 w 76"/>
                <a:gd name="T1" fmla="*/ 48 h 268"/>
                <a:gd name="T2" fmla="*/ 28 w 76"/>
                <a:gd name="T3" fmla="*/ 0 h 268"/>
                <a:gd name="T4" fmla="*/ 44 w 76"/>
                <a:gd name="T5" fmla="*/ 268 h 268"/>
                <a:gd name="T6" fmla="*/ 76 w 76"/>
                <a:gd name="T7" fmla="*/ 23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68">
                  <a:moveTo>
                    <a:pt x="0" y="48"/>
                  </a:moveTo>
                  <a:lnTo>
                    <a:pt x="28" y="0"/>
                  </a:lnTo>
                  <a:lnTo>
                    <a:pt x="44" y="268"/>
                  </a:lnTo>
                  <a:lnTo>
                    <a:pt x="76" y="236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3216" y="3024"/>
              <a:ext cx="76" cy="268"/>
            </a:xfrm>
            <a:custGeom>
              <a:avLst/>
              <a:gdLst>
                <a:gd name="T0" fmla="*/ 0 w 76"/>
                <a:gd name="T1" fmla="*/ 48 h 268"/>
                <a:gd name="T2" fmla="*/ 28 w 76"/>
                <a:gd name="T3" fmla="*/ 0 h 268"/>
                <a:gd name="T4" fmla="*/ 44 w 76"/>
                <a:gd name="T5" fmla="*/ 268 h 268"/>
                <a:gd name="T6" fmla="*/ 76 w 76"/>
                <a:gd name="T7" fmla="*/ 23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68">
                  <a:moveTo>
                    <a:pt x="0" y="48"/>
                  </a:moveTo>
                  <a:lnTo>
                    <a:pt x="28" y="0"/>
                  </a:lnTo>
                  <a:lnTo>
                    <a:pt x="44" y="268"/>
                  </a:lnTo>
                  <a:lnTo>
                    <a:pt x="76" y="236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3" name="Freeform 80"/>
            <p:cNvSpPr>
              <a:spLocks/>
            </p:cNvSpPr>
            <p:nvPr/>
          </p:nvSpPr>
          <p:spPr bwMode="auto">
            <a:xfrm>
              <a:off x="3284" y="3024"/>
              <a:ext cx="76" cy="268"/>
            </a:xfrm>
            <a:custGeom>
              <a:avLst/>
              <a:gdLst>
                <a:gd name="T0" fmla="*/ 0 w 76"/>
                <a:gd name="T1" fmla="*/ 48 h 268"/>
                <a:gd name="T2" fmla="*/ 28 w 76"/>
                <a:gd name="T3" fmla="*/ 0 h 268"/>
                <a:gd name="T4" fmla="*/ 44 w 76"/>
                <a:gd name="T5" fmla="*/ 268 h 268"/>
                <a:gd name="T6" fmla="*/ 76 w 76"/>
                <a:gd name="T7" fmla="*/ 23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68">
                  <a:moveTo>
                    <a:pt x="0" y="48"/>
                  </a:moveTo>
                  <a:lnTo>
                    <a:pt x="28" y="0"/>
                  </a:lnTo>
                  <a:lnTo>
                    <a:pt x="44" y="268"/>
                  </a:lnTo>
                  <a:lnTo>
                    <a:pt x="76" y="236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4" name="Freeform 81"/>
            <p:cNvSpPr>
              <a:spLocks/>
            </p:cNvSpPr>
            <p:nvPr/>
          </p:nvSpPr>
          <p:spPr bwMode="auto">
            <a:xfrm>
              <a:off x="3360" y="3024"/>
              <a:ext cx="76" cy="268"/>
            </a:xfrm>
            <a:custGeom>
              <a:avLst/>
              <a:gdLst>
                <a:gd name="T0" fmla="*/ 0 w 76"/>
                <a:gd name="T1" fmla="*/ 48 h 268"/>
                <a:gd name="T2" fmla="*/ 28 w 76"/>
                <a:gd name="T3" fmla="*/ 0 h 268"/>
                <a:gd name="T4" fmla="*/ 44 w 76"/>
                <a:gd name="T5" fmla="*/ 268 h 268"/>
                <a:gd name="T6" fmla="*/ 76 w 76"/>
                <a:gd name="T7" fmla="*/ 23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68">
                  <a:moveTo>
                    <a:pt x="0" y="48"/>
                  </a:moveTo>
                  <a:lnTo>
                    <a:pt x="28" y="0"/>
                  </a:lnTo>
                  <a:lnTo>
                    <a:pt x="44" y="268"/>
                  </a:lnTo>
                  <a:lnTo>
                    <a:pt x="76" y="236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5" name="Freeform 82"/>
            <p:cNvSpPr>
              <a:spLocks/>
            </p:cNvSpPr>
            <p:nvPr/>
          </p:nvSpPr>
          <p:spPr bwMode="auto">
            <a:xfrm>
              <a:off x="3428" y="3024"/>
              <a:ext cx="76" cy="268"/>
            </a:xfrm>
            <a:custGeom>
              <a:avLst/>
              <a:gdLst>
                <a:gd name="T0" fmla="*/ 0 w 76"/>
                <a:gd name="T1" fmla="*/ 48 h 268"/>
                <a:gd name="T2" fmla="*/ 28 w 76"/>
                <a:gd name="T3" fmla="*/ 0 h 268"/>
                <a:gd name="T4" fmla="*/ 44 w 76"/>
                <a:gd name="T5" fmla="*/ 268 h 268"/>
                <a:gd name="T6" fmla="*/ 76 w 76"/>
                <a:gd name="T7" fmla="*/ 23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68">
                  <a:moveTo>
                    <a:pt x="0" y="48"/>
                  </a:moveTo>
                  <a:lnTo>
                    <a:pt x="28" y="0"/>
                  </a:lnTo>
                  <a:lnTo>
                    <a:pt x="44" y="268"/>
                  </a:lnTo>
                  <a:lnTo>
                    <a:pt x="76" y="236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6" name="Freeform 83"/>
            <p:cNvSpPr>
              <a:spLocks/>
            </p:cNvSpPr>
            <p:nvPr/>
          </p:nvSpPr>
          <p:spPr bwMode="auto">
            <a:xfrm>
              <a:off x="3504" y="3024"/>
              <a:ext cx="76" cy="268"/>
            </a:xfrm>
            <a:custGeom>
              <a:avLst/>
              <a:gdLst>
                <a:gd name="T0" fmla="*/ 0 w 76"/>
                <a:gd name="T1" fmla="*/ 48 h 268"/>
                <a:gd name="T2" fmla="*/ 28 w 76"/>
                <a:gd name="T3" fmla="*/ 0 h 268"/>
                <a:gd name="T4" fmla="*/ 44 w 76"/>
                <a:gd name="T5" fmla="*/ 268 h 268"/>
                <a:gd name="T6" fmla="*/ 76 w 76"/>
                <a:gd name="T7" fmla="*/ 23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68">
                  <a:moveTo>
                    <a:pt x="0" y="48"/>
                  </a:moveTo>
                  <a:lnTo>
                    <a:pt x="28" y="0"/>
                  </a:lnTo>
                  <a:lnTo>
                    <a:pt x="44" y="268"/>
                  </a:lnTo>
                  <a:lnTo>
                    <a:pt x="76" y="236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87" name="Line 84"/>
          <p:cNvSpPr>
            <a:spLocks noChangeShapeType="1"/>
          </p:cNvSpPr>
          <p:nvPr/>
        </p:nvSpPr>
        <p:spPr bwMode="auto">
          <a:xfrm>
            <a:off x="685800" y="5181600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78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http://us.123rf.com/400wm/400/400/coramax/coramax1208/coramax120801230/14801147-3d-people-human-character-person-and-a-open-book-3d-rend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9860" y="3861048"/>
            <a:ext cx="25202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9 Grupo"/>
          <p:cNvGrpSpPr/>
          <p:nvPr/>
        </p:nvGrpSpPr>
        <p:grpSpPr>
          <a:xfrm>
            <a:off x="291427" y="188640"/>
            <a:ext cx="4868713" cy="3528392"/>
            <a:chOff x="291427" y="188640"/>
            <a:chExt cx="4868713" cy="3528392"/>
          </a:xfrm>
        </p:grpSpPr>
        <p:sp>
          <p:nvSpPr>
            <p:cNvPr id="2" name="1 Rectángulo redondeado"/>
            <p:cNvSpPr/>
            <p:nvPr/>
          </p:nvSpPr>
          <p:spPr>
            <a:xfrm>
              <a:off x="291427" y="188640"/>
              <a:ext cx="4868713" cy="259228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s-ES" b="1" dirty="0">
                  <a:solidFill>
                    <a:schemeClr val="tx1"/>
                  </a:solidFill>
                  <a:latin typeface="Century Gothic" pitchFamily="34" charset="0"/>
                </a:rPr>
                <a:t>Función:</a:t>
              </a:r>
            </a:p>
            <a:p>
              <a:pPr algn="just">
                <a:lnSpc>
                  <a:spcPct val="150000"/>
                </a:lnSpc>
                <a:spcBef>
                  <a:spcPts val="600"/>
                </a:spcBef>
              </a:pPr>
              <a:r>
                <a:rPr lang="es-ES" dirty="0">
                  <a:solidFill>
                    <a:schemeClr val="tx1"/>
                  </a:solidFill>
                  <a:latin typeface="Century Gothic" pitchFamily="34" charset="0"/>
                </a:rPr>
                <a:t>     </a:t>
              </a:r>
              <a:r>
                <a:rPr lang="es-ES" dirty="0" smtClean="0">
                  <a:solidFill>
                    <a:schemeClr val="tx1"/>
                  </a:solidFill>
                  <a:latin typeface="Century Gothic" pitchFamily="34" charset="0"/>
                </a:rPr>
                <a:t>El </a:t>
              </a:r>
              <a:r>
                <a:rPr lang="es-CL" dirty="0" smtClean="0"/>
                <a:t>Sistema </a:t>
              </a:r>
              <a:r>
                <a:rPr lang="es-CL" dirty="0"/>
                <a:t>de carga, que tiene la misión de proporcionar  energía eléctrica a la batería y a todos los </a:t>
              </a:r>
              <a:r>
                <a:rPr lang="es-CL" dirty="0" smtClean="0"/>
                <a:t>órganos o sistemas  </a:t>
              </a:r>
              <a:r>
                <a:rPr lang="es-CL" dirty="0"/>
                <a:t>del vehículo  que la </a:t>
              </a:r>
              <a:r>
                <a:rPr lang="es-CL" dirty="0" smtClean="0"/>
                <a:t>necesiten.</a:t>
              </a:r>
              <a:endParaRPr lang="es-ES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3004" y="2869307"/>
              <a:ext cx="733425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7 Llamada de nube"/>
          <p:cNvSpPr/>
          <p:nvPr/>
        </p:nvSpPr>
        <p:spPr>
          <a:xfrm>
            <a:off x="5436096" y="1533062"/>
            <a:ext cx="3492024" cy="1247864"/>
          </a:xfrm>
          <a:prstGeom prst="cloudCallout">
            <a:avLst>
              <a:gd name="adj1" fmla="val -73663"/>
              <a:gd name="adj2" fmla="val 10529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rtlCol="0" anchor="t" anchorCtr="1">
            <a:noAutofit/>
          </a:bodyPr>
          <a:lstStyle/>
          <a:p>
            <a:pPr algn="ctr">
              <a:tabLst>
                <a:tab pos="0" algn="l"/>
              </a:tabLst>
            </a:pPr>
            <a:r>
              <a:rPr lang="es-CL" sz="1600" dirty="0" smtClean="0">
                <a:latin typeface="Century Gothic" pitchFamily="34" charset="0"/>
              </a:rPr>
              <a:t>¿Qué sistema podríamos considerar?</a:t>
            </a:r>
            <a:endParaRPr lang="es-CL" sz="16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33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35161" y="251356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Funcionamiento Sistema de Carga: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435160" y="692696"/>
            <a:ext cx="1840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2. Regulación. </a:t>
            </a:r>
            <a:endParaRPr lang="es-CL" dirty="0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2438400" y="2579688"/>
            <a:ext cx="1219200" cy="1219200"/>
            <a:chOff x="1536" y="1440"/>
            <a:chExt cx="768" cy="768"/>
          </a:xfrm>
        </p:grpSpPr>
        <p:sp>
          <p:nvSpPr>
            <p:cNvPr id="7" name="Freeform 3"/>
            <p:cNvSpPr>
              <a:spLocks/>
            </p:cNvSpPr>
            <p:nvPr/>
          </p:nvSpPr>
          <p:spPr bwMode="auto">
            <a:xfrm>
              <a:off x="1536" y="1440"/>
              <a:ext cx="768" cy="768"/>
            </a:xfrm>
            <a:custGeom>
              <a:avLst/>
              <a:gdLst>
                <a:gd name="T0" fmla="*/ 0 w 768"/>
                <a:gd name="T1" fmla="*/ 0 h 768"/>
                <a:gd name="T2" fmla="*/ 96 w 768"/>
                <a:gd name="T3" fmla="*/ 36 h 768"/>
                <a:gd name="T4" fmla="*/ 96 w 768"/>
                <a:gd name="T5" fmla="*/ 96 h 768"/>
                <a:gd name="T6" fmla="*/ 768 w 768"/>
                <a:gd name="T7" fmla="*/ 624 h 768"/>
                <a:gd name="T8" fmla="*/ 768 w 768"/>
                <a:gd name="T9" fmla="*/ 768 h 768"/>
                <a:gd name="T10" fmla="*/ 720 w 768"/>
                <a:gd name="T11" fmla="*/ 768 h 768"/>
                <a:gd name="T12" fmla="*/ 720 w 768"/>
                <a:gd name="T13" fmla="*/ 654 h 768"/>
                <a:gd name="T14" fmla="*/ 0 w 768"/>
                <a:gd name="T15" fmla="*/ 96 h 768"/>
                <a:gd name="T16" fmla="*/ 0 w 768"/>
                <a:gd name="T17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8" h="768">
                  <a:moveTo>
                    <a:pt x="0" y="0"/>
                  </a:moveTo>
                  <a:lnTo>
                    <a:pt x="96" y="36"/>
                  </a:lnTo>
                  <a:lnTo>
                    <a:pt x="96" y="96"/>
                  </a:lnTo>
                  <a:lnTo>
                    <a:pt x="768" y="624"/>
                  </a:lnTo>
                  <a:lnTo>
                    <a:pt x="768" y="768"/>
                  </a:lnTo>
                  <a:lnTo>
                    <a:pt x="720" y="768"/>
                  </a:lnTo>
                  <a:lnTo>
                    <a:pt x="720" y="654"/>
                  </a:lnTo>
                  <a:lnTo>
                    <a:pt x="0" y="96"/>
                  </a:lnTo>
                  <a:cubicBezTo>
                    <a:pt x="0" y="64"/>
                    <a:pt x="0" y="32"/>
                    <a:pt x="0" y="0"/>
                  </a:cubicBez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 flipH="1">
              <a:off x="2232" y="2144"/>
              <a:ext cx="24" cy="64"/>
            </a:xfrm>
            <a:prstGeom prst="flowChartDelay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5"/>
          <p:cNvGrpSpPr>
            <a:grpSpLocks/>
          </p:cNvGrpSpPr>
          <p:nvPr/>
        </p:nvGrpSpPr>
        <p:grpSpPr bwMode="auto">
          <a:xfrm flipH="1">
            <a:off x="3886200" y="2579688"/>
            <a:ext cx="1219200" cy="1219200"/>
            <a:chOff x="1536" y="1440"/>
            <a:chExt cx="768" cy="768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1536" y="1440"/>
              <a:ext cx="768" cy="768"/>
            </a:xfrm>
            <a:custGeom>
              <a:avLst/>
              <a:gdLst>
                <a:gd name="T0" fmla="*/ 0 w 768"/>
                <a:gd name="T1" fmla="*/ 0 h 768"/>
                <a:gd name="T2" fmla="*/ 96 w 768"/>
                <a:gd name="T3" fmla="*/ 36 h 768"/>
                <a:gd name="T4" fmla="*/ 96 w 768"/>
                <a:gd name="T5" fmla="*/ 96 h 768"/>
                <a:gd name="T6" fmla="*/ 768 w 768"/>
                <a:gd name="T7" fmla="*/ 624 h 768"/>
                <a:gd name="T8" fmla="*/ 768 w 768"/>
                <a:gd name="T9" fmla="*/ 768 h 768"/>
                <a:gd name="T10" fmla="*/ 720 w 768"/>
                <a:gd name="T11" fmla="*/ 768 h 768"/>
                <a:gd name="T12" fmla="*/ 720 w 768"/>
                <a:gd name="T13" fmla="*/ 654 h 768"/>
                <a:gd name="T14" fmla="*/ 0 w 768"/>
                <a:gd name="T15" fmla="*/ 96 h 768"/>
                <a:gd name="T16" fmla="*/ 0 w 768"/>
                <a:gd name="T17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8" h="768">
                  <a:moveTo>
                    <a:pt x="0" y="0"/>
                  </a:moveTo>
                  <a:lnTo>
                    <a:pt x="96" y="36"/>
                  </a:lnTo>
                  <a:lnTo>
                    <a:pt x="96" y="96"/>
                  </a:lnTo>
                  <a:lnTo>
                    <a:pt x="768" y="624"/>
                  </a:lnTo>
                  <a:lnTo>
                    <a:pt x="768" y="768"/>
                  </a:lnTo>
                  <a:lnTo>
                    <a:pt x="720" y="768"/>
                  </a:lnTo>
                  <a:lnTo>
                    <a:pt x="720" y="654"/>
                  </a:lnTo>
                  <a:lnTo>
                    <a:pt x="0" y="96"/>
                  </a:lnTo>
                  <a:cubicBezTo>
                    <a:pt x="0" y="64"/>
                    <a:pt x="0" y="32"/>
                    <a:pt x="0" y="0"/>
                  </a:cubicBez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AutoShape 7"/>
            <p:cNvSpPr>
              <a:spLocks noChangeArrowheads="1"/>
            </p:cNvSpPr>
            <p:nvPr/>
          </p:nvSpPr>
          <p:spPr bwMode="auto">
            <a:xfrm flipH="1">
              <a:off x="2232" y="2144"/>
              <a:ext cx="24" cy="64"/>
            </a:xfrm>
            <a:prstGeom prst="flowChartDelay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2590800" y="3036888"/>
            <a:ext cx="990600" cy="1752600"/>
            <a:chOff x="1632" y="1728"/>
            <a:chExt cx="624" cy="1104"/>
          </a:xfrm>
        </p:grpSpPr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632" y="2736"/>
              <a:ext cx="624" cy="96"/>
            </a:xfrm>
            <a:prstGeom prst="rect">
              <a:avLst/>
            </a:pr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1736" y="1872"/>
              <a:ext cx="416" cy="864"/>
            </a:xfrm>
            <a:prstGeom prst="rect">
              <a:avLst/>
            </a:prstGeom>
            <a:gradFill rotWithShape="0">
              <a:gsLst>
                <a:gs pos="0">
                  <a:srgbClr val="FF6600">
                    <a:gamma/>
                    <a:shade val="46275"/>
                    <a:invGamma/>
                  </a:srgbClr>
                </a:gs>
                <a:gs pos="5000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1632" y="1776"/>
              <a:ext cx="624" cy="96"/>
            </a:xfrm>
            <a:prstGeom prst="rect">
              <a:avLst/>
            </a:pr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1824" y="1728"/>
              <a:ext cx="243" cy="48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" name="Group 15"/>
          <p:cNvGrpSpPr>
            <a:grpSpLocks/>
          </p:cNvGrpSpPr>
          <p:nvPr/>
        </p:nvGrpSpPr>
        <p:grpSpPr bwMode="auto">
          <a:xfrm>
            <a:off x="4038600" y="3036888"/>
            <a:ext cx="990600" cy="1752600"/>
            <a:chOff x="2544" y="1728"/>
            <a:chExt cx="624" cy="1104"/>
          </a:xfrm>
        </p:grpSpPr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2544" y="2736"/>
              <a:ext cx="624" cy="96"/>
            </a:xfrm>
            <a:prstGeom prst="rect">
              <a:avLst/>
            </a:pr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2648" y="1872"/>
              <a:ext cx="416" cy="864"/>
            </a:xfrm>
            <a:prstGeom prst="rect">
              <a:avLst/>
            </a:prstGeom>
            <a:gradFill rotWithShape="0">
              <a:gsLst>
                <a:gs pos="0">
                  <a:srgbClr val="FF6600">
                    <a:gamma/>
                    <a:shade val="46275"/>
                    <a:invGamma/>
                  </a:srgbClr>
                </a:gs>
                <a:gs pos="5000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2544" y="1776"/>
              <a:ext cx="624" cy="96"/>
            </a:xfrm>
            <a:prstGeom prst="rect">
              <a:avLst/>
            </a:pr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2736" y="1728"/>
              <a:ext cx="243" cy="48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1447800" y="4789488"/>
            <a:ext cx="4800600" cy="762000"/>
          </a:xfrm>
          <a:prstGeom prst="rect">
            <a:avLst/>
          </a:prstGeom>
          <a:solidFill>
            <a:srgbClr val="FFCC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1727200" y="4256088"/>
            <a:ext cx="406400" cy="990600"/>
          </a:xfrm>
          <a:custGeom>
            <a:avLst/>
            <a:gdLst>
              <a:gd name="T0" fmla="*/ 112 w 256"/>
              <a:gd name="T1" fmla="*/ 0 h 624"/>
              <a:gd name="T2" fmla="*/ 112 w 256"/>
              <a:gd name="T3" fmla="*/ 576 h 624"/>
              <a:gd name="T4" fmla="*/ 0 w 256"/>
              <a:gd name="T5" fmla="*/ 576 h 624"/>
              <a:gd name="T6" fmla="*/ 0 w 256"/>
              <a:gd name="T7" fmla="*/ 624 h 624"/>
              <a:gd name="T8" fmla="*/ 256 w 256"/>
              <a:gd name="T9" fmla="*/ 624 h 624"/>
              <a:gd name="T10" fmla="*/ 256 w 256"/>
              <a:gd name="T11" fmla="*/ 576 h 624"/>
              <a:gd name="T12" fmla="*/ 160 w 256"/>
              <a:gd name="T13" fmla="*/ 576 h 624"/>
              <a:gd name="T14" fmla="*/ 160 w 256"/>
              <a:gd name="T15" fmla="*/ 0 h 624"/>
              <a:gd name="T16" fmla="*/ 112 w 256"/>
              <a:gd name="T17" fmla="*/ 0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6" h="624">
                <a:moveTo>
                  <a:pt x="112" y="0"/>
                </a:moveTo>
                <a:lnTo>
                  <a:pt x="112" y="576"/>
                </a:lnTo>
                <a:lnTo>
                  <a:pt x="0" y="576"/>
                </a:lnTo>
                <a:lnTo>
                  <a:pt x="0" y="624"/>
                </a:lnTo>
                <a:lnTo>
                  <a:pt x="256" y="624"/>
                </a:lnTo>
                <a:lnTo>
                  <a:pt x="256" y="576"/>
                </a:lnTo>
                <a:lnTo>
                  <a:pt x="160" y="576"/>
                </a:lnTo>
                <a:lnTo>
                  <a:pt x="160" y="0"/>
                </a:lnTo>
                <a:lnTo>
                  <a:pt x="112" y="0"/>
                </a:lnTo>
                <a:close/>
              </a:path>
            </a:pathLst>
          </a:cu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1981200" y="4256088"/>
            <a:ext cx="76200" cy="152400"/>
          </a:xfrm>
          <a:prstGeom prst="rect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2057400" y="4256088"/>
            <a:ext cx="152400" cy="152400"/>
          </a:xfrm>
          <a:prstGeom prst="rect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7" name="Freeform 24"/>
          <p:cNvSpPr>
            <a:spLocks/>
          </p:cNvSpPr>
          <p:nvPr/>
        </p:nvSpPr>
        <p:spPr bwMode="auto">
          <a:xfrm>
            <a:off x="2108200" y="2884488"/>
            <a:ext cx="1625600" cy="1358900"/>
          </a:xfrm>
          <a:custGeom>
            <a:avLst/>
            <a:gdLst>
              <a:gd name="T0" fmla="*/ 0 w 1024"/>
              <a:gd name="T1" fmla="*/ 856 h 856"/>
              <a:gd name="T2" fmla="*/ 0 w 1024"/>
              <a:gd name="T3" fmla="*/ 0 h 856"/>
              <a:gd name="T4" fmla="*/ 1024 w 1024"/>
              <a:gd name="T5" fmla="*/ 0 h 856"/>
              <a:gd name="T6" fmla="*/ 1024 w 1024"/>
              <a:gd name="T7" fmla="*/ 48 h 856"/>
              <a:gd name="T8" fmla="*/ 40 w 1024"/>
              <a:gd name="T9" fmla="*/ 48 h 856"/>
              <a:gd name="T10" fmla="*/ 40 w 1024"/>
              <a:gd name="T11" fmla="*/ 856 h 856"/>
              <a:gd name="T12" fmla="*/ 0 w 1024"/>
              <a:gd name="T13" fmla="*/ 856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4" h="856">
                <a:moveTo>
                  <a:pt x="0" y="856"/>
                </a:moveTo>
                <a:lnTo>
                  <a:pt x="0" y="0"/>
                </a:lnTo>
                <a:lnTo>
                  <a:pt x="1024" y="0"/>
                </a:lnTo>
                <a:lnTo>
                  <a:pt x="1024" y="48"/>
                </a:lnTo>
                <a:lnTo>
                  <a:pt x="40" y="48"/>
                </a:lnTo>
                <a:lnTo>
                  <a:pt x="40" y="856"/>
                </a:lnTo>
                <a:lnTo>
                  <a:pt x="0" y="856"/>
                </a:lnTo>
                <a:close/>
              </a:path>
            </a:pathLst>
          </a:cu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8" name="Freeform 25"/>
          <p:cNvSpPr>
            <a:spLocks/>
          </p:cNvSpPr>
          <p:nvPr/>
        </p:nvSpPr>
        <p:spPr bwMode="auto">
          <a:xfrm>
            <a:off x="2870200" y="2960688"/>
            <a:ext cx="863600" cy="2286000"/>
          </a:xfrm>
          <a:custGeom>
            <a:avLst/>
            <a:gdLst>
              <a:gd name="T0" fmla="*/ 112 w 600"/>
              <a:gd name="T1" fmla="*/ 1096 h 1440"/>
              <a:gd name="T2" fmla="*/ 112 w 600"/>
              <a:gd name="T3" fmla="*/ 1392 h 1440"/>
              <a:gd name="T4" fmla="*/ 0 w 600"/>
              <a:gd name="T5" fmla="*/ 1392 h 1440"/>
              <a:gd name="T6" fmla="*/ 0 w 600"/>
              <a:gd name="T7" fmla="*/ 1440 h 1440"/>
              <a:gd name="T8" fmla="*/ 256 w 600"/>
              <a:gd name="T9" fmla="*/ 1440 h 1440"/>
              <a:gd name="T10" fmla="*/ 256 w 600"/>
              <a:gd name="T11" fmla="*/ 1392 h 1440"/>
              <a:gd name="T12" fmla="*/ 160 w 600"/>
              <a:gd name="T13" fmla="*/ 1392 h 1440"/>
              <a:gd name="T14" fmla="*/ 160 w 600"/>
              <a:gd name="T15" fmla="*/ 1152 h 1440"/>
              <a:gd name="T16" fmla="*/ 600 w 600"/>
              <a:gd name="T17" fmla="*/ 1152 h 1440"/>
              <a:gd name="T18" fmla="*/ 600 w 600"/>
              <a:gd name="T19" fmla="*/ 0 h 1440"/>
              <a:gd name="T20" fmla="*/ 424 w 600"/>
              <a:gd name="T21" fmla="*/ 0 h 1440"/>
              <a:gd name="T22" fmla="*/ 424 w 600"/>
              <a:gd name="T23" fmla="*/ 48 h 1440"/>
              <a:gd name="T24" fmla="*/ 552 w 600"/>
              <a:gd name="T25" fmla="*/ 48 h 1440"/>
              <a:gd name="T26" fmla="*/ 552 w 600"/>
              <a:gd name="T27" fmla="*/ 1096 h 1440"/>
              <a:gd name="T28" fmla="*/ 112 w 600"/>
              <a:gd name="T29" fmla="*/ 1096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00" h="1440">
                <a:moveTo>
                  <a:pt x="112" y="1096"/>
                </a:moveTo>
                <a:lnTo>
                  <a:pt x="112" y="1392"/>
                </a:lnTo>
                <a:lnTo>
                  <a:pt x="0" y="1392"/>
                </a:lnTo>
                <a:lnTo>
                  <a:pt x="0" y="1440"/>
                </a:lnTo>
                <a:lnTo>
                  <a:pt x="256" y="1440"/>
                </a:lnTo>
                <a:lnTo>
                  <a:pt x="256" y="1392"/>
                </a:lnTo>
                <a:lnTo>
                  <a:pt x="160" y="1392"/>
                </a:lnTo>
                <a:lnTo>
                  <a:pt x="160" y="1152"/>
                </a:lnTo>
                <a:lnTo>
                  <a:pt x="600" y="1152"/>
                </a:lnTo>
                <a:lnTo>
                  <a:pt x="600" y="0"/>
                </a:lnTo>
                <a:lnTo>
                  <a:pt x="424" y="0"/>
                </a:lnTo>
                <a:lnTo>
                  <a:pt x="424" y="48"/>
                </a:lnTo>
                <a:lnTo>
                  <a:pt x="552" y="48"/>
                </a:lnTo>
                <a:lnTo>
                  <a:pt x="552" y="1096"/>
                </a:lnTo>
                <a:lnTo>
                  <a:pt x="112" y="1096"/>
                </a:lnTo>
                <a:close/>
              </a:path>
            </a:pathLst>
          </a:cu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9" name="Freeform 26"/>
          <p:cNvSpPr>
            <a:spLocks/>
          </p:cNvSpPr>
          <p:nvPr/>
        </p:nvSpPr>
        <p:spPr bwMode="auto">
          <a:xfrm>
            <a:off x="3657600" y="2960688"/>
            <a:ext cx="457200" cy="2286000"/>
          </a:xfrm>
          <a:custGeom>
            <a:avLst/>
            <a:gdLst>
              <a:gd name="T0" fmla="*/ 112 w 288"/>
              <a:gd name="T1" fmla="*/ 0 h 1440"/>
              <a:gd name="T2" fmla="*/ 112 w 288"/>
              <a:gd name="T3" fmla="*/ 1392 h 1440"/>
              <a:gd name="T4" fmla="*/ 0 w 288"/>
              <a:gd name="T5" fmla="*/ 1392 h 1440"/>
              <a:gd name="T6" fmla="*/ 0 w 288"/>
              <a:gd name="T7" fmla="*/ 1440 h 1440"/>
              <a:gd name="T8" fmla="*/ 256 w 288"/>
              <a:gd name="T9" fmla="*/ 1440 h 1440"/>
              <a:gd name="T10" fmla="*/ 256 w 288"/>
              <a:gd name="T11" fmla="*/ 1392 h 1440"/>
              <a:gd name="T12" fmla="*/ 160 w 288"/>
              <a:gd name="T13" fmla="*/ 1392 h 1440"/>
              <a:gd name="T14" fmla="*/ 160 w 288"/>
              <a:gd name="T15" fmla="*/ 40 h 1440"/>
              <a:gd name="T16" fmla="*/ 288 w 288"/>
              <a:gd name="T17" fmla="*/ 40 h 1440"/>
              <a:gd name="T18" fmla="*/ 288 w 288"/>
              <a:gd name="T19" fmla="*/ 0 h 1440"/>
              <a:gd name="T20" fmla="*/ 112 w 288"/>
              <a:gd name="T21" fmla="*/ 0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8" h="1440">
                <a:moveTo>
                  <a:pt x="112" y="0"/>
                </a:moveTo>
                <a:lnTo>
                  <a:pt x="112" y="1392"/>
                </a:lnTo>
                <a:lnTo>
                  <a:pt x="0" y="1392"/>
                </a:lnTo>
                <a:lnTo>
                  <a:pt x="0" y="1440"/>
                </a:lnTo>
                <a:lnTo>
                  <a:pt x="256" y="1440"/>
                </a:lnTo>
                <a:lnTo>
                  <a:pt x="256" y="1392"/>
                </a:lnTo>
                <a:lnTo>
                  <a:pt x="160" y="1392"/>
                </a:lnTo>
                <a:lnTo>
                  <a:pt x="160" y="40"/>
                </a:lnTo>
                <a:lnTo>
                  <a:pt x="288" y="40"/>
                </a:lnTo>
                <a:lnTo>
                  <a:pt x="288" y="0"/>
                </a:lnTo>
                <a:lnTo>
                  <a:pt x="112" y="0"/>
                </a:lnTo>
                <a:close/>
              </a:path>
            </a:pathLst>
          </a:cu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0" name="Freeform 27"/>
          <p:cNvSpPr>
            <a:spLocks/>
          </p:cNvSpPr>
          <p:nvPr/>
        </p:nvSpPr>
        <p:spPr bwMode="auto">
          <a:xfrm>
            <a:off x="4343400" y="4725988"/>
            <a:ext cx="258763" cy="520700"/>
          </a:xfrm>
          <a:custGeom>
            <a:avLst/>
            <a:gdLst>
              <a:gd name="T0" fmla="*/ 112 w 162"/>
              <a:gd name="T1" fmla="*/ 0 h 328"/>
              <a:gd name="T2" fmla="*/ 112 w 162"/>
              <a:gd name="T3" fmla="*/ 280 h 328"/>
              <a:gd name="T4" fmla="*/ 0 w 162"/>
              <a:gd name="T5" fmla="*/ 280 h 328"/>
              <a:gd name="T6" fmla="*/ 0 w 162"/>
              <a:gd name="T7" fmla="*/ 328 h 328"/>
              <a:gd name="T8" fmla="*/ 162 w 162"/>
              <a:gd name="T9" fmla="*/ 328 h 328"/>
              <a:gd name="T10" fmla="*/ 160 w 162"/>
              <a:gd name="T11" fmla="*/ 0 h 328"/>
              <a:gd name="T12" fmla="*/ 112 w 162"/>
              <a:gd name="T13" fmla="*/ 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2" h="328">
                <a:moveTo>
                  <a:pt x="112" y="0"/>
                </a:moveTo>
                <a:lnTo>
                  <a:pt x="112" y="280"/>
                </a:lnTo>
                <a:lnTo>
                  <a:pt x="0" y="280"/>
                </a:lnTo>
                <a:lnTo>
                  <a:pt x="0" y="328"/>
                </a:lnTo>
                <a:lnTo>
                  <a:pt x="162" y="328"/>
                </a:lnTo>
                <a:lnTo>
                  <a:pt x="160" y="0"/>
                </a:lnTo>
                <a:lnTo>
                  <a:pt x="112" y="0"/>
                </a:lnTo>
                <a:close/>
              </a:path>
            </a:pathLst>
          </a:cu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" name="Freeform 28"/>
          <p:cNvSpPr>
            <a:spLocks/>
          </p:cNvSpPr>
          <p:nvPr/>
        </p:nvSpPr>
        <p:spPr bwMode="auto">
          <a:xfrm>
            <a:off x="4927600" y="4256088"/>
            <a:ext cx="254000" cy="990600"/>
          </a:xfrm>
          <a:custGeom>
            <a:avLst/>
            <a:gdLst>
              <a:gd name="T0" fmla="*/ 112 w 160"/>
              <a:gd name="T1" fmla="*/ 0 h 624"/>
              <a:gd name="T2" fmla="*/ 112 w 160"/>
              <a:gd name="T3" fmla="*/ 576 h 624"/>
              <a:gd name="T4" fmla="*/ 0 w 160"/>
              <a:gd name="T5" fmla="*/ 576 h 624"/>
              <a:gd name="T6" fmla="*/ 0 w 160"/>
              <a:gd name="T7" fmla="*/ 624 h 624"/>
              <a:gd name="T8" fmla="*/ 160 w 160"/>
              <a:gd name="T9" fmla="*/ 624 h 624"/>
              <a:gd name="T10" fmla="*/ 160 w 160"/>
              <a:gd name="T11" fmla="*/ 0 h 624"/>
              <a:gd name="T12" fmla="*/ 112 w 160"/>
              <a:gd name="T13" fmla="*/ 0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0" h="624">
                <a:moveTo>
                  <a:pt x="112" y="0"/>
                </a:moveTo>
                <a:lnTo>
                  <a:pt x="112" y="576"/>
                </a:lnTo>
                <a:lnTo>
                  <a:pt x="0" y="576"/>
                </a:lnTo>
                <a:lnTo>
                  <a:pt x="0" y="624"/>
                </a:lnTo>
                <a:lnTo>
                  <a:pt x="160" y="624"/>
                </a:lnTo>
                <a:lnTo>
                  <a:pt x="160" y="0"/>
                </a:lnTo>
                <a:lnTo>
                  <a:pt x="112" y="0"/>
                </a:lnTo>
                <a:close/>
              </a:path>
            </a:pathLst>
          </a:cu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2362200" y="4256088"/>
            <a:ext cx="76200" cy="152400"/>
          </a:xfrm>
          <a:prstGeom prst="rect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3" name="Freeform 30"/>
          <p:cNvSpPr>
            <a:spLocks/>
          </p:cNvSpPr>
          <p:nvPr/>
        </p:nvSpPr>
        <p:spPr bwMode="auto">
          <a:xfrm flipH="1">
            <a:off x="2184400" y="4256088"/>
            <a:ext cx="330200" cy="533400"/>
          </a:xfrm>
          <a:custGeom>
            <a:avLst/>
            <a:gdLst>
              <a:gd name="T0" fmla="*/ 0 w 208"/>
              <a:gd name="T1" fmla="*/ 0 h 336"/>
              <a:gd name="T2" fmla="*/ 0 w 208"/>
              <a:gd name="T3" fmla="*/ 336 h 336"/>
              <a:gd name="T4" fmla="*/ 208 w 208"/>
              <a:gd name="T5" fmla="*/ 336 h 336"/>
              <a:gd name="T6" fmla="*/ 208 w 208"/>
              <a:gd name="T7" fmla="*/ 288 h 336"/>
              <a:gd name="T8" fmla="*/ 48 w 208"/>
              <a:gd name="T9" fmla="*/ 288 h 336"/>
              <a:gd name="T10" fmla="*/ 48 w 208"/>
              <a:gd name="T11" fmla="*/ 0 h 336"/>
              <a:gd name="T12" fmla="*/ 0 w 208"/>
              <a:gd name="T13" fmla="*/ 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8" h="336">
                <a:moveTo>
                  <a:pt x="0" y="0"/>
                </a:moveTo>
                <a:lnTo>
                  <a:pt x="0" y="336"/>
                </a:lnTo>
                <a:lnTo>
                  <a:pt x="208" y="336"/>
                </a:lnTo>
                <a:lnTo>
                  <a:pt x="208" y="288"/>
                </a:lnTo>
                <a:lnTo>
                  <a:pt x="48" y="288"/>
                </a:lnTo>
                <a:lnTo>
                  <a:pt x="48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5181600" y="4256088"/>
            <a:ext cx="76200" cy="152400"/>
          </a:xfrm>
          <a:prstGeom prst="rect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 flipH="1">
            <a:off x="5334000" y="4256088"/>
            <a:ext cx="152400" cy="152400"/>
          </a:xfrm>
          <a:prstGeom prst="rect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6" name="Freeform 33"/>
          <p:cNvSpPr>
            <a:spLocks/>
          </p:cNvSpPr>
          <p:nvPr/>
        </p:nvSpPr>
        <p:spPr bwMode="auto">
          <a:xfrm>
            <a:off x="3835400" y="2884488"/>
            <a:ext cx="1600200" cy="1358900"/>
          </a:xfrm>
          <a:custGeom>
            <a:avLst/>
            <a:gdLst>
              <a:gd name="T0" fmla="*/ 1008 w 1008"/>
              <a:gd name="T1" fmla="*/ 856 h 856"/>
              <a:gd name="T2" fmla="*/ 1008 w 1008"/>
              <a:gd name="T3" fmla="*/ 0 h 856"/>
              <a:gd name="T4" fmla="*/ 0 w 1008"/>
              <a:gd name="T5" fmla="*/ 0 h 856"/>
              <a:gd name="T6" fmla="*/ 0 w 1008"/>
              <a:gd name="T7" fmla="*/ 48 h 856"/>
              <a:gd name="T8" fmla="*/ 968 w 1008"/>
              <a:gd name="T9" fmla="*/ 48 h 856"/>
              <a:gd name="T10" fmla="*/ 968 w 1008"/>
              <a:gd name="T11" fmla="*/ 856 h 856"/>
              <a:gd name="T12" fmla="*/ 1008 w 1008"/>
              <a:gd name="T13" fmla="*/ 856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8" h="856">
                <a:moveTo>
                  <a:pt x="1008" y="856"/>
                </a:moveTo>
                <a:lnTo>
                  <a:pt x="1008" y="0"/>
                </a:lnTo>
                <a:lnTo>
                  <a:pt x="0" y="0"/>
                </a:lnTo>
                <a:lnTo>
                  <a:pt x="0" y="48"/>
                </a:lnTo>
                <a:lnTo>
                  <a:pt x="968" y="48"/>
                </a:lnTo>
                <a:lnTo>
                  <a:pt x="968" y="856"/>
                </a:lnTo>
                <a:lnTo>
                  <a:pt x="1008" y="856"/>
                </a:lnTo>
                <a:close/>
              </a:path>
            </a:pathLst>
          </a:cu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5486400" y="4256088"/>
            <a:ext cx="76200" cy="152400"/>
          </a:xfrm>
          <a:prstGeom prst="rect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8" name="Freeform 35"/>
          <p:cNvSpPr>
            <a:spLocks/>
          </p:cNvSpPr>
          <p:nvPr/>
        </p:nvSpPr>
        <p:spPr bwMode="auto">
          <a:xfrm>
            <a:off x="5384800" y="4256088"/>
            <a:ext cx="436563" cy="990600"/>
          </a:xfrm>
          <a:custGeom>
            <a:avLst/>
            <a:gdLst>
              <a:gd name="T0" fmla="*/ 112 w 274"/>
              <a:gd name="T1" fmla="*/ 0 h 624"/>
              <a:gd name="T2" fmla="*/ 112 w 274"/>
              <a:gd name="T3" fmla="*/ 576 h 624"/>
              <a:gd name="T4" fmla="*/ 0 w 274"/>
              <a:gd name="T5" fmla="*/ 576 h 624"/>
              <a:gd name="T6" fmla="*/ 0 w 274"/>
              <a:gd name="T7" fmla="*/ 624 h 624"/>
              <a:gd name="T8" fmla="*/ 160 w 274"/>
              <a:gd name="T9" fmla="*/ 624 h 624"/>
              <a:gd name="T10" fmla="*/ 160 w 274"/>
              <a:gd name="T11" fmla="*/ 336 h 624"/>
              <a:gd name="T12" fmla="*/ 274 w 274"/>
              <a:gd name="T13" fmla="*/ 336 h 624"/>
              <a:gd name="T14" fmla="*/ 274 w 274"/>
              <a:gd name="T15" fmla="*/ 294 h 624"/>
              <a:gd name="T16" fmla="*/ 160 w 274"/>
              <a:gd name="T17" fmla="*/ 294 h 624"/>
              <a:gd name="T18" fmla="*/ 160 w 274"/>
              <a:gd name="T19" fmla="*/ 0 h 624"/>
              <a:gd name="T20" fmla="*/ 112 w 274"/>
              <a:gd name="T21" fmla="*/ 0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4" h="624">
                <a:moveTo>
                  <a:pt x="112" y="0"/>
                </a:moveTo>
                <a:lnTo>
                  <a:pt x="112" y="576"/>
                </a:lnTo>
                <a:lnTo>
                  <a:pt x="0" y="576"/>
                </a:lnTo>
                <a:lnTo>
                  <a:pt x="0" y="624"/>
                </a:lnTo>
                <a:lnTo>
                  <a:pt x="160" y="624"/>
                </a:lnTo>
                <a:lnTo>
                  <a:pt x="160" y="336"/>
                </a:lnTo>
                <a:lnTo>
                  <a:pt x="274" y="336"/>
                </a:lnTo>
                <a:lnTo>
                  <a:pt x="274" y="294"/>
                </a:lnTo>
                <a:lnTo>
                  <a:pt x="160" y="294"/>
                </a:lnTo>
                <a:lnTo>
                  <a:pt x="160" y="0"/>
                </a:lnTo>
                <a:lnTo>
                  <a:pt x="112" y="0"/>
                </a:lnTo>
                <a:close/>
              </a:path>
            </a:pathLst>
          </a:cu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9" name="AutoShape 36"/>
          <p:cNvSpPr>
            <a:spLocks noChangeArrowheads="1"/>
          </p:cNvSpPr>
          <p:nvPr/>
        </p:nvSpPr>
        <p:spPr bwMode="auto">
          <a:xfrm rot="5400000" flipH="1">
            <a:off x="3968750" y="2814638"/>
            <a:ext cx="38100" cy="101600"/>
          </a:xfrm>
          <a:prstGeom prst="flowChartDelay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0" name="AutoShape 37"/>
          <p:cNvSpPr>
            <a:spLocks noChangeArrowheads="1"/>
          </p:cNvSpPr>
          <p:nvPr/>
        </p:nvSpPr>
        <p:spPr bwMode="auto">
          <a:xfrm rot="5400000" flipH="1">
            <a:off x="5721350" y="4643438"/>
            <a:ext cx="38100" cy="101600"/>
          </a:xfrm>
          <a:prstGeom prst="flowChartDelay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1" name="AutoShape 38"/>
          <p:cNvSpPr>
            <a:spLocks noChangeArrowheads="1"/>
          </p:cNvSpPr>
          <p:nvPr/>
        </p:nvSpPr>
        <p:spPr bwMode="auto">
          <a:xfrm rot="5400000" flipH="1">
            <a:off x="3587750" y="2814638"/>
            <a:ext cx="38100" cy="101600"/>
          </a:xfrm>
          <a:prstGeom prst="flowChartDelay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2" name="AutoShape 39"/>
          <p:cNvSpPr>
            <a:spLocks noChangeArrowheads="1"/>
          </p:cNvSpPr>
          <p:nvPr/>
        </p:nvSpPr>
        <p:spPr bwMode="auto">
          <a:xfrm rot="5400000" flipH="1">
            <a:off x="2292350" y="4643438"/>
            <a:ext cx="38100" cy="101600"/>
          </a:xfrm>
          <a:prstGeom prst="flowChartDelay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" name="Text Box 40"/>
          <p:cNvSpPr txBox="1">
            <a:spLocks noChangeArrowheads="1"/>
          </p:cNvSpPr>
          <p:nvPr/>
        </p:nvSpPr>
        <p:spPr bwMode="auto">
          <a:xfrm>
            <a:off x="1585913" y="5246688"/>
            <a:ext cx="43588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IG                      F                 L          N          B        E</a:t>
            </a:r>
          </a:p>
        </p:txBody>
      </p:sp>
      <p:grpSp>
        <p:nvGrpSpPr>
          <p:cNvPr id="44" name="Group 41"/>
          <p:cNvGrpSpPr>
            <a:grpSpLocks/>
          </p:cNvGrpSpPr>
          <p:nvPr/>
        </p:nvGrpSpPr>
        <p:grpSpPr bwMode="auto">
          <a:xfrm>
            <a:off x="2476500" y="3341688"/>
            <a:ext cx="1409700" cy="1247775"/>
            <a:chOff x="1560" y="1920"/>
            <a:chExt cx="888" cy="786"/>
          </a:xfrm>
        </p:grpSpPr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1680" y="1920"/>
              <a:ext cx="768" cy="72"/>
            </a:xfrm>
            <a:custGeom>
              <a:avLst/>
              <a:gdLst>
                <a:gd name="T0" fmla="*/ 768 w 768"/>
                <a:gd name="T1" fmla="*/ 0 h 72"/>
                <a:gd name="T2" fmla="*/ 480 w 768"/>
                <a:gd name="T3" fmla="*/ 0 h 72"/>
                <a:gd name="T4" fmla="*/ 0 w 768"/>
                <a:gd name="T5" fmla="*/ 48 h 72"/>
                <a:gd name="T6" fmla="*/ 48 w 768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8" h="72">
                  <a:moveTo>
                    <a:pt x="768" y="0"/>
                  </a:moveTo>
                  <a:lnTo>
                    <a:pt x="480" y="0"/>
                  </a:lnTo>
                  <a:lnTo>
                    <a:pt x="0" y="48"/>
                  </a:lnTo>
                  <a:lnTo>
                    <a:pt x="48" y="72"/>
                  </a:lnTo>
                </a:path>
              </a:pathLst>
            </a:custGeom>
            <a:noFill/>
            <a:ln w="28575" cmpd="sng">
              <a:solidFill>
                <a:srgbClr val="663300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6" name="Group 43"/>
            <p:cNvGrpSpPr>
              <a:grpSpLocks/>
            </p:cNvGrpSpPr>
            <p:nvPr/>
          </p:nvGrpSpPr>
          <p:grpSpPr bwMode="auto">
            <a:xfrm>
              <a:off x="1560" y="1968"/>
              <a:ext cx="648" cy="738"/>
              <a:chOff x="1560" y="1968"/>
              <a:chExt cx="648" cy="738"/>
            </a:xfrm>
          </p:grpSpPr>
          <p:sp>
            <p:nvSpPr>
              <p:cNvPr id="47" name="Freeform 44"/>
              <p:cNvSpPr>
                <a:spLocks/>
              </p:cNvSpPr>
              <p:nvPr/>
            </p:nvSpPr>
            <p:spPr bwMode="auto">
              <a:xfrm>
                <a:off x="1680" y="1968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Freeform 45"/>
              <p:cNvSpPr>
                <a:spLocks/>
              </p:cNvSpPr>
              <p:nvPr/>
            </p:nvSpPr>
            <p:spPr bwMode="auto">
              <a:xfrm>
                <a:off x="1680" y="2022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Freeform 46"/>
              <p:cNvSpPr>
                <a:spLocks/>
              </p:cNvSpPr>
              <p:nvPr/>
            </p:nvSpPr>
            <p:spPr bwMode="auto">
              <a:xfrm>
                <a:off x="1680" y="2070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Freeform 47"/>
              <p:cNvSpPr>
                <a:spLocks/>
              </p:cNvSpPr>
              <p:nvPr/>
            </p:nvSpPr>
            <p:spPr bwMode="auto">
              <a:xfrm>
                <a:off x="1680" y="2118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Freeform 48"/>
              <p:cNvSpPr>
                <a:spLocks/>
              </p:cNvSpPr>
              <p:nvPr/>
            </p:nvSpPr>
            <p:spPr bwMode="auto">
              <a:xfrm>
                <a:off x="1680" y="2166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Freeform 49"/>
              <p:cNvSpPr>
                <a:spLocks/>
              </p:cNvSpPr>
              <p:nvPr/>
            </p:nvSpPr>
            <p:spPr bwMode="auto">
              <a:xfrm>
                <a:off x="1680" y="2214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Freeform 50"/>
              <p:cNvSpPr>
                <a:spLocks/>
              </p:cNvSpPr>
              <p:nvPr/>
            </p:nvSpPr>
            <p:spPr bwMode="auto">
              <a:xfrm>
                <a:off x="1680" y="2262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Freeform 51"/>
              <p:cNvSpPr>
                <a:spLocks/>
              </p:cNvSpPr>
              <p:nvPr/>
            </p:nvSpPr>
            <p:spPr bwMode="auto">
              <a:xfrm>
                <a:off x="1680" y="2310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Freeform 52"/>
              <p:cNvSpPr>
                <a:spLocks/>
              </p:cNvSpPr>
              <p:nvPr/>
            </p:nvSpPr>
            <p:spPr bwMode="auto">
              <a:xfrm>
                <a:off x="1680" y="2358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Freeform 53"/>
              <p:cNvSpPr>
                <a:spLocks/>
              </p:cNvSpPr>
              <p:nvPr/>
            </p:nvSpPr>
            <p:spPr bwMode="auto">
              <a:xfrm>
                <a:off x="1680" y="2406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Freeform 54"/>
              <p:cNvSpPr>
                <a:spLocks/>
              </p:cNvSpPr>
              <p:nvPr/>
            </p:nvSpPr>
            <p:spPr bwMode="auto">
              <a:xfrm>
                <a:off x="1680" y="2454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Freeform 55"/>
              <p:cNvSpPr>
                <a:spLocks/>
              </p:cNvSpPr>
              <p:nvPr/>
            </p:nvSpPr>
            <p:spPr bwMode="auto">
              <a:xfrm>
                <a:off x="1680" y="2502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Freeform 56"/>
              <p:cNvSpPr>
                <a:spLocks/>
              </p:cNvSpPr>
              <p:nvPr/>
            </p:nvSpPr>
            <p:spPr bwMode="auto">
              <a:xfrm>
                <a:off x="1680" y="2550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Freeform 57"/>
              <p:cNvSpPr>
                <a:spLocks/>
              </p:cNvSpPr>
              <p:nvPr/>
            </p:nvSpPr>
            <p:spPr bwMode="auto">
              <a:xfrm>
                <a:off x="1560" y="2598"/>
                <a:ext cx="648" cy="108"/>
              </a:xfrm>
              <a:custGeom>
                <a:avLst/>
                <a:gdLst>
                  <a:gd name="T0" fmla="*/ 594 w 648"/>
                  <a:gd name="T1" fmla="*/ 0 h 108"/>
                  <a:gd name="T2" fmla="*/ 648 w 648"/>
                  <a:gd name="T3" fmla="*/ 18 h 108"/>
                  <a:gd name="T4" fmla="*/ 120 w 648"/>
                  <a:gd name="T5" fmla="*/ 66 h 108"/>
                  <a:gd name="T6" fmla="*/ 0 w 648"/>
                  <a:gd name="T7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8" h="108">
                    <a:moveTo>
                      <a:pt x="594" y="0"/>
                    </a:moveTo>
                    <a:lnTo>
                      <a:pt x="648" y="18"/>
                    </a:lnTo>
                    <a:lnTo>
                      <a:pt x="120" y="66"/>
                    </a:lnTo>
                    <a:lnTo>
                      <a:pt x="0" y="108"/>
                    </a:lnTo>
                  </a:path>
                </a:pathLst>
              </a:custGeom>
              <a:noFill/>
              <a:ln w="28575" cmpd="sng">
                <a:solidFill>
                  <a:srgbClr val="663300"/>
                </a:solidFill>
                <a:round/>
                <a:headEnd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61" name="Group 58"/>
          <p:cNvGrpSpPr>
            <a:grpSpLocks/>
          </p:cNvGrpSpPr>
          <p:nvPr/>
        </p:nvGrpSpPr>
        <p:grpSpPr bwMode="auto">
          <a:xfrm>
            <a:off x="4000500" y="3416300"/>
            <a:ext cx="952500" cy="1439863"/>
            <a:chOff x="2520" y="2152"/>
            <a:chExt cx="600" cy="907"/>
          </a:xfrm>
        </p:grpSpPr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2592" y="2153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2592" y="2207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>
              <a:off x="2592" y="2255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>
              <a:off x="2592" y="2303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2592" y="2351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>
              <a:off x="2592" y="2399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2592" y="2447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>
              <a:off x="2592" y="2495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2592" y="2543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2592" y="2591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69"/>
            <p:cNvSpPr>
              <a:spLocks/>
            </p:cNvSpPr>
            <p:nvPr/>
          </p:nvSpPr>
          <p:spPr bwMode="auto">
            <a:xfrm>
              <a:off x="2592" y="2639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2592" y="2687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71"/>
            <p:cNvSpPr>
              <a:spLocks/>
            </p:cNvSpPr>
            <p:nvPr/>
          </p:nvSpPr>
          <p:spPr bwMode="auto">
            <a:xfrm>
              <a:off x="2592" y="2735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72"/>
            <p:cNvSpPr>
              <a:spLocks/>
            </p:cNvSpPr>
            <p:nvPr/>
          </p:nvSpPr>
          <p:spPr bwMode="auto">
            <a:xfrm>
              <a:off x="2592" y="2783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73"/>
            <p:cNvSpPr>
              <a:spLocks/>
            </p:cNvSpPr>
            <p:nvPr/>
          </p:nvSpPr>
          <p:spPr bwMode="auto">
            <a:xfrm>
              <a:off x="2520" y="2152"/>
              <a:ext cx="120" cy="901"/>
            </a:xfrm>
            <a:custGeom>
              <a:avLst/>
              <a:gdLst>
                <a:gd name="T0" fmla="*/ 0 w 120"/>
                <a:gd name="T1" fmla="*/ 901 h 901"/>
                <a:gd name="T2" fmla="*/ 0 w 120"/>
                <a:gd name="T3" fmla="*/ 721 h 901"/>
                <a:gd name="T4" fmla="*/ 40 w 120"/>
                <a:gd name="T5" fmla="*/ 720 h 901"/>
                <a:gd name="T6" fmla="*/ 40 w 120"/>
                <a:gd name="T7" fmla="*/ 0 h 901"/>
                <a:gd name="T8" fmla="*/ 120 w 120"/>
                <a:gd name="T9" fmla="*/ 1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901">
                  <a:moveTo>
                    <a:pt x="0" y="901"/>
                  </a:moveTo>
                  <a:lnTo>
                    <a:pt x="0" y="721"/>
                  </a:lnTo>
                  <a:lnTo>
                    <a:pt x="40" y="720"/>
                  </a:lnTo>
                  <a:lnTo>
                    <a:pt x="40" y="0"/>
                  </a:lnTo>
                  <a:lnTo>
                    <a:pt x="120" y="1"/>
                  </a:lnTo>
                </a:path>
              </a:pathLst>
            </a:custGeom>
            <a:noFill/>
            <a:ln w="28575" cmpd="sng">
              <a:solidFill>
                <a:srgbClr val="663300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74"/>
            <p:cNvSpPr>
              <a:spLocks/>
            </p:cNvSpPr>
            <p:nvPr/>
          </p:nvSpPr>
          <p:spPr bwMode="auto">
            <a:xfrm>
              <a:off x="2874" y="2831"/>
              <a:ext cx="246" cy="228"/>
            </a:xfrm>
            <a:custGeom>
              <a:avLst/>
              <a:gdLst>
                <a:gd name="T0" fmla="*/ 192 w 246"/>
                <a:gd name="T1" fmla="*/ 0 h 228"/>
                <a:gd name="T2" fmla="*/ 246 w 246"/>
                <a:gd name="T3" fmla="*/ 18 h 228"/>
                <a:gd name="T4" fmla="*/ 0 w 246"/>
                <a:gd name="T5" fmla="*/ 54 h 228"/>
                <a:gd name="T6" fmla="*/ 0 w 246"/>
                <a:gd name="T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6" h="228">
                  <a:moveTo>
                    <a:pt x="192" y="0"/>
                  </a:moveTo>
                  <a:lnTo>
                    <a:pt x="246" y="18"/>
                  </a:lnTo>
                  <a:lnTo>
                    <a:pt x="0" y="54"/>
                  </a:lnTo>
                  <a:lnTo>
                    <a:pt x="0" y="228"/>
                  </a:lnTo>
                </a:path>
              </a:pathLst>
            </a:custGeom>
            <a:noFill/>
            <a:ln w="28575" cmpd="sng">
              <a:solidFill>
                <a:srgbClr val="663300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8" name="AutoShape 75"/>
          <p:cNvSpPr>
            <a:spLocks noChangeArrowheads="1"/>
          </p:cNvSpPr>
          <p:nvPr/>
        </p:nvSpPr>
        <p:spPr bwMode="auto">
          <a:xfrm>
            <a:off x="2133600" y="4941888"/>
            <a:ext cx="762000" cy="152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DDDDD">
                  <a:gamma/>
                  <a:shade val="46275"/>
                  <a:invGamma/>
                </a:srgbClr>
              </a:gs>
              <a:gs pos="5000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79" name="Group 76"/>
          <p:cNvGrpSpPr>
            <a:grpSpLocks/>
          </p:cNvGrpSpPr>
          <p:nvPr/>
        </p:nvGrpSpPr>
        <p:grpSpPr bwMode="auto">
          <a:xfrm>
            <a:off x="1949450" y="4903788"/>
            <a:ext cx="1098550" cy="203200"/>
            <a:chOff x="1228" y="2904"/>
            <a:chExt cx="692" cy="128"/>
          </a:xfrm>
        </p:grpSpPr>
        <p:sp>
          <p:nvSpPr>
            <p:cNvPr id="80" name="Freeform 77"/>
            <p:cNvSpPr>
              <a:spLocks/>
            </p:cNvSpPr>
            <p:nvPr/>
          </p:nvSpPr>
          <p:spPr bwMode="auto">
            <a:xfrm>
              <a:off x="1228" y="2976"/>
              <a:ext cx="116" cy="1"/>
            </a:xfrm>
            <a:custGeom>
              <a:avLst/>
              <a:gdLst>
                <a:gd name="T0" fmla="*/ 116 w 116"/>
                <a:gd name="T1" fmla="*/ 0 h 1"/>
                <a:gd name="T2" fmla="*/ 0 w 11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6" h="1">
                  <a:moveTo>
                    <a:pt x="116" y="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663300"/>
              </a:solidFill>
              <a:round/>
              <a:headEnd type="none" w="med" len="med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Line 78"/>
            <p:cNvSpPr>
              <a:spLocks noChangeShapeType="1"/>
            </p:cNvSpPr>
            <p:nvPr/>
          </p:nvSpPr>
          <p:spPr bwMode="auto">
            <a:xfrm>
              <a:off x="1824" y="2976"/>
              <a:ext cx="96" cy="0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1392" y="2912"/>
              <a:ext cx="56" cy="120"/>
            </a:xfrm>
            <a:custGeom>
              <a:avLst/>
              <a:gdLst>
                <a:gd name="T0" fmla="*/ 0 w 56"/>
                <a:gd name="T1" fmla="*/ 16 h 120"/>
                <a:gd name="T2" fmla="*/ 16 w 56"/>
                <a:gd name="T3" fmla="*/ 0 h 120"/>
                <a:gd name="T4" fmla="*/ 28 w 56"/>
                <a:gd name="T5" fmla="*/ 120 h 120"/>
                <a:gd name="T6" fmla="*/ 56 w 56"/>
                <a:gd name="T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20">
                  <a:moveTo>
                    <a:pt x="0" y="16"/>
                  </a:moveTo>
                  <a:lnTo>
                    <a:pt x="16" y="0"/>
                  </a:lnTo>
                  <a:lnTo>
                    <a:pt x="28" y="120"/>
                  </a:lnTo>
                  <a:lnTo>
                    <a:pt x="56" y="112"/>
                  </a:lnTo>
                </a:path>
              </a:pathLst>
            </a:custGeom>
            <a:noFill/>
            <a:ln w="19050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Freeform 80"/>
            <p:cNvSpPr>
              <a:spLocks/>
            </p:cNvSpPr>
            <p:nvPr/>
          </p:nvSpPr>
          <p:spPr bwMode="auto">
            <a:xfrm>
              <a:off x="1440" y="2904"/>
              <a:ext cx="56" cy="120"/>
            </a:xfrm>
            <a:custGeom>
              <a:avLst/>
              <a:gdLst>
                <a:gd name="T0" fmla="*/ 0 w 56"/>
                <a:gd name="T1" fmla="*/ 16 h 120"/>
                <a:gd name="T2" fmla="*/ 16 w 56"/>
                <a:gd name="T3" fmla="*/ 0 h 120"/>
                <a:gd name="T4" fmla="*/ 28 w 56"/>
                <a:gd name="T5" fmla="*/ 120 h 120"/>
                <a:gd name="T6" fmla="*/ 56 w 56"/>
                <a:gd name="T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20">
                  <a:moveTo>
                    <a:pt x="0" y="16"/>
                  </a:moveTo>
                  <a:lnTo>
                    <a:pt x="16" y="0"/>
                  </a:lnTo>
                  <a:lnTo>
                    <a:pt x="28" y="120"/>
                  </a:lnTo>
                  <a:lnTo>
                    <a:pt x="56" y="112"/>
                  </a:lnTo>
                </a:path>
              </a:pathLst>
            </a:custGeom>
            <a:noFill/>
            <a:ln w="19050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Freeform 81"/>
            <p:cNvSpPr>
              <a:spLocks/>
            </p:cNvSpPr>
            <p:nvPr/>
          </p:nvSpPr>
          <p:spPr bwMode="auto">
            <a:xfrm>
              <a:off x="1480" y="2904"/>
              <a:ext cx="56" cy="120"/>
            </a:xfrm>
            <a:custGeom>
              <a:avLst/>
              <a:gdLst>
                <a:gd name="T0" fmla="*/ 0 w 56"/>
                <a:gd name="T1" fmla="*/ 16 h 120"/>
                <a:gd name="T2" fmla="*/ 16 w 56"/>
                <a:gd name="T3" fmla="*/ 0 h 120"/>
                <a:gd name="T4" fmla="*/ 28 w 56"/>
                <a:gd name="T5" fmla="*/ 120 h 120"/>
                <a:gd name="T6" fmla="*/ 56 w 56"/>
                <a:gd name="T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20">
                  <a:moveTo>
                    <a:pt x="0" y="16"/>
                  </a:moveTo>
                  <a:lnTo>
                    <a:pt x="16" y="0"/>
                  </a:lnTo>
                  <a:lnTo>
                    <a:pt x="28" y="120"/>
                  </a:lnTo>
                  <a:lnTo>
                    <a:pt x="56" y="112"/>
                  </a:lnTo>
                </a:path>
              </a:pathLst>
            </a:custGeom>
            <a:noFill/>
            <a:ln w="19050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82"/>
            <p:cNvSpPr>
              <a:spLocks/>
            </p:cNvSpPr>
            <p:nvPr/>
          </p:nvSpPr>
          <p:spPr bwMode="auto">
            <a:xfrm>
              <a:off x="1528" y="2904"/>
              <a:ext cx="56" cy="120"/>
            </a:xfrm>
            <a:custGeom>
              <a:avLst/>
              <a:gdLst>
                <a:gd name="T0" fmla="*/ 0 w 56"/>
                <a:gd name="T1" fmla="*/ 16 h 120"/>
                <a:gd name="T2" fmla="*/ 16 w 56"/>
                <a:gd name="T3" fmla="*/ 0 h 120"/>
                <a:gd name="T4" fmla="*/ 28 w 56"/>
                <a:gd name="T5" fmla="*/ 120 h 120"/>
                <a:gd name="T6" fmla="*/ 56 w 56"/>
                <a:gd name="T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20">
                  <a:moveTo>
                    <a:pt x="0" y="16"/>
                  </a:moveTo>
                  <a:lnTo>
                    <a:pt x="16" y="0"/>
                  </a:lnTo>
                  <a:lnTo>
                    <a:pt x="28" y="120"/>
                  </a:lnTo>
                  <a:lnTo>
                    <a:pt x="56" y="112"/>
                  </a:lnTo>
                </a:path>
              </a:pathLst>
            </a:custGeom>
            <a:noFill/>
            <a:ln w="19050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Freeform 83"/>
            <p:cNvSpPr>
              <a:spLocks/>
            </p:cNvSpPr>
            <p:nvPr/>
          </p:nvSpPr>
          <p:spPr bwMode="auto">
            <a:xfrm>
              <a:off x="1576" y="2904"/>
              <a:ext cx="56" cy="120"/>
            </a:xfrm>
            <a:custGeom>
              <a:avLst/>
              <a:gdLst>
                <a:gd name="T0" fmla="*/ 0 w 56"/>
                <a:gd name="T1" fmla="*/ 16 h 120"/>
                <a:gd name="T2" fmla="*/ 16 w 56"/>
                <a:gd name="T3" fmla="*/ 0 h 120"/>
                <a:gd name="T4" fmla="*/ 28 w 56"/>
                <a:gd name="T5" fmla="*/ 120 h 120"/>
                <a:gd name="T6" fmla="*/ 56 w 56"/>
                <a:gd name="T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20">
                  <a:moveTo>
                    <a:pt x="0" y="16"/>
                  </a:moveTo>
                  <a:lnTo>
                    <a:pt x="16" y="0"/>
                  </a:lnTo>
                  <a:lnTo>
                    <a:pt x="28" y="120"/>
                  </a:lnTo>
                  <a:lnTo>
                    <a:pt x="56" y="112"/>
                  </a:lnTo>
                </a:path>
              </a:pathLst>
            </a:custGeom>
            <a:noFill/>
            <a:ln w="19050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Freeform 84"/>
            <p:cNvSpPr>
              <a:spLocks/>
            </p:cNvSpPr>
            <p:nvPr/>
          </p:nvSpPr>
          <p:spPr bwMode="auto">
            <a:xfrm>
              <a:off x="1624" y="2904"/>
              <a:ext cx="56" cy="120"/>
            </a:xfrm>
            <a:custGeom>
              <a:avLst/>
              <a:gdLst>
                <a:gd name="T0" fmla="*/ 0 w 56"/>
                <a:gd name="T1" fmla="*/ 16 h 120"/>
                <a:gd name="T2" fmla="*/ 16 w 56"/>
                <a:gd name="T3" fmla="*/ 0 h 120"/>
                <a:gd name="T4" fmla="*/ 28 w 56"/>
                <a:gd name="T5" fmla="*/ 120 h 120"/>
                <a:gd name="T6" fmla="*/ 56 w 56"/>
                <a:gd name="T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20">
                  <a:moveTo>
                    <a:pt x="0" y="16"/>
                  </a:moveTo>
                  <a:lnTo>
                    <a:pt x="16" y="0"/>
                  </a:lnTo>
                  <a:lnTo>
                    <a:pt x="28" y="120"/>
                  </a:lnTo>
                  <a:lnTo>
                    <a:pt x="56" y="112"/>
                  </a:lnTo>
                </a:path>
              </a:pathLst>
            </a:custGeom>
            <a:noFill/>
            <a:ln w="19050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Freeform 85"/>
            <p:cNvSpPr>
              <a:spLocks/>
            </p:cNvSpPr>
            <p:nvPr/>
          </p:nvSpPr>
          <p:spPr bwMode="auto">
            <a:xfrm>
              <a:off x="1672" y="2904"/>
              <a:ext cx="56" cy="120"/>
            </a:xfrm>
            <a:custGeom>
              <a:avLst/>
              <a:gdLst>
                <a:gd name="T0" fmla="*/ 0 w 56"/>
                <a:gd name="T1" fmla="*/ 16 h 120"/>
                <a:gd name="T2" fmla="*/ 16 w 56"/>
                <a:gd name="T3" fmla="*/ 0 h 120"/>
                <a:gd name="T4" fmla="*/ 28 w 56"/>
                <a:gd name="T5" fmla="*/ 120 h 120"/>
                <a:gd name="T6" fmla="*/ 56 w 56"/>
                <a:gd name="T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20">
                  <a:moveTo>
                    <a:pt x="0" y="16"/>
                  </a:moveTo>
                  <a:lnTo>
                    <a:pt x="16" y="0"/>
                  </a:lnTo>
                  <a:lnTo>
                    <a:pt x="28" y="120"/>
                  </a:lnTo>
                  <a:lnTo>
                    <a:pt x="56" y="112"/>
                  </a:lnTo>
                </a:path>
              </a:pathLst>
            </a:custGeom>
            <a:noFill/>
            <a:ln w="19050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Freeform 86"/>
            <p:cNvSpPr>
              <a:spLocks/>
            </p:cNvSpPr>
            <p:nvPr/>
          </p:nvSpPr>
          <p:spPr bwMode="auto">
            <a:xfrm>
              <a:off x="1720" y="2904"/>
              <a:ext cx="56" cy="120"/>
            </a:xfrm>
            <a:custGeom>
              <a:avLst/>
              <a:gdLst>
                <a:gd name="T0" fmla="*/ 0 w 56"/>
                <a:gd name="T1" fmla="*/ 16 h 120"/>
                <a:gd name="T2" fmla="*/ 16 w 56"/>
                <a:gd name="T3" fmla="*/ 0 h 120"/>
                <a:gd name="T4" fmla="*/ 28 w 56"/>
                <a:gd name="T5" fmla="*/ 120 h 120"/>
                <a:gd name="T6" fmla="*/ 56 w 56"/>
                <a:gd name="T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20">
                  <a:moveTo>
                    <a:pt x="0" y="16"/>
                  </a:moveTo>
                  <a:lnTo>
                    <a:pt x="16" y="0"/>
                  </a:lnTo>
                  <a:lnTo>
                    <a:pt x="28" y="120"/>
                  </a:lnTo>
                  <a:lnTo>
                    <a:pt x="56" y="112"/>
                  </a:lnTo>
                </a:path>
              </a:pathLst>
            </a:custGeom>
            <a:noFill/>
            <a:ln w="19050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0" name="Text Box 87"/>
          <p:cNvSpPr txBox="1">
            <a:spLocks noChangeArrowheads="1"/>
          </p:cNvSpPr>
          <p:nvPr/>
        </p:nvSpPr>
        <p:spPr bwMode="auto">
          <a:xfrm>
            <a:off x="2286000" y="509428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 r</a:t>
            </a:r>
          </a:p>
        </p:txBody>
      </p:sp>
      <p:sp>
        <p:nvSpPr>
          <p:cNvPr id="91" name="Freeform 88"/>
          <p:cNvSpPr>
            <a:spLocks/>
          </p:cNvSpPr>
          <p:nvPr/>
        </p:nvSpPr>
        <p:spPr bwMode="auto">
          <a:xfrm>
            <a:off x="1447800" y="2198688"/>
            <a:ext cx="4800600" cy="2590800"/>
          </a:xfrm>
          <a:custGeom>
            <a:avLst/>
            <a:gdLst>
              <a:gd name="T0" fmla="*/ 0 w 3024"/>
              <a:gd name="T1" fmla="*/ 1632 h 1632"/>
              <a:gd name="T2" fmla="*/ 0 w 3024"/>
              <a:gd name="T3" fmla="*/ 1536 h 1632"/>
              <a:gd name="T4" fmla="*/ 192 w 3024"/>
              <a:gd name="T5" fmla="*/ 1536 h 1632"/>
              <a:gd name="T6" fmla="*/ 192 w 3024"/>
              <a:gd name="T7" fmla="*/ 228 h 1632"/>
              <a:gd name="T8" fmla="*/ 288 w 3024"/>
              <a:gd name="T9" fmla="*/ 72 h 1632"/>
              <a:gd name="T10" fmla="*/ 432 w 3024"/>
              <a:gd name="T11" fmla="*/ 0 h 1632"/>
              <a:gd name="T12" fmla="*/ 2568 w 3024"/>
              <a:gd name="T13" fmla="*/ 0 h 1632"/>
              <a:gd name="T14" fmla="*/ 2736 w 3024"/>
              <a:gd name="T15" fmla="*/ 72 h 1632"/>
              <a:gd name="T16" fmla="*/ 2832 w 3024"/>
              <a:gd name="T17" fmla="*/ 216 h 1632"/>
              <a:gd name="T18" fmla="*/ 2832 w 3024"/>
              <a:gd name="T19" fmla="*/ 1536 h 1632"/>
              <a:gd name="T20" fmla="*/ 3024 w 3024"/>
              <a:gd name="T21" fmla="*/ 1536 h 1632"/>
              <a:gd name="T22" fmla="*/ 3024 w 3024"/>
              <a:gd name="T23" fmla="*/ 1632 h 1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24" h="1632">
                <a:moveTo>
                  <a:pt x="0" y="1632"/>
                </a:moveTo>
                <a:lnTo>
                  <a:pt x="0" y="1536"/>
                </a:lnTo>
                <a:lnTo>
                  <a:pt x="192" y="1536"/>
                </a:lnTo>
                <a:lnTo>
                  <a:pt x="192" y="228"/>
                </a:lnTo>
                <a:lnTo>
                  <a:pt x="288" y="72"/>
                </a:lnTo>
                <a:lnTo>
                  <a:pt x="432" y="0"/>
                </a:lnTo>
                <a:lnTo>
                  <a:pt x="2568" y="0"/>
                </a:lnTo>
                <a:lnTo>
                  <a:pt x="2736" y="72"/>
                </a:lnTo>
                <a:lnTo>
                  <a:pt x="2832" y="216"/>
                </a:lnTo>
                <a:lnTo>
                  <a:pt x="2832" y="1536"/>
                </a:lnTo>
                <a:lnTo>
                  <a:pt x="3024" y="1536"/>
                </a:lnTo>
                <a:lnTo>
                  <a:pt x="3024" y="163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2" name="Freeform 89"/>
          <p:cNvSpPr>
            <a:spLocks/>
          </p:cNvSpPr>
          <p:nvPr/>
        </p:nvSpPr>
        <p:spPr bwMode="auto">
          <a:xfrm>
            <a:off x="2343150" y="2541588"/>
            <a:ext cx="1390650" cy="342900"/>
          </a:xfrm>
          <a:custGeom>
            <a:avLst/>
            <a:gdLst>
              <a:gd name="T0" fmla="*/ 0 w 876"/>
              <a:gd name="T1" fmla="*/ 0 h 216"/>
              <a:gd name="T2" fmla="*/ 348 w 876"/>
              <a:gd name="T3" fmla="*/ 120 h 216"/>
              <a:gd name="T4" fmla="*/ 540 w 876"/>
              <a:gd name="T5" fmla="*/ 168 h 216"/>
              <a:gd name="T6" fmla="*/ 732 w 876"/>
              <a:gd name="T7" fmla="*/ 216 h 216"/>
              <a:gd name="T8" fmla="*/ 876 w 876"/>
              <a:gd name="T9" fmla="*/ 2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6" h="216">
                <a:moveTo>
                  <a:pt x="0" y="0"/>
                </a:moveTo>
                <a:lnTo>
                  <a:pt x="348" y="120"/>
                </a:lnTo>
                <a:lnTo>
                  <a:pt x="540" y="168"/>
                </a:lnTo>
                <a:lnTo>
                  <a:pt x="732" y="216"/>
                </a:lnTo>
                <a:lnTo>
                  <a:pt x="876" y="216"/>
                </a:lnTo>
              </a:path>
            </a:pathLst>
          </a:custGeom>
          <a:noFill/>
          <a:ln w="38100" cmpd="sng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3" name="Freeform 90"/>
          <p:cNvSpPr>
            <a:spLocks/>
          </p:cNvSpPr>
          <p:nvPr/>
        </p:nvSpPr>
        <p:spPr bwMode="auto">
          <a:xfrm>
            <a:off x="3810000" y="2541588"/>
            <a:ext cx="1390650" cy="342900"/>
          </a:xfrm>
          <a:custGeom>
            <a:avLst/>
            <a:gdLst>
              <a:gd name="T0" fmla="*/ 876 w 876"/>
              <a:gd name="T1" fmla="*/ 0 h 216"/>
              <a:gd name="T2" fmla="*/ 528 w 876"/>
              <a:gd name="T3" fmla="*/ 120 h 216"/>
              <a:gd name="T4" fmla="*/ 336 w 876"/>
              <a:gd name="T5" fmla="*/ 168 h 216"/>
              <a:gd name="T6" fmla="*/ 144 w 876"/>
              <a:gd name="T7" fmla="*/ 216 h 216"/>
              <a:gd name="T8" fmla="*/ 0 w 876"/>
              <a:gd name="T9" fmla="*/ 2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6" h="216">
                <a:moveTo>
                  <a:pt x="876" y="0"/>
                </a:moveTo>
                <a:lnTo>
                  <a:pt x="528" y="120"/>
                </a:lnTo>
                <a:lnTo>
                  <a:pt x="336" y="168"/>
                </a:lnTo>
                <a:lnTo>
                  <a:pt x="144" y="216"/>
                </a:lnTo>
                <a:lnTo>
                  <a:pt x="0" y="216"/>
                </a:lnTo>
              </a:path>
            </a:pathLst>
          </a:custGeom>
          <a:noFill/>
          <a:ln w="38100" cmpd="sng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5" name="Text Box 92"/>
          <p:cNvSpPr txBox="1">
            <a:spLocks noChangeArrowheads="1"/>
          </p:cNvSpPr>
          <p:nvPr/>
        </p:nvSpPr>
        <p:spPr bwMode="auto">
          <a:xfrm>
            <a:off x="795207" y="1665288"/>
            <a:ext cx="1143262" cy="523220"/>
          </a:xfrm>
          <a:prstGeom prst="rect">
            <a:avLst/>
          </a:prstGeom>
          <a:noFill/>
          <a:ln w="9525">
            <a:solidFill>
              <a:srgbClr val="0070C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Regulador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de Voltaje</a:t>
            </a:r>
          </a:p>
        </p:txBody>
      </p:sp>
      <p:sp>
        <p:nvSpPr>
          <p:cNvPr id="96" name="Text Box 93"/>
          <p:cNvSpPr txBox="1">
            <a:spLocks noChangeArrowheads="1"/>
          </p:cNvSpPr>
          <p:nvPr/>
        </p:nvSpPr>
        <p:spPr bwMode="auto">
          <a:xfrm>
            <a:off x="4876035" y="1447800"/>
            <a:ext cx="946093" cy="523220"/>
          </a:xfrm>
          <a:prstGeom prst="rect">
            <a:avLst/>
          </a:prstGeom>
          <a:noFill/>
          <a:ln w="9525">
            <a:solidFill>
              <a:srgbClr val="0070C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s-ES"/>
            </a:defPPr>
            <a:lvl1pPr algn="ctr" eaLnBrk="0" hangingPunct="0">
              <a:defRPr sz="1400" b="1">
                <a:latin typeface="Century Gothic" pitchFamily="34" charset="0"/>
              </a:defRPr>
            </a:lvl1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</a:rPr>
              <a:t>Relé Del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</a:rPr>
              <a:t>Piloto</a:t>
            </a:r>
          </a:p>
        </p:txBody>
      </p:sp>
      <p:sp>
        <p:nvSpPr>
          <p:cNvPr id="97" name="Line 94"/>
          <p:cNvSpPr>
            <a:spLocks noChangeShapeType="1"/>
          </p:cNvSpPr>
          <p:nvPr/>
        </p:nvSpPr>
        <p:spPr bwMode="auto">
          <a:xfrm>
            <a:off x="1295400" y="2209800"/>
            <a:ext cx="1600200" cy="9794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8" name="Line 95"/>
          <p:cNvSpPr>
            <a:spLocks noChangeShapeType="1"/>
          </p:cNvSpPr>
          <p:nvPr/>
        </p:nvSpPr>
        <p:spPr bwMode="auto">
          <a:xfrm flipH="1">
            <a:off x="4572000" y="1971020"/>
            <a:ext cx="609600" cy="121826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9" name="Text Box 96"/>
          <p:cNvSpPr txBox="1">
            <a:spLocks noChangeArrowheads="1"/>
          </p:cNvSpPr>
          <p:nvPr/>
        </p:nvSpPr>
        <p:spPr bwMode="auto">
          <a:xfrm>
            <a:off x="2119313" y="5715000"/>
            <a:ext cx="607859" cy="307777"/>
          </a:xfrm>
          <a:prstGeom prst="rect">
            <a:avLst/>
          </a:prstGeom>
          <a:noFill/>
          <a:ln w="9525">
            <a:solidFill>
              <a:srgbClr val="0070C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s-ES"/>
            </a:defPPr>
            <a:lvl1pPr algn="ctr" eaLnBrk="0" hangingPunct="0">
              <a:defRPr sz="1400" b="1">
                <a:latin typeface="Century Gothic" pitchFamily="34" charset="0"/>
              </a:defRPr>
            </a:lvl1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</a:rPr>
              <a:t>Base</a:t>
            </a:r>
          </a:p>
        </p:txBody>
      </p:sp>
      <p:sp>
        <p:nvSpPr>
          <p:cNvPr id="100" name="Line 97"/>
          <p:cNvSpPr>
            <a:spLocks noChangeShapeType="1"/>
          </p:cNvSpPr>
          <p:nvPr/>
        </p:nvSpPr>
        <p:spPr bwMode="auto">
          <a:xfrm flipV="1">
            <a:off x="2743200" y="5399088"/>
            <a:ext cx="7620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1" name="Text Box 98"/>
          <p:cNvSpPr txBox="1">
            <a:spLocks noChangeArrowheads="1"/>
          </p:cNvSpPr>
          <p:nvPr/>
        </p:nvSpPr>
        <p:spPr bwMode="auto">
          <a:xfrm>
            <a:off x="560923" y="3200400"/>
            <a:ext cx="1005404" cy="523220"/>
          </a:xfrm>
          <a:prstGeom prst="rect">
            <a:avLst/>
          </a:prstGeom>
          <a:noFill/>
          <a:ln w="9525">
            <a:solidFill>
              <a:srgbClr val="0070C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s-ES"/>
            </a:defPPr>
            <a:lvl1pPr algn="ctr" eaLnBrk="0" hangingPunct="0">
              <a:defRPr sz="1400" b="1">
                <a:latin typeface="Century Gothic" pitchFamily="34" charset="0"/>
              </a:defRPr>
            </a:lvl1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</a:rPr>
              <a:t>Contacto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</a:rPr>
              <a:t>Móvil FLD</a:t>
            </a:r>
          </a:p>
        </p:txBody>
      </p:sp>
      <p:sp>
        <p:nvSpPr>
          <p:cNvPr id="102" name="Line 99"/>
          <p:cNvSpPr>
            <a:spLocks noChangeShapeType="1"/>
          </p:cNvSpPr>
          <p:nvPr/>
        </p:nvSpPr>
        <p:spPr bwMode="auto">
          <a:xfrm>
            <a:off x="1219200" y="3748088"/>
            <a:ext cx="914400" cy="203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3" name="Text Box 100"/>
          <p:cNvSpPr txBox="1">
            <a:spLocks noChangeArrowheads="1"/>
          </p:cNvSpPr>
          <p:nvPr/>
        </p:nvSpPr>
        <p:spPr bwMode="auto">
          <a:xfrm>
            <a:off x="6657609" y="3417888"/>
            <a:ext cx="1519968" cy="523220"/>
          </a:xfrm>
          <a:prstGeom prst="rect">
            <a:avLst/>
          </a:prstGeom>
          <a:noFill/>
          <a:ln w="9525">
            <a:solidFill>
              <a:srgbClr val="0070C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s-ES"/>
            </a:defPPr>
            <a:lvl1pPr algn="ctr" eaLnBrk="0" hangingPunct="0">
              <a:defRPr sz="1400" b="1">
                <a:latin typeface="Century Gothic" pitchFamily="34" charset="0"/>
              </a:defRPr>
            </a:lvl1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</a:rPr>
              <a:t>Contacto Móvil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</a:rPr>
              <a:t>Relé Piloto</a:t>
            </a:r>
          </a:p>
        </p:txBody>
      </p:sp>
      <p:sp>
        <p:nvSpPr>
          <p:cNvPr id="104" name="Line 101"/>
          <p:cNvSpPr>
            <a:spLocks noChangeShapeType="1"/>
          </p:cNvSpPr>
          <p:nvPr/>
        </p:nvSpPr>
        <p:spPr bwMode="auto">
          <a:xfrm flipH="1">
            <a:off x="5410200" y="3722688"/>
            <a:ext cx="1143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5" name="Text Box 102"/>
          <p:cNvSpPr txBox="1">
            <a:spLocks noChangeArrowheads="1"/>
          </p:cNvSpPr>
          <p:nvPr/>
        </p:nvSpPr>
        <p:spPr bwMode="auto">
          <a:xfrm>
            <a:off x="6386513" y="2209800"/>
            <a:ext cx="615874" cy="307777"/>
          </a:xfrm>
          <a:prstGeom prst="rect">
            <a:avLst/>
          </a:prstGeom>
          <a:noFill/>
          <a:ln w="9525">
            <a:solidFill>
              <a:srgbClr val="0070C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s-ES"/>
            </a:defPPr>
            <a:lvl1pPr algn="ctr" eaLnBrk="0" hangingPunct="0">
              <a:defRPr sz="1400" b="1">
                <a:latin typeface="Century Gothic" pitchFamily="34" charset="0"/>
              </a:defRPr>
            </a:lvl1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</a:rPr>
              <a:t>Tapa</a:t>
            </a:r>
          </a:p>
        </p:txBody>
      </p:sp>
      <p:sp>
        <p:nvSpPr>
          <p:cNvPr id="106" name="Line 103"/>
          <p:cNvSpPr>
            <a:spLocks noChangeShapeType="1"/>
          </p:cNvSpPr>
          <p:nvPr/>
        </p:nvSpPr>
        <p:spPr bwMode="auto">
          <a:xfrm flipH="1">
            <a:off x="5943599" y="2541588"/>
            <a:ext cx="714009" cy="419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7" name="Text Box 104"/>
          <p:cNvSpPr txBox="1">
            <a:spLocks noChangeArrowheads="1"/>
          </p:cNvSpPr>
          <p:nvPr/>
        </p:nvSpPr>
        <p:spPr bwMode="auto">
          <a:xfrm>
            <a:off x="3111531" y="1295400"/>
            <a:ext cx="1109599" cy="523220"/>
          </a:xfrm>
          <a:prstGeom prst="rect">
            <a:avLst/>
          </a:prstGeom>
          <a:noFill/>
          <a:ln w="9525">
            <a:solidFill>
              <a:srgbClr val="0070C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s-ES"/>
            </a:defPPr>
            <a:lvl1pPr algn="ctr" eaLnBrk="0" hangingPunct="0">
              <a:defRPr sz="1400" b="1">
                <a:latin typeface="Century Gothic" pitchFamily="34" charset="0"/>
              </a:defRPr>
            </a:lvl1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</a:rPr>
              <a:t>Resortes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itchFamily="34" charset="0"/>
              </a:rPr>
              <a:t>Bimetálica</a:t>
            </a:r>
          </a:p>
        </p:txBody>
      </p:sp>
      <p:sp>
        <p:nvSpPr>
          <p:cNvPr id="108" name="Line 105"/>
          <p:cNvSpPr>
            <a:spLocks noChangeShapeType="1"/>
          </p:cNvSpPr>
          <p:nvPr/>
        </p:nvSpPr>
        <p:spPr bwMode="auto">
          <a:xfrm flipH="1">
            <a:off x="2819400" y="1817688"/>
            <a:ext cx="6096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9" name="Line 106"/>
          <p:cNvSpPr>
            <a:spLocks noChangeShapeType="1"/>
          </p:cNvSpPr>
          <p:nvPr/>
        </p:nvSpPr>
        <p:spPr bwMode="auto">
          <a:xfrm>
            <a:off x="3810000" y="1817688"/>
            <a:ext cx="7620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6804248" y="4653136"/>
            <a:ext cx="2191072" cy="194421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3038"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400" b="1" kern="0" dirty="0">
                <a:solidFill>
                  <a:srgbClr val="000000"/>
                </a:solidFill>
              </a:rPr>
              <a:t>IG = Ignición</a:t>
            </a:r>
          </a:p>
          <a:p>
            <a:pPr marL="173038"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400" b="1" kern="0" dirty="0" err="1">
                <a:solidFill>
                  <a:srgbClr val="000000"/>
                </a:solidFill>
              </a:rPr>
              <a:t>Rr</a:t>
            </a:r>
            <a:r>
              <a:rPr lang="es-ES_tradnl" sz="1400" b="1" kern="0" dirty="0">
                <a:solidFill>
                  <a:srgbClr val="000000"/>
                </a:solidFill>
              </a:rPr>
              <a:t> =Resistencia </a:t>
            </a:r>
            <a:r>
              <a:rPr lang="es-ES_tradnl" sz="1400" b="1" kern="0" dirty="0" smtClean="0">
                <a:solidFill>
                  <a:srgbClr val="000000"/>
                </a:solidFill>
              </a:rPr>
              <a:t>de</a:t>
            </a:r>
            <a:endParaRPr lang="es-ES_tradnl" sz="1400" b="1" kern="0" dirty="0">
              <a:solidFill>
                <a:srgbClr val="000000"/>
              </a:solidFill>
            </a:endParaRPr>
          </a:p>
          <a:p>
            <a:pPr marL="173038"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400" b="1" kern="0" dirty="0">
                <a:solidFill>
                  <a:srgbClr val="000000"/>
                </a:solidFill>
              </a:rPr>
              <a:t>        Regulación</a:t>
            </a:r>
          </a:p>
          <a:p>
            <a:pPr marL="173038"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400" b="1" kern="0" dirty="0">
                <a:solidFill>
                  <a:srgbClr val="000000"/>
                </a:solidFill>
              </a:rPr>
              <a:t>F  = Field</a:t>
            </a:r>
          </a:p>
          <a:p>
            <a:pPr marL="173038"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400" b="1" kern="0" dirty="0">
                <a:solidFill>
                  <a:srgbClr val="000000"/>
                </a:solidFill>
              </a:rPr>
              <a:t>L  = Luz Piloto</a:t>
            </a:r>
          </a:p>
          <a:p>
            <a:pPr marL="173038"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400" b="1" kern="0" dirty="0">
                <a:solidFill>
                  <a:srgbClr val="000000"/>
                </a:solidFill>
              </a:rPr>
              <a:t>N  =Neutro</a:t>
            </a:r>
          </a:p>
          <a:p>
            <a:pPr marL="173038"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400" b="1" kern="0" dirty="0">
                <a:solidFill>
                  <a:srgbClr val="000000"/>
                </a:solidFill>
              </a:rPr>
              <a:t>B  = </a:t>
            </a:r>
            <a:r>
              <a:rPr lang="es-ES_tradnl" sz="1400" b="1" kern="0" dirty="0" smtClean="0">
                <a:solidFill>
                  <a:srgbClr val="000000"/>
                </a:solidFill>
              </a:rPr>
              <a:t>Batería</a:t>
            </a:r>
            <a:endParaRPr lang="es-ES_tradnl" sz="1400" b="1" kern="0" dirty="0">
              <a:solidFill>
                <a:srgbClr val="000000"/>
              </a:solidFill>
            </a:endParaRPr>
          </a:p>
          <a:p>
            <a:pPr marL="173038"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400" b="1" kern="0" dirty="0">
                <a:solidFill>
                  <a:srgbClr val="000000"/>
                </a:solidFill>
              </a:rPr>
              <a:t>E  = </a:t>
            </a:r>
            <a:r>
              <a:rPr lang="es-ES_tradnl" sz="1400" b="1" kern="0" dirty="0" smtClean="0">
                <a:solidFill>
                  <a:srgbClr val="000000"/>
                </a:solidFill>
              </a:rPr>
              <a:t>Masa</a:t>
            </a:r>
            <a:endParaRPr lang="es-ES_tradnl" sz="1400" b="1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76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35161" y="251356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Funcionamiento Sistema de Carga: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435160" y="692696"/>
            <a:ext cx="1840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2. Regulación. </a:t>
            </a:r>
            <a:endParaRPr lang="es-CL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3467100" y="1125538"/>
            <a:ext cx="889000" cy="912812"/>
            <a:chOff x="1536" y="1440"/>
            <a:chExt cx="768" cy="768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536" y="1440"/>
              <a:ext cx="768" cy="768"/>
            </a:xfrm>
            <a:custGeom>
              <a:avLst/>
              <a:gdLst>
                <a:gd name="T0" fmla="*/ 0 w 768"/>
                <a:gd name="T1" fmla="*/ 0 h 768"/>
                <a:gd name="T2" fmla="*/ 96 w 768"/>
                <a:gd name="T3" fmla="*/ 36 h 768"/>
                <a:gd name="T4" fmla="*/ 96 w 768"/>
                <a:gd name="T5" fmla="*/ 96 h 768"/>
                <a:gd name="T6" fmla="*/ 768 w 768"/>
                <a:gd name="T7" fmla="*/ 624 h 768"/>
                <a:gd name="T8" fmla="*/ 768 w 768"/>
                <a:gd name="T9" fmla="*/ 768 h 768"/>
                <a:gd name="T10" fmla="*/ 720 w 768"/>
                <a:gd name="T11" fmla="*/ 768 h 768"/>
                <a:gd name="T12" fmla="*/ 720 w 768"/>
                <a:gd name="T13" fmla="*/ 654 h 768"/>
                <a:gd name="T14" fmla="*/ 0 w 768"/>
                <a:gd name="T15" fmla="*/ 96 h 768"/>
                <a:gd name="T16" fmla="*/ 0 w 768"/>
                <a:gd name="T17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8" h="768">
                  <a:moveTo>
                    <a:pt x="0" y="0"/>
                  </a:moveTo>
                  <a:lnTo>
                    <a:pt x="96" y="36"/>
                  </a:lnTo>
                  <a:lnTo>
                    <a:pt x="96" y="96"/>
                  </a:lnTo>
                  <a:lnTo>
                    <a:pt x="768" y="624"/>
                  </a:lnTo>
                  <a:lnTo>
                    <a:pt x="768" y="768"/>
                  </a:lnTo>
                  <a:lnTo>
                    <a:pt x="720" y="768"/>
                  </a:lnTo>
                  <a:lnTo>
                    <a:pt x="720" y="654"/>
                  </a:lnTo>
                  <a:lnTo>
                    <a:pt x="0" y="96"/>
                  </a:lnTo>
                  <a:cubicBezTo>
                    <a:pt x="0" y="64"/>
                    <a:pt x="0" y="32"/>
                    <a:pt x="0" y="0"/>
                  </a:cubicBez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 flipH="1">
              <a:off x="2232" y="2144"/>
              <a:ext cx="24" cy="64"/>
            </a:xfrm>
            <a:prstGeom prst="flowChartDelay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7"/>
          <p:cNvGrpSpPr>
            <a:grpSpLocks/>
          </p:cNvGrpSpPr>
          <p:nvPr/>
        </p:nvGrpSpPr>
        <p:grpSpPr bwMode="auto">
          <a:xfrm flipH="1">
            <a:off x="4524375" y="1125538"/>
            <a:ext cx="889000" cy="912812"/>
            <a:chOff x="1536" y="1440"/>
            <a:chExt cx="768" cy="768"/>
          </a:xfrm>
        </p:grpSpPr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536" y="1440"/>
              <a:ext cx="768" cy="768"/>
            </a:xfrm>
            <a:custGeom>
              <a:avLst/>
              <a:gdLst>
                <a:gd name="T0" fmla="*/ 0 w 768"/>
                <a:gd name="T1" fmla="*/ 0 h 768"/>
                <a:gd name="T2" fmla="*/ 96 w 768"/>
                <a:gd name="T3" fmla="*/ 36 h 768"/>
                <a:gd name="T4" fmla="*/ 96 w 768"/>
                <a:gd name="T5" fmla="*/ 96 h 768"/>
                <a:gd name="T6" fmla="*/ 768 w 768"/>
                <a:gd name="T7" fmla="*/ 624 h 768"/>
                <a:gd name="T8" fmla="*/ 768 w 768"/>
                <a:gd name="T9" fmla="*/ 768 h 768"/>
                <a:gd name="T10" fmla="*/ 720 w 768"/>
                <a:gd name="T11" fmla="*/ 768 h 768"/>
                <a:gd name="T12" fmla="*/ 720 w 768"/>
                <a:gd name="T13" fmla="*/ 654 h 768"/>
                <a:gd name="T14" fmla="*/ 0 w 768"/>
                <a:gd name="T15" fmla="*/ 96 h 768"/>
                <a:gd name="T16" fmla="*/ 0 w 768"/>
                <a:gd name="T17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8" h="768">
                  <a:moveTo>
                    <a:pt x="0" y="0"/>
                  </a:moveTo>
                  <a:lnTo>
                    <a:pt x="96" y="36"/>
                  </a:lnTo>
                  <a:lnTo>
                    <a:pt x="96" y="96"/>
                  </a:lnTo>
                  <a:lnTo>
                    <a:pt x="768" y="624"/>
                  </a:lnTo>
                  <a:lnTo>
                    <a:pt x="768" y="768"/>
                  </a:lnTo>
                  <a:lnTo>
                    <a:pt x="720" y="768"/>
                  </a:lnTo>
                  <a:lnTo>
                    <a:pt x="720" y="654"/>
                  </a:lnTo>
                  <a:lnTo>
                    <a:pt x="0" y="96"/>
                  </a:lnTo>
                  <a:cubicBezTo>
                    <a:pt x="0" y="64"/>
                    <a:pt x="0" y="32"/>
                    <a:pt x="0" y="0"/>
                  </a:cubicBez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 flipH="1">
              <a:off x="2232" y="2144"/>
              <a:ext cx="24" cy="64"/>
            </a:xfrm>
            <a:prstGeom prst="flowChartDelay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3578225" y="1466850"/>
            <a:ext cx="722313" cy="1314450"/>
            <a:chOff x="1632" y="1728"/>
            <a:chExt cx="624" cy="1104"/>
          </a:xfrm>
        </p:grpSpPr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632" y="2736"/>
              <a:ext cx="624" cy="96"/>
            </a:xfrm>
            <a:prstGeom prst="rect">
              <a:avLst/>
            </a:pr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1736" y="1872"/>
              <a:ext cx="416" cy="864"/>
            </a:xfrm>
            <a:prstGeom prst="rect">
              <a:avLst/>
            </a:prstGeom>
            <a:gradFill rotWithShape="0">
              <a:gsLst>
                <a:gs pos="0">
                  <a:srgbClr val="FF6600">
                    <a:gamma/>
                    <a:shade val="46275"/>
                    <a:invGamma/>
                  </a:srgbClr>
                </a:gs>
                <a:gs pos="5000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1632" y="1776"/>
              <a:ext cx="624" cy="96"/>
            </a:xfrm>
            <a:prstGeom prst="rect">
              <a:avLst/>
            </a:pr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1824" y="1728"/>
              <a:ext cx="243" cy="48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" name="Group 15"/>
          <p:cNvGrpSpPr>
            <a:grpSpLocks/>
          </p:cNvGrpSpPr>
          <p:nvPr/>
        </p:nvGrpSpPr>
        <p:grpSpPr bwMode="auto">
          <a:xfrm>
            <a:off x="4635500" y="1466850"/>
            <a:ext cx="722313" cy="1314450"/>
            <a:chOff x="2544" y="1728"/>
            <a:chExt cx="624" cy="1104"/>
          </a:xfrm>
        </p:grpSpPr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2544" y="2736"/>
              <a:ext cx="624" cy="96"/>
            </a:xfrm>
            <a:prstGeom prst="rect">
              <a:avLst/>
            </a:pr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2648" y="1872"/>
              <a:ext cx="416" cy="864"/>
            </a:xfrm>
            <a:prstGeom prst="rect">
              <a:avLst/>
            </a:prstGeom>
            <a:gradFill rotWithShape="0">
              <a:gsLst>
                <a:gs pos="0">
                  <a:srgbClr val="FF6600">
                    <a:gamma/>
                    <a:shade val="46275"/>
                    <a:invGamma/>
                  </a:srgbClr>
                </a:gs>
                <a:gs pos="5000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2544" y="1776"/>
              <a:ext cx="624" cy="96"/>
            </a:xfrm>
            <a:prstGeom prst="rect">
              <a:avLst/>
            </a:pr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2736" y="1728"/>
              <a:ext cx="243" cy="48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2743200" y="2781300"/>
            <a:ext cx="3505200" cy="571500"/>
          </a:xfrm>
          <a:prstGeom prst="rect">
            <a:avLst/>
          </a:prstGeom>
          <a:solidFill>
            <a:srgbClr val="FFCC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2947988" y="2381250"/>
            <a:ext cx="295275" cy="742950"/>
          </a:xfrm>
          <a:custGeom>
            <a:avLst/>
            <a:gdLst>
              <a:gd name="T0" fmla="*/ 112 w 256"/>
              <a:gd name="T1" fmla="*/ 0 h 624"/>
              <a:gd name="T2" fmla="*/ 112 w 256"/>
              <a:gd name="T3" fmla="*/ 576 h 624"/>
              <a:gd name="T4" fmla="*/ 0 w 256"/>
              <a:gd name="T5" fmla="*/ 576 h 624"/>
              <a:gd name="T6" fmla="*/ 0 w 256"/>
              <a:gd name="T7" fmla="*/ 624 h 624"/>
              <a:gd name="T8" fmla="*/ 256 w 256"/>
              <a:gd name="T9" fmla="*/ 624 h 624"/>
              <a:gd name="T10" fmla="*/ 256 w 256"/>
              <a:gd name="T11" fmla="*/ 576 h 624"/>
              <a:gd name="T12" fmla="*/ 160 w 256"/>
              <a:gd name="T13" fmla="*/ 576 h 624"/>
              <a:gd name="T14" fmla="*/ 160 w 256"/>
              <a:gd name="T15" fmla="*/ 0 h 624"/>
              <a:gd name="T16" fmla="*/ 112 w 256"/>
              <a:gd name="T17" fmla="*/ 0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6" h="624">
                <a:moveTo>
                  <a:pt x="112" y="0"/>
                </a:moveTo>
                <a:lnTo>
                  <a:pt x="112" y="576"/>
                </a:lnTo>
                <a:lnTo>
                  <a:pt x="0" y="576"/>
                </a:lnTo>
                <a:lnTo>
                  <a:pt x="0" y="624"/>
                </a:lnTo>
                <a:lnTo>
                  <a:pt x="256" y="624"/>
                </a:lnTo>
                <a:lnTo>
                  <a:pt x="256" y="576"/>
                </a:lnTo>
                <a:lnTo>
                  <a:pt x="160" y="576"/>
                </a:lnTo>
                <a:lnTo>
                  <a:pt x="160" y="0"/>
                </a:lnTo>
                <a:lnTo>
                  <a:pt x="112" y="0"/>
                </a:lnTo>
                <a:close/>
              </a:path>
            </a:pathLst>
          </a:cu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3132138" y="2381250"/>
            <a:ext cx="55562" cy="112713"/>
          </a:xfrm>
          <a:prstGeom prst="rect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3187700" y="2381250"/>
            <a:ext cx="111125" cy="112713"/>
          </a:xfrm>
          <a:prstGeom prst="rect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7" name="Freeform 24"/>
          <p:cNvSpPr>
            <a:spLocks/>
          </p:cNvSpPr>
          <p:nvPr/>
        </p:nvSpPr>
        <p:spPr bwMode="auto">
          <a:xfrm>
            <a:off x="3225800" y="1352550"/>
            <a:ext cx="1185863" cy="1019175"/>
          </a:xfrm>
          <a:custGeom>
            <a:avLst/>
            <a:gdLst>
              <a:gd name="T0" fmla="*/ 0 w 1024"/>
              <a:gd name="T1" fmla="*/ 856 h 856"/>
              <a:gd name="T2" fmla="*/ 0 w 1024"/>
              <a:gd name="T3" fmla="*/ 0 h 856"/>
              <a:gd name="T4" fmla="*/ 1024 w 1024"/>
              <a:gd name="T5" fmla="*/ 0 h 856"/>
              <a:gd name="T6" fmla="*/ 1024 w 1024"/>
              <a:gd name="T7" fmla="*/ 48 h 856"/>
              <a:gd name="T8" fmla="*/ 40 w 1024"/>
              <a:gd name="T9" fmla="*/ 48 h 856"/>
              <a:gd name="T10" fmla="*/ 40 w 1024"/>
              <a:gd name="T11" fmla="*/ 856 h 856"/>
              <a:gd name="T12" fmla="*/ 0 w 1024"/>
              <a:gd name="T13" fmla="*/ 856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4" h="856">
                <a:moveTo>
                  <a:pt x="0" y="856"/>
                </a:moveTo>
                <a:lnTo>
                  <a:pt x="0" y="0"/>
                </a:lnTo>
                <a:lnTo>
                  <a:pt x="1024" y="0"/>
                </a:lnTo>
                <a:lnTo>
                  <a:pt x="1024" y="48"/>
                </a:lnTo>
                <a:lnTo>
                  <a:pt x="40" y="48"/>
                </a:lnTo>
                <a:lnTo>
                  <a:pt x="40" y="856"/>
                </a:lnTo>
                <a:lnTo>
                  <a:pt x="0" y="856"/>
                </a:lnTo>
                <a:close/>
              </a:path>
            </a:pathLst>
          </a:cu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8" name="Freeform 25"/>
          <p:cNvSpPr>
            <a:spLocks/>
          </p:cNvSpPr>
          <p:nvPr/>
        </p:nvSpPr>
        <p:spPr bwMode="auto">
          <a:xfrm>
            <a:off x="3781425" y="1409700"/>
            <a:ext cx="630238" cy="1714500"/>
          </a:xfrm>
          <a:custGeom>
            <a:avLst/>
            <a:gdLst>
              <a:gd name="T0" fmla="*/ 112 w 600"/>
              <a:gd name="T1" fmla="*/ 1096 h 1440"/>
              <a:gd name="T2" fmla="*/ 112 w 600"/>
              <a:gd name="T3" fmla="*/ 1392 h 1440"/>
              <a:gd name="T4" fmla="*/ 0 w 600"/>
              <a:gd name="T5" fmla="*/ 1392 h 1440"/>
              <a:gd name="T6" fmla="*/ 0 w 600"/>
              <a:gd name="T7" fmla="*/ 1440 h 1440"/>
              <a:gd name="T8" fmla="*/ 256 w 600"/>
              <a:gd name="T9" fmla="*/ 1440 h 1440"/>
              <a:gd name="T10" fmla="*/ 256 w 600"/>
              <a:gd name="T11" fmla="*/ 1392 h 1440"/>
              <a:gd name="T12" fmla="*/ 160 w 600"/>
              <a:gd name="T13" fmla="*/ 1392 h 1440"/>
              <a:gd name="T14" fmla="*/ 160 w 600"/>
              <a:gd name="T15" fmla="*/ 1152 h 1440"/>
              <a:gd name="T16" fmla="*/ 600 w 600"/>
              <a:gd name="T17" fmla="*/ 1152 h 1440"/>
              <a:gd name="T18" fmla="*/ 600 w 600"/>
              <a:gd name="T19" fmla="*/ 0 h 1440"/>
              <a:gd name="T20" fmla="*/ 424 w 600"/>
              <a:gd name="T21" fmla="*/ 0 h 1440"/>
              <a:gd name="T22" fmla="*/ 424 w 600"/>
              <a:gd name="T23" fmla="*/ 48 h 1440"/>
              <a:gd name="T24" fmla="*/ 552 w 600"/>
              <a:gd name="T25" fmla="*/ 48 h 1440"/>
              <a:gd name="T26" fmla="*/ 552 w 600"/>
              <a:gd name="T27" fmla="*/ 1096 h 1440"/>
              <a:gd name="T28" fmla="*/ 112 w 600"/>
              <a:gd name="T29" fmla="*/ 1096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00" h="1440">
                <a:moveTo>
                  <a:pt x="112" y="1096"/>
                </a:moveTo>
                <a:lnTo>
                  <a:pt x="112" y="1392"/>
                </a:lnTo>
                <a:lnTo>
                  <a:pt x="0" y="1392"/>
                </a:lnTo>
                <a:lnTo>
                  <a:pt x="0" y="1440"/>
                </a:lnTo>
                <a:lnTo>
                  <a:pt x="256" y="1440"/>
                </a:lnTo>
                <a:lnTo>
                  <a:pt x="256" y="1392"/>
                </a:lnTo>
                <a:lnTo>
                  <a:pt x="160" y="1392"/>
                </a:lnTo>
                <a:lnTo>
                  <a:pt x="160" y="1152"/>
                </a:lnTo>
                <a:lnTo>
                  <a:pt x="600" y="1152"/>
                </a:lnTo>
                <a:lnTo>
                  <a:pt x="600" y="0"/>
                </a:lnTo>
                <a:lnTo>
                  <a:pt x="424" y="0"/>
                </a:lnTo>
                <a:lnTo>
                  <a:pt x="424" y="48"/>
                </a:lnTo>
                <a:lnTo>
                  <a:pt x="552" y="48"/>
                </a:lnTo>
                <a:lnTo>
                  <a:pt x="552" y="1096"/>
                </a:lnTo>
                <a:lnTo>
                  <a:pt x="112" y="1096"/>
                </a:lnTo>
                <a:close/>
              </a:path>
            </a:pathLst>
          </a:cu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9" name="Freeform 26"/>
          <p:cNvSpPr>
            <a:spLocks/>
          </p:cNvSpPr>
          <p:nvPr/>
        </p:nvSpPr>
        <p:spPr bwMode="auto">
          <a:xfrm>
            <a:off x="4356100" y="1409700"/>
            <a:ext cx="334963" cy="1714500"/>
          </a:xfrm>
          <a:custGeom>
            <a:avLst/>
            <a:gdLst>
              <a:gd name="T0" fmla="*/ 112 w 288"/>
              <a:gd name="T1" fmla="*/ 0 h 1440"/>
              <a:gd name="T2" fmla="*/ 112 w 288"/>
              <a:gd name="T3" fmla="*/ 1392 h 1440"/>
              <a:gd name="T4" fmla="*/ 0 w 288"/>
              <a:gd name="T5" fmla="*/ 1392 h 1440"/>
              <a:gd name="T6" fmla="*/ 0 w 288"/>
              <a:gd name="T7" fmla="*/ 1440 h 1440"/>
              <a:gd name="T8" fmla="*/ 256 w 288"/>
              <a:gd name="T9" fmla="*/ 1440 h 1440"/>
              <a:gd name="T10" fmla="*/ 256 w 288"/>
              <a:gd name="T11" fmla="*/ 1392 h 1440"/>
              <a:gd name="T12" fmla="*/ 160 w 288"/>
              <a:gd name="T13" fmla="*/ 1392 h 1440"/>
              <a:gd name="T14" fmla="*/ 160 w 288"/>
              <a:gd name="T15" fmla="*/ 40 h 1440"/>
              <a:gd name="T16" fmla="*/ 288 w 288"/>
              <a:gd name="T17" fmla="*/ 40 h 1440"/>
              <a:gd name="T18" fmla="*/ 288 w 288"/>
              <a:gd name="T19" fmla="*/ 0 h 1440"/>
              <a:gd name="T20" fmla="*/ 112 w 288"/>
              <a:gd name="T21" fmla="*/ 0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8" h="1440">
                <a:moveTo>
                  <a:pt x="112" y="0"/>
                </a:moveTo>
                <a:lnTo>
                  <a:pt x="112" y="1392"/>
                </a:lnTo>
                <a:lnTo>
                  <a:pt x="0" y="1392"/>
                </a:lnTo>
                <a:lnTo>
                  <a:pt x="0" y="1440"/>
                </a:lnTo>
                <a:lnTo>
                  <a:pt x="256" y="1440"/>
                </a:lnTo>
                <a:lnTo>
                  <a:pt x="256" y="1392"/>
                </a:lnTo>
                <a:lnTo>
                  <a:pt x="160" y="1392"/>
                </a:lnTo>
                <a:lnTo>
                  <a:pt x="160" y="40"/>
                </a:lnTo>
                <a:lnTo>
                  <a:pt x="288" y="40"/>
                </a:lnTo>
                <a:lnTo>
                  <a:pt x="288" y="0"/>
                </a:lnTo>
                <a:lnTo>
                  <a:pt x="112" y="0"/>
                </a:lnTo>
                <a:close/>
              </a:path>
            </a:pathLst>
          </a:cu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0" name="Freeform 27"/>
          <p:cNvSpPr>
            <a:spLocks/>
          </p:cNvSpPr>
          <p:nvPr/>
        </p:nvSpPr>
        <p:spPr bwMode="auto">
          <a:xfrm>
            <a:off x="4857750" y="2733675"/>
            <a:ext cx="187325" cy="390525"/>
          </a:xfrm>
          <a:custGeom>
            <a:avLst/>
            <a:gdLst>
              <a:gd name="T0" fmla="*/ 112 w 162"/>
              <a:gd name="T1" fmla="*/ 0 h 328"/>
              <a:gd name="T2" fmla="*/ 112 w 162"/>
              <a:gd name="T3" fmla="*/ 280 h 328"/>
              <a:gd name="T4" fmla="*/ 0 w 162"/>
              <a:gd name="T5" fmla="*/ 280 h 328"/>
              <a:gd name="T6" fmla="*/ 0 w 162"/>
              <a:gd name="T7" fmla="*/ 328 h 328"/>
              <a:gd name="T8" fmla="*/ 162 w 162"/>
              <a:gd name="T9" fmla="*/ 328 h 328"/>
              <a:gd name="T10" fmla="*/ 160 w 162"/>
              <a:gd name="T11" fmla="*/ 0 h 328"/>
              <a:gd name="T12" fmla="*/ 112 w 162"/>
              <a:gd name="T13" fmla="*/ 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2" h="328">
                <a:moveTo>
                  <a:pt x="112" y="0"/>
                </a:moveTo>
                <a:lnTo>
                  <a:pt x="112" y="280"/>
                </a:lnTo>
                <a:lnTo>
                  <a:pt x="0" y="280"/>
                </a:lnTo>
                <a:lnTo>
                  <a:pt x="0" y="328"/>
                </a:lnTo>
                <a:lnTo>
                  <a:pt x="162" y="328"/>
                </a:lnTo>
                <a:lnTo>
                  <a:pt x="160" y="0"/>
                </a:lnTo>
                <a:lnTo>
                  <a:pt x="112" y="0"/>
                </a:lnTo>
                <a:close/>
              </a:path>
            </a:pathLst>
          </a:cu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" name="Freeform 28"/>
          <p:cNvSpPr>
            <a:spLocks/>
          </p:cNvSpPr>
          <p:nvPr/>
        </p:nvSpPr>
        <p:spPr bwMode="auto">
          <a:xfrm>
            <a:off x="5284788" y="2381250"/>
            <a:ext cx="184150" cy="742950"/>
          </a:xfrm>
          <a:custGeom>
            <a:avLst/>
            <a:gdLst>
              <a:gd name="T0" fmla="*/ 112 w 160"/>
              <a:gd name="T1" fmla="*/ 0 h 624"/>
              <a:gd name="T2" fmla="*/ 112 w 160"/>
              <a:gd name="T3" fmla="*/ 576 h 624"/>
              <a:gd name="T4" fmla="*/ 0 w 160"/>
              <a:gd name="T5" fmla="*/ 576 h 624"/>
              <a:gd name="T6" fmla="*/ 0 w 160"/>
              <a:gd name="T7" fmla="*/ 624 h 624"/>
              <a:gd name="T8" fmla="*/ 160 w 160"/>
              <a:gd name="T9" fmla="*/ 624 h 624"/>
              <a:gd name="T10" fmla="*/ 160 w 160"/>
              <a:gd name="T11" fmla="*/ 0 h 624"/>
              <a:gd name="T12" fmla="*/ 112 w 160"/>
              <a:gd name="T13" fmla="*/ 0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0" h="624">
                <a:moveTo>
                  <a:pt x="112" y="0"/>
                </a:moveTo>
                <a:lnTo>
                  <a:pt x="112" y="576"/>
                </a:lnTo>
                <a:lnTo>
                  <a:pt x="0" y="576"/>
                </a:lnTo>
                <a:lnTo>
                  <a:pt x="0" y="624"/>
                </a:lnTo>
                <a:lnTo>
                  <a:pt x="160" y="624"/>
                </a:lnTo>
                <a:lnTo>
                  <a:pt x="160" y="0"/>
                </a:lnTo>
                <a:lnTo>
                  <a:pt x="112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3411538" y="2381250"/>
            <a:ext cx="55562" cy="112713"/>
          </a:xfrm>
          <a:prstGeom prst="rect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3" name="Freeform 30"/>
          <p:cNvSpPr>
            <a:spLocks/>
          </p:cNvSpPr>
          <p:nvPr/>
        </p:nvSpPr>
        <p:spPr bwMode="auto">
          <a:xfrm flipH="1">
            <a:off x="3281363" y="2381250"/>
            <a:ext cx="241300" cy="400050"/>
          </a:xfrm>
          <a:custGeom>
            <a:avLst/>
            <a:gdLst>
              <a:gd name="T0" fmla="*/ 0 w 208"/>
              <a:gd name="T1" fmla="*/ 0 h 336"/>
              <a:gd name="T2" fmla="*/ 0 w 208"/>
              <a:gd name="T3" fmla="*/ 336 h 336"/>
              <a:gd name="T4" fmla="*/ 208 w 208"/>
              <a:gd name="T5" fmla="*/ 336 h 336"/>
              <a:gd name="T6" fmla="*/ 208 w 208"/>
              <a:gd name="T7" fmla="*/ 288 h 336"/>
              <a:gd name="T8" fmla="*/ 48 w 208"/>
              <a:gd name="T9" fmla="*/ 288 h 336"/>
              <a:gd name="T10" fmla="*/ 48 w 208"/>
              <a:gd name="T11" fmla="*/ 0 h 336"/>
              <a:gd name="T12" fmla="*/ 0 w 208"/>
              <a:gd name="T13" fmla="*/ 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8" h="336">
                <a:moveTo>
                  <a:pt x="0" y="0"/>
                </a:moveTo>
                <a:lnTo>
                  <a:pt x="0" y="336"/>
                </a:lnTo>
                <a:lnTo>
                  <a:pt x="208" y="336"/>
                </a:lnTo>
                <a:lnTo>
                  <a:pt x="208" y="288"/>
                </a:lnTo>
                <a:lnTo>
                  <a:pt x="48" y="288"/>
                </a:lnTo>
                <a:lnTo>
                  <a:pt x="48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5468938" y="2381250"/>
            <a:ext cx="55562" cy="112713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 flipH="1">
            <a:off x="5580063" y="2381250"/>
            <a:ext cx="112712" cy="112713"/>
          </a:xfrm>
          <a:prstGeom prst="rect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6" name="Freeform 33"/>
          <p:cNvSpPr>
            <a:spLocks/>
          </p:cNvSpPr>
          <p:nvPr/>
        </p:nvSpPr>
        <p:spPr bwMode="auto">
          <a:xfrm>
            <a:off x="4486275" y="1352550"/>
            <a:ext cx="1168400" cy="1019175"/>
          </a:xfrm>
          <a:custGeom>
            <a:avLst/>
            <a:gdLst>
              <a:gd name="T0" fmla="*/ 1008 w 1008"/>
              <a:gd name="T1" fmla="*/ 856 h 856"/>
              <a:gd name="T2" fmla="*/ 1008 w 1008"/>
              <a:gd name="T3" fmla="*/ 0 h 856"/>
              <a:gd name="T4" fmla="*/ 0 w 1008"/>
              <a:gd name="T5" fmla="*/ 0 h 856"/>
              <a:gd name="T6" fmla="*/ 0 w 1008"/>
              <a:gd name="T7" fmla="*/ 48 h 856"/>
              <a:gd name="T8" fmla="*/ 968 w 1008"/>
              <a:gd name="T9" fmla="*/ 48 h 856"/>
              <a:gd name="T10" fmla="*/ 968 w 1008"/>
              <a:gd name="T11" fmla="*/ 856 h 856"/>
              <a:gd name="T12" fmla="*/ 1008 w 1008"/>
              <a:gd name="T13" fmla="*/ 856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8" h="856">
                <a:moveTo>
                  <a:pt x="1008" y="856"/>
                </a:moveTo>
                <a:lnTo>
                  <a:pt x="1008" y="0"/>
                </a:lnTo>
                <a:lnTo>
                  <a:pt x="0" y="0"/>
                </a:lnTo>
                <a:lnTo>
                  <a:pt x="0" y="48"/>
                </a:lnTo>
                <a:lnTo>
                  <a:pt x="968" y="48"/>
                </a:lnTo>
                <a:lnTo>
                  <a:pt x="968" y="856"/>
                </a:lnTo>
                <a:lnTo>
                  <a:pt x="1008" y="856"/>
                </a:lnTo>
                <a:close/>
              </a:path>
            </a:pathLst>
          </a:cu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5692775" y="2381250"/>
            <a:ext cx="55563" cy="112713"/>
          </a:xfrm>
          <a:prstGeom prst="rect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8" name="Freeform 35"/>
          <p:cNvSpPr>
            <a:spLocks/>
          </p:cNvSpPr>
          <p:nvPr/>
        </p:nvSpPr>
        <p:spPr bwMode="auto">
          <a:xfrm>
            <a:off x="5618163" y="2381250"/>
            <a:ext cx="317500" cy="742950"/>
          </a:xfrm>
          <a:custGeom>
            <a:avLst/>
            <a:gdLst>
              <a:gd name="T0" fmla="*/ 112 w 274"/>
              <a:gd name="T1" fmla="*/ 0 h 624"/>
              <a:gd name="T2" fmla="*/ 112 w 274"/>
              <a:gd name="T3" fmla="*/ 576 h 624"/>
              <a:gd name="T4" fmla="*/ 0 w 274"/>
              <a:gd name="T5" fmla="*/ 576 h 624"/>
              <a:gd name="T6" fmla="*/ 0 w 274"/>
              <a:gd name="T7" fmla="*/ 624 h 624"/>
              <a:gd name="T8" fmla="*/ 160 w 274"/>
              <a:gd name="T9" fmla="*/ 624 h 624"/>
              <a:gd name="T10" fmla="*/ 160 w 274"/>
              <a:gd name="T11" fmla="*/ 336 h 624"/>
              <a:gd name="T12" fmla="*/ 274 w 274"/>
              <a:gd name="T13" fmla="*/ 336 h 624"/>
              <a:gd name="T14" fmla="*/ 274 w 274"/>
              <a:gd name="T15" fmla="*/ 294 h 624"/>
              <a:gd name="T16" fmla="*/ 160 w 274"/>
              <a:gd name="T17" fmla="*/ 294 h 624"/>
              <a:gd name="T18" fmla="*/ 160 w 274"/>
              <a:gd name="T19" fmla="*/ 0 h 624"/>
              <a:gd name="T20" fmla="*/ 112 w 274"/>
              <a:gd name="T21" fmla="*/ 0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4" h="624">
                <a:moveTo>
                  <a:pt x="112" y="0"/>
                </a:moveTo>
                <a:lnTo>
                  <a:pt x="112" y="576"/>
                </a:lnTo>
                <a:lnTo>
                  <a:pt x="0" y="576"/>
                </a:lnTo>
                <a:lnTo>
                  <a:pt x="0" y="624"/>
                </a:lnTo>
                <a:lnTo>
                  <a:pt x="160" y="624"/>
                </a:lnTo>
                <a:lnTo>
                  <a:pt x="160" y="336"/>
                </a:lnTo>
                <a:lnTo>
                  <a:pt x="274" y="336"/>
                </a:lnTo>
                <a:lnTo>
                  <a:pt x="274" y="294"/>
                </a:lnTo>
                <a:lnTo>
                  <a:pt x="160" y="294"/>
                </a:lnTo>
                <a:lnTo>
                  <a:pt x="160" y="0"/>
                </a:lnTo>
                <a:lnTo>
                  <a:pt x="112" y="0"/>
                </a:lnTo>
                <a:close/>
              </a:path>
            </a:pathLst>
          </a:cu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9" name="AutoShape 36"/>
          <p:cNvSpPr>
            <a:spLocks noChangeArrowheads="1"/>
          </p:cNvSpPr>
          <p:nvPr/>
        </p:nvSpPr>
        <p:spPr bwMode="auto">
          <a:xfrm rot="5400000" flipH="1">
            <a:off x="4583906" y="1300957"/>
            <a:ext cx="28575" cy="74612"/>
          </a:xfrm>
          <a:prstGeom prst="flowChartDelay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0" name="AutoShape 37"/>
          <p:cNvSpPr>
            <a:spLocks noChangeArrowheads="1"/>
          </p:cNvSpPr>
          <p:nvPr/>
        </p:nvSpPr>
        <p:spPr bwMode="auto">
          <a:xfrm rot="5400000" flipH="1">
            <a:off x="5863431" y="2672557"/>
            <a:ext cx="28575" cy="74612"/>
          </a:xfrm>
          <a:prstGeom prst="flowChartDelay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1" name="AutoShape 38"/>
          <p:cNvSpPr>
            <a:spLocks noChangeArrowheads="1"/>
          </p:cNvSpPr>
          <p:nvPr/>
        </p:nvSpPr>
        <p:spPr bwMode="auto">
          <a:xfrm rot="5400000" flipH="1">
            <a:off x="4305300" y="1301750"/>
            <a:ext cx="28575" cy="73025"/>
          </a:xfrm>
          <a:prstGeom prst="flowChartDelay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2" name="AutoShape 39"/>
          <p:cNvSpPr>
            <a:spLocks noChangeArrowheads="1"/>
          </p:cNvSpPr>
          <p:nvPr/>
        </p:nvSpPr>
        <p:spPr bwMode="auto">
          <a:xfrm rot="5400000" flipH="1">
            <a:off x="3359944" y="2672556"/>
            <a:ext cx="28575" cy="74613"/>
          </a:xfrm>
          <a:prstGeom prst="flowChartDelay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43" name="Group 40"/>
          <p:cNvGrpSpPr>
            <a:grpSpLocks/>
          </p:cNvGrpSpPr>
          <p:nvPr/>
        </p:nvGrpSpPr>
        <p:grpSpPr bwMode="auto">
          <a:xfrm>
            <a:off x="3494088" y="1697038"/>
            <a:ext cx="1030287" cy="933450"/>
            <a:chOff x="1560" y="1920"/>
            <a:chExt cx="888" cy="786"/>
          </a:xfrm>
        </p:grpSpPr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1680" y="1920"/>
              <a:ext cx="768" cy="72"/>
            </a:xfrm>
            <a:custGeom>
              <a:avLst/>
              <a:gdLst>
                <a:gd name="T0" fmla="*/ 768 w 768"/>
                <a:gd name="T1" fmla="*/ 0 h 72"/>
                <a:gd name="T2" fmla="*/ 480 w 768"/>
                <a:gd name="T3" fmla="*/ 0 h 72"/>
                <a:gd name="T4" fmla="*/ 0 w 768"/>
                <a:gd name="T5" fmla="*/ 48 h 72"/>
                <a:gd name="T6" fmla="*/ 48 w 768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8" h="72">
                  <a:moveTo>
                    <a:pt x="768" y="0"/>
                  </a:moveTo>
                  <a:lnTo>
                    <a:pt x="480" y="0"/>
                  </a:lnTo>
                  <a:lnTo>
                    <a:pt x="0" y="48"/>
                  </a:lnTo>
                  <a:lnTo>
                    <a:pt x="48" y="72"/>
                  </a:lnTo>
                </a:path>
              </a:pathLst>
            </a:custGeom>
            <a:noFill/>
            <a:ln w="28575" cmpd="sng">
              <a:solidFill>
                <a:srgbClr val="663300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5" name="Group 42"/>
            <p:cNvGrpSpPr>
              <a:grpSpLocks/>
            </p:cNvGrpSpPr>
            <p:nvPr/>
          </p:nvGrpSpPr>
          <p:grpSpPr bwMode="auto">
            <a:xfrm>
              <a:off x="1560" y="1968"/>
              <a:ext cx="648" cy="738"/>
              <a:chOff x="1560" y="1968"/>
              <a:chExt cx="648" cy="738"/>
            </a:xfrm>
          </p:grpSpPr>
          <p:sp>
            <p:nvSpPr>
              <p:cNvPr id="46" name="Freeform 43"/>
              <p:cNvSpPr>
                <a:spLocks/>
              </p:cNvSpPr>
              <p:nvPr/>
            </p:nvSpPr>
            <p:spPr bwMode="auto">
              <a:xfrm>
                <a:off x="1680" y="1968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Freeform 44"/>
              <p:cNvSpPr>
                <a:spLocks/>
              </p:cNvSpPr>
              <p:nvPr/>
            </p:nvSpPr>
            <p:spPr bwMode="auto">
              <a:xfrm>
                <a:off x="1680" y="2022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Freeform 45"/>
              <p:cNvSpPr>
                <a:spLocks/>
              </p:cNvSpPr>
              <p:nvPr/>
            </p:nvSpPr>
            <p:spPr bwMode="auto">
              <a:xfrm>
                <a:off x="1680" y="2070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Freeform 46"/>
              <p:cNvSpPr>
                <a:spLocks/>
              </p:cNvSpPr>
              <p:nvPr/>
            </p:nvSpPr>
            <p:spPr bwMode="auto">
              <a:xfrm>
                <a:off x="1680" y="2118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Freeform 47"/>
              <p:cNvSpPr>
                <a:spLocks/>
              </p:cNvSpPr>
              <p:nvPr/>
            </p:nvSpPr>
            <p:spPr bwMode="auto">
              <a:xfrm>
                <a:off x="1680" y="2166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Freeform 48"/>
              <p:cNvSpPr>
                <a:spLocks/>
              </p:cNvSpPr>
              <p:nvPr/>
            </p:nvSpPr>
            <p:spPr bwMode="auto">
              <a:xfrm>
                <a:off x="1680" y="2214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Freeform 49"/>
              <p:cNvSpPr>
                <a:spLocks/>
              </p:cNvSpPr>
              <p:nvPr/>
            </p:nvSpPr>
            <p:spPr bwMode="auto">
              <a:xfrm>
                <a:off x="1680" y="2262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Freeform 50"/>
              <p:cNvSpPr>
                <a:spLocks/>
              </p:cNvSpPr>
              <p:nvPr/>
            </p:nvSpPr>
            <p:spPr bwMode="auto">
              <a:xfrm>
                <a:off x="1680" y="2310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Freeform 51"/>
              <p:cNvSpPr>
                <a:spLocks/>
              </p:cNvSpPr>
              <p:nvPr/>
            </p:nvSpPr>
            <p:spPr bwMode="auto">
              <a:xfrm>
                <a:off x="1680" y="2358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Freeform 52"/>
              <p:cNvSpPr>
                <a:spLocks/>
              </p:cNvSpPr>
              <p:nvPr/>
            </p:nvSpPr>
            <p:spPr bwMode="auto">
              <a:xfrm>
                <a:off x="1680" y="2406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Freeform 53"/>
              <p:cNvSpPr>
                <a:spLocks/>
              </p:cNvSpPr>
              <p:nvPr/>
            </p:nvSpPr>
            <p:spPr bwMode="auto">
              <a:xfrm>
                <a:off x="1680" y="2454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Freeform 54"/>
              <p:cNvSpPr>
                <a:spLocks/>
              </p:cNvSpPr>
              <p:nvPr/>
            </p:nvSpPr>
            <p:spPr bwMode="auto">
              <a:xfrm>
                <a:off x="1680" y="2502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Freeform 55"/>
              <p:cNvSpPr>
                <a:spLocks/>
              </p:cNvSpPr>
              <p:nvPr/>
            </p:nvSpPr>
            <p:spPr bwMode="auto">
              <a:xfrm>
                <a:off x="1680" y="2550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Freeform 56"/>
              <p:cNvSpPr>
                <a:spLocks/>
              </p:cNvSpPr>
              <p:nvPr/>
            </p:nvSpPr>
            <p:spPr bwMode="auto">
              <a:xfrm>
                <a:off x="1560" y="2598"/>
                <a:ext cx="648" cy="108"/>
              </a:xfrm>
              <a:custGeom>
                <a:avLst/>
                <a:gdLst>
                  <a:gd name="T0" fmla="*/ 594 w 648"/>
                  <a:gd name="T1" fmla="*/ 0 h 108"/>
                  <a:gd name="T2" fmla="*/ 648 w 648"/>
                  <a:gd name="T3" fmla="*/ 18 h 108"/>
                  <a:gd name="T4" fmla="*/ 120 w 648"/>
                  <a:gd name="T5" fmla="*/ 66 h 108"/>
                  <a:gd name="T6" fmla="*/ 0 w 648"/>
                  <a:gd name="T7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8" h="108">
                    <a:moveTo>
                      <a:pt x="594" y="0"/>
                    </a:moveTo>
                    <a:lnTo>
                      <a:pt x="648" y="18"/>
                    </a:lnTo>
                    <a:lnTo>
                      <a:pt x="120" y="66"/>
                    </a:lnTo>
                    <a:lnTo>
                      <a:pt x="0" y="108"/>
                    </a:lnTo>
                  </a:path>
                </a:pathLst>
              </a:custGeom>
              <a:noFill/>
              <a:ln w="28575" cmpd="sng">
                <a:solidFill>
                  <a:srgbClr val="663300"/>
                </a:solidFill>
                <a:round/>
                <a:headEnd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60" name="Group 57"/>
          <p:cNvGrpSpPr>
            <a:grpSpLocks/>
          </p:cNvGrpSpPr>
          <p:nvPr/>
        </p:nvGrpSpPr>
        <p:grpSpPr bwMode="auto">
          <a:xfrm>
            <a:off x="4606925" y="1752600"/>
            <a:ext cx="695325" cy="1079500"/>
            <a:chOff x="2520" y="2152"/>
            <a:chExt cx="600" cy="907"/>
          </a:xfrm>
        </p:grpSpPr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2592" y="2153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2592" y="2207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2592" y="2255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>
              <a:off x="2592" y="2303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>
              <a:off x="2592" y="2351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2592" y="2399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>
              <a:off x="2592" y="2447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2592" y="2495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>
              <a:off x="2592" y="2543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2592" y="2591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2592" y="2639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69"/>
            <p:cNvSpPr>
              <a:spLocks/>
            </p:cNvSpPr>
            <p:nvPr/>
          </p:nvSpPr>
          <p:spPr bwMode="auto">
            <a:xfrm>
              <a:off x="2592" y="2687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2592" y="2735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71"/>
            <p:cNvSpPr>
              <a:spLocks/>
            </p:cNvSpPr>
            <p:nvPr/>
          </p:nvSpPr>
          <p:spPr bwMode="auto">
            <a:xfrm>
              <a:off x="2592" y="2783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72"/>
            <p:cNvSpPr>
              <a:spLocks/>
            </p:cNvSpPr>
            <p:nvPr/>
          </p:nvSpPr>
          <p:spPr bwMode="auto">
            <a:xfrm>
              <a:off x="2520" y="2152"/>
              <a:ext cx="120" cy="901"/>
            </a:xfrm>
            <a:custGeom>
              <a:avLst/>
              <a:gdLst>
                <a:gd name="T0" fmla="*/ 0 w 120"/>
                <a:gd name="T1" fmla="*/ 901 h 901"/>
                <a:gd name="T2" fmla="*/ 0 w 120"/>
                <a:gd name="T3" fmla="*/ 721 h 901"/>
                <a:gd name="T4" fmla="*/ 40 w 120"/>
                <a:gd name="T5" fmla="*/ 720 h 901"/>
                <a:gd name="T6" fmla="*/ 40 w 120"/>
                <a:gd name="T7" fmla="*/ 0 h 901"/>
                <a:gd name="T8" fmla="*/ 120 w 120"/>
                <a:gd name="T9" fmla="*/ 1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901">
                  <a:moveTo>
                    <a:pt x="0" y="901"/>
                  </a:moveTo>
                  <a:lnTo>
                    <a:pt x="0" y="721"/>
                  </a:lnTo>
                  <a:lnTo>
                    <a:pt x="40" y="720"/>
                  </a:lnTo>
                  <a:lnTo>
                    <a:pt x="40" y="0"/>
                  </a:lnTo>
                  <a:lnTo>
                    <a:pt x="120" y="1"/>
                  </a:lnTo>
                </a:path>
              </a:pathLst>
            </a:custGeom>
            <a:noFill/>
            <a:ln w="28575" cmpd="sng">
              <a:solidFill>
                <a:srgbClr val="663300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73"/>
            <p:cNvSpPr>
              <a:spLocks/>
            </p:cNvSpPr>
            <p:nvPr/>
          </p:nvSpPr>
          <p:spPr bwMode="auto">
            <a:xfrm>
              <a:off x="2874" y="2831"/>
              <a:ext cx="246" cy="228"/>
            </a:xfrm>
            <a:custGeom>
              <a:avLst/>
              <a:gdLst>
                <a:gd name="T0" fmla="*/ 192 w 246"/>
                <a:gd name="T1" fmla="*/ 0 h 228"/>
                <a:gd name="T2" fmla="*/ 246 w 246"/>
                <a:gd name="T3" fmla="*/ 18 h 228"/>
                <a:gd name="T4" fmla="*/ 0 w 246"/>
                <a:gd name="T5" fmla="*/ 54 h 228"/>
                <a:gd name="T6" fmla="*/ 0 w 246"/>
                <a:gd name="T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6" h="228">
                  <a:moveTo>
                    <a:pt x="192" y="0"/>
                  </a:moveTo>
                  <a:lnTo>
                    <a:pt x="246" y="18"/>
                  </a:lnTo>
                  <a:lnTo>
                    <a:pt x="0" y="54"/>
                  </a:lnTo>
                  <a:lnTo>
                    <a:pt x="0" y="228"/>
                  </a:lnTo>
                </a:path>
              </a:pathLst>
            </a:custGeom>
            <a:noFill/>
            <a:ln w="28575" cmpd="sng">
              <a:solidFill>
                <a:srgbClr val="663300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7" name="AutoShape 74"/>
          <p:cNvSpPr>
            <a:spLocks noChangeArrowheads="1"/>
          </p:cNvSpPr>
          <p:nvPr/>
        </p:nvSpPr>
        <p:spPr bwMode="auto">
          <a:xfrm>
            <a:off x="3243263" y="2895600"/>
            <a:ext cx="557212" cy="114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DDDDD">
                  <a:gamma/>
                  <a:shade val="46275"/>
                  <a:invGamma/>
                </a:srgbClr>
              </a:gs>
              <a:gs pos="5000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78" name="Group 75"/>
          <p:cNvGrpSpPr>
            <a:grpSpLocks/>
          </p:cNvGrpSpPr>
          <p:nvPr/>
        </p:nvGrpSpPr>
        <p:grpSpPr bwMode="auto">
          <a:xfrm>
            <a:off x="3109913" y="2867025"/>
            <a:ext cx="801687" cy="152400"/>
            <a:chOff x="1228" y="2904"/>
            <a:chExt cx="692" cy="128"/>
          </a:xfrm>
        </p:grpSpPr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1228" y="2976"/>
              <a:ext cx="116" cy="1"/>
            </a:xfrm>
            <a:custGeom>
              <a:avLst/>
              <a:gdLst>
                <a:gd name="T0" fmla="*/ 116 w 116"/>
                <a:gd name="T1" fmla="*/ 0 h 1"/>
                <a:gd name="T2" fmla="*/ 0 w 11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6" h="1">
                  <a:moveTo>
                    <a:pt x="116" y="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663300"/>
              </a:solidFill>
              <a:round/>
              <a:headEnd type="none" w="med" len="med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Line 77"/>
            <p:cNvSpPr>
              <a:spLocks noChangeShapeType="1"/>
            </p:cNvSpPr>
            <p:nvPr/>
          </p:nvSpPr>
          <p:spPr bwMode="auto">
            <a:xfrm>
              <a:off x="1824" y="2976"/>
              <a:ext cx="96" cy="0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auto">
            <a:xfrm>
              <a:off x="1392" y="2912"/>
              <a:ext cx="56" cy="120"/>
            </a:xfrm>
            <a:custGeom>
              <a:avLst/>
              <a:gdLst>
                <a:gd name="T0" fmla="*/ 0 w 56"/>
                <a:gd name="T1" fmla="*/ 16 h 120"/>
                <a:gd name="T2" fmla="*/ 16 w 56"/>
                <a:gd name="T3" fmla="*/ 0 h 120"/>
                <a:gd name="T4" fmla="*/ 28 w 56"/>
                <a:gd name="T5" fmla="*/ 120 h 120"/>
                <a:gd name="T6" fmla="*/ 56 w 56"/>
                <a:gd name="T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20">
                  <a:moveTo>
                    <a:pt x="0" y="16"/>
                  </a:moveTo>
                  <a:lnTo>
                    <a:pt x="16" y="0"/>
                  </a:lnTo>
                  <a:lnTo>
                    <a:pt x="28" y="120"/>
                  </a:lnTo>
                  <a:lnTo>
                    <a:pt x="56" y="112"/>
                  </a:lnTo>
                </a:path>
              </a:pathLst>
            </a:custGeom>
            <a:noFill/>
            <a:ln w="19050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1440" y="2904"/>
              <a:ext cx="56" cy="120"/>
            </a:xfrm>
            <a:custGeom>
              <a:avLst/>
              <a:gdLst>
                <a:gd name="T0" fmla="*/ 0 w 56"/>
                <a:gd name="T1" fmla="*/ 16 h 120"/>
                <a:gd name="T2" fmla="*/ 16 w 56"/>
                <a:gd name="T3" fmla="*/ 0 h 120"/>
                <a:gd name="T4" fmla="*/ 28 w 56"/>
                <a:gd name="T5" fmla="*/ 120 h 120"/>
                <a:gd name="T6" fmla="*/ 56 w 56"/>
                <a:gd name="T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20">
                  <a:moveTo>
                    <a:pt x="0" y="16"/>
                  </a:moveTo>
                  <a:lnTo>
                    <a:pt x="16" y="0"/>
                  </a:lnTo>
                  <a:lnTo>
                    <a:pt x="28" y="120"/>
                  </a:lnTo>
                  <a:lnTo>
                    <a:pt x="56" y="112"/>
                  </a:lnTo>
                </a:path>
              </a:pathLst>
            </a:custGeom>
            <a:noFill/>
            <a:ln w="19050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Freeform 80"/>
            <p:cNvSpPr>
              <a:spLocks/>
            </p:cNvSpPr>
            <p:nvPr/>
          </p:nvSpPr>
          <p:spPr bwMode="auto">
            <a:xfrm>
              <a:off x="1480" y="2904"/>
              <a:ext cx="56" cy="120"/>
            </a:xfrm>
            <a:custGeom>
              <a:avLst/>
              <a:gdLst>
                <a:gd name="T0" fmla="*/ 0 w 56"/>
                <a:gd name="T1" fmla="*/ 16 h 120"/>
                <a:gd name="T2" fmla="*/ 16 w 56"/>
                <a:gd name="T3" fmla="*/ 0 h 120"/>
                <a:gd name="T4" fmla="*/ 28 w 56"/>
                <a:gd name="T5" fmla="*/ 120 h 120"/>
                <a:gd name="T6" fmla="*/ 56 w 56"/>
                <a:gd name="T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20">
                  <a:moveTo>
                    <a:pt x="0" y="16"/>
                  </a:moveTo>
                  <a:lnTo>
                    <a:pt x="16" y="0"/>
                  </a:lnTo>
                  <a:lnTo>
                    <a:pt x="28" y="120"/>
                  </a:lnTo>
                  <a:lnTo>
                    <a:pt x="56" y="112"/>
                  </a:lnTo>
                </a:path>
              </a:pathLst>
            </a:custGeom>
            <a:noFill/>
            <a:ln w="19050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Freeform 81"/>
            <p:cNvSpPr>
              <a:spLocks/>
            </p:cNvSpPr>
            <p:nvPr/>
          </p:nvSpPr>
          <p:spPr bwMode="auto">
            <a:xfrm>
              <a:off x="1528" y="2904"/>
              <a:ext cx="56" cy="120"/>
            </a:xfrm>
            <a:custGeom>
              <a:avLst/>
              <a:gdLst>
                <a:gd name="T0" fmla="*/ 0 w 56"/>
                <a:gd name="T1" fmla="*/ 16 h 120"/>
                <a:gd name="T2" fmla="*/ 16 w 56"/>
                <a:gd name="T3" fmla="*/ 0 h 120"/>
                <a:gd name="T4" fmla="*/ 28 w 56"/>
                <a:gd name="T5" fmla="*/ 120 h 120"/>
                <a:gd name="T6" fmla="*/ 56 w 56"/>
                <a:gd name="T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20">
                  <a:moveTo>
                    <a:pt x="0" y="16"/>
                  </a:moveTo>
                  <a:lnTo>
                    <a:pt x="16" y="0"/>
                  </a:lnTo>
                  <a:lnTo>
                    <a:pt x="28" y="120"/>
                  </a:lnTo>
                  <a:lnTo>
                    <a:pt x="56" y="112"/>
                  </a:lnTo>
                </a:path>
              </a:pathLst>
            </a:custGeom>
            <a:noFill/>
            <a:ln w="19050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82"/>
            <p:cNvSpPr>
              <a:spLocks/>
            </p:cNvSpPr>
            <p:nvPr/>
          </p:nvSpPr>
          <p:spPr bwMode="auto">
            <a:xfrm>
              <a:off x="1576" y="2904"/>
              <a:ext cx="56" cy="120"/>
            </a:xfrm>
            <a:custGeom>
              <a:avLst/>
              <a:gdLst>
                <a:gd name="T0" fmla="*/ 0 w 56"/>
                <a:gd name="T1" fmla="*/ 16 h 120"/>
                <a:gd name="T2" fmla="*/ 16 w 56"/>
                <a:gd name="T3" fmla="*/ 0 h 120"/>
                <a:gd name="T4" fmla="*/ 28 w 56"/>
                <a:gd name="T5" fmla="*/ 120 h 120"/>
                <a:gd name="T6" fmla="*/ 56 w 56"/>
                <a:gd name="T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20">
                  <a:moveTo>
                    <a:pt x="0" y="16"/>
                  </a:moveTo>
                  <a:lnTo>
                    <a:pt x="16" y="0"/>
                  </a:lnTo>
                  <a:lnTo>
                    <a:pt x="28" y="120"/>
                  </a:lnTo>
                  <a:lnTo>
                    <a:pt x="56" y="112"/>
                  </a:lnTo>
                </a:path>
              </a:pathLst>
            </a:custGeom>
            <a:noFill/>
            <a:ln w="19050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Freeform 83"/>
            <p:cNvSpPr>
              <a:spLocks/>
            </p:cNvSpPr>
            <p:nvPr/>
          </p:nvSpPr>
          <p:spPr bwMode="auto">
            <a:xfrm>
              <a:off x="1624" y="2904"/>
              <a:ext cx="56" cy="120"/>
            </a:xfrm>
            <a:custGeom>
              <a:avLst/>
              <a:gdLst>
                <a:gd name="T0" fmla="*/ 0 w 56"/>
                <a:gd name="T1" fmla="*/ 16 h 120"/>
                <a:gd name="T2" fmla="*/ 16 w 56"/>
                <a:gd name="T3" fmla="*/ 0 h 120"/>
                <a:gd name="T4" fmla="*/ 28 w 56"/>
                <a:gd name="T5" fmla="*/ 120 h 120"/>
                <a:gd name="T6" fmla="*/ 56 w 56"/>
                <a:gd name="T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20">
                  <a:moveTo>
                    <a:pt x="0" y="16"/>
                  </a:moveTo>
                  <a:lnTo>
                    <a:pt x="16" y="0"/>
                  </a:lnTo>
                  <a:lnTo>
                    <a:pt x="28" y="120"/>
                  </a:lnTo>
                  <a:lnTo>
                    <a:pt x="56" y="112"/>
                  </a:lnTo>
                </a:path>
              </a:pathLst>
            </a:custGeom>
            <a:noFill/>
            <a:ln w="19050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Freeform 84"/>
            <p:cNvSpPr>
              <a:spLocks/>
            </p:cNvSpPr>
            <p:nvPr/>
          </p:nvSpPr>
          <p:spPr bwMode="auto">
            <a:xfrm>
              <a:off x="1672" y="2904"/>
              <a:ext cx="56" cy="120"/>
            </a:xfrm>
            <a:custGeom>
              <a:avLst/>
              <a:gdLst>
                <a:gd name="T0" fmla="*/ 0 w 56"/>
                <a:gd name="T1" fmla="*/ 16 h 120"/>
                <a:gd name="T2" fmla="*/ 16 w 56"/>
                <a:gd name="T3" fmla="*/ 0 h 120"/>
                <a:gd name="T4" fmla="*/ 28 w 56"/>
                <a:gd name="T5" fmla="*/ 120 h 120"/>
                <a:gd name="T6" fmla="*/ 56 w 56"/>
                <a:gd name="T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20">
                  <a:moveTo>
                    <a:pt x="0" y="16"/>
                  </a:moveTo>
                  <a:lnTo>
                    <a:pt x="16" y="0"/>
                  </a:lnTo>
                  <a:lnTo>
                    <a:pt x="28" y="120"/>
                  </a:lnTo>
                  <a:lnTo>
                    <a:pt x="56" y="112"/>
                  </a:lnTo>
                </a:path>
              </a:pathLst>
            </a:custGeom>
            <a:noFill/>
            <a:ln w="19050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Freeform 85"/>
            <p:cNvSpPr>
              <a:spLocks/>
            </p:cNvSpPr>
            <p:nvPr/>
          </p:nvSpPr>
          <p:spPr bwMode="auto">
            <a:xfrm>
              <a:off x="1720" y="2904"/>
              <a:ext cx="56" cy="120"/>
            </a:xfrm>
            <a:custGeom>
              <a:avLst/>
              <a:gdLst>
                <a:gd name="T0" fmla="*/ 0 w 56"/>
                <a:gd name="T1" fmla="*/ 16 h 120"/>
                <a:gd name="T2" fmla="*/ 16 w 56"/>
                <a:gd name="T3" fmla="*/ 0 h 120"/>
                <a:gd name="T4" fmla="*/ 28 w 56"/>
                <a:gd name="T5" fmla="*/ 120 h 120"/>
                <a:gd name="T6" fmla="*/ 56 w 56"/>
                <a:gd name="T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20">
                  <a:moveTo>
                    <a:pt x="0" y="16"/>
                  </a:moveTo>
                  <a:lnTo>
                    <a:pt x="16" y="0"/>
                  </a:lnTo>
                  <a:lnTo>
                    <a:pt x="28" y="120"/>
                  </a:lnTo>
                  <a:lnTo>
                    <a:pt x="56" y="112"/>
                  </a:lnTo>
                </a:path>
              </a:pathLst>
            </a:custGeom>
            <a:noFill/>
            <a:ln w="19050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9" name="Freeform 86"/>
          <p:cNvSpPr>
            <a:spLocks/>
          </p:cNvSpPr>
          <p:nvPr/>
        </p:nvSpPr>
        <p:spPr bwMode="auto">
          <a:xfrm>
            <a:off x="2743200" y="838200"/>
            <a:ext cx="3505200" cy="1943100"/>
          </a:xfrm>
          <a:custGeom>
            <a:avLst/>
            <a:gdLst>
              <a:gd name="T0" fmla="*/ 0 w 3024"/>
              <a:gd name="T1" fmla="*/ 1632 h 1632"/>
              <a:gd name="T2" fmla="*/ 0 w 3024"/>
              <a:gd name="T3" fmla="*/ 1536 h 1632"/>
              <a:gd name="T4" fmla="*/ 192 w 3024"/>
              <a:gd name="T5" fmla="*/ 1536 h 1632"/>
              <a:gd name="T6" fmla="*/ 192 w 3024"/>
              <a:gd name="T7" fmla="*/ 228 h 1632"/>
              <a:gd name="T8" fmla="*/ 288 w 3024"/>
              <a:gd name="T9" fmla="*/ 72 h 1632"/>
              <a:gd name="T10" fmla="*/ 432 w 3024"/>
              <a:gd name="T11" fmla="*/ 0 h 1632"/>
              <a:gd name="T12" fmla="*/ 2568 w 3024"/>
              <a:gd name="T13" fmla="*/ 0 h 1632"/>
              <a:gd name="T14" fmla="*/ 2736 w 3024"/>
              <a:gd name="T15" fmla="*/ 72 h 1632"/>
              <a:gd name="T16" fmla="*/ 2832 w 3024"/>
              <a:gd name="T17" fmla="*/ 216 h 1632"/>
              <a:gd name="T18" fmla="*/ 2832 w 3024"/>
              <a:gd name="T19" fmla="*/ 1536 h 1632"/>
              <a:gd name="T20" fmla="*/ 3024 w 3024"/>
              <a:gd name="T21" fmla="*/ 1536 h 1632"/>
              <a:gd name="T22" fmla="*/ 3024 w 3024"/>
              <a:gd name="T23" fmla="*/ 1632 h 1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24" h="1632">
                <a:moveTo>
                  <a:pt x="0" y="1632"/>
                </a:moveTo>
                <a:lnTo>
                  <a:pt x="0" y="1536"/>
                </a:lnTo>
                <a:lnTo>
                  <a:pt x="192" y="1536"/>
                </a:lnTo>
                <a:lnTo>
                  <a:pt x="192" y="228"/>
                </a:lnTo>
                <a:lnTo>
                  <a:pt x="288" y="72"/>
                </a:lnTo>
                <a:lnTo>
                  <a:pt x="432" y="0"/>
                </a:lnTo>
                <a:lnTo>
                  <a:pt x="2568" y="0"/>
                </a:lnTo>
                <a:lnTo>
                  <a:pt x="2736" y="72"/>
                </a:lnTo>
                <a:lnTo>
                  <a:pt x="2832" y="216"/>
                </a:lnTo>
                <a:lnTo>
                  <a:pt x="2832" y="1536"/>
                </a:lnTo>
                <a:lnTo>
                  <a:pt x="3024" y="1536"/>
                </a:lnTo>
                <a:lnTo>
                  <a:pt x="3024" y="163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0" name="Freeform 87"/>
          <p:cNvSpPr>
            <a:spLocks/>
          </p:cNvSpPr>
          <p:nvPr/>
        </p:nvSpPr>
        <p:spPr bwMode="auto">
          <a:xfrm>
            <a:off x="3397250" y="1095375"/>
            <a:ext cx="1014413" cy="257175"/>
          </a:xfrm>
          <a:custGeom>
            <a:avLst/>
            <a:gdLst>
              <a:gd name="T0" fmla="*/ 0 w 876"/>
              <a:gd name="T1" fmla="*/ 0 h 216"/>
              <a:gd name="T2" fmla="*/ 348 w 876"/>
              <a:gd name="T3" fmla="*/ 120 h 216"/>
              <a:gd name="T4" fmla="*/ 540 w 876"/>
              <a:gd name="T5" fmla="*/ 168 h 216"/>
              <a:gd name="T6" fmla="*/ 732 w 876"/>
              <a:gd name="T7" fmla="*/ 216 h 216"/>
              <a:gd name="T8" fmla="*/ 876 w 876"/>
              <a:gd name="T9" fmla="*/ 2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6" h="216">
                <a:moveTo>
                  <a:pt x="0" y="0"/>
                </a:moveTo>
                <a:lnTo>
                  <a:pt x="348" y="120"/>
                </a:lnTo>
                <a:lnTo>
                  <a:pt x="540" y="168"/>
                </a:lnTo>
                <a:lnTo>
                  <a:pt x="732" y="216"/>
                </a:lnTo>
                <a:lnTo>
                  <a:pt x="876" y="216"/>
                </a:lnTo>
              </a:path>
            </a:pathLst>
          </a:custGeom>
          <a:noFill/>
          <a:ln w="38100" cmpd="sng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1" name="Freeform 88"/>
          <p:cNvSpPr>
            <a:spLocks/>
          </p:cNvSpPr>
          <p:nvPr/>
        </p:nvSpPr>
        <p:spPr bwMode="auto">
          <a:xfrm>
            <a:off x="4468813" y="1095375"/>
            <a:ext cx="1014412" cy="257175"/>
          </a:xfrm>
          <a:custGeom>
            <a:avLst/>
            <a:gdLst>
              <a:gd name="T0" fmla="*/ 876 w 876"/>
              <a:gd name="T1" fmla="*/ 0 h 216"/>
              <a:gd name="T2" fmla="*/ 528 w 876"/>
              <a:gd name="T3" fmla="*/ 120 h 216"/>
              <a:gd name="T4" fmla="*/ 336 w 876"/>
              <a:gd name="T5" fmla="*/ 168 h 216"/>
              <a:gd name="T6" fmla="*/ 144 w 876"/>
              <a:gd name="T7" fmla="*/ 216 h 216"/>
              <a:gd name="T8" fmla="*/ 0 w 876"/>
              <a:gd name="T9" fmla="*/ 2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6" h="216">
                <a:moveTo>
                  <a:pt x="876" y="0"/>
                </a:moveTo>
                <a:lnTo>
                  <a:pt x="528" y="120"/>
                </a:lnTo>
                <a:lnTo>
                  <a:pt x="336" y="168"/>
                </a:lnTo>
                <a:lnTo>
                  <a:pt x="144" y="216"/>
                </a:lnTo>
                <a:lnTo>
                  <a:pt x="0" y="216"/>
                </a:lnTo>
              </a:path>
            </a:pathLst>
          </a:custGeom>
          <a:noFill/>
          <a:ln w="38100" cmpd="sng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2" name="Freeform 89"/>
          <p:cNvSpPr>
            <a:spLocks/>
          </p:cNvSpPr>
          <p:nvPr/>
        </p:nvSpPr>
        <p:spPr bwMode="auto">
          <a:xfrm rot="2313408" flipH="1">
            <a:off x="6808788" y="4800600"/>
            <a:ext cx="773112" cy="161925"/>
          </a:xfrm>
          <a:custGeom>
            <a:avLst/>
            <a:gdLst>
              <a:gd name="T0" fmla="*/ 0 w 3696"/>
              <a:gd name="T1" fmla="*/ 240 h 528"/>
              <a:gd name="T2" fmla="*/ 672 w 3696"/>
              <a:gd name="T3" fmla="*/ 240 h 528"/>
              <a:gd name="T4" fmla="*/ 816 w 3696"/>
              <a:gd name="T5" fmla="*/ 0 h 528"/>
              <a:gd name="T6" fmla="*/ 816 w 3696"/>
              <a:gd name="T7" fmla="*/ 528 h 528"/>
              <a:gd name="T8" fmla="*/ 1008 w 3696"/>
              <a:gd name="T9" fmla="*/ 0 h 528"/>
              <a:gd name="T10" fmla="*/ 1008 w 3696"/>
              <a:gd name="T11" fmla="*/ 528 h 528"/>
              <a:gd name="T12" fmla="*/ 1248 w 3696"/>
              <a:gd name="T13" fmla="*/ 0 h 528"/>
              <a:gd name="T14" fmla="*/ 1248 w 3696"/>
              <a:gd name="T15" fmla="*/ 528 h 528"/>
              <a:gd name="T16" fmla="*/ 1488 w 3696"/>
              <a:gd name="T17" fmla="*/ 0 h 528"/>
              <a:gd name="T18" fmla="*/ 1481 w 3696"/>
              <a:gd name="T19" fmla="*/ 528 h 528"/>
              <a:gd name="T20" fmla="*/ 1680 w 3696"/>
              <a:gd name="T21" fmla="*/ 0 h 528"/>
              <a:gd name="T22" fmla="*/ 1680 w 3696"/>
              <a:gd name="T23" fmla="*/ 528 h 528"/>
              <a:gd name="T24" fmla="*/ 1920 w 3696"/>
              <a:gd name="T25" fmla="*/ 0 h 528"/>
              <a:gd name="T26" fmla="*/ 1920 w 3696"/>
              <a:gd name="T27" fmla="*/ 528 h 528"/>
              <a:gd name="T28" fmla="*/ 2112 w 3696"/>
              <a:gd name="T29" fmla="*/ 0 h 528"/>
              <a:gd name="T30" fmla="*/ 2112 w 3696"/>
              <a:gd name="T31" fmla="*/ 528 h 528"/>
              <a:gd name="T32" fmla="*/ 2352 w 3696"/>
              <a:gd name="T33" fmla="*/ 0 h 528"/>
              <a:gd name="T34" fmla="*/ 2352 w 3696"/>
              <a:gd name="T35" fmla="*/ 528 h 528"/>
              <a:gd name="T36" fmla="*/ 2592 w 3696"/>
              <a:gd name="T37" fmla="*/ 0 h 528"/>
              <a:gd name="T38" fmla="*/ 2592 w 3696"/>
              <a:gd name="T39" fmla="*/ 528 h 528"/>
              <a:gd name="T40" fmla="*/ 2832 w 3696"/>
              <a:gd name="T41" fmla="*/ 0 h 528"/>
              <a:gd name="T42" fmla="*/ 2832 w 3696"/>
              <a:gd name="T43" fmla="*/ 528 h 528"/>
              <a:gd name="T44" fmla="*/ 3045 w 3696"/>
              <a:gd name="T45" fmla="*/ 1 h 528"/>
              <a:gd name="T46" fmla="*/ 3045 w 3696"/>
              <a:gd name="T47" fmla="*/ 528 h 528"/>
              <a:gd name="T48" fmla="*/ 3264 w 3696"/>
              <a:gd name="T49" fmla="*/ 144 h 528"/>
              <a:gd name="T50" fmla="*/ 3696 w 3696"/>
              <a:gd name="T51" fmla="*/ 144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696" h="528">
                <a:moveTo>
                  <a:pt x="0" y="240"/>
                </a:moveTo>
                <a:lnTo>
                  <a:pt x="672" y="240"/>
                </a:lnTo>
                <a:lnTo>
                  <a:pt x="816" y="0"/>
                </a:lnTo>
                <a:lnTo>
                  <a:pt x="816" y="528"/>
                </a:lnTo>
                <a:lnTo>
                  <a:pt x="1008" y="0"/>
                </a:lnTo>
                <a:lnTo>
                  <a:pt x="1008" y="528"/>
                </a:lnTo>
                <a:lnTo>
                  <a:pt x="1248" y="0"/>
                </a:lnTo>
                <a:lnTo>
                  <a:pt x="1248" y="528"/>
                </a:lnTo>
                <a:lnTo>
                  <a:pt x="1488" y="0"/>
                </a:lnTo>
                <a:lnTo>
                  <a:pt x="1481" y="528"/>
                </a:lnTo>
                <a:lnTo>
                  <a:pt x="1680" y="0"/>
                </a:lnTo>
                <a:lnTo>
                  <a:pt x="1680" y="528"/>
                </a:lnTo>
                <a:lnTo>
                  <a:pt x="1920" y="0"/>
                </a:lnTo>
                <a:lnTo>
                  <a:pt x="1920" y="528"/>
                </a:lnTo>
                <a:lnTo>
                  <a:pt x="2112" y="0"/>
                </a:lnTo>
                <a:lnTo>
                  <a:pt x="2112" y="528"/>
                </a:lnTo>
                <a:lnTo>
                  <a:pt x="2352" y="0"/>
                </a:lnTo>
                <a:lnTo>
                  <a:pt x="2352" y="528"/>
                </a:lnTo>
                <a:lnTo>
                  <a:pt x="2592" y="0"/>
                </a:lnTo>
                <a:lnTo>
                  <a:pt x="2592" y="528"/>
                </a:lnTo>
                <a:lnTo>
                  <a:pt x="2832" y="0"/>
                </a:lnTo>
                <a:lnTo>
                  <a:pt x="2832" y="528"/>
                </a:lnTo>
                <a:lnTo>
                  <a:pt x="3045" y="1"/>
                </a:lnTo>
                <a:lnTo>
                  <a:pt x="3045" y="528"/>
                </a:lnTo>
                <a:lnTo>
                  <a:pt x="3264" y="144"/>
                </a:lnTo>
                <a:lnTo>
                  <a:pt x="3696" y="144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3" name="Freeform 90"/>
          <p:cNvSpPr>
            <a:spLocks/>
          </p:cNvSpPr>
          <p:nvPr/>
        </p:nvSpPr>
        <p:spPr bwMode="auto">
          <a:xfrm rot="19381556">
            <a:off x="7429500" y="4824413"/>
            <a:ext cx="774700" cy="160337"/>
          </a:xfrm>
          <a:custGeom>
            <a:avLst/>
            <a:gdLst>
              <a:gd name="T0" fmla="*/ 0 w 3696"/>
              <a:gd name="T1" fmla="*/ 240 h 528"/>
              <a:gd name="T2" fmla="*/ 672 w 3696"/>
              <a:gd name="T3" fmla="*/ 240 h 528"/>
              <a:gd name="T4" fmla="*/ 816 w 3696"/>
              <a:gd name="T5" fmla="*/ 0 h 528"/>
              <a:gd name="T6" fmla="*/ 816 w 3696"/>
              <a:gd name="T7" fmla="*/ 528 h 528"/>
              <a:gd name="T8" fmla="*/ 1008 w 3696"/>
              <a:gd name="T9" fmla="*/ 0 h 528"/>
              <a:gd name="T10" fmla="*/ 1008 w 3696"/>
              <a:gd name="T11" fmla="*/ 528 h 528"/>
              <a:gd name="T12" fmla="*/ 1248 w 3696"/>
              <a:gd name="T13" fmla="*/ 0 h 528"/>
              <a:gd name="T14" fmla="*/ 1248 w 3696"/>
              <a:gd name="T15" fmla="*/ 528 h 528"/>
              <a:gd name="T16" fmla="*/ 1488 w 3696"/>
              <a:gd name="T17" fmla="*/ 0 h 528"/>
              <a:gd name="T18" fmla="*/ 1481 w 3696"/>
              <a:gd name="T19" fmla="*/ 528 h 528"/>
              <a:gd name="T20" fmla="*/ 1680 w 3696"/>
              <a:gd name="T21" fmla="*/ 0 h 528"/>
              <a:gd name="T22" fmla="*/ 1680 w 3696"/>
              <a:gd name="T23" fmla="*/ 528 h 528"/>
              <a:gd name="T24" fmla="*/ 1920 w 3696"/>
              <a:gd name="T25" fmla="*/ 0 h 528"/>
              <a:gd name="T26" fmla="*/ 1920 w 3696"/>
              <a:gd name="T27" fmla="*/ 528 h 528"/>
              <a:gd name="T28" fmla="*/ 2112 w 3696"/>
              <a:gd name="T29" fmla="*/ 0 h 528"/>
              <a:gd name="T30" fmla="*/ 2112 w 3696"/>
              <a:gd name="T31" fmla="*/ 528 h 528"/>
              <a:gd name="T32" fmla="*/ 2352 w 3696"/>
              <a:gd name="T33" fmla="*/ 0 h 528"/>
              <a:gd name="T34" fmla="*/ 2352 w 3696"/>
              <a:gd name="T35" fmla="*/ 528 h 528"/>
              <a:gd name="T36" fmla="*/ 2592 w 3696"/>
              <a:gd name="T37" fmla="*/ 0 h 528"/>
              <a:gd name="T38" fmla="*/ 2592 w 3696"/>
              <a:gd name="T39" fmla="*/ 528 h 528"/>
              <a:gd name="T40" fmla="*/ 2832 w 3696"/>
              <a:gd name="T41" fmla="*/ 0 h 528"/>
              <a:gd name="T42" fmla="*/ 2832 w 3696"/>
              <a:gd name="T43" fmla="*/ 528 h 528"/>
              <a:gd name="T44" fmla="*/ 3045 w 3696"/>
              <a:gd name="T45" fmla="*/ 1 h 528"/>
              <a:gd name="T46" fmla="*/ 3045 w 3696"/>
              <a:gd name="T47" fmla="*/ 528 h 528"/>
              <a:gd name="T48" fmla="*/ 3264 w 3696"/>
              <a:gd name="T49" fmla="*/ 144 h 528"/>
              <a:gd name="T50" fmla="*/ 3696 w 3696"/>
              <a:gd name="T51" fmla="*/ 144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696" h="528">
                <a:moveTo>
                  <a:pt x="0" y="240"/>
                </a:moveTo>
                <a:lnTo>
                  <a:pt x="672" y="240"/>
                </a:lnTo>
                <a:lnTo>
                  <a:pt x="816" y="0"/>
                </a:lnTo>
                <a:lnTo>
                  <a:pt x="816" y="528"/>
                </a:lnTo>
                <a:lnTo>
                  <a:pt x="1008" y="0"/>
                </a:lnTo>
                <a:lnTo>
                  <a:pt x="1008" y="528"/>
                </a:lnTo>
                <a:lnTo>
                  <a:pt x="1248" y="0"/>
                </a:lnTo>
                <a:lnTo>
                  <a:pt x="1248" y="528"/>
                </a:lnTo>
                <a:lnTo>
                  <a:pt x="1488" y="0"/>
                </a:lnTo>
                <a:lnTo>
                  <a:pt x="1481" y="528"/>
                </a:lnTo>
                <a:lnTo>
                  <a:pt x="1680" y="0"/>
                </a:lnTo>
                <a:lnTo>
                  <a:pt x="1680" y="528"/>
                </a:lnTo>
                <a:lnTo>
                  <a:pt x="1920" y="0"/>
                </a:lnTo>
                <a:lnTo>
                  <a:pt x="1920" y="528"/>
                </a:lnTo>
                <a:lnTo>
                  <a:pt x="2112" y="0"/>
                </a:lnTo>
                <a:lnTo>
                  <a:pt x="2112" y="528"/>
                </a:lnTo>
                <a:lnTo>
                  <a:pt x="2352" y="0"/>
                </a:lnTo>
                <a:lnTo>
                  <a:pt x="2352" y="528"/>
                </a:lnTo>
                <a:lnTo>
                  <a:pt x="2592" y="0"/>
                </a:lnTo>
                <a:lnTo>
                  <a:pt x="2592" y="528"/>
                </a:lnTo>
                <a:lnTo>
                  <a:pt x="2832" y="0"/>
                </a:lnTo>
                <a:lnTo>
                  <a:pt x="2832" y="528"/>
                </a:lnTo>
                <a:lnTo>
                  <a:pt x="3045" y="1"/>
                </a:lnTo>
                <a:lnTo>
                  <a:pt x="3045" y="528"/>
                </a:lnTo>
                <a:lnTo>
                  <a:pt x="3264" y="144"/>
                </a:lnTo>
                <a:lnTo>
                  <a:pt x="3696" y="144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4" name="Freeform 91"/>
          <p:cNvSpPr>
            <a:spLocks/>
          </p:cNvSpPr>
          <p:nvPr/>
        </p:nvSpPr>
        <p:spPr bwMode="auto">
          <a:xfrm rot="16291549">
            <a:off x="7094538" y="5511800"/>
            <a:ext cx="873125" cy="142875"/>
          </a:xfrm>
          <a:custGeom>
            <a:avLst/>
            <a:gdLst>
              <a:gd name="T0" fmla="*/ 0 w 3696"/>
              <a:gd name="T1" fmla="*/ 240 h 528"/>
              <a:gd name="T2" fmla="*/ 672 w 3696"/>
              <a:gd name="T3" fmla="*/ 240 h 528"/>
              <a:gd name="T4" fmla="*/ 816 w 3696"/>
              <a:gd name="T5" fmla="*/ 0 h 528"/>
              <a:gd name="T6" fmla="*/ 816 w 3696"/>
              <a:gd name="T7" fmla="*/ 528 h 528"/>
              <a:gd name="T8" fmla="*/ 1008 w 3696"/>
              <a:gd name="T9" fmla="*/ 0 h 528"/>
              <a:gd name="T10" fmla="*/ 1008 w 3696"/>
              <a:gd name="T11" fmla="*/ 528 h 528"/>
              <a:gd name="T12" fmla="*/ 1248 w 3696"/>
              <a:gd name="T13" fmla="*/ 0 h 528"/>
              <a:gd name="T14" fmla="*/ 1248 w 3696"/>
              <a:gd name="T15" fmla="*/ 528 h 528"/>
              <a:gd name="T16" fmla="*/ 1488 w 3696"/>
              <a:gd name="T17" fmla="*/ 0 h 528"/>
              <a:gd name="T18" fmla="*/ 1481 w 3696"/>
              <a:gd name="T19" fmla="*/ 528 h 528"/>
              <a:gd name="T20" fmla="*/ 1680 w 3696"/>
              <a:gd name="T21" fmla="*/ 0 h 528"/>
              <a:gd name="T22" fmla="*/ 1680 w 3696"/>
              <a:gd name="T23" fmla="*/ 528 h 528"/>
              <a:gd name="T24" fmla="*/ 1920 w 3696"/>
              <a:gd name="T25" fmla="*/ 0 h 528"/>
              <a:gd name="T26" fmla="*/ 1920 w 3696"/>
              <a:gd name="T27" fmla="*/ 528 h 528"/>
              <a:gd name="T28" fmla="*/ 2112 w 3696"/>
              <a:gd name="T29" fmla="*/ 0 h 528"/>
              <a:gd name="T30" fmla="*/ 2112 w 3696"/>
              <a:gd name="T31" fmla="*/ 528 h 528"/>
              <a:gd name="T32" fmla="*/ 2352 w 3696"/>
              <a:gd name="T33" fmla="*/ 0 h 528"/>
              <a:gd name="T34" fmla="*/ 2352 w 3696"/>
              <a:gd name="T35" fmla="*/ 528 h 528"/>
              <a:gd name="T36" fmla="*/ 2592 w 3696"/>
              <a:gd name="T37" fmla="*/ 0 h 528"/>
              <a:gd name="T38" fmla="*/ 2592 w 3696"/>
              <a:gd name="T39" fmla="*/ 528 h 528"/>
              <a:gd name="T40" fmla="*/ 2832 w 3696"/>
              <a:gd name="T41" fmla="*/ 0 h 528"/>
              <a:gd name="T42" fmla="*/ 2832 w 3696"/>
              <a:gd name="T43" fmla="*/ 528 h 528"/>
              <a:gd name="T44" fmla="*/ 3045 w 3696"/>
              <a:gd name="T45" fmla="*/ 1 h 528"/>
              <a:gd name="T46" fmla="*/ 3045 w 3696"/>
              <a:gd name="T47" fmla="*/ 528 h 528"/>
              <a:gd name="T48" fmla="*/ 3264 w 3696"/>
              <a:gd name="T49" fmla="*/ 144 h 528"/>
              <a:gd name="T50" fmla="*/ 3696 w 3696"/>
              <a:gd name="T51" fmla="*/ 144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696" h="528">
                <a:moveTo>
                  <a:pt x="0" y="240"/>
                </a:moveTo>
                <a:lnTo>
                  <a:pt x="672" y="240"/>
                </a:lnTo>
                <a:lnTo>
                  <a:pt x="816" y="0"/>
                </a:lnTo>
                <a:lnTo>
                  <a:pt x="816" y="528"/>
                </a:lnTo>
                <a:lnTo>
                  <a:pt x="1008" y="0"/>
                </a:lnTo>
                <a:lnTo>
                  <a:pt x="1008" y="528"/>
                </a:lnTo>
                <a:lnTo>
                  <a:pt x="1248" y="0"/>
                </a:lnTo>
                <a:lnTo>
                  <a:pt x="1248" y="528"/>
                </a:lnTo>
                <a:lnTo>
                  <a:pt x="1488" y="0"/>
                </a:lnTo>
                <a:lnTo>
                  <a:pt x="1481" y="528"/>
                </a:lnTo>
                <a:lnTo>
                  <a:pt x="1680" y="0"/>
                </a:lnTo>
                <a:lnTo>
                  <a:pt x="1680" y="528"/>
                </a:lnTo>
                <a:lnTo>
                  <a:pt x="1920" y="0"/>
                </a:lnTo>
                <a:lnTo>
                  <a:pt x="1920" y="528"/>
                </a:lnTo>
                <a:lnTo>
                  <a:pt x="2112" y="0"/>
                </a:lnTo>
                <a:lnTo>
                  <a:pt x="2112" y="528"/>
                </a:lnTo>
                <a:lnTo>
                  <a:pt x="2352" y="0"/>
                </a:lnTo>
                <a:lnTo>
                  <a:pt x="2352" y="528"/>
                </a:lnTo>
                <a:lnTo>
                  <a:pt x="2592" y="0"/>
                </a:lnTo>
                <a:lnTo>
                  <a:pt x="2592" y="528"/>
                </a:lnTo>
                <a:lnTo>
                  <a:pt x="2832" y="0"/>
                </a:lnTo>
                <a:lnTo>
                  <a:pt x="2832" y="528"/>
                </a:lnTo>
                <a:lnTo>
                  <a:pt x="3045" y="1"/>
                </a:lnTo>
                <a:lnTo>
                  <a:pt x="3045" y="528"/>
                </a:lnTo>
                <a:lnTo>
                  <a:pt x="3264" y="144"/>
                </a:lnTo>
                <a:lnTo>
                  <a:pt x="3696" y="144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95" name="Group 92"/>
          <p:cNvGrpSpPr>
            <a:grpSpLocks/>
          </p:cNvGrpSpPr>
          <p:nvPr/>
        </p:nvGrpSpPr>
        <p:grpSpPr bwMode="auto">
          <a:xfrm>
            <a:off x="6294438" y="5638800"/>
            <a:ext cx="111125" cy="152400"/>
            <a:chOff x="2208" y="2880"/>
            <a:chExt cx="144" cy="192"/>
          </a:xfrm>
        </p:grpSpPr>
        <p:sp>
          <p:nvSpPr>
            <p:cNvPr id="96" name="AutoShape 93"/>
            <p:cNvSpPr>
              <a:spLocks noChangeArrowheads="1"/>
            </p:cNvSpPr>
            <p:nvPr/>
          </p:nvSpPr>
          <p:spPr bwMode="auto">
            <a:xfrm rot="-5400000">
              <a:off x="2184" y="2904"/>
              <a:ext cx="192" cy="144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Line 94"/>
            <p:cNvSpPr>
              <a:spLocks noChangeShapeType="1"/>
            </p:cNvSpPr>
            <p:nvPr/>
          </p:nvSpPr>
          <p:spPr bwMode="auto">
            <a:xfrm>
              <a:off x="2208" y="2880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8" name="Group 95"/>
          <p:cNvGrpSpPr>
            <a:grpSpLocks/>
          </p:cNvGrpSpPr>
          <p:nvPr/>
        </p:nvGrpSpPr>
        <p:grpSpPr bwMode="auto">
          <a:xfrm>
            <a:off x="6624638" y="5638800"/>
            <a:ext cx="111125" cy="152400"/>
            <a:chOff x="2208" y="2880"/>
            <a:chExt cx="144" cy="192"/>
          </a:xfrm>
        </p:grpSpPr>
        <p:sp>
          <p:nvSpPr>
            <p:cNvPr id="99" name="AutoShape 96"/>
            <p:cNvSpPr>
              <a:spLocks noChangeArrowheads="1"/>
            </p:cNvSpPr>
            <p:nvPr/>
          </p:nvSpPr>
          <p:spPr bwMode="auto">
            <a:xfrm rot="-5400000">
              <a:off x="2184" y="2904"/>
              <a:ext cx="192" cy="144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Line 97"/>
            <p:cNvSpPr>
              <a:spLocks noChangeShapeType="1"/>
            </p:cNvSpPr>
            <p:nvPr/>
          </p:nvSpPr>
          <p:spPr bwMode="auto">
            <a:xfrm>
              <a:off x="2208" y="2880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1" name="Freeform 98"/>
          <p:cNvSpPr>
            <a:spLocks/>
          </p:cNvSpPr>
          <p:nvPr/>
        </p:nvSpPr>
        <p:spPr bwMode="auto">
          <a:xfrm>
            <a:off x="6096000" y="3867150"/>
            <a:ext cx="2360613" cy="254000"/>
          </a:xfrm>
          <a:custGeom>
            <a:avLst/>
            <a:gdLst>
              <a:gd name="T0" fmla="*/ 0 w 1486"/>
              <a:gd name="T1" fmla="*/ 0 h 160"/>
              <a:gd name="T2" fmla="*/ 1296 w 1486"/>
              <a:gd name="T3" fmla="*/ 0 h 160"/>
              <a:gd name="T4" fmla="*/ 1486 w 1486"/>
              <a:gd name="T5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86" h="160">
                <a:moveTo>
                  <a:pt x="0" y="0"/>
                </a:moveTo>
                <a:lnTo>
                  <a:pt x="1296" y="0"/>
                </a:lnTo>
                <a:lnTo>
                  <a:pt x="1486" y="1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oval" w="med" len="med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02" name="Group 99"/>
          <p:cNvGrpSpPr>
            <a:grpSpLocks/>
          </p:cNvGrpSpPr>
          <p:nvPr/>
        </p:nvGrpSpPr>
        <p:grpSpPr bwMode="auto">
          <a:xfrm>
            <a:off x="6773863" y="5295900"/>
            <a:ext cx="292100" cy="190500"/>
            <a:chOff x="2352" y="2736"/>
            <a:chExt cx="384" cy="240"/>
          </a:xfrm>
        </p:grpSpPr>
        <p:sp>
          <p:nvSpPr>
            <p:cNvPr id="103" name="Line 100"/>
            <p:cNvSpPr>
              <a:spLocks noChangeShapeType="1"/>
            </p:cNvSpPr>
            <p:nvPr/>
          </p:nvSpPr>
          <p:spPr bwMode="auto">
            <a:xfrm>
              <a:off x="2640" y="2736"/>
              <a:ext cx="0" cy="24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Line 101"/>
            <p:cNvSpPr>
              <a:spLocks noChangeShapeType="1"/>
            </p:cNvSpPr>
            <p:nvPr/>
          </p:nvSpPr>
          <p:spPr bwMode="auto">
            <a:xfrm>
              <a:off x="2544" y="2976"/>
              <a:ext cx="1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Line 102"/>
            <p:cNvSpPr>
              <a:spLocks noChangeShapeType="1"/>
            </p:cNvSpPr>
            <p:nvPr/>
          </p:nvSpPr>
          <p:spPr bwMode="auto">
            <a:xfrm>
              <a:off x="2352" y="2736"/>
              <a:ext cx="28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6" name="Freeform 103"/>
          <p:cNvSpPr>
            <a:spLocks/>
          </p:cNvSpPr>
          <p:nvPr/>
        </p:nvSpPr>
        <p:spPr bwMode="auto">
          <a:xfrm>
            <a:off x="6735763" y="4914900"/>
            <a:ext cx="38100" cy="381000"/>
          </a:xfrm>
          <a:custGeom>
            <a:avLst/>
            <a:gdLst>
              <a:gd name="T0" fmla="*/ 0 w 48"/>
              <a:gd name="T1" fmla="*/ 0 h 480"/>
              <a:gd name="T2" fmla="*/ 48 w 48"/>
              <a:gd name="T3" fmla="*/ 0 h 480"/>
              <a:gd name="T4" fmla="*/ 48 w 48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480">
                <a:moveTo>
                  <a:pt x="0" y="0"/>
                </a:moveTo>
                <a:lnTo>
                  <a:pt x="48" y="0"/>
                </a:lnTo>
                <a:lnTo>
                  <a:pt x="48" y="480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7" name="Freeform 104"/>
          <p:cNvSpPr>
            <a:spLocks/>
          </p:cNvSpPr>
          <p:nvPr/>
        </p:nvSpPr>
        <p:spPr bwMode="auto">
          <a:xfrm>
            <a:off x="6735763" y="5295900"/>
            <a:ext cx="38100" cy="419100"/>
          </a:xfrm>
          <a:custGeom>
            <a:avLst/>
            <a:gdLst>
              <a:gd name="T0" fmla="*/ 48 w 48"/>
              <a:gd name="T1" fmla="*/ 0 h 528"/>
              <a:gd name="T2" fmla="*/ 48 w 48"/>
              <a:gd name="T3" fmla="*/ 528 h 528"/>
              <a:gd name="T4" fmla="*/ 0 w 48"/>
              <a:gd name="T5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528">
                <a:moveTo>
                  <a:pt x="48" y="0"/>
                </a:moveTo>
                <a:lnTo>
                  <a:pt x="48" y="528"/>
                </a:lnTo>
                <a:lnTo>
                  <a:pt x="0" y="528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8" name="Freeform 105"/>
          <p:cNvSpPr>
            <a:spLocks/>
          </p:cNvSpPr>
          <p:nvPr/>
        </p:nvSpPr>
        <p:spPr bwMode="auto">
          <a:xfrm>
            <a:off x="6259513" y="4914900"/>
            <a:ext cx="34925" cy="381000"/>
          </a:xfrm>
          <a:custGeom>
            <a:avLst/>
            <a:gdLst>
              <a:gd name="T0" fmla="*/ 48 w 48"/>
              <a:gd name="T1" fmla="*/ 0 h 480"/>
              <a:gd name="T2" fmla="*/ 0 w 48"/>
              <a:gd name="T3" fmla="*/ 0 h 480"/>
              <a:gd name="T4" fmla="*/ 0 w 48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480">
                <a:moveTo>
                  <a:pt x="48" y="0"/>
                </a:moveTo>
                <a:lnTo>
                  <a:pt x="0" y="0"/>
                </a:lnTo>
                <a:lnTo>
                  <a:pt x="0" y="480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9" name="Freeform 106"/>
          <p:cNvSpPr>
            <a:spLocks/>
          </p:cNvSpPr>
          <p:nvPr/>
        </p:nvSpPr>
        <p:spPr bwMode="auto">
          <a:xfrm>
            <a:off x="6259513" y="5295900"/>
            <a:ext cx="34925" cy="419100"/>
          </a:xfrm>
          <a:custGeom>
            <a:avLst/>
            <a:gdLst>
              <a:gd name="T0" fmla="*/ 0 w 48"/>
              <a:gd name="T1" fmla="*/ 0 h 528"/>
              <a:gd name="T2" fmla="*/ 0 w 48"/>
              <a:gd name="T3" fmla="*/ 528 h 528"/>
              <a:gd name="T4" fmla="*/ 48 w 48"/>
              <a:gd name="T5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528">
                <a:moveTo>
                  <a:pt x="0" y="0"/>
                </a:moveTo>
                <a:lnTo>
                  <a:pt x="0" y="528"/>
                </a:lnTo>
                <a:lnTo>
                  <a:pt x="48" y="528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0" name="Line 107"/>
          <p:cNvSpPr>
            <a:spLocks noChangeShapeType="1"/>
          </p:cNvSpPr>
          <p:nvPr/>
        </p:nvSpPr>
        <p:spPr bwMode="auto">
          <a:xfrm>
            <a:off x="6405563" y="5715000"/>
            <a:ext cx="10953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1" name="Line 108"/>
          <p:cNvSpPr>
            <a:spLocks noChangeShapeType="1"/>
          </p:cNvSpPr>
          <p:nvPr/>
        </p:nvSpPr>
        <p:spPr bwMode="auto">
          <a:xfrm>
            <a:off x="6515100" y="5715000"/>
            <a:ext cx="1095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12" name="Group 109"/>
          <p:cNvGrpSpPr>
            <a:grpSpLocks/>
          </p:cNvGrpSpPr>
          <p:nvPr/>
        </p:nvGrpSpPr>
        <p:grpSpPr bwMode="auto">
          <a:xfrm>
            <a:off x="6515100" y="4838700"/>
            <a:ext cx="220663" cy="152400"/>
            <a:chOff x="4104" y="3048"/>
            <a:chExt cx="139" cy="96"/>
          </a:xfrm>
        </p:grpSpPr>
        <p:grpSp>
          <p:nvGrpSpPr>
            <p:cNvPr id="113" name="Group 110"/>
            <p:cNvGrpSpPr>
              <a:grpSpLocks/>
            </p:cNvGrpSpPr>
            <p:nvPr/>
          </p:nvGrpSpPr>
          <p:grpSpPr bwMode="auto">
            <a:xfrm>
              <a:off x="4173" y="3048"/>
              <a:ext cx="70" cy="96"/>
              <a:chOff x="2208" y="2880"/>
              <a:chExt cx="144" cy="192"/>
            </a:xfrm>
          </p:grpSpPr>
          <p:sp>
            <p:nvSpPr>
              <p:cNvPr id="115" name="AutoShape 111"/>
              <p:cNvSpPr>
                <a:spLocks noChangeArrowheads="1"/>
              </p:cNvSpPr>
              <p:nvPr/>
            </p:nvSpPr>
            <p:spPr bwMode="auto">
              <a:xfrm rot="-5400000">
                <a:off x="2184" y="2904"/>
                <a:ext cx="192" cy="144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Line 112"/>
              <p:cNvSpPr>
                <a:spLocks noChangeShapeType="1"/>
              </p:cNvSpPr>
              <p:nvPr/>
            </p:nvSpPr>
            <p:spPr bwMode="auto">
              <a:xfrm>
                <a:off x="2208" y="2880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4" name="Line 113"/>
            <p:cNvSpPr>
              <a:spLocks noChangeShapeType="1"/>
            </p:cNvSpPr>
            <p:nvPr/>
          </p:nvSpPr>
          <p:spPr bwMode="auto">
            <a:xfrm>
              <a:off x="4104" y="3096"/>
              <a:ext cx="6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7" name="Group 114"/>
          <p:cNvGrpSpPr>
            <a:grpSpLocks/>
          </p:cNvGrpSpPr>
          <p:nvPr/>
        </p:nvGrpSpPr>
        <p:grpSpPr bwMode="auto">
          <a:xfrm>
            <a:off x="6294438" y="4838700"/>
            <a:ext cx="220662" cy="152400"/>
            <a:chOff x="3965" y="3048"/>
            <a:chExt cx="139" cy="96"/>
          </a:xfrm>
        </p:grpSpPr>
        <p:grpSp>
          <p:nvGrpSpPr>
            <p:cNvPr id="118" name="Group 115"/>
            <p:cNvGrpSpPr>
              <a:grpSpLocks/>
            </p:cNvGrpSpPr>
            <p:nvPr/>
          </p:nvGrpSpPr>
          <p:grpSpPr bwMode="auto">
            <a:xfrm>
              <a:off x="3965" y="3048"/>
              <a:ext cx="69" cy="96"/>
              <a:chOff x="2208" y="2880"/>
              <a:chExt cx="144" cy="192"/>
            </a:xfrm>
          </p:grpSpPr>
          <p:sp>
            <p:nvSpPr>
              <p:cNvPr id="120" name="AutoShape 116"/>
              <p:cNvSpPr>
                <a:spLocks noChangeArrowheads="1"/>
              </p:cNvSpPr>
              <p:nvPr/>
            </p:nvSpPr>
            <p:spPr bwMode="auto">
              <a:xfrm rot="-5400000">
                <a:off x="2184" y="2904"/>
                <a:ext cx="192" cy="144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Line 117"/>
              <p:cNvSpPr>
                <a:spLocks noChangeShapeType="1"/>
              </p:cNvSpPr>
              <p:nvPr/>
            </p:nvSpPr>
            <p:spPr bwMode="auto">
              <a:xfrm>
                <a:off x="2208" y="2880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9" name="Line 118"/>
            <p:cNvSpPr>
              <a:spLocks noChangeShapeType="1"/>
            </p:cNvSpPr>
            <p:nvPr/>
          </p:nvSpPr>
          <p:spPr bwMode="auto">
            <a:xfrm>
              <a:off x="4034" y="3096"/>
              <a:ext cx="7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2" name="Freeform 119"/>
          <p:cNvSpPr>
            <a:spLocks/>
          </p:cNvSpPr>
          <p:nvPr/>
        </p:nvSpPr>
        <p:spPr bwMode="auto">
          <a:xfrm>
            <a:off x="6515100" y="4610100"/>
            <a:ext cx="404813" cy="685800"/>
          </a:xfrm>
          <a:custGeom>
            <a:avLst/>
            <a:gdLst>
              <a:gd name="T0" fmla="*/ 528 w 528"/>
              <a:gd name="T1" fmla="*/ 0 h 864"/>
              <a:gd name="T2" fmla="*/ 432 w 528"/>
              <a:gd name="T3" fmla="*/ 0 h 864"/>
              <a:gd name="T4" fmla="*/ 432 w 528"/>
              <a:gd name="T5" fmla="*/ 672 h 864"/>
              <a:gd name="T6" fmla="*/ 0 w 528"/>
              <a:gd name="T7" fmla="*/ 672 h 864"/>
              <a:gd name="T8" fmla="*/ 0 w 528"/>
              <a:gd name="T9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8" h="864">
                <a:moveTo>
                  <a:pt x="528" y="0"/>
                </a:moveTo>
                <a:lnTo>
                  <a:pt x="432" y="0"/>
                </a:lnTo>
                <a:lnTo>
                  <a:pt x="432" y="672"/>
                </a:lnTo>
                <a:lnTo>
                  <a:pt x="0" y="672"/>
                </a:lnTo>
                <a:lnTo>
                  <a:pt x="0" y="864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3" name="Freeform 120"/>
          <p:cNvSpPr>
            <a:spLocks/>
          </p:cNvSpPr>
          <p:nvPr/>
        </p:nvSpPr>
        <p:spPr bwMode="auto">
          <a:xfrm>
            <a:off x="6515100" y="5715000"/>
            <a:ext cx="990600" cy="304800"/>
          </a:xfrm>
          <a:custGeom>
            <a:avLst/>
            <a:gdLst>
              <a:gd name="T0" fmla="*/ 1296 w 1296"/>
              <a:gd name="T1" fmla="*/ 384 h 384"/>
              <a:gd name="T2" fmla="*/ 0 w 1296"/>
              <a:gd name="T3" fmla="*/ 384 h 384"/>
              <a:gd name="T4" fmla="*/ 0 w 1296"/>
              <a:gd name="T5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96" h="384">
                <a:moveTo>
                  <a:pt x="1296" y="384"/>
                </a:moveTo>
                <a:lnTo>
                  <a:pt x="0" y="384"/>
                </a:ln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4" name="Freeform 121"/>
          <p:cNvSpPr>
            <a:spLocks/>
          </p:cNvSpPr>
          <p:nvPr/>
        </p:nvSpPr>
        <p:spPr bwMode="auto">
          <a:xfrm>
            <a:off x="6515100" y="4572000"/>
            <a:ext cx="1579563" cy="342900"/>
          </a:xfrm>
          <a:custGeom>
            <a:avLst/>
            <a:gdLst>
              <a:gd name="T0" fmla="*/ 0 w 2064"/>
              <a:gd name="T1" fmla="*/ 432 h 432"/>
              <a:gd name="T2" fmla="*/ 0 w 2064"/>
              <a:gd name="T3" fmla="*/ 0 h 432"/>
              <a:gd name="T4" fmla="*/ 2064 w 2064"/>
              <a:gd name="T5" fmla="*/ 0 h 432"/>
              <a:gd name="T6" fmla="*/ 2064 w 2064"/>
              <a:gd name="T7" fmla="*/ 96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4" h="432">
                <a:moveTo>
                  <a:pt x="0" y="432"/>
                </a:moveTo>
                <a:lnTo>
                  <a:pt x="0" y="0"/>
                </a:lnTo>
                <a:lnTo>
                  <a:pt x="2064" y="0"/>
                </a:lnTo>
                <a:lnTo>
                  <a:pt x="2064" y="96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25" name="Group 122"/>
          <p:cNvGrpSpPr>
            <a:grpSpLocks/>
          </p:cNvGrpSpPr>
          <p:nvPr/>
        </p:nvGrpSpPr>
        <p:grpSpPr bwMode="auto">
          <a:xfrm>
            <a:off x="6515100" y="5219700"/>
            <a:ext cx="258763" cy="152400"/>
            <a:chOff x="4104" y="3288"/>
            <a:chExt cx="162" cy="96"/>
          </a:xfrm>
        </p:grpSpPr>
        <p:grpSp>
          <p:nvGrpSpPr>
            <p:cNvPr id="126" name="Group 123"/>
            <p:cNvGrpSpPr>
              <a:grpSpLocks/>
            </p:cNvGrpSpPr>
            <p:nvPr/>
          </p:nvGrpSpPr>
          <p:grpSpPr bwMode="auto">
            <a:xfrm>
              <a:off x="4173" y="3288"/>
              <a:ext cx="70" cy="96"/>
              <a:chOff x="2208" y="2880"/>
              <a:chExt cx="144" cy="192"/>
            </a:xfrm>
          </p:grpSpPr>
          <p:sp>
            <p:nvSpPr>
              <p:cNvPr id="129" name="AutoShape 124"/>
              <p:cNvSpPr>
                <a:spLocks noChangeArrowheads="1"/>
              </p:cNvSpPr>
              <p:nvPr/>
            </p:nvSpPr>
            <p:spPr bwMode="auto">
              <a:xfrm rot="-5400000">
                <a:off x="2184" y="2904"/>
                <a:ext cx="192" cy="144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Line 125"/>
              <p:cNvSpPr>
                <a:spLocks noChangeShapeType="1"/>
              </p:cNvSpPr>
              <p:nvPr/>
            </p:nvSpPr>
            <p:spPr bwMode="auto">
              <a:xfrm>
                <a:off x="2208" y="2880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7" name="Line 126"/>
            <p:cNvSpPr>
              <a:spLocks noChangeShapeType="1"/>
            </p:cNvSpPr>
            <p:nvPr/>
          </p:nvSpPr>
          <p:spPr bwMode="auto">
            <a:xfrm>
              <a:off x="4104" y="3336"/>
              <a:ext cx="6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Line 127"/>
            <p:cNvSpPr>
              <a:spLocks noChangeShapeType="1"/>
            </p:cNvSpPr>
            <p:nvPr/>
          </p:nvSpPr>
          <p:spPr bwMode="auto">
            <a:xfrm>
              <a:off x="4243" y="3336"/>
              <a:ext cx="2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1" name="Freeform 128"/>
          <p:cNvSpPr>
            <a:spLocks/>
          </p:cNvSpPr>
          <p:nvPr/>
        </p:nvSpPr>
        <p:spPr bwMode="auto">
          <a:xfrm>
            <a:off x="4953000" y="3086100"/>
            <a:ext cx="1143000" cy="1333500"/>
          </a:xfrm>
          <a:custGeom>
            <a:avLst/>
            <a:gdLst>
              <a:gd name="T0" fmla="*/ 0 w 720"/>
              <a:gd name="T1" fmla="*/ 0 h 840"/>
              <a:gd name="T2" fmla="*/ 0 w 720"/>
              <a:gd name="T3" fmla="*/ 840 h 840"/>
              <a:gd name="T4" fmla="*/ 720 w 720"/>
              <a:gd name="T5" fmla="*/ 840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0" h="840">
                <a:moveTo>
                  <a:pt x="0" y="0"/>
                </a:moveTo>
                <a:lnTo>
                  <a:pt x="0" y="840"/>
                </a:lnTo>
                <a:lnTo>
                  <a:pt x="720" y="84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2" name="Freeform 129"/>
          <p:cNvSpPr>
            <a:spLocks/>
          </p:cNvSpPr>
          <p:nvPr/>
        </p:nvSpPr>
        <p:spPr bwMode="auto">
          <a:xfrm>
            <a:off x="3916363" y="3095625"/>
            <a:ext cx="2179637" cy="1019175"/>
          </a:xfrm>
          <a:custGeom>
            <a:avLst/>
            <a:gdLst>
              <a:gd name="T0" fmla="*/ 0 w 1374"/>
              <a:gd name="T1" fmla="*/ 0 h 642"/>
              <a:gd name="T2" fmla="*/ 0 w 1374"/>
              <a:gd name="T3" fmla="*/ 642 h 642"/>
              <a:gd name="T4" fmla="*/ 1374 w 1374"/>
              <a:gd name="T5" fmla="*/ 642 h 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74" h="642">
                <a:moveTo>
                  <a:pt x="0" y="0"/>
                </a:moveTo>
                <a:lnTo>
                  <a:pt x="0" y="642"/>
                </a:lnTo>
                <a:lnTo>
                  <a:pt x="1374" y="642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33" name="Group 130"/>
          <p:cNvGrpSpPr>
            <a:grpSpLocks/>
          </p:cNvGrpSpPr>
          <p:nvPr/>
        </p:nvGrpSpPr>
        <p:grpSpPr bwMode="auto">
          <a:xfrm>
            <a:off x="3200400" y="5105400"/>
            <a:ext cx="533400" cy="533400"/>
            <a:chOff x="912" y="2208"/>
            <a:chExt cx="336" cy="288"/>
          </a:xfrm>
        </p:grpSpPr>
        <p:sp>
          <p:nvSpPr>
            <p:cNvPr id="134" name="Text Box 131"/>
            <p:cNvSpPr txBox="1">
              <a:spLocks noChangeArrowheads="1"/>
            </p:cNvSpPr>
            <p:nvPr/>
          </p:nvSpPr>
          <p:spPr bwMode="auto">
            <a:xfrm>
              <a:off x="998" y="2263"/>
              <a:ext cx="20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</a:t>
              </a:r>
            </a:p>
          </p:txBody>
        </p:sp>
        <p:sp>
          <p:nvSpPr>
            <p:cNvPr id="135" name="Oval 132"/>
            <p:cNvSpPr>
              <a:spLocks noChangeArrowheads="1"/>
            </p:cNvSpPr>
            <p:nvPr/>
          </p:nvSpPr>
          <p:spPr bwMode="auto">
            <a:xfrm>
              <a:off x="912" y="2208"/>
              <a:ext cx="336" cy="288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6" name="Group 133"/>
          <p:cNvGrpSpPr>
            <a:grpSpLocks/>
          </p:cNvGrpSpPr>
          <p:nvPr/>
        </p:nvGrpSpPr>
        <p:grpSpPr bwMode="auto">
          <a:xfrm>
            <a:off x="1295400" y="5410200"/>
            <a:ext cx="1447800" cy="990600"/>
            <a:chOff x="816" y="3408"/>
            <a:chExt cx="912" cy="624"/>
          </a:xfrm>
        </p:grpSpPr>
        <p:grpSp>
          <p:nvGrpSpPr>
            <p:cNvPr id="137" name="Group 134"/>
            <p:cNvGrpSpPr>
              <a:grpSpLocks/>
            </p:cNvGrpSpPr>
            <p:nvPr/>
          </p:nvGrpSpPr>
          <p:grpSpPr bwMode="auto">
            <a:xfrm>
              <a:off x="816" y="3408"/>
              <a:ext cx="912" cy="624"/>
              <a:chOff x="1008" y="3312"/>
              <a:chExt cx="912" cy="624"/>
            </a:xfrm>
          </p:grpSpPr>
          <p:sp>
            <p:nvSpPr>
              <p:cNvPr id="142" name="Rectangle 135"/>
              <p:cNvSpPr>
                <a:spLocks noChangeArrowheads="1"/>
              </p:cNvSpPr>
              <p:nvPr/>
            </p:nvSpPr>
            <p:spPr bwMode="auto">
              <a:xfrm>
                <a:off x="1056" y="3456"/>
                <a:ext cx="816" cy="384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" name="Rectangle 136"/>
              <p:cNvSpPr>
                <a:spLocks noChangeArrowheads="1"/>
              </p:cNvSpPr>
              <p:nvPr/>
            </p:nvSpPr>
            <p:spPr bwMode="auto">
              <a:xfrm>
                <a:off x="1008" y="3840"/>
                <a:ext cx="912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Rectangle 137"/>
              <p:cNvSpPr>
                <a:spLocks noChangeArrowheads="1"/>
              </p:cNvSpPr>
              <p:nvPr/>
            </p:nvSpPr>
            <p:spPr bwMode="auto">
              <a:xfrm>
                <a:off x="1008" y="3408"/>
                <a:ext cx="912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AutoShape 138"/>
              <p:cNvSpPr>
                <a:spLocks noChangeArrowheads="1"/>
              </p:cNvSpPr>
              <p:nvPr/>
            </p:nvSpPr>
            <p:spPr bwMode="auto">
              <a:xfrm flipV="1">
                <a:off x="1680" y="3312"/>
                <a:ext cx="96" cy="9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CC00">
                      <a:gamma/>
                      <a:shade val="46275"/>
                      <a:invGamma/>
                    </a:srgbClr>
                  </a:gs>
                  <a:gs pos="50000">
                    <a:srgbClr val="99CC00"/>
                  </a:gs>
                  <a:gs pos="100000">
                    <a:srgbClr val="99CC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AutoShape 139"/>
              <p:cNvSpPr>
                <a:spLocks noChangeArrowheads="1"/>
              </p:cNvSpPr>
              <p:nvPr/>
            </p:nvSpPr>
            <p:spPr bwMode="auto">
              <a:xfrm flipV="1">
                <a:off x="1152" y="3312"/>
                <a:ext cx="96" cy="9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CC00">
                      <a:gamma/>
                      <a:shade val="46275"/>
                      <a:invGamma/>
                    </a:srgbClr>
                  </a:gs>
                  <a:gs pos="50000">
                    <a:srgbClr val="99CC00"/>
                  </a:gs>
                  <a:gs pos="100000">
                    <a:srgbClr val="99CC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8" name="Group 140"/>
            <p:cNvGrpSpPr>
              <a:grpSpLocks/>
            </p:cNvGrpSpPr>
            <p:nvPr/>
          </p:nvGrpSpPr>
          <p:grpSpPr bwMode="auto">
            <a:xfrm>
              <a:off x="1488" y="3600"/>
              <a:ext cx="108" cy="96"/>
              <a:chOff x="2016" y="3600"/>
              <a:chExt cx="204" cy="192"/>
            </a:xfrm>
          </p:grpSpPr>
          <p:sp>
            <p:nvSpPr>
              <p:cNvPr id="140" name="Freeform 141"/>
              <p:cNvSpPr>
                <a:spLocks/>
              </p:cNvSpPr>
              <p:nvPr/>
            </p:nvSpPr>
            <p:spPr bwMode="auto">
              <a:xfrm>
                <a:off x="2016" y="3696"/>
                <a:ext cx="204" cy="1"/>
              </a:xfrm>
              <a:custGeom>
                <a:avLst/>
                <a:gdLst>
                  <a:gd name="T0" fmla="*/ 0 w 204"/>
                  <a:gd name="T1" fmla="*/ 0 h 1"/>
                  <a:gd name="T2" fmla="*/ 204 w 204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4" h="1">
                    <a:moveTo>
                      <a:pt x="0" y="0"/>
                    </a:moveTo>
                    <a:lnTo>
                      <a:pt x="204" y="0"/>
                    </a:lnTo>
                  </a:path>
                </a:pathLst>
              </a:custGeom>
              <a:noFill/>
              <a:ln w="38100" cmpd="sng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" name="Line 142"/>
              <p:cNvSpPr>
                <a:spLocks noChangeShapeType="1"/>
              </p:cNvSpPr>
              <p:nvPr/>
            </p:nvSpPr>
            <p:spPr bwMode="auto">
              <a:xfrm>
                <a:off x="2112" y="3600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39" name="Line 143"/>
            <p:cNvSpPr>
              <a:spLocks noChangeShapeType="1"/>
            </p:cNvSpPr>
            <p:nvPr/>
          </p:nvSpPr>
          <p:spPr bwMode="auto">
            <a:xfrm>
              <a:off x="912" y="3648"/>
              <a:ext cx="14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7" name="Freeform 144"/>
          <p:cNvSpPr>
            <a:spLocks/>
          </p:cNvSpPr>
          <p:nvPr/>
        </p:nvSpPr>
        <p:spPr bwMode="auto">
          <a:xfrm>
            <a:off x="2438400" y="5334000"/>
            <a:ext cx="762000" cy="76200"/>
          </a:xfrm>
          <a:custGeom>
            <a:avLst/>
            <a:gdLst>
              <a:gd name="T0" fmla="*/ 0 w 480"/>
              <a:gd name="T1" fmla="*/ 48 h 48"/>
              <a:gd name="T2" fmla="*/ 0 w 480"/>
              <a:gd name="T3" fmla="*/ 0 h 48"/>
              <a:gd name="T4" fmla="*/ 480 w 480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0" h="48">
                <a:moveTo>
                  <a:pt x="0" y="48"/>
                </a:moveTo>
                <a:lnTo>
                  <a:pt x="0" y="0"/>
                </a:lnTo>
                <a:lnTo>
                  <a:pt x="480" y="0"/>
                </a:ln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8" name="Line 145"/>
          <p:cNvSpPr>
            <a:spLocks noChangeShapeType="1"/>
          </p:cNvSpPr>
          <p:nvPr/>
        </p:nvSpPr>
        <p:spPr bwMode="auto">
          <a:xfrm flipV="1">
            <a:off x="3733800" y="5334000"/>
            <a:ext cx="2362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49" name="Group 146"/>
          <p:cNvGrpSpPr>
            <a:grpSpLocks/>
          </p:cNvGrpSpPr>
          <p:nvPr/>
        </p:nvGrpSpPr>
        <p:grpSpPr bwMode="auto">
          <a:xfrm>
            <a:off x="457200" y="5257800"/>
            <a:ext cx="1143000" cy="457200"/>
            <a:chOff x="288" y="3312"/>
            <a:chExt cx="720" cy="288"/>
          </a:xfrm>
        </p:grpSpPr>
        <p:sp>
          <p:nvSpPr>
            <p:cNvPr id="150" name="Freeform 147"/>
            <p:cNvSpPr>
              <a:spLocks/>
            </p:cNvSpPr>
            <p:nvPr/>
          </p:nvSpPr>
          <p:spPr bwMode="auto">
            <a:xfrm>
              <a:off x="384" y="3312"/>
              <a:ext cx="624" cy="288"/>
            </a:xfrm>
            <a:custGeom>
              <a:avLst/>
              <a:gdLst>
                <a:gd name="T0" fmla="*/ 624 w 624"/>
                <a:gd name="T1" fmla="*/ 96 h 288"/>
                <a:gd name="T2" fmla="*/ 624 w 624"/>
                <a:gd name="T3" fmla="*/ 0 h 288"/>
                <a:gd name="T4" fmla="*/ 0 w 624"/>
                <a:gd name="T5" fmla="*/ 0 h 288"/>
                <a:gd name="T6" fmla="*/ 0 w 624"/>
                <a:gd name="T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4" h="288">
                  <a:moveTo>
                    <a:pt x="624" y="96"/>
                  </a:moveTo>
                  <a:lnTo>
                    <a:pt x="624" y="0"/>
                  </a:lnTo>
                  <a:lnTo>
                    <a:pt x="0" y="0"/>
                  </a:lnTo>
                  <a:lnTo>
                    <a:pt x="0" y="288"/>
                  </a:lnTo>
                </a:path>
              </a:pathLst>
            </a:custGeom>
            <a:noFill/>
            <a:ln w="571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Line 148"/>
            <p:cNvSpPr>
              <a:spLocks noChangeShapeType="1"/>
            </p:cNvSpPr>
            <p:nvPr/>
          </p:nvSpPr>
          <p:spPr bwMode="auto">
            <a:xfrm>
              <a:off x="288" y="3600"/>
              <a:ext cx="192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2" name="Group 149"/>
          <p:cNvGrpSpPr>
            <a:grpSpLocks/>
          </p:cNvGrpSpPr>
          <p:nvPr/>
        </p:nvGrpSpPr>
        <p:grpSpPr bwMode="auto">
          <a:xfrm>
            <a:off x="2743200" y="4114800"/>
            <a:ext cx="304800" cy="304800"/>
            <a:chOff x="1728" y="2544"/>
            <a:chExt cx="336" cy="336"/>
          </a:xfrm>
        </p:grpSpPr>
        <p:sp>
          <p:nvSpPr>
            <p:cNvPr id="153" name="Oval 150"/>
            <p:cNvSpPr>
              <a:spLocks noChangeArrowheads="1"/>
            </p:cNvSpPr>
            <p:nvPr/>
          </p:nvSpPr>
          <p:spPr bwMode="auto">
            <a:xfrm>
              <a:off x="1728" y="2544"/>
              <a:ext cx="336" cy="336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Line 151"/>
            <p:cNvSpPr>
              <a:spLocks noChangeShapeType="1"/>
            </p:cNvSpPr>
            <p:nvPr/>
          </p:nvSpPr>
          <p:spPr bwMode="auto">
            <a:xfrm>
              <a:off x="1824" y="2640"/>
              <a:ext cx="144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Line 152"/>
            <p:cNvSpPr>
              <a:spLocks noChangeShapeType="1"/>
            </p:cNvSpPr>
            <p:nvPr/>
          </p:nvSpPr>
          <p:spPr bwMode="auto">
            <a:xfrm flipH="1">
              <a:off x="1824" y="2640"/>
              <a:ext cx="144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6" name="Group 153"/>
          <p:cNvGrpSpPr>
            <a:grpSpLocks/>
          </p:cNvGrpSpPr>
          <p:nvPr/>
        </p:nvGrpSpPr>
        <p:grpSpPr bwMode="auto">
          <a:xfrm>
            <a:off x="1066800" y="4038600"/>
            <a:ext cx="457200" cy="457200"/>
            <a:chOff x="672" y="2544"/>
            <a:chExt cx="288" cy="288"/>
          </a:xfrm>
        </p:grpSpPr>
        <p:sp>
          <p:nvSpPr>
            <p:cNvPr id="157" name="Oval 154"/>
            <p:cNvSpPr>
              <a:spLocks noChangeArrowheads="1"/>
            </p:cNvSpPr>
            <p:nvPr/>
          </p:nvSpPr>
          <p:spPr bwMode="auto">
            <a:xfrm>
              <a:off x="672" y="2544"/>
              <a:ext cx="288" cy="288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Line 155"/>
            <p:cNvSpPr>
              <a:spLocks noChangeShapeType="1"/>
            </p:cNvSpPr>
            <p:nvPr/>
          </p:nvSpPr>
          <p:spPr bwMode="auto">
            <a:xfrm flipH="1">
              <a:off x="720" y="2592"/>
              <a:ext cx="192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Freeform 156"/>
            <p:cNvSpPr>
              <a:spLocks/>
            </p:cNvSpPr>
            <p:nvPr/>
          </p:nvSpPr>
          <p:spPr bwMode="auto">
            <a:xfrm>
              <a:off x="720" y="2592"/>
              <a:ext cx="180" cy="204"/>
            </a:xfrm>
            <a:custGeom>
              <a:avLst/>
              <a:gdLst>
                <a:gd name="T0" fmla="*/ 0 w 180"/>
                <a:gd name="T1" fmla="*/ 0 h 204"/>
                <a:gd name="T2" fmla="*/ 180 w 180"/>
                <a:gd name="T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0" h="204">
                  <a:moveTo>
                    <a:pt x="0" y="0"/>
                  </a:moveTo>
                  <a:lnTo>
                    <a:pt x="180" y="20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0" name="Freeform 157"/>
          <p:cNvSpPr>
            <a:spLocks/>
          </p:cNvSpPr>
          <p:nvPr/>
        </p:nvSpPr>
        <p:spPr bwMode="auto">
          <a:xfrm>
            <a:off x="1295400" y="4495800"/>
            <a:ext cx="2438400" cy="838200"/>
          </a:xfrm>
          <a:custGeom>
            <a:avLst/>
            <a:gdLst>
              <a:gd name="T0" fmla="*/ 0 w 1536"/>
              <a:gd name="T1" fmla="*/ 0 h 528"/>
              <a:gd name="T2" fmla="*/ 0 w 1536"/>
              <a:gd name="T3" fmla="*/ 192 h 528"/>
              <a:gd name="T4" fmla="*/ 1536 w 1536"/>
              <a:gd name="T5" fmla="*/ 192 h 528"/>
              <a:gd name="T6" fmla="*/ 1536 w 153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6" h="528">
                <a:moveTo>
                  <a:pt x="0" y="0"/>
                </a:moveTo>
                <a:lnTo>
                  <a:pt x="0" y="192"/>
                </a:lnTo>
                <a:lnTo>
                  <a:pt x="1536" y="192"/>
                </a:lnTo>
                <a:lnTo>
                  <a:pt x="1536" y="528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1" name="Line 158"/>
          <p:cNvSpPr>
            <a:spLocks noChangeShapeType="1"/>
          </p:cNvSpPr>
          <p:nvPr/>
        </p:nvSpPr>
        <p:spPr bwMode="auto">
          <a:xfrm>
            <a:off x="1524000" y="4267200"/>
            <a:ext cx="1219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2" name="Freeform 159"/>
          <p:cNvSpPr>
            <a:spLocks/>
          </p:cNvSpPr>
          <p:nvPr/>
        </p:nvSpPr>
        <p:spPr bwMode="auto">
          <a:xfrm>
            <a:off x="3048000" y="3095625"/>
            <a:ext cx="1466850" cy="1171575"/>
          </a:xfrm>
          <a:custGeom>
            <a:avLst/>
            <a:gdLst>
              <a:gd name="T0" fmla="*/ 0 w 924"/>
              <a:gd name="T1" fmla="*/ 738 h 738"/>
              <a:gd name="T2" fmla="*/ 924 w 924"/>
              <a:gd name="T3" fmla="*/ 738 h 738"/>
              <a:gd name="T4" fmla="*/ 924 w 924"/>
              <a:gd name="T5" fmla="*/ 0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4" h="738">
                <a:moveTo>
                  <a:pt x="0" y="738"/>
                </a:moveTo>
                <a:lnTo>
                  <a:pt x="924" y="738"/>
                </a:lnTo>
                <a:lnTo>
                  <a:pt x="924" y="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3" name="Freeform 160"/>
          <p:cNvSpPr>
            <a:spLocks/>
          </p:cNvSpPr>
          <p:nvPr/>
        </p:nvSpPr>
        <p:spPr bwMode="auto">
          <a:xfrm>
            <a:off x="1524000" y="3095625"/>
            <a:ext cx="1581150" cy="1171575"/>
          </a:xfrm>
          <a:custGeom>
            <a:avLst/>
            <a:gdLst>
              <a:gd name="T0" fmla="*/ 0 w 996"/>
              <a:gd name="T1" fmla="*/ 738 h 738"/>
              <a:gd name="T2" fmla="*/ 588 w 996"/>
              <a:gd name="T3" fmla="*/ 372 h 738"/>
              <a:gd name="T4" fmla="*/ 996 w 996"/>
              <a:gd name="T5" fmla="*/ 372 h 738"/>
              <a:gd name="T6" fmla="*/ 996 w 996"/>
              <a:gd name="T7" fmla="*/ 0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6" h="738">
                <a:moveTo>
                  <a:pt x="0" y="738"/>
                </a:moveTo>
                <a:lnTo>
                  <a:pt x="588" y="372"/>
                </a:lnTo>
                <a:lnTo>
                  <a:pt x="996" y="372"/>
                </a:lnTo>
                <a:lnTo>
                  <a:pt x="996" y="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4" name="Freeform 161"/>
          <p:cNvSpPr>
            <a:spLocks/>
          </p:cNvSpPr>
          <p:nvPr/>
        </p:nvSpPr>
        <p:spPr bwMode="auto">
          <a:xfrm>
            <a:off x="5391150" y="3086100"/>
            <a:ext cx="704850" cy="2247900"/>
          </a:xfrm>
          <a:custGeom>
            <a:avLst/>
            <a:gdLst>
              <a:gd name="T0" fmla="*/ 0 w 444"/>
              <a:gd name="T1" fmla="*/ 0 h 1416"/>
              <a:gd name="T2" fmla="*/ 0 w 444"/>
              <a:gd name="T3" fmla="*/ 1182 h 1416"/>
              <a:gd name="T4" fmla="*/ 444 w 444"/>
              <a:gd name="T5" fmla="*/ 1416 h 1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4" h="1416">
                <a:moveTo>
                  <a:pt x="0" y="0"/>
                </a:moveTo>
                <a:lnTo>
                  <a:pt x="0" y="1182"/>
                </a:lnTo>
                <a:lnTo>
                  <a:pt x="444" y="1416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65" name="Group 162"/>
          <p:cNvGrpSpPr>
            <a:grpSpLocks/>
          </p:cNvGrpSpPr>
          <p:nvPr/>
        </p:nvGrpSpPr>
        <p:grpSpPr bwMode="auto">
          <a:xfrm>
            <a:off x="6110288" y="3962400"/>
            <a:ext cx="2424112" cy="266700"/>
            <a:chOff x="2016" y="1200"/>
            <a:chExt cx="3168" cy="336"/>
          </a:xfrm>
        </p:grpSpPr>
        <p:grpSp>
          <p:nvGrpSpPr>
            <p:cNvPr id="166" name="Group 163"/>
            <p:cNvGrpSpPr>
              <a:grpSpLocks/>
            </p:cNvGrpSpPr>
            <p:nvPr/>
          </p:nvGrpSpPr>
          <p:grpSpPr bwMode="auto">
            <a:xfrm>
              <a:off x="3072" y="1296"/>
              <a:ext cx="1584" cy="240"/>
              <a:chOff x="3072" y="1392"/>
              <a:chExt cx="1584" cy="240"/>
            </a:xfrm>
          </p:grpSpPr>
          <p:sp>
            <p:nvSpPr>
              <p:cNvPr id="170" name="Freeform 164"/>
              <p:cNvSpPr>
                <a:spLocks/>
              </p:cNvSpPr>
              <p:nvPr/>
            </p:nvSpPr>
            <p:spPr bwMode="auto">
              <a:xfrm rot="91549">
                <a:off x="3312" y="1440"/>
                <a:ext cx="1101" cy="186"/>
              </a:xfrm>
              <a:custGeom>
                <a:avLst/>
                <a:gdLst>
                  <a:gd name="T0" fmla="*/ 0 w 3696"/>
                  <a:gd name="T1" fmla="*/ 240 h 528"/>
                  <a:gd name="T2" fmla="*/ 672 w 3696"/>
                  <a:gd name="T3" fmla="*/ 240 h 528"/>
                  <a:gd name="T4" fmla="*/ 816 w 3696"/>
                  <a:gd name="T5" fmla="*/ 0 h 528"/>
                  <a:gd name="T6" fmla="*/ 816 w 3696"/>
                  <a:gd name="T7" fmla="*/ 528 h 528"/>
                  <a:gd name="T8" fmla="*/ 1008 w 3696"/>
                  <a:gd name="T9" fmla="*/ 0 h 528"/>
                  <a:gd name="T10" fmla="*/ 1008 w 3696"/>
                  <a:gd name="T11" fmla="*/ 528 h 528"/>
                  <a:gd name="T12" fmla="*/ 1248 w 3696"/>
                  <a:gd name="T13" fmla="*/ 0 h 528"/>
                  <a:gd name="T14" fmla="*/ 1248 w 3696"/>
                  <a:gd name="T15" fmla="*/ 528 h 528"/>
                  <a:gd name="T16" fmla="*/ 1488 w 3696"/>
                  <a:gd name="T17" fmla="*/ 0 h 528"/>
                  <a:gd name="T18" fmla="*/ 1481 w 3696"/>
                  <a:gd name="T19" fmla="*/ 528 h 528"/>
                  <a:gd name="T20" fmla="*/ 1680 w 3696"/>
                  <a:gd name="T21" fmla="*/ 0 h 528"/>
                  <a:gd name="T22" fmla="*/ 1680 w 3696"/>
                  <a:gd name="T23" fmla="*/ 528 h 528"/>
                  <a:gd name="T24" fmla="*/ 1920 w 3696"/>
                  <a:gd name="T25" fmla="*/ 0 h 528"/>
                  <a:gd name="T26" fmla="*/ 1920 w 3696"/>
                  <a:gd name="T27" fmla="*/ 528 h 528"/>
                  <a:gd name="T28" fmla="*/ 2112 w 3696"/>
                  <a:gd name="T29" fmla="*/ 0 h 528"/>
                  <a:gd name="T30" fmla="*/ 2112 w 3696"/>
                  <a:gd name="T31" fmla="*/ 528 h 528"/>
                  <a:gd name="T32" fmla="*/ 2352 w 3696"/>
                  <a:gd name="T33" fmla="*/ 0 h 528"/>
                  <a:gd name="T34" fmla="*/ 2352 w 3696"/>
                  <a:gd name="T35" fmla="*/ 528 h 528"/>
                  <a:gd name="T36" fmla="*/ 2592 w 3696"/>
                  <a:gd name="T37" fmla="*/ 0 h 528"/>
                  <a:gd name="T38" fmla="*/ 2592 w 3696"/>
                  <a:gd name="T39" fmla="*/ 528 h 528"/>
                  <a:gd name="T40" fmla="*/ 2832 w 3696"/>
                  <a:gd name="T41" fmla="*/ 0 h 528"/>
                  <a:gd name="T42" fmla="*/ 2832 w 3696"/>
                  <a:gd name="T43" fmla="*/ 528 h 528"/>
                  <a:gd name="T44" fmla="*/ 3045 w 3696"/>
                  <a:gd name="T45" fmla="*/ 1 h 528"/>
                  <a:gd name="T46" fmla="*/ 3045 w 3696"/>
                  <a:gd name="T47" fmla="*/ 528 h 528"/>
                  <a:gd name="T48" fmla="*/ 3264 w 3696"/>
                  <a:gd name="T49" fmla="*/ 144 h 528"/>
                  <a:gd name="T50" fmla="*/ 3696 w 3696"/>
                  <a:gd name="T51" fmla="*/ 144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696" h="528">
                    <a:moveTo>
                      <a:pt x="0" y="240"/>
                    </a:moveTo>
                    <a:lnTo>
                      <a:pt x="672" y="240"/>
                    </a:lnTo>
                    <a:lnTo>
                      <a:pt x="816" y="0"/>
                    </a:lnTo>
                    <a:lnTo>
                      <a:pt x="816" y="528"/>
                    </a:lnTo>
                    <a:lnTo>
                      <a:pt x="1008" y="0"/>
                    </a:lnTo>
                    <a:lnTo>
                      <a:pt x="1008" y="528"/>
                    </a:lnTo>
                    <a:lnTo>
                      <a:pt x="1248" y="0"/>
                    </a:lnTo>
                    <a:lnTo>
                      <a:pt x="1248" y="528"/>
                    </a:lnTo>
                    <a:lnTo>
                      <a:pt x="1488" y="0"/>
                    </a:lnTo>
                    <a:lnTo>
                      <a:pt x="1481" y="528"/>
                    </a:lnTo>
                    <a:lnTo>
                      <a:pt x="1680" y="0"/>
                    </a:lnTo>
                    <a:lnTo>
                      <a:pt x="1680" y="528"/>
                    </a:lnTo>
                    <a:lnTo>
                      <a:pt x="1920" y="0"/>
                    </a:lnTo>
                    <a:lnTo>
                      <a:pt x="1920" y="528"/>
                    </a:lnTo>
                    <a:lnTo>
                      <a:pt x="2112" y="0"/>
                    </a:lnTo>
                    <a:lnTo>
                      <a:pt x="2112" y="528"/>
                    </a:lnTo>
                    <a:lnTo>
                      <a:pt x="2352" y="0"/>
                    </a:lnTo>
                    <a:lnTo>
                      <a:pt x="2352" y="528"/>
                    </a:lnTo>
                    <a:lnTo>
                      <a:pt x="2592" y="0"/>
                    </a:lnTo>
                    <a:lnTo>
                      <a:pt x="2592" y="528"/>
                    </a:lnTo>
                    <a:lnTo>
                      <a:pt x="2832" y="0"/>
                    </a:lnTo>
                    <a:lnTo>
                      <a:pt x="2832" y="528"/>
                    </a:lnTo>
                    <a:lnTo>
                      <a:pt x="3045" y="1"/>
                    </a:lnTo>
                    <a:lnTo>
                      <a:pt x="3045" y="528"/>
                    </a:lnTo>
                    <a:lnTo>
                      <a:pt x="3264" y="144"/>
                    </a:lnTo>
                    <a:lnTo>
                      <a:pt x="3696" y="144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1" name="Oval 165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240" cy="24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2" name="Oval 166"/>
              <p:cNvSpPr>
                <a:spLocks noChangeArrowheads="1"/>
              </p:cNvSpPr>
              <p:nvPr/>
            </p:nvSpPr>
            <p:spPr bwMode="auto">
              <a:xfrm>
                <a:off x="3072" y="1392"/>
                <a:ext cx="240" cy="24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7" name="Freeform 167"/>
            <p:cNvSpPr>
              <a:spLocks/>
            </p:cNvSpPr>
            <p:nvPr/>
          </p:nvSpPr>
          <p:spPr bwMode="auto">
            <a:xfrm>
              <a:off x="4512" y="1200"/>
              <a:ext cx="576" cy="336"/>
            </a:xfrm>
            <a:custGeom>
              <a:avLst/>
              <a:gdLst>
                <a:gd name="T0" fmla="*/ 0 w 576"/>
                <a:gd name="T1" fmla="*/ 0 h 336"/>
                <a:gd name="T2" fmla="*/ 144 w 576"/>
                <a:gd name="T3" fmla="*/ 192 h 336"/>
                <a:gd name="T4" fmla="*/ 576 w 576"/>
                <a:gd name="T5" fmla="*/ 192 h 336"/>
                <a:gd name="T6" fmla="*/ 576 w 576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6" h="336">
                  <a:moveTo>
                    <a:pt x="0" y="0"/>
                  </a:moveTo>
                  <a:lnTo>
                    <a:pt x="144" y="192"/>
                  </a:lnTo>
                  <a:lnTo>
                    <a:pt x="576" y="192"/>
                  </a:lnTo>
                  <a:lnTo>
                    <a:pt x="576" y="336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Line 168"/>
            <p:cNvSpPr>
              <a:spLocks noChangeShapeType="1"/>
            </p:cNvSpPr>
            <p:nvPr/>
          </p:nvSpPr>
          <p:spPr bwMode="auto">
            <a:xfrm>
              <a:off x="4992" y="1536"/>
              <a:ext cx="19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Freeform 169"/>
            <p:cNvSpPr>
              <a:spLocks/>
            </p:cNvSpPr>
            <p:nvPr/>
          </p:nvSpPr>
          <p:spPr bwMode="auto">
            <a:xfrm>
              <a:off x="2016" y="1200"/>
              <a:ext cx="1200" cy="192"/>
            </a:xfrm>
            <a:custGeom>
              <a:avLst/>
              <a:gdLst>
                <a:gd name="T0" fmla="*/ 960 w 960"/>
                <a:gd name="T1" fmla="*/ 0 h 192"/>
                <a:gd name="T2" fmla="*/ 816 w 960"/>
                <a:gd name="T3" fmla="*/ 192 h 192"/>
                <a:gd name="T4" fmla="*/ 0 w 960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0" h="192">
                  <a:moveTo>
                    <a:pt x="960" y="0"/>
                  </a:moveTo>
                  <a:lnTo>
                    <a:pt x="816" y="192"/>
                  </a:lnTo>
                  <a:lnTo>
                    <a:pt x="0" y="192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73" name="Freeform 170"/>
          <p:cNvSpPr>
            <a:spLocks/>
          </p:cNvSpPr>
          <p:nvPr/>
        </p:nvSpPr>
        <p:spPr bwMode="auto">
          <a:xfrm>
            <a:off x="6096000" y="4419600"/>
            <a:ext cx="2217738" cy="914400"/>
          </a:xfrm>
          <a:custGeom>
            <a:avLst/>
            <a:gdLst>
              <a:gd name="T0" fmla="*/ 0 w 1397"/>
              <a:gd name="T1" fmla="*/ 0 h 576"/>
              <a:gd name="T2" fmla="*/ 1392 w 1397"/>
              <a:gd name="T3" fmla="*/ 0 h 576"/>
              <a:gd name="T4" fmla="*/ 1397 w 1397"/>
              <a:gd name="T5" fmla="*/ 576 h 576"/>
              <a:gd name="T6" fmla="*/ 1143 w 1397"/>
              <a:gd name="T7" fmla="*/ 576 h 576"/>
              <a:gd name="T8" fmla="*/ 890 w 1397"/>
              <a:gd name="T9" fmla="*/ 448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7" h="576">
                <a:moveTo>
                  <a:pt x="0" y="0"/>
                </a:moveTo>
                <a:lnTo>
                  <a:pt x="1392" y="0"/>
                </a:lnTo>
                <a:lnTo>
                  <a:pt x="1397" y="576"/>
                </a:lnTo>
                <a:lnTo>
                  <a:pt x="1143" y="576"/>
                </a:lnTo>
                <a:lnTo>
                  <a:pt x="890" y="448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oval" w="med" len="med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4" name="Freeform 171"/>
          <p:cNvSpPr>
            <a:spLocks/>
          </p:cNvSpPr>
          <p:nvPr/>
        </p:nvSpPr>
        <p:spPr bwMode="auto">
          <a:xfrm>
            <a:off x="5715000" y="3095625"/>
            <a:ext cx="381000" cy="752475"/>
          </a:xfrm>
          <a:custGeom>
            <a:avLst/>
            <a:gdLst>
              <a:gd name="T0" fmla="*/ 0 w 240"/>
              <a:gd name="T1" fmla="*/ 0 h 474"/>
              <a:gd name="T2" fmla="*/ 0 w 240"/>
              <a:gd name="T3" fmla="*/ 474 h 474"/>
              <a:gd name="T4" fmla="*/ 240 w 240"/>
              <a:gd name="T5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0" h="474">
                <a:moveTo>
                  <a:pt x="0" y="0"/>
                </a:moveTo>
                <a:lnTo>
                  <a:pt x="0" y="474"/>
                </a:lnTo>
                <a:lnTo>
                  <a:pt x="240" y="474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75" name="Group 172"/>
          <p:cNvGrpSpPr>
            <a:grpSpLocks/>
          </p:cNvGrpSpPr>
          <p:nvPr/>
        </p:nvGrpSpPr>
        <p:grpSpPr bwMode="auto">
          <a:xfrm>
            <a:off x="6110288" y="5219700"/>
            <a:ext cx="404812" cy="152400"/>
            <a:chOff x="3849" y="3288"/>
            <a:chExt cx="255" cy="96"/>
          </a:xfrm>
        </p:grpSpPr>
        <p:grpSp>
          <p:nvGrpSpPr>
            <p:cNvPr id="176" name="Group 173"/>
            <p:cNvGrpSpPr>
              <a:grpSpLocks/>
            </p:cNvGrpSpPr>
            <p:nvPr/>
          </p:nvGrpSpPr>
          <p:grpSpPr bwMode="auto">
            <a:xfrm>
              <a:off x="3965" y="3288"/>
              <a:ext cx="69" cy="96"/>
              <a:chOff x="2208" y="2880"/>
              <a:chExt cx="144" cy="192"/>
            </a:xfrm>
          </p:grpSpPr>
          <p:sp>
            <p:nvSpPr>
              <p:cNvPr id="180" name="AutoShape 174"/>
              <p:cNvSpPr>
                <a:spLocks noChangeArrowheads="1"/>
              </p:cNvSpPr>
              <p:nvPr/>
            </p:nvSpPr>
            <p:spPr bwMode="auto">
              <a:xfrm rot="-5400000">
                <a:off x="2184" y="2904"/>
                <a:ext cx="192" cy="144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1" name="Line 175"/>
              <p:cNvSpPr>
                <a:spLocks noChangeShapeType="1"/>
              </p:cNvSpPr>
              <p:nvPr/>
            </p:nvSpPr>
            <p:spPr bwMode="auto">
              <a:xfrm>
                <a:off x="2208" y="2880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77" name="Line 176"/>
            <p:cNvSpPr>
              <a:spLocks noChangeShapeType="1"/>
            </p:cNvSpPr>
            <p:nvPr/>
          </p:nvSpPr>
          <p:spPr bwMode="auto">
            <a:xfrm>
              <a:off x="4034" y="3336"/>
              <a:ext cx="7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Line 177"/>
            <p:cNvSpPr>
              <a:spLocks noChangeShapeType="1"/>
            </p:cNvSpPr>
            <p:nvPr/>
          </p:nvSpPr>
          <p:spPr bwMode="auto">
            <a:xfrm>
              <a:off x="3942" y="3336"/>
              <a:ext cx="2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Line 178"/>
            <p:cNvSpPr>
              <a:spLocks noChangeShapeType="1"/>
            </p:cNvSpPr>
            <p:nvPr/>
          </p:nvSpPr>
          <p:spPr bwMode="auto">
            <a:xfrm flipH="1">
              <a:off x="3849" y="3336"/>
              <a:ext cx="9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oval" w="sm" len="sm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2" name="Group 179"/>
          <p:cNvGrpSpPr>
            <a:grpSpLocks/>
          </p:cNvGrpSpPr>
          <p:nvPr/>
        </p:nvGrpSpPr>
        <p:grpSpPr bwMode="auto">
          <a:xfrm>
            <a:off x="6248400" y="3048000"/>
            <a:ext cx="457200" cy="304800"/>
            <a:chOff x="3936" y="1824"/>
            <a:chExt cx="288" cy="192"/>
          </a:xfrm>
        </p:grpSpPr>
        <p:sp>
          <p:nvSpPr>
            <p:cNvPr id="183" name="Freeform 180"/>
            <p:cNvSpPr>
              <a:spLocks/>
            </p:cNvSpPr>
            <p:nvPr/>
          </p:nvSpPr>
          <p:spPr bwMode="auto">
            <a:xfrm>
              <a:off x="3936" y="1824"/>
              <a:ext cx="240" cy="192"/>
            </a:xfrm>
            <a:custGeom>
              <a:avLst/>
              <a:gdLst>
                <a:gd name="T0" fmla="*/ 0 w 240"/>
                <a:gd name="T1" fmla="*/ 0 h 192"/>
                <a:gd name="T2" fmla="*/ 240 w 240"/>
                <a:gd name="T3" fmla="*/ 0 h 192"/>
                <a:gd name="T4" fmla="*/ 240 w 240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192">
                  <a:moveTo>
                    <a:pt x="0" y="0"/>
                  </a:moveTo>
                  <a:lnTo>
                    <a:pt x="240" y="0"/>
                  </a:lnTo>
                  <a:lnTo>
                    <a:pt x="240" y="192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Line 181"/>
            <p:cNvSpPr>
              <a:spLocks noChangeShapeType="1"/>
            </p:cNvSpPr>
            <p:nvPr/>
          </p:nvSpPr>
          <p:spPr bwMode="auto">
            <a:xfrm>
              <a:off x="4128" y="2016"/>
              <a:ext cx="9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5" name="Text Box 182"/>
          <p:cNvSpPr txBox="1">
            <a:spLocks noChangeArrowheads="1"/>
          </p:cNvSpPr>
          <p:nvPr/>
        </p:nvSpPr>
        <p:spPr bwMode="auto">
          <a:xfrm>
            <a:off x="3186113" y="5649913"/>
            <a:ext cx="5889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AMP</a:t>
            </a:r>
          </a:p>
        </p:txBody>
      </p:sp>
      <p:sp>
        <p:nvSpPr>
          <p:cNvPr id="186" name="Text Box 183"/>
          <p:cNvSpPr txBox="1">
            <a:spLocks noChangeArrowheads="1"/>
          </p:cNvSpPr>
          <p:nvPr/>
        </p:nvSpPr>
        <p:spPr bwMode="auto">
          <a:xfrm>
            <a:off x="668699" y="3407103"/>
            <a:ext cx="12875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Conmutador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Encendido</a:t>
            </a:r>
          </a:p>
        </p:txBody>
      </p:sp>
      <p:sp>
        <p:nvSpPr>
          <p:cNvPr id="187" name="Text Box 184"/>
          <p:cNvSpPr txBox="1">
            <a:spLocks noChangeArrowheads="1"/>
          </p:cNvSpPr>
          <p:nvPr/>
        </p:nvSpPr>
        <p:spPr bwMode="auto">
          <a:xfrm>
            <a:off x="2500313" y="3821113"/>
            <a:ext cx="79060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PILOTO</a:t>
            </a:r>
          </a:p>
        </p:txBody>
      </p:sp>
      <p:sp>
        <p:nvSpPr>
          <p:cNvPr id="188" name="Text Box 185"/>
          <p:cNvSpPr txBox="1">
            <a:spLocks noChangeArrowheads="1"/>
          </p:cNvSpPr>
          <p:nvPr/>
        </p:nvSpPr>
        <p:spPr bwMode="auto">
          <a:xfrm>
            <a:off x="1517650" y="5954713"/>
            <a:ext cx="8771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BATERIA</a:t>
            </a:r>
          </a:p>
        </p:txBody>
      </p:sp>
      <p:sp>
        <p:nvSpPr>
          <p:cNvPr id="189" name="Text Box 186"/>
          <p:cNvSpPr txBox="1">
            <a:spLocks noChangeArrowheads="1"/>
          </p:cNvSpPr>
          <p:nvPr/>
        </p:nvSpPr>
        <p:spPr bwMode="auto">
          <a:xfrm>
            <a:off x="7681913" y="5497513"/>
            <a:ext cx="683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FASES</a:t>
            </a:r>
          </a:p>
        </p:txBody>
      </p:sp>
      <p:sp>
        <p:nvSpPr>
          <p:cNvPr id="190" name="Text Box 187"/>
          <p:cNvSpPr txBox="1">
            <a:spLocks noChangeArrowheads="1"/>
          </p:cNvSpPr>
          <p:nvPr/>
        </p:nvSpPr>
        <p:spPr bwMode="auto">
          <a:xfrm>
            <a:off x="7300913" y="3516313"/>
            <a:ext cx="87075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CAMPO</a:t>
            </a:r>
          </a:p>
        </p:txBody>
      </p:sp>
    </p:spTree>
    <p:extLst>
      <p:ext uri="{BB962C8B-B14F-4D97-AF65-F5344CB8AC3E}">
        <p14:creationId xmlns:p14="http://schemas.microsoft.com/office/powerpoint/2010/main" val="367644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35161" y="251356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Funcionamiento Sistema de Carga: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435160" y="692696"/>
            <a:ext cx="1840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2. Regulación. </a:t>
            </a:r>
            <a:endParaRPr lang="es-CL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3467100" y="1125538"/>
            <a:ext cx="889000" cy="912812"/>
            <a:chOff x="1536" y="1440"/>
            <a:chExt cx="768" cy="768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536" y="1440"/>
              <a:ext cx="768" cy="768"/>
            </a:xfrm>
            <a:custGeom>
              <a:avLst/>
              <a:gdLst>
                <a:gd name="T0" fmla="*/ 0 w 768"/>
                <a:gd name="T1" fmla="*/ 0 h 768"/>
                <a:gd name="T2" fmla="*/ 96 w 768"/>
                <a:gd name="T3" fmla="*/ 36 h 768"/>
                <a:gd name="T4" fmla="*/ 96 w 768"/>
                <a:gd name="T5" fmla="*/ 96 h 768"/>
                <a:gd name="T6" fmla="*/ 768 w 768"/>
                <a:gd name="T7" fmla="*/ 624 h 768"/>
                <a:gd name="T8" fmla="*/ 768 w 768"/>
                <a:gd name="T9" fmla="*/ 768 h 768"/>
                <a:gd name="T10" fmla="*/ 720 w 768"/>
                <a:gd name="T11" fmla="*/ 768 h 768"/>
                <a:gd name="T12" fmla="*/ 720 w 768"/>
                <a:gd name="T13" fmla="*/ 654 h 768"/>
                <a:gd name="T14" fmla="*/ 0 w 768"/>
                <a:gd name="T15" fmla="*/ 96 h 768"/>
                <a:gd name="T16" fmla="*/ 0 w 768"/>
                <a:gd name="T17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8" h="768">
                  <a:moveTo>
                    <a:pt x="0" y="0"/>
                  </a:moveTo>
                  <a:lnTo>
                    <a:pt x="96" y="36"/>
                  </a:lnTo>
                  <a:lnTo>
                    <a:pt x="96" y="96"/>
                  </a:lnTo>
                  <a:lnTo>
                    <a:pt x="768" y="624"/>
                  </a:lnTo>
                  <a:lnTo>
                    <a:pt x="768" y="768"/>
                  </a:lnTo>
                  <a:lnTo>
                    <a:pt x="720" y="768"/>
                  </a:lnTo>
                  <a:lnTo>
                    <a:pt x="720" y="654"/>
                  </a:lnTo>
                  <a:lnTo>
                    <a:pt x="0" y="96"/>
                  </a:lnTo>
                  <a:cubicBezTo>
                    <a:pt x="0" y="64"/>
                    <a:pt x="0" y="32"/>
                    <a:pt x="0" y="0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 flipH="1">
              <a:off x="2232" y="2144"/>
              <a:ext cx="24" cy="64"/>
            </a:xfrm>
            <a:prstGeom prst="flowChartDelay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grpSp>
        <p:nvGrpSpPr>
          <p:cNvPr id="10" name="Group 7"/>
          <p:cNvGrpSpPr>
            <a:grpSpLocks/>
          </p:cNvGrpSpPr>
          <p:nvPr/>
        </p:nvGrpSpPr>
        <p:grpSpPr bwMode="auto">
          <a:xfrm flipH="1">
            <a:off x="4525963" y="1125538"/>
            <a:ext cx="889000" cy="912812"/>
            <a:chOff x="1536" y="1440"/>
            <a:chExt cx="768" cy="768"/>
          </a:xfrm>
        </p:grpSpPr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536" y="1440"/>
              <a:ext cx="768" cy="768"/>
            </a:xfrm>
            <a:custGeom>
              <a:avLst/>
              <a:gdLst>
                <a:gd name="T0" fmla="*/ 0 w 768"/>
                <a:gd name="T1" fmla="*/ 0 h 768"/>
                <a:gd name="T2" fmla="*/ 96 w 768"/>
                <a:gd name="T3" fmla="*/ 36 h 768"/>
                <a:gd name="T4" fmla="*/ 96 w 768"/>
                <a:gd name="T5" fmla="*/ 96 h 768"/>
                <a:gd name="T6" fmla="*/ 768 w 768"/>
                <a:gd name="T7" fmla="*/ 624 h 768"/>
                <a:gd name="T8" fmla="*/ 768 w 768"/>
                <a:gd name="T9" fmla="*/ 768 h 768"/>
                <a:gd name="T10" fmla="*/ 720 w 768"/>
                <a:gd name="T11" fmla="*/ 768 h 768"/>
                <a:gd name="T12" fmla="*/ 720 w 768"/>
                <a:gd name="T13" fmla="*/ 654 h 768"/>
                <a:gd name="T14" fmla="*/ 0 w 768"/>
                <a:gd name="T15" fmla="*/ 96 h 768"/>
                <a:gd name="T16" fmla="*/ 0 w 768"/>
                <a:gd name="T17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8" h="768">
                  <a:moveTo>
                    <a:pt x="0" y="0"/>
                  </a:moveTo>
                  <a:lnTo>
                    <a:pt x="96" y="36"/>
                  </a:lnTo>
                  <a:lnTo>
                    <a:pt x="96" y="96"/>
                  </a:lnTo>
                  <a:lnTo>
                    <a:pt x="768" y="624"/>
                  </a:lnTo>
                  <a:lnTo>
                    <a:pt x="768" y="768"/>
                  </a:lnTo>
                  <a:lnTo>
                    <a:pt x="720" y="768"/>
                  </a:lnTo>
                  <a:lnTo>
                    <a:pt x="720" y="654"/>
                  </a:lnTo>
                  <a:lnTo>
                    <a:pt x="0" y="96"/>
                  </a:lnTo>
                  <a:cubicBezTo>
                    <a:pt x="0" y="64"/>
                    <a:pt x="0" y="32"/>
                    <a:pt x="0" y="0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 flipH="1">
              <a:off x="2232" y="2144"/>
              <a:ext cx="24" cy="64"/>
            </a:xfrm>
            <a:prstGeom prst="flowChartDelay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3579813" y="1466850"/>
            <a:ext cx="720725" cy="1314450"/>
            <a:chOff x="1632" y="1728"/>
            <a:chExt cx="624" cy="1104"/>
          </a:xfrm>
        </p:grpSpPr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632" y="2736"/>
              <a:ext cx="624" cy="96"/>
            </a:xfrm>
            <a:prstGeom prst="rect">
              <a:avLst/>
            </a:pr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1736" y="1872"/>
              <a:ext cx="416" cy="864"/>
            </a:xfrm>
            <a:prstGeom prst="rect">
              <a:avLst/>
            </a:prstGeom>
            <a:gradFill rotWithShape="0">
              <a:gsLst>
                <a:gs pos="0">
                  <a:srgbClr val="FF6600">
                    <a:gamma/>
                    <a:shade val="46275"/>
                    <a:invGamma/>
                  </a:srgbClr>
                </a:gs>
                <a:gs pos="5000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1632" y="1776"/>
              <a:ext cx="624" cy="96"/>
            </a:xfrm>
            <a:prstGeom prst="rect">
              <a:avLst/>
            </a:pr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1824" y="1728"/>
              <a:ext cx="243" cy="48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" name="Group 15"/>
          <p:cNvGrpSpPr>
            <a:grpSpLocks/>
          </p:cNvGrpSpPr>
          <p:nvPr/>
        </p:nvGrpSpPr>
        <p:grpSpPr bwMode="auto">
          <a:xfrm>
            <a:off x="4635500" y="1466850"/>
            <a:ext cx="722313" cy="1314450"/>
            <a:chOff x="2544" y="1728"/>
            <a:chExt cx="624" cy="1104"/>
          </a:xfrm>
        </p:grpSpPr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2544" y="2736"/>
              <a:ext cx="624" cy="96"/>
            </a:xfrm>
            <a:prstGeom prst="rect">
              <a:avLst/>
            </a:pr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2648" y="1872"/>
              <a:ext cx="416" cy="864"/>
            </a:xfrm>
            <a:prstGeom prst="rect">
              <a:avLst/>
            </a:prstGeom>
            <a:gradFill rotWithShape="0">
              <a:gsLst>
                <a:gs pos="0">
                  <a:srgbClr val="FF6600">
                    <a:gamma/>
                    <a:shade val="46275"/>
                    <a:invGamma/>
                  </a:srgbClr>
                </a:gs>
                <a:gs pos="5000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2544" y="1776"/>
              <a:ext cx="624" cy="96"/>
            </a:xfrm>
            <a:prstGeom prst="rect">
              <a:avLst/>
            </a:pr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2736" y="1728"/>
              <a:ext cx="243" cy="48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2743200" y="2781300"/>
            <a:ext cx="3505200" cy="571500"/>
          </a:xfrm>
          <a:prstGeom prst="rect">
            <a:avLst/>
          </a:prstGeom>
          <a:solidFill>
            <a:srgbClr val="FFCC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2947988" y="2381250"/>
            <a:ext cx="295275" cy="742950"/>
          </a:xfrm>
          <a:custGeom>
            <a:avLst/>
            <a:gdLst>
              <a:gd name="T0" fmla="*/ 112 w 256"/>
              <a:gd name="T1" fmla="*/ 0 h 624"/>
              <a:gd name="T2" fmla="*/ 112 w 256"/>
              <a:gd name="T3" fmla="*/ 576 h 624"/>
              <a:gd name="T4" fmla="*/ 0 w 256"/>
              <a:gd name="T5" fmla="*/ 576 h 624"/>
              <a:gd name="T6" fmla="*/ 0 w 256"/>
              <a:gd name="T7" fmla="*/ 624 h 624"/>
              <a:gd name="T8" fmla="*/ 256 w 256"/>
              <a:gd name="T9" fmla="*/ 624 h 624"/>
              <a:gd name="T10" fmla="*/ 256 w 256"/>
              <a:gd name="T11" fmla="*/ 576 h 624"/>
              <a:gd name="T12" fmla="*/ 160 w 256"/>
              <a:gd name="T13" fmla="*/ 576 h 624"/>
              <a:gd name="T14" fmla="*/ 160 w 256"/>
              <a:gd name="T15" fmla="*/ 0 h 624"/>
              <a:gd name="T16" fmla="*/ 112 w 256"/>
              <a:gd name="T17" fmla="*/ 0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6" h="624">
                <a:moveTo>
                  <a:pt x="112" y="0"/>
                </a:moveTo>
                <a:lnTo>
                  <a:pt x="112" y="576"/>
                </a:lnTo>
                <a:lnTo>
                  <a:pt x="0" y="576"/>
                </a:lnTo>
                <a:lnTo>
                  <a:pt x="0" y="624"/>
                </a:lnTo>
                <a:lnTo>
                  <a:pt x="256" y="624"/>
                </a:lnTo>
                <a:lnTo>
                  <a:pt x="256" y="576"/>
                </a:lnTo>
                <a:lnTo>
                  <a:pt x="160" y="576"/>
                </a:lnTo>
                <a:lnTo>
                  <a:pt x="160" y="0"/>
                </a:lnTo>
                <a:lnTo>
                  <a:pt x="112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3132138" y="2381250"/>
            <a:ext cx="55562" cy="112713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3187700" y="2381250"/>
            <a:ext cx="112713" cy="112713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7" name="Freeform 24"/>
          <p:cNvSpPr>
            <a:spLocks/>
          </p:cNvSpPr>
          <p:nvPr/>
        </p:nvSpPr>
        <p:spPr bwMode="auto">
          <a:xfrm>
            <a:off x="3225800" y="1352550"/>
            <a:ext cx="1185863" cy="1019175"/>
          </a:xfrm>
          <a:custGeom>
            <a:avLst/>
            <a:gdLst>
              <a:gd name="T0" fmla="*/ 0 w 1024"/>
              <a:gd name="T1" fmla="*/ 856 h 856"/>
              <a:gd name="T2" fmla="*/ 0 w 1024"/>
              <a:gd name="T3" fmla="*/ 0 h 856"/>
              <a:gd name="T4" fmla="*/ 1024 w 1024"/>
              <a:gd name="T5" fmla="*/ 0 h 856"/>
              <a:gd name="T6" fmla="*/ 1024 w 1024"/>
              <a:gd name="T7" fmla="*/ 48 h 856"/>
              <a:gd name="T8" fmla="*/ 40 w 1024"/>
              <a:gd name="T9" fmla="*/ 48 h 856"/>
              <a:gd name="T10" fmla="*/ 40 w 1024"/>
              <a:gd name="T11" fmla="*/ 856 h 856"/>
              <a:gd name="T12" fmla="*/ 0 w 1024"/>
              <a:gd name="T13" fmla="*/ 856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4" h="856">
                <a:moveTo>
                  <a:pt x="0" y="856"/>
                </a:moveTo>
                <a:lnTo>
                  <a:pt x="0" y="0"/>
                </a:lnTo>
                <a:lnTo>
                  <a:pt x="1024" y="0"/>
                </a:lnTo>
                <a:lnTo>
                  <a:pt x="1024" y="48"/>
                </a:lnTo>
                <a:lnTo>
                  <a:pt x="40" y="48"/>
                </a:lnTo>
                <a:lnTo>
                  <a:pt x="40" y="856"/>
                </a:lnTo>
                <a:lnTo>
                  <a:pt x="0" y="856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8" name="Freeform 25"/>
          <p:cNvSpPr>
            <a:spLocks/>
          </p:cNvSpPr>
          <p:nvPr/>
        </p:nvSpPr>
        <p:spPr bwMode="auto">
          <a:xfrm>
            <a:off x="3783013" y="1409700"/>
            <a:ext cx="628650" cy="1714500"/>
          </a:xfrm>
          <a:custGeom>
            <a:avLst/>
            <a:gdLst>
              <a:gd name="T0" fmla="*/ 112 w 600"/>
              <a:gd name="T1" fmla="*/ 1096 h 1440"/>
              <a:gd name="T2" fmla="*/ 112 w 600"/>
              <a:gd name="T3" fmla="*/ 1392 h 1440"/>
              <a:gd name="T4" fmla="*/ 0 w 600"/>
              <a:gd name="T5" fmla="*/ 1392 h 1440"/>
              <a:gd name="T6" fmla="*/ 0 w 600"/>
              <a:gd name="T7" fmla="*/ 1440 h 1440"/>
              <a:gd name="T8" fmla="*/ 256 w 600"/>
              <a:gd name="T9" fmla="*/ 1440 h 1440"/>
              <a:gd name="T10" fmla="*/ 256 w 600"/>
              <a:gd name="T11" fmla="*/ 1392 h 1440"/>
              <a:gd name="T12" fmla="*/ 160 w 600"/>
              <a:gd name="T13" fmla="*/ 1392 h 1440"/>
              <a:gd name="T14" fmla="*/ 160 w 600"/>
              <a:gd name="T15" fmla="*/ 1152 h 1440"/>
              <a:gd name="T16" fmla="*/ 600 w 600"/>
              <a:gd name="T17" fmla="*/ 1152 h 1440"/>
              <a:gd name="T18" fmla="*/ 600 w 600"/>
              <a:gd name="T19" fmla="*/ 0 h 1440"/>
              <a:gd name="T20" fmla="*/ 424 w 600"/>
              <a:gd name="T21" fmla="*/ 0 h 1440"/>
              <a:gd name="T22" fmla="*/ 424 w 600"/>
              <a:gd name="T23" fmla="*/ 48 h 1440"/>
              <a:gd name="T24" fmla="*/ 552 w 600"/>
              <a:gd name="T25" fmla="*/ 48 h 1440"/>
              <a:gd name="T26" fmla="*/ 552 w 600"/>
              <a:gd name="T27" fmla="*/ 1096 h 1440"/>
              <a:gd name="T28" fmla="*/ 112 w 600"/>
              <a:gd name="T29" fmla="*/ 1096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00" h="1440">
                <a:moveTo>
                  <a:pt x="112" y="1096"/>
                </a:moveTo>
                <a:lnTo>
                  <a:pt x="112" y="1392"/>
                </a:lnTo>
                <a:lnTo>
                  <a:pt x="0" y="1392"/>
                </a:lnTo>
                <a:lnTo>
                  <a:pt x="0" y="1440"/>
                </a:lnTo>
                <a:lnTo>
                  <a:pt x="256" y="1440"/>
                </a:lnTo>
                <a:lnTo>
                  <a:pt x="256" y="1392"/>
                </a:lnTo>
                <a:lnTo>
                  <a:pt x="160" y="1392"/>
                </a:lnTo>
                <a:lnTo>
                  <a:pt x="160" y="1152"/>
                </a:lnTo>
                <a:lnTo>
                  <a:pt x="600" y="1152"/>
                </a:lnTo>
                <a:lnTo>
                  <a:pt x="600" y="0"/>
                </a:lnTo>
                <a:lnTo>
                  <a:pt x="424" y="0"/>
                </a:lnTo>
                <a:lnTo>
                  <a:pt x="424" y="48"/>
                </a:lnTo>
                <a:lnTo>
                  <a:pt x="552" y="48"/>
                </a:lnTo>
                <a:lnTo>
                  <a:pt x="552" y="1096"/>
                </a:lnTo>
                <a:lnTo>
                  <a:pt x="112" y="1096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9" name="Freeform 26"/>
          <p:cNvSpPr>
            <a:spLocks/>
          </p:cNvSpPr>
          <p:nvPr/>
        </p:nvSpPr>
        <p:spPr bwMode="auto">
          <a:xfrm>
            <a:off x="4356100" y="1409700"/>
            <a:ext cx="334963" cy="1714500"/>
          </a:xfrm>
          <a:custGeom>
            <a:avLst/>
            <a:gdLst>
              <a:gd name="T0" fmla="*/ 112 w 288"/>
              <a:gd name="T1" fmla="*/ 0 h 1440"/>
              <a:gd name="T2" fmla="*/ 112 w 288"/>
              <a:gd name="T3" fmla="*/ 1392 h 1440"/>
              <a:gd name="T4" fmla="*/ 0 w 288"/>
              <a:gd name="T5" fmla="*/ 1392 h 1440"/>
              <a:gd name="T6" fmla="*/ 0 w 288"/>
              <a:gd name="T7" fmla="*/ 1440 h 1440"/>
              <a:gd name="T8" fmla="*/ 256 w 288"/>
              <a:gd name="T9" fmla="*/ 1440 h 1440"/>
              <a:gd name="T10" fmla="*/ 256 w 288"/>
              <a:gd name="T11" fmla="*/ 1392 h 1440"/>
              <a:gd name="T12" fmla="*/ 160 w 288"/>
              <a:gd name="T13" fmla="*/ 1392 h 1440"/>
              <a:gd name="T14" fmla="*/ 160 w 288"/>
              <a:gd name="T15" fmla="*/ 40 h 1440"/>
              <a:gd name="T16" fmla="*/ 288 w 288"/>
              <a:gd name="T17" fmla="*/ 40 h 1440"/>
              <a:gd name="T18" fmla="*/ 288 w 288"/>
              <a:gd name="T19" fmla="*/ 0 h 1440"/>
              <a:gd name="T20" fmla="*/ 112 w 288"/>
              <a:gd name="T21" fmla="*/ 0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8" h="1440">
                <a:moveTo>
                  <a:pt x="112" y="0"/>
                </a:moveTo>
                <a:lnTo>
                  <a:pt x="112" y="1392"/>
                </a:lnTo>
                <a:lnTo>
                  <a:pt x="0" y="1392"/>
                </a:lnTo>
                <a:lnTo>
                  <a:pt x="0" y="1440"/>
                </a:lnTo>
                <a:lnTo>
                  <a:pt x="256" y="1440"/>
                </a:lnTo>
                <a:lnTo>
                  <a:pt x="256" y="1392"/>
                </a:lnTo>
                <a:lnTo>
                  <a:pt x="160" y="1392"/>
                </a:lnTo>
                <a:lnTo>
                  <a:pt x="160" y="40"/>
                </a:lnTo>
                <a:lnTo>
                  <a:pt x="288" y="40"/>
                </a:lnTo>
                <a:lnTo>
                  <a:pt x="288" y="0"/>
                </a:lnTo>
                <a:lnTo>
                  <a:pt x="112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0" name="Freeform 27"/>
          <p:cNvSpPr>
            <a:spLocks/>
          </p:cNvSpPr>
          <p:nvPr/>
        </p:nvSpPr>
        <p:spPr bwMode="auto">
          <a:xfrm>
            <a:off x="4857750" y="2733675"/>
            <a:ext cx="188913" cy="390525"/>
          </a:xfrm>
          <a:custGeom>
            <a:avLst/>
            <a:gdLst>
              <a:gd name="T0" fmla="*/ 112 w 162"/>
              <a:gd name="T1" fmla="*/ 0 h 328"/>
              <a:gd name="T2" fmla="*/ 112 w 162"/>
              <a:gd name="T3" fmla="*/ 280 h 328"/>
              <a:gd name="T4" fmla="*/ 0 w 162"/>
              <a:gd name="T5" fmla="*/ 280 h 328"/>
              <a:gd name="T6" fmla="*/ 0 w 162"/>
              <a:gd name="T7" fmla="*/ 328 h 328"/>
              <a:gd name="T8" fmla="*/ 162 w 162"/>
              <a:gd name="T9" fmla="*/ 328 h 328"/>
              <a:gd name="T10" fmla="*/ 160 w 162"/>
              <a:gd name="T11" fmla="*/ 0 h 328"/>
              <a:gd name="T12" fmla="*/ 112 w 162"/>
              <a:gd name="T13" fmla="*/ 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2" h="328">
                <a:moveTo>
                  <a:pt x="112" y="0"/>
                </a:moveTo>
                <a:lnTo>
                  <a:pt x="112" y="280"/>
                </a:lnTo>
                <a:lnTo>
                  <a:pt x="0" y="280"/>
                </a:lnTo>
                <a:lnTo>
                  <a:pt x="0" y="328"/>
                </a:lnTo>
                <a:lnTo>
                  <a:pt x="162" y="328"/>
                </a:lnTo>
                <a:lnTo>
                  <a:pt x="160" y="0"/>
                </a:lnTo>
                <a:lnTo>
                  <a:pt x="112" y="0"/>
                </a:lnTo>
                <a:close/>
              </a:path>
            </a:pathLst>
          </a:cu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" name="Freeform 28"/>
          <p:cNvSpPr>
            <a:spLocks/>
          </p:cNvSpPr>
          <p:nvPr/>
        </p:nvSpPr>
        <p:spPr bwMode="auto">
          <a:xfrm>
            <a:off x="5284788" y="2381250"/>
            <a:ext cx="184150" cy="742950"/>
          </a:xfrm>
          <a:custGeom>
            <a:avLst/>
            <a:gdLst>
              <a:gd name="T0" fmla="*/ 112 w 160"/>
              <a:gd name="T1" fmla="*/ 0 h 624"/>
              <a:gd name="T2" fmla="*/ 112 w 160"/>
              <a:gd name="T3" fmla="*/ 576 h 624"/>
              <a:gd name="T4" fmla="*/ 0 w 160"/>
              <a:gd name="T5" fmla="*/ 576 h 624"/>
              <a:gd name="T6" fmla="*/ 0 w 160"/>
              <a:gd name="T7" fmla="*/ 624 h 624"/>
              <a:gd name="T8" fmla="*/ 160 w 160"/>
              <a:gd name="T9" fmla="*/ 624 h 624"/>
              <a:gd name="T10" fmla="*/ 160 w 160"/>
              <a:gd name="T11" fmla="*/ 0 h 624"/>
              <a:gd name="T12" fmla="*/ 112 w 160"/>
              <a:gd name="T13" fmla="*/ 0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0" h="624">
                <a:moveTo>
                  <a:pt x="112" y="0"/>
                </a:moveTo>
                <a:lnTo>
                  <a:pt x="112" y="576"/>
                </a:lnTo>
                <a:lnTo>
                  <a:pt x="0" y="576"/>
                </a:lnTo>
                <a:lnTo>
                  <a:pt x="0" y="624"/>
                </a:lnTo>
                <a:lnTo>
                  <a:pt x="160" y="624"/>
                </a:lnTo>
                <a:lnTo>
                  <a:pt x="160" y="0"/>
                </a:lnTo>
                <a:lnTo>
                  <a:pt x="112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3411538" y="2381250"/>
            <a:ext cx="55562" cy="112713"/>
          </a:xfrm>
          <a:prstGeom prst="rect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3" name="Freeform 30"/>
          <p:cNvSpPr>
            <a:spLocks/>
          </p:cNvSpPr>
          <p:nvPr/>
        </p:nvSpPr>
        <p:spPr bwMode="auto">
          <a:xfrm flipH="1">
            <a:off x="3281363" y="2381250"/>
            <a:ext cx="241300" cy="400050"/>
          </a:xfrm>
          <a:custGeom>
            <a:avLst/>
            <a:gdLst>
              <a:gd name="T0" fmla="*/ 0 w 208"/>
              <a:gd name="T1" fmla="*/ 0 h 336"/>
              <a:gd name="T2" fmla="*/ 0 w 208"/>
              <a:gd name="T3" fmla="*/ 336 h 336"/>
              <a:gd name="T4" fmla="*/ 208 w 208"/>
              <a:gd name="T5" fmla="*/ 336 h 336"/>
              <a:gd name="T6" fmla="*/ 208 w 208"/>
              <a:gd name="T7" fmla="*/ 288 h 336"/>
              <a:gd name="T8" fmla="*/ 48 w 208"/>
              <a:gd name="T9" fmla="*/ 288 h 336"/>
              <a:gd name="T10" fmla="*/ 48 w 208"/>
              <a:gd name="T11" fmla="*/ 0 h 336"/>
              <a:gd name="T12" fmla="*/ 0 w 208"/>
              <a:gd name="T13" fmla="*/ 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8" h="336">
                <a:moveTo>
                  <a:pt x="0" y="0"/>
                </a:moveTo>
                <a:lnTo>
                  <a:pt x="0" y="336"/>
                </a:lnTo>
                <a:lnTo>
                  <a:pt x="208" y="336"/>
                </a:lnTo>
                <a:lnTo>
                  <a:pt x="208" y="288"/>
                </a:lnTo>
                <a:lnTo>
                  <a:pt x="48" y="288"/>
                </a:lnTo>
                <a:lnTo>
                  <a:pt x="48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5468938" y="2381250"/>
            <a:ext cx="55562" cy="112713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46275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 flipH="1">
            <a:off x="5580063" y="2381250"/>
            <a:ext cx="114300" cy="112713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6" name="Freeform 33"/>
          <p:cNvSpPr>
            <a:spLocks/>
          </p:cNvSpPr>
          <p:nvPr/>
        </p:nvSpPr>
        <p:spPr bwMode="auto">
          <a:xfrm>
            <a:off x="4487863" y="1352550"/>
            <a:ext cx="1168400" cy="1019175"/>
          </a:xfrm>
          <a:custGeom>
            <a:avLst/>
            <a:gdLst>
              <a:gd name="T0" fmla="*/ 1008 w 1008"/>
              <a:gd name="T1" fmla="*/ 856 h 856"/>
              <a:gd name="T2" fmla="*/ 1008 w 1008"/>
              <a:gd name="T3" fmla="*/ 0 h 856"/>
              <a:gd name="T4" fmla="*/ 0 w 1008"/>
              <a:gd name="T5" fmla="*/ 0 h 856"/>
              <a:gd name="T6" fmla="*/ 0 w 1008"/>
              <a:gd name="T7" fmla="*/ 48 h 856"/>
              <a:gd name="T8" fmla="*/ 968 w 1008"/>
              <a:gd name="T9" fmla="*/ 48 h 856"/>
              <a:gd name="T10" fmla="*/ 968 w 1008"/>
              <a:gd name="T11" fmla="*/ 856 h 856"/>
              <a:gd name="T12" fmla="*/ 1008 w 1008"/>
              <a:gd name="T13" fmla="*/ 856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8" h="856">
                <a:moveTo>
                  <a:pt x="1008" y="856"/>
                </a:moveTo>
                <a:lnTo>
                  <a:pt x="1008" y="0"/>
                </a:lnTo>
                <a:lnTo>
                  <a:pt x="0" y="0"/>
                </a:lnTo>
                <a:lnTo>
                  <a:pt x="0" y="48"/>
                </a:lnTo>
                <a:lnTo>
                  <a:pt x="968" y="48"/>
                </a:lnTo>
                <a:lnTo>
                  <a:pt x="968" y="856"/>
                </a:lnTo>
                <a:lnTo>
                  <a:pt x="1008" y="856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5694363" y="2381250"/>
            <a:ext cx="53975" cy="112713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8" name="Freeform 35"/>
          <p:cNvSpPr>
            <a:spLocks/>
          </p:cNvSpPr>
          <p:nvPr/>
        </p:nvSpPr>
        <p:spPr bwMode="auto">
          <a:xfrm>
            <a:off x="5618163" y="2381250"/>
            <a:ext cx="317500" cy="742950"/>
          </a:xfrm>
          <a:custGeom>
            <a:avLst/>
            <a:gdLst>
              <a:gd name="T0" fmla="*/ 112 w 274"/>
              <a:gd name="T1" fmla="*/ 0 h 624"/>
              <a:gd name="T2" fmla="*/ 112 w 274"/>
              <a:gd name="T3" fmla="*/ 576 h 624"/>
              <a:gd name="T4" fmla="*/ 0 w 274"/>
              <a:gd name="T5" fmla="*/ 576 h 624"/>
              <a:gd name="T6" fmla="*/ 0 w 274"/>
              <a:gd name="T7" fmla="*/ 624 h 624"/>
              <a:gd name="T8" fmla="*/ 160 w 274"/>
              <a:gd name="T9" fmla="*/ 624 h 624"/>
              <a:gd name="T10" fmla="*/ 160 w 274"/>
              <a:gd name="T11" fmla="*/ 336 h 624"/>
              <a:gd name="T12" fmla="*/ 274 w 274"/>
              <a:gd name="T13" fmla="*/ 336 h 624"/>
              <a:gd name="T14" fmla="*/ 274 w 274"/>
              <a:gd name="T15" fmla="*/ 294 h 624"/>
              <a:gd name="T16" fmla="*/ 160 w 274"/>
              <a:gd name="T17" fmla="*/ 294 h 624"/>
              <a:gd name="T18" fmla="*/ 160 w 274"/>
              <a:gd name="T19" fmla="*/ 0 h 624"/>
              <a:gd name="T20" fmla="*/ 112 w 274"/>
              <a:gd name="T21" fmla="*/ 0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4" h="624">
                <a:moveTo>
                  <a:pt x="112" y="0"/>
                </a:moveTo>
                <a:lnTo>
                  <a:pt x="112" y="576"/>
                </a:lnTo>
                <a:lnTo>
                  <a:pt x="0" y="576"/>
                </a:lnTo>
                <a:lnTo>
                  <a:pt x="0" y="624"/>
                </a:lnTo>
                <a:lnTo>
                  <a:pt x="160" y="624"/>
                </a:lnTo>
                <a:lnTo>
                  <a:pt x="160" y="336"/>
                </a:lnTo>
                <a:lnTo>
                  <a:pt x="274" y="336"/>
                </a:lnTo>
                <a:lnTo>
                  <a:pt x="274" y="294"/>
                </a:lnTo>
                <a:lnTo>
                  <a:pt x="160" y="294"/>
                </a:lnTo>
                <a:lnTo>
                  <a:pt x="160" y="0"/>
                </a:lnTo>
                <a:lnTo>
                  <a:pt x="112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9" name="AutoShape 36"/>
          <p:cNvSpPr>
            <a:spLocks noChangeArrowheads="1"/>
          </p:cNvSpPr>
          <p:nvPr/>
        </p:nvSpPr>
        <p:spPr bwMode="auto">
          <a:xfrm rot="5400000" flipH="1">
            <a:off x="4583906" y="1300957"/>
            <a:ext cx="28575" cy="74612"/>
          </a:xfrm>
          <a:prstGeom prst="flowChartDelay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40" name="AutoShape 37"/>
          <p:cNvSpPr>
            <a:spLocks noChangeArrowheads="1"/>
          </p:cNvSpPr>
          <p:nvPr/>
        </p:nvSpPr>
        <p:spPr bwMode="auto">
          <a:xfrm rot="5400000" flipH="1">
            <a:off x="5864225" y="2671763"/>
            <a:ext cx="28575" cy="76200"/>
          </a:xfrm>
          <a:prstGeom prst="flowChartDelay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1" name="AutoShape 38"/>
          <p:cNvSpPr>
            <a:spLocks noChangeArrowheads="1"/>
          </p:cNvSpPr>
          <p:nvPr/>
        </p:nvSpPr>
        <p:spPr bwMode="auto">
          <a:xfrm rot="5400000" flipH="1">
            <a:off x="4306094" y="1302544"/>
            <a:ext cx="28575" cy="71437"/>
          </a:xfrm>
          <a:prstGeom prst="flowChartDelay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42" name="AutoShape 39"/>
          <p:cNvSpPr>
            <a:spLocks noChangeArrowheads="1"/>
          </p:cNvSpPr>
          <p:nvPr/>
        </p:nvSpPr>
        <p:spPr bwMode="auto">
          <a:xfrm rot="5400000" flipH="1">
            <a:off x="3360738" y="2673350"/>
            <a:ext cx="28575" cy="73025"/>
          </a:xfrm>
          <a:prstGeom prst="flowChartDelay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43" name="Group 40"/>
          <p:cNvGrpSpPr>
            <a:grpSpLocks/>
          </p:cNvGrpSpPr>
          <p:nvPr/>
        </p:nvGrpSpPr>
        <p:grpSpPr bwMode="auto">
          <a:xfrm>
            <a:off x="3494088" y="1697038"/>
            <a:ext cx="1031875" cy="933450"/>
            <a:chOff x="1560" y="1920"/>
            <a:chExt cx="888" cy="786"/>
          </a:xfrm>
        </p:grpSpPr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1680" y="1920"/>
              <a:ext cx="768" cy="72"/>
            </a:xfrm>
            <a:custGeom>
              <a:avLst/>
              <a:gdLst>
                <a:gd name="T0" fmla="*/ 768 w 768"/>
                <a:gd name="T1" fmla="*/ 0 h 72"/>
                <a:gd name="T2" fmla="*/ 480 w 768"/>
                <a:gd name="T3" fmla="*/ 0 h 72"/>
                <a:gd name="T4" fmla="*/ 0 w 768"/>
                <a:gd name="T5" fmla="*/ 48 h 72"/>
                <a:gd name="T6" fmla="*/ 48 w 768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8" h="72">
                  <a:moveTo>
                    <a:pt x="768" y="0"/>
                  </a:moveTo>
                  <a:lnTo>
                    <a:pt x="480" y="0"/>
                  </a:lnTo>
                  <a:lnTo>
                    <a:pt x="0" y="48"/>
                  </a:lnTo>
                  <a:lnTo>
                    <a:pt x="48" y="72"/>
                  </a:lnTo>
                </a:path>
              </a:pathLst>
            </a:custGeom>
            <a:noFill/>
            <a:ln w="28575" cmpd="sng">
              <a:solidFill>
                <a:srgbClr val="FD5D59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grpSp>
          <p:nvGrpSpPr>
            <p:cNvPr id="45" name="Group 42"/>
            <p:cNvGrpSpPr>
              <a:grpSpLocks/>
            </p:cNvGrpSpPr>
            <p:nvPr/>
          </p:nvGrpSpPr>
          <p:grpSpPr bwMode="auto">
            <a:xfrm>
              <a:off x="1560" y="1968"/>
              <a:ext cx="648" cy="738"/>
              <a:chOff x="1560" y="1968"/>
              <a:chExt cx="648" cy="738"/>
            </a:xfrm>
          </p:grpSpPr>
          <p:sp>
            <p:nvSpPr>
              <p:cNvPr id="46" name="Freeform 43"/>
              <p:cNvSpPr>
                <a:spLocks/>
              </p:cNvSpPr>
              <p:nvPr/>
            </p:nvSpPr>
            <p:spPr bwMode="auto">
              <a:xfrm>
                <a:off x="1680" y="1968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Freeform 44"/>
              <p:cNvSpPr>
                <a:spLocks/>
              </p:cNvSpPr>
              <p:nvPr/>
            </p:nvSpPr>
            <p:spPr bwMode="auto">
              <a:xfrm>
                <a:off x="1680" y="2022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Freeform 45"/>
              <p:cNvSpPr>
                <a:spLocks/>
              </p:cNvSpPr>
              <p:nvPr/>
            </p:nvSpPr>
            <p:spPr bwMode="auto">
              <a:xfrm>
                <a:off x="1680" y="2070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Freeform 46"/>
              <p:cNvSpPr>
                <a:spLocks/>
              </p:cNvSpPr>
              <p:nvPr/>
            </p:nvSpPr>
            <p:spPr bwMode="auto">
              <a:xfrm>
                <a:off x="1680" y="2118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Freeform 47"/>
              <p:cNvSpPr>
                <a:spLocks/>
              </p:cNvSpPr>
              <p:nvPr/>
            </p:nvSpPr>
            <p:spPr bwMode="auto">
              <a:xfrm>
                <a:off x="1680" y="2166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Freeform 48"/>
              <p:cNvSpPr>
                <a:spLocks/>
              </p:cNvSpPr>
              <p:nvPr/>
            </p:nvSpPr>
            <p:spPr bwMode="auto">
              <a:xfrm>
                <a:off x="1680" y="2214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Freeform 49"/>
              <p:cNvSpPr>
                <a:spLocks/>
              </p:cNvSpPr>
              <p:nvPr/>
            </p:nvSpPr>
            <p:spPr bwMode="auto">
              <a:xfrm>
                <a:off x="1680" y="2262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Freeform 50"/>
              <p:cNvSpPr>
                <a:spLocks/>
              </p:cNvSpPr>
              <p:nvPr/>
            </p:nvSpPr>
            <p:spPr bwMode="auto">
              <a:xfrm>
                <a:off x="1680" y="2310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Freeform 51"/>
              <p:cNvSpPr>
                <a:spLocks/>
              </p:cNvSpPr>
              <p:nvPr/>
            </p:nvSpPr>
            <p:spPr bwMode="auto">
              <a:xfrm>
                <a:off x="1680" y="2358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Freeform 52"/>
              <p:cNvSpPr>
                <a:spLocks/>
              </p:cNvSpPr>
              <p:nvPr/>
            </p:nvSpPr>
            <p:spPr bwMode="auto">
              <a:xfrm>
                <a:off x="1680" y="2406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Freeform 53"/>
              <p:cNvSpPr>
                <a:spLocks/>
              </p:cNvSpPr>
              <p:nvPr/>
            </p:nvSpPr>
            <p:spPr bwMode="auto">
              <a:xfrm>
                <a:off x="1680" y="2454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Freeform 54"/>
              <p:cNvSpPr>
                <a:spLocks/>
              </p:cNvSpPr>
              <p:nvPr/>
            </p:nvSpPr>
            <p:spPr bwMode="auto">
              <a:xfrm>
                <a:off x="1680" y="2502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Freeform 55"/>
              <p:cNvSpPr>
                <a:spLocks/>
              </p:cNvSpPr>
              <p:nvPr/>
            </p:nvSpPr>
            <p:spPr bwMode="auto">
              <a:xfrm>
                <a:off x="1680" y="2550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Freeform 56"/>
              <p:cNvSpPr>
                <a:spLocks/>
              </p:cNvSpPr>
              <p:nvPr/>
            </p:nvSpPr>
            <p:spPr bwMode="auto">
              <a:xfrm>
                <a:off x="1560" y="2598"/>
                <a:ext cx="648" cy="108"/>
              </a:xfrm>
              <a:custGeom>
                <a:avLst/>
                <a:gdLst>
                  <a:gd name="T0" fmla="*/ 594 w 648"/>
                  <a:gd name="T1" fmla="*/ 0 h 108"/>
                  <a:gd name="T2" fmla="*/ 648 w 648"/>
                  <a:gd name="T3" fmla="*/ 18 h 108"/>
                  <a:gd name="T4" fmla="*/ 120 w 648"/>
                  <a:gd name="T5" fmla="*/ 66 h 108"/>
                  <a:gd name="T6" fmla="*/ 0 w 648"/>
                  <a:gd name="T7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8" h="108">
                    <a:moveTo>
                      <a:pt x="594" y="0"/>
                    </a:moveTo>
                    <a:lnTo>
                      <a:pt x="648" y="18"/>
                    </a:lnTo>
                    <a:lnTo>
                      <a:pt x="120" y="66"/>
                    </a:lnTo>
                    <a:lnTo>
                      <a:pt x="0" y="108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60" name="Group 57"/>
          <p:cNvGrpSpPr>
            <a:grpSpLocks/>
          </p:cNvGrpSpPr>
          <p:nvPr/>
        </p:nvGrpSpPr>
        <p:grpSpPr bwMode="auto">
          <a:xfrm>
            <a:off x="4608513" y="1752600"/>
            <a:ext cx="693737" cy="1079500"/>
            <a:chOff x="2520" y="2152"/>
            <a:chExt cx="600" cy="907"/>
          </a:xfrm>
        </p:grpSpPr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2592" y="2153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2592" y="2207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2592" y="2255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>
              <a:off x="2592" y="2303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>
              <a:off x="2592" y="2351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2592" y="2399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>
              <a:off x="2592" y="2447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2592" y="2495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>
              <a:off x="2592" y="2543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2592" y="2591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2592" y="2639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72" name="Freeform 69"/>
            <p:cNvSpPr>
              <a:spLocks/>
            </p:cNvSpPr>
            <p:nvPr/>
          </p:nvSpPr>
          <p:spPr bwMode="auto">
            <a:xfrm>
              <a:off x="2592" y="2687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2592" y="2735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74" name="Freeform 71"/>
            <p:cNvSpPr>
              <a:spLocks/>
            </p:cNvSpPr>
            <p:nvPr/>
          </p:nvSpPr>
          <p:spPr bwMode="auto">
            <a:xfrm>
              <a:off x="2592" y="2783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75" name="Freeform 72"/>
            <p:cNvSpPr>
              <a:spLocks/>
            </p:cNvSpPr>
            <p:nvPr/>
          </p:nvSpPr>
          <p:spPr bwMode="auto">
            <a:xfrm>
              <a:off x="2520" y="2152"/>
              <a:ext cx="120" cy="901"/>
            </a:xfrm>
            <a:custGeom>
              <a:avLst/>
              <a:gdLst>
                <a:gd name="T0" fmla="*/ 0 w 120"/>
                <a:gd name="T1" fmla="*/ 901 h 901"/>
                <a:gd name="T2" fmla="*/ 0 w 120"/>
                <a:gd name="T3" fmla="*/ 721 h 901"/>
                <a:gd name="T4" fmla="*/ 40 w 120"/>
                <a:gd name="T5" fmla="*/ 720 h 901"/>
                <a:gd name="T6" fmla="*/ 40 w 120"/>
                <a:gd name="T7" fmla="*/ 0 h 901"/>
                <a:gd name="T8" fmla="*/ 120 w 120"/>
                <a:gd name="T9" fmla="*/ 1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901">
                  <a:moveTo>
                    <a:pt x="0" y="901"/>
                  </a:moveTo>
                  <a:lnTo>
                    <a:pt x="0" y="721"/>
                  </a:lnTo>
                  <a:lnTo>
                    <a:pt x="40" y="720"/>
                  </a:lnTo>
                  <a:lnTo>
                    <a:pt x="40" y="0"/>
                  </a:lnTo>
                  <a:lnTo>
                    <a:pt x="120" y="1"/>
                  </a:lnTo>
                </a:path>
              </a:pathLst>
            </a:custGeom>
            <a:noFill/>
            <a:ln w="28575" cmpd="sng">
              <a:solidFill>
                <a:srgbClr val="663300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76" name="Freeform 73"/>
            <p:cNvSpPr>
              <a:spLocks/>
            </p:cNvSpPr>
            <p:nvPr/>
          </p:nvSpPr>
          <p:spPr bwMode="auto">
            <a:xfrm>
              <a:off x="2874" y="2831"/>
              <a:ext cx="246" cy="228"/>
            </a:xfrm>
            <a:custGeom>
              <a:avLst/>
              <a:gdLst>
                <a:gd name="T0" fmla="*/ 192 w 246"/>
                <a:gd name="T1" fmla="*/ 0 h 228"/>
                <a:gd name="T2" fmla="*/ 246 w 246"/>
                <a:gd name="T3" fmla="*/ 18 h 228"/>
                <a:gd name="T4" fmla="*/ 0 w 246"/>
                <a:gd name="T5" fmla="*/ 54 h 228"/>
                <a:gd name="T6" fmla="*/ 0 w 246"/>
                <a:gd name="T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6" h="228">
                  <a:moveTo>
                    <a:pt x="192" y="0"/>
                  </a:moveTo>
                  <a:lnTo>
                    <a:pt x="246" y="18"/>
                  </a:lnTo>
                  <a:lnTo>
                    <a:pt x="0" y="54"/>
                  </a:lnTo>
                  <a:lnTo>
                    <a:pt x="0" y="228"/>
                  </a:lnTo>
                </a:path>
              </a:pathLst>
            </a:custGeom>
            <a:noFill/>
            <a:ln w="28575" cmpd="sng">
              <a:solidFill>
                <a:srgbClr val="663300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7" name="AutoShape 74"/>
          <p:cNvSpPr>
            <a:spLocks noChangeArrowheads="1"/>
          </p:cNvSpPr>
          <p:nvPr/>
        </p:nvSpPr>
        <p:spPr bwMode="auto">
          <a:xfrm>
            <a:off x="3243263" y="2895600"/>
            <a:ext cx="558800" cy="114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DDDDD">
                  <a:gamma/>
                  <a:shade val="46275"/>
                  <a:invGamma/>
                </a:srgbClr>
              </a:gs>
              <a:gs pos="5000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78" name="Group 75"/>
          <p:cNvGrpSpPr>
            <a:grpSpLocks/>
          </p:cNvGrpSpPr>
          <p:nvPr/>
        </p:nvGrpSpPr>
        <p:grpSpPr bwMode="auto">
          <a:xfrm>
            <a:off x="3109913" y="2867025"/>
            <a:ext cx="801687" cy="152400"/>
            <a:chOff x="1228" y="2904"/>
            <a:chExt cx="692" cy="128"/>
          </a:xfrm>
        </p:grpSpPr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1228" y="2976"/>
              <a:ext cx="116" cy="1"/>
            </a:xfrm>
            <a:custGeom>
              <a:avLst/>
              <a:gdLst>
                <a:gd name="T0" fmla="*/ 116 w 116"/>
                <a:gd name="T1" fmla="*/ 0 h 1"/>
                <a:gd name="T2" fmla="*/ 0 w 11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6" h="1">
                  <a:moveTo>
                    <a:pt x="116" y="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663300"/>
              </a:solidFill>
              <a:round/>
              <a:headEnd type="none" w="med" len="med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80" name="Line 77"/>
            <p:cNvSpPr>
              <a:spLocks noChangeShapeType="1"/>
            </p:cNvSpPr>
            <p:nvPr/>
          </p:nvSpPr>
          <p:spPr bwMode="auto">
            <a:xfrm>
              <a:off x="1824" y="2976"/>
              <a:ext cx="96" cy="0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auto">
            <a:xfrm>
              <a:off x="1392" y="2912"/>
              <a:ext cx="56" cy="120"/>
            </a:xfrm>
            <a:custGeom>
              <a:avLst/>
              <a:gdLst>
                <a:gd name="T0" fmla="*/ 0 w 56"/>
                <a:gd name="T1" fmla="*/ 16 h 120"/>
                <a:gd name="T2" fmla="*/ 16 w 56"/>
                <a:gd name="T3" fmla="*/ 0 h 120"/>
                <a:gd name="T4" fmla="*/ 28 w 56"/>
                <a:gd name="T5" fmla="*/ 120 h 120"/>
                <a:gd name="T6" fmla="*/ 56 w 56"/>
                <a:gd name="T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20">
                  <a:moveTo>
                    <a:pt x="0" y="16"/>
                  </a:moveTo>
                  <a:lnTo>
                    <a:pt x="16" y="0"/>
                  </a:lnTo>
                  <a:lnTo>
                    <a:pt x="28" y="120"/>
                  </a:lnTo>
                  <a:lnTo>
                    <a:pt x="56" y="112"/>
                  </a:lnTo>
                </a:path>
              </a:pathLst>
            </a:custGeom>
            <a:noFill/>
            <a:ln w="19050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1440" y="2904"/>
              <a:ext cx="56" cy="120"/>
            </a:xfrm>
            <a:custGeom>
              <a:avLst/>
              <a:gdLst>
                <a:gd name="T0" fmla="*/ 0 w 56"/>
                <a:gd name="T1" fmla="*/ 16 h 120"/>
                <a:gd name="T2" fmla="*/ 16 w 56"/>
                <a:gd name="T3" fmla="*/ 0 h 120"/>
                <a:gd name="T4" fmla="*/ 28 w 56"/>
                <a:gd name="T5" fmla="*/ 120 h 120"/>
                <a:gd name="T6" fmla="*/ 56 w 56"/>
                <a:gd name="T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20">
                  <a:moveTo>
                    <a:pt x="0" y="16"/>
                  </a:moveTo>
                  <a:lnTo>
                    <a:pt x="16" y="0"/>
                  </a:lnTo>
                  <a:lnTo>
                    <a:pt x="28" y="120"/>
                  </a:lnTo>
                  <a:lnTo>
                    <a:pt x="56" y="112"/>
                  </a:lnTo>
                </a:path>
              </a:pathLst>
            </a:custGeom>
            <a:noFill/>
            <a:ln w="19050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83" name="Freeform 80"/>
            <p:cNvSpPr>
              <a:spLocks/>
            </p:cNvSpPr>
            <p:nvPr/>
          </p:nvSpPr>
          <p:spPr bwMode="auto">
            <a:xfrm>
              <a:off x="1480" y="2904"/>
              <a:ext cx="56" cy="120"/>
            </a:xfrm>
            <a:custGeom>
              <a:avLst/>
              <a:gdLst>
                <a:gd name="T0" fmla="*/ 0 w 56"/>
                <a:gd name="T1" fmla="*/ 16 h 120"/>
                <a:gd name="T2" fmla="*/ 16 w 56"/>
                <a:gd name="T3" fmla="*/ 0 h 120"/>
                <a:gd name="T4" fmla="*/ 28 w 56"/>
                <a:gd name="T5" fmla="*/ 120 h 120"/>
                <a:gd name="T6" fmla="*/ 56 w 56"/>
                <a:gd name="T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20">
                  <a:moveTo>
                    <a:pt x="0" y="16"/>
                  </a:moveTo>
                  <a:lnTo>
                    <a:pt x="16" y="0"/>
                  </a:lnTo>
                  <a:lnTo>
                    <a:pt x="28" y="120"/>
                  </a:lnTo>
                  <a:lnTo>
                    <a:pt x="56" y="112"/>
                  </a:lnTo>
                </a:path>
              </a:pathLst>
            </a:custGeom>
            <a:noFill/>
            <a:ln w="19050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84" name="Freeform 81"/>
            <p:cNvSpPr>
              <a:spLocks/>
            </p:cNvSpPr>
            <p:nvPr/>
          </p:nvSpPr>
          <p:spPr bwMode="auto">
            <a:xfrm>
              <a:off x="1528" y="2904"/>
              <a:ext cx="56" cy="120"/>
            </a:xfrm>
            <a:custGeom>
              <a:avLst/>
              <a:gdLst>
                <a:gd name="T0" fmla="*/ 0 w 56"/>
                <a:gd name="T1" fmla="*/ 16 h 120"/>
                <a:gd name="T2" fmla="*/ 16 w 56"/>
                <a:gd name="T3" fmla="*/ 0 h 120"/>
                <a:gd name="T4" fmla="*/ 28 w 56"/>
                <a:gd name="T5" fmla="*/ 120 h 120"/>
                <a:gd name="T6" fmla="*/ 56 w 56"/>
                <a:gd name="T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20">
                  <a:moveTo>
                    <a:pt x="0" y="16"/>
                  </a:moveTo>
                  <a:lnTo>
                    <a:pt x="16" y="0"/>
                  </a:lnTo>
                  <a:lnTo>
                    <a:pt x="28" y="120"/>
                  </a:lnTo>
                  <a:lnTo>
                    <a:pt x="56" y="112"/>
                  </a:lnTo>
                </a:path>
              </a:pathLst>
            </a:custGeom>
            <a:noFill/>
            <a:ln w="19050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85" name="Freeform 82"/>
            <p:cNvSpPr>
              <a:spLocks/>
            </p:cNvSpPr>
            <p:nvPr/>
          </p:nvSpPr>
          <p:spPr bwMode="auto">
            <a:xfrm>
              <a:off x="1576" y="2904"/>
              <a:ext cx="56" cy="120"/>
            </a:xfrm>
            <a:custGeom>
              <a:avLst/>
              <a:gdLst>
                <a:gd name="T0" fmla="*/ 0 w 56"/>
                <a:gd name="T1" fmla="*/ 16 h 120"/>
                <a:gd name="T2" fmla="*/ 16 w 56"/>
                <a:gd name="T3" fmla="*/ 0 h 120"/>
                <a:gd name="T4" fmla="*/ 28 w 56"/>
                <a:gd name="T5" fmla="*/ 120 h 120"/>
                <a:gd name="T6" fmla="*/ 56 w 56"/>
                <a:gd name="T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20">
                  <a:moveTo>
                    <a:pt x="0" y="16"/>
                  </a:moveTo>
                  <a:lnTo>
                    <a:pt x="16" y="0"/>
                  </a:lnTo>
                  <a:lnTo>
                    <a:pt x="28" y="120"/>
                  </a:lnTo>
                  <a:lnTo>
                    <a:pt x="56" y="112"/>
                  </a:lnTo>
                </a:path>
              </a:pathLst>
            </a:custGeom>
            <a:noFill/>
            <a:ln w="19050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86" name="Freeform 83"/>
            <p:cNvSpPr>
              <a:spLocks/>
            </p:cNvSpPr>
            <p:nvPr/>
          </p:nvSpPr>
          <p:spPr bwMode="auto">
            <a:xfrm>
              <a:off x="1624" y="2904"/>
              <a:ext cx="56" cy="120"/>
            </a:xfrm>
            <a:custGeom>
              <a:avLst/>
              <a:gdLst>
                <a:gd name="T0" fmla="*/ 0 w 56"/>
                <a:gd name="T1" fmla="*/ 16 h 120"/>
                <a:gd name="T2" fmla="*/ 16 w 56"/>
                <a:gd name="T3" fmla="*/ 0 h 120"/>
                <a:gd name="T4" fmla="*/ 28 w 56"/>
                <a:gd name="T5" fmla="*/ 120 h 120"/>
                <a:gd name="T6" fmla="*/ 56 w 56"/>
                <a:gd name="T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20">
                  <a:moveTo>
                    <a:pt x="0" y="16"/>
                  </a:moveTo>
                  <a:lnTo>
                    <a:pt x="16" y="0"/>
                  </a:lnTo>
                  <a:lnTo>
                    <a:pt x="28" y="120"/>
                  </a:lnTo>
                  <a:lnTo>
                    <a:pt x="56" y="112"/>
                  </a:lnTo>
                </a:path>
              </a:pathLst>
            </a:custGeom>
            <a:noFill/>
            <a:ln w="19050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87" name="Freeform 84"/>
            <p:cNvSpPr>
              <a:spLocks/>
            </p:cNvSpPr>
            <p:nvPr/>
          </p:nvSpPr>
          <p:spPr bwMode="auto">
            <a:xfrm>
              <a:off x="1672" y="2904"/>
              <a:ext cx="56" cy="120"/>
            </a:xfrm>
            <a:custGeom>
              <a:avLst/>
              <a:gdLst>
                <a:gd name="T0" fmla="*/ 0 w 56"/>
                <a:gd name="T1" fmla="*/ 16 h 120"/>
                <a:gd name="T2" fmla="*/ 16 w 56"/>
                <a:gd name="T3" fmla="*/ 0 h 120"/>
                <a:gd name="T4" fmla="*/ 28 w 56"/>
                <a:gd name="T5" fmla="*/ 120 h 120"/>
                <a:gd name="T6" fmla="*/ 56 w 56"/>
                <a:gd name="T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20">
                  <a:moveTo>
                    <a:pt x="0" y="16"/>
                  </a:moveTo>
                  <a:lnTo>
                    <a:pt x="16" y="0"/>
                  </a:lnTo>
                  <a:lnTo>
                    <a:pt x="28" y="120"/>
                  </a:lnTo>
                  <a:lnTo>
                    <a:pt x="56" y="112"/>
                  </a:lnTo>
                </a:path>
              </a:pathLst>
            </a:custGeom>
            <a:noFill/>
            <a:ln w="19050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88" name="Freeform 85"/>
            <p:cNvSpPr>
              <a:spLocks/>
            </p:cNvSpPr>
            <p:nvPr/>
          </p:nvSpPr>
          <p:spPr bwMode="auto">
            <a:xfrm>
              <a:off x="1720" y="2904"/>
              <a:ext cx="56" cy="120"/>
            </a:xfrm>
            <a:custGeom>
              <a:avLst/>
              <a:gdLst>
                <a:gd name="T0" fmla="*/ 0 w 56"/>
                <a:gd name="T1" fmla="*/ 16 h 120"/>
                <a:gd name="T2" fmla="*/ 16 w 56"/>
                <a:gd name="T3" fmla="*/ 0 h 120"/>
                <a:gd name="T4" fmla="*/ 28 w 56"/>
                <a:gd name="T5" fmla="*/ 120 h 120"/>
                <a:gd name="T6" fmla="*/ 56 w 56"/>
                <a:gd name="T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20">
                  <a:moveTo>
                    <a:pt x="0" y="16"/>
                  </a:moveTo>
                  <a:lnTo>
                    <a:pt x="16" y="0"/>
                  </a:lnTo>
                  <a:lnTo>
                    <a:pt x="28" y="120"/>
                  </a:lnTo>
                  <a:lnTo>
                    <a:pt x="56" y="112"/>
                  </a:lnTo>
                </a:path>
              </a:pathLst>
            </a:custGeom>
            <a:noFill/>
            <a:ln w="19050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89" name="Freeform 86"/>
          <p:cNvSpPr>
            <a:spLocks/>
          </p:cNvSpPr>
          <p:nvPr/>
        </p:nvSpPr>
        <p:spPr bwMode="auto">
          <a:xfrm>
            <a:off x="2743200" y="838200"/>
            <a:ext cx="3505200" cy="1943100"/>
          </a:xfrm>
          <a:custGeom>
            <a:avLst/>
            <a:gdLst>
              <a:gd name="T0" fmla="*/ 0 w 3024"/>
              <a:gd name="T1" fmla="*/ 1632 h 1632"/>
              <a:gd name="T2" fmla="*/ 0 w 3024"/>
              <a:gd name="T3" fmla="*/ 1536 h 1632"/>
              <a:gd name="T4" fmla="*/ 192 w 3024"/>
              <a:gd name="T5" fmla="*/ 1536 h 1632"/>
              <a:gd name="T6" fmla="*/ 192 w 3024"/>
              <a:gd name="T7" fmla="*/ 228 h 1632"/>
              <a:gd name="T8" fmla="*/ 288 w 3024"/>
              <a:gd name="T9" fmla="*/ 72 h 1632"/>
              <a:gd name="T10" fmla="*/ 432 w 3024"/>
              <a:gd name="T11" fmla="*/ 0 h 1632"/>
              <a:gd name="T12" fmla="*/ 2568 w 3024"/>
              <a:gd name="T13" fmla="*/ 0 h 1632"/>
              <a:gd name="T14" fmla="*/ 2736 w 3024"/>
              <a:gd name="T15" fmla="*/ 72 h 1632"/>
              <a:gd name="T16" fmla="*/ 2832 w 3024"/>
              <a:gd name="T17" fmla="*/ 216 h 1632"/>
              <a:gd name="T18" fmla="*/ 2832 w 3024"/>
              <a:gd name="T19" fmla="*/ 1536 h 1632"/>
              <a:gd name="T20" fmla="*/ 3024 w 3024"/>
              <a:gd name="T21" fmla="*/ 1536 h 1632"/>
              <a:gd name="T22" fmla="*/ 3024 w 3024"/>
              <a:gd name="T23" fmla="*/ 1632 h 1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24" h="1632">
                <a:moveTo>
                  <a:pt x="0" y="1632"/>
                </a:moveTo>
                <a:lnTo>
                  <a:pt x="0" y="1536"/>
                </a:lnTo>
                <a:lnTo>
                  <a:pt x="192" y="1536"/>
                </a:lnTo>
                <a:lnTo>
                  <a:pt x="192" y="228"/>
                </a:lnTo>
                <a:lnTo>
                  <a:pt x="288" y="72"/>
                </a:lnTo>
                <a:lnTo>
                  <a:pt x="432" y="0"/>
                </a:lnTo>
                <a:lnTo>
                  <a:pt x="2568" y="0"/>
                </a:lnTo>
                <a:lnTo>
                  <a:pt x="2736" y="72"/>
                </a:lnTo>
                <a:lnTo>
                  <a:pt x="2832" y="216"/>
                </a:lnTo>
                <a:lnTo>
                  <a:pt x="2832" y="1536"/>
                </a:lnTo>
                <a:lnTo>
                  <a:pt x="3024" y="1536"/>
                </a:lnTo>
                <a:lnTo>
                  <a:pt x="3024" y="163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90" name="Freeform 87"/>
          <p:cNvSpPr>
            <a:spLocks/>
          </p:cNvSpPr>
          <p:nvPr/>
        </p:nvSpPr>
        <p:spPr bwMode="auto">
          <a:xfrm>
            <a:off x="3397250" y="1095375"/>
            <a:ext cx="1014413" cy="257175"/>
          </a:xfrm>
          <a:custGeom>
            <a:avLst/>
            <a:gdLst>
              <a:gd name="T0" fmla="*/ 0 w 876"/>
              <a:gd name="T1" fmla="*/ 0 h 216"/>
              <a:gd name="T2" fmla="*/ 348 w 876"/>
              <a:gd name="T3" fmla="*/ 120 h 216"/>
              <a:gd name="T4" fmla="*/ 540 w 876"/>
              <a:gd name="T5" fmla="*/ 168 h 216"/>
              <a:gd name="T6" fmla="*/ 732 w 876"/>
              <a:gd name="T7" fmla="*/ 216 h 216"/>
              <a:gd name="T8" fmla="*/ 876 w 876"/>
              <a:gd name="T9" fmla="*/ 2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6" h="216">
                <a:moveTo>
                  <a:pt x="0" y="0"/>
                </a:moveTo>
                <a:lnTo>
                  <a:pt x="348" y="120"/>
                </a:lnTo>
                <a:lnTo>
                  <a:pt x="540" y="168"/>
                </a:lnTo>
                <a:lnTo>
                  <a:pt x="732" y="216"/>
                </a:lnTo>
                <a:lnTo>
                  <a:pt x="876" y="216"/>
                </a:lnTo>
              </a:path>
            </a:pathLst>
          </a:custGeom>
          <a:noFill/>
          <a:ln w="38100" cmpd="sng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1" name="Freeform 88"/>
          <p:cNvSpPr>
            <a:spLocks/>
          </p:cNvSpPr>
          <p:nvPr/>
        </p:nvSpPr>
        <p:spPr bwMode="auto">
          <a:xfrm>
            <a:off x="4468813" y="1095375"/>
            <a:ext cx="1016000" cy="257175"/>
          </a:xfrm>
          <a:custGeom>
            <a:avLst/>
            <a:gdLst>
              <a:gd name="T0" fmla="*/ 876 w 876"/>
              <a:gd name="T1" fmla="*/ 0 h 216"/>
              <a:gd name="T2" fmla="*/ 528 w 876"/>
              <a:gd name="T3" fmla="*/ 120 h 216"/>
              <a:gd name="T4" fmla="*/ 336 w 876"/>
              <a:gd name="T5" fmla="*/ 168 h 216"/>
              <a:gd name="T6" fmla="*/ 144 w 876"/>
              <a:gd name="T7" fmla="*/ 216 h 216"/>
              <a:gd name="T8" fmla="*/ 0 w 876"/>
              <a:gd name="T9" fmla="*/ 2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6" h="216">
                <a:moveTo>
                  <a:pt x="876" y="0"/>
                </a:moveTo>
                <a:lnTo>
                  <a:pt x="528" y="120"/>
                </a:lnTo>
                <a:lnTo>
                  <a:pt x="336" y="168"/>
                </a:lnTo>
                <a:lnTo>
                  <a:pt x="144" y="216"/>
                </a:lnTo>
                <a:lnTo>
                  <a:pt x="0" y="216"/>
                </a:lnTo>
              </a:path>
            </a:pathLst>
          </a:custGeom>
          <a:noFill/>
          <a:ln w="38100" cmpd="sng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2" name="Freeform 89"/>
          <p:cNvSpPr>
            <a:spLocks/>
          </p:cNvSpPr>
          <p:nvPr/>
        </p:nvSpPr>
        <p:spPr bwMode="auto">
          <a:xfrm rot="2313408" flipH="1">
            <a:off x="6808788" y="4800600"/>
            <a:ext cx="773112" cy="161925"/>
          </a:xfrm>
          <a:custGeom>
            <a:avLst/>
            <a:gdLst>
              <a:gd name="T0" fmla="*/ 0 w 3696"/>
              <a:gd name="T1" fmla="*/ 240 h 528"/>
              <a:gd name="T2" fmla="*/ 672 w 3696"/>
              <a:gd name="T3" fmla="*/ 240 h 528"/>
              <a:gd name="T4" fmla="*/ 816 w 3696"/>
              <a:gd name="T5" fmla="*/ 0 h 528"/>
              <a:gd name="T6" fmla="*/ 816 w 3696"/>
              <a:gd name="T7" fmla="*/ 528 h 528"/>
              <a:gd name="T8" fmla="*/ 1008 w 3696"/>
              <a:gd name="T9" fmla="*/ 0 h 528"/>
              <a:gd name="T10" fmla="*/ 1008 w 3696"/>
              <a:gd name="T11" fmla="*/ 528 h 528"/>
              <a:gd name="T12" fmla="*/ 1248 w 3696"/>
              <a:gd name="T13" fmla="*/ 0 h 528"/>
              <a:gd name="T14" fmla="*/ 1248 w 3696"/>
              <a:gd name="T15" fmla="*/ 528 h 528"/>
              <a:gd name="T16" fmla="*/ 1488 w 3696"/>
              <a:gd name="T17" fmla="*/ 0 h 528"/>
              <a:gd name="T18" fmla="*/ 1481 w 3696"/>
              <a:gd name="T19" fmla="*/ 528 h 528"/>
              <a:gd name="T20" fmla="*/ 1680 w 3696"/>
              <a:gd name="T21" fmla="*/ 0 h 528"/>
              <a:gd name="T22" fmla="*/ 1680 w 3696"/>
              <a:gd name="T23" fmla="*/ 528 h 528"/>
              <a:gd name="T24" fmla="*/ 1920 w 3696"/>
              <a:gd name="T25" fmla="*/ 0 h 528"/>
              <a:gd name="T26" fmla="*/ 1920 w 3696"/>
              <a:gd name="T27" fmla="*/ 528 h 528"/>
              <a:gd name="T28" fmla="*/ 2112 w 3696"/>
              <a:gd name="T29" fmla="*/ 0 h 528"/>
              <a:gd name="T30" fmla="*/ 2112 w 3696"/>
              <a:gd name="T31" fmla="*/ 528 h 528"/>
              <a:gd name="T32" fmla="*/ 2352 w 3696"/>
              <a:gd name="T33" fmla="*/ 0 h 528"/>
              <a:gd name="T34" fmla="*/ 2352 w 3696"/>
              <a:gd name="T35" fmla="*/ 528 h 528"/>
              <a:gd name="T36" fmla="*/ 2592 w 3696"/>
              <a:gd name="T37" fmla="*/ 0 h 528"/>
              <a:gd name="T38" fmla="*/ 2592 w 3696"/>
              <a:gd name="T39" fmla="*/ 528 h 528"/>
              <a:gd name="T40" fmla="*/ 2832 w 3696"/>
              <a:gd name="T41" fmla="*/ 0 h 528"/>
              <a:gd name="T42" fmla="*/ 2832 w 3696"/>
              <a:gd name="T43" fmla="*/ 528 h 528"/>
              <a:gd name="T44" fmla="*/ 3045 w 3696"/>
              <a:gd name="T45" fmla="*/ 1 h 528"/>
              <a:gd name="T46" fmla="*/ 3045 w 3696"/>
              <a:gd name="T47" fmla="*/ 528 h 528"/>
              <a:gd name="T48" fmla="*/ 3264 w 3696"/>
              <a:gd name="T49" fmla="*/ 144 h 528"/>
              <a:gd name="T50" fmla="*/ 3696 w 3696"/>
              <a:gd name="T51" fmla="*/ 144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696" h="528">
                <a:moveTo>
                  <a:pt x="0" y="240"/>
                </a:moveTo>
                <a:lnTo>
                  <a:pt x="672" y="240"/>
                </a:lnTo>
                <a:lnTo>
                  <a:pt x="816" y="0"/>
                </a:lnTo>
                <a:lnTo>
                  <a:pt x="816" y="528"/>
                </a:lnTo>
                <a:lnTo>
                  <a:pt x="1008" y="0"/>
                </a:lnTo>
                <a:lnTo>
                  <a:pt x="1008" y="528"/>
                </a:lnTo>
                <a:lnTo>
                  <a:pt x="1248" y="0"/>
                </a:lnTo>
                <a:lnTo>
                  <a:pt x="1248" y="528"/>
                </a:lnTo>
                <a:lnTo>
                  <a:pt x="1488" y="0"/>
                </a:lnTo>
                <a:lnTo>
                  <a:pt x="1481" y="528"/>
                </a:lnTo>
                <a:lnTo>
                  <a:pt x="1680" y="0"/>
                </a:lnTo>
                <a:lnTo>
                  <a:pt x="1680" y="528"/>
                </a:lnTo>
                <a:lnTo>
                  <a:pt x="1920" y="0"/>
                </a:lnTo>
                <a:lnTo>
                  <a:pt x="1920" y="528"/>
                </a:lnTo>
                <a:lnTo>
                  <a:pt x="2112" y="0"/>
                </a:lnTo>
                <a:lnTo>
                  <a:pt x="2112" y="528"/>
                </a:lnTo>
                <a:lnTo>
                  <a:pt x="2352" y="0"/>
                </a:lnTo>
                <a:lnTo>
                  <a:pt x="2352" y="528"/>
                </a:lnTo>
                <a:lnTo>
                  <a:pt x="2592" y="0"/>
                </a:lnTo>
                <a:lnTo>
                  <a:pt x="2592" y="528"/>
                </a:lnTo>
                <a:lnTo>
                  <a:pt x="2832" y="0"/>
                </a:lnTo>
                <a:lnTo>
                  <a:pt x="2832" y="528"/>
                </a:lnTo>
                <a:lnTo>
                  <a:pt x="3045" y="1"/>
                </a:lnTo>
                <a:lnTo>
                  <a:pt x="3045" y="528"/>
                </a:lnTo>
                <a:lnTo>
                  <a:pt x="3264" y="144"/>
                </a:lnTo>
                <a:lnTo>
                  <a:pt x="3696" y="144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3" name="Freeform 90"/>
          <p:cNvSpPr>
            <a:spLocks/>
          </p:cNvSpPr>
          <p:nvPr/>
        </p:nvSpPr>
        <p:spPr bwMode="auto">
          <a:xfrm rot="19381556">
            <a:off x="7429500" y="4824413"/>
            <a:ext cx="774700" cy="160337"/>
          </a:xfrm>
          <a:custGeom>
            <a:avLst/>
            <a:gdLst>
              <a:gd name="T0" fmla="*/ 0 w 3696"/>
              <a:gd name="T1" fmla="*/ 240 h 528"/>
              <a:gd name="T2" fmla="*/ 672 w 3696"/>
              <a:gd name="T3" fmla="*/ 240 h 528"/>
              <a:gd name="T4" fmla="*/ 816 w 3696"/>
              <a:gd name="T5" fmla="*/ 0 h 528"/>
              <a:gd name="T6" fmla="*/ 816 w 3696"/>
              <a:gd name="T7" fmla="*/ 528 h 528"/>
              <a:gd name="T8" fmla="*/ 1008 w 3696"/>
              <a:gd name="T9" fmla="*/ 0 h 528"/>
              <a:gd name="T10" fmla="*/ 1008 w 3696"/>
              <a:gd name="T11" fmla="*/ 528 h 528"/>
              <a:gd name="T12" fmla="*/ 1248 w 3696"/>
              <a:gd name="T13" fmla="*/ 0 h 528"/>
              <a:gd name="T14" fmla="*/ 1248 w 3696"/>
              <a:gd name="T15" fmla="*/ 528 h 528"/>
              <a:gd name="T16" fmla="*/ 1488 w 3696"/>
              <a:gd name="T17" fmla="*/ 0 h 528"/>
              <a:gd name="T18" fmla="*/ 1481 w 3696"/>
              <a:gd name="T19" fmla="*/ 528 h 528"/>
              <a:gd name="T20" fmla="*/ 1680 w 3696"/>
              <a:gd name="T21" fmla="*/ 0 h 528"/>
              <a:gd name="T22" fmla="*/ 1680 w 3696"/>
              <a:gd name="T23" fmla="*/ 528 h 528"/>
              <a:gd name="T24" fmla="*/ 1920 w 3696"/>
              <a:gd name="T25" fmla="*/ 0 h 528"/>
              <a:gd name="T26" fmla="*/ 1920 w 3696"/>
              <a:gd name="T27" fmla="*/ 528 h 528"/>
              <a:gd name="T28" fmla="*/ 2112 w 3696"/>
              <a:gd name="T29" fmla="*/ 0 h 528"/>
              <a:gd name="T30" fmla="*/ 2112 w 3696"/>
              <a:gd name="T31" fmla="*/ 528 h 528"/>
              <a:gd name="T32" fmla="*/ 2352 w 3696"/>
              <a:gd name="T33" fmla="*/ 0 h 528"/>
              <a:gd name="T34" fmla="*/ 2352 w 3696"/>
              <a:gd name="T35" fmla="*/ 528 h 528"/>
              <a:gd name="T36" fmla="*/ 2592 w 3696"/>
              <a:gd name="T37" fmla="*/ 0 h 528"/>
              <a:gd name="T38" fmla="*/ 2592 w 3696"/>
              <a:gd name="T39" fmla="*/ 528 h 528"/>
              <a:gd name="T40" fmla="*/ 2832 w 3696"/>
              <a:gd name="T41" fmla="*/ 0 h 528"/>
              <a:gd name="T42" fmla="*/ 2832 w 3696"/>
              <a:gd name="T43" fmla="*/ 528 h 528"/>
              <a:gd name="T44" fmla="*/ 3045 w 3696"/>
              <a:gd name="T45" fmla="*/ 1 h 528"/>
              <a:gd name="T46" fmla="*/ 3045 w 3696"/>
              <a:gd name="T47" fmla="*/ 528 h 528"/>
              <a:gd name="T48" fmla="*/ 3264 w 3696"/>
              <a:gd name="T49" fmla="*/ 144 h 528"/>
              <a:gd name="T50" fmla="*/ 3696 w 3696"/>
              <a:gd name="T51" fmla="*/ 144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696" h="528">
                <a:moveTo>
                  <a:pt x="0" y="240"/>
                </a:moveTo>
                <a:lnTo>
                  <a:pt x="672" y="240"/>
                </a:lnTo>
                <a:lnTo>
                  <a:pt x="816" y="0"/>
                </a:lnTo>
                <a:lnTo>
                  <a:pt x="816" y="528"/>
                </a:lnTo>
                <a:lnTo>
                  <a:pt x="1008" y="0"/>
                </a:lnTo>
                <a:lnTo>
                  <a:pt x="1008" y="528"/>
                </a:lnTo>
                <a:lnTo>
                  <a:pt x="1248" y="0"/>
                </a:lnTo>
                <a:lnTo>
                  <a:pt x="1248" y="528"/>
                </a:lnTo>
                <a:lnTo>
                  <a:pt x="1488" y="0"/>
                </a:lnTo>
                <a:lnTo>
                  <a:pt x="1481" y="528"/>
                </a:lnTo>
                <a:lnTo>
                  <a:pt x="1680" y="0"/>
                </a:lnTo>
                <a:lnTo>
                  <a:pt x="1680" y="528"/>
                </a:lnTo>
                <a:lnTo>
                  <a:pt x="1920" y="0"/>
                </a:lnTo>
                <a:lnTo>
                  <a:pt x="1920" y="528"/>
                </a:lnTo>
                <a:lnTo>
                  <a:pt x="2112" y="0"/>
                </a:lnTo>
                <a:lnTo>
                  <a:pt x="2112" y="528"/>
                </a:lnTo>
                <a:lnTo>
                  <a:pt x="2352" y="0"/>
                </a:lnTo>
                <a:lnTo>
                  <a:pt x="2352" y="528"/>
                </a:lnTo>
                <a:lnTo>
                  <a:pt x="2592" y="0"/>
                </a:lnTo>
                <a:lnTo>
                  <a:pt x="2592" y="528"/>
                </a:lnTo>
                <a:lnTo>
                  <a:pt x="2832" y="0"/>
                </a:lnTo>
                <a:lnTo>
                  <a:pt x="2832" y="528"/>
                </a:lnTo>
                <a:lnTo>
                  <a:pt x="3045" y="1"/>
                </a:lnTo>
                <a:lnTo>
                  <a:pt x="3045" y="528"/>
                </a:lnTo>
                <a:lnTo>
                  <a:pt x="3264" y="144"/>
                </a:lnTo>
                <a:lnTo>
                  <a:pt x="3696" y="144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4" name="Freeform 91"/>
          <p:cNvSpPr>
            <a:spLocks/>
          </p:cNvSpPr>
          <p:nvPr/>
        </p:nvSpPr>
        <p:spPr bwMode="auto">
          <a:xfrm rot="16291549">
            <a:off x="7094538" y="5511800"/>
            <a:ext cx="873125" cy="142875"/>
          </a:xfrm>
          <a:custGeom>
            <a:avLst/>
            <a:gdLst>
              <a:gd name="T0" fmla="*/ 0 w 3696"/>
              <a:gd name="T1" fmla="*/ 240 h 528"/>
              <a:gd name="T2" fmla="*/ 672 w 3696"/>
              <a:gd name="T3" fmla="*/ 240 h 528"/>
              <a:gd name="T4" fmla="*/ 816 w 3696"/>
              <a:gd name="T5" fmla="*/ 0 h 528"/>
              <a:gd name="T6" fmla="*/ 816 w 3696"/>
              <a:gd name="T7" fmla="*/ 528 h 528"/>
              <a:gd name="T8" fmla="*/ 1008 w 3696"/>
              <a:gd name="T9" fmla="*/ 0 h 528"/>
              <a:gd name="T10" fmla="*/ 1008 w 3696"/>
              <a:gd name="T11" fmla="*/ 528 h 528"/>
              <a:gd name="T12" fmla="*/ 1248 w 3696"/>
              <a:gd name="T13" fmla="*/ 0 h 528"/>
              <a:gd name="T14" fmla="*/ 1248 w 3696"/>
              <a:gd name="T15" fmla="*/ 528 h 528"/>
              <a:gd name="T16" fmla="*/ 1488 w 3696"/>
              <a:gd name="T17" fmla="*/ 0 h 528"/>
              <a:gd name="T18" fmla="*/ 1481 w 3696"/>
              <a:gd name="T19" fmla="*/ 528 h 528"/>
              <a:gd name="T20" fmla="*/ 1680 w 3696"/>
              <a:gd name="T21" fmla="*/ 0 h 528"/>
              <a:gd name="T22" fmla="*/ 1680 w 3696"/>
              <a:gd name="T23" fmla="*/ 528 h 528"/>
              <a:gd name="T24" fmla="*/ 1920 w 3696"/>
              <a:gd name="T25" fmla="*/ 0 h 528"/>
              <a:gd name="T26" fmla="*/ 1920 w 3696"/>
              <a:gd name="T27" fmla="*/ 528 h 528"/>
              <a:gd name="T28" fmla="*/ 2112 w 3696"/>
              <a:gd name="T29" fmla="*/ 0 h 528"/>
              <a:gd name="T30" fmla="*/ 2112 w 3696"/>
              <a:gd name="T31" fmla="*/ 528 h 528"/>
              <a:gd name="T32" fmla="*/ 2352 w 3696"/>
              <a:gd name="T33" fmla="*/ 0 h 528"/>
              <a:gd name="T34" fmla="*/ 2352 w 3696"/>
              <a:gd name="T35" fmla="*/ 528 h 528"/>
              <a:gd name="T36" fmla="*/ 2592 w 3696"/>
              <a:gd name="T37" fmla="*/ 0 h 528"/>
              <a:gd name="T38" fmla="*/ 2592 w 3696"/>
              <a:gd name="T39" fmla="*/ 528 h 528"/>
              <a:gd name="T40" fmla="*/ 2832 w 3696"/>
              <a:gd name="T41" fmla="*/ 0 h 528"/>
              <a:gd name="T42" fmla="*/ 2832 w 3696"/>
              <a:gd name="T43" fmla="*/ 528 h 528"/>
              <a:gd name="T44" fmla="*/ 3045 w 3696"/>
              <a:gd name="T45" fmla="*/ 1 h 528"/>
              <a:gd name="T46" fmla="*/ 3045 w 3696"/>
              <a:gd name="T47" fmla="*/ 528 h 528"/>
              <a:gd name="T48" fmla="*/ 3264 w 3696"/>
              <a:gd name="T49" fmla="*/ 144 h 528"/>
              <a:gd name="T50" fmla="*/ 3696 w 3696"/>
              <a:gd name="T51" fmla="*/ 144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696" h="528">
                <a:moveTo>
                  <a:pt x="0" y="240"/>
                </a:moveTo>
                <a:lnTo>
                  <a:pt x="672" y="240"/>
                </a:lnTo>
                <a:lnTo>
                  <a:pt x="816" y="0"/>
                </a:lnTo>
                <a:lnTo>
                  <a:pt x="816" y="528"/>
                </a:lnTo>
                <a:lnTo>
                  <a:pt x="1008" y="0"/>
                </a:lnTo>
                <a:lnTo>
                  <a:pt x="1008" y="528"/>
                </a:lnTo>
                <a:lnTo>
                  <a:pt x="1248" y="0"/>
                </a:lnTo>
                <a:lnTo>
                  <a:pt x="1248" y="528"/>
                </a:lnTo>
                <a:lnTo>
                  <a:pt x="1488" y="0"/>
                </a:lnTo>
                <a:lnTo>
                  <a:pt x="1481" y="528"/>
                </a:lnTo>
                <a:lnTo>
                  <a:pt x="1680" y="0"/>
                </a:lnTo>
                <a:lnTo>
                  <a:pt x="1680" y="528"/>
                </a:lnTo>
                <a:lnTo>
                  <a:pt x="1920" y="0"/>
                </a:lnTo>
                <a:lnTo>
                  <a:pt x="1920" y="528"/>
                </a:lnTo>
                <a:lnTo>
                  <a:pt x="2112" y="0"/>
                </a:lnTo>
                <a:lnTo>
                  <a:pt x="2112" y="528"/>
                </a:lnTo>
                <a:lnTo>
                  <a:pt x="2352" y="0"/>
                </a:lnTo>
                <a:lnTo>
                  <a:pt x="2352" y="528"/>
                </a:lnTo>
                <a:lnTo>
                  <a:pt x="2592" y="0"/>
                </a:lnTo>
                <a:lnTo>
                  <a:pt x="2592" y="528"/>
                </a:lnTo>
                <a:lnTo>
                  <a:pt x="2832" y="0"/>
                </a:lnTo>
                <a:lnTo>
                  <a:pt x="2832" y="528"/>
                </a:lnTo>
                <a:lnTo>
                  <a:pt x="3045" y="1"/>
                </a:lnTo>
                <a:lnTo>
                  <a:pt x="3045" y="528"/>
                </a:lnTo>
                <a:lnTo>
                  <a:pt x="3264" y="144"/>
                </a:lnTo>
                <a:lnTo>
                  <a:pt x="3696" y="144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95" name="Group 92"/>
          <p:cNvGrpSpPr>
            <a:grpSpLocks/>
          </p:cNvGrpSpPr>
          <p:nvPr/>
        </p:nvGrpSpPr>
        <p:grpSpPr bwMode="auto">
          <a:xfrm>
            <a:off x="6294438" y="5638800"/>
            <a:ext cx="111125" cy="152400"/>
            <a:chOff x="2208" y="2880"/>
            <a:chExt cx="144" cy="192"/>
          </a:xfrm>
        </p:grpSpPr>
        <p:sp>
          <p:nvSpPr>
            <p:cNvPr id="96" name="AutoShape 93"/>
            <p:cNvSpPr>
              <a:spLocks noChangeArrowheads="1"/>
            </p:cNvSpPr>
            <p:nvPr/>
          </p:nvSpPr>
          <p:spPr bwMode="auto">
            <a:xfrm rot="-5400000">
              <a:off x="2184" y="2904"/>
              <a:ext cx="192" cy="144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Line 94"/>
            <p:cNvSpPr>
              <a:spLocks noChangeShapeType="1"/>
            </p:cNvSpPr>
            <p:nvPr/>
          </p:nvSpPr>
          <p:spPr bwMode="auto">
            <a:xfrm>
              <a:off x="2208" y="2880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8" name="Group 95"/>
          <p:cNvGrpSpPr>
            <a:grpSpLocks/>
          </p:cNvGrpSpPr>
          <p:nvPr/>
        </p:nvGrpSpPr>
        <p:grpSpPr bwMode="auto">
          <a:xfrm>
            <a:off x="6624638" y="5638800"/>
            <a:ext cx="111125" cy="152400"/>
            <a:chOff x="2208" y="2880"/>
            <a:chExt cx="144" cy="192"/>
          </a:xfrm>
        </p:grpSpPr>
        <p:sp>
          <p:nvSpPr>
            <p:cNvPr id="99" name="AutoShape 96"/>
            <p:cNvSpPr>
              <a:spLocks noChangeArrowheads="1"/>
            </p:cNvSpPr>
            <p:nvPr/>
          </p:nvSpPr>
          <p:spPr bwMode="auto">
            <a:xfrm rot="-5400000">
              <a:off x="2184" y="2904"/>
              <a:ext cx="192" cy="144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Line 97"/>
            <p:cNvSpPr>
              <a:spLocks noChangeShapeType="1"/>
            </p:cNvSpPr>
            <p:nvPr/>
          </p:nvSpPr>
          <p:spPr bwMode="auto">
            <a:xfrm>
              <a:off x="2208" y="2880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1" name="Freeform 98"/>
          <p:cNvSpPr>
            <a:spLocks/>
          </p:cNvSpPr>
          <p:nvPr/>
        </p:nvSpPr>
        <p:spPr bwMode="auto">
          <a:xfrm>
            <a:off x="6096000" y="3867150"/>
            <a:ext cx="2360613" cy="254000"/>
          </a:xfrm>
          <a:custGeom>
            <a:avLst/>
            <a:gdLst>
              <a:gd name="T0" fmla="*/ 0 w 1486"/>
              <a:gd name="T1" fmla="*/ 0 h 160"/>
              <a:gd name="T2" fmla="*/ 1296 w 1486"/>
              <a:gd name="T3" fmla="*/ 0 h 160"/>
              <a:gd name="T4" fmla="*/ 1486 w 1486"/>
              <a:gd name="T5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86" h="160">
                <a:moveTo>
                  <a:pt x="0" y="0"/>
                </a:moveTo>
                <a:lnTo>
                  <a:pt x="1296" y="0"/>
                </a:lnTo>
                <a:lnTo>
                  <a:pt x="1486" y="1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oval" w="med" len="med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02" name="Group 99"/>
          <p:cNvGrpSpPr>
            <a:grpSpLocks/>
          </p:cNvGrpSpPr>
          <p:nvPr/>
        </p:nvGrpSpPr>
        <p:grpSpPr bwMode="auto">
          <a:xfrm>
            <a:off x="6773863" y="5295900"/>
            <a:ext cx="292100" cy="190500"/>
            <a:chOff x="2352" y="2736"/>
            <a:chExt cx="384" cy="240"/>
          </a:xfrm>
        </p:grpSpPr>
        <p:sp>
          <p:nvSpPr>
            <p:cNvPr id="103" name="Line 100"/>
            <p:cNvSpPr>
              <a:spLocks noChangeShapeType="1"/>
            </p:cNvSpPr>
            <p:nvPr/>
          </p:nvSpPr>
          <p:spPr bwMode="auto">
            <a:xfrm>
              <a:off x="2640" y="2736"/>
              <a:ext cx="0" cy="24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Line 101"/>
            <p:cNvSpPr>
              <a:spLocks noChangeShapeType="1"/>
            </p:cNvSpPr>
            <p:nvPr/>
          </p:nvSpPr>
          <p:spPr bwMode="auto">
            <a:xfrm>
              <a:off x="2544" y="2976"/>
              <a:ext cx="1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Line 102"/>
            <p:cNvSpPr>
              <a:spLocks noChangeShapeType="1"/>
            </p:cNvSpPr>
            <p:nvPr/>
          </p:nvSpPr>
          <p:spPr bwMode="auto">
            <a:xfrm>
              <a:off x="2352" y="2736"/>
              <a:ext cx="28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6" name="Freeform 103"/>
          <p:cNvSpPr>
            <a:spLocks/>
          </p:cNvSpPr>
          <p:nvPr/>
        </p:nvSpPr>
        <p:spPr bwMode="auto">
          <a:xfrm>
            <a:off x="6735763" y="4914900"/>
            <a:ext cx="38100" cy="381000"/>
          </a:xfrm>
          <a:custGeom>
            <a:avLst/>
            <a:gdLst>
              <a:gd name="T0" fmla="*/ 0 w 48"/>
              <a:gd name="T1" fmla="*/ 0 h 480"/>
              <a:gd name="T2" fmla="*/ 48 w 48"/>
              <a:gd name="T3" fmla="*/ 0 h 480"/>
              <a:gd name="T4" fmla="*/ 48 w 48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480">
                <a:moveTo>
                  <a:pt x="0" y="0"/>
                </a:moveTo>
                <a:lnTo>
                  <a:pt x="48" y="0"/>
                </a:lnTo>
                <a:lnTo>
                  <a:pt x="48" y="480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7" name="Freeform 104"/>
          <p:cNvSpPr>
            <a:spLocks/>
          </p:cNvSpPr>
          <p:nvPr/>
        </p:nvSpPr>
        <p:spPr bwMode="auto">
          <a:xfrm>
            <a:off x="6735763" y="5295900"/>
            <a:ext cx="38100" cy="419100"/>
          </a:xfrm>
          <a:custGeom>
            <a:avLst/>
            <a:gdLst>
              <a:gd name="T0" fmla="*/ 48 w 48"/>
              <a:gd name="T1" fmla="*/ 0 h 528"/>
              <a:gd name="T2" fmla="*/ 48 w 48"/>
              <a:gd name="T3" fmla="*/ 528 h 528"/>
              <a:gd name="T4" fmla="*/ 0 w 48"/>
              <a:gd name="T5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528">
                <a:moveTo>
                  <a:pt x="48" y="0"/>
                </a:moveTo>
                <a:lnTo>
                  <a:pt x="48" y="528"/>
                </a:lnTo>
                <a:lnTo>
                  <a:pt x="0" y="528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8" name="Freeform 105"/>
          <p:cNvSpPr>
            <a:spLocks/>
          </p:cNvSpPr>
          <p:nvPr/>
        </p:nvSpPr>
        <p:spPr bwMode="auto">
          <a:xfrm>
            <a:off x="6259513" y="4914900"/>
            <a:ext cx="34925" cy="381000"/>
          </a:xfrm>
          <a:custGeom>
            <a:avLst/>
            <a:gdLst>
              <a:gd name="T0" fmla="*/ 48 w 48"/>
              <a:gd name="T1" fmla="*/ 0 h 480"/>
              <a:gd name="T2" fmla="*/ 0 w 48"/>
              <a:gd name="T3" fmla="*/ 0 h 480"/>
              <a:gd name="T4" fmla="*/ 0 w 48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480">
                <a:moveTo>
                  <a:pt x="48" y="0"/>
                </a:moveTo>
                <a:lnTo>
                  <a:pt x="0" y="0"/>
                </a:lnTo>
                <a:lnTo>
                  <a:pt x="0" y="480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9" name="Freeform 106"/>
          <p:cNvSpPr>
            <a:spLocks/>
          </p:cNvSpPr>
          <p:nvPr/>
        </p:nvSpPr>
        <p:spPr bwMode="auto">
          <a:xfrm>
            <a:off x="6259513" y="5295900"/>
            <a:ext cx="34925" cy="419100"/>
          </a:xfrm>
          <a:custGeom>
            <a:avLst/>
            <a:gdLst>
              <a:gd name="T0" fmla="*/ 0 w 48"/>
              <a:gd name="T1" fmla="*/ 0 h 528"/>
              <a:gd name="T2" fmla="*/ 0 w 48"/>
              <a:gd name="T3" fmla="*/ 528 h 528"/>
              <a:gd name="T4" fmla="*/ 48 w 48"/>
              <a:gd name="T5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528">
                <a:moveTo>
                  <a:pt x="0" y="0"/>
                </a:moveTo>
                <a:lnTo>
                  <a:pt x="0" y="528"/>
                </a:lnTo>
                <a:lnTo>
                  <a:pt x="48" y="528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0" name="Line 107"/>
          <p:cNvSpPr>
            <a:spLocks noChangeShapeType="1"/>
          </p:cNvSpPr>
          <p:nvPr/>
        </p:nvSpPr>
        <p:spPr bwMode="auto">
          <a:xfrm>
            <a:off x="6405563" y="5715000"/>
            <a:ext cx="10953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1" name="Line 108"/>
          <p:cNvSpPr>
            <a:spLocks noChangeShapeType="1"/>
          </p:cNvSpPr>
          <p:nvPr/>
        </p:nvSpPr>
        <p:spPr bwMode="auto">
          <a:xfrm>
            <a:off x="6515100" y="5715000"/>
            <a:ext cx="1095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12" name="Group 109"/>
          <p:cNvGrpSpPr>
            <a:grpSpLocks/>
          </p:cNvGrpSpPr>
          <p:nvPr/>
        </p:nvGrpSpPr>
        <p:grpSpPr bwMode="auto">
          <a:xfrm>
            <a:off x="6515100" y="4838700"/>
            <a:ext cx="220663" cy="152400"/>
            <a:chOff x="4104" y="3048"/>
            <a:chExt cx="139" cy="96"/>
          </a:xfrm>
        </p:grpSpPr>
        <p:grpSp>
          <p:nvGrpSpPr>
            <p:cNvPr id="113" name="Group 110"/>
            <p:cNvGrpSpPr>
              <a:grpSpLocks/>
            </p:cNvGrpSpPr>
            <p:nvPr/>
          </p:nvGrpSpPr>
          <p:grpSpPr bwMode="auto">
            <a:xfrm>
              <a:off x="4173" y="3048"/>
              <a:ext cx="70" cy="96"/>
              <a:chOff x="2208" y="2880"/>
              <a:chExt cx="144" cy="192"/>
            </a:xfrm>
          </p:grpSpPr>
          <p:sp>
            <p:nvSpPr>
              <p:cNvPr id="115" name="AutoShape 111"/>
              <p:cNvSpPr>
                <a:spLocks noChangeArrowheads="1"/>
              </p:cNvSpPr>
              <p:nvPr/>
            </p:nvSpPr>
            <p:spPr bwMode="auto">
              <a:xfrm rot="-5400000">
                <a:off x="2184" y="2904"/>
                <a:ext cx="192" cy="144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Line 112"/>
              <p:cNvSpPr>
                <a:spLocks noChangeShapeType="1"/>
              </p:cNvSpPr>
              <p:nvPr/>
            </p:nvSpPr>
            <p:spPr bwMode="auto">
              <a:xfrm>
                <a:off x="2208" y="2880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4" name="Line 113"/>
            <p:cNvSpPr>
              <a:spLocks noChangeShapeType="1"/>
            </p:cNvSpPr>
            <p:nvPr/>
          </p:nvSpPr>
          <p:spPr bwMode="auto">
            <a:xfrm>
              <a:off x="4104" y="3096"/>
              <a:ext cx="6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7" name="Group 114"/>
          <p:cNvGrpSpPr>
            <a:grpSpLocks/>
          </p:cNvGrpSpPr>
          <p:nvPr/>
        </p:nvGrpSpPr>
        <p:grpSpPr bwMode="auto">
          <a:xfrm>
            <a:off x="6294438" y="4838700"/>
            <a:ext cx="220662" cy="152400"/>
            <a:chOff x="3965" y="3048"/>
            <a:chExt cx="139" cy="96"/>
          </a:xfrm>
        </p:grpSpPr>
        <p:grpSp>
          <p:nvGrpSpPr>
            <p:cNvPr id="118" name="Group 115"/>
            <p:cNvGrpSpPr>
              <a:grpSpLocks/>
            </p:cNvGrpSpPr>
            <p:nvPr/>
          </p:nvGrpSpPr>
          <p:grpSpPr bwMode="auto">
            <a:xfrm>
              <a:off x="3965" y="3048"/>
              <a:ext cx="69" cy="96"/>
              <a:chOff x="2208" y="2880"/>
              <a:chExt cx="144" cy="192"/>
            </a:xfrm>
          </p:grpSpPr>
          <p:sp>
            <p:nvSpPr>
              <p:cNvPr id="120" name="AutoShape 116"/>
              <p:cNvSpPr>
                <a:spLocks noChangeArrowheads="1"/>
              </p:cNvSpPr>
              <p:nvPr/>
            </p:nvSpPr>
            <p:spPr bwMode="auto">
              <a:xfrm rot="-5400000">
                <a:off x="2184" y="2904"/>
                <a:ext cx="192" cy="144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Line 117"/>
              <p:cNvSpPr>
                <a:spLocks noChangeShapeType="1"/>
              </p:cNvSpPr>
              <p:nvPr/>
            </p:nvSpPr>
            <p:spPr bwMode="auto">
              <a:xfrm>
                <a:off x="2208" y="2880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9" name="Line 118"/>
            <p:cNvSpPr>
              <a:spLocks noChangeShapeType="1"/>
            </p:cNvSpPr>
            <p:nvPr/>
          </p:nvSpPr>
          <p:spPr bwMode="auto">
            <a:xfrm>
              <a:off x="4034" y="3096"/>
              <a:ext cx="7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2" name="Freeform 119"/>
          <p:cNvSpPr>
            <a:spLocks/>
          </p:cNvSpPr>
          <p:nvPr/>
        </p:nvSpPr>
        <p:spPr bwMode="auto">
          <a:xfrm>
            <a:off x="6515100" y="4610100"/>
            <a:ext cx="404813" cy="685800"/>
          </a:xfrm>
          <a:custGeom>
            <a:avLst/>
            <a:gdLst>
              <a:gd name="T0" fmla="*/ 528 w 528"/>
              <a:gd name="T1" fmla="*/ 0 h 864"/>
              <a:gd name="T2" fmla="*/ 432 w 528"/>
              <a:gd name="T3" fmla="*/ 0 h 864"/>
              <a:gd name="T4" fmla="*/ 432 w 528"/>
              <a:gd name="T5" fmla="*/ 672 h 864"/>
              <a:gd name="T6" fmla="*/ 0 w 528"/>
              <a:gd name="T7" fmla="*/ 672 h 864"/>
              <a:gd name="T8" fmla="*/ 0 w 528"/>
              <a:gd name="T9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8" h="864">
                <a:moveTo>
                  <a:pt x="528" y="0"/>
                </a:moveTo>
                <a:lnTo>
                  <a:pt x="432" y="0"/>
                </a:lnTo>
                <a:lnTo>
                  <a:pt x="432" y="672"/>
                </a:lnTo>
                <a:lnTo>
                  <a:pt x="0" y="672"/>
                </a:lnTo>
                <a:lnTo>
                  <a:pt x="0" y="864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3" name="Freeform 120"/>
          <p:cNvSpPr>
            <a:spLocks/>
          </p:cNvSpPr>
          <p:nvPr/>
        </p:nvSpPr>
        <p:spPr bwMode="auto">
          <a:xfrm>
            <a:off x="6515100" y="5715000"/>
            <a:ext cx="990600" cy="304800"/>
          </a:xfrm>
          <a:custGeom>
            <a:avLst/>
            <a:gdLst>
              <a:gd name="T0" fmla="*/ 1296 w 1296"/>
              <a:gd name="T1" fmla="*/ 384 h 384"/>
              <a:gd name="T2" fmla="*/ 0 w 1296"/>
              <a:gd name="T3" fmla="*/ 384 h 384"/>
              <a:gd name="T4" fmla="*/ 0 w 1296"/>
              <a:gd name="T5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96" h="384">
                <a:moveTo>
                  <a:pt x="1296" y="384"/>
                </a:moveTo>
                <a:lnTo>
                  <a:pt x="0" y="384"/>
                </a:ln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4" name="Freeform 121"/>
          <p:cNvSpPr>
            <a:spLocks/>
          </p:cNvSpPr>
          <p:nvPr/>
        </p:nvSpPr>
        <p:spPr bwMode="auto">
          <a:xfrm>
            <a:off x="6515100" y="4572000"/>
            <a:ext cx="1579563" cy="342900"/>
          </a:xfrm>
          <a:custGeom>
            <a:avLst/>
            <a:gdLst>
              <a:gd name="T0" fmla="*/ 0 w 2064"/>
              <a:gd name="T1" fmla="*/ 432 h 432"/>
              <a:gd name="T2" fmla="*/ 0 w 2064"/>
              <a:gd name="T3" fmla="*/ 0 h 432"/>
              <a:gd name="T4" fmla="*/ 2064 w 2064"/>
              <a:gd name="T5" fmla="*/ 0 h 432"/>
              <a:gd name="T6" fmla="*/ 2064 w 2064"/>
              <a:gd name="T7" fmla="*/ 96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4" h="432">
                <a:moveTo>
                  <a:pt x="0" y="432"/>
                </a:moveTo>
                <a:lnTo>
                  <a:pt x="0" y="0"/>
                </a:lnTo>
                <a:lnTo>
                  <a:pt x="2064" y="0"/>
                </a:lnTo>
                <a:lnTo>
                  <a:pt x="2064" y="96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25" name="Group 122"/>
          <p:cNvGrpSpPr>
            <a:grpSpLocks/>
          </p:cNvGrpSpPr>
          <p:nvPr/>
        </p:nvGrpSpPr>
        <p:grpSpPr bwMode="auto">
          <a:xfrm>
            <a:off x="6515100" y="5219700"/>
            <a:ext cx="258763" cy="152400"/>
            <a:chOff x="4104" y="3288"/>
            <a:chExt cx="162" cy="96"/>
          </a:xfrm>
        </p:grpSpPr>
        <p:grpSp>
          <p:nvGrpSpPr>
            <p:cNvPr id="126" name="Group 123"/>
            <p:cNvGrpSpPr>
              <a:grpSpLocks/>
            </p:cNvGrpSpPr>
            <p:nvPr/>
          </p:nvGrpSpPr>
          <p:grpSpPr bwMode="auto">
            <a:xfrm>
              <a:off x="4173" y="3288"/>
              <a:ext cx="70" cy="96"/>
              <a:chOff x="2208" y="2880"/>
              <a:chExt cx="144" cy="192"/>
            </a:xfrm>
          </p:grpSpPr>
          <p:sp>
            <p:nvSpPr>
              <p:cNvPr id="129" name="AutoShape 124"/>
              <p:cNvSpPr>
                <a:spLocks noChangeArrowheads="1"/>
              </p:cNvSpPr>
              <p:nvPr/>
            </p:nvSpPr>
            <p:spPr bwMode="auto">
              <a:xfrm rot="-5400000">
                <a:off x="2184" y="2904"/>
                <a:ext cx="192" cy="144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Line 125"/>
              <p:cNvSpPr>
                <a:spLocks noChangeShapeType="1"/>
              </p:cNvSpPr>
              <p:nvPr/>
            </p:nvSpPr>
            <p:spPr bwMode="auto">
              <a:xfrm>
                <a:off x="2208" y="2880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7" name="Line 126"/>
            <p:cNvSpPr>
              <a:spLocks noChangeShapeType="1"/>
            </p:cNvSpPr>
            <p:nvPr/>
          </p:nvSpPr>
          <p:spPr bwMode="auto">
            <a:xfrm>
              <a:off x="4104" y="3336"/>
              <a:ext cx="6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Line 127"/>
            <p:cNvSpPr>
              <a:spLocks noChangeShapeType="1"/>
            </p:cNvSpPr>
            <p:nvPr/>
          </p:nvSpPr>
          <p:spPr bwMode="auto">
            <a:xfrm>
              <a:off x="4243" y="3336"/>
              <a:ext cx="2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1" name="Freeform 128"/>
          <p:cNvSpPr>
            <a:spLocks/>
          </p:cNvSpPr>
          <p:nvPr/>
        </p:nvSpPr>
        <p:spPr bwMode="auto">
          <a:xfrm>
            <a:off x="4953000" y="3086100"/>
            <a:ext cx="1143000" cy="1333500"/>
          </a:xfrm>
          <a:custGeom>
            <a:avLst/>
            <a:gdLst>
              <a:gd name="T0" fmla="*/ 0 w 720"/>
              <a:gd name="T1" fmla="*/ 0 h 840"/>
              <a:gd name="T2" fmla="*/ 0 w 720"/>
              <a:gd name="T3" fmla="*/ 840 h 840"/>
              <a:gd name="T4" fmla="*/ 720 w 720"/>
              <a:gd name="T5" fmla="*/ 840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0" h="840">
                <a:moveTo>
                  <a:pt x="0" y="0"/>
                </a:moveTo>
                <a:lnTo>
                  <a:pt x="0" y="840"/>
                </a:lnTo>
                <a:lnTo>
                  <a:pt x="720" y="84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2" name="Freeform 129"/>
          <p:cNvSpPr>
            <a:spLocks/>
          </p:cNvSpPr>
          <p:nvPr/>
        </p:nvSpPr>
        <p:spPr bwMode="auto">
          <a:xfrm>
            <a:off x="3916363" y="3095625"/>
            <a:ext cx="2179637" cy="1019175"/>
          </a:xfrm>
          <a:custGeom>
            <a:avLst/>
            <a:gdLst>
              <a:gd name="T0" fmla="*/ 0 w 1374"/>
              <a:gd name="T1" fmla="*/ 0 h 642"/>
              <a:gd name="T2" fmla="*/ 0 w 1374"/>
              <a:gd name="T3" fmla="*/ 642 h 642"/>
              <a:gd name="T4" fmla="*/ 1374 w 1374"/>
              <a:gd name="T5" fmla="*/ 642 h 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74" h="642">
                <a:moveTo>
                  <a:pt x="0" y="0"/>
                </a:moveTo>
                <a:lnTo>
                  <a:pt x="0" y="642"/>
                </a:lnTo>
                <a:lnTo>
                  <a:pt x="1374" y="642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srgbClr val="000000"/>
              </a:solidFill>
            </a:endParaRPr>
          </a:p>
        </p:txBody>
      </p:sp>
      <p:grpSp>
        <p:nvGrpSpPr>
          <p:cNvPr id="133" name="Group 130"/>
          <p:cNvGrpSpPr>
            <a:grpSpLocks/>
          </p:cNvGrpSpPr>
          <p:nvPr/>
        </p:nvGrpSpPr>
        <p:grpSpPr bwMode="auto">
          <a:xfrm>
            <a:off x="3200400" y="5105400"/>
            <a:ext cx="533400" cy="533400"/>
            <a:chOff x="912" y="2208"/>
            <a:chExt cx="336" cy="288"/>
          </a:xfrm>
        </p:grpSpPr>
        <p:sp>
          <p:nvSpPr>
            <p:cNvPr id="134" name="Text Box 131"/>
            <p:cNvSpPr txBox="1">
              <a:spLocks noChangeArrowheads="1"/>
            </p:cNvSpPr>
            <p:nvPr/>
          </p:nvSpPr>
          <p:spPr bwMode="auto">
            <a:xfrm>
              <a:off x="998" y="2263"/>
              <a:ext cx="20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</a:t>
              </a:r>
            </a:p>
          </p:txBody>
        </p:sp>
        <p:sp>
          <p:nvSpPr>
            <p:cNvPr id="135" name="Oval 132"/>
            <p:cNvSpPr>
              <a:spLocks noChangeArrowheads="1"/>
            </p:cNvSpPr>
            <p:nvPr/>
          </p:nvSpPr>
          <p:spPr bwMode="auto">
            <a:xfrm>
              <a:off x="912" y="2208"/>
              <a:ext cx="336" cy="288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6" name="Group 133"/>
          <p:cNvGrpSpPr>
            <a:grpSpLocks/>
          </p:cNvGrpSpPr>
          <p:nvPr/>
        </p:nvGrpSpPr>
        <p:grpSpPr bwMode="auto">
          <a:xfrm>
            <a:off x="1295400" y="5410200"/>
            <a:ext cx="1447800" cy="990600"/>
            <a:chOff x="816" y="3408"/>
            <a:chExt cx="912" cy="624"/>
          </a:xfrm>
        </p:grpSpPr>
        <p:grpSp>
          <p:nvGrpSpPr>
            <p:cNvPr id="137" name="Group 134"/>
            <p:cNvGrpSpPr>
              <a:grpSpLocks/>
            </p:cNvGrpSpPr>
            <p:nvPr/>
          </p:nvGrpSpPr>
          <p:grpSpPr bwMode="auto">
            <a:xfrm>
              <a:off x="816" y="3408"/>
              <a:ext cx="912" cy="624"/>
              <a:chOff x="1008" y="3312"/>
              <a:chExt cx="912" cy="624"/>
            </a:xfrm>
          </p:grpSpPr>
          <p:sp>
            <p:nvSpPr>
              <p:cNvPr id="142" name="Rectangle 135"/>
              <p:cNvSpPr>
                <a:spLocks noChangeArrowheads="1"/>
              </p:cNvSpPr>
              <p:nvPr/>
            </p:nvSpPr>
            <p:spPr bwMode="auto">
              <a:xfrm>
                <a:off x="1056" y="3456"/>
                <a:ext cx="816" cy="384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" name="Rectangle 136"/>
              <p:cNvSpPr>
                <a:spLocks noChangeArrowheads="1"/>
              </p:cNvSpPr>
              <p:nvPr/>
            </p:nvSpPr>
            <p:spPr bwMode="auto">
              <a:xfrm>
                <a:off x="1008" y="3840"/>
                <a:ext cx="912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Rectangle 137"/>
              <p:cNvSpPr>
                <a:spLocks noChangeArrowheads="1"/>
              </p:cNvSpPr>
              <p:nvPr/>
            </p:nvSpPr>
            <p:spPr bwMode="auto">
              <a:xfrm>
                <a:off x="1008" y="3408"/>
                <a:ext cx="912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AutoShape 138"/>
              <p:cNvSpPr>
                <a:spLocks noChangeArrowheads="1"/>
              </p:cNvSpPr>
              <p:nvPr/>
            </p:nvSpPr>
            <p:spPr bwMode="auto">
              <a:xfrm flipV="1">
                <a:off x="1680" y="3312"/>
                <a:ext cx="96" cy="9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CC00">
                      <a:gamma/>
                      <a:shade val="46275"/>
                      <a:invGamma/>
                    </a:srgbClr>
                  </a:gs>
                  <a:gs pos="50000">
                    <a:srgbClr val="99CC00"/>
                  </a:gs>
                  <a:gs pos="100000">
                    <a:srgbClr val="99CC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AutoShape 139"/>
              <p:cNvSpPr>
                <a:spLocks noChangeArrowheads="1"/>
              </p:cNvSpPr>
              <p:nvPr/>
            </p:nvSpPr>
            <p:spPr bwMode="auto">
              <a:xfrm flipV="1">
                <a:off x="1152" y="3312"/>
                <a:ext cx="96" cy="9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CC00">
                      <a:gamma/>
                      <a:shade val="46275"/>
                      <a:invGamma/>
                    </a:srgbClr>
                  </a:gs>
                  <a:gs pos="50000">
                    <a:srgbClr val="99CC00"/>
                  </a:gs>
                  <a:gs pos="100000">
                    <a:srgbClr val="99CC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8" name="Group 140"/>
            <p:cNvGrpSpPr>
              <a:grpSpLocks/>
            </p:cNvGrpSpPr>
            <p:nvPr/>
          </p:nvGrpSpPr>
          <p:grpSpPr bwMode="auto">
            <a:xfrm>
              <a:off x="1488" y="3600"/>
              <a:ext cx="108" cy="96"/>
              <a:chOff x="2016" y="3600"/>
              <a:chExt cx="204" cy="192"/>
            </a:xfrm>
          </p:grpSpPr>
          <p:sp>
            <p:nvSpPr>
              <p:cNvPr id="140" name="Freeform 141"/>
              <p:cNvSpPr>
                <a:spLocks/>
              </p:cNvSpPr>
              <p:nvPr/>
            </p:nvSpPr>
            <p:spPr bwMode="auto">
              <a:xfrm>
                <a:off x="2016" y="3696"/>
                <a:ext cx="204" cy="1"/>
              </a:xfrm>
              <a:custGeom>
                <a:avLst/>
                <a:gdLst>
                  <a:gd name="T0" fmla="*/ 0 w 204"/>
                  <a:gd name="T1" fmla="*/ 0 h 1"/>
                  <a:gd name="T2" fmla="*/ 204 w 204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4" h="1">
                    <a:moveTo>
                      <a:pt x="0" y="0"/>
                    </a:moveTo>
                    <a:lnTo>
                      <a:pt x="204" y="0"/>
                    </a:lnTo>
                  </a:path>
                </a:pathLst>
              </a:custGeom>
              <a:noFill/>
              <a:ln w="38100" cmpd="sng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" name="Line 142"/>
              <p:cNvSpPr>
                <a:spLocks noChangeShapeType="1"/>
              </p:cNvSpPr>
              <p:nvPr/>
            </p:nvSpPr>
            <p:spPr bwMode="auto">
              <a:xfrm>
                <a:off x="2112" y="3600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39" name="Line 143"/>
            <p:cNvSpPr>
              <a:spLocks noChangeShapeType="1"/>
            </p:cNvSpPr>
            <p:nvPr/>
          </p:nvSpPr>
          <p:spPr bwMode="auto">
            <a:xfrm>
              <a:off x="912" y="3648"/>
              <a:ext cx="14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7" name="Freeform 144"/>
          <p:cNvSpPr>
            <a:spLocks/>
          </p:cNvSpPr>
          <p:nvPr/>
        </p:nvSpPr>
        <p:spPr bwMode="auto">
          <a:xfrm>
            <a:off x="2438400" y="5334000"/>
            <a:ext cx="762000" cy="76200"/>
          </a:xfrm>
          <a:custGeom>
            <a:avLst/>
            <a:gdLst>
              <a:gd name="T0" fmla="*/ 0 w 480"/>
              <a:gd name="T1" fmla="*/ 48 h 48"/>
              <a:gd name="T2" fmla="*/ 0 w 480"/>
              <a:gd name="T3" fmla="*/ 0 h 48"/>
              <a:gd name="T4" fmla="*/ 480 w 480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0" h="48">
                <a:moveTo>
                  <a:pt x="0" y="48"/>
                </a:moveTo>
                <a:lnTo>
                  <a:pt x="0" y="0"/>
                </a:lnTo>
                <a:lnTo>
                  <a:pt x="480" y="0"/>
                </a:ln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srgbClr val="000000"/>
              </a:solidFill>
            </a:endParaRPr>
          </a:p>
        </p:txBody>
      </p:sp>
      <p:sp>
        <p:nvSpPr>
          <p:cNvPr id="148" name="Line 145"/>
          <p:cNvSpPr>
            <a:spLocks noChangeShapeType="1"/>
          </p:cNvSpPr>
          <p:nvPr/>
        </p:nvSpPr>
        <p:spPr bwMode="auto">
          <a:xfrm flipV="1">
            <a:off x="3733800" y="5334000"/>
            <a:ext cx="2362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srgbClr val="000000"/>
              </a:solidFill>
            </a:endParaRPr>
          </a:p>
        </p:txBody>
      </p:sp>
      <p:grpSp>
        <p:nvGrpSpPr>
          <p:cNvPr id="149" name="Group 146"/>
          <p:cNvGrpSpPr>
            <a:grpSpLocks/>
          </p:cNvGrpSpPr>
          <p:nvPr/>
        </p:nvGrpSpPr>
        <p:grpSpPr bwMode="auto">
          <a:xfrm>
            <a:off x="457200" y="5257800"/>
            <a:ext cx="1143000" cy="457200"/>
            <a:chOff x="288" y="3312"/>
            <a:chExt cx="720" cy="288"/>
          </a:xfrm>
        </p:grpSpPr>
        <p:sp>
          <p:nvSpPr>
            <p:cNvPr id="150" name="Freeform 147"/>
            <p:cNvSpPr>
              <a:spLocks/>
            </p:cNvSpPr>
            <p:nvPr/>
          </p:nvSpPr>
          <p:spPr bwMode="auto">
            <a:xfrm>
              <a:off x="384" y="3312"/>
              <a:ext cx="624" cy="288"/>
            </a:xfrm>
            <a:custGeom>
              <a:avLst/>
              <a:gdLst>
                <a:gd name="T0" fmla="*/ 624 w 624"/>
                <a:gd name="T1" fmla="*/ 96 h 288"/>
                <a:gd name="T2" fmla="*/ 624 w 624"/>
                <a:gd name="T3" fmla="*/ 0 h 288"/>
                <a:gd name="T4" fmla="*/ 0 w 624"/>
                <a:gd name="T5" fmla="*/ 0 h 288"/>
                <a:gd name="T6" fmla="*/ 0 w 624"/>
                <a:gd name="T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4" h="288">
                  <a:moveTo>
                    <a:pt x="624" y="96"/>
                  </a:moveTo>
                  <a:lnTo>
                    <a:pt x="624" y="0"/>
                  </a:lnTo>
                  <a:lnTo>
                    <a:pt x="0" y="0"/>
                  </a:lnTo>
                  <a:lnTo>
                    <a:pt x="0" y="288"/>
                  </a:lnTo>
                </a:path>
              </a:pathLst>
            </a:custGeom>
            <a:noFill/>
            <a:ln w="571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Line 148"/>
            <p:cNvSpPr>
              <a:spLocks noChangeShapeType="1"/>
            </p:cNvSpPr>
            <p:nvPr/>
          </p:nvSpPr>
          <p:spPr bwMode="auto">
            <a:xfrm>
              <a:off x="288" y="3600"/>
              <a:ext cx="192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2" name="Group 149"/>
          <p:cNvGrpSpPr>
            <a:grpSpLocks/>
          </p:cNvGrpSpPr>
          <p:nvPr/>
        </p:nvGrpSpPr>
        <p:grpSpPr bwMode="auto">
          <a:xfrm>
            <a:off x="2743200" y="4114800"/>
            <a:ext cx="304800" cy="304800"/>
            <a:chOff x="1728" y="2544"/>
            <a:chExt cx="336" cy="336"/>
          </a:xfrm>
        </p:grpSpPr>
        <p:sp>
          <p:nvSpPr>
            <p:cNvPr id="153" name="Oval 150"/>
            <p:cNvSpPr>
              <a:spLocks noChangeArrowheads="1"/>
            </p:cNvSpPr>
            <p:nvPr/>
          </p:nvSpPr>
          <p:spPr bwMode="auto">
            <a:xfrm>
              <a:off x="1728" y="2544"/>
              <a:ext cx="336" cy="336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154" name="Line 151"/>
            <p:cNvSpPr>
              <a:spLocks noChangeShapeType="1"/>
            </p:cNvSpPr>
            <p:nvPr/>
          </p:nvSpPr>
          <p:spPr bwMode="auto">
            <a:xfrm>
              <a:off x="1824" y="2640"/>
              <a:ext cx="144" cy="14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155" name="Line 152"/>
            <p:cNvSpPr>
              <a:spLocks noChangeShapeType="1"/>
            </p:cNvSpPr>
            <p:nvPr/>
          </p:nvSpPr>
          <p:spPr bwMode="auto">
            <a:xfrm flipH="1">
              <a:off x="1824" y="2640"/>
              <a:ext cx="144" cy="14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56" name="Group 153"/>
          <p:cNvGrpSpPr>
            <a:grpSpLocks/>
          </p:cNvGrpSpPr>
          <p:nvPr/>
        </p:nvGrpSpPr>
        <p:grpSpPr bwMode="auto">
          <a:xfrm>
            <a:off x="1066800" y="4038600"/>
            <a:ext cx="457200" cy="457200"/>
            <a:chOff x="672" y="2544"/>
            <a:chExt cx="288" cy="288"/>
          </a:xfrm>
        </p:grpSpPr>
        <p:sp>
          <p:nvSpPr>
            <p:cNvPr id="157" name="Oval 154"/>
            <p:cNvSpPr>
              <a:spLocks noChangeArrowheads="1"/>
            </p:cNvSpPr>
            <p:nvPr/>
          </p:nvSpPr>
          <p:spPr bwMode="auto">
            <a:xfrm>
              <a:off x="672" y="2544"/>
              <a:ext cx="288" cy="288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Line 155"/>
            <p:cNvSpPr>
              <a:spLocks noChangeShapeType="1"/>
            </p:cNvSpPr>
            <p:nvPr/>
          </p:nvSpPr>
          <p:spPr bwMode="auto">
            <a:xfrm flipH="1">
              <a:off x="720" y="2592"/>
              <a:ext cx="192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Freeform 156"/>
            <p:cNvSpPr>
              <a:spLocks/>
            </p:cNvSpPr>
            <p:nvPr/>
          </p:nvSpPr>
          <p:spPr bwMode="auto">
            <a:xfrm>
              <a:off x="720" y="2592"/>
              <a:ext cx="180" cy="204"/>
            </a:xfrm>
            <a:custGeom>
              <a:avLst/>
              <a:gdLst>
                <a:gd name="T0" fmla="*/ 0 w 180"/>
                <a:gd name="T1" fmla="*/ 0 h 204"/>
                <a:gd name="T2" fmla="*/ 180 w 180"/>
                <a:gd name="T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0" h="204">
                  <a:moveTo>
                    <a:pt x="0" y="0"/>
                  </a:moveTo>
                  <a:lnTo>
                    <a:pt x="180" y="20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0" name="Freeform 157"/>
          <p:cNvSpPr>
            <a:spLocks/>
          </p:cNvSpPr>
          <p:nvPr/>
        </p:nvSpPr>
        <p:spPr bwMode="auto">
          <a:xfrm>
            <a:off x="1295400" y="4495800"/>
            <a:ext cx="2438400" cy="838200"/>
          </a:xfrm>
          <a:custGeom>
            <a:avLst/>
            <a:gdLst>
              <a:gd name="T0" fmla="*/ 0 w 1536"/>
              <a:gd name="T1" fmla="*/ 0 h 528"/>
              <a:gd name="T2" fmla="*/ 0 w 1536"/>
              <a:gd name="T3" fmla="*/ 192 h 528"/>
              <a:gd name="T4" fmla="*/ 1536 w 1536"/>
              <a:gd name="T5" fmla="*/ 192 h 528"/>
              <a:gd name="T6" fmla="*/ 1536 w 153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6" h="528">
                <a:moveTo>
                  <a:pt x="0" y="0"/>
                </a:moveTo>
                <a:lnTo>
                  <a:pt x="0" y="192"/>
                </a:lnTo>
                <a:lnTo>
                  <a:pt x="1536" y="192"/>
                </a:lnTo>
                <a:lnTo>
                  <a:pt x="1536" y="528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srgbClr val="000000"/>
              </a:solidFill>
            </a:endParaRPr>
          </a:p>
        </p:txBody>
      </p:sp>
      <p:sp>
        <p:nvSpPr>
          <p:cNvPr id="161" name="Line 158"/>
          <p:cNvSpPr>
            <a:spLocks noChangeShapeType="1"/>
          </p:cNvSpPr>
          <p:nvPr/>
        </p:nvSpPr>
        <p:spPr bwMode="auto">
          <a:xfrm>
            <a:off x="1524000" y="4267200"/>
            <a:ext cx="1219200" cy="15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srgbClr val="000000"/>
              </a:solidFill>
            </a:endParaRPr>
          </a:p>
        </p:txBody>
      </p:sp>
      <p:sp>
        <p:nvSpPr>
          <p:cNvPr id="162" name="Freeform 159"/>
          <p:cNvSpPr>
            <a:spLocks/>
          </p:cNvSpPr>
          <p:nvPr/>
        </p:nvSpPr>
        <p:spPr bwMode="auto">
          <a:xfrm>
            <a:off x="3048000" y="3095625"/>
            <a:ext cx="1466850" cy="1171575"/>
          </a:xfrm>
          <a:custGeom>
            <a:avLst/>
            <a:gdLst>
              <a:gd name="T0" fmla="*/ 0 w 924"/>
              <a:gd name="T1" fmla="*/ 738 h 738"/>
              <a:gd name="T2" fmla="*/ 924 w 924"/>
              <a:gd name="T3" fmla="*/ 738 h 738"/>
              <a:gd name="T4" fmla="*/ 924 w 924"/>
              <a:gd name="T5" fmla="*/ 0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4" h="738">
                <a:moveTo>
                  <a:pt x="0" y="738"/>
                </a:moveTo>
                <a:lnTo>
                  <a:pt x="924" y="738"/>
                </a:lnTo>
                <a:lnTo>
                  <a:pt x="924" y="0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srgbClr val="000000"/>
              </a:solidFill>
            </a:endParaRPr>
          </a:p>
        </p:txBody>
      </p:sp>
      <p:sp>
        <p:nvSpPr>
          <p:cNvPr id="163" name="Freeform 160"/>
          <p:cNvSpPr>
            <a:spLocks/>
          </p:cNvSpPr>
          <p:nvPr/>
        </p:nvSpPr>
        <p:spPr bwMode="auto">
          <a:xfrm>
            <a:off x="1524000" y="3095625"/>
            <a:ext cx="1581150" cy="1171575"/>
          </a:xfrm>
          <a:custGeom>
            <a:avLst/>
            <a:gdLst>
              <a:gd name="T0" fmla="*/ 0 w 996"/>
              <a:gd name="T1" fmla="*/ 738 h 738"/>
              <a:gd name="T2" fmla="*/ 588 w 996"/>
              <a:gd name="T3" fmla="*/ 372 h 738"/>
              <a:gd name="T4" fmla="*/ 996 w 996"/>
              <a:gd name="T5" fmla="*/ 372 h 738"/>
              <a:gd name="T6" fmla="*/ 996 w 996"/>
              <a:gd name="T7" fmla="*/ 0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6" h="738">
                <a:moveTo>
                  <a:pt x="0" y="738"/>
                </a:moveTo>
                <a:lnTo>
                  <a:pt x="588" y="372"/>
                </a:lnTo>
                <a:lnTo>
                  <a:pt x="996" y="372"/>
                </a:lnTo>
                <a:lnTo>
                  <a:pt x="996" y="0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srgbClr val="000000"/>
              </a:solidFill>
            </a:endParaRPr>
          </a:p>
        </p:txBody>
      </p:sp>
      <p:sp>
        <p:nvSpPr>
          <p:cNvPr id="164" name="Freeform 161"/>
          <p:cNvSpPr>
            <a:spLocks/>
          </p:cNvSpPr>
          <p:nvPr/>
        </p:nvSpPr>
        <p:spPr bwMode="auto">
          <a:xfrm>
            <a:off x="5391150" y="3086100"/>
            <a:ext cx="704850" cy="2247900"/>
          </a:xfrm>
          <a:custGeom>
            <a:avLst/>
            <a:gdLst>
              <a:gd name="T0" fmla="*/ 0 w 444"/>
              <a:gd name="T1" fmla="*/ 0 h 1416"/>
              <a:gd name="T2" fmla="*/ 0 w 444"/>
              <a:gd name="T3" fmla="*/ 1182 h 1416"/>
              <a:gd name="T4" fmla="*/ 444 w 444"/>
              <a:gd name="T5" fmla="*/ 1416 h 1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4" h="1416">
                <a:moveTo>
                  <a:pt x="0" y="0"/>
                </a:moveTo>
                <a:lnTo>
                  <a:pt x="0" y="1182"/>
                </a:lnTo>
                <a:lnTo>
                  <a:pt x="444" y="1416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srgbClr val="000000"/>
              </a:solidFill>
            </a:endParaRPr>
          </a:p>
        </p:txBody>
      </p:sp>
      <p:grpSp>
        <p:nvGrpSpPr>
          <p:cNvPr id="165" name="Group 162"/>
          <p:cNvGrpSpPr>
            <a:grpSpLocks/>
          </p:cNvGrpSpPr>
          <p:nvPr/>
        </p:nvGrpSpPr>
        <p:grpSpPr bwMode="auto">
          <a:xfrm>
            <a:off x="6110288" y="3962400"/>
            <a:ext cx="2424112" cy="266700"/>
            <a:chOff x="2016" y="1200"/>
            <a:chExt cx="3168" cy="336"/>
          </a:xfrm>
        </p:grpSpPr>
        <p:grpSp>
          <p:nvGrpSpPr>
            <p:cNvPr id="166" name="Group 163"/>
            <p:cNvGrpSpPr>
              <a:grpSpLocks/>
            </p:cNvGrpSpPr>
            <p:nvPr/>
          </p:nvGrpSpPr>
          <p:grpSpPr bwMode="auto">
            <a:xfrm>
              <a:off x="3072" y="1296"/>
              <a:ext cx="1584" cy="240"/>
              <a:chOff x="3072" y="1392"/>
              <a:chExt cx="1584" cy="240"/>
            </a:xfrm>
          </p:grpSpPr>
          <p:sp>
            <p:nvSpPr>
              <p:cNvPr id="170" name="Freeform 164"/>
              <p:cNvSpPr>
                <a:spLocks/>
              </p:cNvSpPr>
              <p:nvPr/>
            </p:nvSpPr>
            <p:spPr bwMode="auto">
              <a:xfrm rot="91549">
                <a:off x="3312" y="1440"/>
                <a:ext cx="1101" cy="186"/>
              </a:xfrm>
              <a:custGeom>
                <a:avLst/>
                <a:gdLst>
                  <a:gd name="T0" fmla="*/ 0 w 3696"/>
                  <a:gd name="T1" fmla="*/ 240 h 528"/>
                  <a:gd name="T2" fmla="*/ 672 w 3696"/>
                  <a:gd name="T3" fmla="*/ 240 h 528"/>
                  <a:gd name="T4" fmla="*/ 816 w 3696"/>
                  <a:gd name="T5" fmla="*/ 0 h 528"/>
                  <a:gd name="T6" fmla="*/ 816 w 3696"/>
                  <a:gd name="T7" fmla="*/ 528 h 528"/>
                  <a:gd name="T8" fmla="*/ 1008 w 3696"/>
                  <a:gd name="T9" fmla="*/ 0 h 528"/>
                  <a:gd name="T10" fmla="*/ 1008 w 3696"/>
                  <a:gd name="T11" fmla="*/ 528 h 528"/>
                  <a:gd name="T12" fmla="*/ 1248 w 3696"/>
                  <a:gd name="T13" fmla="*/ 0 h 528"/>
                  <a:gd name="T14" fmla="*/ 1248 w 3696"/>
                  <a:gd name="T15" fmla="*/ 528 h 528"/>
                  <a:gd name="T16" fmla="*/ 1488 w 3696"/>
                  <a:gd name="T17" fmla="*/ 0 h 528"/>
                  <a:gd name="T18" fmla="*/ 1481 w 3696"/>
                  <a:gd name="T19" fmla="*/ 528 h 528"/>
                  <a:gd name="T20" fmla="*/ 1680 w 3696"/>
                  <a:gd name="T21" fmla="*/ 0 h 528"/>
                  <a:gd name="T22" fmla="*/ 1680 w 3696"/>
                  <a:gd name="T23" fmla="*/ 528 h 528"/>
                  <a:gd name="T24" fmla="*/ 1920 w 3696"/>
                  <a:gd name="T25" fmla="*/ 0 h 528"/>
                  <a:gd name="T26" fmla="*/ 1920 w 3696"/>
                  <a:gd name="T27" fmla="*/ 528 h 528"/>
                  <a:gd name="T28" fmla="*/ 2112 w 3696"/>
                  <a:gd name="T29" fmla="*/ 0 h 528"/>
                  <a:gd name="T30" fmla="*/ 2112 w 3696"/>
                  <a:gd name="T31" fmla="*/ 528 h 528"/>
                  <a:gd name="T32" fmla="*/ 2352 w 3696"/>
                  <a:gd name="T33" fmla="*/ 0 h 528"/>
                  <a:gd name="T34" fmla="*/ 2352 w 3696"/>
                  <a:gd name="T35" fmla="*/ 528 h 528"/>
                  <a:gd name="T36" fmla="*/ 2592 w 3696"/>
                  <a:gd name="T37" fmla="*/ 0 h 528"/>
                  <a:gd name="T38" fmla="*/ 2592 w 3696"/>
                  <a:gd name="T39" fmla="*/ 528 h 528"/>
                  <a:gd name="T40" fmla="*/ 2832 w 3696"/>
                  <a:gd name="T41" fmla="*/ 0 h 528"/>
                  <a:gd name="T42" fmla="*/ 2832 w 3696"/>
                  <a:gd name="T43" fmla="*/ 528 h 528"/>
                  <a:gd name="T44" fmla="*/ 3045 w 3696"/>
                  <a:gd name="T45" fmla="*/ 1 h 528"/>
                  <a:gd name="T46" fmla="*/ 3045 w 3696"/>
                  <a:gd name="T47" fmla="*/ 528 h 528"/>
                  <a:gd name="T48" fmla="*/ 3264 w 3696"/>
                  <a:gd name="T49" fmla="*/ 144 h 528"/>
                  <a:gd name="T50" fmla="*/ 3696 w 3696"/>
                  <a:gd name="T51" fmla="*/ 144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696" h="528">
                    <a:moveTo>
                      <a:pt x="0" y="240"/>
                    </a:moveTo>
                    <a:lnTo>
                      <a:pt x="672" y="240"/>
                    </a:lnTo>
                    <a:lnTo>
                      <a:pt x="816" y="0"/>
                    </a:lnTo>
                    <a:lnTo>
                      <a:pt x="816" y="528"/>
                    </a:lnTo>
                    <a:lnTo>
                      <a:pt x="1008" y="0"/>
                    </a:lnTo>
                    <a:lnTo>
                      <a:pt x="1008" y="528"/>
                    </a:lnTo>
                    <a:lnTo>
                      <a:pt x="1248" y="0"/>
                    </a:lnTo>
                    <a:lnTo>
                      <a:pt x="1248" y="528"/>
                    </a:lnTo>
                    <a:lnTo>
                      <a:pt x="1488" y="0"/>
                    </a:lnTo>
                    <a:lnTo>
                      <a:pt x="1481" y="528"/>
                    </a:lnTo>
                    <a:lnTo>
                      <a:pt x="1680" y="0"/>
                    </a:lnTo>
                    <a:lnTo>
                      <a:pt x="1680" y="528"/>
                    </a:lnTo>
                    <a:lnTo>
                      <a:pt x="1920" y="0"/>
                    </a:lnTo>
                    <a:lnTo>
                      <a:pt x="1920" y="528"/>
                    </a:lnTo>
                    <a:lnTo>
                      <a:pt x="2112" y="0"/>
                    </a:lnTo>
                    <a:lnTo>
                      <a:pt x="2112" y="528"/>
                    </a:lnTo>
                    <a:lnTo>
                      <a:pt x="2352" y="0"/>
                    </a:lnTo>
                    <a:lnTo>
                      <a:pt x="2352" y="528"/>
                    </a:lnTo>
                    <a:lnTo>
                      <a:pt x="2592" y="0"/>
                    </a:lnTo>
                    <a:lnTo>
                      <a:pt x="2592" y="528"/>
                    </a:lnTo>
                    <a:lnTo>
                      <a:pt x="2832" y="0"/>
                    </a:lnTo>
                    <a:lnTo>
                      <a:pt x="2832" y="528"/>
                    </a:lnTo>
                    <a:lnTo>
                      <a:pt x="3045" y="1"/>
                    </a:lnTo>
                    <a:lnTo>
                      <a:pt x="3045" y="528"/>
                    </a:lnTo>
                    <a:lnTo>
                      <a:pt x="3264" y="144"/>
                    </a:lnTo>
                    <a:lnTo>
                      <a:pt x="3696" y="144"/>
                    </a:lnTo>
                  </a:path>
                </a:pathLst>
              </a:custGeom>
              <a:noFill/>
              <a:ln w="28575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Oval 165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240" cy="240"/>
              </a:xfrm>
              <a:prstGeom prst="ellips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Oval 166"/>
              <p:cNvSpPr>
                <a:spLocks noChangeArrowheads="1"/>
              </p:cNvSpPr>
              <p:nvPr/>
            </p:nvSpPr>
            <p:spPr bwMode="auto">
              <a:xfrm>
                <a:off x="3072" y="1392"/>
                <a:ext cx="240" cy="240"/>
              </a:xfrm>
              <a:prstGeom prst="ellips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7" name="Freeform 167"/>
            <p:cNvSpPr>
              <a:spLocks/>
            </p:cNvSpPr>
            <p:nvPr/>
          </p:nvSpPr>
          <p:spPr bwMode="auto">
            <a:xfrm>
              <a:off x="4512" y="1200"/>
              <a:ext cx="576" cy="336"/>
            </a:xfrm>
            <a:custGeom>
              <a:avLst/>
              <a:gdLst>
                <a:gd name="T0" fmla="*/ 0 w 576"/>
                <a:gd name="T1" fmla="*/ 0 h 336"/>
                <a:gd name="T2" fmla="*/ 144 w 576"/>
                <a:gd name="T3" fmla="*/ 192 h 336"/>
                <a:gd name="T4" fmla="*/ 576 w 576"/>
                <a:gd name="T5" fmla="*/ 192 h 336"/>
                <a:gd name="T6" fmla="*/ 576 w 576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6" h="336">
                  <a:moveTo>
                    <a:pt x="0" y="0"/>
                  </a:moveTo>
                  <a:lnTo>
                    <a:pt x="144" y="192"/>
                  </a:lnTo>
                  <a:lnTo>
                    <a:pt x="576" y="192"/>
                  </a:lnTo>
                  <a:lnTo>
                    <a:pt x="576" y="336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168" name="Line 168"/>
            <p:cNvSpPr>
              <a:spLocks noChangeShapeType="1"/>
            </p:cNvSpPr>
            <p:nvPr/>
          </p:nvSpPr>
          <p:spPr bwMode="auto">
            <a:xfrm>
              <a:off x="4992" y="1536"/>
              <a:ext cx="1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169" name="Freeform 169"/>
            <p:cNvSpPr>
              <a:spLocks/>
            </p:cNvSpPr>
            <p:nvPr/>
          </p:nvSpPr>
          <p:spPr bwMode="auto">
            <a:xfrm>
              <a:off x="2016" y="1200"/>
              <a:ext cx="1200" cy="192"/>
            </a:xfrm>
            <a:custGeom>
              <a:avLst/>
              <a:gdLst>
                <a:gd name="T0" fmla="*/ 960 w 960"/>
                <a:gd name="T1" fmla="*/ 0 h 192"/>
                <a:gd name="T2" fmla="*/ 816 w 960"/>
                <a:gd name="T3" fmla="*/ 192 h 192"/>
                <a:gd name="T4" fmla="*/ 0 w 960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0" h="192">
                  <a:moveTo>
                    <a:pt x="960" y="0"/>
                  </a:moveTo>
                  <a:lnTo>
                    <a:pt x="816" y="192"/>
                  </a:lnTo>
                  <a:lnTo>
                    <a:pt x="0" y="192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73" name="Freeform 170"/>
          <p:cNvSpPr>
            <a:spLocks/>
          </p:cNvSpPr>
          <p:nvPr/>
        </p:nvSpPr>
        <p:spPr bwMode="auto">
          <a:xfrm>
            <a:off x="6096000" y="4419600"/>
            <a:ext cx="2217738" cy="914400"/>
          </a:xfrm>
          <a:custGeom>
            <a:avLst/>
            <a:gdLst>
              <a:gd name="T0" fmla="*/ 0 w 1397"/>
              <a:gd name="T1" fmla="*/ 0 h 576"/>
              <a:gd name="T2" fmla="*/ 1392 w 1397"/>
              <a:gd name="T3" fmla="*/ 0 h 576"/>
              <a:gd name="T4" fmla="*/ 1397 w 1397"/>
              <a:gd name="T5" fmla="*/ 576 h 576"/>
              <a:gd name="T6" fmla="*/ 1143 w 1397"/>
              <a:gd name="T7" fmla="*/ 576 h 576"/>
              <a:gd name="T8" fmla="*/ 890 w 1397"/>
              <a:gd name="T9" fmla="*/ 448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7" h="576">
                <a:moveTo>
                  <a:pt x="0" y="0"/>
                </a:moveTo>
                <a:lnTo>
                  <a:pt x="1392" y="0"/>
                </a:lnTo>
                <a:lnTo>
                  <a:pt x="1397" y="576"/>
                </a:lnTo>
                <a:lnTo>
                  <a:pt x="1143" y="576"/>
                </a:lnTo>
                <a:lnTo>
                  <a:pt x="890" y="448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oval" w="med" len="med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4" name="Freeform 171"/>
          <p:cNvSpPr>
            <a:spLocks/>
          </p:cNvSpPr>
          <p:nvPr/>
        </p:nvSpPr>
        <p:spPr bwMode="auto">
          <a:xfrm>
            <a:off x="5715000" y="3095625"/>
            <a:ext cx="381000" cy="752475"/>
          </a:xfrm>
          <a:custGeom>
            <a:avLst/>
            <a:gdLst>
              <a:gd name="T0" fmla="*/ 0 w 240"/>
              <a:gd name="T1" fmla="*/ 0 h 474"/>
              <a:gd name="T2" fmla="*/ 0 w 240"/>
              <a:gd name="T3" fmla="*/ 474 h 474"/>
              <a:gd name="T4" fmla="*/ 240 w 240"/>
              <a:gd name="T5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0" h="474">
                <a:moveTo>
                  <a:pt x="0" y="0"/>
                </a:moveTo>
                <a:lnTo>
                  <a:pt x="0" y="474"/>
                </a:lnTo>
                <a:lnTo>
                  <a:pt x="240" y="474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75" name="Group 172"/>
          <p:cNvGrpSpPr>
            <a:grpSpLocks/>
          </p:cNvGrpSpPr>
          <p:nvPr/>
        </p:nvGrpSpPr>
        <p:grpSpPr bwMode="auto">
          <a:xfrm>
            <a:off x="6110288" y="5219700"/>
            <a:ext cx="404812" cy="152400"/>
            <a:chOff x="3849" y="3288"/>
            <a:chExt cx="255" cy="96"/>
          </a:xfrm>
        </p:grpSpPr>
        <p:grpSp>
          <p:nvGrpSpPr>
            <p:cNvPr id="176" name="Group 173"/>
            <p:cNvGrpSpPr>
              <a:grpSpLocks/>
            </p:cNvGrpSpPr>
            <p:nvPr/>
          </p:nvGrpSpPr>
          <p:grpSpPr bwMode="auto">
            <a:xfrm>
              <a:off x="3965" y="3288"/>
              <a:ext cx="69" cy="96"/>
              <a:chOff x="2208" y="2880"/>
              <a:chExt cx="144" cy="192"/>
            </a:xfrm>
          </p:grpSpPr>
          <p:sp>
            <p:nvSpPr>
              <p:cNvPr id="180" name="AutoShape 174"/>
              <p:cNvSpPr>
                <a:spLocks noChangeArrowheads="1"/>
              </p:cNvSpPr>
              <p:nvPr/>
            </p:nvSpPr>
            <p:spPr bwMode="auto">
              <a:xfrm rot="-5400000">
                <a:off x="2184" y="2904"/>
                <a:ext cx="192" cy="144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1" name="Line 175"/>
              <p:cNvSpPr>
                <a:spLocks noChangeShapeType="1"/>
              </p:cNvSpPr>
              <p:nvPr/>
            </p:nvSpPr>
            <p:spPr bwMode="auto">
              <a:xfrm>
                <a:off x="2208" y="2880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77" name="Line 176"/>
            <p:cNvSpPr>
              <a:spLocks noChangeShapeType="1"/>
            </p:cNvSpPr>
            <p:nvPr/>
          </p:nvSpPr>
          <p:spPr bwMode="auto">
            <a:xfrm>
              <a:off x="4034" y="3336"/>
              <a:ext cx="7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Line 177"/>
            <p:cNvSpPr>
              <a:spLocks noChangeShapeType="1"/>
            </p:cNvSpPr>
            <p:nvPr/>
          </p:nvSpPr>
          <p:spPr bwMode="auto">
            <a:xfrm>
              <a:off x="3942" y="3336"/>
              <a:ext cx="2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Line 178"/>
            <p:cNvSpPr>
              <a:spLocks noChangeShapeType="1"/>
            </p:cNvSpPr>
            <p:nvPr/>
          </p:nvSpPr>
          <p:spPr bwMode="auto">
            <a:xfrm flipH="1">
              <a:off x="3849" y="3336"/>
              <a:ext cx="9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oval" w="sm" len="sm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2" name="Group 179"/>
          <p:cNvGrpSpPr>
            <a:grpSpLocks/>
          </p:cNvGrpSpPr>
          <p:nvPr/>
        </p:nvGrpSpPr>
        <p:grpSpPr bwMode="auto">
          <a:xfrm>
            <a:off x="6248400" y="3048000"/>
            <a:ext cx="457200" cy="304800"/>
            <a:chOff x="3936" y="1824"/>
            <a:chExt cx="288" cy="192"/>
          </a:xfrm>
        </p:grpSpPr>
        <p:sp>
          <p:nvSpPr>
            <p:cNvPr id="183" name="Freeform 180"/>
            <p:cNvSpPr>
              <a:spLocks/>
            </p:cNvSpPr>
            <p:nvPr/>
          </p:nvSpPr>
          <p:spPr bwMode="auto">
            <a:xfrm>
              <a:off x="3936" y="1824"/>
              <a:ext cx="240" cy="192"/>
            </a:xfrm>
            <a:custGeom>
              <a:avLst/>
              <a:gdLst>
                <a:gd name="T0" fmla="*/ 0 w 240"/>
                <a:gd name="T1" fmla="*/ 0 h 192"/>
                <a:gd name="T2" fmla="*/ 240 w 240"/>
                <a:gd name="T3" fmla="*/ 0 h 192"/>
                <a:gd name="T4" fmla="*/ 240 w 240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192">
                  <a:moveTo>
                    <a:pt x="0" y="0"/>
                  </a:moveTo>
                  <a:lnTo>
                    <a:pt x="240" y="0"/>
                  </a:lnTo>
                  <a:lnTo>
                    <a:pt x="240" y="192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Line 181"/>
            <p:cNvSpPr>
              <a:spLocks noChangeShapeType="1"/>
            </p:cNvSpPr>
            <p:nvPr/>
          </p:nvSpPr>
          <p:spPr bwMode="auto">
            <a:xfrm>
              <a:off x="4128" y="2016"/>
              <a:ext cx="9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5" name="Text Box 182"/>
          <p:cNvSpPr txBox="1">
            <a:spLocks noChangeArrowheads="1"/>
          </p:cNvSpPr>
          <p:nvPr/>
        </p:nvSpPr>
        <p:spPr bwMode="auto">
          <a:xfrm>
            <a:off x="3186113" y="5649913"/>
            <a:ext cx="5889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00" b="1" smtClean="0">
                <a:solidFill>
                  <a:srgbClr val="000000"/>
                </a:solidFill>
              </a:rPr>
              <a:t>AMP</a:t>
            </a:r>
          </a:p>
        </p:txBody>
      </p:sp>
      <p:sp>
        <p:nvSpPr>
          <p:cNvPr id="186" name="Text Box 183"/>
          <p:cNvSpPr txBox="1">
            <a:spLocks noChangeArrowheads="1"/>
          </p:cNvSpPr>
          <p:nvPr/>
        </p:nvSpPr>
        <p:spPr bwMode="auto">
          <a:xfrm>
            <a:off x="620172" y="3429000"/>
            <a:ext cx="12875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00" b="1" dirty="0" smtClean="0">
                <a:solidFill>
                  <a:srgbClr val="000000"/>
                </a:solidFill>
              </a:rPr>
              <a:t>Conmutador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00" b="1" dirty="0" smtClean="0">
                <a:solidFill>
                  <a:srgbClr val="000000"/>
                </a:solidFill>
              </a:rPr>
              <a:t> Encendido</a:t>
            </a:r>
          </a:p>
        </p:txBody>
      </p:sp>
      <p:sp>
        <p:nvSpPr>
          <p:cNvPr id="187" name="Text Box 184"/>
          <p:cNvSpPr txBox="1">
            <a:spLocks noChangeArrowheads="1"/>
          </p:cNvSpPr>
          <p:nvPr/>
        </p:nvSpPr>
        <p:spPr bwMode="auto">
          <a:xfrm>
            <a:off x="2500313" y="3821113"/>
            <a:ext cx="79060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00" b="1" smtClean="0">
                <a:solidFill>
                  <a:srgbClr val="000000"/>
                </a:solidFill>
              </a:rPr>
              <a:t>PILOTO</a:t>
            </a:r>
          </a:p>
        </p:txBody>
      </p:sp>
      <p:sp>
        <p:nvSpPr>
          <p:cNvPr id="188" name="Text Box 185"/>
          <p:cNvSpPr txBox="1">
            <a:spLocks noChangeArrowheads="1"/>
          </p:cNvSpPr>
          <p:nvPr/>
        </p:nvSpPr>
        <p:spPr bwMode="auto">
          <a:xfrm>
            <a:off x="1517650" y="5954713"/>
            <a:ext cx="8771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00" b="1" smtClean="0">
                <a:solidFill>
                  <a:srgbClr val="000000"/>
                </a:solidFill>
              </a:rPr>
              <a:t>BATERIA</a:t>
            </a:r>
          </a:p>
        </p:txBody>
      </p:sp>
      <p:sp>
        <p:nvSpPr>
          <p:cNvPr id="189" name="Text Box 186"/>
          <p:cNvSpPr txBox="1">
            <a:spLocks noChangeArrowheads="1"/>
          </p:cNvSpPr>
          <p:nvPr/>
        </p:nvSpPr>
        <p:spPr bwMode="auto">
          <a:xfrm>
            <a:off x="7681913" y="5497513"/>
            <a:ext cx="683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00" b="1" smtClean="0">
                <a:solidFill>
                  <a:srgbClr val="000000"/>
                </a:solidFill>
              </a:rPr>
              <a:t>FASES</a:t>
            </a:r>
          </a:p>
        </p:txBody>
      </p:sp>
      <p:sp>
        <p:nvSpPr>
          <p:cNvPr id="190" name="Text Box 187"/>
          <p:cNvSpPr txBox="1">
            <a:spLocks noChangeArrowheads="1"/>
          </p:cNvSpPr>
          <p:nvPr/>
        </p:nvSpPr>
        <p:spPr bwMode="auto">
          <a:xfrm>
            <a:off x="7300913" y="3516313"/>
            <a:ext cx="87075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00" b="1" smtClean="0">
                <a:solidFill>
                  <a:srgbClr val="000000"/>
                </a:solidFill>
              </a:rPr>
              <a:t>CAMPO</a:t>
            </a:r>
          </a:p>
        </p:txBody>
      </p:sp>
    </p:spTree>
    <p:extLst>
      <p:ext uri="{BB962C8B-B14F-4D97-AF65-F5344CB8AC3E}">
        <p14:creationId xmlns:p14="http://schemas.microsoft.com/office/powerpoint/2010/main" val="337918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35161" y="251356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Funcionamiento Sistema de Carga: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435160" y="692696"/>
            <a:ext cx="1840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2. Regulación. </a:t>
            </a:r>
            <a:endParaRPr lang="es-CL" dirty="0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3467100" y="1125538"/>
            <a:ext cx="889000" cy="912812"/>
            <a:chOff x="1536" y="1440"/>
            <a:chExt cx="768" cy="768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536" y="1440"/>
              <a:ext cx="768" cy="768"/>
            </a:xfrm>
            <a:custGeom>
              <a:avLst/>
              <a:gdLst>
                <a:gd name="T0" fmla="*/ 0 w 768"/>
                <a:gd name="T1" fmla="*/ 0 h 768"/>
                <a:gd name="T2" fmla="*/ 96 w 768"/>
                <a:gd name="T3" fmla="*/ 36 h 768"/>
                <a:gd name="T4" fmla="*/ 96 w 768"/>
                <a:gd name="T5" fmla="*/ 96 h 768"/>
                <a:gd name="T6" fmla="*/ 768 w 768"/>
                <a:gd name="T7" fmla="*/ 624 h 768"/>
                <a:gd name="T8" fmla="*/ 768 w 768"/>
                <a:gd name="T9" fmla="*/ 768 h 768"/>
                <a:gd name="T10" fmla="*/ 720 w 768"/>
                <a:gd name="T11" fmla="*/ 768 h 768"/>
                <a:gd name="T12" fmla="*/ 720 w 768"/>
                <a:gd name="T13" fmla="*/ 654 h 768"/>
                <a:gd name="T14" fmla="*/ 0 w 768"/>
                <a:gd name="T15" fmla="*/ 96 h 768"/>
                <a:gd name="T16" fmla="*/ 0 w 768"/>
                <a:gd name="T17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8" h="768">
                  <a:moveTo>
                    <a:pt x="0" y="0"/>
                  </a:moveTo>
                  <a:lnTo>
                    <a:pt x="96" y="36"/>
                  </a:lnTo>
                  <a:lnTo>
                    <a:pt x="96" y="96"/>
                  </a:lnTo>
                  <a:lnTo>
                    <a:pt x="768" y="624"/>
                  </a:lnTo>
                  <a:lnTo>
                    <a:pt x="768" y="768"/>
                  </a:lnTo>
                  <a:lnTo>
                    <a:pt x="720" y="768"/>
                  </a:lnTo>
                  <a:lnTo>
                    <a:pt x="720" y="654"/>
                  </a:lnTo>
                  <a:lnTo>
                    <a:pt x="0" y="96"/>
                  </a:lnTo>
                  <a:cubicBezTo>
                    <a:pt x="0" y="64"/>
                    <a:pt x="0" y="32"/>
                    <a:pt x="0" y="0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 flipH="1">
              <a:off x="2232" y="2144"/>
              <a:ext cx="24" cy="64"/>
            </a:xfrm>
            <a:prstGeom prst="flowChartDelay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" name="Group 7"/>
          <p:cNvGrpSpPr>
            <a:grpSpLocks/>
          </p:cNvGrpSpPr>
          <p:nvPr/>
        </p:nvGrpSpPr>
        <p:grpSpPr bwMode="auto">
          <a:xfrm flipH="1">
            <a:off x="4525963" y="1125538"/>
            <a:ext cx="889000" cy="912812"/>
            <a:chOff x="1536" y="1440"/>
            <a:chExt cx="768" cy="768"/>
          </a:xfrm>
        </p:grpSpPr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1536" y="1440"/>
              <a:ext cx="768" cy="768"/>
            </a:xfrm>
            <a:custGeom>
              <a:avLst/>
              <a:gdLst>
                <a:gd name="T0" fmla="*/ 0 w 768"/>
                <a:gd name="T1" fmla="*/ 0 h 768"/>
                <a:gd name="T2" fmla="*/ 96 w 768"/>
                <a:gd name="T3" fmla="*/ 36 h 768"/>
                <a:gd name="T4" fmla="*/ 96 w 768"/>
                <a:gd name="T5" fmla="*/ 96 h 768"/>
                <a:gd name="T6" fmla="*/ 768 w 768"/>
                <a:gd name="T7" fmla="*/ 624 h 768"/>
                <a:gd name="T8" fmla="*/ 768 w 768"/>
                <a:gd name="T9" fmla="*/ 768 h 768"/>
                <a:gd name="T10" fmla="*/ 720 w 768"/>
                <a:gd name="T11" fmla="*/ 768 h 768"/>
                <a:gd name="T12" fmla="*/ 720 w 768"/>
                <a:gd name="T13" fmla="*/ 654 h 768"/>
                <a:gd name="T14" fmla="*/ 0 w 768"/>
                <a:gd name="T15" fmla="*/ 96 h 768"/>
                <a:gd name="T16" fmla="*/ 0 w 768"/>
                <a:gd name="T17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8" h="768">
                  <a:moveTo>
                    <a:pt x="0" y="0"/>
                  </a:moveTo>
                  <a:lnTo>
                    <a:pt x="96" y="36"/>
                  </a:lnTo>
                  <a:lnTo>
                    <a:pt x="96" y="96"/>
                  </a:lnTo>
                  <a:lnTo>
                    <a:pt x="768" y="624"/>
                  </a:lnTo>
                  <a:lnTo>
                    <a:pt x="768" y="768"/>
                  </a:lnTo>
                  <a:lnTo>
                    <a:pt x="720" y="768"/>
                  </a:lnTo>
                  <a:lnTo>
                    <a:pt x="720" y="654"/>
                  </a:lnTo>
                  <a:lnTo>
                    <a:pt x="0" y="96"/>
                  </a:lnTo>
                  <a:cubicBezTo>
                    <a:pt x="0" y="64"/>
                    <a:pt x="0" y="32"/>
                    <a:pt x="0" y="0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AutoShape 9"/>
            <p:cNvSpPr>
              <a:spLocks noChangeArrowheads="1"/>
            </p:cNvSpPr>
            <p:nvPr/>
          </p:nvSpPr>
          <p:spPr bwMode="auto">
            <a:xfrm flipH="1">
              <a:off x="2232" y="2144"/>
              <a:ext cx="24" cy="64"/>
            </a:xfrm>
            <a:prstGeom prst="flowChartDelay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3579813" y="1466850"/>
            <a:ext cx="720725" cy="1314450"/>
            <a:chOff x="1632" y="1728"/>
            <a:chExt cx="624" cy="1104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1632" y="2736"/>
              <a:ext cx="624" cy="96"/>
            </a:xfrm>
            <a:prstGeom prst="rect">
              <a:avLst/>
            </a:pr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1736" y="1872"/>
              <a:ext cx="416" cy="864"/>
            </a:xfrm>
            <a:prstGeom prst="rect">
              <a:avLst/>
            </a:prstGeom>
            <a:gradFill rotWithShape="0">
              <a:gsLst>
                <a:gs pos="0">
                  <a:srgbClr val="FF6600">
                    <a:gamma/>
                    <a:shade val="46275"/>
                    <a:invGamma/>
                  </a:srgbClr>
                </a:gs>
                <a:gs pos="5000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1632" y="1776"/>
              <a:ext cx="624" cy="96"/>
            </a:xfrm>
            <a:prstGeom prst="rect">
              <a:avLst/>
            </a:pr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1824" y="1728"/>
              <a:ext cx="243" cy="48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9" name="Group 15"/>
          <p:cNvGrpSpPr>
            <a:grpSpLocks/>
          </p:cNvGrpSpPr>
          <p:nvPr/>
        </p:nvGrpSpPr>
        <p:grpSpPr bwMode="auto">
          <a:xfrm>
            <a:off x="4635500" y="1466850"/>
            <a:ext cx="722313" cy="1314450"/>
            <a:chOff x="2544" y="1728"/>
            <a:chExt cx="624" cy="1104"/>
          </a:xfrm>
        </p:grpSpPr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2544" y="2736"/>
              <a:ext cx="624" cy="96"/>
            </a:xfrm>
            <a:prstGeom prst="rect">
              <a:avLst/>
            </a:pr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2648" y="1872"/>
              <a:ext cx="416" cy="864"/>
            </a:xfrm>
            <a:prstGeom prst="rect">
              <a:avLst/>
            </a:prstGeom>
            <a:gradFill rotWithShape="0">
              <a:gsLst>
                <a:gs pos="0">
                  <a:srgbClr val="FF6600">
                    <a:gamma/>
                    <a:shade val="46275"/>
                    <a:invGamma/>
                  </a:srgbClr>
                </a:gs>
                <a:gs pos="5000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2544" y="1776"/>
              <a:ext cx="624" cy="96"/>
            </a:xfrm>
            <a:prstGeom prst="rect">
              <a:avLst/>
            </a:pr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2736" y="1728"/>
              <a:ext cx="243" cy="48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2743200" y="2781300"/>
            <a:ext cx="3505200" cy="571500"/>
          </a:xfrm>
          <a:prstGeom prst="rect">
            <a:avLst/>
          </a:prstGeom>
          <a:solidFill>
            <a:srgbClr val="FFCC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2947988" y="2381250"/>
            <a:ext cx="295275" cy="742950"/>
          </a:xfrm>
          <a:custGeom>
            <a:avLst/>
            <a:gdLst>
              <a:gd name="T0" fmla="*/ 112 w 256"/>
              <a:gd name="T1" fmla="*/ 0 h 624"/>
              <a:gd name="T2" fmla="*/ 112 w 256"/>
              <a:gd name="T3" fmla="*/ 576 h 624"/>
              <a:gd name="T4" fmla="*/ 0 w 256"/>
              <a:gd name="T5" fmla="*/ 576 h 624"/>
              <a:gd name="T6" fmla="*/ 0 w 256"/>
              <a:gd name="T7" fmla="*/ 624 h 624"/>
              <a:gd name="T8" fmla="*/ 256 w 256"/>
              <a:gd name="T9" fmla="*/ 624 h 624"/>
              <a:gd name="T10" fmla="*/ 256 w 256"/>
              <a:gd name="T11" fmla="*/ 576 h 624"/>
              <a:gd name="T12" fmla="*/ 160 w 256"/>
              <a:gd name="T13" fmla="*/ 576 h 624"/>
              <a:gd name="T14" fmla="*/ 160 w 256"/>
              <a:gd name="T15" fmla="*/ 0 h 624"/>
              <a:gd name="T16" fmla="*/ 112 w 256"/>
              <a:gd name="T17" fmla="*/ 0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6" h="624">
                <a:moveTo>
                  <a:pt x="112" y="0"/>
                </a:moveTo>
                <a:lnTo>
                  <a:pt x="112" y="576"/>
                </a:lnTo>
                <a:lnTo>
                  <a:pt x="0" y="576"/>
                </a:lnTo>
                <a:lnTo>
                  <a:pt x="0" y="624"/>
                </a:lnTo>
                <a:lnTo>
                  <a:pt x="256" y="624"/>
                </a:lnTo>
                <a:lnTo>
                  <a:pt x="256" y="576"/>
                </a:lnTo>
                <a:lnTo>
                  <a:pt x="160" y="576"/>
                </a:lnTo>
                <a:lnTo>
                  <a:pt x="160" y="0"/>
                </a:lnTo>
                <a:lnTo>
                  <a:pt x="112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3132138" y="2381250"/>
            <a:ext cx="55562" cy="112713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3187700" y="2381250"/>
            <a:ext cx="112713" cy="112713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8" name="Freeform 24"/>
          <p:cNvSpPr>
            <a:spLocks/>
          </p:cNvSpPr>
          <p:nvPr/>
        </p:nvSpPr>
        <p:spPr bwMode="auto">
          <a:xfrm>
            <a:off x="3225800" y="1352550"/>
            <a:ext cx="1185863" cy="1019175"/>
          </a:xfrm>
          <a:custGeom>
            <a:avLst/>
            <a:gdLst>
              <a:gd name="T0" fmla="*/ 0 w 1024"/>
              <a:gd name="T1" fmla="*/ 856 h 856"/>
              <a:gd name="T2" fmla="*/ 0 w 1024"/>
              <a:gd name="T3" fmla="*/ 0 h 856"/>
              <a:gd name="T4" fmla="*/ 1024 w 1024"/>
              <a:gd name="T5" fmla="*/ 0 h 856"/>
              <a:gd name="T6" fmla="*/ 1024 w 1024"/>
              <a:gd name="T7" fmla="*/ 48 h 856"/>
              <a:gd name="T8" fmla="*/ 40 w 1024"/>
              <a:gd name="T9" fmla="*/ 48 h 856"/>
              <a:gd name="T10" fmla="*/ 40 w 1024"/>
              <a:gd name="T11" fmla="*/ 856 h 856"/>
              <a:gd name="T12" fmla="*/ 0 w 1024"/>
              <a:gd name="T13" fmla="*/ 856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4" h="856">
                <a:moveTo>
                  <a:pt x="0" y="856"/>
                </a:moveTo>
                <a:lnTo>
                  <a:pt x="0" y="0"/>
                </a:lnTo>
                <a:lnTo>
                  <a:pt x="1024" y="0"/>
                </a:lnTo>
                <a:lnTo>
                  <a:pt x="1024" y="48"/>
                </a:lnTo>
                <a:lnTo>
                  <a:pt x="40" y="48"/>
                </a:lnTo>
                <a:lnTo>
                  <a:pt x="40" y="856"/>
                </a:lnTo>
                <a:lnTo>
                  <a:pt x="0" y="856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9" name="Freeform 25"/>
          <p:cNvSpPr>
            <a:spLocks/>
          </p:cNvSpPr>
          <p:nvPr/>
        </p:nvSpPr>
        <p:spPr bwMode="auto">
          <a:xfrm>
            <a:off x="3783013" y="1409700"/>
            <a:ext cx="628650" cy="1714500"/>
          </a:xfrm>
          <a:custGeom>
            <a:avLst/>
            <a:gdLst>
              <a:gd name="T0" fmla="*/ 112 w 600"/>
              <a:gd name="T1" fmla="*/ 1096 h 1440"/>
              <a:gd name="T2" fmla="*/ 112 w 600"/>
              <a:gd name="T3" fmla="*/ 1392 h 1440"/>
              <a:gd name="T4" fmla="*/ 0 w 600"/>
              <a:gd name="T5" fmla="*/ 1392 h 1440"/>
              <a:gd name="T6" fmla="*/ 0 w 600"/>
              <a:gd name="T7" fmla="*/ 1440 h 1440"/>
              <a:gd name="T8" fmla="*/ 256 w 600"/>
              <a:gd name="T9" fmla="*/ 1440 h 1440"/>
              <a:gd name="T10" fmla="*/ 256 w 600"/>
              <a:gd name="T11" fmla="*/ 1392 h 1440"/>
              <a:gd name="T12" fmla="*/ 160 w 600"/>
              <a:gd name="T13" fmla="*/ 1392 h 1440"/>
              <a:gd name="T14" fmla="*/ 160 w 600"/>
              <a:gd name="T15" fmla="*/ 1152 h 1440"/>
              <a:gd name="T16" fmla="*/ 600 w 600"/>
              <a:gd name="T17" fmla="*/ 1152 h 1440"/>
              <a:gd name="T18" fmla="*/ 600 w 600"/>
              <a:gd name="T19" fmla="*/ 0 h 1440"/>
              <a:gd name="T20" fmla="*/ 424 w 600"/>
              <a:gd name="T21" fmla="*/ 0 h 1440"/>
              <a:gd name="T22" fmla="*/ 424 w 600"/>
              <a:gd name="T23" fmla="*/ 48 h 1440"/>
              <a:gd name="T24" fmla="*/ 552 w 600"/>
              <a:gd name="T25" fmla="*/ 48 h 1440"/>
              <a:gd name="T26" fmla="*/ 552 w 600"/>
              <a:gd name="T27" fmla="*/ 1096 h 1440"/>
              <a:gd name="T28" fmla="*/ 112 w 600"/>
              <a:gd name="T29" fmla="*/ 1096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00" h="1440">
                <a:moveTo>
                  <a:pt x="112" y="1096"/>
                </a:moveTo>
                <a:lnTo>
                  <a:pt x="112" y="1392"/>
                </a:lnTo>
                <a:lnTo>
                  <a:pt x="0" y="1392"/>
                </a:lnTo>
                <a:lnTo>
                  <a:pt x="0" y="1440"/>
                </a:lnTo>
                <a:lnTo>
                  <a:pt x="256" y="1440"/>
                </a:lnTo>
                <a:lnTo>
                  <a:pt x="256" y="1392"/>
                </a:lnTo>
                <a:lnTo>
                  <a:pt x="160" y="1392"/>
                </a:lnTo>
                <a:lnTo>
                  <a:pt x="160" y="1152"/>
                </a:lnTo>
                <a:lnTo>
                  <a:pt x="600" y="1152"/>
                </a:lnTo>
                <a:lnTo>
                  <a:pt x="600" y="0"/>
                </a:lnTo>
                <a:lnTo>
                  <a:pt x="424" y="0"/>
                </a:lnTo>
                <a:lnTo>
                  <a:pt x="424" y="48"/>
                </a:lnTo>
                <a:lnTo>
                  <a:pt x="552" y="48"/>
                </a:lnTo>
                <a:lnTo>
                  <a:pt x="552" y="1096"/>
                </a:lnTo>
                <a:lnTo>
                  <a:pt x="112" y="1096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0" name="Freeform 26"/>
          <p:cNvSpPr>
            <a:spLocks/>
          </p:cNvSpPr>
          <p:nvPr/>
        </p:nvSpPr>
        <p:spPr bwMode="auto">
          <a:xfrm>
            <a:off x="4356100" y="1409700"/>
            <a:ext cx="334963" cy="1714500"/>
          </a:xfrm>
          <a:custGeom>
            <a:avLst/>
            <a:gdLst>
              <a:gd name="T0" fmla="*/ 112 w 288"/>
              <a:gd name="T1" fmla="*/ 0 h 1440"/>
              <a:gd name="T2" fmla="*/ 112 w 288"/>
              <a:gd name="T3" fmla="*/ 1392 h 1440"/>
              <a:gd name="T4" fmla="*/ 0 w 288"/>
              <a:gd name="T5" fmla="*/ 1392 h 1440"/>
              <a:gd name="T6" fmla="*/ 0 w 288"/>
              <a:gd name="T7" fmla="*/ 1440 h 1440"/>
              <a:gd name="T8" fmla="*/ 256 w 288"/>
              <a:gd name="T9" fmla="*/ 1440 h 1440"/>
              <a:gd name="T10" fmla="*/ 256 w 288"/>
              <a:gd name="T11" fmla="*/ 1392 h 1440"/>
              <a:gd name="T12" fmla="*/ 160 w 288"/>
              <a:gd name="T13" fmla="*/ 1392 h 1440"/>
              <a:gd name="T14" fmla="*/ 160 w 288"/>
              <a:gd name="T15" fmla="*/ 40 h 1440"/>
              <a:gd name="T16" fmla="*/ 288 w 288"/>
              <a:gd name="T17" fmla="*/ 40 h 1440"/>
              <a:gd name="T18" fmla="*/ 288 w 288"/>
              <a:gd name="T19" fmla="*/ 0 h 1440"/>
              <a:gd name="T20" fmla="*/ 112 w 288"/>
              <a:gd name="T21" fmla="*/ 0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8" h="1440">
                <a:moveTo>
                  <a:pt x="112" y="0"/>
                </a:moveTo>
                <a:lnTo>
                  <a:pt x="112" y="1392"/>
                </a:lnTo>
                <a:lnTo>
                  <a:pt x="0" y="1392"/>
                </a:lnTo>
                <a:lnTo>
                  <a:pt x="0" y="1440"/>
                </a:lnTo>
                <a:lnTo>
                  <a:pt x="256" y="1440"/>
                </a:lnTo>
                <a:lnTo>
                  <a:pt x="256" y="1392"/>
                </a:lnTo>
                <a:lnTo>
                  <a:pt x="160" y="1392"/>
                </a:lnTo>
                <a:lnTo>
                  <a:pt x="160" y="40"/>
                </a:lnTo>
                <a:lnTo>
                  <a:pt x="288" y="40"/>
                </a:lnTo>
                <a:lnTo>
                  <a:pt x="288" y="0"/>
                </a:lnTo>
                <a:lnTo>
                  <a:pt x="112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" name="Freeform 27"/>
          <p:cNvSpPr>
            <a:spLocks/>
          </p:cNvSpPr>
          <p:nvPr/>
        </p:nvSpPr>
        <p:spPr bwMode="auto">
          <a:xfrm>
            <a:off x="4857750" y="2733675"/>
            <a:ext cx="188913" cy="390525"/>
          </a:xfrm>
          <a:custGeom>
            <a:avLst/>
            <a:gdLst>
              <a:gd name="T0" fmla="*/ 112 w 162"/>
              <a:gd name="T1" fmla="*/ 0 h 328"/>
              <a:gd name="T2" fmla="*/ 112 w 162"/>
              <a:gd name="T3" fmla="*/ 280 h 328"/>
              <a:gd name="T4" fmla="*/ 0 w 162"/>
              <a:gd name="T5" fmla="*/ 280 h 328"/>
              <a:gd name="T6" fmla="*/ 0 w 162"/>
              <a:gd name="T7" fmla="*/ 328 h 328"/>
              <a:gd name="T8" fmla="*/ 162 w 162"/>
              <a:gd name="T9" fmla="*/ 328 h 328"/>
              <a:gd name="T10" fmla="*/ 160 w 162"/>
              <a:gd name="T11" fmla="*/ 0 h 328"/>
              <a:gd name="T12" fmla="*/ 112 w 162"/>
              <a:gd name="T13" fmla="*/ 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2" h="328">
                <a:moveTo>
                  <a:pt x="112" y="0"/>
                </a:moveTo>
                <a:lnTo>
                  <a:pt x="112" y="280"/>
                </a:lnTo>
                <a:lnTo>
                  <a:pt x="0" y="280"/>
                </a:lnTo>
                <a:lnTo>
                  <a:pt x="0" y="328"/>
                </a:lnTo>
                <a:lnTo>
                  <a:pt x="162" y="328"/>
                </a:lnTo>
                <a:lnTo>
                  <a:pt x="160" y="0"/>
                </a:lnTo>
                <a:lnTo>
                  <a:pt x="112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2" name="Freeform 28"/>
          <p:cNvSpPr>
            <a:spLocks/>
          </p:cNvSpPr>
          <p:nvPr/>
        </p:nvSpPr>
        <p:spPr bwMode="auto">
          <a:xfrm>
            <a:off x="5284788" y="2381250"/>
            <a:ext cx="184150" cy="742950"/>
          </a:xfrm>
          <a:custGeom>
            <a:avLst/>
            <a:gdLst>
              <a:gd name="T0" fmla="*/ 112 w 160"/>
              <a:gd name="T1" fmla="*/ 0 h 624"/>
              <a:gd name="T2" fmla="*/ 112 w 160"/>
              <a:gd name="T3" fmla="*/ 576 h 624"/>
              <a:gd name="T4" fmla="*/ 0 w 160"/>
              <a:gd name="T5" fmla="*/ 576 h 624"/>
              <a:gd name="T6" fmla="*/ 0 w 160"/>
              <a:gd name="T7" fmla="*/ 624 h 624"/>
              <a:gd name="T8" fmla="*/ 160 w 160"/>
              <a:gd name="T9" fmla="*/ 624 h 624"/>
              <a:gd name="T10" fmla="*/ 160 w 160"/>
              <a:gd name="T11" fmla="*/ 0 h 624"/>
              <a:gd name="T12" fmla="*/ 112 w 160"/>
              <a:gd name="T13" fmla="*/ 0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0" h="624">
                <a:moveTo>
                  <a:pt x="112" y="0"/>
                </a:moveTo>
                <a:lnTo>
                  <a:pt x="112" y="576"/>
                </a:lnTo>
                <a:lnTo>
                  <a:pt x="0" y="576"/>
                </a:lnTo>
                <a:lnTo>
                  <a:pt x="0" y="624"/>
                </a:lnTo>
                <a:lnTo>
                  <a:pt x="160" y="624"/>
                </a:lnTo>
                <a:lnTo>
                  <a:pt x="160" y="0"/>
                </a:lnTo>
                <a:lnTo>
                  <a:pt x="112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3411538" y="2381250"/>
            <a:ext cx="55562" cy="112713"/>
          </a:xfrm>
          <a:prstGeom prst="rect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4" name="Freeform 30"/>
          <p:cNvSpPr>
            <a:spLocks/>
          </p:cNvSpPr>
          <p:nvPr/>
        </p:nvSpPr>
        <p:spPr bwMode="auto">
          <a:xfrm flipH="1">
            <a:off x="3281363" y="2381250"/>
            <a:ext cx="241300" cy="400050"/>
          </a:xfrm>
          <a:custGeom>
            <a:avLst/>
            <a:gdLst>
              <a:gd name="T0" fmla="*/ 0 w 208"/>
              <a:gd name="T1" fmla="*/ 0 h 336"/>
              <a:gd name="T2" fmla="*/ 0 w 208"/>
              <a:gd name="T3" fmla="*/ 336 h 336"/>
              <a:gd name="T4" fmla="*/ 208 w 208"/>
              <a:gd name="T5" fmla="*/ 336 h 336"/>
              <a:gd name="T6" fmla="*/ 208 w 208"/>
              <a:gd name="T7" fmla="*/ 288 h 336"/>
              <a:gd name="T8" fmla="*/ 48 w 208"/>
              <a:gd name="T9" fmla="*/ 288 h 336"/>
              <a:gd name="T10" fmla="*/ 48 w 208"/>
              <a:gd name="T11" fmla="*/ 0 h 336"/>
              <a:gd name="T12" fmla="*/ 0 w 208"/>
              <a:gd name="T13" fmla="*/ 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8" h="336">
                <a:moveTo>
                  <a:pt x="0" y="0"/>
                </a:moveTo>
                <a:lnTo>
                  <a:pt x="0" y="336"/>
                </a:lnTo>
                <a:lnTo>
                  <a:pt x="208" y="336"/>
                </a:lnTo>
                <a:lnTo>
                  <a:pt x="208" y="288"/>
                </a:lnTo>
                <a:lnTo>
                  <a:pt x="48" y="288"/>
                </a:lnTo>
                <a:lnTo>
                  <a:pt x="48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5468938" y="2381250"/>
            <a:ext cx="55562" cy="112713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6" name="Rectangle 32"/>
          <p:cNvSpPr>
            <a:spLocks noChangeArrowheads="1"/>
          </p:cNvSpPr>
          <p:nvPr/>
        </p:nvSpPr>
        <p:spPr bwMode="auto">
          <a:xfrm flipH="1">
            <a:off x="5526088" y="2381250"/>
            <a:ext cx="112712" cy="112713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7" name="Rectangle 33"/>
          <p:cNvSpPr>
            <a:spLocks noChangeArrowheads="1"/>
          </p:cNvSpPr>
          <p:nvPr/>
        </p:nvSpPr>
        <p:spPr bwMode="auto">
          <a:xfrm>
            <a:off x="5694363" y="2381250"/>
            <a:ext cx="53975" cy="112713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8" name="Freeform 34"/>
          <p:cNvSpPr>
            <a:spLocks/>
          </p:cNvSpPr>
          <p:nvPr/>
        </p:nvSpPr>
        <p:spPr bwMode="auto">
          <a:xfrm>
            <a:off x="5618163" y="2381250"/>
            <a:ext cx="317500" cy="742950"/>
          </a:xfrm>
          <a:custGeom>
            <a:avLst/>
            <a:gdLst>
              <a:gd name="T0" fmla="*/ 112 w 274"/>
              <a:gd name="T1" fmla="*/ 0 h 624"/>
              <a:gd name="T2" fmla="*/ 112 w 274"/>
              <a:gd name="T3" fmla="*/ 576 h 624"/>
              <a:gd name="T4" fmla="*/ 0 w 274"/>
              <a:gd name="T5" fmla="*/ 576 h 624"/>
              <a:gd name="T6" fmla="*/ 0 w 274"/>
              <a:gd name="T7" fmla="*/ 624 h 624"/>
              <a:gd name="T8" fmla="*/ 160 w 274"/>
              <a:gd name="T9" fmla="*/ 624 h 624"/>
              <a:gd name="T10" fmla="*/ 160 w 274"/>
              <a:gd name="T11" fmla="*/ 336 h 624"/>
              <a:gd name="T12" fmla="*/ 274 w 274"/>
              <a:gd name="T13" fmla="*/ 336 h 624"/>
              <a:gd name="T14" fmla="*/ 274 w 274"/>
              <a:gd name="T15" fmla="*/ 294 h 624"/>
              <a:gd name="T16" fmla="*/ 160 w 274"/>
              <a:gd name="T17" fmla="*/ 294 h 624"/>
              <a:gd name="T18" fmla="*/ 160 w 274"/>
              <a:gd name="T19" fmla="*/ 0 h 624"/>
              <a:gd name="T20" fmla="*/ 112 w 274"/>
              <a:gd name="T21" fmla="*/ 0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4" h="624">
                <a:moveTo>
                  <a:pt x="112" y="0"/>
                </a:moveTo>
                <a:lnTo>
                  <a:pt x="112" y="576"/>
                </a:lnTo>
                <a:lnTo>
                  <a:pt x="0" y="576"/>
                </a:lnTo>
                <a:lnTo>
                  <a:pt x="0" y="624"/>
                </a:lnTo>
                <a:lnTo>
                  <a:pt x="160" y="624"/>
                </a:lnTo>
                <a:lnTo>
                  <a:pt x="160" y="336"/>
                </a:lnTo>
                <a:lnTo>
                  <a:pt x="274" y="336"/>
                </a:lnTo>
                <a:lnTo>
                  <a:pt x="274" y="294"/>
                </a:lnTo>
                <a:lnTo>
                  <a:pt x="160" y="294"/>
                </a:lnTo>
                <a:lnTo>
                  <a:pt x="160" y="0"/>
                </a:lnTo>
                <a:lnTo>
                  <a:pt x="112" y="0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9" name="AutoShape 35"/>
          <p:cNvSpPr>
            <a:spLocks noChangeArrowheads="1"/>
          </p:cNvSpPr>
          <p:nvPr/>
        </p:nvSpPr>
        <p:spPr bwMode="auto">
          <a:xfrm rot="5400000" flipH="1">
            <a:off x="4583906" y="1300957"/>
            <a:ext cx="28575" cy="74612"/>
          </a:xfrm>
          <a:prstGeom prst="flowChartDelay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0" name="AutoShape 36"/>
          <p:cNvSpPr>
            <a:spLocks noChangeArrowheads="1"/>
          </p:cNvSpPr>
          <p:nvPr/>
        </p:nvSpPr>
        <p:spPr bwMode="auto">
          <a:xfrm rot="5400000" flipH="1">
            <a:off x="5864225" y="2671763"/>
            <a:ext cx="28575" cy="76200"/>
          </a:xfrm>
          <a:prstGeom prst="flowChartDelay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1" name="AutoShape 37"/>
          <p:cNvSpPr>
            <a:spLocks noChangeArrowheads="1"/>
          </p:cNvSpPr>
          <p:nvPr/>
        </p:nvSpPr>
        <p:spPr bwMode="auto">
          <a:xfrm rot="5400000" flipH="1">
            <a:off x="4306094" y="1302544"/>
            <a:ext cx="28575" cy="71437"/>
          </a:xfrm>
          <a:prstGeom prst="flowChartDelay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2" name="AutoShape 38"/>
          <p:cNvSpPr>
            <a:spLocks noChangeArrowheads="1"/>
          </p:cNvSpPr>
          <p:nvPr/>
        </p:nvSpPr>
        <p:spPr bwMode="auto">
          <a:xfrm rot="5400000" flipH="1">
            <a:off x="3360738" y="2673350"/>
            <a:ext cx="28575" cy="73025"/>
          </a:xfrm>
          <a:prstGeom prst="flowChartDelay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43" name="Group 39"/>
          <p:cNvGrpSpPr>
            <a:grpSpLocks/>
          </p:cNvGrpSpPr>
          <p:nvPr/>
        </p:nvGrpSpPr>
        <p:grpSpPr bwMode="auto">
          <a:xfrm>
            <a:off x="3494088" y="1697038"/>
            <a:ext cx="1031875" cy="933450"/>
            <a:chOff x="1560" y="1920"/>
            <a:chExt cx="888" cy="786"/>
          </a:xfrm>
        </p:grpSpPr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1680" y="1920"/>
              <a:ext cx="768" cy="72"/>
            </a:xfrm>
            <a:custGeom>
              <a:avLst/>
              <a:gdLst>
                <a:gd name="T0" fmla="*/ 768 w 768"/>
                <a:gd name="T1" fmla="*/ 0 h 72"/>
                <a:gd name="T2" fmla="*/ 480 w 768"/>
                <a:gd name="T3" fmla="*/ 0 h 72"/>
                <a:gd name="T4" fmla="*/ 0 w 768"/>
                <a:gd name="T5" fmla="*/ 48 h 72"/>
                <a:gd name="T6" fmla="*/ 48 w 768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8" h="72">
                  <a:moveTo>
                    <a:pt x="768" y="0"/>
                  </a:moveTo>
                  <a:lnTo>
                    <a:pt x="480" y="0"/>
                  </a:lnTo>
                  <a:lnTo>
                    <a:pt x="0" y="48"/>
                  </a:lnTo>
                  <a:lnTo>
                    <a:pt x="48" y="72"/>
                  </a:lnTo>
                </a:path>
              </a:pathLst>
            </a:custGeom>
            <a:noFill/>
            <a:ln w="28575" cmpd="sng">
              <a:solidFill>
                <a:srgbClr val="FD5D59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grpSp>
          <p:nvGrpSpPr>
            <p:cNvPr id="45" name="Group 41"/>
            <p:cNvGrpSpPr>
              <a:grpSpLocks/>
            </p:cNvGrpSpPr>
            <p:nvPr/>
          </p:nvGrpSpPr>
          <p:grpSpPr bwMode="auto">
            <a:xfrm>
              <a:off x="1560" y="1968"/>
              <a:ext cx="648" cy="738"/>
              <a:chOff x="1560" y="1968"/>
              <a:chExt cx="648" cy="738"/>
            </a:xfrm>
          </p:grpSpPr>
          <p:sp>
            <p:nvSpPr>
              <p:cNvPr id="46" name="Freeform 42"/>
              <p:cNvSpPr>
                <a:spLocks/>
              </p:cNvSpPr>
              <p:nvPr/>
            </p:nvSpPr>
            <p:spPr bwMode="auto">
              <a:xfrm>
                <a:off x="1680" y="1968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Freeform 43"/>
              <p:cNvSpPr>
                <a:spLocks/>
              </p:cNvSpPr>
              <p:nvPr/>
            </p:nvSpPr>
            <p:spPr bwMode="auto">
              <a:xfrm>
                <a:off x="1680" y="2022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Freeform 44"/>
              <p:cNvSpPr>
                <a:spLocks/>
              </p:cNvSpPr>
              <p:nvPr/>
            </p:nvSpPr>
            <p:spPr bwMode="auto">
              <a:xfrm>
                <a:off x="1680" y="2070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Freeform 45"/>
              <p:cNvSpPr>
                <a:spLocks/>
              </p:cNvSpPr>
              <p:nvPr/>
            </p:nvSpPr>
            <p:spPr bwMode="auto">
              <a:xfrm>
                <a:off x="1680" y="2118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Freeform 46"/>
              <p:cNvSpPr>
                <a:spLocks/>
              </p:cNvSpPr>
              <p:nvPr/>
            </p:nvSpPr>
            <p:spPr bwMode="auto">
              <a:xfrm>
                <a:off x="1680" y="2166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Freeform 47"/>
              <p:cNvSpPr>
                <a:spLocks/>
              </p:cNvSpPr>
              <p:nvPr/>
            </p:nvSpPr>
            <p:spPr bwMode="auto">
              <a:xfrm>
                <a:off x="1680" y="2214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Freeform 48"/>
              <p:cNvSpPr>
                <a:spLocks/>
              </p:cNvSpPr>
              <p:nvPr/>
            </p:nvSpPr>
            <p:spPr bwMode="auto">
              <a:xfrm>
                <a:off x="1680" y="2262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Freeform 49"/>
              <p:cNvSpPr>
                <a:spLocks/>
              </p:cNvSpPr>
              <p:nvPr/>
            </p:nvSpPr>
            <p:spPr bwMode="auto">
              <a:xfrm>
                <a:off x="1680" y="2310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Freeform 50"/>
              <p:cNvSpPr>
                <a:spLocks/>
              </p:cNvSpPr>
              <p:nvPr/>
            </p:nvSpPr>
            <p:spPr bwMode="auto">
              <a:xfrm>
                <a:off x="1680" y="2358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Freeform 51"/>
              <p:cNvSpPr>
                <a:spLocks/>
              </p:cNvSpPr>
              <p:nvPr/>
            </p:nvSpPr>
            <p:spPr bwMode="auto">
              <a:xfrm>
                <a:off x="1680" y="2406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Freeform 52"/>
              <p:cNvSpPr>
                <a:spLocks/>
              </p:cNvSpPr>
              <p:nvPr/>
            </p:nvSpPr>
            <p:spPr bwMode="auto">
              <a:xfrm>
                <a:off x="1680" y="2454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Freeform 53"/>
              <p:cNvSpPr>
                <a:spLocks/>
              </p:cNvSpPr>
              <p:nvPr/>
            </p:nvSpPr>
            <p:spPr bwMode="auto">
              <a:xfrm>
                <a:off x="1680" y="2502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Freeform 54"/>
              <p:cNvSpPr>
                <a:spLocks/>
              </p:cNvSpPr>
              <p:nvPr/>
            </p:nvSpPr>
            <p:spPr bwMode="auto">
              <a:xfrm>
                <a:off x="1680" y="2550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Freeform 55"/>
              <p:cNvSpPr>
                <a:spLocks/>
              </p:cNvSpPr>
              <p:nvPr/>
            </p:nvSpPr>
            <p:spPr bwMode="auto">
              <a:xfrm>
                <a:off x="1560" y="2598"/>
                <a:ext cx="648" cy="108"/>
              </a:xfrm>
              <a:custGeom>
                <a:avLst/>
                <a:gdLst>
                  <a:gd name="T0" fmla="*/ 594 w 648"/>
                  <a:gd name="T1" fmla="*/ 0 h 108"/>
                  <a:gd name="T2" fmla="*/ 648 w 648"/>
                  <a:gd name="T3" fmla="*/ 18 h 108"/>
                  <a:gd name="T4" fmla="*/ 120 w 648"/>
                  <a:gd name="T5" fmla="*/ 66 h 108"/>
                  <a:gd name="T6" fmla="*/ 0 w 648"/>
                  <a:gd name="T7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8" h="108">
                    <a:moveTo>
                      <a:pt x="594" y="0"/>
                    </a:moveTo>
                    <a:lnTo>
                      <a:pt x="648" y="18"/>
                    </a:lnTo>
                    <a:lnTo>
                      <a:pt x="120" y="66"/>
                    </a:lnTo>
                    <a:lnTo>
                      <a:pt x="0" y="108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60" name="Group 56"/>
          <p:cNvGrpSpPr>
            <a:grpSpLocks/>
          </p:cNvGrpSpPr>
          <p:nvPr/>
        </p:nvGrpSpPr>
        <p:grpSpPr bwMode="auto">
          <a:xfrm>
            <a:off x="4608513" y="1752600"/>
            <a:ext cx="693737" cy="1079500"/>
            <a:chOff x="2520" y="2152"/>
            <a:chExt cx="600" cy="907"/>
          </a:xfrm>
        </p:grpSpPr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2592" y="2153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62" name="Freeform 58"/>
            <p:cNvSpPr>
              <a:spLocks/>
            </p:cNvSpPr>
            <p:nvPr/>
          </p:nvSpPr>
          <p:spPr bwMode="auto">
            <a:xfrm>
              <a:off x="2592" y="2207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63" name="Freeform 59"/>
            <p:cNvSpPr>
              <a:spLocks/>
            </p:cNvSpPr>
            <p:nvPr/>
          </p:nvSpPr>
          <p:spPr bwMode="auto">
            <a:xfrm>
              <a:off x="2592" y="2255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2592" y="2303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2592" y="2351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2592" y="2399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2592" y="2447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2592" y="2495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2592" y="2543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2592" y="2591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2592" y="2639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2592" y="2687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73" name="Freeform 69"/>
            <p:cNvSpPr>
              <a:spLocks/>
            </p:cNvSpPr>
            <p:nvPr/>
          </p:nvSpPr>
          <p:spPr bwMode="auto">
            <a:xfrm>
              <a:off x="2592" y="2735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auto">
            <a:xfrm>
              <a:off x="2592" y="2783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75" name="Freeform 71"/>
            <p:cNvSpPr>
              <a:spLocks/>
            </p:cNvSpPr>
            <p:nvPr/>
          </p:nvSpPr>
          <p:spPr bwMode="auto">
            <a:xfrm>
              <a:off x="2520" y="2152"/>
              <a:ext cx="120" cy="901"/>
            </a:xfrm>
            <a:custGeom>
              <a:avLst/>
              <a:gdLst>
                <a:gd name="T0" fmla="*/ 0 w 120"/>
                <a:gd name="T1" fmla="*/ 901 h 901"/>
                <a:gd name="T2" fmla="*/ 0 w 120"/>
                <a:gd name="T3" fmla="*/ 721 h 901"/>
                <a:gd name="T4" fmla="*/ 40 w 120"/>
                <a:gd name="T5" fmla="*/ 720 h 901"/>
                <a:gd name="T6" fmla="*/ 40 w 120"/>
                <a:gd name="T7" fmla="*/ 0 h 901"/>
                <a:gd name="T8" fmla="*/ 120 w 120"/>
                <a:gd name="T9" fmla="*/ 1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901">
                  <a:moveTo>
                    <a:pt x="0" y="901"/>
                  </a:moveTo>
                  <a:lnTo>
                    <a:pt x="0" y="721"/>
                  </a:lnTo>
                  <a:lnTo>
                    <a:pt x="40" y="720"/>
                  </a:lnTo>
                  <a:lnTo>
                    <a:pt x="40" y="0"/>
                  </a:lnTo>
                  <a:lnTo>
                    <a:pt x="120" y="1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76" name="Freeform 72"/>
            <p:cNvSpPr>
              <a:spLocks/>
            </p:cNvSpPr>
            <p:nvPr/>
          </p:nvSpPr>
          <p:spPr bwMode="auto">
            <a:xfrm>
              <a:off x="2874" y="2831"/>
              <a:ext cx="246" cy="228"/>
            </a:xfrm>
            <a:custGeom>
              <a:avLst/>
              <a:gdLst>
                <a:gd name="T0" fmla="*/ 192 w 246"/>
                <a:gd name="T1" fmla="*/ 0 h 228"/>
                <a:gd name="T2" fmla="*/ 246 w 246"/>
                <a:gd name="T3" fmla="*/ 18 h 228"/>
                <a:gd name="T4" fmla="*/ 0 w 246"/>
                <a:gd name="T5" fmla="*/ 54 h 228"/>
                <a:gd name="T6" fmla="*/ 0 w 246"/>
                <a:gd name="T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6" h="228">
                  <a:moveTo>
                    <a:pt x="192" y="0"/>
                  </a:moveTo>
                  <a:lnTo>
                    <a:pt x="246" y="18"/>
                  </a:lnTo>
                  <a:lnTo>
                    <a:pt x="0" y="54"/>
                  </a:lnTo>
                  <a:lnTo>
                    <a:pt x="0" y="228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7" name="AutoShape 73"/>
          <p:cNvSpPr>
            <a:spLocks noChangeArrowheads="1"/>
          </p:cNvSpPr>
          <p:nvPr/>
        </p:nvSpPr>
        <p:spPr bwMode="auto">
          <a:xfrm>
            <a:off x="3243263" y="2895600"/>
            <a:ext cx="558800" cy="114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DDDDD">
                  <a:gamma/>
                  <a:shade val="46275"/>
                  <a:invGamma/>
                </a:srgbClr>
              </a:gs>
              <a:gs pos="5000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78" name="Group 74"/>
          <p:cNvGrpSpPr>
            <a:grpSpLocks/>
          </p:cNvGrpSpPr>
          <p:nvPr/>
        </p:nvGrpSpPr>
        <p:grpSpPr bwMode="auto">
          <a:xfrm>
            <a:off x="3109913" y="2867025"/>
            <a:ext cx="801687" cy="152400"/>
            <a:chOff x="1228" y="2904"/>
            <a:chExt cx="692" cy="128"/>
          </a:xfrm>
        </p:grpSpPr>
        <p:sp>
          <p:nvSpPr>
            <p:cNvPr id="79" name="Freeform 75"/>
            <p:cNvSpPr>
              <a:spLocks/>
            </p:cNvSpPr>
            <p:nvPr/>
          </p:nvSpPr>
          <p:spPr bwMode="auto">
            <a:xfrm>
              <a:off x="1228" y="2976"/>
              <a:ext cx="116" cy="1"/>
            </a:xfrm>
            <a:custGeom>
              <a:avLst/>
              <a:gdLst>
                <a:gd name="T0" fmla="*/ 116 w 116"/>
                <a:gd name="T1" fmla="*/ 0 h 1"/>
                <a:gd name="T2" fmla="*/ 0 w 11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6" h="1">
                  <a:moveTo>
                    <a:pt x="116" y="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663300"/>
              </a:solidFill>
              <a:round/>
              <a:headEnd type="none" w="med" len="med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80" name="Line 76"/>
            <p:cNvSpPr>
              <a:spLocks noChangeShapeType="1"/>
            </p:cNvSpPr>
            <p:nvPr/>
          </p:nvSpPr>
          <p:spPr bwMode="auto">
            <a:xfrm>
              <a:off x="1824" y="2976"/>
              <a:ext cx="96" cy="0"/>
            </a:xfrm>
            <a:prstGeom prst="line">
              <a:avLst/>
            </a:prstGeom>
            <a:noFill/>
            <a:ln w="19050">
              <a:solidFill>
                <a:srgbClr val="663300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81" name="Freeform 77"/>
            <p:cNvSpPr>
              <a:spLocks/>
            </p:cNvSpPr>
            <p:nvPr/>
          </p:nvSpPr>
          <p:spPr bwMode="auto">
            <a:xfrm>
              <a:off x="1392" y="2912"/>
              <a:ext cx="56" cy="120"/>
            </a:xfrm>
            <a:custGeom>
              <a:avLst/>
              <a:gdLst>
                <a:gd name="T0" fmla="*/ 0 w 56"/>
                <a:gd name="T1" fmla="*/ 16 h 120"/>
                <a:gd name="T2" fmla="*/ 16 w 56"/>
                <a:gd name="T3" fmla="*/ 0 h 120"/>
                <a:gd name="T4" fmla="*/ 28 w 56"/>
                <a:gd name="T5" fmla="*/ 120 h 120"/>
                <a:gd name="T6" fmla="*/ 56 w 56"/>
                <a:gd name="T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20">
                  <a:moveTo>
                    <a:pt x="0" y="16"/>
                  </a:moveTo>
                  <a:lnTo>
                    <a:pt x="16" y="0"/>
                  </a:lnTo>
                  <a:lnTo>
                    <a:pt x="28" y="120"/>
                  </a:lnTo>
                  <a:lnTo>
                    <a:pt x="56" y="112"/>
                  </a:lnTo>
                </a:path>
              </a:pathLst>
            </a:custGeom>
            <a:noFill/>
            <a:ln w="19050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>
              <a:off x="1440" y="2904"/>
              <a:ext cx="56" cy="120"/>
            </a:xfrm>
            <a:custGeom>
              <a:avLst/>
              <a:gdLst>
                <a:gd name="T0" fmla="*/ 0 w 56"/>
                <a:gd name="T1" fmla="*/ 16 h 120"/>
                <a:gd name="T2" fmla="*/ 16 w 56"/>
                <a:gd name="T3" fmla="*/ 0 h 120"/>
                <a:gd name="T4" fmla="*/ 28 w 56"/>
                <a:gd name="T5" fmla="*/ 120 h 120"/>
                <a:gd name="T6" fmla="*/ 56 w 56"/>
                <a:gd name="T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20">
                  <a:moveTo>
                    <a:pt x="0" y="16"/>
                  </a:moveTo>
                  <a:lnTo>
                    <a:pt x="16" y="0"/>
                  </a:lnTo>
                  <a:lnTo>
                    <a:pt x="28" y="120"/>
                  </a:lnTo>
                  <a:lnTo>
                    <a:pt x="56" y="112"/>
                  </a:lnTo>
                </a:path>
              </a:pathLst>
            </a:custGeom>
            <a:noFill/>
            <a:ln w="19050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83" name="Freeform 79"/>
            <p:cNvSpPr>
              <a:spLocks/>
            </p:cNvSpPr>
            <p:nvPr/>
          </p:nvSpPr>
          <p:spPr bwMode="auto">
            <a:xfrm>
              <a:off x="1480" y="2904"/>
              <a:ext cx="56" cy="120"/>
            </a:xfrm>
            <a:custGeom>
              <a:avLst/>
              <a:gdLst>
                <a:gd name="T0" fmla="*/ 0 w 56"/>
                <a:gd name="T1" fmla="*/ 16 h 120"/>
                <a:gd name="T2" fmla="*/ 16 w 56"/>
                <a:gd name="T3" fmla="*/ 0 h 120"/>
                <a:gd name="T4" fmla="*/ 28 w 56"/>
                <a:gd name="T5" fmla="*/ 120 h 120"/>
                <a:gd name="T6" fmla="*/ 56 w 56"/>
                <a:gd name="T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20">
                  <a:moveTo>
                    <a:pt x="0" y="16"/>
                  </a:moveTo>
                  <a:lnTo>
                    <a:pt x="16" y="0"/>
                  </a:lnTo>
                  <a:lnTo>
                    <a:pt x="28" y="120"/>
                  </a:lnTo>
                  <a:lnTo>
                    <a:pt x="56" y="112"/>
                  </a:lnTo>
                </a:path>
              </a:pathLst>
            </a:custGeom>
            <a:noFill/>
            <a:ln w="19050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84" name="Freeform 80"/>
            <p:cNvSpPr>
              <a:spLocks/>
            </p:cNvSpPr>
            <p:nvPr/>
          </p:nvSpPr>
          <p:spPr bwMode="auto">
            <a:xfrm>
              <a:off x="1528" y="2904"/>
              <a:ext cx="56" cy="120"/>
            </a:xfrm>
            <a:custGeom>
              <a:avLst/>
              <a:gdLst>
                <a:gd name="T0" fmla="*/ 0 w 56"/>
                <a:gd name="T1" fmla="*/ 16 h 120"/>
                <a:gd name="T2" fmla="*/ 16 w 56"/>
                <a:gd name="T3" fmla="*/ 0 h 120"/>
                <a:gd name="T4" fmla="*/ 28 w 56"/>
                <a:gd name="T5" fmla="*/ 120 h 120"/>
                <a:gd name="T6" fmla="*/ 56 w 56"/>
                <a:gd name="T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20">
                  <a:moveTo>
                    <a:pt x="0" y="16"/>
                  </a:moveTo>
                  <a:lnTo>
                    <a:pt x="16" y="0"/>
                  </a:lnTo>
                  <a:lnTo>
                    <a:pt x="28" y="120"/>
                  </a:lnTo>
                  <a:lnTo>
                    <a:pt x="56" y="112"/>
                  </a:lnTo>
                </a:path>
              </a:pathLst>
            </a:custGeom>
            <a:noFill/>
            <a:ln w="19050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85" name="Freeform 81"/>
            <p:cNvSpPr>
              <a:spLocks/>
            </p:cNvSpPr>
            <p:nvPr/>
          </p:nvSpPr>
          <p:spPr bwMode="auto">
            <a:xfrm>
              <a:off x="1576" y="2904"/>
              <a:ext cx="56" cy="120"/>
            </a:xfrm>
            <a:custGeom>
              <a:avLst/>
              <a:gdLst>
                <a:gd name="T0" fmla="*/ 0 w 56"/>
                <a:gd name="T1" fmla="*/ 16 h 120"/>
                <a:gd name="T2" fmla="*/ 16 w 56"/>
                <a:gd name="T3" fmla="*/ 0 h 120"/>
                <a:gd name="T4" fmla="*/ 28 w 56"/>
                <a:gd name="T5" fmla="*/ 120 h 120"/>
                <a:gd name="T6" fmla="*/ 56 w 56"/>
                <a:gd name="T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20">
                  <a:moveTo>
                    <a:pt x="0" y="16"/>
                  </a:moveTo>
                  <a:lnTo>
                    <a:pt x="16" y="0"/>
                  </a:lnTo>
                  <a:lnTo>
                    <a:pt x="28" y="120"/>
                  </a:lnTo>
                  <a:lnTo>
                    <a:pt x="56" y="112"/>
                  </a:lnTo>
                </a:path>
              </a:pathLst>
            </a:custGeom>
            <a:noFill/>
            <a:ln w="19050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86" name="Freeform 82"/>
            <p:cNvSpPr>
              <a:spLocks/>
            </p:cNvSpPr>
            <p:nvPr/>
          </p:nvSpPr>
          <p:spPr bwMode="auto">
            <a:xfrm>
              <a:off x="1624" y="2904"/>
              <a:ext cx="56" cy="120"/>
            </a:xfrm>
            <a:custGeom>
              <a:avLst/>
              <a:gdLst>
                <a:gd name="T0" fmla="*/ 0 w 56"/>
                <a:gd name="T1" fmla="*/ 16 h 120"/>
                <a:gd name="T2" fmla="*/ 16 w 56"/>
                <a:gd name="T3" fmla="*/ 0 h 120"/>
                <a:gd name="T4" fmla="*/ 28 w 56"/>
                <a:gd name="T5" fmla="*/ 120 h 120"/>
                <a:gd name="T6" fmla="*/ 56 w 56"/>
                <a:gd name="T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20">
                  <a:moveTo>
                    <a:pt x="0" y="16"/>
                  </a:moveTo>
                  <a:lnTo>
                    <a:pt x="16" y="0"/>
                  </a:lnTo>
                  <a:lnTo>
                    <a:pt x="28" y="120"/>
                  </a:lnTo>
                  <a:lnTo>
                    <a:pt x="56" y="112"/>
                  </a:lnTo>
                </a:path>
              </a:pathLst>
            </a:custGeom>
            <a:noFill/>
            <a:ln w="19050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87" name="Freeform 83"/>
            <p:cNvSpPr>
              <a:spLocks/>
            </p:cNvSpPr>
            <p:nvPr/>
          </p:nvSpPr>
          <p:spPr bwMode="auto">
            <a:xfrm>
              <a:off x="1672" y="2904"/>
              <a:ext cx="56" cy="120"/>
            </a:xfrm>
            <a:custGeom>
              <a:avLst/>
              <a:gdLst>
                <a:gd name="T0" fmla="*/ 0 w 56"/>
                <a:gd name="T1" fmla="*/ 16 h 120"/>
                <a:gd name="T2" fmla="*/ 16 w 56"/>
                <a:gd name="T3" fmla="*/ 0 h 120"/>
                <a:gd name="T4" fmla="*/ 28 w 56"/>
                <a:gd name="T5" fmla="*/ 120 h 120"/>
                <a:gd name="T6" fmla="*/ 56 w 56"/>
                <a:gd name="T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20">
                  <a:moveTo>
                    <a:pt x="0" y="16"/>
                  </a:moveTo>
                  <a:lnTo>
                    <a:pt x="16" y="0"/>
                  </a:lnTo>
                  <a:lnTo>
                    <a:pt x="28" y="120"/>
                  </a:lnTo>
                  <a:lnTo>
                    <a:pt x="56" y="112"/>
                  </a:lnTo>
                </a:path>
              </a:pathLst>
            </a:custGeom>
            <a:noFill/>
            <a:ln w="19050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88" name="Freeform 84"/>
            <p:cNvSpPr>
              <a:spLocks/>
            </p:cNvSpPr>
            <p:nvPr/>
          </p:nvSpPr>
          <p:spPr bwMode="auto">
            <a:xfrm>
              <a:off x="1720" y="2904"/>
              <a:ext cx="56" cy="120"/>
            </a:xfrm>
            <a:custGeom>
              <a:avLst/>
              <a:gdLst>
                <a:gd name="T0" fmla="*/ 0 w 56"/>
                <a:gd name="T1" fmla="*/ 16 h 120"/>
                <a:gd name="T2" fmla="*/ 16 w 56"/>
                <a:gd name="T3" fmla="*/ 0 h 120"/>
                <a:gd name="T4" fmla="*/ 28 w 56"/>
                <a:gd name="T5" fmla="*/ 120 h 120"/>
                <a:gd name="T6" fmla="*/ 56 w 56"/>
                <a:gd name="T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20">
                  <a:moveTo>
                    <a:pt x="0" y="16"/>
                  </a:moveTo>
                  <a:lnTo>
                    <a:pt x="16" y="0"/>
                  </a:lnTo>
                  <a:lnTo>
                    <a:pt x="28" y="120"/>
                  </a:lnTo>
                  <a:lnTo>
                    <a:pt x="56" y="112"/>
                  </a:lnTo>
                </a:path>
              </a:pathLst>
            </a:custGeom>
            <a:noFill/>
            <a:ln w="19050" cmpd="sng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89" name="Freeform 85"/>
          <p:cNvSpPr>
            <a:spLocks/>
          </p:cNvSpPr>
          <p:nvPr/>
        </p:nvSpPr>
        <p:spPr bwMode="auto">
          <a:xfrm>
            <a:off x="2743200" y="838200"/>
            <a:ext cx="3505200" cy="1943100"/>
          </a:xfrm>
          <a:custGeom>
            <a:avLst/>
            <a:gdLst>
              <a:gd name="T0" fmla="*/ 0 w 3024"/>
              <a:gd name="T1" fmla="*/ 1632 h 1632"/>
              <a:gd name="T2" fmla="*/ 0 w 3024"/>
              <a:gd name="T3" fmla="*/ 1536 h 1632"/>
              <a:gd name="T4" fmla="*/ 192 w 3024"/>
              <a:gd name="T5" fmla="*/ 1536 h 1632"/>
              <a:gd name="T6" fmla="*/ 192 w 3024"/>
              <a:gd name="T7" fmla="*/ 228 h 1632"/>
              <a:gd name="T8" fmla="*/ 288 w 3024"/>
              <a:gd name="T9" fmla="*/ 72 h 1632"/>
              <a:gd name="T10" fmla="*/ 432 w 3024"/>
              <a:gd name="T11" fmla="*/ 0 h 1632"/>
              <a:gd name="T12" fmla="*/ 2568 w 3024"/>
              <a:gd name="T13" fmla="*/ 0 h 1632"/>
              <a:gd name="T14" fmla="*/ 2736 w 3024"/>
              <a:gd name="T15" fmla="*/ 72 h 1632"/>
              <a:gd name="T16" fmla="*/ 2832 w 3024"/>
              <a:gd name="T17" fmla="*/ 216 h 1632"/>
              <a:gd name="T18" fmla="*/ 2832 w 3024"/>
              <a:gd name="T19" fmla="*/ 1536 h 1632"/>
              <a:gd name="T20" fmla="*/ 3024 w 3024"/>
              <a:gd name="T21" fmla="*/ 1536 h 1632"/>
              <a:gd name="T22" fmla="*/ 3024 w 3024"/>
              <a:gd name="T23" fmla="*/ 1632 h 1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24" h="1632">
                <a:moveTo>
                  <a:pt x="0" y="1632"/>
                </a:moveTo>
                <a:lnTo>
                  <a:pt x="0" y="1536"/>
                </a:lnTo>
                <a:lnTo>
                  <a:pt x="192" y="1536"/>
                </a:lnTo>
                <a:lnTo>
                  <a:pt x="192" y="228"/>
                </a:lnTo>
                <a:lnTo>
                  <a:pt x="288" y="72"/>
                </a:lnTo>
                <a:lnTo>
                  <a:pt x="432" y="0"/>
                </a:lnTo>
                <a:lnTo>
                  <a:pt x="2568" y="0"/>
                </a:lnTo>
                <a:lnTo>
                  <a:pt x="2736" y="72"/>
                </a:lnTo>
                <a:lnTo>
                  <a:pt x="2832" y="216"/>
                </a:lnTo>
                <a:lnTo>
                  <a:pt x="2832" y="1536"/>
                </a:lnTo>
                <a:lnTo>
                  <a:pt x="3024" y="1536"/>
                </a:lnTo>
                <a:lnTo>
                  <a:pt x="3024" y="163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0" name="Freeform 86"/>
          <p:cNvSpPr>
            <a:spLocks/>
          </p:cNvSpPr>
          <p:nvPr/>
        </p:nvSpPr>
        <p:spPr bwMode="auto">
          <a:xfrm>
            <a:off x="3397250" y="1095375"/>
            <a:ext cx="1014413" cy="257175"/>
          </a:xfrm>
          <a:custGeom>
            <a:avLst/>
            <a:gdLst>
              <a:gd name="T0" fmla="*/ 0 w 876"/>
              <a:gd name="T1" fmla="*/ 0 h 216"/>
              <a:gd name="T2" fmla="*/ 348 w 876"/>
              <a:gd name="T3" fmla="*/ 120 h 216"/>
              <a:gd name="T4" fmla="*/ 540 w 876"/>
              <a:gd name="T5" fmla="*/ 168 h 216"/>
              <a:gd name="T6" fmla="*/ 732 w 876"/>
              <a:gd name="T7" fmla="*/ 216 h 216"/>
              <a:gd name="T8" fmla="*/ 876 w 876"/>
              <a:gd name="T9" fmla="*/ 2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6" h="216">
                <a:moveTo>
                  <a:pt x="0" y="0"/>
                </a:moveTo>
                <a:lnTo>
                  <a:pt x="348" y="120"/>
                </a:lnTo>
                <a:lnTo>
                  <a:pt x="540" y="168"/>
                </a:lnTo>
                <a:lnTo>
                  <a:pt x="732" y="216"/>
                </a:lnTo>
                <a:lnTo>
                  <a:pt x="876" y="216"/>
                </a:lnTo>
              </a:path>
            </a:pathLst>
          </a:custGeom>
          <a:noFill/>
          <a:ln w="38100" cmpd="sng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srgbClr val="000000"/>
              </a:solidFill>
            </a:endParaRPr>
          </a:p>
        </p:txBody>
      </p:sp>
      <p:sp>
        <p:nvSpPr>
          <p:cNvPr id="91" name="Freeform 87"/>
          <p:cNvSpPr>
            <a:spLocks/>
          </p:cNvSpPr>
          <p:nvPr/>
        </p:nvSpPr>
        <p:spPr bwMode="auto">
          <a:xfrm>
            <a:off x="4468813" y="1095375"/>
            <a:ext cx="1016000" cy="257175"/>
          </a:xfrm>
          <a:custGeom>
            <a:avLst/>
            <a:gdLst>
              <a:gd name="T0" fmla="*/ 876 w 876"/>
              <a:gd name="T1" fmla="*/ 0 h 216"/>
              <a:gd name="T2" fmla="*/ 528 w 876"/>
              <a:gd name="T3" fmla="*/ 120 h 216"/>
              <a:gd name="T4" fmla="*/ 336 w 876"/>
              <a:gd name="T5" fmla="*/ 168 h 216"/>
              <a:gd name="T6" fmla="*/ 144 w 876"/>
              <a:gd name="T7" fmla="*/ 216 h 216"/>
              <a:gd name="T8" fmla="*/ 0 w 876"/>
              <a:gd name="T9" fmla="*/ 2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6" h="216">
                <a:moveTo>
                  <a:pt x="876" y="0"/>
                </a:moveTo>
                <a:lnTo>
                  <a:pt x="528" y="120"/>
                </a:lnTo>
                <a:lnTo>
                  <a:pt x="336" y="168"/>
                </a:lnTo>
                <a:lnTo>
                  <a:pt x="144" y="216"/>
                </a:lnTo>
                <a:lnTo>
                  <a:pt x="0" y="216"/>
                </a:lnTo>
              </a:path>
            </a:pathLst>
          </a:custGeom>
          <a:noFill/>
          <a:ln w="38100" cmpd="sng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srgbClr val="000000"/>
              </a:solidFill>
            </a:endParaRPr>
          </a:p>
        </p:txBody>
      </p:sp>
      <p:sp>
        <p:nvSpPr>
          <p:cNvPr id="92" name="Freeform 88"/>
          <p:cNvSpPr>
            <a:spLocks/>
          </p:cNvSpPr>
          <p:nvPr/>
        </p:nvSpPr>
        <p:spPr bwMode="auto">
          <a:xfrm rot="2313408" flipH="1">
            <a:off x="6808788" y="4800600"/>
            <a:ext cx="773112" cy="161925"/>
          </a:xfrm>
          <a:custGeom>
            <a:avLst/>
            <a:gdLst>
              <a:gd name="T0" fmla="*/ 0 w 3696"/>
              <a:gd name="T1" fmla="*/ 240 h 528"/>
              <a:gd name="T2" fmla="*/ 672 w 3696"/>
              <a:gd name="T3" fmla="*/ 240 h 528"/>
              <a:gd name="T4" fmla="*/ 816 w 3696"/>
              <a:gd name="T5" fmla="*/ 0 h 528"/>
              <a:gd name="T6" fmla="*/ 816 w 3696"/>
              <a:gd name="T7" fmla="*/ 528 h 528"/>
              <a:gd name="T8" fmla="*/ 1008 w 3696"/>
              <a:gd name="T9" fmla="*/ 0 h 528"/>
              <a:gd name="T10" fmla="*/ 1008 w 3696"/>
              <a:gd name="T11" fmla="*/ 528 h 528"/>
              <a:gd name="T12" fmla="*/ 1248 w 3696"/>
              <a:gd name="T13" fmla="*/ 0 h 528"/>
              <a:gd name="T14" fmla="*/ 1248 w 3696"/>
              <a:gd name="T15" fmla="*/ 528 h 528"/>
              <a:gd name="T16" fmla="*/ 1488 w 3696"/>
              <a:gd name="T17" fmla="*/ 0 h 528"/>
              <a:gd name="T18" fmla="*/ 1481 w 3696"/>
              <a:gd name="T19" fmla="*/ 528 h 528"/>
              <a:gd name="T20" fmla="*/ 1680 w 3696"/>
              <a:gd name="T21" fmla="*/ 0 h 528"/>
              <a:gd name="T22" fmla="*/ 1680 w 3696"/>
              <a:gd name="T23" fmla="*/ 528 h 528"/>
              <a:gd name="T24" fmla="*/ 1920 w 3696"/>
              <a:gd name="T25" fmla="*/ 0 h 528"/>
              <a:gd name="T26" fmla="*/ 1920 w 3696"/>
              <a:gd name="T27" fmla="*/ 528 h 528"/>
              <a:gd name="T28" fmla="*/ 2112 w 3696"/>
              <a:gd name="T29" fmla="*/ 0 h 528"/>
              <a:gd name="T30" fmla="*/ 2112 w 3696"/>
              <a:gd name="T31" fmla="*/ 528 h 528"/>
              <a:gd name="T32" fmla="*/ 2352 w 3696"/>
              <a:gd name="T33" fmla="*/ 0 h 528"/>
              <a:gd name="T34" fmla="*/ 2352 w 3696"/>
              <a:gd name="T35" fmla="*/ 528 h 528"/>
              <a:gd name="T36" fmla="*/ 2592 w 3696"/>
              <a:gd name="T37" fmla="*/ 0 h 528"/>
              <a:gd name="T38" fmla="*/ 2592 w 3696"/>
              <a:gd name="T39" fmla="*/ 528 h 528"/>
              <a:gd name="T40" fmla="*/ 2832 w 3696"/>
              <a:gd name="T41" fmla="*/ 0 h 528"/>
              <a:gd name="T42" fmla="*/ 2832 w 3696"/>
              <a:gd name="T43" fmla="*/ 528 h 528"/>
              <a:gd name="T44" fmla="*/ 3045 w 3696"/>
              <a:gd name="T45" fmla="*/ 1 h 528"/>
              <a:gd name="T46" fmla="*/ 3045 w 3696"/>
              <a:gd name="T47" fmla="*/ 528 h 528"/>
              <a:gd name="T48" fmla="*/ 3264 w 3696"/>
              <a:gd name="T49" fmla="*/ 144 h 528"/>
              <a:gd name="T50" fmla="*/ 3696 w 3696"/>
              <a:gd name="T51" fmla="*/ 144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696" h="528">
                <a:moveTo>
                  <a:pt x="0" y="240"/>
                </a:moveTo>
                <a:lnTo>
                  <a:pt x="672" y="240"/>
                </a:lnTo>
                <a:lnTo>
                  <a:pt x="816" y="0"/>
                </a:lnTo>
                <a:lnTo>
                  <a:pt x="816" y="528"/>
                </a:lnTo>
                <a:lnTo>
                  <a:pt x="1008" y="0"/>
                </a:lnTo>
                <a:lnTo>
                  <a:pt x="1008" y="528"/>
                </a:lnTo>
                <a:lnTo>
                  <a:pt x="1248" y="0"/>
                </a:lnTo>
                <a:lnTo>
                  <a:pt x="1248" y="528"/>
                </a:lnTo>
                <a:lnTo>
                  <a:pt x="1488" y="0"/>
                </a:lnTo>
                <a:lnTo>
                  <a:pt x="1481" y="528"/>
                </a:lnTo>
                <a:lnTo>
                  <a:pt x="1680" y="0"/>
                </a:lnTo>
                <a:lnTo>
                  <a:pt x="1680" y="528"/>
                </a:lnTo>
                <a:lnTo>
                  <a:pt x="1920" y="0"/>
                </a:lnTo>
                <a:lnTo>
                  <a:pt x="1920" y="528"/>
                </a:lnTo>
                <a:lnTo>
                  <a:pt x="2112" y="0"/>
                </a:lnTo>
                <a:lnTo>
                  <a:pt x="2112" y="528"/>
                </a:lnTo>
                <a:lnTo>
                  <a:pt x="2352" y="0"/>
                </a:lnTo>
                <a:lnTo>
                  <a:pt x="2352" y="528"/>
                </a:lnTo>
                <a:lnTo>
                  <a:pt x="2592" y="0"/>
                </a:lnTo>
                <a:lnTo>
                  <a:pt x="2592" y="528"/>
                </a:lnTo>
                <a:lnTo>
                  <a:pt x="2832" y="0"/>
                </a:lnTo>
                <a:lnTo>
                  <a:pt x="2832" y="528"/>
                </a:lnTo>
                <a:lnTo>
                  <a:pt x="3045" y="1"/>
                </a:lnTo>
                <a:lnTo>
                  <a:pt x="3045" y="528"/>
                </a:lnTo>
                <a:lnTo>
                  <a:pt x="3264" y="144"/>
                </a:lnTo>
                <a:lnTo>
                  <a:pt x="3696" y="144"/>
                </a:lnTo>
              </a:path>
            </a:pathLst>
          </a:custGeom>
          <a:noFill/>
          <a:ln w="38100" cmpd="sng">
            <a:solidFill>
              <a:srgbClr val="FD5D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srgbClr val="000000"/>
              </a:solidFill>
            </a:endParaRPr>
          </a:p>
        </p:txBody>
      </p:sp>
      <p:sp>
        <p:nvSpPr>
          <p:cNvPr id="93" name="Freeform 89"/>
          <p:cNvSpPr>
            <a:spLocks/>
          </p:cNvSpPr>
          <p:nvPr/>
        </p:nvSpPr>
        <p:spPr bwMode="auto">
          <a:xfrm rot="19381556">
            <a:off x="7429500" y="4824413"/>
            <a:ext cx="774700" cy="160337"/>
          </a:xfrm>
          <a:custGeom>
            <a:avLst/>
            <a:gdLst>
              <a:gd name="T0" fmla="*/ 0 w 3696"/>
              <a:gd name="T1" fmla="*/ 240 h 528"/>
              <a:gd name="T2" fmla="*/ 672 w 3696"/>
              <a:gd name="T3" fmla="*/ 240 h 528"/>
              <a:gd name="T4" fmla="*/ 816 w 3696"/>
              <a:gd name="T5" fmla="*/ 0 h 528"/>
              <a:gd name="T6" fmla="*/ 816 w 3696"/>
              <a:gd name="T7" fmla="*/ 528 h 528"/>
              <a:gd name="T8" fmla="*/ 1008 w 3696"/>
              <a:gd name="T9" fmla="*/ 0 h 528"/>
              <a:gd name="T10" fmla="*/ 1008 w 3696"/>
              <a:gd name="T11" fmla="*/ 528 h 528"/>
              <a:gd name="T12" fmla="*/ 1248 w 3696"/>
              <a:gd name="T13" fmla="*/ 0 h 528"/>
              <a:gd name="T14" fmla="*/ 1248 w 3696"/>
              <a:gd name="T15" fmla="*/ 528 h 528"/>
              <a:gd name="T16" fmla="*/ 1488 w 3696"/>
              <a:gd name="T17" fmla="*/ 0 h 528"/>
              <a:gd name="T18" fmla="*/ 1481 w 3696"/>
              <a:gd name="T19" fmla="*/ 528 h 528"/>
              <a:gd name="T20" fmla="*/ 1680 w 3696"/>
              <a:gd name="T21" fmla="*/ 0 h 528"/>
              <a:gd name="T22" fmla="*/ 1680 w 3696"/>
              <a:gd name="T23" fmla="*/ 528 h 528"/>
              <a:gd name="T24" fmla="*/ 1920 w 3696"/>
              <a:gd name="T25" fmla="*/ 0 h 528"/>
              <a:gd name="T26" fmla="*/ 1920 w 3696"/>
              <a:gd name="T27" fmla="*/ 528 h 528"/>
              <a:gd name="T28" fmla="*/ 2112 w 3696"/>
              <a:gd name="T29" fmla="*/ 0 h 528"/>
              <a:gd name="T30" fmla="*/ 2112 w 3696"/>
              <a:gd name="T31" fmla="*/ 528 h 528"/>
              <a:gd name="T32" fmla="*/ 2352 w 3696"/>
              <a:gd name="T33" fmla="*/ 0 h 528"/>
              <a:gd name="T34" fmla="*/ 2352 w 3696"/>
              <a:gd name="T35" fmla="*/ 528 h 528"/>
              <a:gd name="T36" fmla="*/ 2592 w 3696"/>
              <a:gd name="T37" fmla="*/ 0 h 528"/>
              <a:gd name="T38" fmla="*/ 2592 w 3696"/>
              <a:gd name="T39" fmla="*/ 528 h 528"/>
              <a:gd name="T40" fmla="*/ 2832 w 3696"/>
              <a:gd name="T41" fmla="*/ 0 h 528"/>
              <a:gd name="T42" fmla="*/ 2832 w 3696"/>
              <a:gd name="T43" fmla="*/ 528 h 528"/>
              <a:gd name="T44" fmla="*/ 3045 w 3696"/>
              <a:gd name="T45" fmla="*/ 1 h 528"/>
              <a:gd name="T46" fmla="*/ 3045 w 3696"/>
              <a:gd name="T47" fmla="*/ 528 h 528"/>
              <a:gd name="T48" fmla="*/ 3264 w 3696"/>
              <a:gd name="T49" fmla="*/ 144 h 528"/>
              <a:gd name="T50" fmla="*/ 3696 w 3696"/>
              <a:gd name="T51" fmla="*/ 144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696" h="528">
                <a:moveTo>
                  <a:pt x="0" y="240"/>
                </a:moveTo>
                <a:lnTo>
                  <a:pt x="672" y="240"/>
                </a:lnTo>
                <a:lnTo>
                  <a:pt x="816" y="0"/>
                </a:lnTo>
                <a:lnTo>
                  <a:pt x="816" y="528"/>
                </a:lnTo>
                <a:lnTo>
                  <a:pt x="1008" y="0"/>
                </a:lnTo>
                <a:lnTo>
                  <a:pt x="1008" y="528"/>
                </a:lnTo>
                <a:lnTo>
                  <a:pt x="1248" y="0"/>
                </a:lnTo>
                <a:lnTo>
                  <a:pt x="1248" y="528"/>
                </a:lnTo>
                <a:lnTo>
                  <a:pt x="1488" y="0"/>
                </a:lnTo>
                <a:lnTo>
                  <a:pt x="1481" y="528"/>
                </a:lnTo>
                <a:lnTo>
                  <a:pt x="1680" y="0"/>
                </a:lnTo>
                <a:lnTo>
                  <a:pt x="1680" y="528"/>
                </a:lnTo>
                <a:lnTo>
                  <a:pt x="1920" y="0"/>
                </a:lnTo>
                <a:lnTo>
                  <a:pt x="1920" y="528"/>
                </a:lnTo>
                <a:lnTo>
                  <a:pt x="2112" y="0"/>
                </a:lnTo>
                <a:lnTo>
                  <a:pt x="2112" y="528"/>
                </a:lnTo>
                <a:lnTo>
                  <a:pt x="2352" y="0"/>
                </a:lnTo>
                <a:lnTo>
                  <a:pt x="2352" y="528"/>
                </a:lnTo>
                <a:lnTo>
                  <a:pt x="2592" y="0"/>
                </a:lnTo>
                <a:lnTo>
                  <a:pt x="2592" y="528"/>
                </a:lnTo>
                <a:lnTo>
                  <a:pt x="2832" y="0"/>
                </a:lnTo>
                <a:lnTo>
                  <a:pt x="2832" y="528"/>
                </a:lnTo>
                <a:lnTo>
                  <a:pt x="3045" y="1"/>
                </a:lnTo>
                <a:lnTo>
                  <a:pt x="3045" y="528"/>
                </a:lnTo>
                <a:lnTo>
                  <a:pt x="3264" y="144"/>
                </a:lnTo>
                <a:lnTo>
                  <a:pt x="3696" y="144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4" name="Freeform 90"/>
          <p:cNvSpPr>
            <a:spLocks/>
          </p:cNvSpPr>
          <p:nvPr/>
        </p:nvSpPr>
        <p:spPr bwMode="auto">
          <a:xfrm rot="16291549">
            <a:off x="7094538" y="5511800"/>
            <a:ext cx="873125" cy="142875"/>
          </a:xfrm>
          <a:custGeom>
            <a:avLst/>
            <a:gdLst>
              <a:gd name="T0" fmla="*/ 0 w 3696"/>
              <a:gd name="T1" fmla="*/ 240 h 528"/>
              <a:gd name="T2" fmla="*/ 672 w 3696"/>
              <a:gd name="T3" fmla="*/ 240 h 528"/>
              <a:gd name="T4" fmla="*/ 816 w 3696"/>
              <a:gd name="T5" fmla="*/ 0 h 528"/>
              <a:gd name="T6" fmla="*/ 816 w 3696"/>
              <a:gd name="T7" fmla="*/ 528 h 528"/>
              <a:gd name="T8" fmla="*/ 1008 w 3696"/>
              <a:gd name="T9" fmla="*/ 0 h 528"/>
              <a:gd name="T10" fmla="*/ 1008 w 3696"/>
              <a:gd name="T11" fmla="*/ 528 h 528"/>
              <a:gd name="T12" fmla="*/ 1248 w 3696"/>
              <a:gd name="T13" fmla="*/ 0 h 528"/>
              <a:gd name="T14" fmla="*/ 1248 w 3696"/>
              <a:gd name="T15" fmla="*/ 528 h 528"/>
              <a:gd name="T16" fmla="*/ 1488 w 3696"/>
              <a:gd name="T17" fmla="*/ 0 h 528"/>
              <a:gd name="T18" fmla="*/ 1481 w 3696"/>
              <a:gd name="T19" fmla="*/ 528 h 528"/>
              <a:gd name="T20" fmla="*/ 1680 w 3696"/>
              <a:gd name="T21" fmla="*/ 0 h 528"/>
              <a:gd name="T22" fmla="*/ 1680 w 3696"/>
              <a:gd name="T23" fmla="*/ 528 h 528"/>
              <a:gd name="T24" fmla="*/ 1920 w 3696"/>
              <a:gd name="T25" fmla="*/ 0 h 528"/>
              <a:gd name="T26" fmla="*/ 1920 w 3696"/>
              <a:gd name="T27" fmla="*/ 528 h 528"/>
              <a:gd name="T28" fmla="*/ 2112 w 3696"/>
              <a:gd name="T29" fmla="*/ 0 h 528"/>
              <a:gd name="T30" fmla="*/ 2112 w 3696"/>
              <a:gd name="T31" fmla="*/ 528 h 528"/>
              <a:gd name="T32" fmla="*/ 2352 w 3696"/>
              <a:gd name="T33" fmla="*/ 0 h 528"/>
              <a:gd name="T34" fmla="*/ 2352 w 3696"/>
              <a:gd name="T35" fmla="*/ 528 h 528"/>
              <a:gd name="T36" fmla="*/ 2592 w 3696"/>
              <a:gd name="T37" fmla="*/ 0 h 528"/>
              <a:gd name="T38" fmla="*/ 2592 w 3696"/>
              <a:gd name="T39" fmla="*/ 528 h 528"/>
              <a:gd name="T40" fmla="*/ 2832 w 3696"/>
              <a:gd name="T41" fmla="*/ 0 h 528"/>
              <a:gd name="T42" fmla="*/ 2832 w 3696"/>
              <a:gd name="T43" fmla="*/ 528 h 528"/>
              <a:gd name="T44" fmla="*/ 3045 w 3696"/>
              <a:gd name="T45" fmla="*/ 1 h 528"/>
              <a:gd name="T46" fmla="*/ 3045 w 3696"/>
              <a:gd name="T47" fmla="*/ 528 h 528"/>
              <a:gd name="T48" fmla="*/ 3264 w 3696"/>
              <a:gd name="T49" fmla="*/ 144 h 528"/>
              <a:gd name="T50" fmla="*/ 3696 w 3696"/>
              <a:gd name="T51" fmla="*/ 144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696" h="528">
                <a:moveTo>
                  <a:pt x="0" y="240"/>
                </a:moveTo>
                <a:lnTo>
                  <a:pt x="672" y="240"/>
                </a:lnTo>
                <a:lnTo>
                  <a:pt x="816" y="0"/>
                </a:lnTo>
                <a:lnTo>
                  <a:pt x="816" y="528"/>
                </a:lnTo>
                <a:lnTo>
                  <a:pt x="1008" y="0"/>
                </a:lnTo>
                <a:lnTo>
                  <a:pt x="1008" y="528"/>
                </a:lnTo>
                <a:lnTo>
                  <a:pt x="1248" y="0"/>
                </a:lnTo>
                <a:lnTo>
                  <a:pt x="1248" y="528"/>
                </a:lnTo>
                <a:lnTo>
                  <a:pt x="1488" y="0"/>
                </a:lnTo>
                <a:lnTo>
                  <a:pt x="1481" y="528"/>
                </a:lnTo>
                <a:lnTo>
                  <a:pt x="1680" y="0"/>
                </a:lnTo>
                <a:lnTo>
                  <a:pt x="1680" y="528"/>
                </a:lnTo>
                <a:lnTo>
                  <a:pt x="1920" y="0"/>
                </a:lnTo>
                <a:lnTo>
                  <a:pt x="1920" y="528"/>
                </a:lnTo>
                <a:lnTo>
                  <a:pt x="2112" y="0"/>
                </a:lnTo>
                <a:lnTo>
                  <a:pt x="2112" y="528"/>
                </a:lnTo>
                <a:lnTo>
                  <a:pt x="2352" y="0"/>
                </a:lnTo>
                <a:lnTo>
                  <a:pt x="2352" y="528"/>
                </a:lnTo>
                <a:lnTo>
                  <a:pt x="2592" y="0"/>
                </a:lnTo>
                <a:lnTo>
                  <a:pt x="2592" y="528"/>
                </a:lnTo>
                <a:lnTo>
                  <a:pt x="2832" y="0"/>
                </a:lnTo>
                <a:lnTo>
                  <a:pt x="2832" y="528"/>
                </a:lnTo>
                <a:lnTo>
                  <a:pt x="3045" y="1"/>
                </a:lnTo>
                <a:lnTo>
                  <a:pt x="3045" y="528"/>
                </a:lnTo>
                <a:lnTo>
                  <a:pt x="3264" y="144"/>
                </a:lnTo>
                <a:lnTo>
                  <a:pt x="3696" y="144"/>
                </a:lnTo>
              </a:path>
            </a:pathLst>
          </a:custGeom>
          <a:noFill/>
          <a:ln w="38100" cmpd="sng">
            <a:solidFill>
              <a:srgbClr val="FD5D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srgbClr val="000000"/>
              </a:solidFill>
            </a:endParaRPr>
          </a:p>
        </p:txBody>
      </p:sp>
      <p:grpSp>
        <p:nvGrpSpPr>
          <p:cNvPr id="95" name="Group 91"/>
          <p:cNvGrpSpPr>
            <a:grpSpLocks/>
          </p:cNvGrpSpPr>
          <p:nvPr/>
        </p:nvGrpSpPr>
        <p:grpSpPr bwMode="auto">
          <a:xfrm>
            <a:off x="6294438" y="5638800"/>
            <a:ext cx="111125" cy="152400"/>
            <a:chOff x="2208" y="2880"/>
            <a:chExt cx="144" cy="192"/>
          </a:xfrm>
        </p:grpSpPr>
        <p:sp>
          <p:nvSpPr>
            <p:cNvPr id="96" name="AutoShape 92"/>
            <p:cNvSpPr>
              <a:spLocks noChangeArrowheads="1"/>
            </p:cNvSpPr>
            <p:nvPr/>
          </p:nvSpPr>
          <p:spPr bwMode="auto">
            <a:xfrm rot="-5400000">
              <a:off x="2184" y="2904"/>
              <a:ext cx="192" cy="144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Line 93"/>
            <p:cNvSpPr>
              <a:spLocks noChangeShapeType="1"/>
            </p:cNvSpPr>
            <p:nvPr/>
          </p:nvSpPr>
          <p:spPr bwMode="auto">
            <a:xfrm>
              <a:off x="2208" y="2880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8" name="Group 94"/>
          <p:cNvGrpSpPr>
            <a:grpSpLocks/>
          </p:cNvGrpSpPr>
          <p:nvPr/>
        </p:nvGrpSpPr>
        <p:grpSpPr bwMode="auto">
          <a:xfrm>
            <a:off x="6624638" y="5638800"/>
            <a:ext cx="111125" cy="152400"/>
            <a:chOff x="2208" y="2880"/>
            <a:chExt cx="144" cy="192"/>
          </a:xfrm>
        </p:grpSpPr>
        <p:sp>
          <p:nvSpPr>
            <p:cNvPr id="99" name="AutoShape 95"/>
            <p:cNvSpPr>
              <a:spLocks noChangeArrowheads="1"/>
            </p:cNvSpPr>
            <p:nvPr/>
          </p:nvSpPr>
          <p:spPr bwMode="auto">
            <a:xfrm rot="-5400000">
              <a:off x="2184" y="2904"/>
              <a:ext cx="192" cy="144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FD5D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100" name="Line 96"/>
            <p:cNvSpPr>
              <a:spLocks noChangeShapeType="1"/>
            </p:cNvSpPr>
            <p:nvPr/>
          </p:nvSpPr>
          <p:spPr bwMode="auto">
            <a:xfrm>
              <a:off x="2208" y="2880"/>
              <a:ext cx="0" cy="192"/>
            </a:xfrm>
            <a:prstGeom prst="line">
              <a:avLst/>
            </a:prstGeom>
            <a:noFill/>
            <a:ln w="38100">
              <a:solidFill>
                <a:srgbClr val="FD5D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1" name="Freeform 97"/>
          <p:cNvSpPr>
            <a:spLocks/>
          </p:cNvSpPr>
          <p:nvPr/>
        </p:nvSpPr>
        <p:spPr bwMode="auto">
          <a:xfrm>
            <a:off x="6096000" y="3867150"/>
            <a:ext cx="2360613" cy="254000"/>
          </a:xfrm>
          <a:custGeom>
            <a:avLst/>
            <a:gdLst>
              <a:gd name="T0" fmla="*/ 0 w 1486"/>
              <a:gd name="T1" fmla="*/ 0 h 160"/>
              <a:gd name="T2" fmla="*/ 1296 w 1486"/>
              <a:gd name="T3" fmla="*/ 0 h 160"/>
              <a:gd name="T4" fmla="*/ 1486 w 1486"/>
              <a:gd name="T5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86" h="160">
                <a:moveTo>
                  <a:pt x="0" y="0"/>
                </a:moveTo>
                <a:lnTo>
                  <a:pt x="1296" y="0"/>
                </a:lnTo>
                <a:lnTo>
                  <a:pt x="1486" y="1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oval" w="med" len="med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02" name="Group 98"/>
          <p:cNvGrpSpPr>
            <a:grpSpLocks/>
          </p:cNvGrpSpPr>
          <p:nvPr/>
        </p:nvGrpSpPr>
        <p:grpSpPr bwMode="auto">
          <a:xfrm>
            <a:off x="6773863" y="5295900"/>
            <a:ext cx="292100" cy="190500"/>
            <a:chOff x="2352" y="2736"/>
            <a:chExt cx="384" cy="240"/>
          </a:xfrm>
        </p:grpSpPr>
        <p:sp>
          <p:nvSpPr>
            <p:cNvPr id="103" name="Line 99"/>
            <p:cNvSpPr>
              <a:spLocks noChangeShapeType="1"/>
            </p:cNvSpPr>
            <p:nvPr/>
          </p:nvSpPr>
          <p:spPr bwMode="auto">
            <a:xfrm>
              <a:off x="2640" y="2736"/>
              <a:ext cx="0" cy="240"/>
            </a:xfrm>
            <a:prstGeom prst="line">
              <a:avLst/>
            </a:prstGeom>
            <a:noFill/>
            <a:ln w="38100">
              <a:solidFill>
                <a:srgbClr val="FD5D59"/>
              </a:solidFill>
              <a:round/>
              <a:headEnd type="non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104" name="Line 100"/>
            <p:cNvSpPr>
              <a:spLocks noChangeShapeType="1"/>
            </p:cNvSpPr>
            <p:nvPr/>
          </p:nvSpPr>
          <p:spPr bwMode="auto">
            <a:xfrm>
              <a:off x="2544" y="2976"/>
              <a:ext cx="192" cy="0"/>
            </a:xfrm>
            <a:prstGeom prst="line">
              <a:avLst/>
            </a:prstGeom>
            <a:noFill/>
            <a:ln w="38100">
              <a:solidFill>
                <a:srgbClr val="FD5D59"/>
              </a:solidFill>
              <a:round/>
              <a:headEnd type="non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105" name="Line 101"/>
            <p:cNvSpPr>
              <a:spLocks noChangeShapeType="1"/>
            </p:cNvSpPr>
            <p:nvPr/>
          </p:nvSpPr>
          <p:spPr bwMode="auto">
            <a:xfrm>
              <a:off x="2352" y="2736"/>
              <a:ext cx="288" cy="0"/>
            </a:xfrm>
            <a:prstGeom prst="line">
              <a:avLst/>
            </a:prstGeom>
            <a:noFill/>
            <a:ln w="38100">
              <a:solidFill>
                <a:srgbClr val="FD5D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6" name="Freeform 102"/>
          <p:cNvSpPr>
            <a:spLocks/>
          </p:cNvSpPr>
          <p:nvPr/>
        </p:nvSpPr>
        <p:spPr bwMode="auto">
          <a:xfrm>
            <a:off x="6735763" y="4914900"/>
            <a:ext cx="38100" cy="381000"/>
          </a:xfrm>
          <a:custGeom>
            <a:avLst/>
            <a:gdLst>
              <a:gd name="T0" fmla="*/ 0 w 48"/>
              <a:gd name="T1" fmla="*/ 0 h 480"/>
              <a:gd name="T2" fmla="*/ 48 w 48"/>
              <a:gd name="T3" fmla="*/ 0 h 480"/>
              <a:gd name="T4" fmla="*/ 48 w 48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480">
                <a:moveTo>
                  <a:pt x="0" y="0"/>
                </a:moveTo>
                <a:lnTo>
                  <a:pt x="48" y="0"/>
                </a:lnTo>
                <a:lnTo>
                  <a:pt x="48" y="480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7" name="Freeform 103"/>
          <p:cNvSpPr>
            <a:spLocks/>
          </p:cNvSpPr>
          <p:nvPr/>
        </p:nvSpPr>
        <p:spPr bwMode="auto">
          <a:xfrm>
            <a:off x="6735763" y="5295900"/>
            <a:ext cx="38100" cy="419100"/>
          </a:xfrm>
          <a:custGeom>
            <a:avLst/>
            <a:gdLst>
              <a:gd name="T0" fmla="*/ 48 w 48"/>
              <a:gd name="T1" fmla="*/ 0 h 528"/>
              <a:gd name="T2" fmla="*/ 48 w 48"/>
              <a:gd name="T3" fmla="*/ 528 h 528"/>
              <a:gd name="T4" fmla="*/ 0 w 48"/>
              <a:gd name="T5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528">
                <a:moveTo>
                  <a:pt x="48" y="0"/>
                </a:moveTo>
                <a:lnTo>
                  <a:pt x="48" y="528"/>
                </a:lnTo>
                <a:lnTo>
                  <a:pt x="0" y="528"/>
                </a:lnTo>
              </a:path>
            </a:pathLst>
          </a:custGeom>
          <a:noFill/>
          <a:ln w="38100" cmpd="sng">
            <a:solidFill>
              <a:srgbClr val="FD5D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srgbClr val="000000"/>
              </a:solidFill>
            </a:endParaRPr>
          </a:p>
        </p:txBody>
      </p:sp>
      <p:sp>
        <p:nvSpPr>
          <p:cNvPr id="108" name="Freeform 104"/>
          <p:cNvSpPr>
            <a:spLocks/>
          </p:cNvSpPr>
          <p:nvPr/>
        </p:nvSpPr>
        <p:spPr bwMode="auto">
          <a:xfrm>
            <a:off x="6259513" y="4914900"/>
            <a:ext cx="34925" cy="381000"/>
          </a:xfrm>
          <a:custGeom>
            <a:avLst/>
            <a:gdLst>
              <a:gd name="T0" fmla="*/ 48 w 48"/>
              <a:gd name="T1" fmla="*/ 0 h 480"/>
              <a:gd name="T2" fmla="*/ 0 w 48"/>
              <a:gd name="T3" fmla="*/ 0 h 480"/>
              <a:gd name="T4" fmla="*/ 0 w 48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480">
                <a:moveTo>
                  <a:pt x="48" y="0"/>
                </a:moveTo>
                <a:lnTo>
                  <a:pt x="0" y="0"/>
                </a:lnTo>
                <a:lnTo>
                  <a:pt x="0" y="480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9" name="Freeform 105"/>
          <p:cNvSpPr>
            <a:spLocks/>
          </p:cNvSpPr>
          <p:nvPr/>
        </p:nvSpPr>
        <p:spPr bwMode="auto">
          <a:xfrm>
            <a:off x="6259513" y="5295900"/>
            <a:ext cx="34925" cy="419100"/>
          </a:xfrm>
          <a:custGeom>
            <a:avLst/>
            <a:gdLst>
              <a:gd name="T0" fmla="*/ 0 w 48"/>
              <a:gd name="T1" fmla="*/ 0 h 528"/>
              <a:gd name="T2" fmla="*/ 0 w 48"/>
              <a:gd name="T3" fmla="*/ 528 h 528"/>
              <a:gd name="T4" fmla="*/ 48 w 48"/>
              <a:gd name="T5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528">
                <a:moveTo>
                  <a:pt x="0" y="0"/>
                </a:moveTo>
                <a:lnTo>
                  <a:pt x="0" y="528"/>
                </a:lnTo>
                <a:lnTo>
                  <a:pt x="48" y="528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0" name="Line 106"/>
          <p:cNvSpPr>
            <a:spLocks noChangeShapeType="1"/>
          </p:cNvSpPr>
          <p:nvPr/>
        </p:nvSpPr>
        <p:spPr bwMode="auto">
          <a:xfrm>
            <a:off x="6405563" y="5715000"/>
            <a:ext cx="10953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1" name="Line 107"/>
          <p:cNvSpPr>
            <a:spLocks noChangeShapeType="1"/>
          </p:cNvSpPr>
          <p:nvPr/>
        </p:nvSpPr>
        <p:spPr bwMode="auto">
          <a:xfrm>
            <a:off x="6515100" y="5715000"/>
            <a:ext cx="109538" cy="0"/>
          </a:xfrm>
          <a:prstGeom prst="line">
            <a:avLst/>
          </a:prstGeom>
          <a:noFill/>
          <a:ln w="38100">
            <a:solidFill>
              <a:srgbClr val="FD5D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srgbClr val="000000"/>
              </a:solidFill>
            </a:endParaRPr>
          </a:p>
        </p:txBody>
      </p:sp>
      <p:grpSp>
        <p:nvGrpSpPr>
          <p:cNvPr id="112" name="Group 108"/>
          <p:cNvGrpSpPr>
            <a:grpSpLocks/>
          </p:cNvGrpSpPr>
          <p:nvPr/>
        </p:nvGrpSpPr>
        <p:grpSpPr bwMode="auto">
          <a:xfrm>
            <a:off x="6515100" y="4838700"/>
            <a:ext cx="220663" cy="152400"/>
            <a:chOff x="4104" y="3048"/>
            <a:chExt cx="139" cy="96"/>
          </a:xfrm>
        </p:grpSpPr>
        <p:grpSp>
          <p:nvGrpSpPr>
            <p:cNvPr id="113" name="Group 109"/>
            <p:cNvGrpSpPr>
              <a:grpSpLocks/>
            </p:cNvGrpSpPr>
            <p:nvPr/>
          </p:nvGrpSpPr>
          <p:grpSpPr bwMode="auto">
            <a:xfrm>
              <a:off x="4173" y="3048"/>
              <a:ext cx="70" cy="96"/>
              <a:chOff x="2208" y="2880"/>
              <a:chExt cx="144" cy="192"/>
            </a:xfrm>
          </p:grpSpPr>
          <p:sp>
            <p:nvSpPr>
              <p:cNvPr id="115" name="AutoShape 110"/>
              <p:cNvSpPr>
                <a:spLocks noChangeArrowheads="1"/>
              </p:cNvSpPr>
              <p:nvPr/>
            </p:nvSpPr>
            <p:spPr bwMode="auto">
              <a:xfrm rot="-5400000">
                <a:off x="2184" y="2904"/>
                <a:ext cx="192" cy="144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Line 111"/>
              <p:cNvSpPr>
                <a:spLocks noChangeShapeType="1"/>
              </p:cNvSpPr>
              <p:nvPr/>
            </p:nvSpPr>
            <p:spPr bwMode="auto">
              <a:xfrm>
                <a:off x="2208" y="2880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4" name="Line 112"/>
            <p:cNvSpPr>
              <a:spLocks noChangeShapeType="1"/>
            </p:cNvSpPr>
            <p:nvPr/>
          </p:nvSpPr>
          <p:spPr bwMode="auto">
            <a:xfrm>
              <a:off x="4104" y="3096"/>
              <a:ext cx="6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7" name="Group 113"/>
          <p:cNvGrpSpPr>
            <a:grpSpLocks/>
          </p:cNvGrpSpPr>
          <p:nvPr/>
        </p:nvGrpSpPr>
        <p:grpSpPr bwMode="auto">
          <a:xfrm>
            <a:off x="6294438" y="4838700"/>
            <a:ext cx="220662" cy="152400"/>
            <a:chOff x="3965" y="3048"/>
            <a:chExt cx="139" cy="96"/>
          </a:xfrm>
        </p:grpSpPr>
        <p:grpSp>
          <p:nvGrpSpPr>
            <p:cNvPr id="118" name="Group 114"/>
            <p:cNvGrpSpPr>
              <a:grpSpLocks/>
            </p:cNvGrpSpPr>
            <p:nvPr/>
          </p:nvGrpSpPr>
          <p:grpSpPr bwMode="auto">
            <a:xfrm>
              <a:off x="3965" y="3048"/>
              <a:ext cx="69" cy="96"/>
              <a:chOff x="2208" y="2880"/>
              <a:chExt cx="144" cy="192"/>
            </a:xfrm>
          </p:grpSpPr>
          <p:sp>
            <p:nvSpPr>
              <p:cNvPr id="120" name="AutoShape 115"/>
              <p:cNvSpPr>
                <a:spLocks noChangeArrowheads="1"/>
              </p:cNvSpPr>
              <p:nvPr/>
            </p:nvSpPr>
            <p:spPr bwMode="auto">
              <a:xfrm rot="-5400000">
                <a:off x="2184" y="2904"/>
                <a:ext cx="192" cy="144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Line 116"/>
              <p:cNvSpPr>
                <a:spLocks noChangeShapeType="1"/>
              </p:cNvSpPr>
              <p:nvPr/>
            </p:nvSpPr>
            <p:spPr bwMode="auto">
              <a:xfrm>
                <a:off x="2208" y="2880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9" name="Line 117"/>
            <p:cNvSpPr>
              <a:spLocks noChangeShapeType="1"/>
            </p:cNvSpPr>
            <p:nvPr/>
          </p:nvSpPr>
          <p:spPr bwMode="auto">
            <a:xfrm>
              <a:off x="4034" y="3096"/>
              <a:ext cx="7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2" name="Freeform 118"/>
          <p:cNvSpPr>
            <a:spLocks/>
          </p:cNvSpPr>
          <p:nvPr/>
        </p:nvSpPr>
        <p:spPr bwMode="auto">
          <a:xfrm>
            <a:off x="6515100" y="4610100"/>
            <a:ext cx="404813" cy="685800"/>
          </a:xfrm>
          <a:custGeom>
            <a:avLst/>
            <a:gdLst>
              <a:gd name="T0" fmla="*/ 528 w 528"/>
              <a:gd name="T1" fmla="*/ 0 h 864"/>
              <a:gd name="T2" fmla="*/ 432 w 528"/>
              <a:gd name="T3" fmla="*/ 0 h 864"/>
              <a:gd name="T4" fmla="*/ 432 w 528"/>
              <a:gd name="T5" fmla="*/ 672 h 864"/>
              <a:gd name="T6" fmla="*/ 0 w 528"/>
              <a:gd name="T7" fmla="*/ 672 h 864"/>
              <a:gd name="T8" fmla="*/ 0 w 528"/>
              <a:gd name="T9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8" h="864">
                <a:moveTo>
                  <a:pt x="528" y="0"/>
                </a:moveTo>
                <a:lnTo>
                  <a:pt x="432" y="0"/>
                </a:lnTo>
                <a:lnTo>
                  <a:pt x="432" y="672"/>
                </a:lnTo>
                <a:lnTo>
                  <a:pt x="0" y="672"/>
                </a:lnTo>
                <a:lnTo>
                  <a:pt x="0" y="864"/>
                </a:lnTo>
              </a:path>
            </a:pathLst>
          </a:custGeom>
          <a:noFill/>
          <a:ln w="38100" cmpd="sng">
            <a:solidFill>
              <a:srgbClr val="FD5D59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srgbClr val="000000"/>
              </a:solidFill>
            </a:endParaRPr>
          </a:p>
        </p:txBody>
      </p:sp>
      <p:sp>
        <p:nvSpPr>
          <p:cNvPr id="123" name="Freeform 119"/>
          <p:cNvSpPr>
            <a:spLocks/>
          </p:cNvSpPr>
          <p:nvPr/>
        </p:nvSpPr>
        <p:spPr bwMode="auto">
          <a:xfrm>
            <a:off x="6515100" y="5715000"/>
            <a:ext cx="990600" cy="304800"/>
          </a:xfrm>
          <a:custGeom>
            <a:avLst/>
            <a:gdLst>
              <a:gd name="T0" fmla="*/ 1296 w 1296"/>
              <a:gd name="T1" fmla="*/ 384 h 384"/>
              <a:gd name="T2" fmla="*/ 0 w 1296"/>
              <a:gd name="T3" fmla="*/ 384 h 384"/>
              <a:gd name="T4" fmla="*/ 0 w 1296"/>
              <a:gd name="T5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96" h="384">
                <a:moveTo>
                  <a:pt x="1296" y="384"/>
                </a:moveTo>
                <a:lnTo>
                  <a:pt x="0" y="384"/>
                </a:ln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FD5D59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srgbClr val="000000"/>
              </a:solidFill>
            </a:endParaRPr>
          </a:p>
        </p:txBody>
      </p:sp>
      <p:sp>
        <p:nvSpPr>
          <p:cNvPr id="124" name="Freeform 120"/>
          <p:cNvSpPr>
            <a:spLocks/>
          </p:cNvSpPr>
          <p:nvPr/>
        </p:nvSpPr>
        <p:spPr bwMode="auto">
          <a:xfrm>
            <a:off x="6515100" y="4572000"/>
            <a:ext cx="1579563" cy="342900"/>
          </a:xfrm>
          <a:custGeom>
            <a:avLst/>
            <a:gdLst>
              <a:gd name="T0" fmla="*/ 0 w 2064"/>
              <a:gd name="T1" fmla="*/ 432 h 432"/>
              <a:gd name="T2" fmla="*/ 0 w 2064"/>
              <a:gd name="T3" fmla="*/ 0 h 432"/>
              <a:gd name="T4" fmla="*/ 2064 w 2064"/>
              <a:gd name="T5" fmla="*/ 0 h 432"/>
              <a:gd name="T6" fmla="*/ 2064 w 2064"/>
              <a:gd name="T7" fmla="*/ 96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4" h="432">
                <a:moveTo>
                  <a:pt x="0" y="432"/>
                </a:moveTo>
                <a:lnTo>
                  <a:pt x="0" y="0"/>
                </a:lnTo>
                <a:lnTo>
                  <a:pt x="2064" y="0"/>
                </a:lnTo>
                <a:lnTo>
                  <a:pt x="2064" y="96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25" name="Group 121"/>
          <p:cNvGrpSpPr>
            <a:grpSpLocks/>
          </p:cNvGrpSpPr>
          <p:nvPr/>
        </p:nvGrpSpPr>
        <p:grpSpPr bwMode="auto">
          <a:xfrm>
            <a:off x="6515100" y="5219700"/>
            <a:ext cx="258763" cy="152400"/>
            <a:chOff x="4104" y="3288"/>
            <a:chExt cx="162" cy="96"/>
          </a:xfrm>
        </p:grpSpPr>
        <p:grpSp>
          <p:nvGrpSpPr>
            <p:cNvPr id="126" name="Group 122"/>
            <p:cNvGrpSpPr>
              <a:grpSpLocks/>
            </p:cNvGrpSpPr>
            <p:nvPr/>
          </p:nvGrpSpPr>
          <p:grpSpPr bwMode="auto">
            <a:xfrm>
              <a:off x="4173" y="3288"/>
              <a:ext cx="70" cy="96"/>
              <a:chOff x="2208" y="2880"/>
              <a:chExt cx="144" cy="192"/>
            </a:xfrm>
          </p:grpSpPr>
          <p:sp>
            <p:nvSpPr>
              <p:cNvPr id="129" name="AutoShape 123"/>
              <p:cNvSpPr>
                <a:spLocks noChangeArrowheads="1"/>
              </p:cNvSpPr>
              <p:nvPr/>
            </p:nvSpPr>
            <p:spPr bwMode="auto">
              <a:xfrm rot="-5400000">
                <a:off x="2184" y="2904"/>
                <a:ext cx="192" cy="144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Line 124"/>
              <p:cNvSpPr>
                <a:spLocks noChangeShapeType="1"/>
              </p:cNvSpPr>
              <p:nvPr/>
            </p:nvSpPr>
            <p:spPr bwMode="auto">
              <a:xfrm>
                <a:off x="2208" y="2880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7" name="Line 125"/>
            <p:cNvSpPr>
              <a:spLocks noChangeShapeType="1"/>
            </p:cNvSpPr>
            <p:nvPr/>
          </p:nvSpPr>
          <p:spPr bwMode="auto">
            <a:xfrm>
              <a:off x="4104" y="3336"/>
              <a:ext cx="6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Line 126"/>
            <p:cNvSpPr>
              <a:spLocks noChangeShapeType="1"/>
            </p:cNvSpPr>
            <p:nvPr/>
          </p:nvSpPr>
          <p:spPr bwMode="auto">
            <a:xfrm>
              <a:off x="4243" y="3336"/>
              <a:ext cx="2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1" name="Freeform 127"/>
          <p:cNvSpPr>
            <a:spLocks/>
          </p:cNvSpPr>
          <p:nvPr/>
        </p:nvSpPr>
        <p:spPr bwMode="auto">
          <a:xfrm>
            <a:off x="4953000" y="3086100"/>
            <a:ext cx="1143000" cy="1333500"/>
          </a:xfrm>
          <a:custGeom>
            <a:avLst/>
            <a:gdLst>
              <a:gd name="T0" fmla="*/ 0 w 720"/>
              <a:gd name="T1" fmla="*/ 0 h 840"/>
              <a:gd name="T2" fmla="*/ 0 w 720"/>
              <a:gd name="T3" fmla="*/ 840 h 840"/>
              <a:gd name="T4" fmla="*/ 720 w 720"/>
              <a:gd name="T5" fmla="*/ 840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0" h="840">
                <a:moveTo>
                  <a:pt x="0" y="0"/>
                </a:moveTo>
                <a:lnTo>
                  <a:pt x="0" y="840"/>
                </a:lnTo>
                <a:lnTo>
                  <a:pt x="720" y="840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srgbClr val="000000"/>
              </a:solidFill>
            </a:endParaRPr>
          </a:p>
        </p:txBody>
      </p:sp>
      <p:sp>
        <p:nvSpPr>
          <p:cNvPr id="132" name="Freeform 128"/>
          <p:cNvSpPr>
            <a:spLocks/>
          </p:cNvSpPr>
          <p:nvPr/>
        </p:nvSpPr>
        <p:spPr bwMode="auto">
          <a:xfrm>
            <a:off x="3916363" y="3095625"/>
            <a:ext cx="2179637" cy="1019175"/>
          </a:xfrm>
          <a:custGeom>
            <a:avLst/>
            <a:gdLst>
              <a:gd name="T0" fmla="*/ 0 w 1374"/>
              <a:gd name="T1" fmla="*/ 0 h 642"/>
              <a:gd name="T2" fmla="*/ 0 w 1374"/>
              <a:gd name="T3" fmla="*/ 642 h 642"/>
              <a:gd name="T4" fmla="*/ 1374 w 1374"/>
              <a:gd name="T5" fmla="*/ 642 h 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74" h="642">
                <a:moveTo>
                  <a:pt x="0" y="0"/>
                </a:moveTo>
                <a:lnTo>
                  <a:pt x="0" y="642"/>
                </a:lnTo>
                <a:lnTo>
                  <a:pt x="1374" y="642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srgbClr val="000000"/>
              </a:solidFill>
            </a:endParaRPr>
          </a:p>
        </p:txBody>
      </p:sp>
      <p:grpSp>
        <p:nvGrpSpPr>
          <p:cNvPr id="133" name="Group 129"/>
          <p:cNvGrpSpPr>
            <a:grpSpLocks/>
          </p:cNvGrpSpPr>
          <p:nvPr/>
        </p:nvGrpSpPr>
        <p:grpSpPr bwMode="auto">
          <a:xfrm>
            <a:off x="3200400" y="5105400"/>
            <a:ext cx="533400" cy="533400"/>
            <a:chOff x="912" y="2208"/>
            <a:chExt cx="336" cy="288"/>
          </a:xfrm>
        </p:grpSpPr>
        <p:sp>
          <p:nvSpPr>
            <p:cNvPr id="134" name="Text Box 130"/>
            <p:cNvSpPr txBox="1">
              <a:spLocks noChangeArrowheads="1"/>
            </p:cNvSpPr>
            <p:nvPr/>
          </p:nvSpPr>
          <p:spPr bwMode="auto">
            <a:xfrm>
              <a:off x="998" y="2263"/>
              <a:ext cx="20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</a:t>
              </a:r>
            </a:p>
          </p:txBody>
        </p:sp>
        <p:sp>
          <p:nvSpPr>
            <p:cNvPr id="135" name="Oval 131"/>
            <p:cNvSpPr>
              <a:spLocks noChangeArrowheads="1"/>
            </p:cNvSpPr>
            <p:nvPr/>
          </p:nvSpPr>
          <p:spPr bwMode="auto">
            <a:xfrm>
              <a:off x="912" y="2208"/>
              <a:ext cx="336" cy="288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6" name="Group 132"/>
          <p:cNvGrpSpPr>
            <a:grpSpLocks/>
          </p:cNvGrpSpPr>
          <p:nvPr/>
        </p:nvGrpSpPr>
        <p:grpSpPr bwMode="auto">
          <a:xfrm>
            <a:off x="1295400" y="5410200"/>
            <a:ext cx="1447800" cy="990600"/>
            <a:chOff x="816" y="3408"/>
            <a:chExt cx="912" cy="624"/>
          </a:xfrm>
        </p:grpSpPr>
        <p:grpSp>
          <p:nvGrpSpPr>
            <p:cNvPr id="137" name="Group 133"/>
            <p:cNvGrpSpPr>
              <a:grpSpLocks/>
            </p:cNvGrpSpPr>
            <p:nvPr/>
          </p:nvGrpSpPr>
          <p:grpSpPr bwMode="auto">
            <a:xfrm>
              <a:off x="816" y="3408"/>
              <a:ext cx="912" cy="624"/>
              <a:chOff x="1008" y="3312"/>
              <a:chExt cx="912" cy="624"/>
            </a:xfrm>
          </p:grpSpPr>
          <p:sp>
            <p:nvSpPr>
              <p:cNvPr id="142" name="Rectangle 134"/>
              <p:cNvSpPr>
                <a:spLocks noChangeArrowheads="1"/>
              </p:cNvSpPr>
              <p:nvPr/>
            </p:nvSpPr>
            <p:spPr bwMode="auto">
              <a:xfrm>
                <a:off x="1056" y="3456"/>
                <a:ext cx="816" cy="384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" name="Rectangle 135"/>
              <p:cNvSpPr>
                <a:spLocks noChangeArrowheads="1"/>
              </p:cNvSpPr>
              <p:nvPr/>
            </p:nvSpPr>
            <p:spPr bwMode="auto">
              <a:xfrm>
                <a:off x="1008" y="3840"/>
                <a:ext cx="912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Rectangle 136"/>
              <p:cNvSpPr>
                <a:spLocks noChangeArrowheads="1"/>
              </p:cNvSpPr>
              <p:nvPr/>
            </p:nvSpPr>
            <p:spPr bwMode="auto">
              <a:xfrm>
                <a:off x="1008" y="3408"/>
                <a:ext cx="912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AutoShape 137"/>
              <p:cNvSpPr>
                <a:spLocks noChangeArrowheads="1"/>
              </p:cNvSpPr>
              <p:nvPr/>
            </p:nvSpPr>
            <p:spPr bwMode="auto">
              <a:xfrm flipV="1">
                <a:off x="1680" y="3312"/>
                <a:ext cx="96" cy="9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CC00">
                      <a:gamma/>
                      <a:shade val="46275"/>
                      <a:invGamma/>
                    </a:srgbClr>
                  </a:gs>
                  <a:gs pos="50000">
                    <a:srgbClr val="99CC00"/>
                  </a:gs>
                  <a:gs pos="100000">
                    <a:srgbClr val="99CC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AutoShape 138"/>
              <p:cNvSpPr>
                <a:spLocks noChangeArrowheads="1"/>
              </p:cNvSpPr>
              <p:nvPr/>
            </p:nvSpPr>
            <p:spPr bwMode="auto">
              <a:xfrm flipV="1">
                <a:off x="1152" y="3312"/>
                <a:ext cx="96" cy="9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CC00">
                      <a:gamma/>
                      <a:shade val="46275"/>
                      <a:invGamma/>
                    </a:srgbClr>
                  </a:gs>
                  <a:gs pos="50000">
                    <a:srgbClr val="99CC00"/>
                  </a:gs>
                  <a:gs pos="100000">
                    <a:srgbClr val="99CC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8" name="Group 139"/>
            <p:cNvGrpSpPr>
              <a:grpSpLocks/>
            </p:cNvGrpSpPr>
            <p:nvPr/>
          </p:nvGrpSpPr>
          <p:grpSpPr bwMode="auto">
            <a:xfrm>
              <a:off x="1488" y="3600"/>
              <a:ext cx="108" cy="96"/>
              <a:chOff x="2016" y="3600"/>
              <a:chExt cx="204" cy="192"/>
            </a:xfrm>
          </p:grpSpPr>
          <p:sp>
            <p:nvSpPr>
              <p:cNvPr id="140" name="Freeform 140"/>
              <p:cNvSpPr>
                <a:spLocks/>
              </p:cNvSpPr>
              <p:nvPr/>
            </p:nvSpPr>
            <p:spPr bwMode="auto">
              <a:xfrm>
                <a:off x="2016" y="3696"/>
                <a:ext cx="204" cy="1"/>
              </a:xfrm>
              <a:custGeom>
                <a:avLst/>
                <a:gdLst>
                  <a:gd name="T0" fmla="*/ 0 w 204"/>
                  <a:gd name="T1" fmla="*/ 0 h 1"/>
                  <a:gd name="T2" fmla="*/ 204 w 204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4" h="1">
                    <a:moveTo>
                      <a:pt x="0" y="0"/>
                    </a:moveTo>
                    <a:lnTo>
                      <a:pt x="204" y="0"/>
                    </a:lnTo>
                  </a:path>
                </a:pathLst>
              </a:custGeom>
              <a:noFill/>
              <a:ln w="38100" cmpd="sng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" name="Line 141"/>
              <p:cNvSpPr>
                <a:spLocks noChangeShapeType="1"/>
              </p:cNvSpPr>
              <p:nvPr/>
            </p:nvSpPr>
            <p:spPr bwMode="auto">
              <a:xfrm>
                <a:off x="2112" y="3600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39" name="Line 142"/>
            <p:cNvSpPr>
              <a:spLocks noChangeShapeType="1"/>
            </p:cNvSpPr>
            <p:nvPr/>
          </p:nvSpPr>
          <p:spPr bwMode="auto">
            <a:xfrm>
              <a:off x="912" y="3648"/>
              <a:ext cx="14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7" name="Freeform 143"/>
          <p:cNvSpPr>
            <a:spLocks/>
          </p:cNvSpPr>
          <p:nvPr/>
        </p:nvSpPr>
        <p:spPr bwMode="auto">
          <a:xfrm>
            <a:off x="2438400" y="5334000"/>
            <a:ext cx="762000" cy="76200"/>
          </a:xfrm>
          <a:custGeom>
            <a:avLst/>
            <a:gdLst>
              <a:gd name="T0" fmla="*/ 0 w 480"/>
              <a:gd name="T1" fmla="*/ 48 h 48"/>
              <a:gd name="T2" fmla="*/ 0 w 480"/>
              <a:gd name="T3" fmla="*/ 0 h 48"/>
              <a:gd name="T4" fmla="*/ 480 w 480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0" h="48">
                <a:moveTo>
                  <a:pt x="0" y="48"/>
                </a:moveTo>
                <a:lnTo>
                  <a:pt x="0" y="0"/>
                </a:lnTo>
                <a:lnTo>
                  <a:pt x="480" y="0"/>
                </a:ln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srgbClr val="000000"/>
              </a:solidFill>
            </a:endParaRPr>
          </a:p>
        </p:txBody>
      </p:sp>
      <p:sp>
        <p:nvSpPr>
          <p:cNvPr id="148" name="Line 144"/>
          <p:cNvSpPr>
            <a:spLocks noChangeShapeType="1"/>
          </p:cNvSpPr>
          <p:nvPr/>
        </p:nvSpPr>
        <p:spPr bwMode="auto">
          <a:xfrm flipV="1">
            <a:off x="3733800" y="5334000"/>
            <a:ext cx="2362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srgbClr val="000000"/>
              </a:solidFill>
            </a:endParaRPr>
          </a:p>
        </p:txBody>
      </p:sp>
      <p:grpSp>
        <p:nvGrpSpPr>
          <p:cNvPr id="149" name="Group 145"/>
          <p:cNvGrpSpPr>
            <a:grpSpLocks/>
          </p:cNvGrpSpPr>
          <p:nvPr/>
        </p:nvGrpSpPr>
        <p:grpSpPr bwMode="auto">
          <a:xfrm>
            <a:off x="457200" y="5257800"/>
            <a:ext cx="1143000" cy="457200"/>
            <a:chOff x="288" y="3312"/>
            <a:chExt cx="720" cy="288"/>
          </a:xfrm>
        </p:grpSpPr>
        <p:sp>
          <p:nvSpPr>
            <p:cNvPr id="150" name="Freeform 146"/>
            <p:cNvSpPr>
              <a:spLocks/>
            </p:cNvSpPr>
            <p:nvPr/>
          </p:nvSpPr>
          <p:spPr bwMode="auto">
            <a:xfrm>
              <a:off x="384" y="3312"/>
              <a:ext cx="624" cy="288"/>
            </a:xfrm>
            <a:custGeom>
              <a:avLst/>
              <a:gdLst>
                <a:gd name="T0" fmla="*/ 624 w 624"/>
                <a:gd name="T1" fmla="*/ 96 h 288"/>
                <a:gd name="T2" fmla="*/ 624 w 624"/>
                <a:gd name="T3" fmla="*/ 0 h 288"/>
                <a:gd name="T4" fmla="*/ 0 w 624"/>
                <a:gd name="T5" fmla="*/ 0 h 288"/>
                <a:gd name="T6" fmla="*/ 0 w 624"/>
                <a:gd name="T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4" h="288">
                  <a:moveTo>
                    <a:pt x="624" y="96"/>
                  </a:moveTo>
                  <a:lnTo>
                    <a:pt x="624" y="0"/>
                  </a:lnTo>
                  <a:lnTo>
                    <a:pt x="0" y="0"/>
                  </a:lnTo>
                  <a:lnTo>
                    <a:pt x="0" y="288"/>
                  </a:lnTo>
                </a:path>
              </a:pathLst>
            </a:custGeom>
            <a:noFill/>
            <a:ln w="571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Line 147"/>
            <p:cNvSpPr>
              <a:spLocks noChangeShapeType="1"/>
            </p:cNvSpPr>
            <p:nvPr/>
          </p:nvSpPr>
          <p:spPr bwMode="auto">
            <a:xfrm>
              <a:off x="288" y="3600"/>
              <a:ext cx="192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2" name="Group 148"/>
          <p:cNvGrpSpPr>
            <a:grpSpLocks/>
          </p:cNvGrpSpPr>
          <p:nvPr/>
        </p:nvGrpSpPr>
        <p:grpSpPr bwMode="auto">
          <a:xfrm>
            <a:off x="2743200" y="4114800"/>
            <a:ext cx="304800" cy="304800"/>
            <a:chOff x="1728" y="2544"/>
            <a:chExt cx="336" cy="336"/>
          </a:xfrm>
        </p:grpSpPr>
        <p:sp>
          <p:nvSpPr>
            <p:cNvPr id="153" name="Oval 149"/>
            <p:cNvSpPr>
              <a:spLocks noChangeArrowheads="1"/>
            </p:cNvSpPr>
            <p:nvPr/>
          </p:nvSpPr>
          <p:spPr bwMode="auto">
            <a:xfrm>
              <a:off x="1728" y="2544"/>
              <a:ext cx="336" cy="336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Line 150"/>
            <p:cNvSpPr>
              <a:spLocks noChangeShapeType="1"/>
            </p:cNvSpPr>
            <p:nvPr/>
          </p:nvSpPr>
          <p:spPr bwMode="auto">
            <a:xfrm>
              <a:off x="1824" y="2640"/>
              <a:ext cx="144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Line 151"/>
            <p:cNvSpPr>
              <a:spLocks noChangeShapeType="1"/>
            </p:cNvSpPr>
            <p:nvPr/>
          </p:nvSpPr>
          <p:spPr bwMode="auto">
            <a:xfrm flipH="1">
              <a:off x="1824" y="2640"/>
              <a:ext cx="144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6" name="Group 152"/>
          <p:cNvGrpSpPr>
            <a:grpSpLocks/>
          </p:cNvGrpSpPr>
          <p:nvPr/>
        </p:nvGrpSpPr>
        <p:grpSpPr bwMode="auto">
          <a:xfrm>
            <a:off x="1066800" y="4038600"/>
            <a:ext cx="457200" cy="457200"/>
            <a:chOff x="672" y="2544"/>
            <a:chExt cx="288" cy="288"/>
          </a:xfrm>
        </p:grpSpPr>
        <p:sp>
          <p:nvSpPr>
            <p:cNvPr id="157" name="Oval 153"/>
            <p:cNvSpPr>
              <a:spLocks noChangeArrowheads="1"/>
            </p:cNvSpPr>
            <p:nvPr/>
          </p:nvSpPr>
          <p:spPr bwMode="auto">
            <a:xfrm>
              <a:off x="672" y="2544"/>
              <a:ext cx="288" cy="288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Line 154"/>
            <p:cNvSpPr>
              <a:spLocks noChangeShapeType="1"/>
            </p:cNvSpPr>
            <p:nvPr/>
          </p:nvSpPr>
          <p:spPr bwMode="auto">
            <a:xfrm flipH="1">
              <a:off x="720" y="2592"/>
              <a:ext cx="192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Freeform 155"/>
            <p:cNvSpPr>
              <a:spLocks/>
            </p:cNvSpPr>
            <p:nvPr/>
          </p:nvSpPr>
          <p:spPr bwMode="auto">
            <a:xfrm>
              <a:off x="720" y="2592"/>
              <a:ext cx="180" cy="204"/>
            </a:xfrm>
            <a:custGeom>
              <a:avLst/>
              <a:gdLst>
                <a:gd name="T0" fmla="*/ 0 w 180"/>
                <a:gd name="T1" fmla="*/ 0 h 204"/>
                <a:gd name="T2" fmla="*/ 180 w 180"/>
                <a:gd name="T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0" h="204">
                  <a:moveTo>
                    <a:pt x="0" y="0"/>
                  </a:moveTo>
                  <a:lnTo>
                    <a:pt x="180" y="20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0" name="Freeform 156"/>
          <p:cNvSpPr>
            <a:spLocks/>
          </p:cNvSpPr>
          <p:nvPr/>
        </p:nvSpPr>
        <p:spPr bwMode="auto">
          <a:xfrm>
            <a:off x="1295400" y="4495800"/>
            <a:ext cx="2438400" cy="838200"/>
          </a:xfrm>
          <a:custGeom>
            <a:avLst/>
            <a:gdLst>
              <a:gd name="T0" fmla="*/ 0 w 1536"/>
              <a:gd name="T1" fmla="*/ 0 h 528"/>
              <a:gd name="T2" fmla="*/ 0 w 1536"/>
              <a:gd name="T3" fmla="*/ 192 h 528"/>
              <a:gd name="T4" fmla="*/ 1536 w 1536"/>
              <a:gd name="T5" fmla="*/ 192 h 528"/>
              <a:gd name="T6" fmla="*/ 1536 w 153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6" h="528">
                <a:moveTo>
                  <a:pt x="0" y="0"/>
                </a:moveTo>
                <a:lnTo>
                  <a:pt x="0" y="192"/>
                </a:lnTo>
                <a:lnTo>
                  <a:pt x="1536" y="192"/>
                </a:lnTo>
                <a:lnTo>
                  <a:pt x="1536" y="528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srgbClr val="000000"/>
              </a:solidFill>
            </a:endParaRPr>
          </a:p>
        </p:txBody>
      </p:sp>
      <p:sp>
        <p:nvSpPr>
          <p:cNvPr id="161" name="Line 157"/>
          <p:cNvSpPr>
            <a:spLocks noChangeShapeType="1"/>
          </p:cNvSpPr>
          <p:nvPr/>
        </p:nvSpPr>
        <p:spPr bwMode="auto">
          <a:xfrm>
            <a:off x="1524000" y="4267200"/>
            <a:ext cx="1219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2" name="Freeform 158"/>
          <p:cNvSpPr>
            <a:spLocks/>
          </p:cNvSpPr>
          <p:nvPr/>
        </p:nvSpPr>
        <p:spPr bwMode="auto">
          <a:xfrm>
            <a:off x="3048000" y="3095625"/>
            <a:ext cx="1466850" cy="1171575"/>
          </a:xfrm>
          <a:custGeom>
            <a:avLst/>
            <a:gdLst>
              <a:gd name="T0" fmla="*/ 0 w 924"/>
              <a:gd name="T1" fmla="*/ 738 h 738"/>
              <a:gd name="T2" fmla="*/ 924 w 924"/>
              <a:gd name="T3" fmla="*/ 738 h 738"/>
              <a:gd name="T4" fmla="*/ 924 w 924"/>
              <a:gd name="T5" fmla="*/ 0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4" h="738">
                <a:moveTo>
                  <a:pt x="0" y="738"/>
                </a:moveTo>
                <a:lnTo>
                  <a:pt x="924" y="738"/>
                </a:lnTo>
                <a:lnTo>
                  <a:pt x="924" y="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3" name="Freeform 159"/>
          <p:cNvSpPr>
            <a:spLocks/>
          </p:cNvSpPr>
          <p:nvPr/>
        </p:nvSpPr>
        <p:spPr bwMode="auto">
          <a:xfrm>
            <a:off x="1524000" y="3095625"/>
            <a:ext cx="1581150" cy="1171575"/>
          </a:xfrm>
          <a:custGeom>
            <a:avLst/>
            <a:gdLst>
              <a:gd name="T0" fmla="*/ 0 w 996"/>
              <a:gd name="T1" fmla="*/ 738 h 738"/>
              <a:gd name="T2" fmla="*/ 588 w 996"/>
              <a:gd name="T3" fmla="*/ 372 h 738"/>
              <a:gd name="T4" fmla="*/ 996 w 996"/>
              <a:gd name="T5" fmla="*/ 372 h 738"/>
              <a:gd name="T6" fmla="*/ 996 w 996"/>
              <a:gd name="T7" fmla="*/ 0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6" h="738">
                <a:moveTo>
                  <a:pt x="0" y="738"/>
                </a:moveTo>
                <a:lnTo>
                  <a:pt x="588" y="372"/>
                </a:lnTo>
                <a:lnTo>
                  <a:pt x="996" y="372"/>
                </a:lnTo>
                <a:lnTo>
                  <a:pt x="996" y="0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srgbClr val="000000"/>
              </a:solidFill>
            </a:endParaRPr>
          </a:p>
        </p:txBody>
      </p:sp>
      <p:sp>
        <p:nvSpPr>
          <p:cNvPr id="164" name="Freeform 160"/>
          <p:cNvSpPr>
            <a:spLocks/>
          </p:cNvSpPr>
          <p:nvPr/>
        </p:nvSpPr>
        <p:spPr bwMode="auto">
          <a:xfrm>
            <a:off x="5391150" y="3086100"/>
            <a:ext cx="704850" cy="2247900"/>
          </a:xfrm>
          <a:custGeom>
            <a:avLst/>
            <a:gdLst>
              <a:gd name="T0" fmla="*/ 0 w 444"/>
              <a:gd name="T1" fmla="*/ 0 h 1416"/>
              <a:gd name="T2" fmla="*/ 0 w 444"/>
              <a:gd name="T3" fmla="*/ 1182 h 1416"/>
              <a:gd name="T4" fmla="*/ 444 w 444"/>
              <a:gd name="T5" fmla="*/ 1416 h 1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4" h="1416">
                <a:moveTo>
                  <a:pt x="0" y="0"/>
                </a:moveTo>
                <a:lnTo>
                  <a:pt x="0" y="1182"/>
                </a:lnTo>
                <a:lnTo>
                  <a:pt x="444" y="1416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srgbClr val="000000"/>
              </a:solidFill>
            </a:endParaRPr>
          </a:p>
        </p:txBody>
      </p:sp>
      <p:grpSp>
        <p:nvGrpSpPr>
          <p:cNvPr id="165" name="Group 161"/>
          <p:cNvGrpSpPr>
            <a:grpSpLocks/>
          </p:cNvGrpSpPr>
          <p:nvPr/>
        </p:nvGrpSpPr>
        <p:grpSpPr bwMode="auto">
          <a:xfrm>
            <a:off x="6110288" y="3962400"/>
            <a:ext cx="2424112" cy="266700"/>
            <a:chOff x="2016" y="1200"/>
            <a:chExt cx="3168" cy="336"/>
          </a:xfrm>
        </p:grpSpPr>
        <p:grpSp>
          <p:nvGrpSpPr>
            <p:cNvPr id="166" name="Group 162"/>
            <p:cNvGrpSpPr>
              <a:grpSpLocks/>
            </p:cNvGrpSpPr>
            <p:nvPr/>
          </p:nvGrpSpPr>
          <p:grpSpPr bwMode="auto">
            <a:xfrm>
              <a:off x="3072" y="1296"/>
              <a:ext cx="1584" cy="240"/>
              <a:chOff x="3072" y="1392"/>
              <a:chExt cx="1584" cy="240"/>
            </a:xfrm>
          </p:grpSpPr>
          <p:sp>
            <p:nvSpPr>
              <p:cNvPr id="170" name="Freeform 163"/>
              <p:cNvSpPr>
                <a:spLocks/>
              </p:cNvSpPr>
              <p:nvPr/>
            </p:nvSpPr>
            <p:spPr bwMode="auto">
              <a:xfrm rot="91549">
                <a:off x="3312" y="1440"/>
                <a:ext cx="1101" cy="186"/>
              </a:xfrm>
              <a:custGeom>
                <a:avLst/>
                <a:gdLst>
                  <a:gd name="T0" fmla="*/ 0 w 3696"/>
                  <a:gd name="T1" fmla="*/ 240 h 528"/>
                  <a:gd name="T2" fmla="*/ 672 w 3696"/>
                  <a:gd name="T3" fmla="*/ 240 h 528"/>
                  <a:gd name="T4" fmla="*/ 816 w 3696"/>
                  <a:gd name="T5" fmla="*/ 0 h 528"/>
                  <a:gd name="T6" fmla="*/ 816 w 3696"/>
                  <a:gd name="T7" fmla="*/ 528 h 528"/>
                  <a:gd name="T8" fmla="*/ 1008 w 3696"/>
                  <a:gd name="T9" fmla="*/ 0 h 528"/>
                  <a:gd name="T10" fmla="*/ 1008 w 3696"/>
                  <a:gd name="T11" fmla="*/ 528 h 528"/>
                  <a:gd name="T12" fmla="*/ 1248 w 3696"/>
                  <a:gd name="T13" fmla="*/ 0 h 528"/>
                  <a:gd name="T14" fmla="*/ 1248 w 3696"/>
                  <a:gd name="T15" fmla="*/ 528 h 528"/>
                  <a:gd name="T16" fmla="*/ 1488 w 3696"/>
                  <a:gd name="T17" fmla="*/ 0 h 528"/>
                  <a:gd name="T18" fmla="*/ 1481 w 3696"/>
                  <a:gd name="T19" fmla="*/ 528 h 528"/>
                  <a:gd name="T20" fmla="*/ 1680 w 3696"/>
                  <a:gd name="T21" fmla="*/ 0 h 528"/>
                  <a:gd name="T22" fmla="*/ 1680 w 3696"/>
                  <a:gd name="T23" fmla="*/ 528 h 528"/>
                  <a:gd name="T24" fmla="*/ 1920 w 3696"/>
                  <a:gd name="T25" fmla="*/ 0 h 528"/>
                  <a:gd name="T26" fmla="*/ 1920 w 3696"/>
                  <a:gd name="T27" fmla="*/ 528 h 528"/>
                  <a:gd name="T28" fmla="*/ 2112 w 3696"/>
                  <a:gd name="T29" fmla="*/ 0 h 528"/>
                  <a:gd name="T30" fmla="*/ 2112 w 3696"/>
                  <a:gd name="T31" fmla="*/ 528 h 528"/>
                  <a:gd name="T32" fmla="*/ 2352 w 3696"/>
                  <a:gd name="T33" fmla="*/ 0 h 528"/>
                  <a:gd name="T34" fmla="*/ 2352 w 3696"/>
                  <a:gd name="T35" fmla="*/ 528 h 528"/>
                  <a:gd name="T36" fmla="*/ 2592 w 3696"/>
                  <a:gd name="T37" fmla="*/ 0 h 528"/>
                  <a:gd name="T38" fmla="*/ 2592 w 3696"/>
                  <a:gd name="T39" fmla="*/ 528 h 528"/>
                  <a:gd name="T40" fmla="*/ 2832 w 3696"/>
                  <a:gd name="T41" fmla="*/ 0 h 528"/>
                  <a:gd name="T42" fmla="*/ 2832 w 3696"/>
                  <a:gd name="T43" fmla="*/ 528 h 528"/>
                  <a:gd name="T44" fmla="*/ 3045 w 3696"/>
                  <a:gd name="T45" fmla="*/ 1 h 528"/>
                  <a:gd name="T46" fmla="*/ 3045 w 3696"/>
                  <a:gd name="T47" fmla="*/ 528 h 528"/>
                  <a:gd name="T48" fmla="*/ 3264 w 3696"/>
                  <a:gd name="T49" fmla="*/ 144 h 528"/>
                  <a:gd name="T50" fmla="*/ 3696 w 3696"/>
                  <a:gd name="T51" fmla="*/ 144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696" h="528">
                    <a:moveTo>
                      <a:pt x="0" y="240"/>
                    </a:moveTo>
                    <a:lnTo>
                      <a:pt x="672" y="240"/>
                    </a:lnTo>
                    <a:lnTo>
                      <a:pt x="816" y="0"/>
                    </a:lnTo>
                    <a:lnTo>
                      <a:pt x="816" y="528"/>
                    </a:lnTo>
                    <a:lnTo>
                      <a:pt x="1008" y="0"/>
                    </a:lnTo>
                    <a:lnTo>
                      <a:pt x="1008" y="528"/>
                    </a:lnTo>
                    <a:lnTo>
                      <a:pt x="1248" y="0"/>
                    </a:lnTo>
                    <a:lnTo>
                      <a:pt x="1248" y="528"/>
                    </a:lnTo>
                    <a:lnTo>
                      <a:pt x="1488" y="0"/>
                    </a:lnTo>
                    <a:lnTo>
                      <a:pt x="1481" y="528"/>
                    </a:lnTo>
                    <a:lnTo>
                      <a:pt x="1680" y="0"/>
                    </a:lnTo>
                    <a:lnTo>
                      <a:pt x="1680" y="528"/>
                    </a:lnTo>
                    <a:lnTo>
                      <a:pt x="1920" y="0"/>
                    </a:lnTo>
                    <a:lnTo>
                      <a:pt x="1920" y="528"/>
                    </a:lnTo>
                    <a:lnTo>
                      <a:pt x="2112" y="0"/>
                    </a:lnTo>
                    <a:lnTo>
                      <a:pt x="2112" y="528"/>
                    </a:lnTo>
                    <a:lnTo>
                      <a:pt x="2352" y="0"/>
                    </a:lnTo>
                    <a:lnTo>
                      <a:pt x="2352" y="528"/>
                    </a:lnTo>
                    <a:lnTo>
                      <a:pt x="2592" y="0"/>
                    </a:lnTo>
                    <a:lnTo>
                      <a:pt x="2592" y="528"/>
                    </a:lnTo>
                    <a:lnTo>
                      <a:pt x="2832" y="0"/>
                    </a:lnTo>
                    <a:lnTo>
                      <a:pt x="2832" y="528"/>
                    </a:lnTo>
                    <a:lnTo>
                      <a:pt x="3045" y="1"/>
                    </a:lnTo>
                    <a:lnTo>
                      <a:pt x="3045" y="528"/>
                    </a:lnTo>
                    <a:lnTo>
                      <a:pt x="3264" y="144"/>
                    </a:lnTo>
                    <a:lnTo>
                      <a:pt x="3696" y="144"/>
                    </a:lnTo>
                  </a:path>
                </a:pathLst>
              </a:custGeom>
              <a:noFill/>
              <a:ln w="28575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Oval 164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240" cy="240"/>
              </a:xfrm>
              <a:prstGeom prst="ellips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Oval 165"/>
              <p:cNvSpPr>
                <a:spLocks noChangeArrowheads="1"/>
              </p:cNvSpPr>
              <p:nvPr/>
            </p:nvSpPr>
            <p:spPr bwMode="auto">
              <a:xfrm>
                <a:off x="3072" y="1392"/>
                <a:ext cx="240" cy="240"/>
              </a:xfrm>
              <a:prstGeom prst="ellips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4512" y="1200"/>
              <a:ext cx="576" cy="336"/>
            </a:xfrm>
            <a:custGeom>
              <a:avLst/>
              <a:gdLst>
                <a:gd name="T0" fmla="*/ 0 w 576"/>
                <a:gd name="T1" fmla="*/ 0 h 336"/>
                <a:gd name="T2" fmla="*/ 144 w 576"/>
                <a:gd name="T3" fmla="*/ 192 h 336"/>
                <a:gd name="T4" fmla="*/ 576 w 576"/>
                <a:gd name="T5" fmla="*/ 192 h 336"/>
                <a:gd name="T6" fmla="*/ 576 w 576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6" h="336">
                  <a:moveTo>
                    <a:pt x="0" y="0"/>
                  </a:moveTo>
                  <a:lnTo>
                    <a:pt x="144" y="192"/>
                  </a:lnTo>
                  <a:lnTo>
                    <a:pt x="576" y="192"/>
                  </a:lnTo>
                  <a:lnTo>
                    <a:pt x="576" y="336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168" name="Line 167"/>
            <p:cNvSpPr>
              <a:spLocks noChangeShapeType="1"/>
            </p:cNvSpPr>
            <p:nvPr/>
          </p:nvSpPr>
          <p:spPr bwMode="auto">
            <a:xfrm>
              <a:off x="4992" y="1536"/>
              <a:ext cx="1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2016" y="1200"/>
              <a:ext cx="1200" cy="192"/>
            </a:xfrm>
            <a:custGeom>
              <a:avLst/>
              <a:gdLst>
                <a:gd name="T0" fmla="*/ 960 w 960"/>
                <a:gd name="T1" fmla="*/ 0 h 192"/>
                <a:gd name="T2" fmla="*/ 816 w 960"/>
                <a:gd name="T3" fmla="*/ 192 h 192"/>
                <a:gd name="T4" fmla="*/ 0 w 960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0" h="192">
                  <a:moveTo>
                    <a:pt x="960" y="0"/>
                  </a:moveTo>
                  <a:lnTo>
                    <a:pt x="816" y="192"/>
                  </a:lnTo>
                  <a:lnTo>
                    <a:pt x="0" y="192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73" name="Freeform 169"/>
          <p:cNvSpPr>
            <a:spLocks/>
          </p:cNvSpPr>
          <p:nvPr/>
        </p:nvSpPr>
        <p:spPr bwMode="auto">
          <a:xfrm>
            <a:off x="6096000" y="4419600"/>
            <a:ext cx="2217738" cy="914400"/>
          </a:xfrm>
          <a:custGeom>
            <a:avLst/>
            <a:gdLst>
              <a:gd name="T0" fmla="*/ 0 w 1397"/>
              <a:gd name="T1" fmla="*/ 0 h 576"/>
              <a:gd name="T2" fmla="*/ 1392 w 1397"/>
              <a:gd name="T3" fmla="*/ 0 h 576"/>
              <a:gd name="T4" fmla="*/ 1397 w 1397"/>
              <a:gd name="T5" fmla="*/ 576 h 576"/>
              <a:gd name="T6" fmla="*/ 1143 w 1397"/>
              <a:gd name="T7" fmla="*/ 576 h 576"/>
              <a:gd name="T8" fmla="*/ 890 w 1397"/>
              <a:gd name="T9" fmla="*/ 448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7" h="576">
                <a:moveTo>
                  <a:pt x="0" y="0"/>
                </a:moveTo>
                <a:lnTo>
                  <a:pt x="1392" y="0"/>
                </a:lnTo>
                <a:lnTo>
                  <a:pt x="1397" y="576"/>
                </a:lnTo>
                <a:lnTo>
                  <a:pt x="1143" y="576"/>
                </a:lnTo>
                <a:lnTo>
                  <a:pt x="890" y="448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headEnd type="oval" w="med" len="med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srgbClr val="000000"/>
              </a:solidFill>
            </a:endParaRPr>
          </a:p>
        </p:txBody>
      </p:sp>
      <p:sp>
        <p:nvSpPr>
          <p:cNvPr id="174" name="Freeform 170"/>
          <p:cNvSpPr>
            <a:spLocks/>
          </p:cNvSpPr>
          <p:nvPr/>
        </p:nvSpPr>
        <p:spPr bwMode="auto">
          <a:xfrm>
            <a:off x="5715000" y="3095625"/>
            <a:ext cx="381000" cy="752475"/>
          </a:xfrm>
          <a:custGeom>
            <a:avLst/>
            <a:gdLst>
              <a:gd name="T0" fmla="*/ 0 w 240"/>
              <a:gd name="T1" fmla="*/ 0 h 474"/>
              <a:gd name="T2" fmla="*/ 0 w 240"/>
              <a:gd name="T3" fmla="*/ 474 h 474"/>
              <a:gd name="T4" fmla="*/ 240 w 240"/>
              <a:gd name="T5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0" h="474">
                <a:moveTo>
                  <a:pt x="0" y="0"/>
                </a:moveTo>
                <a:lnTo>
                  <a:pt x="0" y="474"/>
                </a:lnTo>
                <a:lnTo>
                  <a:pt x="240" y="474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75" name="Group 171"/>
          <p:cNvGrpSpPr>
            <a:grpSpLocks/>
          </p:cNvGrpSpPr>
          <p:nvPr/>
        </p:nvGrpSpPr>
        <p:grpSpPr bwMode="auto">
          <a:xfrm>
            <a:off x="6110288" y="5219700"/>
            <a:ext cx="404812" cy="152400"/>
            <a:chOff x="3849" y="3288"/>
            <a:chExt cx="255" cy="96"/>
          </a:xfrm>
        </p:grpSpPr>
        <p:grpSp>
          <p:nvGrpSpPr>
            <p:cNvPr id="176" name="Group 172"/>
            <p:cNvGrpSpPr>
              <a:grpSpLocks/>
            </p:cNvGrpSpPr>
            <p:nvPr/>
          </p:nvGrpSpPr>
          <p:grpSpPr bwMode="auto">
            <a:xfrm>
              <a:off x="3965" y="3288"/>
              <a:ext cx="69" cy="96"/>
              <a:chOff x="2208" y="2880"/>
              <a:chExt cx="144" cy="192"/>
            </a:xfrm>
          </p:grpSpPr>
          <p:sp>
            <p:nvSpPr>
              <p:cNvPr id="180" name="AutoShape 173"/>
              <p:cNvSpPr>
                <a:spLocks noChangeArrowheads="1"/>
              </p:cNvSpPr>
              <p:nvPr/>
            </p:nvSpPr>
            <p:spPr bwMode="auto">
              <a:xfrm rot="-5400000">
                <a:off x="2184" y="2904"/>
                <a:ext cx="192" cy="144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rgbClr val="FD5D5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Line 174"/>
              <p:cNvSpPr>
                <a:spLocks noChangeShapeType="1"/>
              </p:cNvSpPr>
              <p:nvPr/>
            </p:nvSpPr>
            <p:spPr bwMode="auto">
              <a:xfrm>
                <a:off x="2208" y="2880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D5D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7" name="Line 175"/>
            <p:cNvSpPr>
              <a:spLocks noChangeShapeType="1"/>
            </p:cNvSpPr>
            <p:nvPr/>
          </p:nvSpPr>
          <p:spPr bwMode="auto">
            <a:xfrm>
              <a:off x="4034" y="3336"/>
              <a:ext cx="70" cy="0"/>
            </a:xfrm>
            <a:prstGeom prst="line">
              <a:avLst/>
            </a:prstGeom>
            <a:noFill/>
            <a:ln w="38100">
              <a:solidFill>
                <a:srgbClr val="FD5D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178" name="Line 176"/>
            <p:cNvSpPr>
              <a:spLocks noChangeShapeType="1"/>
            </p:cNvSpPr>
            <p:nvPr/>
          </p:nvSpPr>
          <p:spPr bwMode="auto">
            <a:xfrm>
              <a:off x="3942" y="3336"/>
              <a:ext cx="23" cy="0"/>
            </a:xfrm>
            <a:prstGeom prst="line">
              <a:avLst/>
            </a:prstGeom>
            <a:noFill/>
            <a:ln w="38100">
              <a:solidFill>
                <a:srgbClr val="FD5D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179" name="Line 177"/>
            <p:cNvSpPr>
              <a:spLocks noChangeShapeType="1"/>
            </p:cNvSpPr>
            <p:nvPr/>
          </p:nvSpPr>
          <p:spPr bwMode="auto">
            <a:xfrm flipH="1">
              <a:off x="3849" y="3336"/>
              <a:ext cx="93" cy="0"/>
            </a:xfrm>
            <a:prstGeom prst="line">
              <a:avLst/>
            </a:prstGeom>
            <a:noFill/>
            <a:ln w="38100">
              <a:solidFill>
                <a:srgbClr val="FD5D59"/>
              </a:solidFill>
              <a:round/>
              <a:headEnd type="oval" w="sm" len="sm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82" name="Group 178"/>
          <p:cNvGrpSpPr>
            <a:grpSpLocks/>
          </p:cNvGrpSpPr>
          <p:nvPr/>
        </p:nvGrpSpPr>
        <p:grpSpPr bwMode="auto">
          <a:xfrm>
            <a:off x="6248400" y="3048000"/>
            <a:ext cx="457200" cy="304800"/>
            <a:chOff x="3936" y="1824"/>
            <a:chExt cx="288" cy="192"/>
          </a:xfrm>
        </p:grpSpPr>
        <p:sp>
          <p:nvSpPr>
            <p:cNvPr id="183" name="Freeform 179"/>
            <p:cNvSpPr>
              <a:spLocks/>
            </p:cNvSpPr>
            <p:nvPr/>
          </p:nvSpPr>
          <p:spPr bwMode="auto">
            <a:xfrm>
              <a:off x="3936" y="1824"/>
              <a:ext cx="240" cy="192"/>
            </a:xfrm>
            <a:custGeom>
              <a:avLst/>
              <a:gdLst>
                <a:gd name="T0" fmla="*/ 0 w 240"/>
                <a:gd name="T1" fmla="*/ 0 h 192"/>
                <a:gd name="T2" fmla="*/ 240 w 240"/>
                <a:gd name="T3" fmla="*/ 0 h 192"/>
                <a:gd name="T4" fmla="*/ 240 w 240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192">
                  <a:moveTo>
                    <a:pt x="0" y="0"/>
                  </a:moveTo>
                  <a:lnTo>
                    <a:pt x="240" y="0"/>
                  </a:lnTo>
                  <a:lnTo>
                    <a:pt x="240" y="192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Line 180"/>
            <p:cNvSpPr>
              <a:spLocks noChangeShapeType="1"/>
            </p:cNvSpPr>
            <p:nvPr/>
          </p:nvSpPr>
          <p:spPr bwMode="auto">
            <a:xfrm>
              <a:off x="4128" y="2016"/>
              <a:ext cx="9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5" name="Text Box 181"/>
          <p:cNvSpPr txBox="1">
            <a:spLocks noChangeArrowheads="1"/>
          </p:cNvSpPr>
          <p:nvPr/>
        </p:nvSpPr>
        <p:spPr bwMode="auto">
          <a:xfrm>
            <a:off x="3186113" y="5649913"/>
            <a:ext cx="5889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00" b="1" smtClean="0">
                <a:solidFill>
                  <a:srgbClr val="000000"/>
                </a:solidFill>
              </a:rPr>
              <a:t>AMP</a:t>
            </a:r>
          </a:p>
        </p:txBody>
      </p:sp>
      <p:sp>
        <p:nvSpPr>
          <p:cNvPr id="186" name="Text Box 182"/>
          <p:cNvSpPr txBox="1">
            <a:spLocks noChangeArrowheads="1"/>
          </p:cNvSpPr>
          <p:nvPr/>
        </p:nvSpPr>
        <p:spPr bwMode="auto">
          <a:xfrm>
            <a:off x="656523" y="3409836"/>
            <a:ext cx="12777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00" b="1" dirty="0" smtClean="0">
                <a:solidFill>
                  <a:srgbClr val="000000"/>
                </a:solidFill>
              </a:rPr>
              <a:t>Conmutador Encendido</a:t>
            </a:r>
          </a:p>
        </p:txBody>
      </p:sp>
      <p:sp>
        <p:nvSpPr>
          <p:cNvPr id="187" name="Text Box 183"/>
          <p:cNvSpPr txBox="1">
            <a:spLocks noChangeArrowheads="1"/>
          </p:cNvSpPr>
          <p:nvPr/>
        </p:nvSpPr>
        <p:spPr bwMode="auto">
          <a:xfrm>
            <a:off x="2500313" y="3821113"/>
            <a:ext cx="79060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00" b="1" smtClean="0">
                <a:solidFill>
                  <a:srgbClr val="000000"/>
                </a:solidFill>
              </a:rPr>
              <a:t>PILOTO</a:t>
            </a:r>
          </a:p>
        </p:txBody>
      </p:sp>
      <p:sp>
        <p:nvSpPr>
          <p:cNvPr id="188" name="Text Box 184"/>
          <p:cNvSpPr txBox="1">
            <a:spLocks noChangeArrowheads="1"/>
          </p:cNvSpPr>
          <p:nvPr/>
        </p:nvSpPr>
        <p:spPr bwMode="auto">
          <a:xfrm>
            <a:off x="1517650" y="5954713"/>
            <a:ext cx="8771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00" b="1" smtClean="0">
                <a:solidFill>
                  <a:srgbClr val="000000"/>
                </a:solidFill>
              </a:rPr>
              <a:t>BATERIA</a:t>
            </a:r>
          </a:p>
        </p:txBody>
      </p:sp>
      <p:sp>
        <p:nvSpPr>
          <p:cNvPr id="189" name="Text Box 185"/>
          <p:cNvSpPr txBox="1">
            <a:spLocks noChangeArrowheads="1"/>
          </p:cNvSpPr>
          <p:nvPr/>
        </p:nvSpPr>
        <p:spPr bwMode="auto">
          <a:xfrm>
            <a:off x="7681913" y="5497513"/>
            <a:ext cx="683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00" b="1" smtClean="0">
                <a:solidFill>
                  <a:srgbClr val="000000"/>
                </a:solidFill>
              </a:rPr>
              <a:t>FASES</a:t>
            </a:r>
          </a:p>
        </p:txBody>
      </p:sp>
      <p:sp>
        <p:nvSpPr>
          <p:cNvPr id="190" name="Text Box 186"/>
          <p:cNvSpPr txBox="1">
            <a:spLocks noChangeArrowheads="1"/>
          </p:cNvSpPr>
          <p:nvPr/>
        </p:nvSpPr>
        <p:spPr bwMode="auto">
          <a:xfrm>
            <a:off x="7300913" y="3516313"/>
            <a:ext cx="87075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00" b="1" smtClean="0">
                <a:solidFill>
                  <a:srgbClr val="000000"/>
                </a:solidFill>
              </a:rPr>
              <a:t>CAMPO</a:t>
            </a:r>
          </a:p>
        </p:txBody>
      </p:sp>
      <p:sp>
        <p:nvSpPr>
          <p:cNvPr id="191" name="Line 187"/>
          <p:cNvSpPr>
            <a:spLocks noChangeShapeType="1"/>
          </p:cNvSpPr>
          <p:nvPr/>
        </p:nvSpPr>
        <p:spPr bwMode="auto">
          <a:xfrm flipH="1">
            <a:off x="4572000" y="5257800"/>
            <a:ext cx="762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2" name="Freeform 188"/>
          <p:cNvSpPr>
            <a:spLocks/>
          </p:cNvSpPr>
          <p:nvPr/>
        </p:nvSpPr>
        <p:spPr bwMode="auto">
          <a:xfrm>
            <a:off x="3810000" y="4876800"/>
            <a:ext cx="381000" cy="381000"/>
          </a:xfrm>
          <a:custGeom>
            <a:avLst/>
            <a:gdLst>
              <a:gd name="T0" fmla="*/ 0 w 240"/>
              <a:gd name="T1" fmla="*/ 0 h 240"/>
              <a:gd name="T2" fmla="*/ 0 w 240"/>
              <a:gd name="T3" fmla="*/ 240 h 240"/>
              <a:gd name="T4" fmla="*/ 240 w 240"/>
              <a:gd name="T5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0" h="240">
                <a:moveTo>
                  <a:pt x="0" y="0"/>
                </a:moveTo>
                <a:lnTo>
                  <a:pt x="0" y="240"/>
                </a:lnTo>
                <a:lnTo>
                  <a:pt x="240" y="24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3" name="Line 189"/>
          <p:cNvSpPr>
            <a:spLocks noChangeShapeType="1"/>
          </p:cNvSpPr>
          <p:nvPr/>
        </p:nvSpPr>
        <p:spPr bwMode="auto">
          <a:xfrm flipH="1">
            <a:off x="2590800" y="52578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4" name="Freeform 190"/>
          <p:cNvSpPr>
            <a:spLocks/>
          </p:cNvSpPr>
          <p:nvPr/>
        </p:nvSpPr>
        <p:spPr bwMode="auto">
          <a:xfrm>
            <a:off x="1447800" y="4572000"/>
            <a:ext cx="762000" cy="152400"/>
          </a:xfrm>
          <a:custGeom>
            <a:avLst/>
            <a:gdLst>
              <a:gd name="T0" fmla="*/ 0 w 480"/>
              <a:gd name="T1" fmla="*/ 0 h 96"/>
              <a:gd name="T2" fmla="*/ 0 w 480"/>
              <a:gd name="T3" fmla="*/ 96 h 96"/>
              <a:gd name="T4" fmla="*/ 480 w 480"/>
              <a:gd name="T5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0" h="96">
                <a:moveTo>
                  <a:pt x="0" y="0"/>
                </a:moveTo>
                <a:lnTo>
                  <a:pt x="0" y="96"/>
                </a:lnTo>
                <a:lnTo>
                  <a:pt x="480" y="9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95" name="Group 191"/>
          <p:cNvGrpSpPr>
            <a:grpSpLocks/>
          </p:cNvGrpSpPr>
          <p:nvPr/>
        </p:nvGrpSpPr>
        <p:grpSpPr bwMode="auto">
          <a:xfrm>
            <a:off x="4495800" y="1371600"/>
            <a:ext cx="1147763" cy="1009650"/>
            <a:chOff x="2832" y="864"/>
            <a:chExt cx="722" cy="636"/>
          </a:xfrm>
        </p:grpSpPr>
        <p:sp>
          <p:nvSpPr>
            <p:cNvPr id="196" name="Freeform 192"/>
            <p:cNvSpPr>
              <a:spLocks/>
            </p:cNvSpPr>
            <p:nvPr/>
          </p:nvSpPr>
          <p:spPr bwMode="auto">
            <a:xfrm>
              <a:off x="2832" y="864"/>
              <a:ext cx="722" cy="63"/>
            </a:xfrm>
            <a:custGeom>
              <a:avLst/>
              <a:gdLst>
                <a:gd name="T0" fmla="*/ 0 w 722"/>
                <a:gd name="T1" fmla="*/ 0 h 63"/>
                <a:gd name="T2" fmla="*/ 722 w 722"/>
                <a:gd name="T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2" h="63">
                  <a:moveTo>
                    <a:pt x="0" y="0"/>
                  </a:moveTo>
                  <a:lnTo>
                    <a:pt x="722" y="63"/>
                  </a:lnTo>
                </a:path>
              </a:pathLst>
            </a:custGeom>
            <a:noFill/>
            <a:ln w="76200" cmpd="sng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197" name="Freeform 193"/>
            <p:cNvSpPr>
              <a:spLocks/>
            </p:cNvSpPr>
            <p:nvPr/>
          </p:nvSpPr>
          <p:spPr bwMode="auto">
            <a:xfrm>
              <a:off x="3527" y="936"/>
              <a:ext cx="18" cy="564"/>
            </a:xfrm>
            <a:custGeom>
              <a:avLst/>
              <a:gdLst>
                <a:gd name="T0" fmla="*/ 18 w 18"/>
                <a:gd name="T1" fmla="*/ 0 h 564"/>
                <a:gd name="T2" fmla="*/ 0 w 18"/>
                <a:gd name="T3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564">
                  <a:moveTo>
                    <a:pt x="18" y="0"/>
                  </a:moveTo>
                  <a:lnTo>
                    <a:pt x="0" y="564"/>
                  </a:lnTo>
                </a:path>
              </a:pathLst>
            </a:custGeom>
            <a:noFill/>
            <a:ln w="76200" cmpd="sng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576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35161" y="251356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Funcionamiento Sistema de Carga: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435160" y="692696"/>
            <a:ext cx="1840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2. Regulación. </a:t>
            </a:r>
            <a:endParaRPr lang="es-CL" dirty="0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3467100" y="1125538"/>
            <a:ext cx="889000" cy="912812"/>
            <a:chOff x="1536" y="1440"/>
            <a:chExt cx="768" cy="768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536" y="1440"/>
              <a:ext cx="768" cy="768"/>
            </a:xfrm>
            <a:custGeom>
              <a:avLst/>
              <a:gdLst>
                <a:gd name="T0" fmla="*/ 0 w 768"/>
                <a:gd name="T1" fmla="*/ 0 h 768"/>
                <a:gd name="T2" fmla="*/ 96 w 768"/>
                <a:gd name="T3" fmla="*/ 36 h 768"/>
                <a:gd name="T4" fmla="*/ 96 w 768"/>
                <a:gd name="T5" fmla="*/ 96 h 768"/>
                <a:gd name="T6" fmla="*/ 768 w 768"/>
                <a:gd name="T7" fmla="*/ 624 h 768"/>
                <a:gd name="T8" fmla="*/ 768 w 768"/>
                <a:gd name="T9" fmla="*/ 768 h 768"/>
                <a:gd name="T10" fmla="*/ 720 w 768"/>
                <a:gd name="T11" fmla="*/ 768 h 768"/>
                <a:gd name="T12" fmla="*/ 720 w 768"/>
                <a:gd name="T13" fmla="*/ 654 h 768"/>
                <a:gd name="T14" fmla="*/ 0 w 768"/>
                <a:gd name="T15" fmla="*/ 96 h 768"/>
                <a:gd name="T16" fmla="*/ 0 w 768"/>
                <a:gd name="T17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8" h="768">
                  <a:moveTo>
                    <a:pt x="0" y="0"/>
                  </a:moveTo>
                  <a:lnTo>
                    <a:pt x="96" y="36"/>
                  </a:lnTo>
                  <a:lnTo>
                    <a:pt x="96" y="96"/>
                  </a:lnTo>
                  <a:lnTo>
                    <a:pt x="768" y="624"/>
                  </a:lnTo>
                  <a:lnTo>
                    <a:pt x="768" y="768"/>
                  </a:lnTo>
                  <a:lnTo>
                    <a:pt x="720" y="768"/>
                  </a:lnTo>
                  <a:lnTo>
                    <a:pt x="720" y="654"/>
                  </a:lnTo>
                  <a:lnTo>
                    <a:pt x="0" y="96"/>
                  </a:lnTo>
                  <a:cubicBezTo>
                    <a:pt x="0" y="64"/>
                    <a:pt x="0" y="32"/>
                    <a:pt x="0" y="0"/>
                  </a:cubicBez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 flipH="1">
              <a:off x="2232" y="2144"/>
              <a:ext cx="24" cy="64"/>
            </a:xfrm>
            <a:prstGeom prst="flowChartDelay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" name="Group 7"/>
          <p:cNvGrpSpPr>
            <a:grpSpLocks/>
          </p:cNvGrpSpPr>
          <p:nvPr/>
        </p:nvGrpSpPr>
        <p:grpSpPr bwMode="auto">
          <a:xfrm flipH="1">
            <a:off x="4525963" y="1125538"/>
            <a:ext cx="889000" cy="912812"/>
            <a:chOff x="1536" y="1440"/>
            <a:chExt cx="768" cy="768"/>
          </a:xfrm>
        </p:grpSpPr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1536" y="1440"/>
              <a:ext cx="768" cy="768"/>
            </a:xfrm>
            <a:custGeom>
              <a:avLst/>
              <a:gdLst>
                <a:gd name="T0" fmla="*/ 0 w 768"/>
                <a:gd name="T1" fmla="*/ 0 h 768"/>
                <a:gd name="T2" fmla="*/ 96 w 768"/>
                <a:gd name="T3" fmla="*/ 36 h 768"/>
                <a:gd name="T4" fmla="*/ 96 w 768"/>
                <a:gd name="T5" fmla="*/ 96 h 768"/>
                <a:gd name="T6" fmla="*/ 768 w 768"/>
                <a:gd name="T7" fmla="*/ 624 h 768"/>
                <a:gd name="T8" fmla="*/ 768 w 768"/>
                <a:gd name="T9" fmla="*/ 768 h 768"/>
                <a:gd name="T10" fmla="*/ 720 w 768"/>
                <a:gd name="T11" fmla="*/ 768 h 768"/>
                <a:gd name="T12" fmla="*/ 720 w 768"/>
                <a:gd name="T13" fmla="*/ 654 h 768"/>
                <a:gd name="T14" fmla="*/ 0 w 768"/>
                <a:gd name="T15" fmla="*/ 96 h 768"/>
                <a:gd name="T16" fmla="*/ 0 w 768"/>
                <a:gd name="T17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8" h="768">
                  <a:moveTo>
                    <a:pt x="0" y="0"/>
                  </a:moveTo>
                  <a:lnTo>
                    <a:pt x="96" y="36"/>
                  </a:lnTo>
                  <a:lnTo>
                    <a:pt x="96" y="96"/>
                  </a:lnTo>
                  <a:lnTo>
                    <a:pt x="768" y="624"/>
                  </a:lnTo>
                  <a:lnTo>
                    <a:pt x="768" y="768"/>
                  </a:lnTo>
                  <a:lnTo>
                    <a:pt x="720" y="768"/>
                  </a:lnTo>
                  <a:lnTo>
                    <a:pt x="720" y="654"/>
                  </a:lnTo>
                  <a:lnTo>
                    <a:pt x="0" y="96"/>
                  </a:lnTo>
                  <a:cubicBezTo>
                    <a:pt x="0" y="64"/>
                    <a:pt x="0" y="32"/>
                    <a:pt x="0" y="0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AutoShape 9"/>
            <p:cNvSpPr>
              <a:spLocks noChangeArrowheads="1"/>
            </p:cNvSpPr>
            <p:nvPr/>
          </p:nvSpPr>
          <p:spPr bwMode="auto">
            <a:xfrm flipH="1">
              <a:off x="2232" y="2144"/>
              <a:ext cx="24" cy="64"/>
            </a:xfrm>
            <a:prstGeom prst="flowChartDelay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3579813" y="1466850"/>
            <a:ext cx="720725" cy="1314450"/>
            <a:chOff x="1632" y="1728"/>
            <a:chExt cx="624" cy="1104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1632" y="2736"/>
              <a:ext cx="624" cy="96"/>
            </a:xfrm>
            <a:prstGeom prst="rect">
              <a:avLst/>
            </a:pr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1736" y="1872"/>
              <a:ext cx="416" cy="864"/>
            </a:xfrm>
            <a:prstGeom prst="rect">
              <a:avLst/>
            </a:prstGeom>
            <a:gradFill rotWithShape="0">
              <a:gsLst>
                <a:gs pos="0">
                  <a:srgbClr val="FF6600">
                    <a:gamma/>
                    <a:shade val="46275"/>
                    <a:invGamma/>
                  </a:srgbClr>
                </a:gs>
                <a:gs pos="5000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1632" y="1776"/>
              <a:ext cx="624" cy="96"/>
            </a:xfrm>
            <a:prstGeom prst="rect">
              <a:avLst/>
            </a:pr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1824" y="1728"/>
              <a:ext cx="243" cy="48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9" name="Group 15"/>
          <p:cNvGrpSpPr>
            <a:grpSpLocks/>
          </p:cNvGrpSpPr>
          <p:nvPr/>
        </p:nvGrpSpPr>
        <p:grpSpPr bwMode="auto">
          <a:xfrm>
            <a:off x="4635500" y="1466850"/>
            <a:ext cx="722313" cy="1314450"/>
            <a:chOff x="2544" y="1728"/>
            <a:chExt cx="624" cy="1104"/>
          </a:xfrm>
        </p:grpSpPr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2544" y="2736"/>
              <a:ext cx="624" cy="96"/>
            </a:xfrm>
            <a:prstGeom prst="rect">
              <a:avLst/>
            </a:pr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2648" y="1872"/>
              <a:ext cx="416" cy="864"/>
            </a:xfrm>
            <a:prstGeom prst="rect">
              <a:avLst/>
            </a:prstGeom>
            <a:gradFill rotWithShape="0">
              <a:gsLst>
                <a:gs pos="0">
                  <a:srgbClr val="FF6600">
                    <a:gamma/>
                    <a:shade val="46275"/>
                    <a:invGamma/>
                  </a:srgbClr>
                </a:gs>
                <a:gs pos="5000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2544" y="1776"/>
              <a:ext cx="624" cy="96"/>
            </a:xfrm>
            <a:prstGeom prst="rect">
              <a:avLst/>
            </a:pr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2736" y="1728"/>
              <a:ext cx="243" cy="48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2743200" y="2781300"/>
            <a:ext cx="3505200" cy="571500"/>
          </a:xfrm>
          <a:prstGeom prst="rect">
            <a:avLst/>
          </a:prstGeom>
          <a:solidFill>
            <a:srgbClr val="FFCC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2947988" y="2381250"/>
            <a:ext cx="295275" cy="742950"/>
          </a:xfrm>
          <a:custGeom>
            <a:avLst/>
            <a:gdLst>
              <a:gd name="T0" fmla="*/ 112 w 256"/>
              <a:gd name="T1" fmla="*/ 0 h 624"/>
              <a:gd name="T2" fmla="*/ 112 w 256"/>
              <a:gd name="T3" fmla="*/ 576 h 624"/>
              <a:gd name="T4" fmla="*/ 0 w 256"/>
              <a:gd name="T5" fmla="*/ 576 h 624"/>
              <a:gd name="T6" fmla="*/ 0 w 256"/>
              <a:gd name="T7" fmla="*/ 624 h 624"/>
              <a:gd name="T8" fmla="*/ 256 w 256"/>
              <a:gd name="T9" fmla="*/ 624 h 624"/>
              <a:gd name="T10" fmla="*/ 256 w 256"/>
              <a:gd name="T11" fmla="*/ 576 h 624"/>
              <a:gd name="T12" fmla="*/ 160 w 256"/>
              <a:gd name="T13" fmla="*/ 576 h 624"/>
              <a:gd name="T14" fmla="*/ 160 w 256"/>
              <a:gd name="T15" fmla="*/ 0 h 624"/>
              <a:gd name="T16" fmla="*/ 112 w 256"/>
              <a:gd name="T17" fmla="*/ 0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6" h="624">
                <a:moveTo>
                  <a:pt x="112" y="0"/>
                </a:moveTo>
                <a:lnTo>
                  <a:pt x="112" y="576"/>
                </a:lnTo>
                <a:lnTo>
                  <a:pt x="0" y="576"/>
                </a:lnTo>
                <a:lnTo>
                  <a:pt x="0" y="624"/>
                </a:lnTo>
                <a:lnTo>
                  <a:pt x="256" y="624"/>
                </a:lnTo>
                <a:lnTo>
                  <a:pt x="256" y="576"/>
                </a:lnTo>
                <a:lnTo>
                  <a:pt x="160" y="576"/>
                </a:lnTo>
                <a:lnTo>
                  <a:pt x="160" y="0"/>
                </a:lnTo>
                <a:lnTo>
                  <a:pt x="112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3132138" y="2381250"/>
            <a:ext cx="55562" cy="112713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3243263" y="2381250"/>
            <a:ext cx="109537" cy="112713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8" name="Freeform 24"/>
          <p:cNvSpPr>
            <a:spLocks/>
          </p:cNvSpPr>
          <p:nvPr/>
        </p:nvSpPr>
        <p:spPr bwMode="auto">
          <a:xfrm>
            <a:off x="3783013" y="1409700"/>
            <a:ext cx="628650" cy="1714500"/>
          </a:xfrm>
          <a:custGeom>
            <a:avLst/>
            <a:gdLst>
              <a:gd name="T0" fmla="*/ 112 w 600"/>
              <a:gd name="T1" fmla="*/ 1096 h 1440"/>
              <a:gd name="T2" fmla="*/ 112 w 600"/>
              <a:gd name="T3" fmla="*/ 1392 h 1440"/>
              <a:gd name="T4" fmla="*/ 0 w 600"/>
              <a:gd name="T5" fmla="*/ 1392 h 1440"/>
              <a:gd name="T6" fmla="*/ 0 w 600"/>
              <a:gd name="T7" fmla="*/ 1440 h 1440"/>
              <a:gd name="T8" fmla="*/ 256 w 600"/>
              <a:gd name="T9" fmla="*/ 1440 h 1440"/>
              <a:gd name="T10" fmla="*/ 256 w 600"/>
              <a:gd name="T11" fmla="*/ 1392 h 1440"/>
              <a:gd name="T12" fmla="*/ 160 w 600"/>
              <a:gd name="T13" fmla="*/ 1392 h 1440"/>
              <a:gd name="T14" fmla="*/ 160 w 600"/>
              <a:gd name="T15" fmla="*/ 1152 h 1440"/>
              <a:gd name="T16" fmla="*/ 600 w 600"/>
              <a:gd name="T17" fmla="*/ 1152 h 1440"/>
              <a:gd name="T18" fmla="*/ 600 w 600"/>
              <a:gd name="T19" fmla="*/ 0 h 1440"/>
              <a:gd name="T20" fmla="*/ 424 w 600"/>
              <a:gd name="T21" fmla="*/ 0 h 1440"/>
              <a:gd name="T22" fmla="*/ 424 w 600"/>
              <a:gd name="T23" fmla="*/ 48 h 1440"/>
              <a:gd name="T24" fmla="*/ 552 w 600"/>
              <a:gd name="T25" fmla="*/ 48 h 1440"/>
              <a:gd name="T26" fmla="*/ 552 w 600"/>
              <a:gd name="T27" fmla="*/ 1096 h 1440"/>
              <a:gd name="T28" fmla="*/ 112 w 600"/>
              <a:gd name="T29" fmla="*/ 1096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00" h="1440">
                <a:moveTo>
                  <a:pt x="112" y="1096"/>
                </a:moveTo>
                <a:lnTo>
                  <a:pt x="112" y="1392"/>
                </a:lnTo>
                <a:lnTo>
                  <a:pt x="0" y="1392"/>
                </a:lnTo>
                <a:lnTo>
                  <a:pt x="0" y="1440"/>
                </a:lnTo>
                <a:lnTo>
                  <a:pt x="256" y="1440"/>
                </a:lnTo>
                <a:lnTo>
                  <a:pt x="256" y="1392"/>
                </a:lnTo>
                <a:lnTo>
                  <a:pt x="160" y="1392"/>
                </a:lnTo>
                <a:lnTo>
                  <a:pt x="160" y="1152"/>
                </a:lnTo>
                <a:lnTo>
                  <a:pt x="600" y="1152"/>
                </a:lnTo>
                <a:lnTo>
                  <a:pt x="600" y="0"/>
                </a:lnTo>
                <a:lnTo>
                  <a:pt x="424" y="0"/>
                </a:lnTo>
                <a:lnTo>
                  <a:pt x="424" y="48"/>
                </a:lnTo>
                <a:lnTo>
                  <a:pt x="552" y="48"/>
                </a:lnTo>
                <a:lnTo>
                  <a:pt x="552" y="1096"/>
                </a:lnTo>
                <a:lnTo>
                  <a:pt x="112" y="1096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9" name="Freeform 25"/>
          <p:cNvSpPr>
            <a:spLocks/>
          </p:cNvSpPr>
          <p:nvPr/>
        </p:nvSpPr>
        <p:spPr bwMode="auto">
          <a:xfrm>
            <a:off x="4356100" y="1409700"/>
            <a:ext cx="334963" cy="1714500"/>
          </a:xfrm>
          <a:custGeom>
            <a:avLst/>
            <a:gdLst>
              <a:gd name="T0" fmla="*/ 112 w 288"/>
              <a:gd name="T1" fmla="*/ 0 h 1440"/>
              <a:gd name="T2" fmla="*/ 112 w 288"/>
              <a:gd name="T3" fmla="*/ 1392 h 1440"/>
              <a:gd name="T4" fmla="*/ 0 w 288"/>
              <a:gd name="T5" fmla="*/ 1392 h 1440"/>
              <a:gd name="T6" fmla="*/ 0 w 288"/>
              <a:gd name="T7" fmla="*/ 1440 h 1440"/>
              <a:gd name="T8" fmla="*/ 256 w 288"/>
              <a:gd name="T9" fmla="*/ 1440 h 1440"/>
              <a:gd name="T10" fmla="*/ 256 w 288"/>
              <a:gd name="T11" fmla="*/ 1392 h 1440"/>
              <a:gd name="T12" fmla="*/ 160 w 288"/>
              <a:gd name="T13" fmla="*/ 1392 h 1440"/>
              <a:gd name="T14" fmla="*/ 160 w 288"/>
              <a:gd name="T15" fmla="*/ 40 h 1440"/>
              <a:gd name="T16" fmla="*/ 288 w 288"/>
              <a:gd name="T17" fmla="*/ 40 h 1440"/>
              <a:gd name="T18" fmla="*/ 288 w 288"/>
              <a:gd name="T19" fmla="*/ 0 h 1440"/>
              <a:gd name="T20" fmla="*/ 112 w 288"/>
              <a:gd name="T21" fmla="*/ 0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8" h="1440">
                <a:moveTo>
                  <a:pt x="112" y="0"/>
                </a:moveTo>
                <a:lnTo>
                  <a:pt x="112" y="1392"/>
                </a:lnTo>
                <a:lnTo>
                  <a:pt x="0" y="1392"/>
                </a:lnTo>
                <a:lnTo>
                  <a:pt x="0" y="1440"/>
                </a:lnTo>
                <a:lnTo>
                  <a:pt x="256" y="1440"/>
                </a:lnTo>
                <a:lnTo>
                  <a:pt x="256" y="1392"/>
                </a:lnTo>
                <a:lnTo>
                  <a:pt x="160" y="1392"/>
                </a:lnTo>
                <a:lnTo>
                  <a:pt x="160" y="40"/>
                </a:lnTo>
                <a:lnTo>
                  <a:pt x="288" y="40"/>
                </a:lnTo>
                <a:lnTo>
                  <a:pt x="288" y="0"/>
                </a:lnTo>
                <a:lnTo>
                  <a:pt x="112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0" name="Freeform 26"/>
          <p:cNvSpPr>
            <a:spLocks/>
          </p:cNvSpPr>
          <p:nvPr/>
        </p:nvSpPr>
        <p:spPr bwMode="auto">
          <a:xfrm>
            <a:off x="4857750" y="2733675"/>
            <a:ext cx="188913" cy="390525"/>
          </a:xfrm>
          <a:custGeom>
            <a:avLst/>
            <a:gdLst>
              <a:gd name="T0" fmla="*/ 112 w 162"/>
              <a:gd name="T1" fmla="*/ 0 h 328"/>
              <a:gd name="T2" fmla="*/ 112 w 162"/>
              <a:gd name="T3" fmla="*/ 280 h 328"/>
              <a:gd name="T4" fmla="*/ 0 w 162"/>
              <a:gd name="T5" fmla="*/ 280 h 328"/>
              <a:gd name="T6" fmla="*/ 0 w 162"/>
              <a:gd name="T7" fmla="*/ 328 h 328"/>
              <a:gd name="T8" fmla="*/ 162 w 162"/>
              <a:gd name="T9" fmla="*/ 328 h 328"/>
              <a:gd name="T10" fmla="*/ 160 w 162"/>
              <a:gd name="T11" fmla="*/ 0 h 328"/>
              <a:gd name="T12" fmla="*/ 112 w 162"/>
              <a:gd name="T13" fmla="*/ 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2" h="328">
                <a:moveTo>
                  <a:pt x="112" y="0"/>
                </a:moveTo>
                <a:lnTo>
                  <a:pt x="112" y="280"/>
                </a:lnTo>
                <a:lnTo>
                  <a:pt x="0" y="280"/>
                </a:lnTo>
                <a:lnTo>
                  <a:pt x="0" y="328"/>
                </a:lnTo>
                <a:lnTo>
                  <a:pt x="162" y="328"/>
                </a:lnTo>
                <a:lnTo>
                  <a:pt x="160" y="0"/>
                </a:lnTo>
                <a:lnTo>
                  <a:pt x="112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" name="Freeform 27"/>
          <p:cNvSpPr>
            <a:spLocks/>
          </p:cNvSpPr>
          <p:nvPr/>
        </p:nvSpPr>
        <p:spPr bwMode="auto">
          <a:xfrm>
            <a:off x="5284788" y="2381250"/>
            <a:ext cx="184150" cy="742950"/>
          </a:xfrm>
          <a:custGeom>
            <a:avLst/>
            <a:gdLst>
              <a:gd name="T0" fmla="*/ 112 w 160"/>
              <a:gd name="T1" fmla="*/ 0 h 624"/>
              <a:gd name="T2" fmla="*/ 112 w 160"/>
              <a:gd name="T3" fmla="*/ 576 h 624"/>
              <a:gd name="T4" fmla="*/ 0 w 160"/>
              <a:gd name="T5" fmla="*/ 576 h 624"/>
              <a:gd name="T6" fmla="*/ 0 w 160"/>
              <a:gd name="T7" fmla="*/ 624 h 624"/>
              <a:gd name="T8" fmla="*/ 160 w 160"/>
              <a:gd name="T9" fmla="*/ 624 h 624"/>
              <a:gd name="T10" fmla="*/ 160 w 160"/>
              <a:gd name="T11" fmla="*/ 0 h 624"/>
              <a:gd name="T12" fmla="*/ 112 w 160"/>
              <a:gd name="T13" fmla="*/ 0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0" h="624">
                <a:moveTo>
                  <a:pt x="112" y="0"/>
                </a:moveTo>
                <a:lnTo>
                  <a:pt x="112" y="576"/>
                </a:lnTo>
                <a:lnTo>
                  <a:pt x="0" y="576"/>
                </a:lnTo>
                <a:lnTo>
                  <a:pt x="0" y="624"/>
                </a:lnTo>
                <a:lnTo>
                  <a:pt x="160" y="624"/>
                </a:lnTo>
                <a:lnTo>
                  <a:pt x="160" y="0"/>
                </a:lnTo>
                <a:lnTo>
                  <a:pt x="112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2" name="Rectangle 28"/>
          <p:cNvSpPr>
            <a:spLocks noChangeArrowheads="1"/>
          </p:cNvSpPr>
          <p:nvPr/>
        </p:nvSpPr>
        <p:spPr bwMode="auto">
          <a:xfrm>
            <a:off x="3411538" y="2381250"/>
            <a:ext cx="55562" cy="112713"/>
          </a:xfrm>
          <a:prstGeom prst="rect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3" name="Freeform 29"/>
          <p:cNvSpPr>
            <a:spLocks/>
          </p:cNvSpPr>
          <p:nvPr/>
        </p:nvSpPr>
        <p:spPr bwMode="auto">
          <a:xfrm flipH="1">
            <a:off x="3281363" y="2381250"/>
            <a:ext cx="241300" cy="400050"/>
          </a:xfrm>
          <a:custGeom>
            <a:avLst/>
            <a:gdLst>
              <a:gd name="T0" fmla="*/ 0 w 208"/>
              <a:gd name="T1" fmla="*/ 0 h 336"/>
              <a:gd name="T2" fmla="*/ 0 w 208"/>
              <a:gd name="T3" fmla="*/ 336 h 336"/>
              <a:gd name="T4" fmla="*/ 208 w 208"/>
              <a:gd name="T5" fmla="*/ 336 h 336"/>
              <a:gd name="T6" fmla="*/ 208 w 208"/>
              <a:gd name="T7" fmla="*/ 288 h 336"/>
              <a:gd name="T8" fmla="*/ 48 w 208"/>
              <a:gd name="T9" fmla="*/ 288 h 336"/>
              <a:gd name="T10" fmla="*/ 48 w 208"/>
              <a:gd name="T11" fmla="*/ 0 h 336"/>
              <a:gd name="T12" fmla="*/ 0 w 208"/>
              <a:gd name="T13" fmla="*/ 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8" h="336">
                <a:moveTo>
                  <a:pt x="0" y="0"/>
                </a:moveTo>
                <a:lnTo>
                  <a:pt x="0" y="336"/>
                </a:lnTo>
                <a:lnTo>
                  <a:pt x="208" y="336"/>
                </a:lnTo>
                <a:lnTo>
                  <a:pt x="208" y="288"/>
                </a:lnTo>
                <a:lnTo>
                  <a:pt x="48" y="288"/>
                </a:lnTo>
                <a:lnTo>
                  <a:pt x="48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5468938" y="2381250"/>
            <a:ext cx="55562" cy="112713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5" name="Rectangle 31"/>
          <p:cNvSpPr>
            <a:spLocks noChangeArrowheads="1"/>
          </p:cNvSpPr>
          <p:nvPr/>
        </p:nvSpPr>
        <p:spPr bwMode="auto">
          <a:xfrm flipH="1">
            <a:off x="5526088" y="2381250"/>
            <a:ext cx="112712" cy="112713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6" name="Rectangle 32"/>
          <p:cNvSpPr>
            <a:spLocks noChangeArrowheads="1"/>
          </p:cNvSpPr>
          <p:nvPr/>
        </p:nvSpPr>
        <p:spPr bwMode="auto">
          <a:xfrm>
            <a:off x="5694363" y="2381250"/>
            <a:ext cx="53975" cy="112713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7" name="Freeform 33"/>
          <p:cNvSpPr>
            <a:spLocks/>
          </p:cNvSpPr>
          <p:nvPr/>
        </p:nvSpPr>
        <p:spPr bwMode="auto">
          <a:xfrm>
            <a:off x="5618163" y="2381250"/>
            <a:ext cx="317500" cy="742950"/>
          </a:xfrm>
          <a:custGeom>
            <a:avLst/>
            <a:gdLst>
              <a:gd name="T0" fmla="*/ 112 w 274"/>
              <a:gd name="T1" fmla="*/ 0 h 624"/>
              <a:gd name="T2" fmla="*/ 112 w 274"/>
              <a:gd name="T3" fmla="*/ 576 h 624"/>
              <a:gd name="T4" fmla="*/ 0 w 274"/>
              <a:gd name="T5" fmla="*/ 576 h 624"/>
              <a:gd name="T6" fmla="*/ 0 w 274"/>
              <a:gd name="T7" fmla="*/ 624 h 624"/>
              <a:gd name="T8" fmla="*/ 160 w 274"/>
              <a:gd name="T9" fmla="*/ 624 h 624"/>
              <a:gd name="T10" fmla="*/ 160 w 274"/>
              <a:gd name="T11" fmla="*/ 336 h 624"/>
              <a:gd name="T12" fmla="*/ 274 w 274"/>
              <a:gd name="T13" fmla="*/ 336 h 624"/>
              <a:gd name="T14" fmla="*/ 274 w 274"/>
              <a:gd name="T15" fmla="*/ 294 h 624"/>
              <a:gd name="T16" fmla="*/ 160 w 274"/>
              <a:gd name="T17" fmla="*/ 294 h 624"/>
              <a:gd name="T18" fmla="*/ 160 w 274"/>
              <a:gd name="T19" fmla="*/ 0 h 624"/>
              <a:gd name="T20" fmla="*/ 112 w 274"/>
              <a:gd name="T21" fmla="*/ 0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4" h="624">
                <a:moveTo>
                  <a:pt x="112" y="0"/>
                </a:moveTo>
                <a:lnTo>
                  <a:pt x="112" y="576"/>
                </a:lnTo>
                <a:lnTo>
                  <a:pt x="0" y="576"/>
                </a:lnTo>
                <a:lnTo>
                  <a:pt x="0" y="624"/>
                </a:lnTo>
                <a:lnTo>
                  <a:pt x="160" y="624"/>
                </a:lnTo>
                <a:lnTo>
                  <a:pt x="160" y="336"/>
                </a:lnTo>
                <a:lnTo>
                  <a:pt x="274" y="336"/>
                </a:lnTo>
                <a:lnTo>
                  <a:pt x="274" y="294"/>
                </a:lnTo>
                <a:lnTo>
                  <a:pt x="160" y="294"/>
                </a:lnTo>
                <a:lnTo>
                  <a:pt x="160" y="0"/>
                </a:lnTo>
                <a:lnTo>
                  <a:pt x="112" y="0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8" name="AutoShape 34"/>
          <p:cNvSpPr>
            <a:spLocks noChangeArrowheads="1"/>
          </p:cNvSpPr>
          <p:nvPr/>
        </p:nvSpPr>
        <p:spPr bwMode="auto">
          <a:xfrm rot="5400000" flipH="1">
            <a:off x="4583906" y="1300957"/>
            <a:ext cx="28575" cy="74612"/>
          </a:xfrm>
          <a:prstGeom prst="flowChartDelay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9" name="AutoShape 35"/>
          <p:cNvSpPr>
            <a:spLocks noChangeArrowheads="1"/>
          </p:cNvSpPr>
          <p:nvPr/>
        </p:nvSpPr>
        <p:spPr bwMode="auto">
          <a:xfrm rot="5400000" flipH="1">
            <a:off x="5864225" y="2671763"/>
            <a:ext cx="28575" cy="76200"/>
          </a:xfrm>
          <a:prstGeom prst="flowChartDelay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0" name="AutoShape 36"/>
          <p:cNvSpPr>
            <a:spLocks noChangeArrowheads="1"/>
          </p:cNvSpPr>
          <p:nvPr/>
        </p:nvSpPr>
        <p:spPr bwMode="auto">
          <a:xfrm rot="5400000" flipH="1">
            <a:off x="4306094" y="1302544"/>
            <a:ext cx="28575" cy="71437"/>
          </a:xfrm>
          <a:prstGeom prst="flowChartDelay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1" name="AutoShape 37"/>
          <p:cNvSpPr>
            <a:spLocks noChangeArrowheads="1"/>
          </p:cNvSpPr>
          <p:nvPr/>
        </p:nvSpPr>
        <p:spPr bwMode="auto">
          <a:xfrm rot="5400000" flipH="1">
            <a:off x="3360738" y="2673350"/>
            <a:ext cx="28575" cy="73025"/>
          </a:xfrm>
          <a:prstGeom prst="flowChartDelay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42" name="Group 38"/>
          <p:cNvGrpSpPr>
            <a:grpSpLocks/>
          </p:cNvGrpSpPr>
          <p:nvPr/>
        </p:nvGrpSpPr>
        <p:grpSpPr bwMode="auto">
          <a:xfrm>
            <a:off x="3494088" y="1697038"/>
            <a:ext cx="1031875" cy="933450"/>
            <a:chOff x="1560" y="1920"/>
            <a:chExt cx="888" cy="786"/>
          </a:xfrm>
        </p:grpSpPr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1680" y="1920"/>
              <a:ext cx="768" cy="72"/>
            </a:xfrm>
            <a:custGeom>
              <a:avLst/>
              <a:gdLst>
                <a:gd name="T0" fmla="*/ 768 w 768"/>
                <a:gd name="T1" fmla="*/ 0 h 72"/>
                <a:gd name="T2" fmla="*/ 480 w 768"/>
                <a:gd name="T3" fmla="*/ 0 h 72"/>
                <a:gd name="T4" fmla="*/ 0 w 768"/>
                <a:gd name="T5" fmla="*/ 48 h 72"/>
                <a:gd name="T6" fmla="*/ 48 w 768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8" h="72">
                  <a:moveTo>
                    <a:pt x="768" y="0"/>
                  </a:moveTo>
                  <a:lnTo>
                    <a:pt x="480" y="0"/>
                  </a:lnTo>
                  <a:lnTo>
                    <a:pt x="0" y="48"/>
                  </a:lnTo>
                  <a:lnTo>
                    <a:pt x="48" y="72"/>
                  </a:lnTo>
                </a:path>
              </a:pathLst>
            </a:custGeom>
            <a:noFill/>
            <a:ln w="28575" cmpd="sng">
              <a:solidFill>
                <a:srgbClr val="FD5D59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4" name="Group 40"/>
            <p:cNvGrpSpPr>
              <a:grpSpLocks/>
            </p:cNvGrpSpPr>
            <p:nvPr/>
          </p:nvGrpSpPr>
          <p:grpSpPr bwMode="auto">
            <a:xfrm>
              <a:off x="1560" y="1968"/>
              <a:ext cx="648" cy="738"/>
              <a:chOff x="1560" y="1968"/>
              <a:chExt cx="648" cy="738"/>
            </a:xfrm>
          </p:grpSpPr>
          <p:sp>
            <p:nvSpPr>
              <p:cNvPr id="45" name="Freeform 41"/>
              <p:cNvSpPr>
                <a:spLocks/>
              </p:cNvSpPr>
              <p:nvPr/>
            </p:nvSpPr>
            <p:spPr bwMode="auto">
              <a:xfrm>
                <a:off x="1680" y="1968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auto">
              <a:xfrm>
                <a:off x="1680" y="2022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Freeform 43"/>
              <p:cNvSpPr>
                <a:spLocks/>
              </p:cNvSpPr>
              <p:nvPr/>
            </p:nvSpPr>
            <p:spPr bwMode="auto">
              <a:xfrm>
                <a:off x="1680" y="2070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Freeform 44"/>
              <p:cNvSpPr>
                <a:spLocks/>
              </p:cNvSpPr>
              <p:nvPr/>
            </p:nvSpPr>
            <p:spPr bwMode="auto">
              <a:xfrm>
                <a:off x="1680" y="2118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Freeform 45"/>
              <p:cNvSpPr>
                <a:spLocks/>
              </p:cNvSpPr>
              <p:nvPr/>
            </p:nvSpPr>
            <p:spPr bwMode="auto">
              <a:xfrm>
                <a:off x="1680" y="2166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Freeform 46"/>
              <p:cNvSpPr>
                <a:spLocks/>
              </p:cNvSpPr>
              <p:nvPr/>
            </p:nvSpPr>
            <p:spPr bwMode="auto">
              <a:xfrm>
                <a:off x="1680" y="2214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Freeform 47"/>
              <p:cNvSpPr>
                <a:spLocks/>
              </p:cNvSpPr>
              <p:nvPr/>
            </p:nvSpPr>
            <p:spPr bwMode="auto">
              <a:xfrm>
                <a:off x="1680" y="2262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Freeform 48"/>
              <p:cNvSpPr>
                <a:spLocks/>
              </p:cNvSpPr>
              <p:nvPr/>
            </p:nvSpPr>
            <p:spPr bwMode="auto">
              <a:xfrm>
                <a:off x="1680" y="2310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Freeform 49"/>
              <p:cNvSpPr>
                <a:spLocks/>
              </p:cNvSpPr>
              <p:nvPr/>
            </p:nvSpPr>
            <p:spPr bwMode="auto">
              <a:xfrm>
                <a:off x="1680" y="2358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Freeform 50"/>
              <p:cNvSpPr>
                <a:spLocks/>
              </p:cNvSpPr>
              <p:nvPr/>
            </p:nvSpPr>
            <p:spPr bwMode="auto">
              <a:xfrm>
                <a:off x="1680" y="2406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Freeform 51"/>
              <p:cNvSpPr>
                <a:spLocks/>
              </p:cNvSpPr>
              <p:nvPr/>
            </p:nvSpPr>
            <p:spPr bwMode="auto">
              <a:xfrm>
                <a:off x="1680" y="2454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Freeform 52"/>
              <p:cNvSpPr>
                <a:spLocks/>
              </p:cNvSpPr>
              <p:nvPr/>
            </p:nvSpPr>
            <p:spPr bwMode="auto">
              <a:xfrm>
                <a:off x="1680" y="2502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Freeform 53"/>
              <p:cNvSpPr>
                <a:spLocks/>
              </p:cNvSpPr>
              <p:nvPr/>
            </p:nvSpPr>
            <p:spPr bwMode="auto">
              <a:xfrm>
                <a:off x="1680" y="2550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Freeform 54"/>
              <p:cNvSpPr>
                <a:spLocks/>
              </p:cNvSpPr>
              <p:nvPr/>
            </p:nvSpPr>
            <p:spPr bwMode="auto">
              <a:xfrm>
                <a:off x="1560" y="2598"/>
                <a:ext cx="648" cy="108"/>
              </a:xfrm>
              <a:custGeom>
                <a:avLst/>
                <a:gdLst>
                  <a:gd name="T0" fmla="*/ 594 w 648"/>
                  <a:gd name="T1" fmla="*/ 0 h 108"/>
                  <a:gd name="T2" fmla="*/ 648 w 648"/>
                  <a:gd name="T3" fmla="*/ 18 h 108"/>
                  <a:gd name="T4" fmla="*/ 120 w 648"/>
                  <a:gd name="T5" fmla="*/ 66 h 108"/>
                  <a:gd name="T6" fmla="*/ 0 w 648"/>
                  <a:gd name="T7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8" h="108">
                    <a:moveTo>
                      <a:pt x="594" y="0"/>
                    </a:moveTo>
                    <a:lnTo>
                      <a:pt x="648" y="18"/>
                    </a:lnTo>
                    <a:lnTo>
                      <a:pt x="120" y="66"/>
                    </a:lnTo>
                    <a:lnTo>
                      <a:pt x="0" y="108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59" name="Group 55"/>
          <p:cNvGrpSpPr>
            <a:grpSpLocks/>
          </p:cNvGrpSpPr>
          <p:nvPr/>
        </p:nvGrpSpPr>
        <p:grpSpPr bwMode="auto">
          <a:xfrm>
            <a:off x="4608513" y="1752600"/>
            <a:ext cx="693737" cy="1079500"/>
            <a:chOff x="2520" y="2152"/>
            <a:chExt cx="600" cy="907"/>
          </a:xfrm>
        </p:grpSpPr>
        <p:sp>
          <p:nvSpPr>
            <p:cNvPr id="60" name="Freeform 56"/>
            <p:cNvSpPr>
              <a:spLocks/>
            </p:cNvSpPr>
            <p:nvPr/>
          </p:nvSpPr>
          <p:spPr bwMode="auto">
            <a:xfrm>
              <a:off x="2592" y="2153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2592" y="2207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58"/>
            <p:cNvSpPr>
              <a:spLocks/>
            </p:cNvSpPr>
            <p:nvPr/>
          </p:nvSpPr>
          <p:spPr bwMode="auto">
            <a:xfrm>
              <a:off x="2592" y="2255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59"/>
            <p:cNvSpPr>
              <a:spLocks/>
            </p:cNvSpPr>
            <p:nvPr/>
          </p:nvSpPr>
          <p:spPr bwMode="auto">
            <a:xfrm>
              <a:off x="2592" y="2303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2592" y="2351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2592" y="2399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2592" y="2447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2592" y="2495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2592" y="2543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2592" y="2591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2592" y="2639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2592" y="2687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2592" y="2735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69"/>
            <p:cNvSpPr>
              <a:spLocks/>
            </p:cNvSpPr>
            <p:nvPr/>
          </p:nvSpPr>
          <p:spPr bwMode="auto">
            <a:xfrm>
              <a:off x="2592" y="2783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auto">
            <a:xfrm>
              <a:off x="2520" y="2152"/>
              <a:ext cx="120" cy="901"/>
            </a:xfrm>
            <a:custGeom>
              <a:avLst/>
              <a:gdLst>
                <a:gd name="T0" fmla="*/ 0 w 120"/>
                <a:gd name="T1" fmla="*/ 901 h 901"/>
                <a:gd name="T2" fmla="*/ 0 w 120"/>
                <a:gd name="T3" fmla="*/ 721 h 901"/>
                <a:gd name="T4" fmla="*/ 40 w 120"/>
                <a:gd name="T5" fmla="*/ 720 h 901"/>
                <a:gd name="T6" fmla="*/ 40 w 120"/>
                <a:gd name="T7" fmla="*/ 0 h 901"/>
                <a:gd name="T8" fmla="*/ 120 w 120"/>
                <a:gd name="T9" fmla="*/ 1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901">
                  <a:moveTo>
                    <a:pt x="0" y="901"/>
                  </a:moveTo>
                  <a:lnTo>
                    <a:pt x="0" y="721"/>
                  </a:lnTo>
                  <a:lnTo>
                    <a:pt x="40" y="720"/>
                  </a:lnTo>
                  <a:lnTo>
                    <a:pt x="40" y="0"/>
                  </a:lnTo>
                  <a:lnTo>
                    <a:pt x="120" y="1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71"/>
            <p:cNvSpPr>
              <a:spLocks/>
            </p:cNvSpPr>
            <p:nvPr/>
          </p:nvSpPr>
          <p:spPr bwMode="auto">
            <a:xfrm>
              <a:off x="2874" y="2831"/>
              <a:ext cx="246" cy="228"/>
            </a:xfrm>
            <a:custGeom>
              <a:avLst/>
              <a:gdLst>
                <a:gd name="T0" fmla="*/ 192 w 246"/>
                <a:gd name="T1" fmla="*/ 0 h 228"/>
                <a:gd name="T2" fmla="*/ 246 w 246"/>
                <a:gd name="T3" fmla="*/ 18 h 228"/>
                <a:gd name="T4" fmla="*/ 0 w 246"/>
                <a:gd name="T5" fmla="*/ 54 h 228"/>
                <a:gd name="T6" fmla="*/ 0 w 246"/>
                <a:gd name="T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6" h="228">
                  <a:moveTo>
                    <a:pt x="192" y="0"/>
                  </a:moveTo>
                  <a:lnTo>
                    <a:pt x="246" y="18"/>
                  </a:lnTo>
                  <a:lnTo>
                    <a:pt x="0" y="54"/>
                  </a:lnTo>
                  <a:lnTo>
                    <a:pt x="0" y="228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6" name="AutoShape 72"/>
          <p:cNvSpPr>
            <a:spLocks noChangeArrowheads="1"/>
          </p:cNvSpPr>
          <p:nvPr/>
        </p:nvSpPr>
        <p:spPr bwMode="auto">
          <a:xfrm>
            <a:off x="3243263" y="2895600"/>
            <a:ext cx="558800" cy="114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DDDDD">
                  <a:gamma/>
                  <a:shade val="46275"/>
                  <a:invGamma/>
                </a:srgbClr>
              </a:gs>
              <a:gs pos="5000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77" name="Group 73"/>
          <p:cNvGrpSpPr>
            <a:grpSpLocks/>
          </p:cNvGrpSpPr>
          <p:nvPr/>
        </p:nvGrpSpPr>
        <p:grpSpPr bwMode="auto">
          <a:xfrm>
            <a:off x="3109913" y="2867025"/>
            <a:ext cx="801687" cy="152400"/>
            <a:chOff x="1228" y="2904"/>
            <a:chExt cx="692" cy="128"/>
          </a:xfrm>
        </p:grpSpPr>
        <p:sp>
          <p:nvSpPr>
            <p:cNvPr id="78" name="Freeform 74"/>
            <p:cNvSpPr>
              <a:spLocks/>
            </p:cNvSpPr>
            <p:nvPr/>
          </p:nvSpPr>
          <p:spPr bwMode="auto">
            <a:xfrm>
              <a:off x="1228" y="2976"/>
              <a:ext cx="116" cy="1"/>
            </a:xfrm>
            <a:custGeom>
              <a:avLst/>
              <a:gdLst>
                <a:gd name="T0" fmla="*/ 116 w 116"/>
                <a:gd name="T1" fmla="*/ 0 h 1"/>
                <a:gd name="T2" fmla="*/ 0 w 11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6" h="1">
                  <a:moveTo>
                    <a:pt x="116" y="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FF3300"/>
              </a:solidFill>
              <a:round/>
              <a:headEnd type="none" w="med" len="med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Line 75"/>
            <p:cNvSpPr>
              <a:spLocks noChangeShapeType="1"/>
            </p:cNvSpPr>
            <p:nvPr/>
          </p:nvSpPr>
          <p:spPr bwMode="auto">
            <a:xfrm>
              <a:off x="1824" y="2976"/>
              <a:ext cx="96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76"/>
            <p:cNvSpPr>
              <a:spLocks/>
            </p:cNvSpPr>
            <p:nvPr/>
          </p:nvSpPr>
          <p:spPr bwMode="auto">
            <a:xfrm>
              <a:off x="1392" y="2912"/>
              <a:ext cx="56" cy="120"/>
            </a:xfrm>
            <a:custGeom>
              <a:avLst/>
              <a:gdLst>
                <a:gd name="T0" fmla="*/ 0 w 56"/>
                <a:gd name="T1" fmla="*/ 16 h 120"/>
                <a:gd name="T2" fmla="*/ 16 w 56"/>
                <a:gd name="T3" fmla="*/ 0 h 120"/>
                <a:gd name="T4" fmla="*/ 28 w 56"/>
                <a:gd name="T5" fmla="*/ 120 h 120"/>
                <a:gd name="T6" fmla="*/ 56 w 56"/>
                <a:gd name="T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20">
                  <a:moveTo>
                    <a:pt x="0" y="16"/>
                  </a:moveTo>
                  <a:lnTo>
                    <a:pt x="16" y="0"/>
                  </a:lnTo>
                  <a:lnTo>
                    <a:pt x="28" y="120"/>
                  </a:lnTo>
                  <a:lnTo>
                    <a:pt x="56" y="112"/>
                  </a:lnTo>
                </a:path>
              </a:pathLst>
            </a:custGeom>
            <a:noFill/>
            <a:ln w="1905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Freeform 77"/>
            <p:cNvSpPr>
              <a:spLocks/>
            </p:cNvSpPr>
            <p:nvPr/>
          </p:nvSpPr>
          <p:spPr bwMode="auto">
            <a:xfrm>
              <a:off x="1440" y="2904"/>
              <a:ext cx="56" cy="120"/>
            </a:xfrm>
            <a:custGeom>
              <a:avLst/>
              <a:gdLst>
                <a:gd name="T0" fmla="*/ 0 w 56"/>
                <a:gd name="T1" fmla="*/ 16 h 120"/>
                <a:gd name="T2" fmla="*/ 16 w 56"/>
                <a:gd name="T3" fmla="*/ 0 h 120"/>
                <a:gd name="T4" fmla="*/ 28 w 56"/>
                <a:gd name="T5" fmla="*/ 120 h 120"/>
                <a:gd name="T6" fmla="*/ 56 w 56"/>
                <a:gd name="T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20">
                  <a:moveTo>
                    <a:pt x="0" y="16"/>
                  </a:moveTo>
                  <a:lnTo>
                    <a:pt x="16" y="0"/>
                  </a:lnTo>
                  <a:lnTo>
                    <a:pt x="28" y="120"/>
                  </a:lnTo>
                  <a:lnTo>
                    <a:pt x="56" y="112"/>
                  </a:lnTo>
                </a:path>
              </a:pathLst>
            </a:custGeom>
            <a:noFill/>
            <a:ln w="1905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>
              <a:off x="1480" y="2904"/>
              <a:ext cx="56" cy="120"/>
            </a:xfrm>
            <a:custGeom>
              <a:avLst/>
              <a:gdLst>
                <a:gd name="T0" fmla="*/ 0 w 56"/>
                <a:gd name="T1" fmla="*/ 16 h 120"/>
                <a:gd name="T2" fmla="*/ 16 w 56"/>
                <a:gd name="T3" fmla="*/ 0 h 120"/>
                <a:gd name="T4" fmla="*/ 28 w 56"/>
                <a:gd name="T5" fmla="*/ 120 h 120"/>
                <a:gd name="T6" fmla="*/ 56 w 56"/>
                <a:gd name="T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20">
                  <a:moveTo>
                    <a:pt x="0" y="16"/>
                  </a:moveTo>
                  <a:lnTo>
                    <a:pt x="16" y="0"/>
                  </a:lnTo>
                  <a:lnTo>
                    <a:pt x="28" y="120"/>
                  </a:lnTo>
                  <a:lnTo>
                    <a:pt x="56" y="112"/>
                  </a:lnTo>
                </a:path>
              </a:pathLst>
            </a:custGeom>
            <a:noFill/>
            <a:ln w="1905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Freeform 79"/>
            <p:cNvSpPr>
              <a:spLocks/>
            </p:cNvSpPr>
            <p:nvPr/>
          </p:nvSpPr>
          <p:spPr bwMode="auto">
            <a:xfrm>
              <a:off x="1528" y="2904"/>
              <a:ext cx="56" cy="120"/>
            </a:xfrm>
            <a:custGeom>
              <a:avLst/>
              <a:gdLst>
                <a:gd name="T0" fmla="*/ 0 w 56"/>
                <a:gd name="T1" fmla="*/ 16 h 120"/>
                <a:gd name="T2" fmla="*/ 16 w 56"/>
                <a:gd name="T3" fmla="*/ 0 h 120"/>
                <a:gd name="T4" fmla="*/ 28 w 56"/>
                <a:gd name="T5" fmla="*/ 120 h 120"/>
                <a:gd name="T6" fmla="*/ 56 w 56"/>
                <a:gd name="T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20">
                  <a:moveTo>
                    <a:pt x="0" y="16"/>
                  </a:moveTo>
                  <a:lnTo>
                    <a:pt x="16" y="0"/>
                  </a:lnTo>
                  <a:lnTo>
                    <a:pt x="28" y="120"/>
                  </a:lnTo>
                  <a:lnTo>
                    <a:pt x="56" y="112"/>
                  </a:lnTo>
                </a:path>
              </a:pathLst>
            </a:custGeom>
            <a:noFill/>
            <a:ln w="1905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Freeform 80"/>
            <p:cNvSpPr>
              <a:spLocks/>
            </p:cNvSpPr>
            <p:nvPr/>
          </p:nvSpPr>
          <p:spPr bwMode="auto">
            <a:xfrm>
              <a:off x="1576" y="2904"/>
              <a:ext cx="56" cy="120"/>
            </a:xfrm>
            <a:custGeom>
              <a:avLst/>
              <a:gdLst>
                <a:gd name="T0" fmla="*/ 0 w 56"/>
                <a:gd name="T1" fmla="*/ 16 h 120"/>
                <a:gd name="T2" fmla="*/ 16 w 56"/>
                <a:gd name="T3" fmla="*/ 0 h 120"/>
                <a:gd name="T4" fmla="*/ 28 w 56"/>
                <a:gd name="T5" fmla="*/ 120 h 120"/>
                <a:gd name="T6" fmla="*/ 56 w 56"/>
                <a:gd name="T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20">
                  <a:moveTo>
                    <a:pt x="0" y="16"/>
                  </a:moveTo>
                  <a:lnTo>
                    <a:pt x="16" y="0"/>
                  </a:lnTo>
                  <a:lnTo>
                    <a:pt x="28" y="120"/>
                  </a:lnTo>
                  <a:lnTo>
                    <a:pt x="56" y="112"/>
                  </a:lnTo>
                </a:path>
              </a:pathLst>
            </a:custGeom>
            <a:noFill/>
            <a:ln w="1905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81"/>
            <p:cNvSpPr>
              <a:spLocks/>
            </p:cNvSpPr>
            <p:nvPr/>
          </p:nvSpPr>
          <p:spPr bwMode="auto">
            <a:xfrm>
              <a:off x="1624" y="2904"/>
              <a:ext cx="56" cy="120"/>
            </a:xfrm>
            <a:custGeom>
              <a:avLst/>
              <a:gdLst>
                <a:gd name="T0" fmla="*/ 0 w 56"/>
                <a:gd name="T1" fmla="*/ 16 h 120"/>
                <a:gd name="T2" fmla="*/ 16 w 56"/>
                <a:gd name="T3" fmla="*/ 0 h 120"/>
                <a:gd name="T4" fmla="*/ 28 w 56"/>
                <a:gd name="T5" fmla="*/ 120 h 120"/>
                <a:gd name="T6" fmla="*/ 56 w 56"/>
                <a:gd name="T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20">
                  <a:moveTo>
                    <a:pt x="0" y="16"/>
                  </a:moveTo>
                  <a:lnTo>
                    <a:pt x="16" y="0"/>
                  </a:lnTo>
                  <a:lnTo>
                    <a:pt x="28" y="120"/>
                  </a:lnTo>
                  <a:lnTo>
                    <a:pt x="56" y="112"/>
                  </a:lnTo>
                </a:path>
              </a:pathLst>
            </a:custGeom>
            <a:noFill/>
            <a:ln w="1905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Freeform 82"/>
            <p:cNvSpPr>
              <a:spLocks/>
            </p:cNvSpPr>
            <p:nvPr/>
          </p:nvSpPr>
          <p:spPr bwMode="auto">
            <a:xfrm>
              <a:off x="1672" y="2904"/>
              <a:ext cx="56" cy="120"/>
            </a:xfrm>
            <a:custGeom>
              <a:avLst/>
              <a:gdLst>
                <a:gd name="T0" fmla="*/ 0 w 56"/>
                <a:gd name="T1" fmla="*/ 16 h 120"/>
                <a:gd name="T2" fmla="*/ 16 w 56"/>
                <a:gd name="T3" fmla="*/ 0 h 120"/>
                <a:gd name="T4" fmla="*/ 28 w 56"/>
                <a:gd name="T5" fmla="*/ 120 h 120"/>
                <a:gd name="T6" fmla="*/ 56 w 56"/>
                <a:gd name="T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20">
                  <a:moveTo>
                    <a:pt x="0" y="16"/>
                  </a:moveTo>
                  <a:lnTo>
                    <a:pt x="16" y="0"/>
                  </a:lnTo>
                  <a:lnTo>
                    <a:pt x="28" y="120"/>
                  </a:lnTo>
                  <a:lnTo>
                    <a:pt x="56" y="112"/>
                  </a:lnTo>
                </a:path>
              </a:pathLst>
            </a:custGeom>
            <a:noFill/>
            <a:ln w="1905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Freeform 83"/>
            <p:cNvSpPr>
              <a:spLocks/>
            </p:cNvSpPr>
            <p:nvPr/>
          </p:nvSpPr>
          <p:spPr bwMode="auto">
            <a:xfrm>
              <a:off x="1720" y="2904"/>
              <a:ext cx="56" cy="120"/>
            </a:xfrm>
            <a:custGeom>
              <a:avLst/>
              <a:gdLst>
                <a:gd name="T0" fmla="*/ 0 w 56"/>
                <a:gd name="T1" fmla="*/ 16 h 120"/>
                <a:gd name="T2" fmla="*/ 16 w 56"/>
                <a:gd name="T3" fmla="*/ 0 h 120"/>
                <a:gd name="T4" fmla="*/ 28 w 56"/>
                <a:gd name="T5" fmla="*/ 120 h 120"/>
                <a:gd name="T6" fmla="*/ 56 w 56"/>
                <a:gd name="T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20">
                  <a:moveTo>
                    <a:pt x="0" y="16"/>
                  </a:moveTo>
                  <a:lnTo>
                    <a:pt x="16" y="0"/>
                  </a:lnTo>
                  <a:lnTo>
                    <a:pt x="28" y="120"/>
                  </a:lnTo>
                  <a:lnTo>
                    <a:pt x="56" y="112"/>
                  </a:lnTo>
                </a:path>
              </a:pathLst>
            </a:custGeom>
            <a:noFill/>
            <a:ln w="1905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8" name="Freeform 84"/>
          <p:cNvSpPr>
            <a:spLocks/>
          </p:cNvSpPr>
          <p:nvPr/>
        </p:nvSpPr>
        <p:spPr bwMode="auto">
          <a:xfrm>
            <a:off x="2743200" y="838200"/>
            <a:ext cx="3505200" cy="1943100"/>
          </a:xfrm>
          <a:custGeom>
            <a:avLst/>
            <a:gdLst>
              <a:gd name="T0" fmla="*/ 0 w 3024"/>
              <a:gd name="T1" fmla="*/ 1632 h 1632"/>
              <a:gd name="T2" fmla="*/ 0 w 3024"/>
              <a:gd name="T3" fmla="*/ 1536 h 1632"/>
              <a:gd name="T4" fmla="*/ 192 w 3024"/>
              <a:gd name="T5" fmla="*/ 1536 h 1632"/>
              <a:gd name="T6" fmla="*/ 192 w 3024"/>
              <a:gd name="T7" fmla="*/ 228 h 1632"/>
              <a:gd name="T8" fmla="*/ 288 w 3024"/>
              <a:gd name="T9" fmla="*/ 72 h 1632"/>
              <a:gd name="T10" fmla="*/ 432 w 3024"/>
              <a:gd name="T11" fmla="*/ 0 h 1632"/>
              <a:gd name="T12" fmla="*/ 2568 w 3024"/>
              <a:gd name="T13" fmla="*/ 0 h 1632"/>
              <a:gd name="T14" fmla="*/ 2736 w 3024"/>
              <a:gd name="T15" fmla="*/ 72 h 1632"/>
              <a:gd name="T16" fmla="*/ 2832 w 3024"/>
              <a:gd name="T17" fmla="*/ 216 h 1632"/>
              <a:gd name="T18" fmla="*/ 2832 w 3024"/>
              <a:gd name="T19" fmla="*/ 1536 h 1632"/>
              <a:gd name="T20" fmla="*/ 3024 w 3024"/>
              <a:gd name="T21" fmla="*/ 1536 h 1632"/>
              <a:gd name="T22" fmla="*/ 3024 w 3024"/>
              <a:gd name="T23" fmla="*/ 1632 h 1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24" h="1632">
                <a:moveTo>
                  <a:pt x="0" y="1632"/>
                </a:moveTo>
                <a:lnTo>
                  <a:pt x="0" y="1536"/>
                </a:lnTo>
                <a:lnTo>
                  <a:pt x="192" y="1536"/>
                </a:lnTo>
                <a:lnTo>
                  <a:pt x="192" y="228"/>
                </a:lnTo>
                <a:lnTo>
                  <a:pt x="288" y="72"/>
                </a:lnTo>
                <a:lnTo>
                  <a:pt x="432" y="0"/>
                </a:lnTo>
                <a:lnTo>
                  <a:pt x="2568" y="0"/>
                </a:lnTo>
                <a:lnTo>
                  <a:pt x="2736" y="72"/>
                </a:lnTo>
                <a:lnTo>
                  <a:pt x="2832" y="216"/>
                </a:lnTo>
                <a:lnTo>
                  <a:pt x="2832" y="1536"/>
                </a:lnTo>
                <a:lnTo>
                  <a:pt x="3024" y="1536"/>
                </a:lnTo>
                <a:lnTo>
                  <a:pt x="3024" y="163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9" name="Freeform 85"/>
          <p:cNvSpPr>
            <a:spLocks/>
          </p:cNvSpPr>
          <p:nvPr/>
        </p:nvSpPr>
        <p:spPr bwMode="auto">
          <a:xfrm>
            <a:off x="3397250" y="1095375"/>
            <a:ext cx="1014413" cy="257175"/>
          </a:xfrm>
          <a:custGeom>
            <a:avLst/>
            <a:gdLst>
              <a:gd name="T0" fmla="*/ 0 w 876"/>
              <a:gd name="T1" fmla="*/ 0 h 216"/>
              <a:gd name="T2" fmla="*/ 348 w 876"/>
              <a:gd name="T3" fmla="*/ 120 h 216"/>
              <a:gd name="T4" fmla="*/ 540 w 876"/>
              <a:gd name="T5" fmla="*/ 168 h 216"/>
              <a:gd name="T6" fmla="*/ 732 w 876"/>
              <a:gd name="T7" fmla="*/ 216 h 216"/>
              <a:gd name="T8" fmla="*/ 876 w 876"/>
              <a:gd name="T9" fmla="*/ 2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6" h="216">
                <a:moveTo>
                  <a:pt x="0" y="0"/>
                </a:moveTo>
                <a:lnTo>
                  <a:pt x="348" y="120"/>
                </a:lnTo>
                <a:lnTo>
                  <a:pt x="540" y="168"/>
                </a:lnTo>
                <a:lnTo>
                  <a:pt x="732" y="216"/>
                </a:lnTo>
                <a:lnTo>
                  <a:pt x="876" y="216"/>
                </a:lnTo>
              </a:path>
            </a:pathLst>
          </a:custGeom>
          <a:noFill/>
          <a:ln w="38100" cmpd="sng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0" name="Freeform 86"/>
          <p:cNvSpPr>
            <a:spLocks/>
          </p:cNvSpPr>
          <p:nvPr/>
        </p:nvSpPr>
        <p:spPr bwMode="auto">
          <a:xfrm>
            <a:off x="4468813" y="1095375"/>
            <a:ext cx="1016000" cy="257175"/>
          </a:xfrm>
          <a:custGeom>
            <a:avLst/>
            <a:gdLst>
              <a:gd name="T0" fmla="*/ 876 w 876"/>
              <a:gd name="T1" fmla="*/ 0 h 216"/>
              <a:gd name="T2" fmla="*/ 528 w 876"/>
              <a:gd name="T3" fmla="*/ 120 h 216"/>
              <a:gd name="T4" fmla="*/ 336 w 876"/>
              <a:gd name="T5" fmla="*/ 168 h 216"/>
              <a:gd name="T6" fmla="*/ 144 w 876"/>
              <a:gd name="T7" fmla="*/ 216 h 216"/>
              <a:gd name="T8" fmla="*/ 0 w 876"/>
              <a:gd name="T9" fmla="*/ 2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6" h="216">
                <a:moveTo>
                  <a:pt x="876" y="0"/>
                </a:moveTo>
                <a:lnTo>
                  <a:pt x="528" y="120"/>
                </a:lnTo>
                <a:lnTo>
                  <a:pt x="336" y="168"/>
                </a:lnTo>
                <a:lnTo>
                  <a:pt x="144" y="216"/>
                </a:lnTo>
                <a:lnTo>
                  <a:pt x="0" y="216"/>
                </a:lnTo>
              </a:path>
            </a:pathLst>
          </a:custGeom>
          <a:noFill/>
          <a:ln w="38100" cmpd="sng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1" name="Freeform 87"/>
          <p:cNvSpPr>
            <a:spLocks/>
          </p:cNvSpPr>
          <p:nvPr/>
        </p:nvSpPr>
        <p:spPr bwMode="auto">
          <a:xfrm rot="2313408" flipH="1">
            <a:off x="6808788" y="4800600"/>
            <a:ext cx="773112" cy="161925"/>
          </a:xfrm>
          <a:custGeom>
            <a:avLst/>
            <a:gdLst>
              <a:gd name="T0" fmla="*/ 0 w 3696"/>
              <a:gd name="T1" fmla="*/ 240 h 528"/>
              <a:gd name="T2" fmla="*/ 672 w 3696"/>
              <a:gd name="T3" fmla="*/ 240 h 528"/>
              <a:gd name="T4" fmla="*/ 816 w 3696"/>
              <a:gd name="T5" fmla="*/ 0 h 528"/>
              <a:gd name="T6" fmla="*/ 816 w 3696"/>
              <a:gd name="T7" fmla="*/ 528 h 528"/>
              <a:gd name="T8" fmla="*/ 1008 w 3696"/>
              <a:gd name="T9" fmla="*/ 0 h 528"/>
              <a:gd name="T10" fmla="*/ 1008 w 3696"/>
              <a:gd name="T11" fmla="*/ 528 h 528"/>
              <a:gd name="T12" fmla="*/ 1248 w 3696"/>
              <a:gd name="T13" fmla="*/ 0 h 528"/>
              <a:gd name="T14" fmla="*/ 1248 w 3696"/>
              <a:gd name="T15" fmla="*/ 528 h 528"/>
              <a:gd name="T16" fmla="*/ 1488 w 3696"/>
              <a:gd name="T17" fmla="*/ 0 h 528"/>
              <a:gd name="T18" fmla="*/ 1481 w 3696"/>
              <a:gd name="T19" fmla="*/ 528 h 528"/>
              <a:gd name="T20" fmla="*/ 1680 w 3696"/>
              <a:gd name="T21" fmla="*/ 0 h 528"/>
              <a:gd name="T22" fmla="*/ 1680 w 3696"/>
              <a:gd name="T23" fmla="*/ 528 h 528"/>
              <a:gd name="T24" fmla="*/ 1920 w 3696"/>
              <a:gd name="T25" fmla="*/ 0 h 528"/>
              <a:gd name="T26" fmla="*/ 1920 w 3696"/>
              <a:gd name="T27" fmla="*/ 528 h 528"/>
              <a:gd name="T28" fmla="*/ 2112 w 3696"/>
              <a:gd name="T29" fmla="*/ 0 h 528"/>
              <a:gd name="T30" fmla="*/ 2112 w 3696"/>
              <a:gd name="T31" fmla="*/ 528 h 528"/>
              <a:gd name="T32" fmla="*/ 2352 w 3696"/>
              <a:gd name="T33" fmla="*/ 0 h 528"/>
              <a:gd name="T34" fmla="*/ 2352 w 3696"/>
              <a:gd name="T35" fmla="*/ 528 h 528"/>
              <a:gd name="T36" fmla="*/ 2592 w 3696"/>
              <a:gd name="T37" fmla="*/ 0 h 528"/>
              <a:gd name="T38" fmla="*/ 2592 w 3696"/>
              <a:gd name="T39" fmla="*/ 528 h 528"/>
              <a:gd name="T40" fmla="*/ 2832 w 3696"/>
              <a:gd name="T41" fmla="*/ 0 h 528"/>
              <a:gd name="T42" fmla="*/ 2832 w 3696"/>
              <a:gd name="T43" fmla="*/ 528 h 528"/>
              <a:gd name="T44" fmla="*/ 3045 w 3696"/>
              <a:gd name="T45" fmla="*/ 1 h 528"/>
              <a:gd name="T46" fmla="*/ 3045 w 3696"/>
              <a:gd name="T47" fmla="*/ 528 h 528"/>
              <a:gd name="T48" fmla="*/ 3264 w 3696"/>
              <a:gd name="T49" fmla="*/ 144 h 528"/>
              <a:gd name="T50" fmla="*/ 3696 w 3696"/>
              <a:gd name="T51" fmla="*/ 144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696" h="528">
                <a:moveTo>
                  <a:pt x="0" y="240"/>
                </a:moveTo>
                <a:lnTo>
                  <a:pt x="672" y="240"/>
                </a:lnTo>
                <a:lnTo>
                  <a:pt x="816" y="0"/>
                </a:lnTo>
                <a:lnTo>
                  <a:pt x="816" y="528"/>
                </a:lnTo>
                <a:lnTo>
                  <a:pt x="1008" y="0"/>
                </a:lnTo>
                <a:lnTo>
                  <a:pt x="1008" y="528"/>
                </a:lnTo>
                <a:lnTo>
                  <a:pt x="1248" y="0"/>
                </a:lnTo>
                <a:lnTo>
                  <a:pt x="1248" y="528"/>
                </a:lnTo>
                <a:lnTo>
                  <a:pt x="1488" y="0"/>
                </a:lnTo>
                <a:lnTo>
                  <a:pt x="1481" y="528"/>
                </a:lnTo>
                <a:lnTo>
                  <a:pt x="1680" y="0"/>
                </a:lnTo>
                <a:lnTo>
                  <a:pt x="1680" y="528"/>
                </a:lnTo>
                <a:lnTo>
                  <a:pt x="1920" y="0"/>
                </a:lnTo>
                <a:lnTo>
                  <a:pt x="1920" y="528"/>
                </a:lnTo>
                <a:lnTo>
                  <a:pt x="2112" y="0"/>
                </a:lnTo>
                <a:lnTo>
                  <a:pt x="2112" y="528"/>
                </a:lnTo>
                <a:lnTo>
                  <a:pt x="2352" y="0"/>
                </a:lnTo>
                <a:lnTo>
                  <a:pt x="2352" y="528"/>
                </a:lnTo>
                <a:lnTo>
                  <a:pt x="2592" y="0"/>
                </a:lnTo>
                <a:lnTo>
                  <a:pt x="2592" y="528"/>
                </a:lnTo>
                <a:lnTo>
                  <a:pt x="2832" y="0"/>
                </a:lnTo>
                <a:lnTo>
                  <a:pt x="2832" y="528"/>
                </a:lnTo>
                <a:lnTo>
                  <a:pt x="3045" y="1"/>
                </a:lnTo>
                <a:lnTo>
                  <a:pt x="3045" y="528"/>
                </a:lnTo>
                <a:lnTo>
                  <a:pt x="3264" y="144"/>
                </a:lnTo>
                <a:lnTo>
                  <a:pt x="3696" y="144"/>
                </a:lnTo>
              </a:path>
            </a:pathLst>
          </a:custGeom>
          <a:noFill/>
          <a:ln w="38100" cmpd="sng">
            <a:solidFill>
              <a:srgbClr val="FD5D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2" name="Freeform 88"/>
          <p:cNvSpPr>
            <a:spLocks/>
          </p:cNvSpPr>
          <p:nvPr/>
        </p:nvSpPr>
        <p:spPr bwMode="auto">
          <a:xfrm rot="19381556">
            <a:off x="7429500" y="4824413"/>
            <a:ext cx="774700" cy="160337"/>
          </a:xfrm>
          <a:custGeom>
            <a:avLst/>
            <a:gdLst>
              <a:gd name="T0" fmla="*/ 0 w 3696"/>
              <a:gd name="T1" fmla="*/ 240 h 528"/>
              <a:gd name="T2" fmla="*/ 672 w 3696"/>
              <a:gd name="T3" fmla="*/ 240 h 528"/>
              <a:gd name="T4" fmla="*/ 816 w 3696"/>
              <a:gd name="T5" fmla="*/ 0 h 528"/>
              <a:gd name="T6" fmla="*/ 816 w 3696"/>
              <a:gd name="T7" fmla="*/ 528 h 528"/>
              <a:gd name="T8" fmla="*/ 1008 w 3696"/>
              <a:gd name="T9" fmla="*/ 0 h 528"/>
              <a:gd name="T10" fmla="*/ 1008 w 3696"/>
              <a:gd name="T11" fmla="*/ 528 h 528"/>
              <a:gd name="T12" fmla="*/ 1248 w 3696"/>
              <a:gd name="T13" fmla="*/ 0 h 528"/>
              <a:gd name="T14" fmla="*/ 1248 w 3696"/>
              <a:gd name="T15" fmla="*/ 528 h 528"/>
              <a:gd name="T16" fmla="*/ 1488 w 3696"/>
              <a:gd name="T17" fmla="*/ 0 h 528"/>
              <a:gd name="T18" fmla="*/ 1481 w 3696"/>
              <a:gd name="T19" fmla="*/ 528 h 528"/>
              <a:gd name="T20" fmla="*/ 1680 w 3696"/>
              <a:gd name="T21" fmla="*/ 0 h 528"/>
              <a:gd name="T22" fmla="*/ 1680 w 3696"/>
              <a:gd name="T23" fmla="*/ 528 h 528"/>
              <a:gd name="T24" fmla="*/ 1920 w 3696"/>
              <a:gd name="T25" fmla="*/ 0 h 528"/>
              <a:gd name="T26" fmla="*/ 1920 w 3696"/>
              <a:gd name="T27" fmla="*/ 528 h 528"/>
              <a:gd name="T28" fmla="*/ 2112 w 3696"/>
              <a:gd name="T29" fmla="*/ 0 h 528"/>
              <a:gd name="T30" fmla="*/ 2112 w 3696"/>
              <a:gd name="T31" fmla="*/ 528 h 528"/>
              <a:gd name="T32" fmla="*/ 2352 w 3696"/>
              <a:gd name="T33" fmla="*/ 0 h 528"/>
              <a:gd name="T34" fmla="*/ 2352 w 3696"/>
              <a:gd name="T35" fmla="*/ 528 h 528"/>
              <a:gd name="T36" fmla="*/ 2592 w 3696"/>
              <a:gd name="T37" fmla="*/ 0 h 528"/>
              <a:gd name="T38" fmla="*/ 2592 w 3696"/>
              <a:gd name="T39" fmla="*/ 528 h 528"/>
              <a:gd name="T40" fmla="*/ 2832 w 3696"/>
              <a:gd name="T41" fmla="*/ 0 h 528"/>
              <a:gd name="T42" fmla="*/ 2832 w 3696"/>
              <a:gd name="T43" fmla="*/ 528 h 528"/>
              <a:gd name="T44" fmla="*/ 3045 w 3696"/>
              <a:gd name="T45" fmla="*/ 1 h 528"/>
              <a:gd name="T46" fmla="*/ 3045 w 3696"/>
              <a:gd name="T47" fmla="*/ 528 h 528"/>
              <a:gd name="T48" fmla="*/ 3264 w 3696"/>
              <a:gd name="T49" fmla="*/ 144 h 528"/>
              <a:gd name="T50" fmla="*/ 3696 w 3696"/>
              <a:gd name="T51" fmla="*/ 144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696" h="528">
                <a:moveTo>
                  <a:pt x="0" y="240"/>
                </a:moveTo>
                <a:lnTo>
                  <a:pt x="672" y="240"/>
                </a:lnTo>
                <a:lnTo>
                  <a:pt x="816" y="0"/>
                </a:lnTo>
                <a:lnTo>
                  <a:pt x="816" y="528"/>
                </a:lnTo>
                <a:lnTo>
                  <a:pt x="1008" y="0"/>
                </a:lnTo>
                <a:lnTo>
                  <a:pt x="1008" y="528"/>
                </a:lnTo>
                <a:lnTo>
                  <a:pt x="1248" y="0"/>
                </a:lnTo>
                <a:lnTo>
                  <a:pt x="1248" y="528"/>
                </a:lnTo>
                <a:lnTo>
                  <a:pt x="1488" y="0"/>
                </a:lnTo>
                <a:lnTo>
                  <a:pt x="1481" y="528"/>
                </a:lnTo>
                <a:lnTo>
                  <a:pt x="1680" y="0"/>
                </a:lnTo>
                <a:lnTo>
                  <a:pt x="1680" y="528"/>
                </a:lnTo>
                <a:lnTo>
                  <a:pt x="1920" y="0"/>
                </a:lnTo>
                <a:lnTo>
                  <a:pt x="1920" y="528"/>
                </a:lnTo>
                <a:lnTo>
                  <a:pt x="2112" y="0"/>
                </a:lnTo>
                <a:lnTo>
                  <a:pt x="2112" y="528"/>
                </a:lnTo>
                <a:lnTo>
                  <a:pt x="2352" y="0"/>
                </a:lnTo>
                <a:lnTo>
                  <a:pt x="2352" y="528"/>
                </a:lnTo>
                <a:lnTo>
                  <a:pt x="2592" y="0"/>
                </a:lnTo>
                <a:lnTo>
                  <a:pt x="2592" y="528"/>
                </a:lnTo>
                <a:lnTo>
                  <a:pt x="2832" y="0"/>
                </a:lnTo>
                <a:lnTo>
                  <a:pt x="2832" y="528"/>
                </a:lnTo>
                <a:lnTo>
                  <a:pt x="3045" y="1"/>
                </a:lnTo>
                <a:lnTo>
                  <a:pt x="3045" y="528"/>
                </a:lnTo>
                <a:lnTo>
                  <a:pt x="3264" y="144"/>
                </a:lnTo>
                <a:lnTo>
                  <a:pt x="3696" y="144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3" name="Freeform 89"/>
          <p:cNvSpPr>
            <a:spLocks/>
          </p:cNvSpPr>
          <p:nvPr/>
        </p:nvSpPr>
        <p:spPr bwMode="auto">
          <a:xfrm rot="16291549">
            <a:off x="7094538" y="5511800"/>
            <a:ext cx="873125" cy="142875"/>
          </a:xfrm>
          <a:custGeom>
            <a:avLst/>
            <a:gdLst>
              <a:gd name="T0" fmla="*/ 0 w 3696"/>
              <a:gd name="T1" fmla="*/ 240 h 528"/>
              <a:gd name="T2" fmla="*/ 672 w 3696"/>
              <a:gd name="T3" fmla="*/ 240 h 528"/>
              <a:gd name="T4" fmla="*/ 816 w 3696"/>
              <a:gd name="T5" fmla="*/ 0 h 528"/>
              <a:gd name="T6" fmla="*/ 816 w 3696"/>
              <a:gd name="T7" fmla="*/ 528 h 528"/>
              <a:gd name="T8" fmla="*/ 1008 w 3696"/>
              <a:gd name="T9" fmla="*/ 0 h 528"/>
              <a:gd name="T10" fmla="*/ 1008 w 3696"/>
              <a:gd name="T11" fmla="*/ 528 h 528"/>
              <a:gd name="T12" fmla="*/ 1248 w 3696"/>
              <a:gd name="T13" fmla="*/ 0 h 528"/>
              <a:gd name="T14" fmla="*/ 1248 w 3696"/>
              <a:gd name="T15" fmla="*/ 528 h 528"/>
              <a:gd name="T16" fmla="*/ 1488 w 3696"/>
              <a:gd name="T17" fmla="*/ 0 h 528"/>
              <a:gd name="T18" fmla="*/ 1481 w 3696"/>
              <a:gd name="T19" fmla="*/ 528 h 528"/>
              <a:gd name="T20" fmla="*/ 1680 w 3696"/>
              <a:gd name="T21" fmla="*/ 0 h 528"/>
              <a:gd name="T22" fmla="*/ 1680 w 3696"/>
              <a:gd name="T23" fmla="*/ 528 h 528"/>
              <a:gd name="T24" fmla="*/ 1920 w 3696"/>
              <a:gd name="T25" fmla="*/ 0 h 528"/>
              <a:gd name="T26" fmla="*/ 1920 w 3696"/>
              <a:gd name="T27" fmla="*/ 528 h 528"/>
              <a:gd name="T28" fmla="*/ 2112 w 3696"/>
              <a:gd name="T29" fmla="*/ 0 h 528"/>
              <a:gd name="T30" fmla="*/ 2112 w 3696"/>
              <a:gd name="T31" fmla="*/ 528 h 528"/>
              <a:gd name="T32" fmla="*/ 2352 w 3696"/>
              <a:gd name="T33" fmla="*/ 0 h 528"/>
              <a:gd name="T34" fmla="*/ 2352 w 3696"/>
              <a:gd name="T35" fmla="*/ 528 h 528"/>
              <a:gd name="T36" fmla="*/ 2592 w 3696"/>
              <a:gd name="T37" fmla="*/ 0 h 528"/>
              <a:gd name="T38" fmla="*/ 2592 w 3696"/>
              <a:gd name="T39" fmla="*/ 528 h 528"/>
              <a:gd name="T40" fmla="*/ 2832 w 3696"/>
              <a:gd name="T41" fmla="*/ 0 h 528"/>
              <a:gd name="T42" fmla="*/ 2832 w 3696"/>
              <a:gd name="T43" fmla="*/ 528 h 528"/>
              <a:gd name="T44" fmla="*/ 3045 w 3696"/>
              <a:gd name="T45" fmla="*/ 1 h 528"/>
              <a:gd name="T46" fmla="*/ 3045 w 3696"/>
              <a:gd name="T47" fmla="*/ 528 h 528"/>
              <a:gd name="T48" fmla="*/ 3264 w 3696"/>
              <a:gd name="T49" fmla="*/ 144 h 528"/>
              <a:gd name="T50" fmla="*/ 3696 w 3696"/>
              <a:gd name="T51" fmla="*/ 144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696" h="528">
                <a:moveTo>
                  <a:pt x="0" y="240"/>
                </a:moveTo>
                <a:lnTo>
                  <a:pt x="672" y="240"/>
                </a:lnTo>
                <a:lnTo>
                  <a:pt x="816" y="0"/>
                </a:lnTo>
                <a:lnTo>
                  <a:pt x="816" y="528"/>
                </a:lnTo>
                <a:lnTo>
                  <a:pt x="1008" y="0"/>
                </a:lnTo>
                <a:lnTo>
                  <a:pt x="1008" y="528"/>
                </a:lnTo>
                <a:lnTo>
                  <a:pt x="1248" y="0"/>
                </a:lnTo>
                <a:lnTo>
                  <a:pt x="1248" y="528"/>
                </a:lnTo>
                <a:lnTo>
                  <a:pt x="1488" y="0"/>
                </a:lnTo>
                <a:lnTo>
                  <a:pt x="1481" y="528"/>
                </a:lnTo>
                <a:lnTo>
                  <a:pt x="1680" y="0"/>
                </a:lnTo>
                <a:lnTo>
                  <a:pt x="1680" y="528"/>
                </a:lnTo>
                <a:lnTo>
                  <a:pt x="1920" y="0"/>
                </a:lnTo>
                <a:lnTo>
                  <a:pt x="1920" y="528"/>
                </a:lnTo>
                <a:lnTo>
                  <a:pt x="2112" y="0"/>
                </a:lnTo>
                <a:lnTo>
                  <a:pt x="2112" y="528"/>
                </a:lnTo>
                <a:lnTo>
                  <a:pt x="2352" y="0"/>
                </a:lnTo>
                <a:lnTo>
                  <a:pt x="2352" y="528"/>
                </a:lnTo>
                <a:lnTo>
                  <a:pt x="2592" y="0"/>
                </a:lnTo>
                <a:lnTo>
                  <a:pt x="2592" y="528"/>
                </a:lnTo>
                <a:lnTo>
                  <a:pt x="2832" y="0"/>
                </a:lnTo>
                <a:lnTo>
                  <a:pt x="2832" y="528"/>
                </a:lnTo>
                <a:lnTo>
                  <a:pt x="3045" y="1"/>
                </a:lnTo>
                <a:lnTo>
                  <a:pt x="3045" y="528"/>
                </a:lnTo>
                <a:lnTo>
                  <a:pt x="3264" y="144"/>
                </a:lnTo>
                <a:lnTo>
                  <a:pt x="3696" y="144"/>
                </a:lnTo>
              </a:path>
            </a:pathLst>
          </a:custGeom>
          <a:noFill/>
          <a:ln w="38100" cmpd="sng">
            <a:solidFill>
              <a:srgbClr val="FD5D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94" name="Group 90"/>
          <p:cNvGrpSpPr>
            <a:grpSpLocks/>
          </p:cNvGrpSpPr>
          <p:nvPr/>
        </p:nvGrpSpPr>
        <p:grpSpPr bwMode="auto">
          <a:xfrm>
            <a:off x="6294438" y="5638800"/>
            <a:ext cx="111125" cy="152400"/>
            <a:chOff x="2208" y="2880"/>
            <a:chExt cx="144" cy="192"/>
          </a:xfrm>
        </p:grpSpPr>
        <p:sp>
          <p:nvSpPr>
            <p:cNvPr id="95" name="AutoShape 91"/>
            <p:cNvSpPr>
              <a:spLocks noChangeArrowheads="1"/>
            </p:cNvSpPr>
            <p:nvPr/>
          </p:nvSpPr>
          <p:spPr bwMode="auto">
            <a:xfrm rot="-5400000">
              <a:off x="2184" y="2904"/>
              <a:ext cx="192" cy="144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Line 92"/>
            <p:cNvSpPr>
              <a:spLocks noChangeShapeType="1"/>
            </p:cNvSpPr>
            <p:nvPr/>
          </p:nvSpPr>
          <p:spPr bwMode="auto">
            <a:xfrm>
              <a:off x="2208" y="2880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7" name="Group 93"/>
          <p:cNvGrpSpPr>
            <a:grpSpLocks/>
          </p:cNvGrpSpPr>
          <p:nvPr/>
        </p:nvGrpSpPr>
        <p:grpSpPr bwMode="auto">
          <a:xfrm>
            <a:off x="6624638" y="5638800"/>
            <a:ext cx="111125" cy="152400"/>
            <a:chOff x="2208" y="2880"/>
            <a:chExt cx="144" cy="192"/>
          </a:xfrm>
        </p:grpSpPr>
        <p:sp>
          <p:nvSpPr>
            <p:cNvPr id="98" name="AutoShape 94"/>
            <p:cNvSpPr>
              <a:spLocks noChangeArrowheads="1"/>
            </p:cNvSpPr>
            <p:nvPr/>
          </p:nvSpPr>
          <p:spPr bwMode="auto">
            <a:xfrm rot="-5400000">
              <a:off x="2184" y="2904"/>
              <a:ext cx="192" cy="144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FD5D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Line 95"/>
            <p:cNvSpPr>
              <a:spLocks noChangeShapeType="1"/>
            </p:cNvSpPr>
            <p:nvPr/>
          </p:nvSpPr>
          <p:spPr bwMode="auto">
            <a:xfrm>
              <a:off x="2208" y="2880"/>
              <a:ext cx="0" cy="192"/>
            </a:xfrm>
            <a:prstGeom prst="line">
              <a:avLst/>
            </a:prstGeom>
            <a:noFill/>
            <a:ln w="38100">
              <a:solidFill>
                <a:srgbClr val="FD5D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0" name="Freeform 96"/>
          <p:cNvSpPr>
            <a:spLocks/>
          </p:cNvSpPr>
          <p:nvPr/>
        </p:nvSpPr>
        <p:spPr bwMode="auto">
          <a:xfrm>
            <a:off x="6096000" y="3867150"/>
            <a:ext cx="2360613" cy="254000"/>
          </a:xfrm>
          <a:custGeom>
            <a:avLst/>
            <a:gdLst>
              <a:gd name="T0" fmla="*/ 0 w 1486"/>
              <a:gd name="T1" fmla="*/ 0 h 160"/>
              <a:gd name="T2" fmla="*/ 1296 w 1486"/>
              <a:gd name="T3" fmla="*/ 0 h 160"/>
              <a:gd name="T4" fmla="*/ 1486 w 1486"/>
              <a:gd name="T5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86" h="160">
                <a:moveTo>
                  <a:pt x="0" y="0"/>
                </a:moveTo>
                <a:lnTo>
                  <a:pt x="1296" y="0"/>
                </a:lnTo>
                <a:lnTo>
                  <a:pt x="1486" y="1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oval" w="med" len="med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01" name="Group 97"/>
          <p:cNvGrpSpPr>
            <a:grpSpLocks/>
          </p:cNvGrpSpPr>
          <p:nvPr/>
        </p:nvGrpSpPr>
        <p:grpSpPr bwMode="auto">
          <a:xfrm>
            <a:off x="6773863" y="5295900"/>
            <a:ext cx="292100" cy="190500"/>
            <a:chOff x="2352" y="2736"/>
            <a:chExt cx="384" cy="240"/>
          </a:xfrm>
        </p:grpSpPr>
        <p:sp>
          <p:nvSpPr>
            <p:cNvPr id="102" name="Line 98"/>
            <p:cNvSpPr>
              <a:spLocks noChangeShapeType="1"/>
            </p:cNvSpPr>
            <p:nvPr/>
          </p:nvSpPr>
          <p:spPr bwMode="auto">
            <a:xfrm>
              <a:off x="2640" y="2736"/>
              <a:ext cx="0" cy="240"/>
            </a:xfrm>
            <a:prstGeom prst="line">
              <a:avLst/>
            </a:prstGeom>
            <a:noFill/>
            <a:ln w="38100">
              <a:solidFill>
                <a:srgbClr val="FD5D59"/>
              </a:solidFill>
              <a:round/>
              <a:headEnd type="non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Line 99"/>
            <p:cNvSpPr>
              <a:spLocks noChangeShapeType="1"/>
            </p:cNvSpPr>
            <p:nvPr/>
          </p:nvSpPr>
          <p:spPr bwMode="auto">
            <a:xfrm>
              <a:off x="2544" y="2976"/>
              <a:ext cx="192" cy="0"/>
            </a:xfrm>
            <a:prstGeom prst="line">
              <a:avLst/>
            </a:prstGeom>
            <a:noFill/>
            <a:ln w="38100">
              <a:solidFill>
                <a:srgbClr val="FD5D59"/>
              </a:solidFill>
              <a:round/>
              <a:headEnd type="non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Line 100"/>
            <p:cNvSpPr>
              <a:spLocks noChangeShapeType="1"/>
            </p:cNvSpPr>
            <p:nvPr/>
          </p:nvSpPr>
          <p:spPr bwMode="auto">
            <a:xfrm>
              <a:off x="2352" y="2736"/>
              <a:ext cx="288" cy="0"/>
            </a:xfrm>
            <a:prstGeom prst="line">
              <a:avLst/>
            </a:prstGeom>
            <a:noFill/>
            <a:ln w="38100">
              <a:solidFill>
                <a:srgbClr val="FD5D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5" name="Freeform 101"/>
          <p:cNvSpPr>
            <a:spLocks/>
          </p:cNvSpPr>
          <p:nvPr/>
        </p:nvSpPr>
        <p:spPr bwMode="auto">
          <a:xfrm>
            <a:off x="6735763" y="4914900"/>
            <a:ext cx="38100" cy="381000"/>
          </a:xfrm>
          <a:custGeom>
            <a:avLst/>
            <a:gdLst>
              <a:gd name="T0" fmla="*/ 0 w 48"/>
              <a:gd name="T1" fmla="*/ 0 h 480"/>
              <a:gd name="T2" fmla="*/ 48 w 48"/>
              <a:gd name="T3" fmla="*/ 0 h 480"/>
              <a:gd name="T4" fmla="*/ 48 w 48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480">
                <a:moveTo>
                  <a:pt x="0" y="0"/>
                </a:moveTo>
                <a:lnTo>
                  <a:pt x="48" y="0"/>
                </a:lnTo>
                <a:lnTo>
                  <a:pt x="48" y="480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6" name="Freeform 102"/>
          <p:cNvSpPr>
            <a:spLocks/>
          </p:cNvSpPr>
          <p:nvPr/>
        </p:nvSpPr>
        <p:spPr bwMode="auto">
          <a:xfrm>
            <a:off x="6735763" y="5295900"/>
            <a:ext cx="38100" cy="419100"/>
          </a:xfrm>
          <a:custGeom>
            <a:avLst/>
            <a:gdLst>
              <a:gd name="T0" fmla="*/ 48 w 48"/>
              <a:gd name="T1" fmla="*/ 0 h 528"/>
              <a:gd name="T2" fmla="*/ 48 w 48"/>
              <a:gd name="T3" fmla="*/ 528 h 528"/>
              <a:gd name="T4" fmla="*/ 0 w 48"/>
              <a:gd name="T5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528">
                <a:moveTo>
                  <a:pt x="48" y="0"/>
                </a:moveTo>
                <a:lnTo>
                  <a:pt x="48" y="528"/>
                </a:lnTo>
                <a:lnTo>
                  <a:pt x="0" y="528"/>
                </a:lnTo>
              </a:path>
            </a:pathLst>
          </a:custGeom>
          <a:noFill/>
          <a:ln w="38100" cmpd="sng">
            <a:solidFill>
              <a:srgbClr val="FD5D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7" name="Freeform 103"/>
          <p:cNvSpPr>
            <a:spLocks/>
          </p:cNvSpPr>
          <p:nvPr/>
        </p:nvSpPr>
        <p:spPr bwMode="auto">
          <a:xfrm>
            <a:off x="6259513" y="4914900"/>
            <a:ext cx="34925" cy="381000"/>
          </a:xfrm>
          <a:custGeom>
            <a:avLst/>
            <a:gdLst>
              <a:gd name="T0" fmla="*/ 48 w 48"/>
              <a:gd name="T1" fmla="*/ 0 h 480"/>
              <a:gd name="T2" fmla="*/ 0 w 48"/>
              <a:gd name="T3" fmla="*/ 0 h 480"/>
              <a:gd name="T4" fmla="*/ 0 w 48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480">
                <a:moveTo>
                  <a:pt x="48" y="0"/>
                </a:moveTo>
                <a:lnTo>
                  <a:pt x="0" y="0"/>
                </a:lnTo>
                <a:lnTo>
                  <a:pt x="0" y="480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8" name="Freeform 104"/>
          <p:cNvSpPr>
            <a:spLocks/>
          </p:cNvSpPr>
          <p:nvPr/>
        </p:nvSpPr>
        <p:spPr bwMode="auto">
          <a:xfrm>
            <a:off x="6259513" y="5295900"/>
            <a:ext cx="34925" cy="419100"/>
          </a:xfrm>
          <a:custGeom>
            <a:avLst/>
            <a:gdLst>
              <a:gd name="T0" fmla="*/ 0 w 48"/>
              <a:gd name="T1" fmla="*/ 0 h 528"/>
              <a:gd name="T2" fmla="*/ 0 w 48"/>
              <a:gd name="T3" fmla="*/ 528 h 528"/>
              <a:gd name="T4" fmla="*/ 48 w 48"/>
              <a:gd name="T5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528">
                <a:moveTo>
                  <a:pt x="0" y="0"/>
                </a:moveTo>
                <a:lnTo>
                  <a:pt x="0" y="528"/>
                </a:lnTo>
                <a:lnTo>
                  <a:pt x="48" y="528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9" name="Line 105"/>
          <p:cNvSpPr>
            <a:spLocks noChangeShapeType="1"/>
          </p:cNvSpPr>
          <p:nvPr/>
        </p:nvSpPr>
        <p:spPr bwMode="auto">
          <a:xfrm>
            <a:off x="6405563" y="5715000"/>
            <a:ext cx="10953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0" name="Line 106"/>
          <p:cNvSpPr>
            <a:spLocks noChangeShapeType="1"/>
          </p:cNvSpPr>
          <p:nvPr/>
        </p:nvSpPr>
        <p:spPr bwMode="auto">
          <a:xfrm>
            <a:off x="6515100" y="5715000"/>
            <a:ext cx="109538" cy="0"/>
          </a:xfrm>
          <a:prstGeom prst="line">
            <a:avLst/>
          </a:prstGeom>
          <a:noFill/>
          <a:ln w="38100">
            <a:solidFill>
              <a:srgbClr val="FD5D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11" name="Group 107"/>
          <p:cNvGrpSpPr>
            <a:grpSpLocks/>
          </p:cNvGrpSpPr>
          <p:nvPr/>
        </p:nvGrpSpPr>
        <p:grpSpPr bwMode="auto">
          <a:xfrm>
            <a:off x="6515100" y="4838700"/>
            <a:ext cx="220663" cy="152400"/>
            <a:chOff x="4104" y="3048"/>
            <a:chExt cx="139" cy="96"/>
          </a:xfrm>
        </p:grpSpPr>
        <p:grpSp>
          <p:nvGrpSpPr>
            <p:cNvPr id="112" name="Group 108"/>
            <p:cNvGrpSpPr>
              <a:grpSpLocks/>
            </p:cNvGrpSpPr>
            <p:nvPr/>
          </p:nvGrpSpPr>
          <p:grpSpPr bwMode="auto">
            <a:xfrm>
              <a:off x="4173" y="3048"/>
              <a:ext cx="70" cy="96"/>
              <a:chOff x="2208" y="2880"/>
              <a:chExt cx="144" cy="192"/>
            </a:xfrm>
          </p:grpSpPr>
          <p:sp>
            <p:nvSpPr>
              <p:cNvPr id="114" name="AutoShape 109"/>
              <p:cNvSpPr>
                <a:spLocks noChangeArrowheads="1"/>
              </p:cNvSpPr>
              <p:nvPr/>
            </p:nvSpPr>
            <p:spPr bwMode="auto">
              <a:xfrm rot="-5400000">
                <a:off x="2184" y="2904"/>
                <a:ext cx="192" cy="144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Line 110"/>
              <p:cNvSpPr>
                <a:spLocks noChangeShapeType="1"/>
              </p:cNvSpPr>
              <p:nvPr/>
            </p:nvSpPr>
            <p:spPr bwMode="auto">
              <a:xfrm>
                <a:off x="2208" y="2880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3" name="Line 111"/>
            <p:cNvSpPr>
              <a:spLocks noChangeShapeType="1"/>
            </p:cNvSpPr>
            <p:nvPr/>
          </p:nvSpPr>
          <p:spPr bwMode="auto">
            <a:xfrm>
              <a:off x="4104" y="3096"/>
              <a:ext cx="6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6" name="Group 112"/>
          <p:cNvGrpSpPr>
            <a:grpSpLocks/>
          </p:cNvGrpSpPr>
          <p:nvPr/>
        </p:nvGrpSpPr>
        <p:grpSpPr bwMode="auto">
          <a:xfrm>
            <a:off x="6294438" y="4838700"/>
            <a:ext cx="220662" cy="152400"/>
            <a:chOff x="3965" y="3048"/>
            <a:chExt cx="139" cy="96"/>
          </a:xfrm>
        </p:grpSpPr>
        <p:grpSp>
          <p:nvGrpSpPr>
            <p:cNvPr id="117" name="Group 113"/>
            <p:cNvGrpSpPr>
              <a:grpSpLocks/>
            </p:cNvGrpSpPr>
            <p:nvPr/>
          </p:nvGrpSpPr>
          <p:grpSpPr bwMode="auto">
            <a:xfrm>
              <a:off x="3965" y="3048"/>
              <a:ext cx="69" cy="96"/>
              <a:chOff x="2208" y="2880"/>
              <a:chExt cx="144" cy="192"/>
            </a:xfrm>
          </p:grpSpPr>
          <p:sp>
            <p:nvSpPr>
              <p:cNvPr id="119" name="AutoShape 114"/>
              <p:cNvSpPr>
                <a:spLocks noChangeArrowheads="1"/>
              </p:cNvSpPr>
              <p:nvPr/>
            </p:nvSpPr>
            <p:spPr bwMode="auto">
              <a:xfrm rot="-5400000">
                <a:off x="2184" y="2904"/>
                <a:ext cx="192" cy="144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Line 115"/>
              <p:cNvSpPr>
                <a:spLocks noChangeShapeType="1"/>
              </p:cNvSpPr>
              <p:nvPr/>
            </p:nvSpPr>
            <p:spPr bwMode="auto">
              <a:xfrm>
                <a:off x="2208" y="2880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8" name="Line 116"/>
            <p:cNvSpPr>
              <a:spLocks noChangeShapeType="1"/>
            </p:cNvSpPr>
            <p:nvPr/>
          </p:nvSpPr>
          <p:spPr bwMode="auto">
            <a:xfrm>
              <a:off x="4034" y="3096"/>
              <a:ext cx="7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1" name="Freeform 117"/>
          <p:cNvSpPr>
            <a:spLocks/>
          </p:cNvSpPr>
          <p:nvPr/>
        </p:nvSpPr>
        <p:spPr bwMode="auto">
          <a:xfrm>
            <a:off x="6515100" y="4610100"/>
            <a:ext cx="404813" cy="685800"/>
          </a:xfrm>
          <a:custGeom>
            <a:avLst/>
            <a:gdLst>
              <a:gd name="T0" fmla="*/ 528 w 528"/>
              <a:gd name="T1" fmla="*/ 0 h 864"/>
              <a:gd name="T2" fmla="*/ 432 w 528"/>
              <a:gd name="T3" fmla="*/ 0 h 864"/>
              <a:gd name="T4" fmla="*/ 432 w 528"/>
              <a:gd name="T5" fmla="*/ 672 h 864"/>
              <a:gd name="T6" fmla="*/ 0 w 528"/>
              <a:gd name="T7" fmla="*/ 672 h 864"/>
              <a:gd name="T8" fmla="*/ 0 w 528"/>
              <a:gd name="T9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8" h="864">
                <a:moveTo>
                  <a:pt x="528" y="0"/>
                </a:moveTo>
                <a:lnTo>
                  <a:pt x="432" y="0"/>
                </a:lnTo>
                <a:lnTo>
                  <a:pt x="432" y="672"/>
                </a:lnTo>
                <a:lnTo>
                  <a:pt x="0" y="672"/>
                </a:lnTo>
                <a:lnTo>
                  <a:pt x="0" y="864"/>
                </a:lnTo>
              </a:path>
            </a:pathLst>
          </a:custGeom>
          <a:noFill/>
          <a:ln w="38100" cmpd="sng">
            <a:solidFill>
              <a:srgbClr val="FD5D59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2" name="Freeform 118"/>
          <p:cNvSpPr>
            <a:spLocks/>
          </p:cNvSpPr>
          <p:nvPr/>
        </p:nvSpPr>
        <p:spPr bwMode="auto">
          <a:xfrm>
            <a:off x="6515100" y="5715000"/>
            <a:ext cx="990600" cy="304800"/>
          </a:xfrm>
          <a:custGeom>
            <a:avLst/>
            <a:gdLst>
              <a:gd name="T0" fmla="*/ 1296 w 1296"/>
              <a:gd name="T1" fmla="*/ 384 h 384"/>
              <a:gd name="T2" fmla="*/ 0 w 1296"/>
              <a:gd name="T3" fmla="*/ 384 h 384"/>
              <a:gd name="T4" fmla="*/ 0 w 1296"/>
              <a:gd name="T5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96" h="384">
                <a:moveTo>
                  <a:pt x="1296" y="384"/>
                </a:moveTo>
                <a:lnTo>
                  <a:pt x="0" y="384"/>
                </a:ln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FD5D59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3" name="Freeform 119"/>
          <p:cNvSpPr>
            <a:spLocks/>
          </p:cNvSpPr>
          <p:nvPr/>
        </p:nvSpPr>
        <p:spPr bwMode="auto">
          <a:xfrm>
            <a:off x="6515100" y="4572000"/>
            <a:ext cx="1579563" cy="342900"/>
          </a:xfrm>
          <a:custGeom>
            <a:avLst/>
            <a:gdLst>
              <a:gd name="T0" fmla="*/ 0 w 2064"/>
              <a:gd name="T1" fmla="*/ 432 h 432"/>
              <a:gd name="T2" fmla="*/ 0 w 2064"/>
              <a:gd name="T3" fmla="*/ 0 h 432"/>
              <a:gd name="T4" fmla="*/ 2064 w 2064"/>
              <a:gd name="T5" fmla="*/ 0 h 432"/>
              <a:gd name="T6" fmla="*/ 2064 w 2064"/>
              <a:gd name="T7" fmla="*/ 96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4" h="432">
                <a:moveTo>
                  <a:pt x="0" y="432"/>
                </a:moveTo>
                <a:lnTo>
                  <a:pt x="0" y="0"/>
                </a:lnTo>
                <a:lnTo>
                  <a:pt x="2064" y="0"/>
                </a:lnTo>
                <a:lnTo>
                  <a:pt x="2064" y="96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24" name="Group 120"/>
          <p:cNvGrpSpPr>
            <a:grpSpLocks/>
          </p:cNvGrpSpPr>
          <p:nvPr/>
        </p:nvGrpSpPr>
        <p:grpSpPr bwMode="auto">
          <a:xfrm>
            <a:off x="6515100" y="5219700"/>
            <a:ext cx="258763" cy="152400"/>
            <a:chOff x="4104" y="3288"/>
            <a:chExt cx="162" cy="96"/>
          </a:xfrm>
        </p:grpSpPr>
        <p:grpSp>
          <p:nvGrpSpPr>
            <p:cNvPr id="125" name="Group 121"/>
            <p:cNvGrpSpPr>
              <a:grpSpLocks/>
            </p:cNvGrpSpPr>
            <p:nvPr/>
          </p:nvGrpSpPr>
          <p:grpSpPr bwMode="auto">
            <a:xfrm>
              <a:off x="4173" y="3288"/>
              <a:ext cx="70" cy="96"/>
              <a:chOff x="2208" y="2880"/>
              <a:chExt cx="144" cy="192"/>
            </a:xfrm>
          </p:grpSpPr>
          <p:sp>
            <p:nvSpPr>
              <p:cNvPr id="128" name="AutoShape 122"/>
              <p:cNvSpPr>
                <a:spLocks noChangeArrowheads="1"/>
              </p:cNvSpPr>
              <p:nvPr/>
            </p:nvSpPr>
            <p:spPr bwMode="auto">
              <a:xfrm rot="-5400000">
                <a:off x="2184" y="2904"/>
                <a:ext cx="192" cy="144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Line 123"/>
              <p:cNvSpPr>
                <a:spLocks noChangeShapeType="1"/>
              </p:cNvSpPr>
              <p:nvPr/>
            </p:nvSpPr>
            <p:spPr bwMode="auto">
              <a:xfrm>
                <a:off x="2208" y="2880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6" name="Line 124"/>
            <p:cNvSpPr>
              <a:spLocks noChangeShapeType="1"/>
            </p:cNvSpPr>
            <p:nvPr/>
          </p:nvSpPr>
          <p:spPr bwMode="auto">
            <a:xfrm>
              <a:off x="4104" y="3336"/>
              <a:ext cx="6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Line 125"/>
            <p:cNvSpPr>
              <a:spLocks noChangeShapeType="1"/>
            </p:cNvSpPr>
            <p:nvPr/>
          </p:nvSpPr>
          <p:spPr bwMode="auto">
            <a:xfrm>
              <a:off x="4243" y="3336"/>
              <a:ext cx="2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0" name="Freeform 126"/>
          <p:cNvSpPr>
            <a:spLocks/>
          </p:cNvSpPr>
          <p:nvPr/>
        </p:nvSpPr>
        <p:spPr bwMode="auto">
          <a:xfrm>
            <a:off x="4953000" y="3086100"/>
            <a:ext cx="1143000" cy="1333500"/>
          </a:xfrm>
          <a:custGeom>
            <a:avLst/>
            <a:gdLst>
              <a:gd name="T0" fmla="*/ 0 w 720"/>
              <a:gd name="T1" fmla="*/ 0 h 840"/>
              <a:gd name="T2" fmla="*/ 0 w 720"/>
              <a:gd name="T3" fmla="*/ 840 h 840"/>
              <a:gd name="T4" fmla="*/ 720 w 720"/>
              <a:gd name="T5" fmla="*/ 840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0" h="840">
                <a:moveTo>
                  <a:pt x="0" y="0"/>
                </a:moveTo>
                <a:lnTo>
                  <a:pt x="0" y="840"/>
                </a:lnTo>
                <a:lnTo>
                  <a:pt x="720" y="840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1" name="Freeform 127"/>
          <p:cNvSpPr>
            <a:spLocks/>
          </p:cNvSpPr>
          <p:nvPr/>
        </p:nvSpPr>
        <p:spPr bwMode="auto">
          <a:xfrm>
            <a:off x="3916363" y="3095625"/>
            <a:ext cx="2179637" cy="1019175"/>
          </a:xfrm>
          <a:custGeom>
            <a:avLst/>
            <a:gdLst>
              <a:gd name="T0" fmla="*/ 0 w 1374"/>
              <a:gd name="T1" fmla="*/ 0 h 642"/>
              <a:gd name="T2" fmla="*/ 0 w 1374"/>
              <a:gd name="T3" fmla="*/ 642 h 642"/>
              <a:gd name="T4" fmla="*/ 1374 w 1374"/>
              <a:gd name="T5" fmla="*/ 642 h 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74" h="642">
                <a:moveTo>
                  <a:pt x="0" y="0"/>
                </a:moveTo>
                <a:lnTo>
                  <a:pt x="0" y="642"/>
                </a:lnTo>
                <a:lnTo>
                  <a:pt x="1374" y="642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32" name="Group 128"/>
          <p:cNvGrpSpPr>
            <a:grpSpLocks/>
          </p:cNvGrpSpPr>
          <p:nvPr/>
        </p:nvGrpSpPr>
        <p:grpSpPr bwMode="auto">
          <a:xfrm>
            <a:off x="3200400" y="5105400"/>
            <a:ext cx="533400" cy="533400"/>
            <a:chOff x="912" y="2208"/>
            <a:chExt cx="336" cy="288"/>
          </a:xfrm>
        </p:grpSpPr>
        <p:sp>
          <p:nvSpPr>
            <p:cNvPr id="133" name="Text Box 129"/>
            <p:cNvSpPr txBox="1">
              <a:spLocks noChangeArrowheads="1"/>
            </p:cNvSpPr>
            <p:nvPr/>
          </p:nvSpPr>
          <p:spPr bwMode="auto">
            <a:xfrm>
              <a:off x="998" y="2263"/>
              <a:ext cx="20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</a:t>
              </a:r>
            </a:p>
          </p:txBody>
        </p:sp>
        <p:sp>
          <p:nvSpPr>
            <p:cNvPr id="134" name="Oval 130"/>
            <p:cNvSpPr>
              <a:spLocks noChangeArrowheads="1"/>
            </p:cNvSpPr>
            <p:nvPr/>
          </p:nvSpPr>
          <p:spPr bwMode="auto">
            <a:xfrm>
              <a:off x="912" y="2208"/>
              <a:ext cx="336" cy="288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5" name="Group 131"/>
          <p:cNvGrpSpPr>
            <a:grpSpLocks/>
          </p:cNvGrpSpPr>
          <p:nvPr/>
        </p:nvGrpSpPr>
        <p:grpSpPr bwMode="auto">
          <a:xfrm>
            <a:off x="1295400" y="5410200"/>
            <a:ext cx="1447800" cy="990600"/>
            <a:chOff x="816" y="3408"/>
            <a:chExt cx="912" cy="624"/>
          </a:xfrm>
        </p:grpSpPr>
        <p:grpSp>
          <p:nvGrpSpPr>
            <p:cNvPr id="136" name="Group 132"/>
            <p:cNvGrpSpPr>
              <a:grpSpLocks/>
            </p:cNvGrpSpPr>
            <p:nvPr/>
          </p:nvGrpSpPr>
          <p:grpSpPr bwMode="auto">
            <a:xfrm>
              <a:off x="816" y="3408"/>
              <a:ext cx="912" cy="624"/>
              <a:chOff x="1008" y="3312"/>
              <a:chExt cx="912" cy="624"/>
            </a:xfrm>
          </p:grpSpPr>
          <p:sp>
            <p:nvSpPr>
              <p:cNvPr id="141" name="Rectangle 133"/>
              <p:cNvSpPr>
                <a:spLocks noChangeArrowheads="1"/>
              </p:cNvSpPr>
              <p:nvPr/>
            </p:nvSpPr>
            <p:spPr bwMode="auto">
              <a:xfrm>
                <a:off x="1056" y="3456"/>
                <a:ext cx="816" cy="384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" name="Rectangle 134"/>
              <p:cNvSpPr>
                <a:spLocks noChangeArrowheads="1"/>
              </p:cNvSpPr>
              <p:nvPr/>
            </p:nvSpPr>
            <p:spPr bwMode="auto">
              <a:xfrm>
                <a:off x="1008" y="3840"/>
                <a:ext cx="912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" name="Rectangle 135"/>
              <p:cNvSpPr>
                <a:spLocks noChangeArrowheads="1"/>
              </p:cNvSpPr>
              <p:nvPr/>
            </p:nvSpPr>
            <p:spPr bwMode="auto">
              <a:xfrm>
                <a:off x="1008" y="3408"/>
                <a:ext cx="912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AutoShape 136"/>
              <p:cNvSpPr>
                <a:spLocks noChangeArrowheads="1"/>
              </p:cNvSpPr>
              <p:nvPr/>
            </p:nvSpPr>
            <p:spPr bwMode="auto">
              <a:xfrm flipV="1">
                <a:off x="1680" y="3312"/>
                <a:ext cx="96" cy="9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CC00">
                      <a:gamma/>
                      <a:shade val="46275"/>
                      <a:invGamma/>
                    </a:srgbClr>
                  </a:gs>
                  <a:gs pos="50000">
                    <a:srgbClr val="99CC00"/>
                  </a:gs>
                  <a:gs pos="100000">
                    <a:srgbClr val="99CC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AutoShape 137"/>
              <p:cNvSpPr>
                <a:spLocks noChangeArrowheads="1"/>
              </p:cNvSpPr>
              <p:nvPr/>
            </p:nvSpPr>
            <p:spPr bwMode="auto">
              <a:xfrm flipV="1">
                <a:off x="1152" y="3312"/>
                <a:ext cx="96" cy="9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CC00">
                      <a:gamma/>
                      <a:shade val="46275"/>
                      <a:invGamma/>
                    </a:srgbClr>
                  </a:gs>
                  <a:gs pos="50000">
                    <a:srgbClr val="99CC00"/>
                  </a:gs>
                  <a:gs pos="100000">
                    <a:srgbClr val="99CC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7" name="Group 138"/>
            <p:cNvGrpSpPr>
              <a:grpSpLocks/>
            </p:cNvGrpSpPr>
            <p:nvPr/>
          </p:nvGrpSpPr>
          <p:grpSpPr bwMode="auto">
            <a:xfrm>
              <a:off x="1488" y="3600"/>
              <a:ext cx="108" cy="96"/>
              <a:chOff x="2016" y="3600"/>
              <a:chExt cx="204" cy="192"/>
            </a:xfrm>
          </p:grpSpPr>
          <p:sp>
            <p:nvSpPr>
              <p:cNvPr id="139" name="Freeform 139"/>
              <p:cNvSpPr>
                <a:spLocks/>
              </p:cNvSpPr>
              <p:nvPr/>
            </p:nvSpPr>
            <p:spPr bwMode="auto">
              <a:xfrm>
                <a:off x="2016" y="3696"/>
                <a:ext cx="204" cy="1"/>
              </a:xfrm>
              <a:custGeom>
                <a:avLst/>
                <a:gdLst>
                  <a:gd name="T0" fmla="*/ 0 w 204"/>
                  <a:gd name="T1" fmla="*/ 0 h 1"/>
                  <a:gd name="T2" fmla="*/ 204 w 204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4" h="1">
                    <a:moveTo>
                      <a:pt x="0" y="0"/>
                    </a:moveTo>
                    <a:lnTo>
                      <a:pt x="204" y="0"/>
                    </a:lnTo>
                  </a:path>
                </a:pathLst>
              </a:custGeom>
              <a:noFill/>
              <a:ln w="38100" cmpd="sng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" name="Line 140"/>
              <p:cNvSpPr>
                <a:spLocks noChangeShapeType="1"/>
              </p:cNvSpPr>
              <p:nvPr/>
            </p:nvSpPr>
            <p:spPr bwMode="auto">
              <a:xfrm>
                <a:off x="2112" y="3600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38" name="Line 141"/>
            <p:cNvSpPr>
              <a:spLocks noChangeShapeType="1"/>
            </p:cNvSpPr>
            <p:nvPr/>
          </p:nvSpPr>
          <p:spPr bwMode="auto">
            <a:xfrm>
              <a:off x="912" y="3648"/>
              <a:ext cx="14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6" name="Freeform 142"/>
          <p:cNvSpPr>
            <a:spLocks/>
          </p:cNvSpPr>
          <p:nvPr/>
        </p:nvSpPr>
        <p:spPr bwMode="auto">
          <a:xfrm>
            <a:off x="2438400" y="5334000"/>
            <a:ext cx="762000" cy="76200"/>
          </a:xfrm>
          <a:custGeom>
            <a:avLst/>
            <a:gdLst>
              <a:gd name="T0" fmla="*/ 0 w 480"/>
              <a:gd name="T1" fmla="*/ 48 h 48"/>
              <a:gd name="T2" fmla="*/ 0 w 480"/>
              <a:gd name="T3" fmla="*/ 0 h 48"/>
              <a:gd name="T4" fmla="*/ 480 w 480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0" h="48">
                <a:moveTo>
                  <a:pt x="0" y="48"/>
                </a:moveTo>
                <a:lnTo>
                  <a:pt x="0" y="0"/>
                </a:lnTo>
                <a:lnTo>
                  <a:pt x="480" y="0"/>
                </a:ln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7" name="Line 143"/>
          <p:cNvSpPr>
            <a:spLocks noChangeShapeType="1"/>
          </p:cNvSpPr>
          <p:nvPr/>
        </p:nvSpPr>
        <p:spPr bwMode="auto">
          <a:xfrm flipV="1">
            <a:off x="3733800" y="5334000"/>
            <a:ext cx="2362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48" name="Group 144"/>
          <p:cNvGrpSpPr>
            <a:grpSpLocks/>
          </p:cNvGrpSpPr>
          <p:nvPr/>
        </p:nvGrpSpPr>
        <p:grpSpPr bwMode="auto">
          <a:xfrm>
            <a:off x="457200" y="5257800"/>
            <a:ext cx="1143000" cy="457200"/>
            <a:chOff x="288" y="3312"/>
            <a:chExt cx="720" cy="288"/>
          </a:xfrm>
        </p:grpSpPr>
        <p:sp>
          <p:nvSpPr>
            <p:cNvPr id="149" name="Freeform 145"/>
            <p:cNvSpPr>
              <a:spLocks/>
            </p:cNvSpPr>
            <p:nvPr/>
          </p:nvSpPr>
          <p:spPr bwMode="auto">
            <a:xfrm>
              <a:off x="384" y="3312"/>
              <a:ext cx="624" cy="288"/>
            </a:xfrm>
            <a:custGeom>
              <a:avLst/>
              <a:gdLst>
                <a:gd name="T0" fmla="*/ 624 w 624"/>
                <a:gd name="T1" fmla="*/ 96 h 288"/>
                <a:gd name="T2" fmla="*/ 624 w 624"/>
                <a:gd name="T3" fmla="*/ 0 h 288"/>
                <a:gd name="T4" fmla="*/ 0 w 624"/>
                <a:gd name="T5" fmla="*/ 0 h 288"/>
                <a:gd name="T6" fmla="*/ 0 w 624"/>
                <a:gd name="T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4" h="288">
                  <a:moveTo>
                    <a:pt x="624" y="96"/>
                  </a:moveTo>
                  <a:lnTo>
                    <a:pt x="624" y="0"/>
                  </a:lnTo>
                  <a:lnTo>
                    <a:pt x="0" y="0"/>
                  </a:lnTo>
                  <a:lnTo>
                    <a:pt x="0" y="288"/>
                  </a:lnTo>
                </a:path>
              </a:pathLst>
            </a:custGeom>
            <a:noFill/>
            <a:ln w="571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Line 146"/>
            <p:cNvSpPr>
              <a:spLocks noChangeShapeType="1"/>
            </p:cNvSpPr>
            <p:nvPr/>
          </p:nvSpPr>
          <p:spPr bwMode="auto">
            <a:xfrm>
              <a:off x="288" y="3600"/>
              <a:ext cx="192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1" name="Group 147"/>
          <p:cNvGrpSpPr>
            <a:grpSpLocks/>
          </p:cNvGrpSpPr>
          <p:nvPr/>
        </p:nvGrpSpPr>
        <p:grpSpPr bwMode="auto">
          <a:xfrm>
            <a:off x="2743200" y="4114800"/>
            <a:ext cx="304800" cy="304800"/>
            <a:chOff x="1728" y="2544"/>
            <a:chExt cx="336" cy="336"/>
          </a:xfrm>
        </p:grpSpPr>
        <p:sp>
          <p:nvSpPr>
            <p:cNvPr id="152" name="Oval 148"/>
            <p:cNvSpPr>
              <a:spLocks noChangeArrowheads="1"/>
            </p:cNvSpPr>
            <p:nvPr/>
          </p:nvSpPr>
          <p:spPr bwMode="auto">
            <a:xfrm>
              <a:off x="1728" y="2544"/>
              <a:ext cx="336" cy="336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Line 149"/>
            <p:cNvSpPr>
              <a:spLocks noChangeShapeType="1"/>
            </p:cNvSpPr>
            <p:nvPr/>
          </p:nvSpPr>
          <p:spPr bwMode="auto">
            <a:xfrm>
              <a:off x="1824" y="2640"/>
              <a:ext cx="144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Line 150"/>
            <p:cNvSpPr>
              <a:spLocks noChangeShapeType="1"/>
            </p:cNvSpPr>
            <p:nvPr/>
          </p:nvSpPr>
          <p:spPr bwMode="auto">
            <a:xfrm flipH="1">
              <a:off x="1824" y="2640"/>
              <a:ext cx="144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5" name="Group 151"/>
          <p:cNvGrpSpPr>
            <a:grpSpLocks/>
          </p:cNvGrpSpPr>
          <p:nvPr/>
        </p:nvGrpSpPr>
        <p:grpSpPr bwMode="auto">
          <a:xfrm>
            <a:off x="1066800" y="4038600"/>
            <a:ext cx="457200" cy="457200"/>
            <a:chOff x="672" y="2544"/>
            <a:chExt cx="288" cy="288"/>
          </a:xfrm>
        </p:grpSpPr>
        <p:sp>
          <p:nvSpPr>
            <p:cNvPr id="156" name="Oval 152"/>
            <p:cNvSpPr>
              <a:spLocks noChangeArrowheads="1"/>
            </p:cNvSpPr>
            <p:nvPr/>
          </p:nvSpPr>
          <p:spPr bwMode="auto">
            <a:xfrm>
              <a:off x="672" y="2544"/>
              <a:ext cx="288" cy="288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Line 153"/>
            <p:cNvSpPr>
              <a:spLocks noChangeShapeType="1"/>
            </p:cNvSpPr>
            <p:nvPr/>
          </p:nvSpPr>
          <p:spPr bwMode="auto">
            <a:xfrm flipH="1">
              <a:off x="720" y="2592"/>
              <a:ext cx="192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Freeform 154"/>
            <p:cNvSpPr>
              <a:spLocks/>
            </p:cNvSpPr>
            <p:nvPr/>
          </p:nvSpPr>
          <p:spPr bwMode="auto">
            <a:xfrm>
              <a:off x="720" y="2592"/>
              <a:ext cx="180" cy="204"/>
            </a:xfrm>
            <a:custGeom>
              <a:avLst/>
              <a:gdLst>
                <a:gd name="T0" fmla="*/ 0 w 180"/>
                <a:gd name="T1" fmla="*/ 0 h 204"/>
                <a:gd name="T2" fmla="*/ 180 w 180"/>
                <a:gd name="T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0" h="204">
                  <a:moveTo>
                    <a:pt x="0" y="0"/>
                  </a:moveTo>
                  <a:lnTo>
                    <a:pt x="180" y="20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9" name="Freeform 155"/>
          <p:cNvSpPr>
            <a:spLocks/>
          </p:cNvSpPr>
          <p:nvPr/>
        </p:nvSpPr>
        <p:spPr bwMode="auto">
          <a:xfrm>
            <a:off x="1295400" y="4495800"/>
            <a:ext cx="2438400" cy="838200"/>
          </a:xfrm>
          <a:custGeom>
            <a:avLst/>
            <a:gdLst>
              <a:gd name="T0" fmla="*/ 0 w 1536"/>
              <a:gd name="T1" fmla="*/ 0 h 528"/>
              <a:gd name="T2" fmla="*/ 0 w 1536"/>
              <a:gd name="T3" fmla="*/ 192 h 528"/>
              <a:gd name="T4" fmla="*/ 1536 w 1536"/>
              <a:gd name="T5" fmla="*/ 192 h 528"/>
              <a:gd name="T6" fmla="*/ 1536 w 153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6" h="528">
                <a:moveTo>
                  <a:pt x="0" y="0"/>
                </a:moveTo>
                <a:lnTo>
                  <a:pt x="0" y="192"/>
                </a:lnTo>
                <a:lnTo>
                  <a:pt x="1536" y="192"/>
                </a:lnTo>
                <a:lnTo>
                  <a:pt x="1536" y="528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0" name="Line 156"/>
          <p:cNvSpPr>
            <a:spLocks noChangeShapeType="1"/>
          </p:cNvSpPr>
          <p:nvPr/>
        </p:nvSpPr>
        <p:spPr bwMode="auto">
          <a:xfrm>
            <a:off x="1524000" y="4267200"/>
            <a:ext cx="1219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1" name="Freeform 157"/>
          <p:cNvSpPr>
            <a:spLocks/>
          </p:cNvSpPr>
          <p:nvPr/>
        </p:nvSpPr>
        <p:spPr bwMode="auto">
          <a:xfrm>
            <a:off x="3048000" y="3095625"/>
            <a:ext cx="1466850" cy="1171575"/>
          </a:xfrm>
          <a:custGeom>
            <a:avLst/>
            <a:gdLst>
              <a:gd name="T0" fmla="*/ 0 w 924"/>
              <a:gd name="T1" fmla="*/ 738 h 738"/>
              <a:gd name="T2" fmla="*/ 924 w 924"/>
              <a:gd name="T3" fmla="*/ 738 h 738"/>
              <a:gd name="T4" fmla="*/ 924 w 924"/>
              <a:gd name="T5" fmla="*/ 0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4" h="738">
                <a:moveTo>
                  <a:pt x="0" y="738"/>
                </a:moveTo>
                <a:lnTo>
                  <a:pt x="924" y="738"/>
                </a:lnTo>
                <a:lnTo>
                  <a:pt x="924" y="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2" name="Freeform 158"/>
          <p:cNvSpPr>
            <a:spLocks/>
          </p:cNvSpPr>
          <p:nvPr/>
        </p:nvSpPr>
        <p:spPr bwMode="auto">
          <a:xfrm>
            <a:off x="1524000" y="3095625"/>
            <a:ext cx="1581150" cy="1171575"/>
          </a:xfrm>
          <a:custGeom>
            <a:avLst/>
            <a:gdLst>
              <a:gd name="T0" fmla="*/ 0 w 996"/>
              <a:gd name="T1" fmla="*/ 738 h 738"/>
              <a:gd name="T2" fmla="*/ 588 w 996"/>
              <a:gd name="T3" fmla="*/ 372 h 738"/>
              <a:gd name="T4" fmla="*/ 996 w 996"/>
              <a:gd name="T5" fmla="*/ 372 h 738"/>
              <a:gd name="T6" fmla="*/ 996 w 996"/>
              <a:gd name="T7" fmla="*/ 0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6" h="738">
                <a:moveTo>
                  <a:pt x="0" y="738"/>
                </a:moveTo>
                <a:lnTo>
                  <a:pt x="588" y="372"/>
                </a:lnTo>
                <a:lnTo>
                  <a:pt x="996" y="372"/>
                </a:lnTo>
                <a:lnTo>
                  <a:pt x="996" y="0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3" name="Freeform 159"/>
          <p:cNvSpPr>
            <a:spLocks/>
          </p:cNvSpPr>
          <p:nvPr/>
        </p:nvSpPr>
        <p:spPr bwMode="auto">
          <a:xfrm>
            <a:off x="5391150" y="3086100"/>
            <a:ext cx="704850" cy="2247900"/>
          </a:xfrm>
          <a:custGeom>
            <a:avLst/>
            <a:gdLst>
              <a:gd name="T0" fmla="*/ 0 w 444"/>
              <a:gd name="T1" fmla="*/ 0 h 1416"/>
              <a:gd name="T2" fmla="*/ 0 w 444"/>
              <a:gd name="T3" fmla="*/ 1182 h 1416"/>
              <a:gd name="T4" fmla="*/ 444 w 444"/>
              <a:gd name="T5" fmla="*/ 1416 h 1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4" h="1416">
                <a:moveTo>
                  <a:pt x="0" y="0"/>
                </a:moveTo>
                <a:lnTo>
                  <a:pt x="0" y="1182"/>
                </a:lnTo>
                <a:lnTo>
                  <a:pt x="444" y="1416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64" name="Group 160"/>
          <p:cNvGrpSpPr>
            <a:grpSpLocks/>
          </p:cNvGrpSpPr>
          <p:nvPr/>
        </p:nvGrpSpPr>
        <p:grpSpPr bwMode="auto">
          <a:xfrm>
            <a:off x="6110288" y="3962400"/>
            <a:ext cx="2424112" cy="266700"/>
            <a:chOff x="2016" y="1200"/>
            <a:chExt cx="3168" cy="336"/>
          </a:xfrm>
        </p:grpSpPr>
        <p:grpSp>
          <p:nvGrpSpPr>
            <p:cNvPr id="165" name="Group 161"/>
            <p:cNvGrpSpPr>
              <a:grpSpLocks/>
            </p:cNvGrpSpPr>
            <p:nvPr/>
          </p:nvGrpSpPr>
          <p:grpSpPr bwMode="auto">
            <a:xfrm>
              <a:off x="3072" y="1296"/>
              <a:ext cx="1584" cy="240"/>
              <a:chOff x="3072" y="1392"/>
              <a:chExt cx="1584" cy="240"/>
            </a:xfrm>
          </p:grpSpPr>
          <p:sp>
            <p:nvSpPr>
              <p:cNvPr id="169" name="Freeform 162"/>
              <p:cNvSpPr>
                <a:spLocks/>
              </p:cNvSpPr>
              <p:nvPr/>
            </p:nvSpPr>
            <p:spPr bwMode="auto">
              <a:xfrm rot="91549">
                <a:off x="3312" y="1440"/>
                <a:ext cx="1101" cy="186"/>
              </a:xfrm>
              <a:custGeom>
                <a:avLst/>
                <a:gdLst>
                  <a:gd name="T0" fmla="*/ 0 w 3696"/>
                  <a:gd name="T1" fmla="*/ 240 h 528"/>
                  <a:gd name="T2" fmla="*/ 672 w 3696"/>
                  <a:gd name="T3" fmla="*/ 240 h 528"/>
                  <a:gd name="T4" fmla="*/ 816 w 3696"/>
                  <a:gd name="T5" fmla="*/ 0 h 528"/>
                  <a:gd name="T6" fmla="*/ 816 w 3696"/>
                  <a:gd name="T7" fmla="*/ 528 h 528"/>
                  <a:gd name="T8" fmla="*/ 1008 w 3696"/>
                  <a:gd name="T9" fmla="*/ 0 h 528"/>
                  <a:gd name="T10" fmla="*/ 1008 w 3696"/>
                  <a:gd name="T11" fmla="*/ 528 h 528"/>
                  <a:gd name="T12" fmla="*/ 1248 w 3696"/>
                  <a:gd name="T13" fmla="*/ 0 h 528"/>
                  <a:gd name="T14" fmla="*/ 1248 w 3696"/>
                  <a:gd name="T15" fmla="*/ 528 h 528"/>
                  <a:gd name="T16" fmla="*/ 1488 w 3696"/>
                  <a:gd name="T17" fmla="*/ 0 h 528"/>
                  <a:gd name="T18" fmla="*/ 1481 w 3696"/>
                  <a:gd name="T19" fmla="*/ 528 h 528"/>
                  <a:gd name="T20" fmla="*/ 1680 w 3696"/>
                  <a:gd name="T21" fmla="*/ 0 h 528"/>
                  <a:gd name="T22" fmla="*/ 1680 w 3696"/>
                  <a:gd name="T23" fmla="*/ 528 h 528"/>
                  <a:gd name="T24" fmla="*/ 1920 w 3696"/>
                  <a:gd name="T25" fmla="*/ 0 h 528"/>
                  <a:gd name="T26" fmla="*/ 1920 w 3696"/>
                  <a:gd name="T27" fmla="*/ 528 h 528"/>
                  <a:gd name="T28" fmla="*/ 2112 w 3696"/>
                  <a:gd name="T29" fmla="*/ 0 h 528"/>
                  <a:gd name="T30" fmla="*/ 2112 w 3696"/>
                  <a:gd name="T31" fmla="*/ 528 h 528"/>
                  <a:gd name="T32" fmla="*/ 2352 w 3696"/>
                  <a:gd name="T33" fmla="*/ 0 h 528"/>
                  <a:gd name="T34" fmla="*/ 2352 w 3696"/>
                  <a:gd name="T35" fmla="*/ 528 h 528"/>
                  <a:gd name="T36" fmla="*/ 2592 w 3696"/>
                  <a:gd name="T37" fmla="*/ 0 h 528"/>
                  <a:gd name="T38" fmla="*/ 2592 w 3696"/>
                  <a:gd name="T39" fmla="*/ 528 h 528"/>
                  <a:gd name="T40" fmla="*/ 2832 w 3696"/>
                  <a:gd name="T41" fmla="*/ 0 h 528"/>
                  <a:gd name="T42" fmla="*/ 2832 w 3696"/>
                  <a:gd name="T43" fmla="*/ 528 h 528"/>
                  <a:gd name="T44" fmla="*/ 3045 w 3696"/>
                  <a:gd name="T45" fmla="*/ 1 h 528"/>
                  <a:gd name="T46" fmla="*/ 3045 w 3696"/>
                  <a:gd name="T47" fmla="*/ 528 h 528"/>
                  <a:gd name="T48" fmla="*/ 3264 w 3696"/>
                  <a:gd name="T49" fmla="*/ 144 h 528"/>
                  <a:gd name="T50" fmla="*/ 3696 w 3696"/>
                  <a:gd name="T51" fmla="*/ 144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696" h="528">
                    <a:moveTo>
                      <a:pt x="0" y="240"/>
                    </a:moveTo>
                    <a:lnTo>
                      <a:pt x="672" y="240"/>
                    </a:lnTo>
                    <a:lnTo>
                      <a:pt x="816" y="0"/>
                    </a:lnTo>
                    <a:lnTo>
                      <a:pt x="816" y="528"/>
                    </a:lnTo>
                    <a:lnTo>
                      <a:pt x="1008" y="0"/>
                    </a:lnTo>
                    <a:lnTo>
                      <a:pt x="1008" y="528"/>
                    </a:lnTo>
                    <a:lnTo>
                      <a:pt x="1248" y="0"/>
                    </a:lnTo>
                    <a:lnTo>
                      <a:pt x="1248" y="528"/>
                    </a:lnTo>
                    <a:lnTo>
                      <a:pt x="1488" y="0"/>
                    </a:lnTo>
                    <a:lnTo>
                      <a:pt x="1481" y="528"/>
                    </a:lnTo>
                    <a:lnTo>
                      <a:pt x="1680" y="0"/>
                    </a:lnTo>
                    <a:lnTo>
                      <a:pt x="1680" y="528"/>
                    </a:lnTo>
                    <a:lnTo>
                      <a:pt x="1920" y="0"/>
                    </a:lnTo>
                    <a:lnTo>
                      <a:pt x="1920" y="528"/>
                    </a:lnTo>
                    <a:lnTo>
                      <a:pt x="2112" y="0"/>
                    </a:lnTo>
                    <a:lnTo>
                      <a:pt x="2112" y="528"/>
                    </a:lnTo>
                    <a:lnTo>
                      <a:pt x="2352" y="0"/>
                    </a:lnTo>
                    <a:lnTo>
                      <a:pt x="2352" y="528"/>
                    </a:lnTo>
                    <a:lnTo>
                      <a:pt x="2592" y="0"/>
                    </a:lnTo>
                    <a:lnTo>
                      <a:pt x="2592" y="528"/>
                    </a:lnTo>
                    <a:lnTo>
                      <a:pt x="2832" y="0"/>
                    </a:lnTo>
                    <a:lnTo>
                      <a:pt x="2832" y="528"/>
                    </a:lnTo>
                    <a:lnTo>
                      <a:pt x="3045" y="1"/>
                    </a:lnTo>
                    <a:lnTo>
                      <a:pt x="3045" y="528"/>
                    </a:lnTo>
                    <a:lnTo>
                      <a:pt x="3264" y="144"/>
                    </a:lnTo>
                    <a:lnTo>
                      <a:pt x="3696" y="144"/>
                    </a:lnTo>
                  </a:path>
                </a:pathLst>
              </a:custGeom>
              <a:noFill/>
              <a:ln w="28575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" name="Oval 163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240" cy="240"/>
              </a:xfrm>
              <a:prstGeom prst="ellips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1" name="Oval 164"/>
              <p:cNvSpPr>
                <a:spLocks noChangeArrowheads="1"/>
              </p:cNvSpPr>
              <p:nvPr/>
            </p:nvSpPr>
            <p:spPr bwMode="auto">
              <a:xfrm>
                <a:off x="3072" y="1392"/>
                <a:ext cx="240" cy="240"/>
              </a:xfrm>
              <a:prstGeom prst="ellips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4512" y="1200"/>
              <a:ext cx="576" cy="336"/>
            </a:xfrm>
            <a:custGeom>
              <a:avLst/>
              <a:gdLst>
                <a:gd name="T0" fmla="*/ 0 w 576"/>
                <a:gd name="T1" fmla="*/ 0 h 336"/>
                <a:gd name="T2" fmla="*/ 144 w 576"/>
                <a:gd name="T3" fmla="*/ 192 h 336"/>
                <a:gd name="T4" fmla="*/ 576 w 576"/>
                <a:gd name="T5" fmla="*/ 192 h 336"/>
                <a:gd name="T6" fmla="*/ 576 w 576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6" h="336">
                  <a:moveTo>
                    <a:pt x="0" y="0"/>
                  </a:moveTo>
                  <a:lnTo>
                    <a:pt x="144" y="192"/>
                  </a:lnTo>
                  <a:lnTo>
                    <a:pt x="576" y="192"/>
                  </a:lnTo>
                  <a:lnTo>
                    <a:pt x="576" y="336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Line 166"/>
            <p:cNvSpPr>
              <a:spLocks noChangeShapeType="1"/>
            </p:cNvSpPr>
            <p:nvPr/>
          </p:nvSpPr>
          <p:spPr bwMode="auto">
            <a:xfrm>
              <a:off x="4992" y="1536"/>
              <a:ext cx="1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2016" y="1200"/>
              <a:ext cx="1200" cy="192"/>
            </a:xfrm>
            <a:custGeom>
              <a:avLst/>
              <a:gdLst>
                <a:gd name="T0" fmla="*/ 960 w 960"/>
                <a:gd name="T1" fmla="*/ 0 h 192"/>
                <a:gd name="T2" fmla="*/ 816 w 960"/>
                <a:gd name="T3" fmla="*/ 192 h 192"/>
                <a:gd name="T4" fmla="*/ 0 w 960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0" h="192">
                  <a:moveTo>
                    <a:pt x="960" y="0"/>
                  </a:moveTo>
                  <a:lnTo>
                    <a:pt x="816" y="192"/>
                  </a:lnTo>
                  <a:lnTo>
                    <a:pt x="0" y="192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72" name="Freeform 168"/>
          <p:cNvSpPr>
            <a:spLocks/>
          </p:cNvSpPr>
          <p:nvPr/>
        </p:nvSpPr>
        <p:spPr bwMode="auto">
          <a:xfrm>
            <a:off x="6096000" y="4419600"/>
            <a:ext cx="2217738" cy="914400"/>
          </a:xfrm>
          <a:custGeom>
            <a:avLst/>
            <a:gdLst>
              <a:gd name="T0" fmla="*/ 0 w 1397"/>
              <a:gd name="T1" fmla="*/ 0 h 576"/>
              <a:gd name="T2" fmla="*/ 1392 w 1397"/>
              <a:gd name="T3" fmla="*/ 0 h 576"/>
              <a:gd name="T4" fmla="*/ 1397 w 1397"/>
              <a:gd name="T5" fmla="*/ 576 h 576"/>
              <a:gd name="T6" fmla="*/ 1143 w 1397"/>
              <a:gd name="T7" fmla="*/ 576 h 576"/>
              <a:gd name="T8" fmla="*/ 890 w 1397"/>
              <a:gd name="T9" fmla="*/ 448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7" h="576">
                <a:moveTo>
                  <a:pt x="0" y="0"/>
                </a:moveTo>
                <a:lnTo>
                  <a:pt x="1392" y="0"/>
                </a:lnTo>
                <a:lnTo>
                  <a:pt x="1397" y="576"/>
                </a:lnTo>
                <a:lnTo>
                  <a:pt x="1143" y="576"/>
                </a:lnTo>
                <a:lnTo>
                  <a:pt x="890" y="448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headEnd type="oval" w="med" len="med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3" name="Freeform 169"/>
          <p:cNvSpPr>
            <a:spLocks/>
          </p:cNvSpPr>
          <p:nvPr/>
        </p:nvSpPr>
        <p:spPr bwMode="auto">
          <a:xfrm>
            <a:off x="5715000" y="3095625"/>
            <a:ext cx="381000" cy="752475"/>
          </a:xfrm>
          <a:custGeom>
            <a:avLst/>
            <a:gdLst>
              <a:gd name="T0" fmla="*/ 0 w 240"/>
              <a:gd name="T1" fmla="*/ 0 h 474"/>
              <a:gd name="T2" fmla="*/ 0 w 240"/>
              <a:gd name="T3" fmla="*/ 474 h 474"/>
              <a:gd name="T4" fmla="*/ 240 w 240"/>
              <a:gd name="T5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0" h="474">
                <a:moveTo>
                  <a:pt x="0" y="0"/>
                </a:moveTo>
                <a:lnTo>
                  <a:pt x="0" y="474"/>
                </a:lnTo>
                <a:lnTo>
                  <a:pt x="240" y="474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74" name="Group 170"/>
          <p:cNvGrpSpPr>
            <a:grpSpLocks/>
          </p:cNvGrpSpPr>
          <p:nvPr/>
        </p:nvGrpSpPr>
        <p:grpSpPr bwMode="auto">
          <a:xfrm>
            <a:off x="6110288" y="5219700"/>
            <a:ext cx="404812" cy="152400"/>
            <a:chOff x="3849" y="3288"/>
            <a:chExt cx="255" cy="96"/>
          </a:xfrm>
        </p:grpSpPr>
        <p:grpSp>
          <p:nvGrpSpPr>
            <p:cNvPr id="175" name="Group 171"/>
            <p:cNvGrpSpPr>
              <a:grpSpLocks/>
            </p:cNvGrpSpPr>
            <p:nvPr/>
          </p:nvGrpSpPr>
          <p:grpSpPr bwMode="auto">
            <a:xfrm>
              <a:off x="3965" y="3288"/>
              <a:ext cx="69" cy="96"/>
              <a:chOff x="2208" y="2880"/>
              <a:chExt cx="144" cy="192"/>
            </a:xfrm>
          </p:grpSpPr>
          <p:sp>
            <p:nvSpPr>
              <p:cNvPr id="179" name="AutoShape 172"/>
              <p:cNvSpPr>
                <a:spLocks noChangeArrowheads="1"/>
              </p:cNvSpPr>
              <p:nvPr/>
            </p:nvSpPr>
            <p:spPr bwMode="auto">
              <a:xfrm rot="-5400000">
                <a:off x="2184" y="2904"/>
                <a:ext cx="192" cy="144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>
                <a:solidFill>
                  <a:srgbClr val="FD5D5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" name="Line 173"/>
              <p:cNvSpPr>
                <a:spLocks noChangeShapeType="1"/>
              </p:cNvSpPr>
              <p:nvPr/>
            </p:nvSpPr>
            <p:spPr bwMode="auto">
              <a:xfrm>
                <a:off x="2208" y="2880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D5D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76" name="Line 174"/>
            <p:cNvSpPr>
              <a:spLocks noChangeShapeType="1"/>
            </p:cNvSpPr>
            <p:nvPr/>
          </p:nvSpPr>
          <p:spPr bwMode="auto">
            <a:xfrm>
              <a:off x="4034" y="3336"/>
              <a:ext cx="70" cy="0"/>
            </a:xfrm>
            <a:prstGeom prst="line">
              <a:avLst/>
            </a:prstGeom>
            <a:noFill/>
            <a:ln w="38100">
              <a:solidFill>
                <a:srgbClr val="FD5D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Line 175"/>
            <p:cNvSpPr>
              <a:spLocks noChangeShapeType="1"/>
            </p:cNvSpPr>
            <p:nvPr/>
          </p:nvSpPr>
          <p:spPr bwMode="auto">
            <a:xfrm>
              <a:off x="3942" y="3336"/>
              <a:ext cx="23" cy="0"/>
            </a:xfrm>
            <a:prstGeom prst="line">
              <a:avLst/>
            </a:prstGeom>
            <a:noFill/>
            <a:ln w="38100">
              <a:solidFill>
                <a:srgbClr val="FD5D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Line 176"/>
            <p:cNvSpPr>
              <a:spLocks noChangeShapeType="1"/>
            </p:cNvSpPr>
            <p:nvPr/>
          </p:nvSpPr>
          <p:spPr bwMode="auto">
            <a:xfrm flipH="1">
              <a:off x="3849" y="3336"/>
              <a:ext cx="93" cy="0"/>
            </a:xfrm>
            <a:prstGeom prst="line">
              <a:avLst/>
            </a:prstGeom>
            <a:noFill/>
            <a:ln w="38100">
              <a:solidFill>
                <a:srgbClr val="FD5D59"/>
              </a:solidFill>
              <a:round/>
              <a:headEnd type="oval" w="sm" len="sm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1" name="Group 177"/>
          <p:cNvGrpSpPr>
            <a:grpSpLocks/>
          </p:cNvGrpSpPr>
          <p:nvPr/>
        </p:nvGrpSpPr>
        <p:grpSpPr bwMode="auto">
          <a:xfrm>
            <a:off x="6248400" y="3048000"/>
            <a:ext cx="457200" cy="304800"/>
            <a:chOff x="3936" y="1824"/>
            <a:chExt cx="288" cy="192"/>
          </a:xfrm>
        </p:grpSpPr>
        <p:sp>
          <p:nvSpPr>
            <p:cNvPr id="182" name="Freeform 178"/>
            <p:cNvSpPr>
              <a:spLocks/>
            </p:cNvSpPr>
            <p:nvPr/>
          </p:nvSpPr>
          <p:spPr bwMode="auto">
            <a:xfrm>
              <a:off x="3936" y="1824"/>
              <a:ext cx="240" cy="192"/>
            </a:xfrm>
            <a:custGeom>
              <a:avLst/>
              <a:gdLst>
                <a:gd name="T0" fmla="*/ 0 w 240"/>
                <a:gd name="T1" fmla="*/ 0 h 192"/>
                <a:gd name="T2" fmla="*/ 240 w 240"/>
                <a:gd name="T3" fmla="*/ 0 h 192"/>
                <a:gd name="T4" fmla="*/ 240 w 240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192">
                  <a:moveTo>
                    <a:pt x="0" y="0"/>
                  </a:moveTo>
                  <a:lnTo>
                    <a:pt x="240" y="0"/>
                  </a:lnTo>
                  <a:lnTo>
                    <a:pt x="240" y="192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Line 179"/>
            <p:cNvSpPr>
              <a:spLocks noChangeShapeType="1"/>
            </p:cNvSpPr>
            <p:nvPr/>
          </p:nvSpPr>
          <p:spPr bwMode="auto">
            <a:xfrm>
              <a:off x="4128" y="2016"/>
              <a:ext cx="9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4" name="Text Box 180"/>
          <p:cNvSpPr txBox="1">
            <a:spLocks noChangeArrowheads="1"/>
          </p:cNvSpPr>
          <p:nvPr/>
        </p:nvSpPr>
        <p:spPr bwMode="auto">
          <a:xfrm>
            <a:off x="3186113" y="5649913"/>
            <a:ext cx="5889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AMP</a:t>
            </a:r>
          </a:p>
        </p:txBody>
      </p:sp>
      <p:sp>
        <p:nvSpPr>
          <p:cNvPr id="185" name="Text Box 181"/>
          <p:cNvSpPr txBox="1">
            <a:spLocks noChangeArrowheads="1"/>
          </p:cNvSpPr>
          <p:nvPr/>
        </p:nvSpPr>
        <p:spPr bwMode="auto">
          <a:xfrm>
            <a:off x="629662" y="3419802"/>
            <a:ext cx="13869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Conmutador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Encendido</a:t>
            </a:r>
          </a:p>
        </p:txBody>
      </p:sp>
      <p:sp>
        <p:nvSpPr>
          <p:cNvPr id="186" name="Text Box 182"/>
          <p:cNvSpPr txBox="1">
            <a:spLocks noChangeArrowheads="1"/>
          </p:cNvSpPr>
          <p:nvPr/>
        </p:nvSpPr>
        <p:spPr bwMode="auto">
          <a:xfrm>
            <a:off x="2500313" y="3821113"/>
            <a:ext cx="79060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PILOTO</a:t>
            </a:r>
          </a:p>
        </p:txBody>
      </p:sp>
      <p:sp>
        <p:nvSpPr>
          <p:cNvPr id="187" name="Text Box 183"/>
          <p:cNvSpPr txBox="1">
            <a:spLocks noChangeArrowheads="1"/>
          </p:cNvSpPr>
          <p:nvPr/>
        </p:nvSpPr>
        <p:spPr bwMode="auto">
          <a:xfrm>
            <a:off x="1517650" y="5954713"/>
            <a:ext cx="8771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BATERIA</a:t>
            </a:r>
          </a:p>
        </p:txBody>
      </p:sp>
      <p:sp>
        <p:nvSpPr>
          <p:cNvPr id="188" name="Text Box 184"/>
          <p:cNvSpPr txBox="1">
            <a:spLocks noChangeArrowheads="1"/>
          </p:cNvSpPr>
          <p:nvPr/>
        </p:nvSpPr>
        <p:spPr bwMode="auto">
          <a:xfrm>
            <a:off x="7681913" y="5497513"/>
            <a:ext cx="683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FASES</a:t>
            </a:r>
          </a:p>
        </p:txBody>
      </p:sp>
      <p:sp>
        <p:nvSpPr>
          <p:cNvPr id="189" name="Text Box 185"/>
          <p:cNvSpPr txBox="1">
            <a:spLocks noChangeArrowheads="1"/>
          </p:cNvSpPr>
          <p:nvPr/>
        </p:nvSpPr>
        <p:spPr bwMode="auto">
          <a:xfrm>
            <a:off x="7300913" y="3516313"/>
            <a:ext cx="87075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CAMPO</a:t>
            </a:r>
          </a:p>
        </p:txBody>
      </p:sp>
      <p:sp>
        <p:nvSpPr>
          <p:cNvPr id="190" name="Line 186"/>
          <p:cNvSpPr>
            <a:spLocks noChangeShapeType="1"/>
          </p:cNvSpPr>
          <p:nvPr/>
        </p:nvSpPr>
        <p:spPr bwMode="auto">
          <a:xfrm flipH="1">
            <a:off x="4572000" y="5257800"/>
            <a:ext cx="762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1" name="Freeform 187"/>
          <p:cNvSpPr>
            <a:spLocks/>
          </p:cNvSpPr>
          <p:nvPr/>
        </p:nvSpPr>
        <p:spPr bwMode="auto">
          <a:xfrm>
            <a:off x="3810000" y="4876800"/>
            <a:ext cx="381000" cy="381000"/>
          </a:xfrm>
          <a:custGeom>
            <a:avLst/>
            <a:gdLst>
              <a:gd name="T0" fmla="*/ 0 w 240"/>
              <a:gd name="T1" fmla="*/ 0 h 240"/>
              <a:gd name="T2" fmla="*/ 0 w 240"/>
              <a:gd name="T3" fmla="*/ 240 h 240"/>
              <a:gd name="T4" fmla="*/ 240 w 240"/>
              <a:gd name="T5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0" h="240">
                <a:moveTo>
                  <a:pt x="0" y="0"/>
                </a:moveTo>
                <a:lnTo>
                  <a:pt x="0" y="240"/>
                </a:lnTo>
                <a:lnTo>
                  <a:pt x="240" y="24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2" name="Line 188"/>
          <p:cNvSpPr>
            <a:spLocks noChangeShapeType="1"/>
          </p:cNvSpPr>
          <p:nvPr/>
        </p:nvSpPr>
        <p:spPr bwMode="auto">
          <a:xfrm flipH="1">
            <a:off x="2590800" y="52578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3" name="Freeform 189"/>
          <p:cNvSpPr>
            <a:spLocks/>
          </p:cNvSpPr>
          <p:nvPr/>
        </p:nvSpPr>
        <p:spPr bwMode="auto">
          <a:xfrm>
            <a:off x="1447800" y="4572000"/>
            <a:ext cx="762000" cy="152400"/>
          </a:xfrm>
          <a:custGeom>
            <a:avLst/>
            <a:gdLst>
              <a:gd name="T0" fmla="*/ 0 w 480"/>
              <a:gd name="T1" fmla="*/ 0 h 96"/>
              <a:gd name="T2" fmla="*/ 0 w 480"/>
              <a:gd name="T3" fmla="*/ 96 h 96"/>
              <a:gd name="T4" fmla="*/ 480 w 480"/>
              <a:gd name="T5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0" h="96">
                <a:moveTo>
                  <a:pt x="0" y="0"/>
                </a:moveTo>
                <a:lnTo>
                  <a:pt x="0" y="96"/>
                </a:lnTo>
                <a:lnTo>
                  <a:pt x="480" y="9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4" name="Freeform 190"/>
          <p:cNvSpPr>
            <a:spLocks/>
          </p:cNvSpPr>
          <p:nvPr/>
        </p:nvSpPr>
        <p:spPr bwMode="auto">
          <a:xfrm>
            <a:off x="3276600" y="1371600"/>
            <a:ext cx="30163" cy="1023938"/>
          </a:xfrm>
          <a:custGeom>
            <a:avLst/>
            <a:gdLst>
              <a:gd name="T0" fmla="*/ 0 w 18"/>
              <a:gd name="T1" fmla="*/ 0 h 645"/>
              <a:gd name="T2" fmla="*/ 18 w 18"/>
              <a:gd name="T3" fmla="*/ 645 h 6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" h="645">
                <a:moveTo>
                  <a:pt x="0" y="0"/>
                </a:moveTo>
                <a:lnTo>
                  <a:pt x="18" y="645"/>
                </a:lnTo>
              </a:path>
            </a:pathLst>
          </a:custGeom>
          <a:solidFill>
            <a:srgbClr val="808080"/>
          </a:solidFill>
          <a:ln w="76200" cmpd="sng">
            <a:solidFill>
              <a:srgbClr val="808080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5" name="Freeform 191"/>
          <p:cNvSpPr>
            <a:spLocks/>
          </p:cNvSpPr>
          <p:nvPr/>
        </p:nvSpPr>
        <p:spPr bwMode="auto">
          <a:xfrm>
            <a:off x="3275013" y="1373188"/>
            <a:ext cx="1144587" cy="41275"/>
          </a:xfrm>
          <a:custGeom>
            <a:avLst/>
            <a:gdLst>
              <a:gd name="T0" fmla="*/ 0 w 721"/>
              <a:gd name="T1" fmla="*/ 26 h 26"/>
              <a:gd name="T2" fmla="*/ 721 w 721"/>
              <a:gd name="T3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21" h="26">
                <a:moveTo>
                  <a:pt x="0" y="26"/>
                </a:moveTo>
                <a:lnTo>
                  <a:pt x="721" y="0"/>
                </a:lnTo>
              </a:path>
            </a:pathLst>
          </a:custGeom>
          <a:noFill/>
          <a:ln w="76200" cmpd="sng">
            <a:solidFill>
              <a:srgbClr val="80808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96" name="Group 192"/>
          <p:cNvGrpSpPr>
            <a:grpSpLocks/>
          </p:cNvGrpSpPr>
          <p:nvPr/>
        </p:nvGrpSpPr>
        <p:grpSpPr bwMode="auto">
          <a:xfrm>
            <a:off x="4495800" y="1371600"/>
            <a:ext cx="1147763" cy="1009650"/>
            <a:chOff x="2832" y="864"/>
            <a:chExt cx="722" cy="636"/>
          </a:xfrm>
        </p:grpSpPr>
        <p:sp>
          <p:nvSpPr>
            <p:cNvPr id="197" name="Freeform 193"/>
            <p:cNvSpPr>
              <a:spLocks/>
            </p:cNvSpPr>
            <p:nvPr/>
          </p:nvSpPr>
          <p:spPr bwMode="auto">
            <a:xfrm>
              <a:off x="2832" y="864"/>
              <a:ext cx="722" cy="63"/>
            </a:xfrm>
            <a:custGeom>
              <a:avLst/>
              <a:gdLst>
                <a:gd name="T0" fmla="*/ 0 w 722"/>
                <a:gd name="T1" fmla="*/ 0 h 63"/>
                <a:gd name="T2" fmla="*/ 722 w 722"/>
                <a:gd name="T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2" h="63">
                  <a:moveTo>
                    <a:pt x="0" y="0"/>
                  </a:moveTo>
                  <a:lnTo>
                    <a:pt x="722" y="63"/>
                  </a:lnTo>
                </a:path>
              </a:pathLst>
            </a:custGeom>
            <a:noFill/>
            <a:ln w="76200" cmpd="sng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Freeform 194"/>
            <p:cNvSpPr>
              <a:spLocks/>
            </p:cNvSpPr>
            <p:nvPr/>
          </p:nvSpPr>
          <p:spPr bwMode="auto">
            <a:xfrm>
              <a:off x="3527" y="936"/>
              <a:ext cx="18" cy="564"/>
            </a:xfrm>
            <a:custGeom>
              <a:avLst/>
              <a:gdLst>
                <a:gd name="T0" fmla="*/ 18 w 18"/>
                <a:gd name="T1" fmla="*/ 0 h 564"/>
                <a:gd name="T2" fmla="*/ 0 w 18"/>
                <a:gd name="T3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564">
                  <a:moveTo>
                    <a:pt x="18" y="0"/>
                  </a:moveTo>
                  <a:lnTo>
                    <a:pt x="0" y="564"/>
                  </a:lnTo>
                </a:path>
              </a:pathLst>
            </a:custGeom>
            <a:noFill/>
            <a:ln w="76200" cmpd="sng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300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35161" y="251356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Funcionamiento Sistema de Carga: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435160" y="692696"/>
            <a:ext cx="1840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2. Regulación. </a:t>
            </a:r>
            <a:endParaRPr lang="es-CL" dirty="0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3467100" y="1125538"/>
            <a:ext cx="889000" cy="912812"/>
            <a:chOff x="1536" y="1440"/>
            <a:chExt cx="768" cy="768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536" y="1440"/>
              <a:ext cx="768" cy="768"/>
            </a:xfrm>
            <a:custGeom>
              <a:avLst/>
              <a:gdLst>
                <a:gd name="T0" fmla="*/ 0 w 768"/>
                <a:gd name="T1" fmla="*/ 0 h 768"/>
                <a:gd name="T2" fmla="*/ 96 w 768"/>
                <a:gd name="T3" fmla="*/ 36 h 768"/>
                <a:gd name="T4" fmla="*/ 96 w 768"/>
                <a:gd name="T5" fmla="*/ 96 h 768"/>
                <a:gd name="T6" fmla="*/ 768 w 768"/>
                <a:gd name="T7" fmla="*/ 624 h 768"/>
                <a:gd name="T8" fmla="*/ 768 w 768"/>
                <a:gd name="T9" fmla="*/ 768 h 768"/>
                <a:gd name="T10" fmla="*/ 720 w 768"/>
                <a:gd name="T11" fmla="*/ 768 h 768"/>
                <a:gd name="T12" fmla="*/ 720 w 768"/>
                <a:gd name="T13" fmla="*/ 654 h 768"/>
                <a:gd name="T14" fmla="*/ 0 w 768"/>
                <a:gd name="T15" fmla="*/ 96 h 768"/>
                <a:gd name="T16" fmla="*/ 0 w 768"/>
                <a:gd name="T17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8" h="768">
                  <a:moveTo>
                    <a:pt x="0" y="0"/>
                  </a:moveTo>
                  <a:lnTo>
                    <a:pt x="96" y="36"/>
                  </a:lnTo>
                  <a:lnTo>
                    <a:pt x="96" y="96"/>
                  </a:lnTo>
                  <a:lnTo>
                    <a:pt x="768" y="624"/>
                  </a:lnTo>
                  <a:lnTo>
                    <a:pt x="768" y="768"/>
                  </a:lnTo>
                  <a:lnTo>
                    <a:pt x="720" y="768"/>
                  </a:lnTo>
                  <a:lnTo>
                    <a:pt x="720" y="654"/>
                  </a:lnTo>
                  <a:lnTo>
                    <a:pt x="0" y="96"/>
                  </a:lnTo>
                  <a:cubicBezTo>
                    <a:pt x="0" y="64"/>
                    <a:pt x="0" y="32"/>
                    <a:pt x="0" y="0"/>
                  </a:cubicBez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 flipH="1">
              <a:off x="2232" y="2144"/>
              <a:ext cx="24" cy="64"/>
            </a:xfrm>
            <a:prstGeom prst="flowChartDelay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" name="Group 7"/>
          <p:cNvGrpSpPr>
            <a:grpSpLocks/>
          </p:cNvGrpSpPr>
          <p:nvPr/>
        </p:nvGrpSpPr>
        <p:grpSpPr bwMode="auto">
          <a:xfrm flipH="1">
            <a:off x="4525963" y="1125538"/>
            <a:ext cx="889000" cy="912812"/>
            <a:chOff x="1536" y="1440"/>
            <a:chExt cx="768" cy="768"/>
          </a:xfrm>
        </p:grpSpPr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1536" y="1440"/>
              <a:ext cx="768" cy="768"/>
            </a:xfrm>
            <a:custGeom>
              <a:avLst/>
              <a:gdLst>
                <a:gd name="T0" fmla="*/ 0 w 768"/>
                <a:gd name="T1" fmla="*/ 0 h 768"/>
                <a:gd name="T2" fmla="*/ 96 w 768"/>
                <a:gd name="T3" fmla="*/ 36 h 768"/>
                <a:gd name="T4" fmla="*/ 96 w 768"/>
                <a:gd name="T5" fmla="*/ 96 h 768"/>
                <a:gd name="T6" fmla="*/ 768 w 768"/>
                <a:gd name="T7" fmla="*/ 624 h 768"/>
                <a:gd name="T8" fmla="*/ 768 w 768"/>
                <a:gd name="T9" fmla="*/ 768 h 768"/>
                <a:gd name="T10" fmla="*/ 720 w 768"/>
                <a:gd name="T11" fmla="*/ 768 h 768"/>
                <a:gd name="T12" fmla="*/ 720 w 768"/>
                <a:gd name="T13" fmla="*/ 654 h 768"/>
                <a:gd name="T14" fmla="*/ 0 w 768"/>
                <a:gd name="T15" fmla="*/ 96 h 768"/>
                <a:gd name="T16" fmla="*/ 0 w 768"/>
                <a:gd name="T17" fmla="*/ 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8" h="768">
                  <a:moveTo>
                    <a:pt x="0" y="0"/>
                  </a:moveTo>
                  <a:lnTo>
                    <a:pt x="96" y="36"/>
                  </a:lnTo>
                  <a:lnTo>
                    <a:pt x="96" y="96"/>
                  </a:lnTo>
                  <a:lnTo>
                    <a:pt x="768" y="624"/>
                  </a:lnTo>
                  <a:lnTo>
                    <a:pt x="768" y="768"/>
                  </a:lnTo>
                  <a:lnTo>
                    <a:pt x="720" y="768"/>
                  </a:lnTo>
                  <a:lnTo>
                    <a:pt x="720" y="654"/>
                  </a:lnTo>
                  <a:lnTo>
                    <a:pt x="0" y="96"/>
                  </a:lnTo>
                  <a:cubicBezTo>
                    <a:pt x="0" y="64"/>
                    <a:pt x="0" y="32"/>
                    <a:pt x="0" y="0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AutoShape 9"/>
            <p:cNvSpPr>
              <a:spLocks noChangeArrowheads="1"/>
            </p:cNvSpPr>
            <p:nvPr/>
          </p:nvSpPr>
          <p:spPr bwMode="auto">
            <a:xfrm flipH="1">
              <a:off x="2232" y="2144"/>
              <a:ext cx="24" cy="64"/>
            </a:xfrm>
            <a:prstGeom prst="flowChartDelay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3579813" y="1466850"/>
            <a:ext cx="720725" cy="1314450"/>
            <a:chOff x="1632" y="1728"/>
            <a:chExt cx="624" cy="1104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1632" y="2736"/>
              <a:ext cx="624" cy="96"/>
            </a:xfrm>
            <a:prstGeom prst="rect">
              <a:avLst/>
            </a:pr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1736" y="1872"/>
              <a:ext cx="416" cy="864"/>
            </a:xfrm>
            <a:prstGeom prst="rect">
              <a:avLst/>
            </a:prstGeom>
            <a:gradFill rotWithShape="0">
              <a:gsLst>
                <a:gs pos="0">
                  <a:srgbClr val="FF6600">
                    <a:gamma/>
                    <a:shade val="46275"/>
                    <a:invGamma/>
                  </a:srgbClr>
                </a:gs>
                <a:gs pos="5000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1632" y="1776"/>
              <a:ext cx="624" cy="96"/>
            </a:xfrm>
            <a:prstGeom prst="rect">
              <a:avLst/>
            </a:pr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1824" y="1728"/>
              <a:ext cx="243" cy="48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9" name="Group 15"/>
          <p:cNvGrpSpPr>
            <a:grpSpLocks/>
          </p:cNvGrpSpPr>
          <p:nvPr/>
        </p:nvGrpSpPr>
        <p:grpSpPr bwMode="auto">
          <a:xfrm>
            <a:off x="4635500" y="1466850"/>
            <a:ext cx="722313" cy="1314450"/>
            <a:chOff x="2544" y="1728"/>
            <a:chExt cx="624" cy="1104"/>
          </a:xfrm>
        </p:grpSpPr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2544" y="2736"/>
              <a:ext cx="624" cy="96"/>
            </a:xfrm>
            <a:prstGeom prst="rect">
              <a:avLst/>
            </a:pr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2648" y="1872"/>
              <a:ext cx="416" cy="864"/>
            </a:xfrm>
            <a:prstGeom prst="rect">
              <a:avLst/>
            </a:prstGeom>
            <a:gradFill rotWithShape="0">
              <a:gsLst>
                <a:gs pos="0">
                  <a:srgbClr val="FF6600">
                    <a:gamma/>
                    <a:shade val="46275"/>
                    <a:invGamma/>
                  </a:srgbClr>
                </a:gs>
                <a:gs pos="5000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2544" y="1776"/>
              <a:ext cx="624" cy="96"/>
            </a:xfrm>
            <a:prstGeom prst="rect">
              <a:avLst/>
            </a:prstGeom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2736" y="1728"/>
              <a:ext cx="243" cy="48"/>
            </a:xfrm>
            <a:prstGeom prst="rect">
              <a:avLst/>
            </a:prstGeom>
            <a:gradFill rotWithShape="0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2743200" y="2781300"/>
            <a:ext cx="3505200" cy="571500"/>
          </a:xfrm>
          <a:prstGeom prst="rect">
            <a:avLst/>
          </a:prstGeom>
          <a:solidFill>
            <a:srgbClr val="FFCC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2947988" y="2381250"/>
            <a:ext cx="295275" cy="742950"/>
          </a:xfrm>
          <a:custGeom>
            <a:avLst/>
            <a:gdLst>
              <a:gd name="T0" fmla="*/ 112 w 256"/>
              <a:gd name="T1" fmla="*/ 0 h 624"/>
              <a:gd name="T2" fmla="*/ 112 w 256"/>
              <a:gd name="T3" fmla="*/ 576 h 624"/>
              <a:gd name="T4" fmla="*/ 0 w 256"/>
              <a:gd name="T5" fmla="*/ 576 h 624"/>
              <a:gd name="T6" fmla="*/ 0 w 256"/>
              <a:gd name="T7" fmla="*/ 624 h 624"/>
              <a:gd name="T8" fmla="*/ 256 w 256"/>
              <a:gd name="T9" fmla="*/ 624 h 624"/>
              <a:gd name="T10" fmla="*/ 256 w 256"/>
              <a:gd name="T11" fmla="*/ 576 h 624"/>
              <a:gd name="T12" fmla="*/ 160 w 256"/>
              <a:gd name="T13" fmla="*/ 576 h 624"/>
              <a:gd name="T14" fmla="*/ 160 w 256"/>
              <a:gd name="T15" fmla="*/ 0 h 624"/>
              <a:gd name="T16" fmla="*/ 112 w 256"/>
              <a:gd name="T17" fmla="*/ 0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6" h="624">
                <a:moveTo>
                  <a:pt x="112" y="0"/>
                </a:moveTo>
                <a:lnTo>
                  <a:pt x="112" y="576"/>
                </a:lnTo>
                <a:lnTo>
                  <a:pt x="0" y="576"/>
                </a:lnTo>
                <a:lnTo>
                  <a:pt x="0" y="624"/>
                </a:lnTo>
                <a:lnTo>
                  <a:pt x="256" y="624"/>
                </a:lnTo>
                <a:lnTo>
                  <a:pt x="256" y="576"/>
                </a:lnTo>
                <a:lnTo>
                  <a:pt x="160" y="576"/>
                </a:lnTo>
                <a:lnTo>
                  <a:pt x="160" y="0"/>
                </a:lnTo>
                <a:lnTo>
                  <a:pt x="112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3132138" y="2381250"/>
            <a:ext cx="55562" cy="112713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3319463" y="2381250"/>
            <a:ext cx="109537" cy="112713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8" name="Freeform 24"/>
          <p:cNvSpPr>
            <a:spLocks/>
          </p:cNvSpPr>
          <p:nvPr/>
        </p:nvSpPr>
        <p:spPr bwMode="auto">
          <a:xfrm>
            <a:off x="3783013" y="1409700"/>
            <a:ext cx="628650" cy="1714500"/>
          </a:xfrm>
          <a:custGeom>
            <a:avLst/>
            <a:gdLst>
              <a:gd name="T0" fmla="*/ 112 w 600"/>
              <a:gd name="T1" fmla="*/ 1096 h 1440"/>
              <a:gd name="T2" fmla="*/ 112 w 600"/>
              <a:gd name="T3" fmla="*/ 1392 h 1440"/>
              <a:gd name="T4" fmla="*/ 0 w 600"/>
              <a:gd name="T5" fmla="*/ 1392 h 1440"/>
              <a:gd name="T6" fmla="*/ 0 w 600"/>
              <a:gd name="T7" fmla="*/ 1440 h 1440"/>
              <a:gd name="T8" fmla="*/ 256 w 600"/>
              <a:gd name="T9" fmla="*/ 1440 h 1440"/>
              <a:gd name="T10" fmla="*/ 256 w 600"/>
              <a:gd name="T11" fmla="*/ 1392 h 1440"/>
              <a:gd name="T12" fmla="*/ 160 w 600"/>
              <a:gd name="T13" fmla="*/ 1392 h 1440"/>
              <a:gd name="T14" fmla="*/ 160 w 600"/>
              <a:gd name="T15" fmla="*/ 1152 h 1440"/>
              <a:gd name="T16" fmla="*/ 600 w 600"/>
              <a:gd name="T17" fmla="*/ 1152 h 1440"/>
              <a:gd name="T18" fmla="*/ 600 w 600"/>
              <a:gd name="T19" fmla="*/ 0 h 1440"/>
              <a:gd name="T20" fmla="*/ 424 w 600"/>
              <a:gd name="T21" fmla="*/ 0 h 1440"/>
              <a:gd name="T22" fmla="*/ 424 w 600"/>
              <a:gd name="T23" fmla="*/ 48 h 1440"/>
              <a:gd name="T24" fmla="*/ 552 w 600"/>
              <a:gd name="T25" fmla="*/ 48 h 1440"/>
              <a:gd name="T26" fmla="*/ 552 w 600"/>
              <a:gd name="T27" fmla="*/ 1096 h 1440"/>
              <a:gd name="T28" fmla="*/ 112 w 600"/>
              <a:gd name="T29" fmla="*/ 1096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00" h="1440">
                <a:moveTo>
                  <a:pt x="112" y="1096"/>
                </a:moveTo>
                <a:lnTo>
                  <a:pt x="112" y="1392"/>
                </a:lnTo>
                <a:lnTo>
                  <a:pt x="0" y="1392"/>
                </a:lnTo>
                <a:lnTo>
                  <a:pt x="0" y="1440"/>
                </a:lnTo>
                <a:lnTo>
                  <a:pt x="256" y="1440"/>
                </a:lnTo>
                <a:lnTo>
                  <a:pt x="256" y="1392"/>
                </a:lnTo>
                <a:lnTo>
                  <a:pt x="160" y="1392"/>
                </a:lnTo>
                <a:lnTo>
                  <a:pt x="160" y="1152"/>
                </a:lnTo>
                <a:lnTo>
                  <a:pt x="600" y="1152"/>
                </a:lnTo>
                <a:lnTo>
                  <a:pt x="600" y="0"/>
                </a:lnTo>
                <a:lnTo>
                  <a:pt x="424" y="0"/>
                </a:lnTo>
                <a:lnTo>
                  <a:pt x="424" y="48"/>
                </a:lnTo>
                <a:lnTo>
                  <a:pt x="552" y="48"/>
                </a:lnTo>
                <a:lnTo>
                  <a:pt x="552" y="1096"/>
                </a:lnTo>
                <a:lnTo>
                  <a:pt x="112" y="1096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9" name="Freeform 25"/>
          <p:cNvSpPr>
            <a:spLocks/>
          </p:cNvSpPr>
          <p:nvPr/>
        </p:nvSpPr>
        <p:spPr bwMode="auto">
          <a:xfrm>
            <a:off x="4356100" y="1409700"/>
            <a:ext cx="334963" cy="1714500"/>
          </a:xfrm>
          <a:custGeom>
            <a:avLst/>
            <a:gdLst>
              <a:gd name="T0" fmla="*/ 112 w 288"/>
              <a:gd name="T1" fmla="*/ 0 h 1440"/>
              <a:gd name="T2" fmla="*/ 112 w 288"/>
              <a:gd name="T3" fmla="*/ 1392 h 1440"/>
              <a:gd name="T4" fmla="*/ 0 w 288"/>
              <a:gd name="T5" fmla="*/ 1392 h 1440"/>
              <a:gd name="T6" fmla="*/ 0 w 288"/>
              <a:gd name="T7" fmla="*/ 1440 h 1440"/>
              <a:gd name="T8" fmla="*/ 256 w 288"/>
              <a:gd name="T9" fmla="*/ 1440 h 1440"/>
              <a:gd name="T10" fmla="*/ 256 w 288"/>
              <a:gd name="T11" fmla="*/ 1392 h 1440"/>
              <a:gd name="T12" fmla="*/ 160 w 288"/>
              <a:gd name="T13" fmla="*/ 1392 h 1440"/>
              <a:gd name="T14" fmla="*/ 160 w 288"/>
              <a:gd name="T15" fmla="*/ 40 h 1440"/>
              <a:gd name="T16" fmla="*/ 288 w 288"/>
              <a:gd name="T17" fmla="*/ 40 h 1440"/>
              <a:gd name="T18" fmla="*/ 288 w 288"/>
              <a:gd name="T19" fmla="*/ 0 h 1440"/>
              <a:gd name="T20" fmla="*/ 112 w 288"/>
              <a:gd name="T21" fmla="*/ 0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8" h="1440">
                <a:moveTo>
                  <a:pt x="112" y="0"/>
                </a:moveTo>
                <a:lnTo>
                  <a:pt x="112" y="1392"/>
                </a:lnTo>
                <a:lnTo>
                  <a:pt x="0" y="1392"/>
                </a:lnTo>
                <a:lnTo>
                  <a:pt x="0" y="1440"/>
                </a:lnTo>
                <a:lnTo>
                  <a:pt x="256" y="1440"/>
                </a:lnTo>
                <a:lnTo>
                  <a:pt x="256" y="1392"/>
                </a:lnTo>
                <a:lnTo>
                  <a:pt x="160" y="1392"/>
                </a:lnTo>
                <a:lnTo>
                  <a:pt x="160" y="40"/>
                </a:lnTo>
                <a:lnTo>
                  <a:pt x="288" y="40"/>
                </a:lnTo>
                <a:lnTo>
                  <a:pt x="288" y="0"/>
                </a:lnTo>
                <a:lnTo>
                  <a:pt x="112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0" name="Freeform 26"/>
          <p:cNvSpPr>
            <a:spLocks/>
          </p:cNvSpPr>
          <p:nvPr/>
        </p:nvSpPr>
        <p:spPr bwMode="auto">
          <a:xfrm>
            <a:off x="4857750" y="2733675"/>
            <a:ext cx="188913" cy="390525"/>
          </a:xfrm>
          <a:custGeom>
            <a:avLst/>
            <a:gdLst>
              <a:gd name="T0" fmla="*/ 112 w 162"/>
              <a:gd name="T1" fmla="*/ 0 h 328"/>
              <a:gd name="T2" fmla="*/ 112 w 162"/>
              <a:gd name="T3" fmla="*/ 280 h 328"/>
              <a:gd name="T4" fmla="*/ 0 w 162"/>
              <a:gd name="T5" fmla="*/ 280 h 328"/>
              <a:gd name="T6" fmla="*/ 0 w 162"/>
              <a:gd name="T7" fmla="*/ 328 h 328"/>
              <a:gd name="T8" fmla="*/ 162 w 162"/>
              <a:gd name="T9" fmla="*/ 328 h 328"/>
              <a:gd name="T10" fmla="*/ 160 w 162"/>
              <a:gd name="T11" fmla="*/ 0 h 328"/>
              <a:gd name="T12" fmla="*/ 112 w 162"/>
              <a:gd name="T13" fmla="*/ 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2" h="328">
                <a:moveTo>
                  <a:pt x="112" y="0"/>
                </a:moveTo>
                <a:lnTo>
                  <a:pt x="112" y="280"/>
                </a:lnTo>
                <a:lnTo>
                  <a:pt x="0" y="280"/>
                </a:lnTo>
                <a:lnTo>
                  <a:pt x="0" y="328"/>
                </a:lnTo>
                <a:lnTo>
                  <a:pt x="162" y="328"/>
                </a:lnTo>
                <a:lnTo>
                  <a:pt x="160" y="0"/>
                </a:lnTo>
                <a:lnTo>
                  <a:pt x="112" y="0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" name="Freeform 27"/>
          <p:cNvSpPr>
            <a:spLocks/>
          </p:cNvSpPr>
          <p:nvPr/>
        </p:nvSpPr>
        <p:spPr bwMode="auto">
          <a:xfrm>
            <a:off x="5284788" y="2381250"/>
            <a:ext cx="184150" cy="742950"/>
          </a:xfrm>
          <a:custGeom>
            <a:avLst/>
            <a:gdLst>
              <a:gd name="T0" fmla="*/ 112 w 160"/>
              <a:gd name="T1" fmla="*/ 0 h 624"/>
              <a:gd name="T2" fmla="*/ 112 w 160"/>
              <a:gd name="T3" fmla="*/ 576 h 624"/>
              <a:gd name="T4" fmla="*/ 0 w 160"/>
              <a:gd name="T5" fmla="*/ 576 h 624"/>
              <a:gd name="T6" fmla="*/ 0 w 160"/>
              <a:gd name="T7" fmla="*/ 624 h 624"/>
              <a:gd name="T8" fmla="*/ 160 w 160"/>
              <a:gd name="T9" fmla="*/ 624 h 624"/>
              <a:gd name="T10" fmla="*/ 160 w 160"/>
              <a:gd name="T11" fmla="*/ 0 h 624"/>
              <a:gd name="T12" fmla="*/ 112 w 160"/>
              <a:gd name="T13" fmla="*/ 0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0" h="624">
                <a:moveTo>
                  <a:pt x="112" y="0"/>
                </a:moveTo>
                <a:lnTo>
                  <a:pt x="112" y="576"/>
                </a:lnTo>
                <a:lnTo>
                  <a:pt x="0" y="576"/>
                </a:lnTo>
                <a:lnTo>
                  <a:pt x="0" y="624"/>
                </a:lnTo>
                <a:lnTo>
                  <a:pt x="160" y="624"/>
                </a:lnTo>
                <a:lnTo>
                  <a:pt x="160" y="0"/>
                </a:lnTo>
                <a:lnTo>
                  <a:pt x="112" y="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2" name="Rectangle 28"/>
          <p:cNvSpPr>
            <a:spLocks noChangeArrowheads="1"/>
          </p:cNvSpPr>
          <p:nvPr/>
        </p:nvSpPr>
        <p:spPr bwMode="auto">
          <a:xfrm>
            <a:off x="3411538" y="2381250"/>
            <a:ext cx="55562" cy="112713"/>
          </a:xfrm>
          <a:prstGeom prst="rect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3" name="Freeform 29"/>
          <p:cNvSpPr>
            <a:spLocks/>
          </p:cNvSpPr>
          <p:nvPr/>
        </p:nvSpPr>
        <p:spPr bwMode="auto">
          <a:xfrm flipH="1">
            <a:off x="3281363" y="2381250"/>
            <a:ext cx="241300" cy="400050"/>
          </a:xfrm>
          <a:custGeom>
            <a:avLst/>
            <a:gdLst>
              <a:gd name="T0" fmla="*/ 0 w 208"/>
              <a:gd name="T1" fmla="*/ 0 h 336"/>
              <a:gd name="T2" fmla="*/ 0 w 208"/>
              <a:gd name="T3" fmla="*/ 336 h 336"/>
              <a:gd name="T4" fmla="*/ 208 w 208"/>
              <a:gd name="T5" fmla="*/ 336 h 336"/>
              <a:gd name="T6" fmla="*/ 208 w 208"/>
              <a:gd name="T7" fmla="*/ 288 h 336"/>
              <a:gd name="T8" fmla="*/ 48 w 208"/>
              <a:gd name="T9" fmla="*/ 288 h 336"/>
              <a:gd name="T10" fmla="*/ 48 w 208"/>
              <a:gd name="T11" fmla="*/ 0 h 336"/>
              <a:gd name="T12" fmla="*/ 0 w 208"/>
              <a:gd name="T13" fmla="*/ 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8" h="336">
                <a:moveTo>
                  <a:pt x="0" y="0"/>
                </a:moveTo>
                <a:lnTo>
                  <a:pt x="0" y="336"/>
                </a:lnTo>
                <a:lnTo>
                  <a:pt x="208" y="336"/>
                </a:lnTo>
                <a:lnTo>
                  <a:pt x="208" y="288"/>
                </a:lnTo>
                <a:lnTo>
                  <a:pt x="48" y="288"/>
                </a:lnTo>
                <a:lnTo>
                  <a:pt x="48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5468938" y="2381250"/>
            <a:ext cx="55562" cy="112713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5" name="Rectangle 31"/>
          <p:cNvSpPr>
            <a:spLocks noChangeArrowheads="1"/>
          </p:cNvSpPr>
          <p:nvPr/>
        </p:nvSpPr>
        <p:spPr bwMode="auto">
          <a:xfrm flipH="1">
            <a:off x="5526088" y="2381250"/>
            <a:ext cx="112712" cy="112713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6" name="Rectangle 32"/>
          <p:cNvSpPr>
            <a:spLocks noChangeArrowheads="1"/>
          </p:cNvSpPr>
          <p:nvPr/>
        </p:nvSpPr>
        <p:spPr bwMode="auto">
          <a:xfrm>
            <a:off x="5694363" y="2381250"/>
            <a:ext cx="53975" cy="112713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7" name="Freeform 33"/>
          <p:cNvSpPr>
            <a:spLocks/>
          </p:cNvSpPr>
          <p:nvPr/>
        </p:nvSpPr>
        <p:spPr bwMode="auto">
          <a:xfrm>
            <a:off x="5618163" y="2381250"/>
            <a:ext cx="317500" cy="742950"/>
          </a:xfrm>
          <a:custGeom>
            <a:avLst/>
            <a:gdLst>
              <a:gd name="T0" fmla="*/ 112 w 274"/>
              <a:gd name="T1" fmla="*/ 0 h 624"/>
              <a:gd name="T2" fmla="*/ 112 w 274"/>
              <a:gd name="T3" fmla="*/ 576 h 624"/>
              <a:gd name="T4" fmla="*/ 0 w 274"/>
              <a:gd name="T5" fmla="*/ 576 h 624"/>
              <a:gd name="T6" fmla="*/ 0 w 274"/>
              <a:gd name="T7" fmla="*/ 624 h 624"/>
              <a:gd name="T8" fmla="*/ 160 w 274"/>
              <a:gd name="T9" fmla="*/ 624 h 624"/>
              <a:gd name="T10" fmla="*/ 160 w 274"/>
              <a:gd name="T11" fmla="*/ 336 h 624"/>
              <a:gd name="T12" fmla="*/ 274 w 274"/>
              <a:gd name="T13" fmla="*/ 336 h 624"/>
              <a:gd name="T14" fmla="*/ 274 w 274"/>
              <a:gd name="T15" fmla="*/ 294 h 624"/>
              <a:gd name="T16" fmla="*/ 160 w 274"/>
              <a:gd name="T17" fmla="*/ 294 h 624"/>
              <a:gd name="T18" fmla="*/ 160 w 274"/>
              <a:gd name="T19" fmla="*/ 0 h 624"/>
              <a:gd name="T20" fmla="*/ 112 w 274"/>
              <a:gd name="T21" fmla="*/ 0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4" h="624">
                <a:moveTo>
                  <a:pt x="112" y="0"/>
                </a:moveTo>
                <a:lnTo>
                  <a:pt x="112" y="576"/>
                </a:lnTo>
                <a:lnTo>
                  <a:pt x="0" y="576"/>
                </a:lnTo>
                <a:lnTo>
                  <a:pt x="0" y="624"/>
                </a:lnTo>
                <a:lnTo>
                  <a:pt x="160" y="624"/>
                </a:lnTo>
                <a:lnTo>
                  <a:pt x="160" y="336"/>
                </a:lnTo>
                <a:lnTo>
                  <a:pt x="274" y="336"/>
                </a:lnTo>
                <a:lnTo>
                  <a:pt x="274" y="294"/>
                </a:lnTo>
                <a:lnTo>
                  <a:pt x="160" y="294"/>
                </a:lnTo>
                <a:lnTo>
                  <a:pt x="160" y="0"/>
                </a:lnTo>
                <a:lnTo>
                  <a:pt x="112" y="0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8" name="AutoShape 34"/>
          <p:cNvSpPr>
            <a:spLocks noChangeArrowheads="1"/>
          </p:cNvSpPr>
          <p:nvPr/>
        </p:nvSpPr>
        <p:spPr bwMode="auto">
          <a:xfrm rot="5400000" flipH="1">
            <a:off x="4583906" y="1300957"/>
            <a:ext cx="28575" cy="74612"/>
          </a:xfrm>
          <a:prstGeom prst="flowChartDelay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9" name="AutoShape 35"/>
          <p:cNvSpPr>
            <a:spLocks noChangeArrowheads="1"/>
          </p:cNvSpPr>
          <p:nvPr/>
        </p:nvSpPr>
        <p:spPr bwMode="auto">
          <a:xfrm rot="5400000" flipH="1">
            <a:off x="5864225" y="2671763"/>
            <a:ext cx="28575" cy="76200"/>
          </a:xfrm>
          <a:prstGeom prst="flowChartDelay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0" name="AutoShape 36"/>
          <p:cNvSpPr>
            <a:spLocks noChangeArrowheads="1"/>
          </p:cNvSpPr>
          <p:nvPr/>
        </p:nvSpPr>
        <p:spPr bwMode="auto">
          <a:xfrm rot="5400000" flipH="1">
            <a:off x="4306094" y="1302544"/>
            <a:ext cx="28575" cy="71437"/>
          </a:xfrm>
          <a:prstGeom prst="flowChartDelay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1" name="AutoShape 37"/>
          <p:cNvSpPr>
            <a:spLocks noChangeArrowheads="1"/>
          </p:cNvSpPr>
          <p:nvPr/>
        </p:nvSpPr>
        <p:spPr bwMode="auto">
          <a:xfrm rot="5400000" flipH="1">
            <a:off x="3360738" y="2673350"/>
            <a:ext cx="28575" cy="73025"/>
          </a:xfrm>
          <a:prstGeom prst="flowChartDelay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42" name="Group 38"/>
          <p:cNvGrpSpPr>
            <a:grpSpLocks/>
          </p:cNvGrpSpPr>
          <p:nvPr/>
        </p:nvGrpSpPr>
        <p:grpSpPr bwMode="auto">
          <a:xfrm>
            <a:off x="3494088" y="1697038"/>
            <a:ext cx="1031875" cy="933450"/>
            <a:chOff x="1560" y="1920"/>
            <a:chExt cx="888" cy="786"/>
          </a:xfrm>
        </p:grpSpPr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1680" y="1920"/>
              <a:ext cx="768" cy="72"/>
            </a:xfrm>
            <a:custGeom>
              <a:avLst/>
              <a:gdLst>
                <a:gd name="T0" fmla="*/ 768 w 768"/>
                <a:gd name="T1" fmla="*/ 0 h 72"/>
                <a:gd name="T2" fmla="*/ 480 w 768"/>
                <a:gd name="T3" fmla="*/ 0 h 72"/>
                <a:gd name="T4" fmla="*/ 0 w 768"/>
                <a:gd name="T5" fmla="*/ 48 h 72"/>
                <a:gd name="T6" fmla="*/ 48 w 768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8" h="72">
                  <a:moveTo>
                    <a:pt x="768" y="0"/>
                  </a:moveTo>
                  <a:lnTo>
                    <a:pt x="480" y="0"/>
                  </a:lnTo>
                  <a:lnTo>
                    <a:pt x="0" y="48"/>
                  </a:lnTo>
                  <a:lnTo>
                    <a:pt x="48" y="72"/>
                  </a:lnTo>
                </a:path>
              </a:pathLst>
            </a:custGeom>
            <a:noFill/>
            <a:ln w="28575" cmpd="sng">
              <a:solidFill>
                <a:srgbClr val="FD5D59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grpSp>
          <p:nvGrpSpPr>
            <p:cNvPr id="44" name="Group 40"/>
            <p:cNvGrpSpPr>
              <a:grpSpLocks/>
            </p:cNvGrpSpPr>
            <p:nvPr/>
          </p:nvGrpSpPr>
          <p:grpSpPr bwMode="auto">
            <a:xfrm>
              <a:off x="1560" y="1968"/>
              <a:ext cx="648" cy="738"/>
              <a:chOff x="1560" y="1968"/>
              <a:chExt cx="648" cy="738"/>
            </a:xfrm>
          </p:grpSpPr>
          <p:sp>
            <p:nvSpPr>
              <p:cNvPr id="45" name="Freeform 41"/>
              <p:cNvSpPr>
                <a:spLocks/>
              </p:cNvSpPr>
              <p:nvPr/>
            </p:nvSpPr>
            <p:spPr bwMode="auto">
              <a:xfrm>
                <a:off x="1680" y="1968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auto">
              <a:xfrm>
                <a:off x="1680" y="2022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Freeform 43"/>
              <p:cNvSpPr>
                <a:spLocks/>
              </p:cNvSpPr>
              <p:nvPr/>
            </p:nvSpPr>
            <p:spPr bwMode="auto">
              <a:xfrm>
                <a:off x="1680" y="2070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Freeform 44"/>
              <p:cNvSpPr>
                <a:spLocks/>
              </p:cNvSpPr>
              <p:nvPr/>
            </p:nvSpPr>
            <p:spPr bwMode="auto">
              <a:xfrm>
                <a:off x="1680" y="2118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Freeform 45"/>
              <p:cNvSpPr>
                <a:spLocks/>
              </p:cNvSpPr>
              <p:nvPr/>
            </p:nvSpPr>
            <p:spPr bwMode="auto">
              <a:xfrm>
                <a:off x="1680" y="2166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Freeform 46"/>
              <p:cNvSpPr>
                <a:spLocks/>
              </p:cNvSpPr>
              <p:nvPr/>
            </p:nvSpPr>
            <p:spPr bwMode="auto">
              <a:xfrm>
                <a:off x="1680" y="2214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Freeform 47"/>
              <p:cNvSpPr>
                <a:spLocks/>
              </p:cNvSpPr>
              <p:nvPr/>
            </p:nvSpPr>
            <p:spPr bwMode="auto">
              <a:xfrm>
                <a:off x="1680" y="2262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Freeform 48"/>
              <p:cNvSpPr>
                <a:spLocks/>
              </p:cNvSpPr>
              <p:nvPr/>
            </p:nvSpPr>
            <p:spPr bwMode="auto">
              <a:xfrm>
                <a:off x="1680" y="2310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Freeform 49"/>
              <p:cNvSpPr>
                <a:spLocks/>
              </p:cNvSpPr>
              <p:nvPr/>
            </p:nvSpPr>
            <p:spPr bwMode="auto">
              <a:xfrm>
                <a:off x="1680" y="2358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Freeform 50"/>
              <p:cNvSpPr>
                <a:spLocks/>
              </p:cNvSpPr>
              <p:nvPr/>
            </p:nvSpPr>
            <p:spPr bwMode="auto">
              <a:xfrm>
                <a:off x="1680" y="2406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Freeform 51"/>
              <p:cNvSpPr>
                <a:spLocks/>
              </p:cNvSpPr>
              <p:nvPr/>
            </p:nvSpPr>
            <p:spPr bwMode="auto">
              <a:xfrm>
                <a:off x="1680" y="2454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Freeform 52"/>
              <p:cNvSpPr>
                <a:spLocks/>
              </p:cNvSpPr>
              <p:nvPr/>
            </p:nvSpPr>
            <p:spPr bwMode="auto">
              <a:xfrm>
                <a:off x="1680" y="2502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Freeform 53"/>
              <p:cNvSpPr>
                <a:spLocks/>
              </p:cNvSpPr>
              <p:nvPr/>
            </p:nvSpPr>
            <p:spPr bwMode="auto">
              <a:xfrm>
                <a:off x="1680" y="2550"/>
                <a:ext cx="528" cy="90"/>
              </a:xfrm>
              <a:custGeom>
                <a:avLst/>
                <a:gdLst>
                  <a:gd name="T0" fmla="*/ 474 w 528"/>
                  <a:gd name="T1" fmla="*/ 0 h 90"/>
                  <a:gd name="T2" fmla="*/ 528 w 528"/>
                  <a:gd name="T3" fmla="*/ 18 h 90"/>
                  <a:gd name="T4" fmla="*/ 0 w 528"/>
                  <a:gd name="T5" fmla="*/ 66 h 90"/>
                  <a:gd name="T6" fmla="*/ 48 w 528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90">
                    <a:moveTo>
                      <a:pt x="474" y="0"/>
                    </a:moveTo>
                    <a:lnTo>
                      <a:pt x="528" y="18"/>
                    </a:lnTo>
                    <a:lnTo>
                      <a:pt x="0" y="66"/>
                    </a:lnTo>
                    <a:lnTo>
                      <a:pt x="48" y="90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Freeform 54"/>
              <p:cNvSpPr>
                <a:spLocks/>
              </p:cNvSpPr>
              <p:nvPr/>
            </p:nvSpPr>
            <p:spPr bwMode="auto">
              <a:xfrm>
                <a:off x="1560" y="2598"/>
                <a:ext cx="648" cy="108"/>
              </a:xfrm>
              <a:custGeom>
                <a:avLst/>
                <a:gdLst>
                  <a:gd name="T0" fmla="*/ 594 w 648"/>
                  <a:gd name="T1" fmla="*/ 0 h 108"/>
                  <a:gd name="T2" fmla="*/ 648 w 648"/>
                  <a:gd name="T3" fmla="*/ 18 h 108"/>
                  <a:gd name="T4" fmla="*/ 120 w 648"/>
                  <a:gd name="T5" fmla="*/ 66 h 108"/>
                  <a:gd name="T6" fmla="*/ 0 w 648"/>
                  <a:gd name="T7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8" h="108">
                    <a:moveTo>
                      <a:pt x="594" y="0"/>
                    </a:moveTo>
                    <a:lnTo>
                      <a:pt x="648" y="18"/>
                    </a:lnTo>
                    <a:lnTo>
                      <a:pt x="120" y="66"/>
                    </a:lnTo>
                    <a:lnTo>
                      <a:pt x="0" y="108"/>
                    </a:lnTo>
                  </a:path>
                </a:pathLst>
              </a:custGeom>
              <a:noFill/>
              <a:ln w="28575" cmpd="sng">
                <a:solidFill>
                  <a:srgbClr val="FD5D59"/>
                </a:solidFill>
                <a:round/>
                <a:headEnd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L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9" name="Group 55"/>
          <p:cNvGrpSpPr>
            <a:grpSpLocks/>
          </p:cNvGrpSpPr>
          <p:nvPr/>
        </p:nvGrpSpPr>
        <p:grpSpPr bwMode="auto">
          <a:xfrm>
            <a:off x="4608513" y="1752600"/>
            <a:ext cx="693737" cy="1079500"/>
            <a:chOff x="2520" y="2152"/>
            <a:chExt cx="600" cy="907"/>
          </a:xfrm>
        </p:grpSpPr>
        <p:sp>
          <p:nvSpPr>
            <p:cNvPr id="60" name="Freeform 56"/>
            <p:cNvSpPr>
              <a:spLocks/>
            </p:cNvSpPr>
            <p:nvPr/>
          </p:nvSpPr>
          <p:spPr bwMode="auto">
            <a:xfrm>
              <a:off x="2592" y="2153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99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2592" y="2207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99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62" name="Freeform 58"/>
            <p:cNvSpPr>
              <a:spLocks/>
            </p:cNvSpPr>
            <p:nvPr/>
          </p:nvSpPr>
          <p:spPr bwMode="auto">
            <a:xfrm>
              <a:off x="2592" y="2255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99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63" name="Freeform 59"/>
            <p:cNvSpPr>
              <a:spLocks/>
            </p:cNvSpPr>
            <p:nvPr/>
          </p:nvSpPr>
          <p:spPr bwMode="auto">
            <a:xfrm>
              <a:off x="2592" y="2303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99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2592" y="2351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99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2592" y="2399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99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2592" y="2447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99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2592" y="2495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99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2592" y="2543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99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2592" y="2591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99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2592" y="2639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99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2592" y="2687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99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2592" y="2735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99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73" name="Freeform 69"/>
            <p:cNvSpPr>
              <a:spLocks/>
            </p:cNvSpPr>
            <p:nvPr/>
          </p:nvSpPr>
          <p:spPr bwMode="auto">
            <a:xfrm>
              <a:off x="2592" y="2783"/>
              <a:ext cx="528" cy="90"/>
            </a:xfrm>
            <a:custGeom>
              <a:avLst/>
              <a:gdLst>
                <a:gd name="T0" fmla="*/ 474 w 528"/>
                <a:gd name="T1" fmla="*/ 0 h 90"/>
                <a:gd name="T2" fmla="*/ 528 w 528"/>
                <a:gd name="T3" fmla="*/ 18 h 90"/>
                <a:gd name="T4" fmla="*/ 0 w 528"/>
                <a:gd name="T5" fmla="*/ 66 h 90"/>
                <a:gd name="T6" fmla="*/ 48 w 528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0">
                  <a:moveTo>
                    <a:pt x="474" y="0"/>
                  </a:moveTo>
                  <a:lnTo>
                    <a:pt x="528" y="18"/>
                  </a:lnTo>
                  <a:lnTo>
                    <a:pt x="0" y="66"/>
                  </a:lnTo>
                  <a:lnTo>
                    <a:pt x="48" y="90"/>
                  </a:lnTo>
                </a:path>
              </a:pathLst>
            </a:custGeom>
            <a:noFill/>
            <a:ln w="28575" cmpd="sng">
              <a:solidFill>
                <a:srgbClr val="99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auto">
            <a:xfrm>
              <a:off x="2520" y="2152"/>
              <a:ext cx="120" cy="901"/>
            </a:xfrm>
            <a:custGeom>
              <a:avLst/>
              <a:gdLst>
                <a:gd name="T0" fmla="*/ 0 w 120"/>
                <a:gd name="T1" fmla="*/ 901 h 901"/>
                <a:gd name="T2" fmla="*/ 0 w 120"/>
                <a:gd name="T3" fmla="*/ 721 h 901"/>
                <a:gd name="T4" fmla="*/ 40 w 120"/>
                <a:gd name="T5" fmla="*/ 720 h 901"/>
                <a:gd name="T6" fmla="*/ 40 w 120"/>
                <a:gd name="T7" fmla="*/ 0 h 901"/>
                <a:gd name="T8" fmla="*/ 120 w 120"/>
                <a:gd name="T9" fmla="*/ 1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901">
                  <a:moveTo>
                    <a:pt x="0" y="901"/>
                  </a:moveTo>
                  <a:lnTo>
                    <a:pt x="0" y="721"/>
                  </a:lnTo>
                  <a:lnTo>
                    <a:pt x="40" y="720"/>
                  </a:lnTo>
                  <a:lnTo>
                    <a:pt x="40" y="0"/>
                  </a:lnTo>
                  <a:lnTo>
                    <a:pt x="120" y="1"/>
                  </a:lnTo>
                </a:path>
              </a:pathLst>
            </a:custGeom>
            <a:noFill/>
            <a:ln w="28575" cmpd="sng">
              <a:solidFill>
                <a:srgbClr val="996600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75" name="Freeform 71"/>
            <p:cNvSpPr>
              <a:spLocks/>
            </p:cNvSpPr>
            <p:nvPr/>
          </p:nvSpPr>
          <p:spPr bwMode="auto">
            <a:xfrm>
              <a:off x="2874" y="2831"/>
              <a:ext cx="246" cy="228"/>
            </a:xfrm>
            <a:custGeom>
              <a:avLst/>
              <a:gdLst>
                <a:gd name="T0" fmla="*/ 192 w 246"/>
                <a:gd name="T1" fmla="*/ 0 h 228"/>
                <a:gd name="T2" fmla="*/ 246 w 246"/>
                <a:gd name="T3" fmla="*/ 18 h 228"/>
                <a:gd name="T4" fmla="*/ 0 w 246"/>
                <a:gd name="T5" fmla="*/ 54 h 228"/>
                <a:gd name="T6" fmla="*/ 0 w 246"/>
                <a:gd name="T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6" h="228">
                  <a:moveTo>
                    <a:pt x="192" y="0"/>
                  </a:moveTo>
                  <a:lnTo>
                    <a:pt x="246" y="18"/>
                  </a:lnTo>
                  <a:lnTo>
                    <a:pt x="0" y="54"/>
                  </a:lnTo>
                  <a:lnTo>
                    <a:pt x="0" y="228"/>
                  </a:lnTo>
                </a:path>
              </a:pathLst>
            </a:custGeom>
            <a:noFill/>
            <a:ln w="28575" cmpd="sng">
              <a:solidFill>
                <a:srgbClr val="996600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6" name="AutoShape 72"/>
          <p:cNvSpPr>
            <a:spLocks noChangeArrowheads="1"/>
          </p:cNvSpPr>
          <p:nvPr/>
        </p:nvSpPr>
        <p:spPr bwMode="auto">
          <a:xfrm>
            <a:off x="3243263" y="2895600"/>
            <a:ext cx="558800" cy="1143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DDDDD">
                  <a:gamma/>
                  <a:shade val="46275"/>
                  <a:invGamma/>
                </a:srgbClr>
              </a:gs>
              <a:gs pos="5000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77" name="Group 73"/>
          <p:cNvGrpSpPr>
            <a:grpSpLocks/>
          </p:cNvGrpSpPr>
          <p:nvPr/>
        </p:nvGrpSpPr>
        <p:grpSpPr bwMode="auto">
          <a:xfrm>
            <a:off x="3109913" y="2867025"/>
            <a:ext cx="801687" cy="152400"/>
            <a:chOff x="1228" y="2904"/>
            <a:chExt cx="692" cy="128"/>
          </a:xfrm>
        </p:grpSpPr>
        <p:sp>
          <p:nvSpPr>
            <p:cNvPr id="78" name="Freeform 74"/>
            <p:cNvSpPr>
              <a:spLocks/>
            </p:cNvSpPr>
            <p:nvPr/>
          </p:nvSpPr>
          <p:spPr bwMode="auto">
            <a:xfrm>
              <a:off x="1228" y="2976"/>
              <a:ext cx="116" cy="1"/>
            </a:xfrm>
            <a:custGeom>
              <a:avLst/>
              <a:gdLst>
                <a:gd name="T0" fmla="*/ 116 w 116"/>
                <a:gd name="T1" fmla="*/ 0 h 1"/>
                <a:gd name="T2" fmla="*/ 0 w 11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6" h="1">
                  <a:moveTo>
                    <a:pt x="116" y="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FF3300"/>
              </a:solidFill>
              <a:round/>
              <a:headEnd type="none" w="med" len="med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79" name="Line 75"/>
            <p:cNvSpPr>
              <a:spLocks noChangeShapeType="1"/>
            </p:cNvSpPr>
            <p:nvPr/>
          </p:nvSpPr>
          <p:spPr bwMode="auto">
            <a:xfrm>
              <a:off x="1824" y="2976"/>
              <a:ext cx="96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80" name="Freeform 76"/>
            <p:cNvSpPr>
              <a:spLocks/>
            </p:cNvSpPr>
            <p:nvPr/>
          </p:nvSpPr>
          <p:spPr bwMode="auto">
            <a:xfrm>
              <a:off x="1392" y="2912"/>
              <a:ext cx="56" cy="120"/>
            </a:xfrm>
            <a:custGeom>
              <a:avLst/>
              <a:gdLst>
                <a:gd name="T0" fmla="*/ 0 w 56"/>
                <a:gd name="T1" fmla="*/ 16 h 120"/>
                <a:gd name="T2" fmla="*/ 16 w 56"/>
                <a:gd name="T3" fmla="*/ 0 h 120"/>
                <a:gd name="T4" fmla="*/ 28 w 56"/>
                <a:gd name="T5" fmla="*/ 120 h 120"/>
                <a:gd name="T6" fmla="*/ 56 w 56"/>
                <a:gd name="T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20">
                  <a:moveTo>
                    <a:pt x="0" y="16"/>
                  </a:moveTo>
                  <a:lnTo>
                    <a:pt x="16" y="0"/>
                  </a:lnTo>
                  <a:lnTo>
                    <a:pt x="28" y="120"/>
                  </a:lnTo>
                  <a:lnTo>
                    <a:pt x="56" y="112"/>
                  </a:lnTo>
                </a:path>
              </a:pathLst>
            </a:custGeom>
            <a:noFill/>
            <a:ln w="1905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81" name="Freeform 77"/>
            <p:cNvSpPr>
              <a:spLocks/>
            </p:cNvSpPr>
            <p:nvPr/>
          </p:nvSpPr>
          <p:spPr bwMode="auto">
            <a:xfrm>
              <a:off x="1440" y="2904"/>
              <a:ext cx="56" cy="120"/>
            </a:xfrm>
            <a:custGeom>
              <a:avLst/>
              <a:gdLst>
                <a:gd name="T0" fmla="*/ 0 w 56"/>
                <a:gd name="T1" fmla="*/ 16 h 120"/>
                <a:gd name="T2" fmla="*/ 16 w 56"/>
                <a:gd name="T3" fmla="*/ 0 h 120"/>
                <a:gd name="T4" fmla="*/ 28 w 56"/>
                <a:gd name="T5" fmla="*/ 120 h 120"/>
                <a:gd name="T6" fmla="*/ 56 w 56"/>
                <a:gd name="T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20">
                  <a:moveTo>
                    <a:pt x="0" y="16"/>
                  </a:moveTo>
                  <a:lnTo>
                    <a:pt x="16" y="0"/>
                  </a:lnTo>
                  <a:lnTo>
                    <a:pt x="28" y="120"/>
                  </a:lnTo>
                  <a:lnTo>
                    <a:pt x="56" y="112"/>
                  </a:lnTo>
                </a:path>
              </a:pathLst>
            </a:custGeom>
            <a:noFill/>
            <a:ln w="1905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>
              <a:off x="1480" y="2904"/>
              <a:ext cx="56" cy="120"/>
            </a:xfrm>
            <a:custGeom>
              <a:avLst/>
              <a:gdLst>
                <a:gd name="T0" fmla="*/ 0 w 56"/>
                <a:gd name="T1" fmla="*/ 16 h 120"/>
                <a:gd name="T2" fmla="*/ 16 w 56"/>
                <a:gd name="T3" fmla="*/ 0 h 120"/>
                <a:gd name="T4" fmla="*/ 28 w 56"/>
                <a:gd name="T5" fmla="*/ 120 h 120"/>
                <a:gd name="T6" fmla="*/ 56 w 56"/>
                <a:gd name="T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20">
                  <a:moveTo>
                    <a:pt x="0" y="16"/>
                  </a:moveTo>
                  <a:lnTo>
                    <a:pt x="16" y="0"/>
                  </a:lnTo>
                  <a:lnTo>
                    <a:pt x="28" y="120"/>
                  </a:lnTo>
                  <a:lnTo>
                    <a:pt x="56" y="112"/>
                  </a:lnTo>
                </a:path>
              </a:pathLst>
            </a:custGeom>
            <a:noFill/>
            <a:ln w="1905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83" name="Freeform 79"/>
            <p:cNvSpPr>
              <a:spLocks/>
            </p:cNvSpPr>
            <p:nvPr/>
          </p:nvSpPr>
          <p:spPr bwMode="auto">
            <a:xfrm>
              <a:off x="1528" y="2904"/>
              <a:ext cx="56" cy="120"/>
            </a:xfrm>
            <a:custGeom>
              <a:avLst/>
              <a:gdLst>
                <a:gd name="T0" fmla="*/ 0 w 56"/>
                <a:gd name="T1" fmla="*/ 16 h 120"/>
                <a:gd name="T2" fmla="*/ 16 w 56"/>
                <a:gd name="T3" fmla="*/ 0 h 120"/>
                <a:gd name="T4" fmla="*/ 28 w 56"/>
                <a:gd name="T5" fmla="*/ 120 h 120"/>
                <a:gd name="T6" fmla="*/ 56 w 56"/>
                <a:gd name="T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20">
                  <a:moveTo>
                    <a:pt x="0" y="16"/>
                  </a:moveTo>
                  <a:lnTo>
                    <a:pt x="16" y="0"/>
                  </a:lnTo>
                  <a:lnTo>
                    <a:pt x="28" y="120"/>
                  </a:lnTo>
                  <a:lnTo>
                    <a:pt x="56" y="112"/>
                  </a:lnTo>
                </a:path>
              </a:pathLst>
            </a:custGeom>
            <a:noFill/>
            <a:ln w="1905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84" name="Freeform 80"/>
            <p:cNvSpPr>
              <a:spLocks/>
            </p:cNvSpPr>
            <p:nvPr/>
          </p:nvSpPr>
          <p:spPr bwMode="auto">
            <a:xfrm>
              <a:off x="1576" y="2904"/>
              <a:ext cx="56" cy="120"/>
            </a:xfrm>
            <a:custGeom>
              <a:avLst/>
              <a:gdLst>
                <a:gd name="T0" fmla="*/ 0 w 56"/>
                <a:gd name="T1" fmla="*/ 16 h 120"/>
                <a:gd name="T2" fmla="*/ 16 w 56"/>
                <a:gd name="T3" fmla="*/ 0 h 120"/>
                <a:gd name="T4" fmla="*/ 28 w 56"/>
                <a:gd name="T5" fmla="*/ 120 h 120"/>
                <a:gd name="T6" fmla="*/ 56 w 56"/>
                <a:gd name="T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20">
                  <a:moveTo>
                    <a:pt x="0" y="16"/>
                  </a:moveTo>
                  <a:lnTo>
                    <a:pt x="16" y="0"/>
                  </a:lnTo>
                  <a:lnTo>
                    <a:pt x="28" y="120"/>
                  </a:lnTo>
                  <a:lnTo>
                    <a:pt x="56" y="112"/>
                  </a:lnTo>
                </a:path>
              </a:pathLst>
            </a:custGeom>
            <a:noFill/>
            <a:ln w="1905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85" name="Freeform 81"/>
            <p:cNvSpPr>
              <a:spLocks/>
            </p:cNvSpPr>
            <p:nvPr/>
          </p:nvSpPr>
          <p:spPr bwMode="auto">
            <a:xfrm>
              <a:off x="1624" y="2904"/>
              <a:ext cx="56" cy="120"/>
            </a:xfrm>
            <a:custGeom>
              <a:avLst/>
              <a:gdLst>
                <a:gd name="T0" fmla="*/ 0 w 56"/>
                <a:gd name="T1" fmla="*/ 16 h 120"/>
                <a:gd name="T2" fmla="*/ 16 w 56"/>
                <a:gd name="T3" fmla="*/ 0 h 120"/>
                <a:gd name="T4" fmla="*/ 28 w 56"/>
                <a:gd name="T5" fmla="*/ 120 h 120"/>
                <a:gd name="T6" fmla="*/ 56 w 56"/>
                <a:gd name="T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20">
                  <a:moveTo>
                    <a:pt x="0" y="16"/>
                  </a:moveTo>
                  <a:lnTo>
                    <a:pt x="16" y="0"/>
                  </a:lnTo>
                  <a:lnTo>
                    <a:pt x="28" y="120"/>
                  </a:lnTo>
                  <a:lnTo>
                    <a:pt x="56" y="112"/>
                  </a:lnTo>
                </a:path>
              </a:pathLst>
            </a:custGeom>
            <a:noFill/>
            <a:ln w="1905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86" name="Freeform 82"/>
            <p:cNvSpPr>
              <a:spLocks/>
            </p:cNvSpPr>
            <p:nvPr/>
          </p:nvSpPr>
          <p:spPr bwMode="auto">
            <a:xfrm>
              <a:off x="1672" y="2904"/>
              <a:ext cx="56" cy="120"/>
            </a:xfrm>
            <a:custGeom>
              <a:avLst/>
              <a:gdLst>
                <a:gd name="T0" fmla="*/ 0 w 56"/>
                <a:gd name="T1" fmla="*/ 16 h 120"/>
                <a:gd name="T2" fmla="*/ 16 w 56"/>
                <a:gd name="T3" fmla="*/ 0 h 120"/>
                <a:gd name="T4" fmla="*/ 28 w 56"/>
                <a:gd name="T5" fmla="*/ 120 h 120"/>
                <a:gd name="T6" fmla="*/ 56 w 56"/>
                <a:gd name="T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20">
                  <a:moveTo>
                    <a:pt x="0" y="16"/>
                  </a:moveTo>
                  <a:lnTo>
                    <a:pt x="16" y="0"/>
                  </a:lnTo>
                  <a:lnTo>
                    <a:pt x="28" y="120"/>
                  </a:lnTo>
                  <a:lnTo>
                    <a:pt x="56" y="112"/>
                  </a:lnTo>
                </a:path>
              </a:pathLst>
            </a:custGeom>
            <a:noFill/>
            <a:ln w="1905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  <p:sp>
          <p:nvSpPr>
            <p:cNvPr id="87" name="Freeform 83"/>
            <p:cNvSpPr>
              <a:spLocks/>
            </p:cNvSpPr>
            <p:nvPr/>
          </p:nvSpPr>
          <p:spPr bwMode="auto">
            <a:xfrm>
              <a:off x="1720" y="2904"/>
              <a:ext cx="56" cy="120"/>
            </a:xfrm>
            <a:custGeom>
              <a:avLst/>
              <a:gdLst>
                <a:gd name="T0" fmla="*/ 0 w 56"/>
                <a:gd name="T1" fmla="*/ 16 h 120"/>
                <a:gd name="T2" fmla="*/ 16 w 56"/>
                <a:gd name="T3" fmla="*/ 0 h 120"/>
                <a:gd name="T4" fmla="*/ 28 w 56"/>
                <a:gd name="T5" fmla="*/ 120 h 120"/>
                <a:gd name="T6" fmla="*/ 56 w 56"/>
                <a:gd name="T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20">
                  <a:moveTo>
                    <a:pt x="0" y="16"/>
                  </a:moveTo>
                  <a:lnTo>
                    <a:pt x="16" y="0"/>
                  </a:lnTo>
                  <a:lnTo>
                    <a:pt x="28" y="120"/>
                  </a:lnTo>
                  <a:lnTo>
                    <a:pt x="56" y="112"/>
                  </a:lnTo>
                </a:path>
              </a:pathLst>
            </a:custGeom>
            <a:noFill/>
            <a:ln w="1905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L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88" name="Freeform 84"/>
          <p:cNvSpPr>
            <a:spLocks/>
          </p:cNvSpPr>
          <p:nvPr/>
        </p:nvSpPr>
        <p:spPr bwMode="auto">
          <a:xfrm>
            <a:off x="2743200" y="838200"/>
            <a:ext cx="3505200" cy="1943100"/>
          </a:xfrm>
          <a:custGeom>
            <a:avLst/>
            <a:gdLst>
              <a:gd name="T0" fmla="*/ 0 w 3024"/>
              <a:gd name="T1" fmla="*/ 1632 h 1632"/>
              <a:gd name="T2" fmla="*/ 0 w 3024"/>
              <a:gd name="T3" fmla="*/ 1536 h 1632"/>
              <a:gd name="T4" fmla="*/ 192 w 3024"/>
              <a:gd name="T5" fmla="*/ 1536 h 1632"/>
              <a:gd name="T6" fmla="*/ 192 w 3024"/>
              <a:gd name="T7" fmla="*/ 228 h 1632"/>
              <a:gd name="T8" fmla="*/ 288 w 3024"/>
              <a:gd name="T9" fmla="*/ 72 h 1632"/>
              <a:gd name="T10" fmla="*/ 432 w 3024"/>
              <a:gd name="T11" fmla="*/ 0 h 1632"/>
              <a:gd name="T12" fmla="*/ 2568 w 3024"/>
              <a:gd name="T13" fmla="*/ 0 h 1632"/>
              <a:gd name="T14" fmla="*/ 2736 w 3024"/>
              <a:gd name="T15" fmla="*/ 72 h 1632"/>
              <a:gd name="T16" fmla="*/ 2832 w 3024"/>
              <a:gd name="T17" fmla="*/ 216 h 1632"/>
              <a:gd name="T18" fmla="*/ 2832 w 3024"/>
              <a:gd name="T19" fmla="*/ 1536 h 1632"/>
              <a:gd name="T20" fmla="*/ 3024 w 3024"/>
              <a:gd name="T21" fmla="*/ 1536 h 1632"/>
              <a:gd name="T22" fmla="*/ 3024 w 3024"/>
              <a:gd name="T23" fmla="*/ 1632 h 1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24" h="1632">
                <a:moveTo>
                  <a:pt x="0" y="1632"/>
                </a:moveTo>
                <a:lnTo>
                  <a:pt x="0" y="1536"/>
                </a:lnTo>
                <a:lnTo>
                  <a:pt x="192" y="1536"/>
                </a:lnTo>
                <a:lnTo>
                  <a:pt x="192" y="228"/>
                </a:lnTo>
                <a:lnTo>
                  <a:pt x="288" y="72"/>
                </a:lnTo>
                <a:lnTo>
                  <a:pt x="432" y="0"/>
                </a:lnTo>
                <a:lnTo>
                  <a:pt x="2568" y="0"/>
                </a:lnTo>
                <a:lnTo>
                  <a:pt x="2736" y="72"/>
                </a:lnTo>
                <a:lnTo>
                  <a:pt x="2832" y="216"/>
                </a:lnTo>
                <a:lnTo>
                  <a:pt x="2832" y="1536"/>
                </a:lnTo>
                <a:lnTo>
                  <a:pt x="3024" y="1536"/>
                </a:lnTo>
                <a:lnTo>
                  <a:pt x="3024" y="163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89" name="Freeform 85"/>
          <p:cNvSpPr>
            <a:spLocks/>
          </p:cNvSpPr>
          <p:nvPr/>
        </p:nvSpPr>
        <p:spPr bwMode="auto">
          <a:xfrm>
            <a:off x="3397250" y="1095375"/>
            <a:ext cx="1014413" cy="257175"/>
          </a:xfrm>
          <a:custGeom>
            <a:avLst/>
            <a:gdLst>
              <a:gd name="T0" fmla="*/ 0 w 876"/>
              <a:gd name="T1" fmla="*/ 0 h 216"/>
              <a:gd name="T2" fmla="*/ 348 w 876"/>
              <a:gd name="T3" fmla="*/ 120 h 216"/>
              <a:gd name="T4" fmla="*/ 540 w 876"/>
              <a:gd name="T5" fmla="*/ 168 h 216"/>
              <a:gd name="T6" fmla="*/ 732 w 876"/>
              <a:gd name="T7" fmla="*/ 216 h 216"/>
              <a:gd name="T8" fmla="*/ 876 w 876"/>
              <a:gd name="T9" fmla="*/ 2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6" h="216">
                <a:moveTo>
                  <a:pt x="0" y="0"/>
                </a:moveTo>
                <a:lnTo>
                  <a:pt x="348" y="120"/>
                </a:lnTo>
                <a:lnTo>
                  <a:pt x="540" y="168"/>
                </a:lnTo>
                <a:lnTo>
                  <a:pt x="732" y="216"/>
                </a:lnTo>
                <a:lnTo>
                  <a:pt x="876" y="216"/>
                </a:lnTo>
              </a:path>
            </a:pathLst>
          </a:custGeom>
          <a:noFill/>
          <a:ln w="38100" cmpd="sng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srgbClr val="000000"/>
              </a:solidFill>
            </a:endParaRPr>
          </a:p>
        </p:txBody>
      </p:sp>
      <p:sp>
        <p:nvSpPr>
          <p:cNvPr id="90" name="Freeform 86"/>
          <p:cNvSpPr>
            <a:spLocks/>
          </p:cNvSpPr>
          <p:nvPr/>
        </p:nvSpPr>
        <p:spPr bwMode="auto">
          <a:xfrm>
            <a:off x="4468813" y="1095375"/>
            <a:ext cx="1016000" cy="257175"/>
          </a:xfrm>
          <a:custGeom>
            <a:avLst/>
            <a:gdLst>
              <a:gd name="T0" fmla="*/ 876 w 876"/>
              <a:gd name="T1" fmla="*/ 0 h 216"/>
              <a:gd name="T2" fmla="*/ 528 w 876"/>
              <a:gd name="T3" fmla="*/ 120 h 216"/>
              <a:gd name="T4" fmla="*/ 336 w 876"/>
              <a:gd name="T5" fmla="*/ 168 h 216"/>
              <a:gd name="T6" fmla="*/ 144 w 876"/>
              <a:gd name="T7" fmla="*/ 216 h 216"/>
              <a:gd name="T8" fmla="*/ 0 w 876"/>
              <a:gd name="T9" fmla="*/ 2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6" h="216">
                <a:moveTo>
                  <a:pt x="876" y="0"/>
                </a:moveTo>
                <a:lnTo>
                  <a:pt x="528" y="120"/>
                </a:lnTo>
                <a:lnTo>
                  <a:pt x="336" y="168"/>
                </a:lnTo>
                <a:lnTo>
                  <a:pt x="144" y="216"/>
                </a:lnTo>
                <a:lnTo>
                  <a:pt x="0" y="216"/>
                </a:lnTo>
              </a:path>
            </a:pathLst>
          </a:custGeom>
          <a:noFill/>
          <a:ln w="38100" cmpd="sng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srgbClr val="000000"/>
              </a:solidFill>
            </a:endParaRPr>
          </a:p>
        </p:txBody>
      </p:sp>
      <p:sp>
        <p:nvSpPr>
          <p:cNvPr id="91" name="Freeform 87"/>
          <p:cNvSpPr>
            <a:spLocks/>
          </p:cNvSpPr>
          <p:nvPr/>
        </p:nvSpPr>
        <p:spPr bwMode="auto">
          <a:xfrm rot="2313408" flipH="1">
            <a:off x="6808788" y="4800600"/>
            <a:ext cx="773112" cy="161925"/>
          </a:xfrm>
          <a:custGeom>
            <a:avLst/>
            <a:gdLst>
              <a:gd name="T0" fmla="*/ 0 w 3696"/>
              <a:gd name="T1" fmla="*/ 240 h 528"/>
              <a:gd name="T2" fmla="*/ 672 w 3696"/>
              <a:gd name="T3" fmla="*/ 240 h 528"/>
              <a:gd name="T4" fmla="*/ 816 w 3696"/>
              <a:gd name="T5" fmla="*/ 0 h 528"/>
              <a:gd name="T6" fmla="*/ 816 w 3696"/>
              <a:gd name="T7" fmla="*/ 528 h 528"/>
              <a:gd name="T8" fmla="*/ 1008 w 3696"/>
              <a:gd name="T9" fmla="*/ 0 h 528"/>
              <a:gd name="T10" fmla="*/ 1008 w 3696"/>
              <a:gd name="T11" fmla="*/ 528 h 528"/>
              <a:gd name="T12" fmla="*/ 1248 w 3696"/>
              <a:gd name="T13" fmla="*/ 0 h 528"/>
              <a:gd name="T14" fmla="*/ 1248 w 3696"/>
              <a:gd name="T15" fmla="*/ 528 h 528"/>
              <a:gd name="T16" fmla="*/ 1488 w 3696"/>
              <a:gd name="T17" fmla="*/ 0 h 528"/>
              <a:gd name="T18" fmla="*/ 1481 w 3696"/>
              <a:gd name="T19" fmla="*/ 528 h 528"/>
              <a:gd name="T20" fmla="*/ 1680 w 3696"/>
              <a:gd name="T21" fmla="*/ 0 h 528"/>
              <a:gd name="T22" fmla="*/ 1680 w 3696"/>
              <a:gd name="T23" fmla="*/ 528 h 528"/>
              <a:gd name="T24" fmla="*/ 1920 w 3696"/>
              <a:gd name="T25" fmla="*/ 0 h 528"/>
              <a:gd name="T26" fmla="*/ 1920 w 3696"/>
              <a:gd name="T27" fmla="*/ 528 h 528"/>
              <a:gd name="T28" fmla="*/ 2112 w 3696"/>
              <a:gd name="T29" fmla="*/ 0 h 528"/>
              <a:gd name="T30" fmla="*/ 2112 w 3696"/>
              <a:gd name="T31" fmla="*/ 528 h 528"/>
              <a:gd name="T32" fmla="*/ 2352 w 3696"/>
              <a:gd name="T33" fmla="*/ 0 h 528"/>
              <a:gd name="T34" fmla="*/ 2352 w 3696"/>
              <a:gd name="T35" fmla="*/ 528 h 528"/>
              <a:gd name="T36" fmla="*/ 2592 w 3696"/>
              <a:gd name="T37" fmla="*/ 0 h 528"/>
              <a:gd name="T38" fmla="*/ 2592 w 3696"/>
              <a:gd name="T39" fmla="*/ 528 h 528"/>
              <a:gd name="T40" fmla="*/ 2832 w 3696"/>
              <a:gd name="T41" fmla="*/ 0 h 528"/>
              <a:gd name="T42" fmla="*/ 2832 w 3696"/>
              <a:gd name="T43" fmla="*/ 528 h 528"/>
              <a:gd name="T44" fmla="*/ 3045 w 3696"/>
              <a:gd name="T45" fmla="*/ 1 h 528"/>
              <a:gd name="T46" fmla="*/ 3045 w 3696"/>
              <a:gd name="T47" fmla="*/ 528 h 528"/>
              <a:gd name="T48" fmla="*/ 3264 w 3696"/>
              <a:gd name="T49" fmla="*/ 144 h 528"/>
              <a:gd name="T50" fmla="*/ 3696 w 3696"/>
              <a:gd name="T51" fmla="*/ 144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696" h="528">
                <a:moveTo>
                  <a:pt x="0" y="240"/>
                </a:moveTo>
                <a:lnTo>
                  <a:pt x="672" y="240"/>
                </a:lnTo>
                <a:lnTo>
                  <a:pt x="816" y="0"/>
                </a:lnTo>
                <a:lnTo>
                  <a:pt x="816" y="528"/>
                </a:lnTo>
                <a:lnTo>
                  <a:pt x="1008" y="0"/>
                </a:lnTo>
                <a:lnTo>
                  <a:pt x="1008" y="528"/>
                </a:lnTo>
                <a:lnTo>
                  <a:pt x="1248" y="0"/>
                </a:lnTo>
                <a:lnTo>
                  <a:pt x="1248" y="528"/>
                </a:lnTo>
                <a:lnTo>
                  <a:pt x="1488" y="0"/>
                </a:lnTo>
                <a:lnTo>
                  <a:pt x="1481" y="528"/>
                </a:lnTo>
                <a:lnTo>
                  <a:pt x="1680" y="0"/>
                </a:lnTo>
                <a:lnTo>
                  <a:pt x="1680" y="528"/>
                </a:lnTo>
                <a:lnTo>
                  <a:pt x="1920" y="0"/>
                </a:lnTo>
                <a:lnTo>
                  <a:pt x="1920" y="528"/>
                </a:lnTo>
                <a:lnTo>
                  <a:pt x="2112" y="0"/>
                </a:lnTo>
                <a:lnTo>
                  <a:pt x="2112" y="528"/>
                </a:lnTo>
                <a:lnTo>
                  <a:pt x="2352" y="0"/>
                </a:lnTo>
                <a:lnTo>
                  <a:pt x="2352" y="528"/>
                </a:lnTo>
                <a:lnTo>
                  <a:pt x="2592" y="0"/>
                </a:lnTo>
                <a:lnTo>
                  <a:pt x="2592" y="528"/>
                </a:lnTo>
                <a:lnTo>
                  <a:pt x="2832" y="0"/>
                </a:lnTo>
                <a:lnTo>
                  <a:pt x="2832" y="528"/>
                </a:lnTo>
                <a:lnTo>
                  <a:pt x="3045" y="1"/>
                </a:lnTo>
                <a:lnTo>
                  <a:pt x="3045" y="528"/>
                </a:lnTo>
                <a:lnTo>
                  <a:pt x="3264" y="144"/>
                </a:lnTo>
                <a:lnTo>
                  <a:pt x="3696" y="144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2" name="Freeform 88"/>
          <p:cNvSpPr>
            <a:spLocks/>
          </p:cNvSpPr>
          <p:nvPr/>
        </p:nvSpPr>
        <p:spPr bwMode="auto">
          <a:xfrm rot="19381556">
            <a:off x="7429500" y="4824413"/>
            <a:ext cx="774700" cy="160337"/>
          </a:xfrm>
          <a:custGeom>
            <a:avLst/>
            <a:gdLst>
              <a:gd name="T0" fmla="*/ 0 w 3696"/>
              <a:gd name="T1" fmla="*/ 240 h 528"/>
              <a:gd name="T2" fmla="*/ 672 w 3696"/>
              <a:gd name="T3" fmla="*/ 240 h 528"/>
              <a:gd name="T4" fmla="*/ 816 w 3696"/>
              <a:gd name="T5" fmla="*/ 0 h 528"/>
              <a:gd name="T6" fmla="*/ 816 w 3696"/>
              <a:gd name="T7" fmla="*/ 528 h 528"/>
              <a:gd name="T8" fmla="*/ 1008 w 3696"/>
              <a:gd name="T9" fmla="*/ 0 h 528"/>
              <a:gd name="T10" fmla="*/ 1008 w 3696"/>
              <a:gd name="T11" fmla="*/ 528 h 528"/>
              <a:gd name="T12" fmla="*/ 1248 w 3696"/>
              <a:gd name="T13" fmla="*/ 0 h 528"/>
              <a:gd name="T14" fmla="*/ 1248 w 3696"/>
              <a:gd name="T15" fmla="*/ 528 h 528"/>
              <a:gd name="T16" fmla="*/ 1488 w 3696"/>
              <a:gd name="T17" fmla="*/ 0 h 528"/>
              <a:gd name="T18" fmla="*/ 1481 w 3696"/>
              <a:gd name="T19" fmla="*/ 528 h 528"/>
              <a:gd name="T20" fmla="*/ 1680 w 3696"/>
              <a:gd name="T21" fmla="*/ 0 h 528"/>
              <a:gd name="T22" fmla="*/ 1680 w 3696"/>
              <a:gd name="T23" fmla="*/ 528 h 528"/>
              <a:gd name="T24" fmla="*/ 1920 w 3696"/>
              <a:gd name="T25" fmla="*/ 0 h 528"/>
              <a:gd name="T26" fmla="*/ 1920 w 3696"/>
              <a:gd name="T27" fmla="*/ 528 h 528"/>
              <a:gd name="T28" fmla="*/ 2112 w 3696"/>
              <a:gd name="T29" fmla="*/ 0 h 528"/>
              <a:gd name="T30" fmla="*/ 2112 w 3696"/>
              <a:gd name="T31" fmla="*/ 528 h 528"/>
              <a:gd name="T32" fmla="*/ 2352 w 3696"/>
              <a:gd name="T33" fmla="*/ 0 h 528"/>
              <a:gd name="T34" fmla="*/ 2352 w 3696"/>
              <a:gd name="T35" fmla="*/ 528 h 528"/>
              <a:gd name="T36" fmla="*/ 2592 w 3696"/>
              <a:gd name="T37" fmla="*/ 0 h 528"/>
              <a:gd name="T38" fmla="*/ 2592 w 3696"/>
              <a:gd name="T39" fmla="*/ 528 h 528"/>
              <a:gd name="T40" fmla="*/ 2832 w 3696"/>
              <a:gd name="T41" fmla="*/ 0 h 528"/>
              <a:gd name="T42" fmla="*/ 2832 w 3696"/>
              <a:gd name="T43" fmla="*/ 528 h 528"/>
              <a:gd name="T44" fmla="*/ 3045 w 3696"/>
              <a:gd name="T45" fmla="*/ 1 h 528"/>
              <a:gd name="T46" fmla="*/ 3045 w 3696"/>
              <a:gd name="T47" fmla="*/ 528 h 528"/>
              <a:gd name="T48" fmla="*/ 3264 w 3696"/>
              <a:gd name="T49" fmla="*/ 144 h 528"/>
              <a:gd name="T50" fmla="*/ 3696 w 3696"/>
              <a:gd name="T51" fmla="*/ 144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696" h="528">
                <a:moveTo>
                  <a:pt x="0" y="240"/>
                </a:moveTo>
                <a:lnTo>
                  <a:pt x="672" y="240"/>
                </a:lnTo>
                <a:lnTo>
                  <a:pt x="816" y="0"/>
                </a:lnTo>
                <a:lnTo>
                  <a:pt x="816" y="528"/>
                </a:lnTo>
                <a:lnTo>
                  <a:pt x="1008" y="0"/>
                </a:lnTo>
                <a:lnTo>
                  <a:pt x="1008" y="528"/>
                </a:lnTo>
                <a:lnTo>
                  <a:pt x="1248" y="0"/>
                </a:lnTo>
                <a:lnTo>
                  <a:pt x="1248" y="528"/>
                </a:lnTo>
                <a:lnTo>
                  <a:pt x="1488" y="0"/>
                </a:lnTo>
                <a:lnTo>
                  <a:pt x="1481" y="528"/>
                </a:lnTo>
                <a:lnTo>
                  <a:pt x="1680" y="0"/>
                </a:lnTo>
                <a:lnTo>
                  <a:pt x="1680" y="528"/>
                </a:lnTo>
                <a:lnTo>
                  <a:pt x="1920" y="0"/>
                </a:lnTo>
                <a:lnTo>
                  <a:pt x="1920" y="528"/>
                </a:lnTo>
                <a:lnTo>
                  <a:pt x="2112" y="0"/>
                </a:lnTo>
                <a:lnTo>
                  <a:pt x="2112" y="528"/>
                </a:lnTo>
                <a:lnTo>
                  <a:pt x="2352" y="0"/>
                </a:lnTo>
                <a:lnTo>
                  <a:pt x="2352" y="528"/>
                </a:lnTo>
                <a:lnTo>
                  <a:pt x="2592" y="0"/>
                </a:lnTo>
                <a:lnTo>
                  <a:pt x="2592" y="528"/>
                </a:lnTo>
                <a:lnTo>
                  <a:pt x="2832" y="0"/>
                </a:lnTo>
                <a:lnTo>
                  <a:pt x="2832" y="528"/>
                </a:lnTo>
                <a:lnTo>
                  <a:pt x="3045" y="1"/>
                </a:lnTo>
                <a:lnTo>
                  <a:pt x="3045" y="528"/>
                </a:lnTo>
                <a:lnTo>
                  <a:pt x="3264" y="144"/>
                </a:lnTo>
                <a:lnTo>
                  <a:pt x="3696" y="144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3" name="Freeform 89"/>
          <p:cNvSpPr>
            <a:spLocks/>
          </p:cNvSpPr>
          <p:nvPr/>
        </p:nvSpPr>
        <p:spPr bwMode="auto">
          <a:xfrm rot="16291549">
            <a:off x="7094538" y="5511800"/>
            <a:ext cx="873125" cy="142875"/>
          </a:xfrm>
          <a:custGeom>
            <a:avLst/>
            <a:gdLst>
              <a:gd name="T0" fmla="*/ 0 w 3696"/>
              <a:gd name="T1" fmla="*/ 240 h 528"/>
              <a:gd name="T2" fmla="*/ 672 w 3696"/>
              <a:gd name="T3" fmla="*/ 240 h 528"/>
              <a:gd name="T4" fmla="*/ 816 w 3696"/>
              <a:gd name="T5" fmla="*/ 0 h 528"/>
              <a:gd name="T6" fmla="*/ 816 w 3696"/>
              <a:gd name="T7" fmla="*/ 528 h 528"/>
              <a:gd name="T8" fmla="*/ 1008 w 3696"/>
              <a:gd name="T9" fmla="*/ 0 h 528"/>
              <a:gd name="T10" fmla="*/ 1008 w 3696"/>
              <a:gd name="T11" fmla="*/ 528 h 528"/>
              <a:gd name="T12" fmla="*/ 1248 w 3696"/>
              <a:gd name="T13" fmla="*/ 0 h 528"/>
              <a:gd name="T14" fmla="*/ 1248 w 3696"/>
              <a:gd name="T15" fmla="*/ 528 h 528"/>
              <a:gd name="T16" fmla="*/ 1488 w 3696"/>
              <a:gd name="T17" fmla="*/ 0 h 528"/>
              <a:gd name="T18" fmla="*/ 1481 w 3696"/>
              <a:gd name="T19" fmla="*/ 528 h 528"/>
              <a:gd name="T20" fmla="*/ 1680 w 3696"/>
              <a:gd name="T21" fmla="*/ 0 h 528"/>
              <a:gd name="T22" fmla="*/ 1680 w 3696"/>
              <a:gd name="T23" fmla="*/ 528 h 528"/>
              <a:gd name="T24" fmla="*/ 1920 w 3696"/>
              <a:gd name="T25" fmla="*/ 0 h 528"/>
              <a:gd name="T26" fmla="*/ 1920 w 3696"/>
              <a:gd name="T27" fmla="*/ 528 h 528"/>
              <a:gd name="T28" fmla="*/ 2112 w 3696"/>
              <a:gd name="T29" fmla="*/ 0 h 528"/>
              <a:gd name="T30" fmla="*/ 2112 w 3696"/>
              <a:gd name="T31" fmla="*/ 528 h 528"/>
              <a:gd name="T32" fmla="*/ 2352 w 3696"/>
              <a:gd name="T33" fmla="*/ 0 h 528"/>
              <a:gd name="T34" fmla="*/ 2352 w 3696"/>
              <a:gd name="T35" fmla="*/ 528 h 528"/>
              <a:gd name="T36" fmla="*/ 2592 w 3696"/>
              <a:gd name="T37" fmla="*/ 0 h 528"/>
              <a:gd name="T38" fmla="*/ 2592 w 3696"/>
              <a:gd name="T39" fmla="*/ 528 h 528"/>
              <a:gd name="T40" fmla="*/ 2832 w 3696"/>
              <a:gd name="T41" fmla="*/ 0 h 528"/>
              <a:gd name="T42" fmla="*/ 2832 w 3696"/>
              <a:gd name="T43" fmla="*/ 528 h 528"/>
              <a:gd name="T44" fmla="*/ 3045 w 3696"/>
              <a:gd name="T45" fmla="*/ 1 h 528"/>
              <a:gd name="T46" fmla="*/ 3045 w 3696"/>
              <a:gd name="T47" fmla="*/ 528 h 528"/>
              <a:gd name="T48" fmla="*/ 3264 w 3696"/>
              <a:gd name="T49" fmla="*/ 144 h 528"/>
              <a:gd name="T50" fmla="*/ 3696 w 3696"/>
              <a:gd name="T51" fmla="*/ 144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696" h="528">
                <a:moveTo>
                  <a:pt x="0" y="240"/>
                </a:moveTo>
                <a:lnTo>
                  <a:pt x="672" y="240"/>
                </a:lnTo>
                <a:lnTo>
                  <a:pt x="816" y="0"/>
                </a:lnTo>
                <a:lnTo>
                  <a:pt x="816" y="528"/>
                </a:lnTo>
                <a:lnTo>
                  <a:pt x="1008" y="0"/>
                </a:lnTo>
                <a:lnTo>
                  <a:pt x="1008" y="528"/>
                </a:lnTo>
                <a:lnTo>
                  <a:pt x="1248" y="0"/>
                </a:lnTo>
                <a:lnTo>
                  <a:pt x="1248" y="528"/>
                </a:lnTo>
                <a:lnTo>
                  <a:pt x="1488" y="0"/>
                </a:lnTo>
                <a:lnTo>
                  <a:pt x="1481" y="528"/>
                </a:lnTo>
                <a:lnTo>
                  <a:pt x="1680" y="0"/>
                </a:lnTo>
                <a:lnTo>
                  <a:pt x="1680" y="528"/>
                </a:lnTo>
                <a:lnTo>
                  <a:pt x="1920" y="0"/>
                </a:lnTo>
                <a:lnTo>
                  <a:pt x="1920" y="528"/>
                </a:lnTo>
                <a:lnTo>
                  <a:pt x="2112" y="0"/>
                </a:lnTo>
                <a:lnTo>
                  <a:pt x="2112" y="528"/>
                </a:lnTo>
                <a:lnTo>
                  <a:pt x="2352" y="0"/>
                </a:lnTo>
                <a:lnTo>
                  <a:pt x="2352" y="528"/>
                </a:lnTo>
                <a:lnTo>
                  <a:pt x="2592" y="0"/>
                </a:lnTo>
                <a:lnTo>
                  <a:pt x="2592" y="528"/>
                </a:lnTo>
                <a:lnTo>
                  <a:pt x="2832" y="0"/>
                </a:lnTo>
                <a:lnTo>
                  <a:pt x="2832" y="528"/>
                </a:lnTo>
                <a:lnTo>
                  <a:pt x="3045" y="1"/>
                </a:lnTo>
                <a:lnTo>
                  <a:pt x="3045" y="528"/>
                </a:lnTo>
                <a:lnTo>
                  <a:pt x="3264" y="144"/>
                </a:lnTo>
                <a:lnTo>
                  <a:pt x="3696" y="144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94" name="Group 90"/>
          <p:cNvGrpSpPr>
            <a:grpSpLocks/>
          </p:cNvGrpSpPr>
          <p:nvPr/>
        </p:nvGrpSpPr>
        <p:grpSpPr bwMode="auto">
          <a:xfrm>
            <a:off x="6294438" y="5638800"/>
            <a:ext cx="111125" cy="152400"/>
            <a:chOff x="2208" y="2880"/>
            <a:chExt cx="144" cy="192"/>
          </a:xfrm>
        </p:grpSpPr>
        <p:sp>
          <p:nvSpPr>
            <p:cNvPr id="95" name="AutoShape 91"/>
            <p:cNvSpPr>
              <a:spLocks noChangeArrowheads="1"/>
            </p:cNvSpPr>
            <p:nvPr/>
          </p:nvSpPr>
          <p:spPr bwMode="auto">
            <a:xfrm rot="-5400000">
              <a:off x="2184" y="2904"/>
              <a:ext cx="192" cy="144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Line 92"/>
            <p:cNvSpPr>
              <a:spLocks noChangeShapeType="1"/>
            </p:cNvSpPr>
            <p:nvPr/>
          </p:nvSpPr>
          <p:spPr bwMode="auto">
            <a:xfrm>
              <a:off x="2208" y="2880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7" name="Group 93"/>
          <p:cNvGrpSpPr>
            <a:grpSpLocks/>
          </p:cNvGrpSpPr>
          <p:nvPr/>
        </p:nvGrpSpPr>
        <p:grpSpPr bwMode="auto">
          <a:xfrm>
            <a:off x="6624638" y="5638800"/>
            <a:ext cx="111125" cy="152400"/>
            <a:chOff x="2208" y="2880"/>
            <a:chExt cx="144" cy="192"/>
          </a:xfrm>
        </p:grpSpPr>
        <p:sp>
          <p:nvSpPr>
            <p:cNvPr id="98" name="AutoShape 94"/>
            <p:cNvSpPr>
              <a:spLocks noChangeArrowheads="1"/>
            </p:cNvSpPr>
            <p:nvPr/>
          </p:nvSpPr>
          <p:spPr bwMode="auto">
            <a:xfrm rot="-5400000">
              <a:off x="2184" y="2904"/>
              <a:ext cx="192" cy="144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Line 95"/>
            <p:cNvSpPr>
              <a:spLocks noChangeShapeType="1"/>
            </p:cNvSpPr>
            <p:nvPr/>
          </p:nvSpPr>
          <p:spPr bwMode="auto">
            <a:xfrm>
              <a:off x="2208" y="2880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0" name="Freeform 96"/>
          <p:cNvSpPr>
            <a:spLocks/>
          </p:cNvSpPr>
          <p:nvPr/>
        </p:nvSpPr>
        <p:spPr bwMode="auto">
          <a:xfrm>
            <a:off x="6096000" y="3867150"/>
            <a:ext cx="2360613" cy="254000"/>
          </a:xfrm>
          <a:custGeom>
            <a:avLst/>
            <a:gdLst>
              <a:gd name="T0" fmla="*/ 0 w 1486"/>
              <a:gd name="T1" fmla="*/ 0 h 160"/>
              <a:gd name="T2" fmla="*/ 1296 w 1486"/>
              <a:gd name="T3" fmla="*/ 0 h 160"/>
              <a:gd name="T4" fmla="*/ 1486 w 1486"/>
              <a:gd name="T5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86" h="160">
                <a:moveTo>
                  <a:pt x="0" y="0"/>
                </a:moveTo>
                <a:lnTo>
                  <a:pt x="1296" y="0"/>
                </a:lnTo>
                <a:lnTo>
                  <a:pt x="1486" y="16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oval" w="med" len="med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01" name="Group 97"/>
          <p:cNvGrpSpPr>
            <a:grpSpLocks/>
          </p:cNvGrpSpPr>
          <p:nvPr/>
        </p:nvGrpSpPr>
        <p:grpSpPr bwMode="auto">
          <a:xfrm>
            <a:off x="6773863" y="5295900"/>
            <a:ext cx="292100" cy="190500"/>
            <a:chOff x="2352" y="2736"/>
            <a:chExt cx="384" cy="240"/>
          </a:xfrm>
        </p:grpSpPr>
        <p:sp>
          <p:nvSpPr>
            <p:cNvPr id="102" name="Line 98"/>
            <p:cNvSpPr>
              <a:spLocks noChangeShapeType="1"/>
            </p:cNvSpPr>
            <p:nvPr/>
          </p:nvSpPr>
          <p:spPr bwMode="auto">
            <a:xfrm>
              <a:off x="2640" y="2736"/>
              <a:ext cx="0" cy="24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Line 99"/>
            <p:cNvSpPr>
              <a:spLocks noChangeShapeType="1"/>
            </p:cNvSpPr>
            <p:nvPr/>
          </p:nvSpPr>
          <p:spPr bwMode="auto">
            <a:xfrm>
              <a:off x="2544" y="2976"/>
              <a:ext cx="1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Line 100"/>
            <p:cNvSpPr>
              <a:spLocks noChangeShapeType="1"/>
            </p:cNvSpPr>
            <p:nvPr/>
          </p:nvSpPr>
          <p:spPr bwMode="auto">
            <a:xfrm>
              <a:off x="2352" y="2736"/>
              <a:ext cx="28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5" name="Freeform 101"/>
          <p:cNvSpPr>
            <a:spLocks/>
          </p:cNvSpPr>
          <p:nvPr/>
        </p:nvSpPr>
        <p:spPr bwMode="auto">
          <a:xfrm>
            <a:off x="6735763" y="4914900"/>
            <a:ext cx="38100" cy="381000"/>
          </a:xfrm>
          <a:custGeom>
            <a:avLst/>
            <a:gdLst>
              <a:gd name="T0" fmla="*/ 0 w 48"/>
              <a:gd name="T1" fmla="*/ 0 h 480"/>
              <a:gd name="T2" fmla="*/ 48 w 48"/>
              <a:gd name="T3" fmla="*/ 0 h 480"/>
              <a:gd name="T4" fmla="*/ 48 w 48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480">
                <a:moveTo>
                  <a:pt x="0" y="0"/>
                </a:moveTo>
                <a:lnTo>
                  <a:pt x="48" y="0"/>
                </a:lnTo>
                <a:lnTo>
                  <a:pt x="48" y="480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6" name="Freeform 102"/>
          <p:cNvSpPr>
            <a:spLocks/>
          </p:cNvSpPr>
          <p:nvPr/>
        </p:nvSpPr>
        <p:spPr bwMode="auto">
          <a:xfrm>
            <a:off x="6735763" y="5295900"/>
            <a:ext cx="38100" cy="419100"/>
          </a:xfrm>
          <a:custGeom>
            <a:avLst/>
            <a:gdLst>
              <a:gd name="T0" fmla="*/ 48 w 48"/>
              <a:gd name="T1" fmla="*/ 0 h 528"/>
              <a:gd name="T2" fmla="*/ 48 w 48"/>
              <a:gd name="T3" fmla="*/ 528 h 528"/>
              <a:gd name="T4" fmla="*/ 0 w 48"/>
              <a:gd name="T5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528">
                <a:moveTo>
                  <a:pt x="48" y="0"/>
                </a:moveTo>
                <a:lnTo>
                  <a:pt x="48" y="528"/>
                </a:lnTo>
                <a:lnTo>
                  <a:pt x="0" y="528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7" name="Freeform 103"/>
          <p:cNvSpPr>
            <a:spLocks/>
          </p:cNvSpPr>
          <p:nvPr/>
        </p:nvSpPr>
        <p:spPr bwMode="auto">
          <a:xfrm>
            <a:off x="6259513" y="4914900"/>
            <a:ext cx="34925" cy="381000"/>
          </a:xfrm>
          <a:custGeom>
            <a:avLst/>
            <a:gdLst>
              <a:gd name="T0" fmla="*/ 48 w 48"/>
              <a:gd name="T1" fmla="*/ 0 h 480"/>
              <a:gd name="T2" fmla="*/ 0 w 48"/>
              <a:gd name="T3" fmla="*/ 0 h 480"/>
              <a:gd name="T4" fmla="*/ 0 w 48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480">
                <a:moveTo>
                  <a:pt x="48" y="0"/>
                </a:moveTo>
                <a:lnTo>
                  <a:pt x="0" y="0"/>
                </a:lnTo>
                <a:lnTo>
                  <a:pt x="0" y="480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8" name="Freeform 104"/>
          <p:cNvSpPr>
            <a:spLocks/>
          </p:cNvSpPr>
          <p:nvPr/>
        </p:nvSpPr>
        <p:spPr bwMode="auto">
          <a:xfrm>
            <a:off x="6259513" y="5295900"/>
            <a:ext cx="34925" cy="419100"/>
          </a:xfrm>
          <a:custGeom>
            <a:avLst/>
            <a:gdLst>
              <a:gd name="T0" fmla="*/ 0 w 48"/>
              <a:gd name="T1" fmla="*/ 0 h 528"/>
              <a:gd name="T2" fmla="*/ 0 w 48"/>
              <a:gd name="T3" fmla="*/ 528 h 528"/>
              <a:gd name="T4" fmla="*/ 48 w 48"/>
              <a:gd name="T5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528">
                <a:moveTo>
                  <a:pt x="0" y="0"/>
                </a:moveTo>
                <a:lnTo>
                  <a:pt x="0" y="528"/>
                </a:lnTo>
                <a:lnTo>
                  <a:pt x="48" y="528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9" name="Line 105"/>
          <p:cNvSpPr>
            <a:spLocks noChangeShapeType="1"/>
          </p:cNvSpPr>
          <p:nvPr/>
        </p:nvSpPr>
        <p:spPr bwMode="auto">
          <a:xfrm>
            <a:off x="6405563" y="5715000"/>
            <a:ext cx="10953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0" name="Line 106"/>
          <p:cNvSpPr>
            <a:spLocks noChangeShapeType="1"/>
          </p:cNvSpPr>
          <p:nvPr/>
        </p:nvSpPr>
        <p:spPr bwMode="auto">
          <a:xfrm>
            <a:off x="6515100" y="5715000"/>
            <a:ext cx="1095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11" name="Group 107"/>
          <p:cNvGrpSpPr>
            <a:grpSpLocks/>
          </p:cNvGrpSpPr>
          <p:nvPr/>
        </p:nvGrpSpPr>
        <p:grpSpPr bwMode="auto">
          <a:xfrm>
            <a:off x="6515100" y="4838700"/>
            <a:ext cx="220663" cy="152400"/>
            <a:chOff x="4104" y="3048"/>
            <a:chExt cx="139" cy="96"/>
          </a:xfrm>
        </p:grpSpPr>
        <p:grpSp>
          <p:nvGrpSpPr>
            <p:cNvPr id="112" name="Group 108"/>
            <p:cNvGrpSpPr>
              <a:grpSpLocks/>
            </p:cNvGrpSpPr>
            <p:nvPr/>
          </p:nvGrpSpPr>
          <p:grpSpPr bwMode="auto">
            <a:xfrm>
              <a:off x="4173" y="3048"/>
              <a:ext cx="70" cy="96"/>
              <a:chOff x="2208" y="2880"/>
              <a:chExt cx="144" cy="192"/>
            </a:xfrm>
          </p:grpSpPr>
          <p:sp>
            <p:nvSpPr>
              <p:cNvPr id="114" name="AutoShape 109"/>
              <p:cNvSpPr>
                <a:spLocks noChangeArrowheads="1"/>
              </p:cNvSpPr>
              <p:nvPr/>
            </p:nvSpPr>
            <p:spPr bwMode="auto">
              <a:xfrm rot="-5400000">
                <a:off x="2184" y="2904"/>
                <a:ext cx="192" cy="144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Line 110"/>
              <p:cNvSpPr>
                <a:spLocks noChangeShapeType="1"/>
              </p:cNvSpPr>
              <p:nvPr/>
            </p:nvSpPr>
            <p:spPr bwMode="auto">
              <a:xfrm>
                <a:off x="2208" y="2880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3" name="Line 111"/>
            <p:cNvSpPr>
              <a:spLocks noChangeShapeType="1"/>
            </p:cNvSpPr>
            <p:nvPr/>
          </p:nvSpPr>
          <p:spPr bwMode="auto">
            <a:xfrm>
              <a:off x="4104" y="3096"/>
              <a:ext cx="6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6" name="Group 112"/>
          <p:cNvGrpSpPr>
            <a:grpSpLocks/>
          </p:cNvGrpSpPr>
          <p:nvPr/>
        </p:nvGrpSpPr>
        <p:grpSpPr bwMode="auto">
          <a:xfrm>
            <a:off x="6294438" y="4838700"/>
            <a:ext cx="220662" cy="152400"/>
            <a:chOff x="3965" y="3048"/>
            <a:chExt cx="139" cy="96"/>
          </a:xfrm>
        </p:grpSpPr>
        <p:grpSp>
          <p:nvGrpSpPr>
            <p:cNvPr id="117" name="Group 113"/>
            <p:cNvGrpSpPr>
              <a:grpSpLocks/>
            </p:cNvGrpSpPr>
            <p:nvPr/>
          </p:nvGrpSpPr>
          <p:grpSpPr bwMode="auto">
            <a:xfrm>
              <a:off x="3965" y="3048"/>
              <a:ext cx="69" cy="96"/>
              <a:chOff x="2208" y="2880"/>
              <a:chExt cx="144" cy="192"/>
            </a:xfrm>
          </p:grpSpPr>
          <p:sp>
            <p:nvSpPr>
              <p:cNvPr id="119" name="AutoShape 114"/>
              <p:cNvSpPr>
                <a:spLocks noChangeArrowheads="1"/>
              </p:cNvSpPr>
              <p:nvPr/>
            </p:nvSpPr>
            <p:spPr bwMode="auto">
              <a:xfrm rot="-5400000">
                <a:off x="2184" y="2904"/>
                <a:ext cx="192" cy="144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Line 115"/>
              <p:cNvSpPr>
                <a:spLocks noChangeShapeType="1"/>
              </p:cNvSpPr>
              <p:nvPr/>
            </p:nvSpPr>
            <p:spPr bwMode="auto">
              <a:xfrm>
                <a:off x="2208" y="2880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8" name="Line 116"/>
            <p:cNvSpPr>
              <a:spLocks noChangeShapeType="1"/>
            </p:cNvSpPr>
            <p:nvPr/>
          </p:nvSpPr>
          <p:spPr bwMode="auto">
            <a:xfrm>
              <a:off x="4034" y="3096"/>
              <a:ext cx="7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1" name="Freeform 117"/>
          <p:cNvSpPr>
            <a:spLocks/>
          </p:cNvSpPr>
          <p:nvPr/>
        </p:nvSpPr>
        <p:spPr bwMode="auto">
          <a:xfrm>
            <a:off x="6515100" y="4610100"/>
            <a:ext cx="404813" cy="685800"/>
          </a:xfrm>
          <a:custGeom>
            <a:avLst/>
            <a:gdLst>
              <a:gd name="T0" fmla="*/ 528 w 528"/>
              <a:gd name="T1" fmla="*/ 0 h 864"/>
              <a:gd name="T2" fmla="*/ 432 w 528"/>
              <a:gd name="T3" fmla="*/ 0 h 864"/>
              <a:gd name="T4" fmla="*/ 432 w 528"/>
              <a:gd name="T5" fmla="*/ 672 h 864"/>
              <a:gd name="T6" fmla="*/ 0 w 528"/>
              <a:gd name="T7" fmla="*/ 672 h 864"/>
              <a:gd name="T8" fmla="*/ 0 w 528"/>
              <a:gd name="T9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8" h="864">
                <a:moveTo>
                  <a:pt x="528" y="0"/>
                </a:moveTo>
                <a:lnTo>
                  <a:pt x="432" y="0"/>
                </a:lnTo>
                <a:lnTo>
                  <a:pt x="432" y="672"/>
                </a:lnTo>
                <a:lnTo>
                  <a:pt x="0" y="672"/>
                </a:lnTo>
                <a:lnTo>
                  <a:pt x="0" y="864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2" name="Freeform 118"/>
          <p:cNvSpPr>
            <a:spLocks/>
          </p:cNvSpPr>
          <p:nvPr/>
        </p:nvSpPr>
        <p:spPr bwMode="auto">
          <a:xfrm>
            <a:off x="6515100" y="5715000"/>
            <a:ext cx="990600" cy="304800"/>
          </a:xfrm>
          <a:custGeom>
            <a:avLst/>
            <a:gdLst>
              <a:gd name="T0" fmla="*/ 1296 w 1296"/>
              <a:gd name="T1" fmla="*/ 384 h 384"/>
              <a:gd name="T2" fmla="*/ 0 w 1296"/>
              <a:gd name="T3" fmla="*/ 384 h 384"/>
              <a:gd name="T4" fmla="*/ 0 w 1296"/>
              <a:gd name="T5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96" h="384">
                <a:moveTo>
                  <a:pt x="1296" y="384"/>
                </a:moveTo>
                <a:lnTo>
                  <a:pt x="0" y="384"/>
                </a:ln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3" name="Freeform 119"/>
          <p:cNvSpPr>
            <a:spLocks/>
          </p:cNvSpPr>
          <p:nvPr/>
        </p:nvSpPr>
        <p:spPr bwMode="auto">
          <a:xfrm>
            <a:off x="6515100" y="4572000"/>
            <a:ext cx="1579563" cy="342900"/>
          </a:xfrm>
          <a:custGeom>
            <a:avLst/>
            <a:gdLst>
              <a:gd name="T0" fmla="*/ 0 w 2064"/>
              <a:gd name="T1" fmla="*/ 432 h 432"/>
              <a:gd name="T2" fmla="*/ 0 w 2064"/>
              <a:gd name="T3" fmla="*/ 0 h 432"/>
              <a:gd name="T4" fmla="*/ 2064 w 2064"/>
              <a:gd name="T5" fmla="*/ 0 h 432"/>
              <a:gd name="T6" fmla="*/ 2064 w 2064"/>
              <a:gd name="T7" fmla="*/ 96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4" h="432">
                <a:moveTo>
                  <a:pt x="0" y="432"/>
                </a:moveTo>
                <a:lnTo>
                  <a:pt x="0" y="0"/>
                </a:lnTo>
                <a:lnTo>
                  <a:pt x="2064" y="0"/>
                </a:lnTo>
                <a:lnTo>
                  <a:pt x="2064" y="96"/>
                </a:lnTo>
              </a:path>
            </a:pathLst>
          </a:custGeom>
          <a:noFill/>
          <a:ln w="38100" cmpd="sng">
            <a:solidFill>
              <a:srgbClr val="000000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24" name="Group 120"/>
          <p:cNvGrpSpPr>
            <a:grpSpLocks/>
          </p:cNvGrpSpPr>
          <p:nvPr/>
        </p:nvGrpSpPr>
        <p:grpSpPr bwMode="auto">
          <a:xfrm>
            <a:off x="6515100" y="5219700"/>
            <a:ext cx="258763" cy="152400"/>
            <a:chOff x="4104" y="3288"/>
            <a:chExt cx="162" cy="96"/>
          </a:xfrm>
        </p:grpSpPr>
        <p:grpSp>
          <p:nvGrpSpPr>
            <p:cNvPr id="125" name="Group 121"/>
            <p:cNvGrpSpPr>
              <a:grpSpLocks/>
            </p:cNvGrpSpPr>
            <p:nvPr/>
          </p:nvGrpSpPr>
          <p:grpSpPr bwMode="auto">
            <a:xfrm>
              <a:off x="4173" y="3288"/>
              <a:ext cx="70" cy="96"/>
              <a:chOff x="2208" y="2880"/>
              <a:chExt cx="144" cy="192"/>
            </a:xfrm>
          </p:grpSpPr>
          <p:sp>
            <p:nvSpPr>
              <p:cNvPr id="128" name="AutoShape 122"/>
              <p:cNvSpPr>
                <a:spLocks noChangeArrowheads="1"/>
              </p:cNvSpPr>
              <p:nvPr/>
            </p:nvSpPr>
            <p:spPr bwMode="auto">
              <a:xfrm rot="-5400000">
                <a:off x="2184" y="2904"/>
                <a:ext cx="192" cy="144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Line 123"/>
              <p:cNvSpPr>
                <a:spLocks noChangeShapeType="1"/>
              </p:cNvSpPr>
              <p:nvPr/>
            </p:nvSpPr>
            <p:spPr bwMode="auto">
              <a:xfrm>
                <a:off x="2208" y="2880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6" name="Line 124"/>
            <p:cNvSpPr>
              <a:spLocks noChangeShapeType="1"/>
            </p:cNvSpPr>
            <p:nvPr/>
          </p:nvSpPr>
          <p:spPr bwMode="auto">
            <a:xfrm>
              <a:off x="4104" y="3336"/>
              <a:ext cx="6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Line 125"/>
            <p:cNvSpPr>
              <a:spLocks noChangeShapeType="1"/>
            </p:cNvSpPr>
            <p:nvPr/>
          </p:nvSpPr>
          <p:spPr bwMode="auto">
            <a:xfrm>
              <a:off x="4243" y="3336"/>
              <a:ext cx="2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0" name="Freeform 126"/>
          <p:cNvSpPr>
            <a:spLocks/>
          </p:cNvSpPr>
          <p:nvPr/>
        </p:nvSpPr>
        <p:spPr bwMode="auto">
          <a:xfrm>
            <a:off x="4953000" y="3086100"/>
            <a:ext cx="1143000" cy="1333500"/>
          </a:xfrm>
          <a:custGeom>
            <a:avLst/>
            <a:gdLst>
              <a:gd name="T0" fmla="*/ 0 w 720"/>
              <a:gd name="T1" fmla="*/ 0 h 840"/>
              <a:gd name="T2" fmla="*/ 0 w 720"/>
              <a:gd name="T3" fmla="*/ 840 h 840"/>
              <a:gd name="T4" fmla="*/ 720 w 720"/>
              <a:gd name="T5" fmla="*/ 840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0" h="840">
                <a:moveTo>
                  <a:pt x="0" y="0"/>
                </a:moveTo>
                <a:lnTo>
                  <a:pt x="0" y="840"/>
                </a:lnTo>
                <a:lnTo>
                  <a:pt x="720" y="84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1" name="Freeform 127"/>
          <p:cNvSpPr>
            <a:spLocks/>
          </p:cNvSpPr>
          <p:nvPr/>
        </p:nvSpPr>
        <p:spPr bwMode="auto">
          <a:xfrm>
            <a:off x="3916363" y="3095625"/>
            <a:ext cx="2179637" cy="1019175"/>
          </a:xfrm>
          <a:custGeom>
            <a:avLst/>
            <a:gdLst>
              <a:gd name="T0" fmla="*/ 0 w 1374"/>
              <a:gd name="T1" fmla="*/ 0 h 642"/>
              <a:gd name="T2" fmla="*/ 0 w 1374"/>
              <a:gd name="T3" fmla="*/ 642 h 642"/>
              <a:gd name="T4" fmla="*/ 1374 w 1374"/>
              <a:gd name="T5" fmla="*/ 642 h 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74" h="642">
                <a:moveTo>
                  <a:pt x="0" y="0"/>
                </a:moveTo>
                <a:lnTo>
                  <a:pt x="0" y="642"/>
                </a:lnTo>
                <a:lnTo>
                  <a:pt x="1374" y="642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32" name="Group 128"/>
          <p:cNvGrpSpPr>
            <a:grpSpLocks/>
          </p:cNvGrpSpPr>
          <p:nvPr/>
        </p:nvGrpSpPr>
        <p:grpSpPr bwMode="auto">
          <a:xfrm>
            <a:off x="3200400" y="5105400"/>
            <a:ext cx="533400" cy="533400"/>
            <a:chOff x="912" y="2208"/>
            <a:chExt cx="336" cy="288"/>
          </a:xfrm>
        </p:grpSpPr>
        <p:sp>
          <p:nvSpPr>
            <p:cNvPr id="133" name="Text Box 129"/>
            <p:cNvSpPr txBox="1">
              <a:spLocks noChangeArrowheads="1"/>
            </p:cNvSpPr>
            <p:nvPr/>
          </p:nvSpPr>
          <p:spPr bwMode="auto">
            <a:xfrm>
              <a:off x="998" y="2263"/>
              <a:ext cx="20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</a:t>
              </a:r>
            </a:p>
          </p:txBody>
        </p:sp>
        <p:sp>
          <p:nvSpPr>
            <p:cNvPr id="134" name="Oval 130"/>
            <p:cNvSpPr>
              <a:spLocks noChangeArrowheads="1"/>
            </p:cNvSpPr>
            <p:nvPr/>
          </p:nvSpPr>
          <p:spPr bwMode="auto">
            <a:xfrm>
              <a:off x="912" y="2208"/>
              <a:ext cx="336" cy="288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5" name="Group 131"/>
          <p:cNvGrpSpPr>
            <a:grpSpLocks/>
          </p:cNvGrpSpPr>
          <p:nvPr/>
        </p:nvGrpSpPr>
        <p:grpSpPr bwMode="auto">
          <a:xfrm>
            <a:off x="1295400" y="5410200"/>
            <a:ext cx="1447800" cy="990600"/>
            <a:chOff x="816" y="3408"/>
            <a:chExt cx="912" cy="624"/>
          </a:xfrm>
        </p:grpSpPr>
        <p:grpSp>
          <p:nvGrpSpPr>
            <p:cNvPr id="136" name="Group 132"/>
            <p:cNvGrpSpPr>
              <a:grpSpLocks/>
            </p:cNvGrpSpPr>
            <p:nvPr/>
          </p:nvGrpSpPr>
          <p:grpSpPr bwMode="auto">
            <a:xfrm>
              <a:off x="816" y="3408"/>
              <a:ext cx="912" cy="624"/>
              <a:chOff x="1008" y="3312"/>
              <a:chExt cx="912" cy="624"/>
            </a:xfrm>
          </p:grpSpPr>
          <p:sp>
            <p:nvSpPr>
              <p:cNvPr id="141" name="Rectangle 133"/>
              <p:cNvSpPr>
                <a:spLocks noChangeArrowheads="1"/>
              </p:cNvSpPr>
              <p:nvPr/>
            </p:nvSpPr>
            <p:spPr bwMode="auto">
              <a:xfrm>
                <a:off x="1056" y="3456"/>
                <a:ext cx="816" cy="384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" name="Rectangle 134"/>
              <p:cNvSpPr>
                <a:spLocks noChangeArrowheads="1"/>
              </p:cNvSpPr>
              <p:nvPr/>
            </p:nvSpPr>
            <p:spPr bwMode="auto">
              <a:xfrm>
                <a:off x="1008" y="3840"/>
                <a:ext cx="912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" name="Rectangle 135"/>
              <p:cNvSpPr>
                <a:spLocks noChangeArrowheads="1"/>
              </p:cNvSpPr>
              <p:nvPr/>
            </p:nvSpPr>
            <p:spPr bwMode="auto">
              <a:xfrm>
                <a:off x="1008" y="3408"/>
                <a:ext cx="912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AutoShape 136"/>
              <p:cNvSpPr>
                <a:spLocks noChangeArrowheads="1"/>
              </p:cNvSpPr>
              <p:nvPr/>
            </p:nvSpPr>
            <p:spPr bwMode="auto">
              <a:xfrm flipV="1">
                <a:off x="1680" y="3312"/>
                <a:ext cx="96" cy="9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CC00">
                      <a:gamma/>
                      <a:shade val="46275"/>
                      <a:invGamma/>
                    </a:srgbClr>
                  </a:gs>
                  <a:gs pos="50000">
                    <a:srgbClr val="99CC00"/>
                  </a:gs>
                  <a:gs pos="100000">
                    <a:srgbClr val="99CC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AutoShape 137"/>
              <p:cNvSpPr>
                <a:spLocks noChangeArrowheads="1"/>
              </p:cNvSpPr>
              <p:nvPr/>
            </p:nvSpPr>
            <p:spPr bwMode="auto">
              <a:xfrm flipV="1">
                <a:off x="1152" y="3312"/>
                <a:ext cx="96" cy="9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CC00">
                      <a:gamma/>
                      <a:shade val="46275"/>
                      <a:invGamma/>
                    </a:srgbClr>
                  </a:gs>
                  <a:gs pos="50000">
                    <a:srgbClr val="99CC00"/>
                  </a:gs>
                  <a:gs pos="100000">
                    <a:srgbClr val="99CC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7" name="Group 138"/>
            <p:cNvGrpSpPr>
              <a:grpSpLocks/>
            </p:cNvGrpSpPr>
            <p:nvPr/>
          </p:nvGrpSpPr>
          <p:grpSpPr bwMode="auto">
            <a:xfrm>
              <a:off x="1488" y="3600"/>
              <a:ext cx="108" cy="96"/>
              <a:chOff x="2016" y="3600"/>
              <a:chExt cx="204" cy="192"/>
            </a:xfrm>
          </p:grpSpPr>
          <p:sp>
            <p:nvSpPr>
              <p:cNvPr id="139" name="Freeform 139"/>
              <p:cNvSpPr>
                <a:spLocks/>
              </p:cNvSpPr>
              <p:nvPr/>
            </p:nvSpPr>
            <p:spPr bwMode="auto">
              <a:xfrm>
                <a:off x="2016" y="3696"/>
                <a:ext cx="204" cy="1"/>
              </a:xfrm>
              <a:custGeom>
                <a:avLst/>
                <a:gdLst>
                  <a:gd name="T0" fmla="*/ 0 w 204"/>
                  <a:gd name="T1" fmla="*/ 0 h 1"/>
                  <a:gd name="T2" fmla="*/ 204 w 204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4" h="1">
                    <a:moveTo>
                      <a:pt x="0" y="0"/>
                    </a:moveTo>
                    <a:lnTo>
                      <a:pt x="204" y="0"/>
                    </a:lnTo>
                  </a:path>
                </a:pathLst>
              </a:custGeom>
              <a:noFill/>
              <a:ln w="38100" cmpd="sng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" name="Line 140"/>
              <p:cNvSpPr>
                <a:spLocks noChangeShapeType="1"/>
              </p:cNvSpPr>
              <p:nvPr/>
            </p:nvSpPr>
            <p:spPr bwMode="auto">
              <a:xfrm>
                <a:off x="2112" y="3600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38" name="Line 141"/>
            <p:cNvSpPr>
              <a:spLocks noChangeShapeType="1"/>
            </p:cNvSpPr>
            <p:nvPr/>
          </p:nvSpPr>
          <p:spPr bwMode="auto">
            <a:xfrm>
              <a:off x="912" y="3648"/>
              <a:ext cx="14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6" name="Freeform 142"/>
          <p:cNvSpPr>
            <a:spLocks/>
          </p:cNvSpPr>
          <p:nvPr/>
        </p:nvSpPr>
        <p:spPr bwMode="auto">
          <a:xfrm>
            <a:off x="2438400" y="5334000"/>
            <a:ext cx="762000" cy="76200"/>
          </a:xfrm>
          <a:custGeom>
            <a:avLst/>
            <a:gdLst>
              <a:gd name="T0" fmla="*/ 0 w 480"/>
              <a:gd name="T1" fmla="*/ 48 h 48"/>
              <a:gd name="T2" fmla="*/ 0 w 480"/>
              <a:gd name="T3" fmla="*/ 0 h 48"/>
              <a:gd name="T4" fmla="*/ 480 w 480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0" h="48">
                <a:moveTo>
                  <a:pt x="0" y="48"/>
                </a:moveTo>
                <a:lnTo>
                  <a:pt x="0" y="0"/>
                </a:lnTo>
                <a:lnTo>
                  <a:pt x="480" y="0"/>
                </a:ln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srgbClr val="000000"/>
              </a:solidFill>
            </a:endParaRPr>
          </a:p>
        </p:txBody>
      </p:sp>
      <p:sp>
        <p:nvSpPr>
          <p:cNvPr id="147" name="Line 143"/>
          <p:cNvSpPr>
            <a:spLocks noChangeShapeType="1"/>
          </p:cNvSpPr>
          <p:nvPr/>
        </p:nvSpPr>
        <p:spPr bwMode="auto">
          <a:xfrm flipV="1">
            <a:off x="3733800" y="5334000"/>
            <a:ext cx="2362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srgbClr val="000000"/>
              </a:solidFill>
            </a:endParaRPr>
          </a:p>
        </p:txBody>
      </p:sp>
      <p:grpSp>
        <p:nvGrpSpPr>
          <p:cNvPr id="148" name="Group 144"/>
          <p:cNvGrpSpPr>
            <a:grpSpLocks/>
          </p:cNvGrpSpPr>
          <p:nvPr/>
        </p:nvGrpSpPr>
        <p:grpSpPr bwMode="auto">
          <a:xfrm>
            <a:off x="457200" y="5257800"/>
            <a:ext cx="1143000" cy="457200"/>
            <a:chOff x="288" y="3312"/>
            <a:chExt cx="720" cy="288"/>
          </a:xfrm>
        </p:grpSpPr>
        <p:sp>
          <p:nvSpPr>
            <p:cNvPr id="149" name="Freeform 145"/>
            <p:cNvSpPr>
              <a:spLocks/>
            </p:cNvSpPr>
            <p:nvPr/>
          </p:nvSpPr>
          <p:spPr bwMode="auto">
            <a:xfrm>
              <a:off x="384" y="3312"/>
              <a:ext cx="624" cy="288"/>
            </a:xfrm>
            <a:custGeom>
              <a:avLst/>
              <a:gdLst>
                <a:gd name="T0" fmla="*/ 624 w 624"/>
                <a:gd name="T1" fmla="*/ 96 h 288"/>
                <a:gd name="T2" fmla="*/ 624 w 624"/>
                <a:gd name="T3" fmla="*/ 0 h 288"/>
                <a:gd name="T4" fmla="*/ 0 w 624"/>
                <a:gd name="T5" fmla="*/ 0 h 288"/>
                <a:gd name="T6" fmla="*/ 0 w 624"/>
                <a:gd name="T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4" h="288">
                  <a:moveTo>
                    <a:pt x="624" y="96"/>
                  </a:moveTo>
                  <a:lnTo>
                    <a:pt x="624" y="0"/>
                  </a:lnTo>
                  <a:lnTo>
                    <a:pt x="0" y="0"/>
                  </a:lnTo>
                  <a:lnTo>
                    <a:pt x="0" y="288"/>
                  </a:lnTo>
                </a:path>
              </a:pathLst>
            </a:custGeom>
            <a:noFill/>
            <a:ln w="571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Line 146"/>
            <p:cNvSpPr>
              <a:spLocks noChangeShapeType="1"/>
            </p:cNvSpPr>
            <p:nvPr/>
          </p:nvSpPr>
          <p:spPr bwMode="auto">
            <a:xfrm>
              <a:off x="288" y="3600"/>
              <a:ext cx="192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1" name="Group 147"/>
          <p:cNvGrpSpPr>
            <a:grpSpLocks/>
          </p:cNvGrpSpPr>
          <p:nvPr/>
        </p:nvGrpSpPr>
        <p:grpSpPr bwMode="auto">
          <a:xfrm>
            <a:off x="2743200" y="4114800"/>
            <a:ext cx="304800" cy="304800"/>
            <a:chOff x="1728" y="2544"/>
            <a:chExt cx="336" cy="336"/>
          </a:xfrm>
        </p:grpSpPr>
        <p:sp>
          <p:nvSpPr>
            <p:cNvPr id="152" name="Oval 148"/>
            <p:cNvSpPr>
              <a:spLocks noChangeArrowheads="1"/>
            </p:cNvSpPr>
            <p:nvPr/>
          </p:nvSpPr>
          <p:spPr bwMode="auto">
            <a:xfrm>
              <a:off x="1728" y="2544"/>
              <a:ext cx="336" cy="336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Line 149"/>
            <p:cNvSpPr>
              <a:spLocks noChangeShapeType="1"/>
            </p:cNvSpPr>
            <p:nvPr/>
          </p:nvSpPr>
          <p:spPr bwMode="auto">
            <a:xfrm>
              <a:off x="1824" y="2640"/>
              <a:ext cx="144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Line 150"/>
            <p:cNvSpPr>
              <a:spLocks noChangeShapeType="1"/>
            </p:cNvSpPr>
            <p:nvPr/>
          </p:nvSpPr>
          <p:spPr bwMode="auto">
            <a:xfrm flipH="1">
              <a:off x="1824" y="2640"/>
              <a:ext cx="144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5" name="Group 151"/>
          <p:cNvGrpSpPr>
            <a:grpSpLocks/>
          </p:cNvGrpSpPr>
          <p:nvPr/>
        </p:nvGrpSpPr>
        <p:grpSpPr bwMode="auto">
          <a:xfrm>
            <a:off x="1066800" y="4038600"/>
            <a:ext cx="457200" cy="457200"/>
            <a:chOff x="672" y="2544"/>
            <a:chExt cx="288" cy="288"/>
          </a:xfrm>
        </p:grpSpPr>
        <p:sp>
          <p:nvSpPr>
            <p:cNvPr id="156" name="Oval 152"/>
            <p:cNvSpPr>
              <a:spLocks noChangeArrowheads="1"/>
            </p:cNvSpPr>
            <p:nvPr/>
          </p:nvSpPr>
          <p:spPr bwMode="auto">
            <a:xfrm>
              <a:off x="672" y="2544"/>
              <a:ext cx="288" cy="288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Line 153"/>
            <p:cNvSpPr>
              <a:spLocks noChangeShapeType="1"/>
            </p:cNvSpPr>
            <p:nvPr/>
          </p:nvSpPr>
          <p:spPr bwMode="auto">
            <a:xfrm flipH="1">
              <a:off x="720" y="2592"/>
              <a:ext cx="192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Freeform 154"/>
            <p:cNvSpPr>
              <a:spLocks/>
            </p:cNvSpPr>
            <p:nvPr/>
          </p:nvSpPr>
          <p:spPr bwMode="auto">
            <a:xfrm>
              <a:off x="720" y="2592"/>
              <a:ext cx="180" cy="204"/>
            </a:xfrm>
            <a:custGeom>
              <a:avLst/>
              <a:gdLst>
                <a:gd name="T0" fmla="*/ 0 w 180"/>
                <a:gd name="T1" fmla="*/ 0 h 204"/>
                <a:gd name="T2" fmla="*/ 180 w 180"/>
                <a:gd name="T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0" h="204">
                  <a:moveTo>
                    <a:pt x="0" y="0"/>
                  </a:moveTo>
                  <a:lnTo>
                    <a:pt x="180" y="20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9" name="Freeform 155"/>
          <p:cNvSpPr>
            <a:spLocks/>
          </p:cNvSpPr>
          <p:nvPr/>
        </p:nvSpPr>
        <p:spPr bwMode="auto">
          <a:xfrm>
            <a:off x="1295400" y="4495800"/>
            <a:ext cx="2438400" cy="838200"/>
          </a:xfrm>
          <a:custGeom>
            <a:avLst/>
            <a:gdLst>
              <a:gd name="T0" fmla="*/ 0 w 1536"/>
              <a:gd name="T1" fmla="*/ 0 h 528"/>
              <a:gd name="T2" fmla="*/ 0 w 1536"/>
              <a:gd name="T3" fmla="*/ 192 h 528"/>
              <a:gd name="T4" fmla="*/ 1536 w 1536"/>
              <a:gd name="T5" fmla="*/ 192 h 528"/>
              <a:gd name="T6" fmla="*/ 1536 w 153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6" h="528">
                <a:moveTo>
                  <a:pt x="0" y="0"/>
                </a:moveTo>
                <a:lnTo>
                  <a:pt x="0" y="192"/>
                </a:lnTo>
                <a:lnTo>
                  <a:pt x="1536" y="192"/>
                </a:lnTo>
                <a:lnTo>
                  <a:pt x="1536" y="528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srgbClr val="000000"/>
              </a:solidFill>
            </a:endParaRPr>
          </a:p>
        </p:txBody>
      </p:sp>
      <p:sp>
        <p:nvSpPr>
          <p:cNvPr id="160" name="Line 156"/>
          <p:cNvSpPr>
            <a:spLocks noChangeShapeType="1"/>
          </p:cNvSpPr>
          <p:nvPr/>
        </p:nvSpPr>
        <p:spPr bwMode="auto">
          <a:xfrm>
            <a:off x="1524000" y="4267200"/>
            <a:ext cx="1219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1" name="Freeform 157"/>
          <p:cNvSpPr>
            <a:spLocks/>
          </p:cNvSpPr>
          <p:nvPr/>
        </p:nvSpPr>
        <p:spPr bwMode="auto">
          <a:xfrm>
            <a:off x="3048000" y="3095625"/>
            <a:ext cx="1466850" cy="1171575"/>
          </a:xfrm>
          <a:custGeom>
            <a:avLst/>
            <a:gdLst>
              <a:gd name="T0" fmla="*/ 0 w 924"/>
              <a:gd name="T1" fmla="*/ 738 h 738"/>
              <a:gd name="T2" fmla="*/ 924 w 924"/>
              <a:gd name="T3" fmla="*/ 738 h 738"/>
              <a:gd name="T4" fmla="*/ 924 w 924"/>
              <a:gd name="T5" fmla="*/ 0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4" h="738">
                <a:moveTo>
                  <a:pt x="0" y="738"/>
                </a:moveTo>
                <a:lnTo>
                  <a:pt x="924" y="738"/>
                </a:lnTo>
                <a:lnTo>
                  <a:pt x="924" y="0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2" name="Freeform 158"/>
          <p:cNvSpPr>
            <a:spLocks/>
          </p:cNvSpPr>
          <p:nvPr/>
        </p:nvSpPr>
        <p:spPr bwMode="auto">
          <a:xfrm>
            <a:off x="1524000" y="3095625"/>
            <a:ext cx="1581150" cy="1171575"/>
          </a:xfrm>
          <a:custGeom>
            <a:avLst/>
            <a:gdLst>
              <a:gd name="T0" fmla="*/ 0 w 996"/>
              <a:gd name="T1" fmla="*/ 738 h 738"/>
              <a:gd name="T2" fmla="*/ 588 w 996"/>
              <a:gd name="T3" fmla="*/ 372 h 738"/>
              <a:gd name="T4" fmla="*/ 996 w 996"/>
              <a:gd name="T5" fmla="*/ 372 h 738"/>
              <a:gd name="T6" fmla="*/ 996 w 996"/>
              <a:gd name="T7" fmla="*/ 0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6" h="738">
                <a:moveTo>
                  <a:pt x="0" y="738"/>
                </a:moveTo>
                <a:lnTo>
                  <a:pt x="588" y="372"/>
                </a:lnTo>
                <a:lnTo>
                  <a:pt x="996" y="372"/>
                </a:lnTo>
                <a:lnTo>
                  <a:pt x="996" y="0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srgbClr val="000000"/>
              </a:solidFill>
            </a:endParaRPr>
          </a:p>
        </p:txBody>
      </p:sp>
      <p:sp>
        <p:nvSpPr>
          <p:cNvPr id="163" name="Freeform 159"/>
          <p:cNvSpPr>
            <a:spLocks/>
          </p:cNvSpPr>
          <p:nvPr/>
        </p:nvSpPr>
        <p:spPr bwMode="auto">
          <a:xfrm>
            <a:off x="5391150" y="3086100"/>
            <a:ext cx="704850" cy="2247900"/>
          </a:xfrm>
          <a:custGeom>
            <a:avLst/>
            <a:gdLst>
              <a:gd name="T0" fmla="*/ 0 w 444"/>
              <a:gd name="T1" fmla="*/ 0 h 1416"/>
              <a:gd name="T2" fmla="*/ 0 w 444"/>
              <a:gd name="T3" fmla="*/ 1182 h 1416"/>
              <a:gd name="T4" fmla="*/ 444 w 444"/>
              <a:gd name="T5" fmla="*/ 1416 h 1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4" h="1416">
                <a:moveTo>
                  <a:pt x="0" y="0"/>
                </a:moveTo>
                <a:lnTo>
                  <a:pt x="0" y="1182"/>
                </a:lnTo>
                <a:lnTo>
                  <a:pt x="444" y="1416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srgbClr val="000000"/>
              </a:solidFill>
            </a:endParaRPr>
          </a:p>
        </p:txBody>
      </p:sp>
      <p:grpSp>
        <p:nvGrpSpPr>
          <p:cNvPr id="164" name="Group 160"/>
          <p:cNvGrpSpPr>
            <a:grpSpLocks/>
          </p:cNvGrpSpPr>
          <p:nvPr/>
        </p:nvGrpSpPr>
        <p:grpSpPr bwMode="auto">
          <a:xfrm>
            <a:off x="6110288" y="3962400"/>
            <a:ext cx="2424112" cy="266700"/>
            <a:chOff x="2016" y="1200"/>
            <a:chExt cx="3168" cy="336"/>
          </a:xfrm>
        </p:grpSpPr>
        <p:grpSp>
          <p:nvGrpSpPr>
            <p:cNvPr id="165" name="Group 161"/>
            <p:cNvGrpSpPr>
              <a:grpSpLocks/>
            </p:cNvGrpSpPr>
            <p:nvPr/>
          </p:nvGrpSpPr>
          <p:grpSpPr bwMode="auto">
            <a:xfrm>
              <a:off x="3072" y="1296"/>
              <a:ext cx="1584" cy="240"/>
              <a:chOff x="3072" y="1392"/>
              <a:chExt cx="1584" cy="240"/>
            </a:xfrm>
          </p:grpSpPr>
          <p:sp>
            <p:nvSpPr>
              <p:cNvPr id="169" name="Freeform 162"/>
              <p:cNvSpPr>
                <a:spLocks/>
              </p:cNvSpPr>
              <p:nvPr/>
            </p:nvSpPr>
            <p:spPr bwMode="auto">
              <a:xfrm rot="91549">
                <a:off x="3312" y="1440"/>
                <a:ext cx="1101" cy="186"/>
              </a:xfrm>
              <a:custGeom>
                <a:avLst/>
                <a:gdLst>
                  <a:gd name="T0" fmla="*/ 0 w 3696"/>
                  <a:gd name="T1" fmla="*/ 240 h 528"/>
                  <a:gd name="T2" fmla="*/ 672 w 3696"/>
                  <a:gd name="T3" fmla="*/ 240 h 528"/>
                  <a:gd name="T4" fmla="*/ 816 w 3696"/>
                  <a:gd name="T5" fmla="*/ 0 h 528"/>
                  <a:gd name="T6" fmla="*/ 816 w 3696"/>
                  <a:gd name="T7" fmla="*/ 528 h 528"/>
                  <a:gd name="T8" fmla="*/ 1008 w 3696"/>
                  <a:gd name="T9" fmla="*/ 0 h 528"/>
                  <a:gd name="T10" fmla="*/ 1008 w 3696"/>
                  <a:gd name="T11" fmla="*/ 528 h 528"/>
                  <a:gd name="T12" fmla="*/ 1248 w 3696"/>
                  <a:gd name="T13" fmla="*/ 0 h 528"/>
                  <a:gd name="T14" fmla="*/ 1248 w 3696"/>
                  <a:gd name="T15" fmla="*/ 528 h 528"/>
                  <a:gd name="T16" fmla="*/ 1488 w 3696"/>
                  <a:gd name="T17" fmla="*/ 0 h 528"/>
                  <a:gd name="T18" fmla="*/ 1481 w 3696"/>
                  <a:gd name="T19" fmla="*/ 528 h 528"/>
                  <a:gd name="T20" fmla="*/ 1680 w 3696"/>
                  <a:gd name="T21" fmla="*/ 0 h 528"/>
                  <a:gd name="T22" fmla="*/ 1680 w 3696"/>
                  <a:gd name="T23" fmla="*/ 528 h 528"/>
                  <a:gd name="T24" fmla="*/ 1920 w 3696"/>
                  <a:gd name="T25" fmla="*/ 0 h 528"/>
                  <a:gd name="T26" fmla="*/ 1920 w 3696"/>
                  <a:gd name="T27" fmla="*/ 528 h 528"/>
                  <a:gd name="T28" fmla="*/ 2112 w 3696"/>
                  <a:gd name="T29" fmla="*/ 0 h 528"/>
                  <a:gd name="T30" fmla="*/ 2112 w 3696"/>
                  <a:gd name="T31" fmla="*/ 528 h 528"/>
                  <a:gd name="T32" fmla="*/ 2352 w 3696"/>
                  <a:gd name="T33" fmla="*/ 0 h 528"/>
                  <a:gd name="T34" fmla="*/ 2352 w 3696"/>
                  <a:gd name="T35" fmla="*/ 528 h 528"/>
                  <a:gd name="T36" fmla="*/ 2592 w 3696"/>
                  <a:gd name="T37" fmla="*/ 0 h 528"/>
                  <a:gd name="T38" fmla="*/ 2592 w 3696"/>
                  <a:gd name="T39" fmla="*/ 528 h 528"/>
                  <a:gd name="T40" fmla="*/ 2832 w 3696"/>
                  <a:gd name="T41" fmla="*/ 0 h 528"/>
                  <a:gd name="T42" fmla="*/ 2832 w 3696"/>
                  <a:gd name="T43" fmla="*/ 528 h 528"/>
                  <a:gd name="T44" fmla="*/ 3045 w 3696"/>
                  <a:gd name="T45" fmla="*/ 1 h 528"/>
                  <a:gd name="T46" fmla="*/ 3045 w 3696"/>
                  <a:gd name="T47" fmla="*/ 528 h 528"/>
                  <a:gd name="T48" fmla="*/ 3264 w 3696"/>
                  <a:gd name="T49" fmla="*/ 144 h 528"/>
                  <a:gd name="T50" fmla="*/ 3696 w 3696"/>
                  <a:gd name="T51" fmla="*/ 144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696" h="528">
                    <a:moveTo>
                      <a:pt x="0" y="240"/>
                    </a:moveTo>
                    <a:lnTo>
                      <a:pt x="672" y="240"/>
                    </a:lnTo>
                    <a:lnTo>
                      <a:pt x="816" y="0"/>
                    </a:lnTo>
                    <a:lnTo>
                      <a:pt x="816" y="528"/>
                    </a:lnTo>
                    <a:lnTo>
                      <a:pt x="1008" y="0"/>
                    </a:lnTo>
                    <a:lnTo>
                      <a:pt x="1008" y="528"/>
                    </a:lnTo>
                    <a:lnTo>
                      <a:pt x="1248" y="0"/>
                    </a:lnTo>
                    <a:lnTo>
                      <a:pt x="1248" y="528"/>
                    </a:lnTo>
                    <a:lnTo>
                      <a:pt x="1488" y="0"/>
                    </a:lnTo>
                    <a:lnTo>
                      <a:pt x="1481" y="528"/>
                    </a:lnTo>
                    <a:lnTo>
                      <a:pt x="1680" y="0"/>
                    </a:lnTo>
                    <a:lnTo>
                      <a:pt x="1680" y="528"/>
                    </a:lnTo>
                    <a:lnTo>
                      <a:pt x="1920" y="0"/>
                    </a:lnTo>
                    <a:lnTo>
                      <a:pt x="1920" y="528"/>
                    </a:lnTo>
                    <a:lnTo>
                      <a:pt x="2112" y="0"/>
                    </a:lnTo>
                    <a:lnTo>
                      <a:pt x="2112" y="528"/>
                    </a:lnTo>
                    <a:lnTo>
                      <a:pt x="2352" y="0"/>
                    </a:lnTo>
                    <a:lnTo>
                      <a:pt x="2352" y="528"/>
                    </a:lnTo>
                    <a:lnTo>
                      <a:pt x="2592" y="0"/>
                    </a:lnTo>
                    <a:lnTo>
                      <a:pt x="2592" y="528"/>
                    </a:lnTo>
                    <a:lnTo>
                      <a:pt x="2832" y="0"/>
                    </a:lnTo>
                    <a:lnTo>
                      <a:pt x="2832" y="528"/>
                    </a:lnTo>
                    <a:lnTo>
                      <a:pt x="3045" y="1"/>
                    </a:lnTo>
                    <a:lnTo>
                      <a:pt x="3045" y="528"/>
                    </a:lnTo>
                    <a:lnTo>
                      <a:pt x="3264" y="144"/>
                    </a:lnTo>
                    <a:lnTo>
                      <a:pt x="3696" y="144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" name="Oval 163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240" cy="24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1" name="Oval 164"/>
              <p:cNvSpPr>
                <a:spLocks noChangeArrowheads="1"/>
              </p:cNvSpPr>
              <p:nvPr/>
            </p:nvSpPr>
            <p:spPr bwMode="auto">
              <a:xfrm>
                <a:off x="3072" y="1392"/>
                <a:ext cx="240" cy="24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4512" y="1200"/>
              <a:ext cx="576" cy="336"/>
            </a:xfrm>
            <a:custGeom>
              <a:avLst/>
              <a:gdLst>
                <a:gd name="T0" fmla="*/ 0 w 576"/>
                <a:gd name="T1" fmla="*/ 0 h 336"/>
                <a:gd name="T2" fmla="*/ 144 w 576"/>
                <a:gd name="T3" fmla="*/ 192 h 336"/>
                <a:gd name="T4" fmla="*/ 576 w 576"/>
                <a:gd name="T5" fmla="*/ 192 h 336"/>
                <a:gd name="T6" fmla="*/ 576 w 576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6" h="336">
                  <a:moveTo>
                    <a:pt x="0" y="0"/>
                  </a:moveTo>
                  <a:lnTo>
                    <a:pt x="144" y="192"/>
                  </a:lnTo>
                  <a:lnTo>
                    <a:pt x="576" y="192"/>
                  </a:lnTo>
                  <a:lnTo>
                    <a:pt x="576" y="336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Line 166"/>
            <p:cNvSpPr>
              <a:spLocks noChangeShapeType="1"/>
            </p:cNvSpPr>
            <p:nvPr/>
          </p:nvSpPr>
          <p:spPr bwMode="auto">
            <a:xfrm>
              <a:off x="4992" y="1536"/>
              <a:ext cx="19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2016" y="1200"/>
              <a:ext cx="1200" cy="192"/>
            </a:xfrm>
            <a:custGeom>
              <a:avLst/>
              <a:gdLst>
                <a:gd name="T0" fmla="*/ 960 w 960"/>
                <a:gd name="T1" fmla="*/ 0 h 192"/>
                <a:gd name="T2" fmla="*/ 816 w 960"/>
                <a:gd name="T3" fmla="*/ 192 h 192"/>
                <a:gd name="T4" fmla="*/ 0 w 960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0" h="192">
                  <a:moveTo>
                    <a:pt x="960" y="0"/>
                  </a:moveTo>
                  <a:lnTo>
                    <a:pt x="816" y="192"/>
                  </a:lnTo>
                  <a:lnTo>
                    <a:pt x="0" y="192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72" name="Freeform 168"/>
          <p:cNvSpPr>
            <a:spLocks/>
          </p:cNvSpPr>
          <p:nvPr/>
        </p:nvSpPr>
        <p:spPr bwMode="auto">
          <a:xfrm>
            <a:off x="6096000" y="4419600"/>
            <a:ext cx="2217738" cy="914400"/>
          </a:xfrm>
          <a:custGeom>
            <a:avLst/>
            <a:gdLst>
              <a:gd name="T0" fmla="*/ 0 w 1397"/>
              <a:gd name="T1" fmla="*/ 0 h 576"/>
              <a:gd name="T2" fmla="*/ 1392 w 1397"/>
              <a:gd name="T3" fmla="*/ 0 h 576"/>
              <a:gd name="T4" fmla="*/ 1397 w 1397"/>
              <a:gd name="T5" fmla="*/ 576 h 576"/>
              <a:gd name="T6" fmla="*/ 1143 w 1397"/>
              <a:gd name="T7" fmla="*/ 576 h 576"/>
              <a:gd name="T8" fmla="*/ 890 w 1397"/>
              <a:gd name="T9" fmla="*/ 448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7" h="576">
                <a:moveTo>
                  <a:pt x="0" y="0"/>
                </a:moveTo>
                <a:lnTo>
                  <a:pt x="1392" y="0"/>
                </a:lnTo>
                <a:lnTo>
                  <a:pt x="1397" y="576"/>
                </a:lnTo>
                <a:lnTo>
                  <a:pt x="1143" y="576"/>
                </a:lnTo>
                <a:lnTo>
                  <a:pt x="890" y="448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oval" w="med" len="med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3" name="Freeform 169"/>
          <p:cNvSpPr>
            <a:spLocks/>
          </p:cNvSpPr>
          <p:nvPr/>
        </p:nvSpPr>
        <p:spPr bwMode="auto">
          <a:xfrm>
            <a:off x="5715000" y="3095625"/>
            <a:ext cx="381000" cy="752475"/>
          </a:xfrm>
          <a:custGeom>
            <a:avLst/>
            <a:gdLst>
              <a:gd name="T0" fmla="*/ 0 w 240"/>
              <a:gd name="T1" fmla="*/ 0 h 474"/>
              <a:gd name="T2" fmla="*/ 0 w 240"/>
              <a:gd name="T3" fmla="*/ 474 h 474"/>
              <a:gd name="T4" fmla="*/ 240 w 240"/>
              <a:gd name="T5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0" h="474">
                <a:moveTo>
                  <a:pt x="0" y="0"/>
                </a:moveTo>
                <a:lnTo>
                  <a:pt x="0" y="474"/>
                </a:lnTo>
                <a:lnTo>
                  <a:pt x="240" y="474"/>
                </a:ln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74" name="Group 170"/>
          <p:cNvGrpSpPr>
            <a:grpSpLocks/>
          </p:cNvGrpSpPr>
          <p:nvPr/>
        </p:nvGrpSpPr>
        <p:grpSpPr bwMode="auto">
          <a:xfrm>
            <a:off x="6110288" y="5219700"/>
            <a:ext cx="404812" cy="152400"/>
            <a:chOff x="3849" y="3288"/>
            <a:chExt cx="255" cy="96"/>
          </a:xfrm>
        </p:grpSpPr>
        <p:grpSp>
          <p:nvGrpSpPr>
            <p:cNvPr id="175" name="Group 171"/>
            <p:cNvGrpSpPr>
              <a:grpSpLocks/>
            </p:cNvGrpSpPr>
            <p:nvPr/>
          </p:nvGrpSpPr>
          <p:grpSpPr bwMode="auto">
            <a:xfrm>
              <a:off x="3965" y="3288"/>
              <a:ext cx="69" cy="96"/>
              <a:chOff x="2208" y="2880"/>
              <a:chExt cx="144" cy="192"/>
            </a:xfrm>
          </p:grpSpPr>
          <p:sp>
            <p:nvSpPr>
              <p:cNvPr id="179" name="AutoShape 172"/>
              <p:cNvSpPr>
                <a:spLocks noChangeArrowheads="1"/>
              </p:cNvSpPr>
              <p:nvPr/>
            </p:nvSpPr>
            <p:spPr bwMode="auto">
              <a:xfrm rot="-5400000">
                <a:off x="2184" y="2904"/>
                <a:ext cx="192" cy="144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" name="Line 173"/>
              <p:cNvSpPr>
                <a:spLocks noChangeShapeType="1"/>
              </p:cNvSpPr>
              <p:nvPr/>
            </p:nvSpPr>
            <p:spPr bwMode="auto">
              <a:xfrm>
                <a:off x="2208" y="2880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76" name="Line 174"/>
            <p:cNvSpPr>
              <a:spLocks noChangeShapeType="1"/>
            </p:cNvSpPr>
            <p:nvPr/>
          </p:nvSpPr>
          <p:spPr bwMode="auto">
            <a:xfrm>
              <a:off x="4034" y="3336"/>
              <a:ext cx="7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Line 175"/>
            <p:cNvSpPr>
              <a:spLocks noChangeShapeType="1"/>
            </p:cNvSpPr>
            <p:nvPr/>
          </p:nvSpPr>
          <p:spPr bwMode="auto">
            <a:xfrm>
              <a:off x="3942" y="3336"/>
              <a:ext cx="2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Line 176"/>
            <p:cNvSpPr>
              <a:spLocks noChangeShapeType="1"/>
            </p:cNvSpPr>
            <p:nvPr/>
          </p:nvSpPr>
          <p:spPr bwMode="auto">
            <a:xfrm flipH="1">
              <a:off x="3849" y="3336"/>
              <a:ext cx="9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oval" w="sm" len="sm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1" name="Group 177"/>
          <p:cNvGrpSpPr>
            <a:grpSpLocks/>
          </p:cNvGrpSpPr>
          <p:nvPr/>
        </p:nvGrpSpPr>
        <p:grpSpPr bwMode="auto">
          <a:xfrm>
            <a:off x="6248400" y="3048000"/>
            <a:ext cx="457200" cy="304800"/>
            <a:chOff x="3936" y="1824"/>
            <a:chExt cx="288" cy="192"/>
          </a:xfrm>
        </p:grpSpPr>
        <p:sp>
          <p:nvSpPr>
            <p:cNvPr id="182" name="Freeform 178"/>
            <p:cNvSpPr>
              <a:spLocks/>
            </p:cNvSpPr>
            <p:nvPr/>
          </p:nvSpPr>
          <p:spPr bwMode="auto">
            <a:xfrm>
              <a:off x="3936" y="1824"/>
              <a:ext cx="240" cy="192"/>
            </a:xfrm>
            <a:custGeom>
              <a:avLst/>
              <a:gdLst>
                <a:gd name="T0" fmla="*/ 0 w 240"/>
                <a:gd name="T1" fmla="*/ 0 h 192"/>
                <a:gd name="T2" fmla="*/ 240 w 240"/>
                <a:gd name="T3" fmla="*/ 0 h 192"/>
                <a:gd name="T4" fmla="*/ 240 w 240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192">
                  <a:moveTo>
                    <a:pt x="0" y="0"/>
                  </a:moveTo>
                  <a:lnTo>
                    <a:pt x="240" y="0"/>
                  </a:lnTo>
                  <a:lnTo>
                    <a:pt x="240" y="192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Line 179"/>
            <p:cNvSpPr>
              <a:spLocks noChangeShapeType="1"/>
            </p:cNvSpPr>
            <p:nvPr/>
          </p:nvSpPr>
          <p:spPr bwMode="auto">
            <a:xfrm>
              <a:off x="4128" y="2016"/>
              <a:ext cx="9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4" name="Text Box 180"/>
          <p:cNvSpPr txBox="1">
            <a:spLocks noChangeArrowheads="1"/>
          </p:cNvSpPr>
          <p:nvPr/>
        </p:nvSpPr>
        <p:spPr bwMode="auto">
          <a:xfrm>
            <a:off x="3186113" y="5649913"/>
            <a:ext cx="5889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00" b="1" smtClean="0">
                <a:solidFill>
                  <a:srgbClr val="000000"/>
                </a:solidFill>
              </a:rPr>
              <a:t>AMP</a:t>
            </a:r>
          </a:p>
        </p:txBody>
      </p:sp>
      <p:sp>
        <p:nvSpPr>
          <p:cNvPr id="185" name="Text Box 181"/>
          <p:cNvSpPr txBox="1">
            <a:spLocks noChangeArrowheads="1"/>
          </p:cNvSpPr>
          <p:nvPr/>
        </p:nvSpPr>
        <p:spPr bwMode="auto">
          <a:xfrm>
            <a:off x="561121" y="3379679"/>
            <a:ext cx="13869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00" b="1" dirty="0" smtClean="0">
                <a:solidFill>
                  <a:srgbClr val="000000"/>
                </a:solidFill>
              </a:rPr>
              <a:t>Conmutador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00" b="1" dirty="0" smtClean="0">
                <a:solidFill>
                  <a:srgbClr val="000000"/>
                </a:solidFill>
              </a:rPr>
              <a:t>Encendido</a:t>
            </a:r>
          </a:p>
        </p:txBody>
      </p:sp>
      <p:sp>
        <p:nvSpPr>
          <p:cNvPr id="186" name="Text Box 182"/>
          <p:cNvSpPr txBox="1">
            <a:spLocks noChangeArrowheads="1"/>
          </p:cNvSpPr>
          <p:nvPr/>
        </p:nvSpPr>
        <p:spPr bwMode="auto">
          <a:xfrm>
            <a:off x="2500313" y="3821113"/>
            <a:ext cx="79060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00" b="1" smtClean="0">
                <a:solidFill>
                  <a:srgbClr val="000000"/>
                </a:solidFill>
              </a:rPr>
              <a:t>PILOTO</a:t>
            </a:r>
          </a:p>
        </p:txBody>
      </p:sp>
      <p:sp>
        <p:nvSpPr>
          <p:cNvPr id="187" name="Text Box 183"/>
          <p:cNvSpPr txBox="1">
            <a:spLocks noChangeArrowheads="1"/>
          </p:cNvSpPr>
          <p:nvPr/>
        </p:nvSpPr>
        <p:spPr bwMode="auto">
          <a:xfrm>
            <a:off x="1517650" y="5954713"/>
            <a:ext cx="8771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00" b="1" smtClean="0">
                <a:solidFill>
                  <a:srgbClr val="000000"/>
                </a:solidFill>
              </a:rPr>
              <a:t>BATERIA</a:t>
            </a:r>
          </a:p>
        </p:txBody>
      </p:sp>
      <p:sp>
        <p:nvSpPr>
          <p:cNvPr id="188" name="Text Box 184"/>
          <p:cNvSpPr txBox="1">
            <a:spLocks noChangeArrowheads="1"/>
          </p:cNvSpPr>
          <p:nvPr/>
        </p:nvSpPr>
        <p:spPr bwMode="auto">
          <a:xfrm>
            <a:off x="7681913" y="5497513"/>
            <a:ext cx="683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00" b="1" smtClean="0">
                <a:solidFill>
                  <a:srgbClr val="000000"/>
                </a:solidFill>
              </a:rPr>
              <a:t>FASES</a:t>
            </a:r>
          </a:p>
        </p:txBody>
      </p:sp>
      <p:sp>
        <p:nvSpPr>
          <p:cNvPr id="189" name="Text Box 185"/>
          <p:cNvSpPr txBox="1">
            <a:spLocks noChangeArrowheads="1"/>
          </p:cNvSpPr>
          <p:nvPr/>
        </p:nvSpPr>
        <p:spPr bwMode="auto">
          <a:xfrm>
            <a:off x="7300913" y="3516313"/>
            <a:ext cx="87075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00" b="1" smtClean="0">
                <a:solidFill>
                  <a:srgbClr val="000000"/>
                </a:solidFill>
              </a:rPr>
              <a:t>CAMPO</a:t>
            </a:r>
          </a:p>
        </p:txBody>
      </p:sp>
      <p:sp>
        <p:nvSpPr>
          <p:cNvPr id="190" name="Line 186"/>
          <p:cNvSpPr>
            <a:spLocks noChangeShapeType="1"/>
          </p:cNvSpPr>
          <p:nvPr/>
        </p:nvSpPr>
        <p:spPr bwMode="auto">
          <a:xfrm flipH="1">
            <a:off x="4572000" y="5257800"/>
            <a:ext cx="762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1" name="Freeform 187"/>
          <p:cNvSpPr>
            <a:spLocks/>
          </p:cNvSpPr>
          <p:nvPr/>
        </p:nvSpPr>
        <p:spPr bwMode="auto">
          <a:xfrm>
            <a:off x="3810000" y="4876800"/>
            <a:ext cx="381000" cy="381000"/>
          </a:xfrm>
          <a:custGeom>
            <a:avLst/>
            <a:gdLst>
              <a:gd name="T0" fmla="*/ 0 w 240"/>
              <a:gd name="T1" fmla="*/ 0 h 240"/>
              <a:gd name="T2" fmla="*/ 0 w 240"/>
              <a:gd name="T3" fmla="*/ 240 h 240"/>
              <a:gd name="T4" fmla="*/ 240 w 240"/>
              <a:gd name="T5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0" h="240">
                <a:moveTo>
                  <a:pt x="0" y="0"/>
                </a:moveTo>
                <a:lnTo>
                  <a:pt x="0" y="240"/>
                </a:lnTo>
                <a:lnTo>
                  <a:pt x="240" y="24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2" name="Line 188"/>
          <p:cNvSpPr>
            <a:spLocks noChangeShapeType="1"/>
          </p:cNvSpPr>
          <p:nvPr/>
        </p:nvSpPr>
        <p:spPr bwMode="auto">
          <a:xfrm flipH="1">
            <a:off x="2590800" y="52578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3" name="Freeform 189"/>
          <p:cNvSpPr>
            <a:spLocks/>
          </p:cNvSpPr>
          <p:nvPr/>
        </p:nvSpPr>
        <p:spPr bwMode="auto">
          <a:xfrm>
            <a:off x="1447800" y="4572000"/>
            <a:ext cx="762000" cy="152400"/>
          </a:xfrm>
          <a:custGeom>
            <a:avLst/>
            <a:gdLst>
              <a:gd name="T0" fmla="*/ 0 w 480"/>
              <a:gd name="T1" fmla="*/ 0 h 96"/>
              <a:gd name="T2" fmla="*/ 0 w 480"/>
              <a:gd name="T3" fmla="*/ 96 h 96"/>
              <a:gd name="T4" fmla="*/ 480 w 480"/>
              <a:gd name="T5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0" h="96">
                <a:moveTo>
                  <a:pt x="0" y="0"/>
                </a:moveTo>
                <a:lnTo>
                  <a:pt x="0" y="96"/>
                </a:lnTo>
                <a:lnTo>
                  <a:pt x="480" y="9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4" name="Freeform 190"/>
          <p:cNvSpPr>
            <a:spLocks/>
          </p:cNvSpPr>
          <p:nvPr/>
        </p:nvSpPr>
        <p:spPr bwMode="auto">
          <a:xfrm>
            <a:off x="3290888" y="1501775"/>
            <a:ext cx="73025" cy="865188"/>
          </a:xfrm>
          <a:custGeom>
            <a:avLst/>
            <a:gdLst>
              <a:gd name="T0" fmla="*/ 0 w 45"/>
              <a:gd name="T1" fmla="*/ 0 h 545"/>
              <a:gd name="T2" fmla="*/ 45 w 45"/>
              <a:gd name="T3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" h="545">
                <a:moveTo>
                  <a:pt x="0" y="0"/>
                </a:moveTo>
                <a:lnTo>
                  <a:pt x="45" y="545"/>
                </a:lnTo>
              </a:path>
            </a:pathLst>
          </a:custGeom>
          <a:solidFill>
            <a:srgbClr val="808080"/>
          </a:solidFill>
          <a:ln w="76200" cmpd="sng">
            <a:solidFill>
              <a:srgbClr val="808080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5" name="Freeform 191"/>
          <p:cNvSpPr>
            <a:spLocks/>
          </p:cNvSpPr>
          <p:nvPr/>
        </p:nvSpPr>
        <p:spPr bwMode="auto">
          <a:xfrm>
            <a:off x="3275013" y="1373188"/>
            <a:ext cx="1144587" cy="142875"/>
          </a:xfrm>
          <a:custGeom>
            <a:avLst/>
            <a:gdLst>
              <a:gd name="T0" fmla="*/ 0 w 721"/>
              <a:gd name="T1" fmla="*/ 90 h 90"/>
              <a:gd name="T2" fmla="*/ 721 w 721"/>
              <a:gd name="T3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21" h="90">
                <a:moveTo>
                  <a:pt x="0" y="90"/>
                </a:moveTo>
                <a:lnTo>
                  <a:pt x="721" y="0"/>
                </a:lnTo>
              </a:path>
            </a:pathLst>
          </a:custGeom>
          <a:noFill/>
          <a:ln w="76200" cmpd="sng">
            <a:solidFill>
              <a:srgbClr val="80808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6" name="Freeform 192"/>
          <p:cNvSpPr>
            <a:spLocks/>
          </p:cNvSpPr>
          <p:nvPr/>
        </p:nvSpPr>
        <p:spPr bwMode="auto">
          <a:xfrm>
            <a:off x="4495800" y="1371600"/>
            <a:ext cx="1147763" cy="100013"/>
          </a:xfrm>
          <a:custGeom>
            <a:avLst/>
            <a:gdLst>
              <a:gd name="T0" fmla="*/ 0 w 722"/>
              <a:gd name="T1" fmla="*/ 0 h 63"/>
              <a:gd name="T2" fmla="*/ 722 w 722"/>
              <a:gd name="T3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22" h="63">
                <a:moveTo>
                  <a:pt x="0" y="0"/>
                </a:moveTo>
                <a:lnTo>
                  <a:pt x="722" y="63"/>
                </a:lnTo>
              </a:path>
            </a:pathLst>
          </a:custGeom>
          <a:noFill/>
          <a:ln w="76200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srgbClr val="000000"/>
              </a:solidFill>
            </a:endParaRPr>
          </a:p>
        </p:txBody>
      </p:sp>
      <p:sp>
        <p:nvSpPr>
          <p:cNvPr id="197" name="Freeform 193"/>
          <p:cNvSpPr>
            <a:spLocks/>
          </p:cNvSpPr>
          <p:nvPr/>
        </p:nvSpPr>
        <p:spPr bwMode="auto">
          <a:xfrm>
            <a:off x="5599113" y="1485900"/>
            <a:ext cx="28575" cy="895350"/>
          </a:xfrm>
          <a:custGeom>
            <a:avLst/>
            <a:gdLst>
              <a:gd name="T0" fmla="*/ 18 w 18"/>
              <a:gd name="T1" fmla="*/ 0 h 564"/>
              <a:gd name="T2" fmla="*/ 0 w 18"/>
              <a:gd name="T3" fmla="*/ 564 h 56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" h="564">
                <a:moveTo>
                  <a:pt x="18" y="0"/>
                </a:moveTo>
                <a:lnTo>
                  <a:pt x="0" y="564"/>
                </a:lnTo>
              </a:path>
            </a:pathLst>
          </a:custGeom>
          <a:noFill/>
          <a:ln w="76200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8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35161" y="251356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Funcionamiento Sistema de Carga: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435160" y="692696"/>
            <a:ext cx="1840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2. Regulación. </a:t>
            </a:r>
            <a:endParaRPr lang="es-CL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444" y="1495162"/>
            <a:ext cx="6096876" cy="305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7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35161" y="251356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Funcionamiento Sistema de Carga: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435160" y="692696"/>
            <a:ext cx="1840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2. Regulación. </a:t>
            </a:r>
            <a:endParaRPr lang="es-CL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444" y="1604361"/>
            <a:ext cx="6000457" cy="290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78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35161" y="251356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Funcionamiento Sistema de Carga: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435160" y="692696"/>
            <a:ext cx="1840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2. Regulación. </a:t>
            </a:r>
            <a:endParaRPr lang="es-CL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886" y="1556792"/>
            <a:ext cx="594841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10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35161" y="251356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Funcionamiento Sistema de Carga: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435160" y="692696"/>
            <a:ext cx="1840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/>
              <a:t>2. Regulación. </a:t>
            </a:r>
            <a:endParaRPr lang="es-CL" dirty="0"/>
          </a:p>
        </p:txBody>
      </p:sp>
      <p:pic>
        <p:nvPicPr>
          <p:cNvPr id="88" name="87 Imagen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5736" y="1772816"/>
            <a:ext cx="4374981" cy="39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6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621760" y="836712"/>
            <a:ext cx="3135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¿ </a:t>
            </a:r>
            <a:r>
              <a:rPr lang="es-CL" spc="100" dirty="0" smtClean="0"/>
              <a:t>Cuales  son  los Consumos  que requieren  de energía?.</a:t>
            </a:r>
            <a:endParaRPr lang="es-CL" spc="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26245" y="1948627"/>
            <a:ext cx="3726299" cy="236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16487" y="804811"/>
            <a:ext cx="6741368" cy="513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71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79513" y="1049265"/>
            <a:ext cx="352735" cy="566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310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dondear rectángulo de esquina diagonal"/>
          <p:cNvSpPr/>
          <p:nvPr/>
        </p:nvSpPr>
        <p:spPr>
          <a:xfrm>
            <a:off x="1115616" y="121518"/>
            <a:ext cx="4357203" cy="1245119"/>
          </a:xfrm>
          <a:prstGeom prst="round2DiagRect">
            <a:avLst>
              <a:gd name="adj1" fmla="val 16667"/>
              <a:gd name="adj2" fmla="val 18954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s-ES" b="1" dirty="0" smtClean="0">
                <a:solidFill>
                  <a:schemeClr val="tx1"/>
                </a:solidFill>
                <a:latin typeface="Century Gothic" pitchFamily="34" charset="0"/>
              </a:rPr>
              <a:t>Principio de funcionamiento:</a:t>
            </a:r>
          </a:p>
          <a:p>
            <a:pPr marL="803275" indent="-176213" algn="just"/>
            <a:endParaRPr lang="es-ES" sz="900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803275" indent="-176213">
              <a:buFontTx/>
              <a:buChar char="-"/>
            </a:pPr>
            <a:r>
              <a:rPr lang="es-ES" sz="1600" dirty="0" smtClean="0">
                <a:solidFill>
                  <a:schemeClr val="tx1"/>
                </a:solidFill>
                <a:latin typeface="Century Gothic" pitchFamily="34" charset="0"/>
              </a:rPr>
              <a:t>Electromagnética.</a:t>
            </a:r>
          </a:p>
          <a:p>
            <a:pPr marL="803275" indent="-176213">
              <a:lnSpc>
                <a:spcPts val="800"/>
              </a:lnSpc>
              <a:buFontTx/>
              <a:buChar char="-"/>
            </a:pPr>
            <a:endParaRPr lang="es-ES" sz="9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803275" indent="-176213">
              <a:buFontTx/>
              <a:buChar char="-"/>
            </a:pPr>
            <a:r>
              <a:rPr lang="es-ES" sz="1600" dirty="0" smtClean="0">
                <a:solidFill>
                  <a:schemeClr val="tx1"/>
                </a:solidFill>
                <a:latin typeface="Century Gothic" pitchFamily="34" charset="0"/>
              </a:rPr>
              <a:t>Inducción  Electromagnética.</a:t>
            </a:r>
            <a:endParaRPr lang="es-ES" sz="16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" y="1366638"/>
            <a:ext cx="1311763" cy="1315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81709"/>
            <a:ext cx="2071159" cy="216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104026" y="3738086"/>
            <a:ext cx="2461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Electromagnetismo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3097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dondear rectángulo de esquina diagonal"/>
          <p:cNvSpPr/>
          <p:nvPr/>
        </p:nvSpPr>
        <p:spPr>
          <a:xfrm>
            <a:off x="1150901" y="44624"/>
            <a:ext cx="4357203" cy="1245119"/>
          </a:xfrm>
          <a:prstGeom prst="round2DiagRect">
            <a:avLst>
              <a:gd name="adj1" fmla="val 16667"/>
              <a:gd name="adj2" fmla="val 18954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s-ES" b="1" dirty="0" smtClean="0">
                <a:solidFill>
                  <a:schemeClr val="tx1"/>
                </a:solidFill>
                <a:latin typeface="Century Gothic" pitchFamily="34" charset="0"/>
              </a:rPr>
              <a:t>Principio de funcionamiento:</a:t>
            </a:r>
          </a:p>
          <a:p>
            <a:pPr marL="803275" indent="-176213" algn="just"/>
            <a:endParaRPr lang="es-ES" sz="900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803275" indent="-176213">
              <a:buFontTx/>
              <a:buChar char="-"/>
            </a:pPr>
            <a:r>
              <a:rPr lang="es-ES" sz="1600" dirty="0" smtClean="0">
                <a:solidFill>
                  <a:schemeClr val="tx1"/>
                </a:solidFill>
                <a:latin typeface="Century Gothic" pitchFamily="34" charset="0"/>
              </a:rPr>
              <a:t>Electromagnética.</a:t>
            </a:r>
          </a:p>
          <a:p>
            <a:pPr marL="803275" indent="-176213">
              <a:lnSpc>
                <a:spcPts val="800"/>
              </a:lnSpc>
              <a:buFontTx/>
              <a:buChar char="-"/>
            </a:pPr>
            <a:endParaRPr lang="es-ES" sz="9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803275" indent="-176213">
              <a:buFontTx/>
              <a:buChar char="-"/>
            </a:pPr>
            <a:r>
              <a:rPr lang="es-ES" sz="1600" dirty="0" smtClean="0">
                <a:solidFill>
                  <a:schemeClr val="tx1"/>
                </a:solidFill>
                <a:latin typeface="Century Gothic" pitchFamily="34" charset="0"/>
              </a:rPr>
              <a:t>Inducción  Electromagnética.</a:t>
            </a:r>
            <a:endParaRPr lang="es-ES" sz="16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0" y="1340768"/>
            <a:ext cx="1140754" cy="114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647385" y="4233851"/>
            <a:ext cx="2461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Inducción Electromagnética</a:t>
            </a:r>
            <a:endParaRPr lang="es-CL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77" y="1772816"/>
            <a:ext cx="2839018" cy="150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29000"/>
            <a:ext cx="2824966" cy="145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85184"/>
            <a:ext cx="2572104" cy="146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93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 Box 3"/>
          <p:cNvSpPr txBox="1">
            <a:spLocks noChangeArrowheads="1"/>
          </p:cNvSpPr>
          <p:nvPr/>
        </p:nvSpPr>
        <p:spPr bwMode="auto">
          <a:xfrm>
            <a:off x="940109" y="216715"/>
            <a:ext cx="40158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es-ES_tradnl" sz="1600" b="1" dirty="0">
                <a:latin typeface="+mj-lt"/>
              </a:rPr>
              <a:t>COMPONENTES Y CIRCUITO DE CARGA</a:t>
            </a:r>
            <a:endParaRPr lang="es-ES_tradnl" sz="1600" b="1" u="sng" dirty="0">
              <a:latin typeface="+mj-lt"/>
            </a:endParaRPr>
          </a:p>
        </p:txBody>
      </p:sp>
      <p:grpSp>
        <p:nvGrpSpPr>
          <p:cNvPr id="98" name="Group 4"/>
          <p:cNvGrpSpPr>
            <a:grpSpLocks/>
          </p:cNvGrpSpPr>
          <p:nvPr/>
        </p:nvGrpSpPr>
        <p:grpSpPr bwMode="auto">
          <a:xfrm>
            <a:off x="425450" y="4556922"/>
            <a:ext cx="8293100" cy="2165351"/>
            <a:chOff x="248" y="2930"/>
            <a:chExt cx="5224" cy="1364"/>
          </a:xfrm>
        </p:grpSpPr>
        <p:grpSp>
          <p:nvGrpSpPr>
            <p:cNvPr id="159" name="Group 5"/>
            <p:cNvGrpSpPr>
              <a:grpSpLocks/>
            </p:cNvGrpSpPr>
            <p:nvPr/>
          </p:nvGrpSpPr>
          <p:grpSpPr bwMode="auto">
            <a:xfrm>
              <a:off x="4080" y="3216"/>
              <a:ext cx="1392" cy="864"/>
              <a:chOff x="3744" y="2976"/>
              <a:chExt cx="1392" cy="864"/>
            </a:xfrm>
          </p:grpSpPr>
          <p:sp>
            <p:nvSpPr>
              <p:cNvPr id="180" name="Rectangle 6"/>
              <p:cNvSpPr>
                <a:spLocks noChangeArrowheads="1"/>
              </p:cNvSpPr>
              <p:nvPr/>
            </p:nvSpPr>
            <p:spPr bwMode="auto">
              <a:xfrm>
                <a:off x="3936" y="3216"/>
                <a:ext cx="528" cy="528"/>
              </a:xfrm>
              <a:prstGeom prst="rect">
                <a:avLst/>
              </a:prstGeom>
              <a:gradFill rotWithShape="0">
                <a:gsLst>
                  <a:gs pos="0">
                    <a:schemeClr val="tx1"/>
                  </a:gs>
                  <a:gs pos="50000">
                    <a:schemeClr val="tx1">
                      <a:gamma/>
                      <a:tint val="0"/>
                      <a:invGamma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s-CL"/>
              </a:p>
            </p:txBody>
          </p:sp>
          <p:sp>
            <p:nvSpPr>
              <p:cNvPr id="181" name="Rectangle 7"/>
              <p:cNvSpPr>
                <a:spLocks noChangeArrowheads="1"/>
              </p:cNvSpPr>
              <p:nvPr/>
            </p:nvSpPr>
            <p:spPr bwMode="auto">
              <a:xfrm>
                <a:off x="4176" y="2976"/>
                <a:ext cx="288" cy="240"/>
              </a:xfrm>
              <a:prstGeom prst="rect">
                <a:avLst/>
              </a:prstGeom>
              <a:gradFill rotWithShape="0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s-CL"/>
              </a:p>
            </p:txBody>
          </p:sp>
          <p:sp>
            <p:nvSpPr>
              <p:cNvPr id="182" name="Rectangle 8"/>
              <p:cNvSpPr>
                <a:spLocks noChangeArrowheads="1"/>
              </p:cNvSpPr>
              <p:nvPr/>
            </p:nvSpPr>
            <p:spPr bwMode="auto">
              <a:xfrm>
                <a:off x="4464" y="2976"/>
                <a:ext cx="48" cy="864"/>
              </a:xfrm>
              <a:prstGeom prst="rect">
                <a:avLst/>
              </a:prstGeom>
              <a:gradFill rotWithShape="0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s-CL"/>
              </a:p>
            </p:txBody>
          </p:sp>
          <p:sp>
            <p:nvSpPr>
              <p:cNvPr id="183" name="Freeform 9"/>
              <p:cNvSpPr>
                <a:spLocks/>
              </p:cNvSpPr>
              <p:nvPr/>
            </p:nvSpPr>
            <p:spPr bwMode="auto">
              <a:xfrm>
                <a:off x="4512" y="2976"/>
                <a:ext cx="624" cy="864"/>
              </a:xfrm>
              <a:custGeom>
                <a:avLst/>
                <a:gdLst>
                  <a:gd name="T0" fmla="*/ 0 w 624"/>
                  <a:gd name="T1" fmla="*/ 0 h 864"/>
                  <a:gd name="T2" fmla="*/ 192 w 624"/>
                  <a:gd name="T3" fmla="*/ 48 h 864"/>
                  <a:gd name="T4" fmla="*/ 192 w 624"/>
                  <a:gd name="T5" fmla="*/ 192 h 864"/>
                  <a:gd name="T6" fmla="*/ 288 w 624"/>
                  <a:gd name="T7" fmla="*/ 288 h 864"/>
                  <a:gd name="T8" fmla="*/ 624 w 624"/>
                  <a:gd name="T9" fmla="*/ 432 h 864"/>
                  <a:gd name="T10" fmla="*/ 624 w 624"/>
                  <a:gd name="T11" fmla="*/ 624 h 864"/>
                  <a:gd name="T12" fmla="*/ 240 w 624"/>
                  <a:gd name="T13" fmla="*/ 624 h 864"/>
                  <a:gd name="T14" fmla="*/ 0 w 624"/>
                  <a:gd name="T15" fmla="*/ 864 h 864"/>
                  <a:gd name="T16" fmla="*/ 0 w 624"/>
                  <a:gd name="T17" fmla="*/ 0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4" h="864">
                    <a:moveTo>
                      <a:pt x="0" y="0"/>
                    </a:moveTo>
                    <a:lnTo>
                      <a:pt x="192" y="48"/>
                    </a:lnTo>
                    <a:lnTo>
                      <a:pt x="192" y="192"/>
                    </a:lnTo>
                    <a:lnTo>
                      <a:pt x="288" y="288"/>
                    </a:lnTo>
                    <a:lnTo>
                      <a:pt x="624" y="432"/>
                    </a:lnTo>
                    <a:lnTo>
                      <a:pt x="624" y="624"/>
                    </a:lnTo>
                    <a:lnTo>
                      <a:pt x="240" y="624"/>
                    </a:lnTo>
                    <a:lnTo>
                      <a:pt x="0" y="8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s-CL"/>
              </a:p>
            </p:txBody>
          </p:sp>
          <p:sp>
            <p:nvSpPr>
              <p:cNvPr id="184" name="Rectangle 10"/>
              <p:cNvSpPr>
                <a:spLocks noChangeArrowheads="1"/>
              </p:cNvSpPr>
              <p:nvPr/>
            </p:nvSpPr>
            <p:spPr bwMode="auto">
              <a:xfrm>
                <a:off x="4032" y="2976"/>
                <a:ext cx="144" cy="240"/>
              </a:xfrm>
              <a:prstGeom prst="rect">
                <a:avLst/>
              </a:prstGeom>
              <a:gradFill rotWithShape="0">
                <a:gsLst>
                  <a:gs pos="0">
                    <a:schemeClr val="tx1"/>
                  </a:gs>
                  <a:gs pos="50000">
                    <a:schemeClr val="tx1">
                      <a:gamma/>
                      <a:tint val="0"/>
                      <a:invGamma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s-CL"/>
              </a:p>
            </p:txBody>
          </p:sp>
          <p:sp>
            <p:nvSpPr>
              <p:cNvPr id="185" name="Rectangle 11"/>
              <p:cNvSpPr>
                <a:spLocks noChangeArrowheads="1"/>
              </p:cNvSpPr>
              <p:nvPr/>
            </p:nvSpPr>
            <p:spPr bwMode="auto">
              <a:xfrm>
                <a:off x="3744" y="3216"/>
                <a:ext cx="240" cy="528"/>
              </a:xfrm>
              <a:prstGeom prst="rect">
                <a:avLst/>
              </a:prstGeom>
              <a:gradFill rotWithShape="0">
                <a:gsLst>
                  <a:gs pos="0">
                    <a:srgbClr val="FFCC00">
                      <a:gamma/>
                      <a:shade val="46275"/>
                      <a:invGamma/>
                    </a:srgbClr>
                  </a:gs>
                  <a:gs pos="50000">
                    <a:srgbClr val="FFCC00"/>
                  </a:gs>
                  <a:gs pos="100000">
                    <a:srgbClr val="FFCC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s-CL"/>
              </a:p>
            </p:txBody>
          </p:sp>
        </p:grpSp>
        <p:sp>
          <p:nvSpPr>
            <p:cNvPr id="160" name="Freeform 12"/>
            <p:cNvSpPr>
              <a:spLocks/>
            </p:cNvSpPr>
            <p:nvPr/>
          </p:nvSpPr>
          <p:spPr bwMode="auto">
            <a:xfrm>
              <a:off x="2154" y="3000"/>
              <a:ext cx="2184" cy="126"/>
            </a:xfrm>
            <a:custGeom>
              <a:avLst/>
              <a:gdLst>
                <a:gd name="T0" fmla="*/ 2184 w 2184"/>
                <a:gd name="T1" fmla="*/ 126 h 126"/>
                <a:gd name="T2" fmla="*/ 2184 w 2184"/>
                <a:gd name="T3" fmla="*/ 0 h 126"/>
                <a:gd name="T4" fmla="*/ 0 w 2184"/>
                <a:gd name="T5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4" h="126">
                  <a:moveTo>
                    <a:pt x="2184" y="126"/>
                  </a:moveTo>
                  <a:lnTo>
                    <a:pt x="2184" y="0"/>
                  </a:lnTo>
                  <a:lnTo>
                    <a:pt x="0" y="0"/>
                  </a:lnTo>
                </a:path>
              </a:pathLst>
            </a:custGeom>
            <a:noFill/>
            <a:ln w="762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s-CL"/>
            </a:p>
          </p:txBody>
        </p:sp>
        <p:sp>
          <p:nvSpPr>
            <p:cNvPr id="161" name="Freeform 13"/>
            <p:cNvSpPr>
              <a:spLocks/>
            </p:cNvSpPr>
            <p:nvPr/>
          </p:nvSpPr>
          <p:spPr bwMode="auto">
            <a:xfrm>
              <a:off x="432" y="3000"/>
              <a:ext cx="432" cy="984"/>
            </a:xfrm>
            <a:custGeom>
              <a:avLst/>
              <a:gdLst>
                <a:gd name="T0" fmla="*/ 432 w 432"/>
                <a:gd name="T1" fmla="*/ 0 h 984"/>
                <a:gd name="T2" fmla="*/ 0 w 432"/>
                <a:gd name="T3" fmla="*/ 0 h 984"/>
                <a:gd name="T4" fmla="*/ 0 w 432"/>
                <a:gd name="T5" fmla="*/ 98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" h="984">
                  <a:moveTo>
                    <a:pt x="432" y="0"/>
                  </a:moveTo>
                  <a:lnTo>
                    <a:pt x="0" y="0"/>
                  </a:lnTo>
                  <a:lnTo>
                    <a:pt x="0" y="984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s-CL"/>
            </a:p>
          </p:txBody>
        </p:sp>
        <p:sp>
          <p:nvSpPr>
            <p:cNvPr id="162" name="Freeform 14"/>
            <p:cNvSpPr>
              <a:spLocks/>
            </p:cNvSpPr>
            <p:nvPr/>
          </p:nvSpPr>
          <p:spPr bwMode="auto">
            <a:xfrm>
              <a:off x="248" y="3976"/>
              <a:ext cx="376" cy="9"/>
            </a:xfrm>
            <a:custGeom>
              <a:avLst/>
              <a:gdLst>
                <a:gd name="T0" fmla="*/ 0 w 376"/>
                <a:gd name="T1" fmla="*/ 0 h 9"/>
                <a:gd name="T2" fmla="*/ 376 w 376"/>
                <a:gd name="T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6" h="9">
                  <a:moveTo>
                    <a:pt x="0" y="0"/>
                  </a:moveTo>
                  <a:lnTo>
                    <a:pt x="376" y="9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s-CL"/>
            </a:p>
          </p:txBody>
        </p:sp>
        <p:grpSp>
          <p:nvGrpSpPr>
            <p:cNvPr id="163" name="Group 15"/>
            <p:cNvGrpSpPr>
              <a:grpSpLocks/>
            </p:cNvGrpSpPr>
            <p:nvPr/>
          </p:nvGrpSpPr>
          <p:grpSpPr bwMode="auto">
            <a:xfrm>
              <a:off x="816" y="2930"/>
              <a:ext cx="1344" cy="1364"/>
              <a:chOff x="480" y="2930"/>
              <a:chExt cx="1344" cy="1364"/>
            </a:xfrm>
          </p:grpSpPr>
          <p:grpSp>
            <p:nvGrpSpPr>
              <p:cNvPr id="165" name="Group 16"/>
              <p:cNvGrpSpPr>
                <a:grpSpLocks/>
              </p:cNvGrpSpPr>
              <p:nvPr/>
            </p:nvGrpSpPr>
            <p:grpSpPr bwMode="auto">
              <a:xfrm>
                <a:off x="576" y="2930"/>
                <a:ext cx="1248" cy="1364"/>
                <a:chOff x="1440" y="1200"/>
                <a:chExt cx="864" cy="984"/>
              </a:xfrm>
            </p:grpSpPr>
            <p:grpSp>
              <p:nvGrpSpPr>
                <p:cNvPr id="168" name="Group 17"/>
                <p:cNvGrpSpPr>
                  <a:grpSpLocks/>
                </p:cNvGrpSpPr>
                <p:nvPr/>
              </p:nvGrpSpPr>
              <p:grpSpPr bwMode="auto">
                <a:xfrm>
                  <a:off x="1440" y="1200"/>
                  <a:ext cx="864" cy="624"/>
                  <a:chOff x="1440" y="1200"/>
                  <a:chExt cx="864" cy="624"/>
                </a:xfrm>
              </p:grpSpPr>
              <p:sp>
                <p:nvSpPr>
                  <p:cNvPr id="173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1392"/>
                    <a:ext cx="768" cy="336"/>
                  </a:xfrm>
                  <a:prstGeom prst="rect">
                    <a:avLst/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s-E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s-CL"/>
                  </a:p>
                </p:txBody>
              </p:sp>
              <p:sp>
                <p:nvSpPr>
                  <p:cNvPr id="174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728"/>
                    <a:ext cx="864" cy="96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s-E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s-CL"/>
                  </a:p>
                </p:txBody>
              </p:sp>
              <p:sp>
                <p:nvSpPr>
                  <p:cNvPr id="175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296"/>
                    <a:ext cx="864" cy="96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s-E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s-CL"/>
                  </a:p>
                </p:txBody>
              </p:sp>
              <p:sp>
                <p:nvSpPr>
                  <p:cNvPr id="176" name="AutoShape 21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536" y="1200"/>
                    <a:ext cx="96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folHlink"/>
                      </a:gs>
                      <a:gs pos="100000">
                        <a:schemeClr val="folHlink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s-E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s-CL"/>
                  </a:p>
                </p:txBody>
              </p:sp>
              <p:sp>
                <p:nvSpPr>
                  <p:cNvPr id="177" name="AutoShape 22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2064" y="1200"/>
                    <a:ext cx="96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folHlink"/>
                      </a:gs>
                      <a:gs pos="100000">
                        <a:schemeClr val="folHlink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s-E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s-CL"/>
                  </a:p>
                </p:txBody>
              </p:sp>
              <p:sp>
                <p:nvSpPr>
                  <p:cNvPr id="178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1440"/>
                    <a:ext cx="576" cy="240"/>
                  </a:xfrm>
                  <a:prstGeom prst="rect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s-E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s-CL"/>
                  </a:p>
                </p:txBody>
              </p:sp>
              <p:sp>
                <p:nvSpPr>
                  <p:cNvPr id="179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1440"/>
                    <a:ext cx="432" cy="240"/>
                  </a:xfrm>
                  <a:prstGeom prst="lightningBolt">
                    <a:avLst/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s-E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s-CL"/>
                  </a:p>
                </p:txBody>
              </p:sp>
            </p:grpSp>
            <p:grpSp>
              <p:nvGrpSpPr>
                <p:cNvPr id="169" name="Group 25"/>
                <p:cNvGrpSpPr>
                  <a:grpSpLocks/>
                </p:cNvGrpSpPr>
                <p:nvPr/>
              </p:nvGrpSpPr>
              <p:grpSpPr bwMode="auto">
                <a:xfrm>
                  <a:off x="2064" y="1992"/>
                  <a:ext cx="96" cy="192"/>
                  <a:chOff x="2736" y="1392"/>
                  <a:chExt cx="192" cy="192"/>
                </a:xfrm>
              </p:grpSpPr>
              <p:sp>
                <p:nvSpPr>
                  <p:cNvPr id="171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1488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s-E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s-CL"/>
                  </a:p>
                </p:txBody>
              </p:sp>
              <p:sp>
                <p:nvSpPr>
                  <p:cNvPr id="172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1392"/>
                    <a:ext cx="0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s-E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s-CL"/>
                  </a:p>
                </p:txBody>
              </p:sp>
            </p:grpSp>
            <p:sp>
              <p:nvSpPr>
                <p:cNvPr id="170" name="Line 28"/>
                <p:cNvSpPr>
                  <a:spLocks noChangeShapeType="1"/>
                </p:cNvSpPr>
                <p:nvPr/>
              </p:nvSpPr>
              <p:spPr bwMode="auto">
                <a:xfrm>
                  <a:off x="1536" y="1344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s-CL"/>
                </a:p>
              </p:txBody>
            </p:sp>
          </p:grpSp>
          <p:sp>
            <p:nvSpPr>
              <p:cNvPr id="166" name="Freeform 29"/>
              <p:cNvSpPr>
                <a:spLocks/>
              </p:cNvSpPr>
              <p:nvPr/>
            </p:nvSpPr>
            <p:spPr bwMode="auto">
              <a:xfrm>
                <a:off x="1440" y="2976"/>
                <a:ext cx="384" cy="96"/>
              </a:xfrm>
              <a:custGeom>
                <a:avLst/>
                <a:gdLst>
                  <a:gd name="T0" fmla="*/ 384 w 384"/>
                  <a:gd name="T1" fmla="*/ 48 h 96"/>
                  <a:gd name="T2" fmla="*/ 240 w 384"/>
                  <a:gd name="T3" fmla="*/ 48 h 96"/>
                  <a:gd name="T4" fmla="*/ 192 w 384"/>
                  <a:gd name="T5" fmla="*/ 96 h 96"/>
                  <a:gd name="T6" fmla="*/ 0 w 384"/>
                  <a:gd name="T7" fmla="*/ 96 h 96"/>
                  <a:gd name="T8" fmla="*/ 0 w 384"/>
                  <a:gd name="T9" fmla="*/ 0 h 96"/>
                  <a:gd name="T10" fmla="*/ 384 w 384"/>
                  <a:gd name="T11" fmla="*/ 0 h 96"/>
                  <a:gd name="T12" fmla="*/ 384 w 384"/>
                  <a:gd name="T13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6">
                    <a:moveTo>
                      <a:pt x="384" y="48"/>
                    </a:moveTo>
                    <a:lnTo>
                      <a:pt x="240" y="48"/>
                    </a:lnTo>
                    <a:lnTo>
                      <a:pt x="192" y="96"/>
                    </a:lnTo>
                    <a:lnTo>
                      <a:pt x="0" y="96"/>
                    </a:lnTo>
                    <a:lnTo>
                      <a:pt x="0" y="0"/>
                    </a:lnTo>
                    <a:lnTo>
                      <a:pt x="384" y="0"/>
                    </a:lnTo>
                    <a:lnTo>
                      <a:pt x="384" y="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CC00">
                      <a:gamma/>
                      <a:shade val="46275"/>
                      <a:invGamma/>
                    </a:srgbClr>
                  </a:gs>
                  <a:gs pos="50000">
                    <a:srgbClr val="FFCC00"/>
                  </a:gs>
                  <a:gs pos="100000">
                    <a:srgbClr val="FFCC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s-CL"/>
              </a:p>
            </p:txBody>
          </p:sp>
          <p:sp>
            <p:nvSpPr>
              <p:cNvPr id="167" name="Freeform 30"/>
              <p:cNvSpPr>
                <a:spLocks/>
              </p:cNvSpPr>
              <p:nvPr/>
            </p:nvSpPr>
            <p:spPr bwMode="auto">
              <a:xfrm flipH="1">
                <a:off x="480" y="2976"/>
                <a:ext cx="384" cy="96"/>
              </a:xfrm>
              <a:custGeom>
                <a:avLst/>
                <a:gdLst>
                  <a:gd name="T0" fmla="*/ 384 w 384"/>
                  <a:gd name="T1" fmla="*/ 48 h 96"/>
                  <a:gd name="T2" fmla="*/ 240 w 384"/>
                  <a:gd name="T3" fmla="*/ 48 h 96"/>
                  <a:gd name="T4" fmla="*/ 192 w 384"/>
                  <a:gd name="T5" fmla="*/ 96 h 96"/>
                  <a:gd name="T6" fmla="*/ 0 w 384"/>
                  <a:gd name="T7" fmla="*/ 96 h 96"/>
                  <a:gd name="T8" fmla="*/ 0 w 384"/>
                  <a:gd name="T9" fmla="*/ 0 h 96"/>
                  <a:gd name="T10" fmla="*/ 384 w 384"/>
                  <a:gd name="T11" fmla="*/ 0 h 96"/>
                  <a:gd name="T12" fmla="*/ 384 w 384"/>
                  <a:gd name="T13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6">
                    <a:moveTo>
                      <a:pt x="384" y="48"/>
                    </a:moveTo>
                    <a:lnTo>
                      <a:pt x="240" y="48"/>
                    </a:lnTo>
                    <a:lnTo>
                      <a:pt x="192" y="96"/>
                    </a:lnTo>
                    <a:lnTo>
                      <a:pt x="0" y="96"/>
                    </a:lnTo>
                    <a:lnTo>
                      <a:pt x="0" y="0"/>
                    </a:lnTo>
                    <a:lnTo>
                      <a:pt x="384" y="0"/>
                    </a:lnTo>
                    <a:lnTo>
                      <a:pt x="384" y="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CC00">
                      <a:gamma/>
                      <a:shade val="46275"/>
                      <a:invGamma/>
                    </a:srgbClr>
                  </a:gs>
                  <a:gs pos="50000">
                    <a:srgbClr val="FFCC00"/>
                  </a:gs>
                  <a:gs pos="100000">
                    <a:srgbClr val="FFCC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s-CL"/>
              </a:p>
            </p:txBody>
          </p:sp>
        </p:grpSp>
        <p:sp>
          <p:nvSpPr>
            <p:cNvPr id="164" name="Freeform 31"/>
            <p:cNvSpPr>
              <a:spLocks/>
            </p:cNvSpPr>
            <p:nvPr/>
          </p:nvSpPr>
          <p:spPr bwMode="auto">
            <a:xfrm rot="-5400000">
              <a:off x="4224" y="3216"/>
              <a:ext cx="240" cy="48"/>
            </a:xfrm>
            <a:custGeom>
              <a:avLst/>
              <a:gdLst>
                <a:gd name="T0" fmla="*/ 384 w 384"/>
                <a:gd name="T1" fmla="*/ 48 h 96"/>
                <a:gd name="T2" fmla="*/ 240 w 384"/>
                <a:gd name="T3" fmla="*/ 48 h 96"/>
                <a:gd name="T4" fmla="*/ 192 w 384"/>
                <a:gd name="T5" fmla="*/ 96 h 96"/>
                <a:gd name="T6" fmla="*/ 0 w 384"/>
                <a:gd name="T7" fmla="*/ 96 h 96"/>
                <a:gd name="T8" fmla="*/ 0 w 384"/>
                <a:gd name="T9" fmla="*/ 0 h 96"/>
                <a:gd name="T10" fmla="*/ 384 w 384"/>
                <a:gd name="T11" fmla="*/ 0 h 96"/>
                <a:gd name="T12" fmla="*/ 384 w 384"/>
                <a:gd name="T13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96">
                  <a:moveTo>
                    <a:pt x="384" y="48"/>
                  </a:moveTo>
                  <a:lnTo>
                    <a:pt x="240" y="48"/>
                  </a:lnTo>
                  <a:lnTo>
                    <a:pt x="192" y="96"/>
                  </a:lnTo>
                  <a:lnTo>
                    <a:pt x="0" y="96"/>
                  </a:lnTo>
                  <a:lnTo>
                    <a:pt x="0" y="0"/>
                  </a:lnTo>
                  <a:lnTo>
                    <a:pt x="384" y="0"/>
                  </a:lnTo>
                  <a:lnTo>
                    <a:pt x="384" y="48"/>
                  </a:lnTo>
                  <a:close/>
                </a:path>
              </a:pathLst>
            </a:custGeom>
            <a:gradFill rotWithShape="0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5000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s-CL"/>
            </a:p>
          </p:txBody>
        </p:sp>
      </p:grpSp>
      <p:grpSp>
        <p:nvGrpSpPr>
          <p:cNvPr id="99" name="Group 32"/>
          <p:cNvGrpSpPr>
            <a:grpSpLocks/>
          </p:cNvGrpSpPr>
          <p:nvPr/>
        </p:nvGrpSpPr>
        <p:grpSpPr bwMode="auto">
          <a:xfrm>
            <a:off x="3308350" y="2185194"/>
            <a:ext cx="3962400" cy="2682875"/>
            <a:chOff x="2064" y="1436"/>
            <a:chExt cx="2496" cy="1690"/>
          </a:xfrm>
        </p:grpSpPr>
        <p:sp>
          <p:nvSpPr>
            <p:cNvPr id="157" name="Freeform 33"/>
            <p:cNvSpPr>
              <a:spLocks/>
            </p:cNvSpPr>
            <p:nvPr/>
          </p:nvSpPr>
          <p:spPr bwMode="auto">
            <a:xfrm>
              <a:off x="2064" y="2016"/>
              <a:ext cx="2304" cy="1110"/>
            </a:xfrm>
            <a:custGeom>
              <a:avLst/>
              <a:gdLst>
                <a:gd name="T0" fmla="*/ 240 w 2304"/>
                <a:gd name="T1" fmla="*/ 0 h 1110"/>
                <a:gd name="T2" fmla="*/ 0 w 2304"/>
                <a:gd name="T3" fmla="*/ 0 h 1110"/>
                <a:gd name="T4" fmla="*/ 0 w 2304"/>
                <a:gd name="T5" fmla="*/ 528 h 1110"/>
                <a:gd name="T6" fmla="*/ 2304 w 2304"/>
                <a:gd name="T7" fmla="*/ 528 h 1110"/>
                <a:gd name="T8" fmla="*/ 2304 w 2304"/>
                <a:gd name="T9" fmla="*/ 1110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4" h="1110">
                  <a:moveTo>
                    <a:pt x="240" y="0"/>
                  </a:moveTo>
                  <a:lnTo>
                    <a:pt x="0" y="0"/>
                  </a:lnTo>
                  <a:lnTo>
                    <a:pt x="0" y="528"/>
                  </a:lnTo>
                  <a:lnTo>
                    <a:pt x="2304" y="528"/>
                  </a:lnTo>
                  <a:lnTo>
                    <a:pt x="2304" y="1110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s-CL">
                <a:latin typeface="+mj-lt"/>
              </a:endParaRPr>
            </a:p>
          </p:txBody>
        </p:sp>
        <p:sp>
          <p:nvSpPr>
            <p:cNvPr id="158" name="Freeform 34"/>
            <p:cNvSpPr>
              <a:spLocks/>
            </p:cNvSpPr>
            <p:nvPr/>
          </p:nvSpPr>
          <p:spPr bwMode="auto">
            <a:xfrm>
              <a:off x="2640" y="1436"/>
              <a:ext cx="1920" cy="580"/>
            </a:xfrm>
            <a:custGeom>
              <a:avLst/>
              <a:gdLst>
                <a:gd name="T0" fmla="*/ 0 w 1920"/>
                <a:gd name="T1" fmla="*/ 580 h 580"/>
                <a:gd name="T2" fmla="*/ 1488 w 1920"/>
                <a:gd name="T3" fmla="*/ 580 h 580"/>
                <a:gd name="T4" fmla="*/ 1488 w 1920"/>
                <a:gd name="T5" fmla="*/ 0 h 580"/>
                <a:gd name="T6" fmla="*/ 1920 w 1920"/>
                <a:gd name="T7" fmla="*/ 4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0" h="580">
                  <a:moveTo>
                    <a:pt x="0" y="580"/>
                  </a:moveTo>
                  <a:lnTo>
                    <a:pt x="1488" y="580"/>
                  </a:lnTo>
                  <a:lnTo>
                    <a:pt x="1488" y="0"/>
                  </a:lnTo>
                  <a:lnTo>
                    <a:pt x="1920" y="4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s-CL">
                <a:latin typeface="+mj-lt"/>
              </a:endParaRPr>
            </a:p>
          </p:txBody>
        </p:sp>
      </p:grpSp>
      <p:grpSp>
        <p:nvGrpSpPr>
          <p:cNvPr id="100" name="Group 35"/>
          <p:cNvGrpSpPr>
            <a:grpSpLocks/>
          </p:cNvGrpSpPr>
          <p:nvPr/>
        </p:nvGrpSpPr>
        <p:grpSpPr bwMode="auto">
          <a:xfrm>
            <a:off x="1098550" y="1239044"/>
            <a:ext cx="6096000" cy="1866900"/>
            <a:chOff x="672" y="840"/>
            <a:chExt cx="3840" cy="1176"/>
          </a:xfrm>
        </p:grpSpPr>
        <p:sp>
          <p:nvSpPr>
            <p:cNvPr id="154" name="Freeform 36"/>
            <p:cNvSpPr>
              <a:spLocks/>
            </p:cNvSpPr>
            <p:nvPr/>
          </p:nvSpPr>
          <p:spPr bwMode="auto">
            <a:xfrm>
              <a:off x="672" y="1200"/>
              <a:ext cx="1968" cy="816"/>
            </a:xfrm>
            <a:custGeom>
              <a:avLst/>
              <a:gdLst>
                <a:gd name="T0" fmla="*/ 240 w 1968"/>
                <a:gd name="T1" fmla="*/ 0 h 816"/>
                <a:gd name="T2" fmla="*/ 0 w 1968"/>
                <a:gd name="T3" fmla="*/ 0 h 816"/>
                <a:gd name="T4" fmla="*/ 0 w 1968"/>
                <a:gd name="T5" fmla="*/ 432 h 816"/>
                <a:gd name="T6" fmla="*/ 1968 w 1968"/>
                <a:gd name="T7" fmla="*/ 432 h 816"/>
                <a:gd name="T8" fmla="*/ 1968 w 1968"/>
                <a:gd name="T9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8" h="816">
                  <a:moveTo>
                    <a:pt x="240" y="0"/>
                  </a:moveTo>
                  <a:lnTo>
                    <a:pt x="0" y="0"/>
                  </a:lnTo>
                  <a:lnTo>
                    <a:pt x="0" y="432"/>
                  </a:lnTo>
                  <a:lnTo>
                    <a:pt x="1968" y="432"/>
                  </a:lnTo>
                  <a:lnTo>
                    <a:pt x="1968" y="816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s-CL">
                <a:latin typeface="+mj-lt"/>
              </a:endParaRPr>
            </a:p>
          </p:txBody>
        </p:sp>
        <p:sp>
          <p:nvSpPr>
            <p:cNvPr id="155" name="Freeform 37"/>
            <p:cNvSpPr>
              <a:spLocks/>
            </p:cNvSpPr>
            <p:nvPr/>
          </p:nvSpPr>
          <p:spPr bwMode="auto">
            <a:xfrm>
              <a:off x="1248" y="846"/>
              <a:ext cx="1254" cy="354"/>
            </a:xfrm>
            <a:custGeom>
              <a:avLst/>
              <a:gdLst>
                <a:gd name="T0" fmla="*/ 0 w 1254"/>
                <a:gd name="T1" fmla="*/ 354 h 354"/>
                <a:gd name="T2" fmla="*/ 864 w 1254"/>
                <a:gd name="T3" fmla="*/ 354 h 354"/>
                <a:gd name="T4" fmla="*/ 864 w 1254"/>
                <a:gd name="T5" fmla="*/ 0 h 354"/>
                <a:gd name="T6" fmla="*/ 1254 w 1254"/>
                <a:gd name="T7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4" h="354">
                  <a:moveTo>
                    <a:pt x="0" y="354"/>
                  </a:moveTo>
                  <a:lnTo>
                    <a:pt x="864" y="354"/>
                  </a:lnTo>
                  <a:lnTo>
                    <a:pt x="864" y="0"/>
                  </a:lnTo>
                  <a:lnTo>
                    <a:pt x="1254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s-CL">
                <a:latin typeface="+mj-lt"/>
              </a:endParaRPr>
            </a:p>
          </p:txBody>
        </p:sp>
        <p:sp>
          <p:nvSpPr>
            <p:cNvPr id="156" name="Freeform 38"/>
            <p:cNvSpPr>
              <a:spLocks/>
            </p:cNvSpPr>
            <p:nvPr/>
          </p:nvSpPr>
          <p:spPr bwMode="auto">
            <a:xfrm>
              <a:off x="2838" y="840"/>
              <a:ext cx="1674" cy="204"/>
            </a:xfrm>
            <a:custGeom>
              <a:avLst/>
              <a:gdLst>
                <a:gd name="T0" fmla="*/ 0 w 1674"/>
                <a:gd name="T1" fmla="*/ 6 h 204"/>
                <a:gd name="T2" fmla="*/ 1194 w 1674"/>
                <a:gd name="T3" fmla="*/ 0 h 204"/>
                <a:gd name="T4" fmla="*/ 1194 w 1674"/>
                <a:gd name="T5" fmla="*/ 204 h 204"/>
                <a:gd name="T6" fmla="*/ 1674 w 1674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74" h="204">
                  <a:moveTo>
                    <a:pt x="0" y="6"/>
                  </a:moveTo>
                  <a:lnTo>
                    <a:pt x="1194" y="0"/>
                  </a:lnTo>
                  <a:lnTo>
                    <a:pt x="1194" y="204"/>
                  </a:lnTo>
                  <a:lnTo>
                    <a:pt x="1674" y="204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s-CL">
                <a:latin typeface="+mj-lt"/>
              </a:endParaRPr>
            </a:p>
          </p:txBody>
        </p:sp>
      </p:grpSp>
      <p:grpSp>
        <p:nvGrpSpPr>
          <p:cNvPr id="101" name="Group 39"/>
          <p:cNvGrpSpPr>
            <a:grpSpLocks/>
          </p:cNvGrpSpPr>
          <p:nvPr/>
        </p:nvGrpSpPr>
        <p:grpSpPr bwMode="auto">
          <a:xfrm>
            <a:off x="952882" y="1124744"/>
            <a:ext cx="1548754" cy="990600"/>
            <a:chOff x="579" y="768"/>
            <a:chExt cx="977" cy="624"/>
          </a:xfrm>
        </p:grpSpPr>
        <p:sp>
          <p:nvSpPr>
            <p:cNvPr id="148" name="Oval 40"/>
            <p:cNvSpPr>
              <a:spLocks noChangeArrowheads="1"/>
            </p:cNvSpPr>
            <p:nvPr/>
          </p:nvSpPr>
          <p:spPr bwMode="auto">
            <a:xfrm>
              <a:off x="912" y="1056"/>
              <a:ext cx="336" cy="33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s-CL">
                <a:latin typeface="+mj-lt"/>
              </a:endParaRPr>
            </a:p>
          </p:txBody>
        </p:sp>
        <p:sp>
          <p:nvSpPr>
            <p:cNvPr id="149" name="Line 41"/>
            <p:cNvSpPr>
              <a:spLocks noChangeShapeType="1"/>
            </p:cNvSpPr>
            <p:nvPr/>
          </p:nvSpPr>
          <p:spPr bwMode="auto">
            <a:xfrm>
              <a:off x="960" y="1104"/>
              <a:ext cx="24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s-CL">
                <a:latin typeface="+mj-lt"/>
              </a:endParaRPr>
            </a:p>
          </p:txBody>
        </p:sp>
        <p:sp>
          <p:nvSpPr>
            <p:cNvPr id="150" name="Freeform 42"/>
            <p:cNvSpPr>
              <a:spLocks/>
            </p:cNvSpPr>
            <p:nvPr/>
          </p:nvSpPr>
          <p:spPr bwMode="auto">
            <a:xfrm>
              <a:off x="954" y="1100"/>
              <a:ext cx="228" cy="236"/>
            </a:xfrm>
            <a:custGeom>
              <a:avLst/>
              <a:gdLst>
                <a:gd name="T0" fmla="*/ 0 w 228"/>
                <a:gd name="T1" fmla="*/ 236 h 236"/>
                <a:gd name="T2" fmla="*/ 228 w 228"/>
                <a:gd name="T3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8" h="236">
                  <a:moveTo>
                    <a:pt x="0" y="236"/>
                  </a:moveTo>
                  <a:lnTo>
                    <a:pt x="228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s-CL">
                <a:latin typeface="+mj-lt"/>
              </a:endParaRPr>
            </a:p>
          </p:txBody>
        </p:sp>
        <p:sp>
          <p:nvSpPr>
            <p:cNvPr id="151" name="Text Box 43"/>
            <p:cNvSpPr txBox="1">
              <a:spLocks noChangeArrowheads="1"/>
            </p:cNvSpPr>
            <p:nvPr/>
          </p:nvSpPr>
          <p:spPr bwMode="auto">
            <a:xfrm>
              <a:off x="887" y="1152"/>
              <a:ext cx="16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es-ES_tradnl" sz="1000" b="1">
                  <a:latin typeface="+mj-lt"/>
                </a:rPr>
                <a:t>B</a:t>
              </a:r>
            </a:p>
          </p:txBody>
        </p:sp>
        <p:sp>
          <p:nvSpPr>
            <p:cNvPr id="152" name="Text Box 44"/>
            <p:cNvSpPr txBox="1">
              <a:spLocks noChangeArrowheads="1"/>
            </p:cNvSpPr>
            <p:nvPr/>
          </p:nvSpPr>
          <p:spPr bwMode="auto">
            <a:xfrm>
              <a:off x="1056" y="1152"/>
              <a:ext cx="21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es-ES_tradnl" sz="1000" b="1">
                  <a:latin typeface="+mj-lt"/>
                </a:rPr>
                <a:t>IG</a:t>
              </a:r>
            </a:p>
          </p:txBody>
        </p:sp>
        <p:sp>
          <p:nvSpPr>
            <p:cNvPr id="153" name="Text Box 45"/>
            <p:cNvSpPr txBox="1">
              <a:spLocks noChangeArrowheads="1"/>
            </p:cNvSpPr>
            <p:nvPr/>
          </p:nvSpPr>
          <p:spPr bwMode="auto">
            <a:xfrm>
              <a:off x="579" y="768"/>
              <a:ext cx="97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s-ES_tradnl" sz="1200" b="1" dirty="0" smtClean="0">
                  <a:latin typeface="+mj-lt"/>
                </a:rPr>
                <a:t>CONMUTADOR DE ENCENDIDO</a:t>
              </a:r>
              <a:endParaRPr lang="es-ES_tradnl" sz="1200" b="1" dirty="0">
                <a:latin typeface="+mj-lt"/>
              </a:endParaRPr>
            </a:p>
          </p:txBody>
        </p:sp>
      </p:grpSp>
      <p:grpSp>
        <p:nvGrpSpPr>
          <p:cNvPr id="102" name="Group 46"/>
          <p:cNvGrpSpPr>
            <a:grpSpLocks/>
          </p:cNvGrpSpPr>
          <p:nvPr/>
        </p:nvGrpSpPr>
        <p:grpSpPr bwMode="auto">
          <a:xfrm>
            <a:off x="3730625" y="972345"/>
            <a:ext cx="1090613" cy="766763"/>
            <a:chOff x="2330" y="672"/>
            <a:chExt cx="687" cy="483"/>
          </a:xfrm>
        </p:grpSpPr>
        <p:grpSp>
          <p:nvGrpSpPr>
            <p:cNvPr id="144" name="Group 47"/>
            <p:cNvGrpSpPr>
              <a:grpSpLocks/>
            </p:cNvGrpSpPr>
            <p:nvPr/>
          </p:nvGrpSpPr>
          <p:grpSpPr bwMode="auto">
            <a:xfrm>
              <a:off x="2496" y="672"/>
              <a:ext cx="336" cy="192"/>
              <a:chOff x="2400" y="672"/>
              <a:chExt cx="336" cy="192"/>
            </a:xfrm>
          </p:grpSpPr>
          <p:sp>
            <p:nvSpPr>
              <p:cNvPr id="146" name="AutoShape 48"/>
              <p:cNvSpPr>
                <a:spLocks noChangeArrowheads="1"/>
              </p:cNvSpPr>
              <p:nvPr/>
            </p:nvSpPr>
            <p:spPr bwMode="auto">
              <a:xfrm>
                <a:off x="2448" y="672"/>
                <a:ext cx="240" cy="192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s-CL">
                  <a:latin typeface="+mj-lt"/>
                </a:endParaRPr>
              </a:p>
            </p:txBody>
          </p:sp>
          <p:sp>
            <p:nvSpPr>
              <p:cNvPr id="147" name="Rectangle 49"/>
              <p:cNvSpPr>
                <a:spLocks noChangeArrowheads="1"/>
              </p:cNvSpPr>
              <p:nvPr/>
            </p:nvSpPr>
            <p:spPr bwMode="auto">
              <a:xfrm>
                <a:off x="2400" y="816"/>
                <a:ext cx="336" cy="48"/>
              </a:xfrm>
              <a:prstGeom prst="rect">
                <a:avLst/>
              </a:prstGeom>
              <a:gradFill rotWithShape="0">
                <a:gsLst>
                  <a:gs pos="0">
                    <a:srgbClr val="FFCC66">
                      <a:gamma/>
                      <a:shade val="46275"/>
                      <a:invGamma/>
                    </a:srgbClr>
                  </a:gs>
                  <a:gs pos="100000">
                    <a:srgbClr val="FFCC6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s-CL">
                  <a:latin typeface="+mj-lt"/>
                </a:endParaRPr>
              </a:p>
            </p:txBody>
          </p:sp>
        </p:grpSp>
        <p:sp>
          <p:nvSpPr>
            <p:cNvPr id="145" name="Text Box 50"/>
            <p:cNvSpPr txBox="1">
              <a:spLocks noChangeArrowheads="1"/>
            </p:cNvSpPr>
            <p:nvPr/>
          </p:nvSpPr>
          <p:spPr bwMode="auto">
            <a:xfrm>
              <a:off x="2330" y="864"/>
              <a:ext cx="68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s-ES_tradnl" sz="1200" b="1">
                  <a:latin typeface="+mj-lt"/>
                </a:rPr>
                <a:t>REGULADOR</a:t>
              </a:r>
            </a:p>
            <a:p>
              <a:pPr algn="ctr" eaLnBrk="0" hangingPunct="0"/>
              <a:r>
                <a:rPr lang="es-ES_tradnl" sz="1200" b="1">
                  <a:latin typeface="+mj-lt"/>
                </a:rPr>
                <a:t>DE VOLTAJE</a:t>
              </a:r>
            </a:p>
          </p:txBody>
        </p:sp>
      </p:grpSp>
      <p:grpSp>
        <p:nvGrpSpPr>
          <p:cNvPr id="103" name="Group 51"/>
          <p:cNvGrpSpPr>
            <a:grpSpLocks/>
          </p:cNvGrpSpPr>
          <p:nvPr/>
        </p:nvGrpSpPr>
        <p:grpSpPr bwMode="auto">
          <a:xfrm>
            <a:off x="7118350" y="1277144"/>
            <a:ext cx="1295400" cy="1647826"/>
            <a:chOff x="4464" y="864"/>
            <a:chExt cx="816" cy="1038"/>
          </a:xfrm>
        </p:grpSpPr>
        <p:sp>
          <p:nvSpPr>
            <p:cNvPr id="109" name="Rectangle 52"/>
            <p:cNvSpPr>
              <a:spLocks noChangeArrowheads="1"/>
            </p:cNvSpPr>
            <p:nvPr/>
          </p:nvSpPr>
          <p:spPr bwMode="auto">
            <a:xfrm>
              <a:off x="4752" y="960"/>
              <a:ext cx="144" cy="672"/>
            </a:xfrm>
            <a:prstGeom prst="rect">
              <a:avLst/>
            </a:prstGeom>
            <a:gradFill rotWithShape="0">
              <a:gsLst>
                <a:gs pos="0">
                  <a:srgbClr val="FFCC66">
                    <a:gamma/>
                    <a:shade val="46275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s-CL">
                <a:latin typeface="+mj-lt"/>
              </a:endParaRPr>
            </a:p>
          </p:txBody>
        </p:sp>
        <p:grpSp>
          <p:nvGrpSpPr>
            <p:cNvPr id="110" name="Group 53"/>
            <p:cNvGrpSpPr>
              <a:grpSpLocks/>
            </p:cNvGrpSpPr>
            <p:nvPr/>
          </p:nvGrpSpPr>
          <p:grpSpPr bwMode="auto">
            <a:xfrm>
              <a:off x="4464" y="960"/>
              <a:ext cx="318" cy="768"/>
              <a:chOff x="3456" y="1200"/>
              <a:chExt cx="318" cy="768"/>
            </a:xfrm>
          </p:grpSpPr>
          <p:sp>
            <p:nvSpPr>
              <p:cNvPr id="139" name="AutoShape 54"/>
              <p:cNvSpPr>
                <a:spLocks noChangeArrowheads="1"/>
              </p:cNvSpPr>
              <p:nvPr/>
            </p:nvSpPr>
            <p:spPr bwMode="auto">
              <a:xfrm>
                <a:off x="3456" y="1440"/>
                <a:ext cx="144" cy="192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s-CL">
                  <a:latin typeface="+mj-lt"/>
                </a:endParaRPr>
              </a:p>
            </p:txBody>
          </p:sp>
          <p:sp>
            <p:nvSpPr>
              <p:cNvPr id="140" name="AutoShape 55"/>
              <p:cNvSpPr>
                <a:spLocks noChangeArrowheads="1"/>
              </p:cNvSpPr>
              <p:nvPr/>
            </p:nvSpPr>
            <p:spPr bwMode="auto">
              <a:xfrm>
                <a:off x="3552" y="1200"/>
                <a:ext cx="192" cy="672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s-CL">
                  <a:latin typeface="+mj-lt"/>
                </a:endParaRPr>
              </a:p>
            </p:txBody>
          </p:sp>
          <p:sp>
            <p:nvSpPr>
              <p:cNvPr id="141" name="Freeform 56"/>
              <p:cNvSpPr>
                <a:spLocks/>
              </p:cNvSpPr>
              <p:nvPr/>
            </p:nvSpPr>
            <p:spPr bwMode="auto">
              <a:xfrm>
                <a:off x="3504" y="1632"/>
                <a:ext cx="240" cy="336"/>
              </a:xfrm>
              <a:custGeom>
                <a:avLst/>
                <a:gdLst>
                  <a:gd name="T0" fmla="*/ 240 w 240"/>
                  <a:gd name="T1" fmla="*/ 0 h 336"/>
                  <a:gd name="T2" fmla="*/ 0 w 240"/>
                  <a:gd name="T3" fmla="*/ 96 h 336"/>
                  <a:gd name="T4" fmla="*/ 0 w 240"/>
                  <a:gd name="T5" fmla="*/ 336 h 336"/>
                  <a:gd name="T6" fmla="*/ 48 w 240"/>
                  <a:gd name="T7" fmla="*/ 336 h 336"/>
                  <a:gd name="T8" fmla="*/ 48 w 240"/>
                  <a:gd name="T9" fmla="*/ 240 h 336"/>
                  <a:gd name="T10" fmla="*/ 240 w 240"/>
                  <a:gd name="T11" fmla="*/ 240 h 336"/>
                  <a:gd name="T12" fmla="*/ 240 w 240"/>
                  <a:gd name="T13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0" h="336">
                    <a:moveTo>
                      <a:pt x="240" y="0"/>
                    </a:moveTo>
                    <a:lnTo>
                      <a:pt x="0" y="96"/>
                    </a:lnTo>
                    <a:lnTo>
                      <a:pt x="0" y="336"/>
                    </a:lnTo>
                    <a:lnTo>
                      <a:pt x="48" y="336"/>
                    </a:lnTo>
                    <a:lnTo>
                      <a:pt x="48" y="240"/>
                    </a:lnTo>
                    <a:lnTo>
                      <a:pt x="240" y="240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s-CL">
                  <a:latin typeface="+mj-lt"/>
                </a:endParaRPr>
              </a:p>
            </p:txBody>
          </p:sp>
          <p:sp>
            <p:nvSpPr>
              <p:cNvPr id="142" name="Rectangle 57"/>
              <p:cNvSpPr>
                <a:spLocks noChangeArrowheads="1"/>
              </p:cNvSpPr>
              <p:nvPr/>
            </p:nvSpPr>
            <p:spPr bwMode="auto">
              <a:xfrm>
                <a:off x="3630" y="1440"/>
                <a:ext cx="144" cy="96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s-CL">
                  <a:latin typeface="+mj-lt"/>
                </a:endParaRPr>
              </a:p>
            </p:txBody>
          </p:sp>
          <p:sp>
            <p:nvSpPr>
              <p:cNvPr id="143" name="Rectangle 58"/>
              <p:cNvSpPr>
                <a:spLocks noChangeArrowheads="1"/>
              </p:cNvSpPr>
              <p:nvPr/>
            </p:nvSpPr>
            <p:spPr bwMode="auto">
              <a:xfrm>
                <a:off x="3504" y="1248"/>
                <a:ext cx="48" cy="14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s-CL">
                  <a:latin typeface="+mj-lt"/>
                </a:endParaRPr>
              </a:p>
            </p:txBody>
          </p:sp>
        </p:grpSp>
        <p:sp>
          <p:nvSpPr>
            <p:cNvPr id="111" name="Rectangle 59"/>
            <p:cNvSpPr>
              <a:spLocks noChangeArrowheads="1"/>
            </p:cNvSpPr>
            <p:nvPr/>
          </p:nvSpPr>
          <p:spPr bwMode="auto">
            <a:xfrm>
              <a:off x="4896" y="960"/>
              <a:ext cx="144" cy="67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s-CL">
                <a:latin typeface="+mj-lt"/>
              </a:endParaRPr>
            </a:p>
          </p:txBody>
        </p:sp>
        <p:sp>
          <p:nvSpPr>
            <p:cNvPr id="112" name="Rectangle 60"/>
            <p:cNvSpPr>
              <a:spLocks noChangeArrowheads="1"/>
            </p:cNvSpPr>
            <p:nvPr/>
          </p:nvSpPr>
          <p:spPr bwMode="auto">
            <a:xfrm>
              <a:off x="4896" y="1200"/>
              <a:ext cx="144" cy="9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s-CL">
                <a:latin typeface="+mj-lt"/>
              </a:endParaRPr>
            </a:p>
          </p:txBody>
        </p:sp>
        <p:sp>
          <p:nvSpPr>
            <p:cNvPr id="113" name="Freeform 61"/>
            <p:cNvSpPr>
              <a:spLocks/>
            </p:cNvSpPr>
            <p:nvPr/>
          </p:nvSpPr>
          <p:spPr bwMode="auto">
            <a:xfrm>
              <a:off x="4944" y="864"/>
              <a:ext cx="96" cy="144"/>
            </a:xfrm>
            <a:custGeom>
              <a:avLst/>
              <a:gdLst>
                <a:gd name="T0" fmla="*/ 96 w 96"/>
                <a:gd name="T1" fmla="*/ 96 h 144"/>
                <a:gd name="T2" fmla="*/ 96 w 96"/>
                <a:gd name="T3" fmla="*/ 0 h 144"/>
                <a:gd name="T4" fmla="*/ 48 w 96"/>
                <a:gd name="T5" fmla="*/ 0 h 144"/>
                <a:gd name="T6" fmla="*/ 48 w 96"/>
                <a:gd name="T7" fmla="*/ 96 h 144"/>
                <a:gd name="T8" fmla="*/ 0 w 96"/>
                <a:gd name="T9" fmla="*/ 144 h 144"/>
                <a:gd name="T10" fmla="*/ 96 w 96"/>
                <a:gd name="T11" fmla="*/ 144 h 144"/>
                <a:gd name="T12" fmla="*/ 96 w 96"/>
                <a:gd name="T13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44">
                  <a:moveTo>
                    <a:pt x="96" y="96"/>
                  </a:moveTo>
                  <a:lnTo>
                    <a:pt x="96" y="0"/>
                  </a:lnTo>
                  <a:lnTo>
                    <a:pt x="48" y="0"/>
                  </a:lnTo>
                  <a:lnTo>
                    <a:pt x="48" y="96"/>
                  </a:lnTo>
                  <a:lnTo>
                    <a:pt x="0" y="144"/>
                  </a:lnTo>
                  <a:lnTo>
                    <a:pt x="96" y="144"/>
                  </a:lnTo>
                  <a:lnTo>
                    <a:pt x="96" y="9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s-CL">
                <a:latin typeface="+mj-lt"/>
              </a:endParaRPr>
            </a:p>
          </p:txBody>
        </p:sp>
        <p:sp>
          <p:nvSpPr>
            <p:cNvPr id="114" name="Freeform 62"/>
            <p:cNvSpPr>
              <a:spLocks/>
            </p:cNvSpPr>
            <p:nvPr/>
          </p:nvSpPr>
          <p:spPr bwMode="auto">
            <a:xfrm>
              <a:off x="4944" y="1392"/>
              <a:ext cx="96" cy="336"/>
            </a:xfrm>
            <a:custGeom>
              <a:avLst/>
              <a:gdLst>
                <a:gd name="T0" fmla="*/ 0 w 96"/>
                <a:gd name="T1" fmla="*/ 0 h 336"/>
                <a:gd name="T2" fmla="*/ 96 w 96"/>
                <a:gd name="T3" fmla="*/ 0 h 336"/>
                <a:gd name="T4" fmla="*/ 96 w 96"/>
                <a:gd name="T5" fmla="*/ 336 h 336"/>
                <a:gd name="T6" fmla="*/ 48 w 96"/>
                <a:gd name="T7" fmla="*/ 336 h 336"/>
                <a:gd name="T8" fmla="*/ 48 w 96"/>
                <a:gd name="T9" fmla="*/ 96 h 336"/>
                <a:gd name="T10" fmla="*/ 0 w 96"/>
                <a:gd name="T11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36">
                  <a:moveTo>
                    <a:pt x="0" y="0"/>
                  </a:moveTo>
                  <a:lnTo>
                    <a:pt x="96" y="0"/>
                  </a:lnTo>
                  <a:lnTo>
                    <a:pt x="96" y="336"/>
                  </a:lnTo>
                  <a:lnTo>
                    <a:pt x="48" y="336"/>
                  </a:lnTo>
                  <a:lnTo>
                    <a:pt x="48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s-CL">
                <a:latin typeface="+mj-lt"/>
              </a:endParaRPr>
            </a:p>
          </p:txBody>
        </p:sp>
        <p:grpSp>
          <p:nvGrpSpPr>
            <p:cNvPr id="115" name="Group 63"/>
            <p:cNvGrpSpPr>
              <a:grpSpLocks/>
            </p:cNvGrpSpPr>
            <p:nvPr/>
          </p:nvGrpSpPr>
          <p:grpSpPr bwMode="auto">
            <a:xfrm>
              <a:off x="5038" y="1056"/>
              <a:ext cx="99" cy="480"/>
              <a:chOff x="4029" y="1296"/>
              <a:chExt cx="147" cy="480"/>
            </a:xfrm>
          </p:grpSpPr>
          <p:sp>
            <p:nvSpPr>
              <p:cNvPr id="134" name="Freeform 64"/>
              <p:cNvSpPr>
                <a:spLocks/>
              </p:cNvSpPr>
              <p:nvPr/>
            </p:nvSpPr>
            <p:spPr bwMode="auto">
              <a:xfrm>
                <a:off x="4032" y="1296"/>
                <a:ext cx="96" cy="480"/>
              </a:xfrm>
              <a:custGeom>
                <a:avLst/>
                <a:gdLst>
                  <a:gd name="T0" fmla="*/ 0 w 96"/>
                  <a:gd name="T1" fmla="*/ 0 h 480"/>
                  <a:gd name="T2" fmla="*/ 96 w 96"/>
                  <a:gd name="T3" fmla="*/ 192 h 480"/>
                  <a:gd name="T4" fmla="*/ 96 w 96"/>
                  <a:gd name="T5" fmla="*/ 288 h 480"/>
                  <a:gd name="T6" fmla="*/ 0 w 96"/>
                  <a:gd name="T7" fmla="*/ 480 h 480"/>
                  <a:gd name="T8" fmla="*/ 0 w 96"/>
                  <a:gd name="T9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480">
                    <a:moveTo>
                      <a:pt x="0" y="0"/>
                    </a:moveTo>
                    <a:lnTo>
                      <a:pt x="96" y="192"/>
                    </a:lnTo>
                    <a:lnTo>
                      <a:pt x="96" y="288"/>
                    </a:lnTo>
                    <a:lnTo>
                      <a:pt x="0" y="4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s-CL">
                  <a:latin typeface="+mj-lt"/>
                </a:endParaRPr>
              </a:p>
            </p:txBody>
          </p:sp>
          <p:sp>
            <p:nvSpPr>
              <p:cNvPr id="135" name="Freeform 65"/>
              <p:cNvSpPr>
                <a:spLocks/>
              </p:cNvSpPr>
              <p:nvPr/>
            </p:nvSpPr>
            <p:spPr bwMode="auto">
              <a:xfrm>
                <a:off x="4029" y="1452"/>
                <a:ext cx="51" cy="168"/>
              </a:xfrm>
              <a:custGeom>
                <a:avLst/>
                <a:gdLst>
                  <a:gd name="T0" fmla="*/ 3 w 51"/>
                  <a:gd name="T1" fmla="*/ 0 h 168"/>
                  <a:gd name="T2" fmla="*/ 51 w 51"/>
                  <a:gd name="T3" fmla="*/ 36 h 168"/>
                  <a:gd name="T4" fmla="*/ 51 w 51"/>
                  <a:gd name="T5" fmla="*/ 132 h 168"/>
                  <a:gd name="T6" fmla="*/ 0 w 51"/>
                  <a:gd name="T7" fmla="*/ 168 h 168"/>
                  <a:gd name="T8" fmla="*/ 3 w 51"/>
                  <a:gd name="T9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168">
                    <a:moveTo>
                      <a:pt x="3" y="0"/>
                    </a:moveTo>
                    <a:lnTo>
                      <a:pt x="51" y="36"/>
                    </a:lnTo>
                    <a:lnTo>
                      <a:pt x="51" y="132"/>
                    </a:lnTo>
                    <a:lnTo>
                      <a:pt x="0" y="16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s-CL">
                  <a:latin typeface="+mj-lt"/>
                </a:endParaRPr>
              </a:p>
            </p:txBody>
          </p:sp>
          <p:sp>
            <p:nvSpPr>
              <p:cNvPr id="136" name="Freeform 66"/>
              <p:cNvSpPr>
                <a:spLocks/>
              </p:cNvSpPr>
              <p:nvPr/>
            </p:nvSpPr>
            <p:spPr bwMode="auto">
              <a:xfrm>
                <a:off x="4032" y="1344"/>
                <a:ext cx="48" cy="114"/>
              </a:xfrm>
              <a:custGeom>
                <a:avLst/>
                <a:gdLst>
                  <a:gd name="T0" fmla="*/ 0 w 48"/>
                  <a:gd name="T1" fmla="*/ 0 h 114"/>
                  <a:gd name="T2" fmla="*/ 48 w 48"/>
                  <a:gd name="T3" fmla="*/ 96 h 114"/>
                  <a:gd name="T4" fmla="*/ 48 w 48"/>
                  <a:gd name="T5" fmla="*/ 114 h 114"/>
                  <a:gd name="T6" fmla="*/ 0 w 48"/>
                  <a:gd name="T7" fmla="*/ 63 h 114"/>
                  <a:gd name="T8" fmla="*/ 0 w 48"/>
                  <a:gd name="T9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14">
                    <a:moveTo>
                      <a:pt x="0" y="0"/>
                    </a:moveTo>
                    <a:lnTo>
                      <a:pt x="48" y="96"/>
                    </a:lnTo>
                    <a:lnTo>
                      <a:pt x="48" y="114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s-CL">
                  <a:latin typeface="+mj-lt"/>
                </a:endParaRPr>
              </a:p>
            </p:txBody>
          </p:sp>
          <p:sp>
            <p:nvSpPr>
              <p:cNvPr id="137" name="Freeform 67"/>
              <p:cNvSpPr>
                <a:spLocks/>
              </p:cNvSpPr>
              <p:nvPr/>
            </p:nvSpPr>
            <p:spPr bwMode="auto">
              <a:xfrm flipV="1">
                <a:off x="4032" y="1614"/>
                <a:ext cx="48" cy="114"/>
              </a:xfrm>
              <a:custGeom>
                <a:avLst/>
                <a:gdLst>
                  <a:gd name="T0" fmla="*/ 0 w 48"/>
                  <a:gd name="T1" fmla="*/ 0 h 114"/>
                  <a:gd name="T2" fmla="*/ 48 w 48"/>
                  <a:gd name="T3" fmla="*/ 96 h 114"/>
                  <a:gd name="T4" fmla="*/ 48 w 48"/>
                  <a:gd name="T5" fmla="*/ 114 h 114"/>
                  <a:gd name="T6" fmla="*/ 0 w 48"/>
                  <a:gd name="T7" fmla="*/ 63 h 114"/>
                  <a:gd name="T8" fmla="*/ 0 w 48"/>
                  <a:gd name="T9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14">
                    <a:moveTo>
                      <a:pt x="0" y="0"/>
                    </a:moveTo>
                    <a:lnTo>
                      <a:pt x="48" y="96"/>
                    </a:lnTo>
                    <a:lnTo>
                      <a:pt x="48" y="114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s-CL">
                  <a:latin typeface="+mj-lt"/>
                </a:endParaRPr>
              </a:p>
            </p:txBody>
          </p:sp>
          <p:sp>
            <p:nvSpPr>
              <p:cNvPr id="138" name="Rectangle 68"/>
              <p:cNvSpPr>
                <a:spLocks noChangeArrowheads="1"/>
              </p:cNvSpPr>
              <p:nvPr/>
            </p:nvSpPr>
            <p:spPr bwMode="auto">
              <a:xfrm>
                <a:off x="4128" y="1488"/>
                <a:ext cx="48" cy="9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s-CL">
                  <a:latin typeface="+mj-lt"/>
                </a:endParaRPr>
              </a:p>
            </p:txBody>
          </p:sp>
        </p:grpSp>
        <p:grpSp>
          <p:nvGrpSpPr>
            <p:cNvPr id="116" name="Group 69"/>
            <p:cNvGrpSpPr>
              <a:grpSpLocks/>
            </p:cNvGrpSpPr>
            <p:nvPr/>
          </p:nvGrpSpPr>
          <p:grpSpPr bwMode="auto">
            <a:xfrm>
              <a:off x="5040" y="960"/>
              <a:ext cx="96" cy="672"/>
              <a:chOff x="4032" y="1200"/>
              <a:chExt cx="96" cy="672"/>
            </a:xfrm>
          </p:grpSpPr>
          <p:sp>
            <p:nvSpPr>
              <p:cNvPr id="123" name="Freeform 70"/>
              <p:cNvSpPr>
                <a:spLocks/>
              </p:cNvSpPr>
              <p:nvPr/>
            </p:nvSpPr>
            <p:spPr bwMode="auto">
              <a:xfrm>
                <a:off x="4032" y="1200"/>
                <a:ext cx="96" cy="112"/>
              </a:xfrm>
              <a:custGeom>
                <a:avLst/>
                <a:gdLst>
                  <a:gd name="T0" fmla="*/ 0 w 240"/>
                  <a:gd name="T1" fmla="*/ 0 h 240"/>
                  <a:gd name="T2" fmla="*/ 240 w 240"/>
                  <a:gd name="T3" fmla="*/ 0 h 240"/>
                  <a:gd name="T4" fmla="*/ 240 w 240"/>
                  <a:gd name="T5" fmla="*/ 240 h 240"/>
                  <a:gd name="T6" fmla="*/ 144 w 240"/>
                  <a:gd name="T7" fmla="*/ 240 h 240"/>
                  <a:gd name="T8" fmla="*/ 96 w 240"/>
                  <a:gd name="T9" fmla="*/ 144 h 240"/>
                  <a:gd name="T10" fmla="*/ 0 w 240"/>
                  <a:gd name="T11" fmla="*/ 144 h 240"/>
                  <a:gd name="T12" fmla="*/ 0 w 240"/>
                  <a:gd name="T13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0" h="240">
                    <a:moveTo>
                      <a:pt x="0" y="0"/>
                    </a:moveTo>
                    <a:lnTo>
                      <a:pt x="240" y="0"/>
                    </a:lnTo>
                    <a:lnTo>
                      <a:pt x="240" y="240"/>
                    </a:lnTo>
                    <a:lnTo>
                      <a:pt x="144" y="240"/>
                    </a:lnTo>
                    <a:lnTo>
                      <a:pt x="96" y="144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CC66">
                      <a:gamma/>
                      <a:shade val="46275"/>
                      <a:invGamma/>
                    </a:srgbClr>
                  </a:gs>
                  <a:gs pos="100000">
                    <a:srgbClr val="FFCC6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s-CL">
                  <a:latin typeface="+mj-lt"/>
                </a:endParaRPr>
              </a:p>
            </p:txBody>
          </p:sp>
          <p:sp>
            <p:nvSpPr>
              <p:cNvPr id="124" name="Freeform 71"/>
              <p:cNvSpPr>
                <a:spLocks/>
              </p:cNvSpPr>
              <p:nvPr/>
            </p:nvSpPr>
            <p:spPr bwMode="auto">
              <a:xfrm>
                <a:off x="4032" y="1312"/>
                <a:ext cx="96" cy="112"/>
              </a:xfrm>
              <a:custGeom>
                <a:avLst/>
                <a:gdLst>
                  <a:gd name="T0" fmla="*/ 0 w 240"/>
                  <a:gd name="T1" fmla="*/ 0 h 240"/>
                  <a:gd name="T2" fmla="*/ 240 w 240"/>
                  <a:gd name="T3" fmla="*/ 0 h 240"/>
                  <a:gd name="T4" fmla="*/ 240 w 240"/>
                  <a:gd name="T5" fmla="*/ 240 h 240"/>
                  <a:gd name="T6" fmla="*/ 144 w 240"/>
                  <a:gd name="T7" fmla="*/ 240 h 240"/>
                  <a:gd name="T8" fmla="*/ 96 w 240"/>
                  <a:gd name="T9" fmla="*/ 144 h 240"/>
                  <a:gd name="T10" fmla="*/ 0 w 240"/>
                  <a:gd name="T11" fmla="*/ 144 h 240"/>
                  <a:gd name="T12" fmla="*/ 0 w 240"/>
                  <a:gd name="T13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0" h="240">
                    <a:moveTo>
                      <a:pt x="0" y="0"/>
                    </a:moveTo>
                    <a:lnTo>
                      <a:pt x="240" y="0"/>
                    </a:lnTo>
                    <a:lnTo>
                      <a:pt x="240" y="240"/>
                    </a:lnTo>
                    <a:lnTo>
                      <a:pt x="144" y="240"/>
                    </a:lnTo>
                    <a:lnTo>
                      <a:pt x="96" y="144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CC66">
                      <a:gamma/>
                      <a:shade val="46275"/>
                      <a:invGamma/>
                    </a:srgbClr>
                  </a:gs>
                  <a:gs pos="100000">
                    <a:srgbClr val="FFCC6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s-CL">
                  <a:latin typeface="+mj-lt"/>
                </a:endParaRPr>
              </a:p>
            </p:txBody>
          </p:sp>
          <p:sp>
            <p:nvSpPr>
              <p:cNvPr id="125" name="Freeform 72"/>
              <p:cNvSpPr>
                <a:spLocks/>
              </p:cNvSpPr>
              <p:nvPr/>
            </p:nvSpPr>
            <p:spPr bwMode="auto">
              <a:xfrm>
                <a:off x="4032" y="1693"/>
                <a:ext cx="96" cy="112"/>
              </a:xfrm>
              <a:custGeom>
                <a:avLst/>
                <a:gdLst>
                  <a:gd name="T0" fmla="*/ 0 w 240"/>
                  <a:gd name="T1" fmla="*/ 0 h 240"/>
                  <a:gd name="T2" fmla="*/ 144 w 240"/>
                  <a:gd name="T3" fmla="*/ 0 h 240"/>
                  <a:gd name="T4" fmla="*/ 192 w 240"/>
                  <a:gd name="T5" fmla="*/ 96 h 240"/>
                  <a:gd name="T6" fmla="*/ 240 w 240"/>
                  <a:gd name="T7" fmla="*/ 96 h 240"/>
                  <a:gd name="T8" fmla="*/ 240 w 240"/>
                  <a:gd name="T9" fmla="*/ 240 h 240"/>
                  <a:gd name="T10" fmla="*/ 0 w 240"/>
                  <a:gd name="T11" fmla="*/ 240 h 240"/>
                  <a:gd name="T12" fmla="*/ 0 w 240"/>
                  <a:gd name="T13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0" h="240">
                    <a:moveTo>
                      <a:pt x="0" y="0"/>
                    </a:moveTo>
                    <a:lnTo>
                      <a:pt x="144" y="0"/>
                    </a:lnTo>
                    <a:lnTo>
                      <a:pt x="192" y="96"/>
                    </a:lnTo>
                    <a:lnTo>
                      <a:pt x="240" y="96"/>
                    </a:lnTo>
                    <a:lnTo>
                      <a:pt x="240" y="240"/>
                    </a:lnTo>
                    <a:lnTo>
                      <a:pt x="0" y="24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CC66"/>
                  </a:gs>
                  <a:gs pos="100000">
                    <a:srgbClr val="FFCC6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s-CL">
                  <a:latin typeface="+mj-lt"/>
                </a:endParaRPr>
              </a:p>
            </p:txBody>
          </p:sp>
          <p:sp>
            <p:nvSpPr>
              <p:cNvPr id="126" name="Freeform 73"/>
              <p:cNvSpPr>
                <a:spLocks/>
              </p:cNvSpPr>
              <p:nvPr/>
            </p:nvSpPr>
            <p:spPr bwMode="auto">
              <a:xfrm>
                <a:off x="4032" y="1827"/>
                <a:ext cx="96" cy="45"/>
              </a:xfrm>
              <a:custGeom>
                <a:avLst/>
                <a:gdLst>
                  <a:gd name="T0" fmla="*/ 0 w 240"/>
                  <a:gd name="T1" fmla="*/ 0 h 96"/>
                  <a:gd name="T2" fmla="*/ 144 w 240"/>
                  <a:gd name="T3" fmla="*/ 0 h 96"/>
                  <a:gd name="T4" fmla="*/ 174 w 240"/>
                  <a:gd name="T5" fmla="*/ 54 h 96"/>
                  <a:gd name="T6" fmla="*/ 240 w 240"/>
                  <a:gd name="T7" fmla="*/ 48 h 96"/>
                  <a:gd name="T8" fmla="*/ 240 w 240"/>
                  <a:gd name="T9" fmla="*/ 96 h 96"/>
                  <a:gd name="T10" fmla="*/ 0 w 240"/>
                  <a:gd name="T11" fmla="*/ 96 h 96"/>
                  <a:gd name="T12" fmla="*/ 0 w 240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0" h="96">
                    <a:moveTo>
                      <a:pt x="0" y="0"/>
                    </a:moveTo>
                    <a:lnTo>
                      <a:pt x="144" y="0"/>
                    </a:lnTo>
                    <a:lnTo>
                      <a:pt x="174" y="54"/>
                    </a:lnTo>
                    <a:lnTo>
                      <a:pt x="240" y="48"/>
                    </a:lnTo>
                    <a:lnTo>
                      <a:pt x="240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CC66"/>
                  </a:gs>
                  <a:gs pos="100000">
                    <a:srgbClr val="FFCC6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s-CL">
                  <a:latin typeface="+mj-lt"/>
                </a:endParaRPr>
              </a:p>
            </p:txBody>
          </p:sp>
          <p:sp>
            <p:nvSpPr>
              <p:cNvPr id="127" name="Rectangle 74"/>
              <p:cNvSpPr>
                <a:spLocks noChangeArrowheads="1"/>
              </p:cNvSpPr>
              <p:nvPr/>
            </p:nvSpPr>
            <p:spPr bwMode="auto">
              <a:xfrm>
                <a:off x="4109" y="1805"/>
                <a:ext cx="19" cy="45"/>
              </a:xfrm>
              <a:prstGeom prst="rect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CC6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s-CL">
                  <a:latin typeface="+mj-lt"/>
                </a:endParaRPr>
              </a:p>
            </p:txBody>
          </p:sp>
          <p:sp>
            <p:nvSpPr>
              <p:cNvPr id="128" name="Rectangle 75"/>
              <p:cNvSpPr>
                <a:spLocks noChangeArrowheads="1"/>
              </p:cNvSpPr>
              <p:nvPr/>
            </p:nvSpPr>
            <p:spPr bwMode="auto">
              <a:xfrm>
                <a:off x="4109" y="1626"/>
                <a:ext cx="19" cy="112"/>
              </a:xfrm>
              <a:prstGeom prst="rect">
                <a:avLst/>
              </a:prstGeom>
              <a:gradFill rotWithShape="0">
                <a:gsLst>
                  <a:gs pos="0">
                    <a:srgbClr val="FFCC66"/>
                  </a:gs>
                  <a:gs pos="100000">
                    <a:srgbClr val="FFCC6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s-CL">
                  <a:latin typeface="+mj-lt"/>
                </a:endParaRPr>
              </a:p>
            </p:txBody>
          </p:sp>
          <p:sp>
            <p:nvSpPr>
              <p:cNvPr id="129" name="Rectangle 76"/>
              <p:cNvSpPr>
                <a:spLocks noChangeArrowheads="1"/>
              </p:cNvSpPr>
              <p:nvPr/>
            </p:nvSpPr>
            <p:spPr bwMode="auto">
              <a:xfrm>
                <a:off x="4109" y="1491"/>
                <a:ext cx="19" cy="90"/>
              </a:xfrm>
              <a:prstGeom prst="rect">
                <a:avLst/>
              </a:prstGeom>
              <a:gradFill rotWithShape="0">
                <a:gsLst>
                  <a:gs pos="0">
                    <a:srgbClr val="FFCC66">
                      <a:gamma/>
                      <a:shade val="46275"/>
                      <a:invGamma/>
                    </a:srgbClr>
                  </a:gs>
                  <a:gs pos="50000">
                    <a:srgbClr val="FFCC66"/>
                  </a:gs>
                  <a:gs pos="100000">
                    <a:srgbClr val="FFCC6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s-CL">
                  <a:latin typeface="+mj-lt"/>
                </a:endParaRPr>
              </a:p>
            </p:txBody>
          </p:sp>
          <p:sp>
            <p:nvSpPr>
              <p:cNvPr id="130" name="Rectangle 77"/>
              <p:cNvSpPr>
                <a:spLocks noChangeArrowheads="1"/>
              </p:cNvSpPr>
              <p:nvPr/>
            </p:nvSpPr>
            <p:spPr bwMode="auto">
              <a:xfrm>
                <a:off x="4109" y="1424"/>
                <a:ext cx="19" cy="22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s-CL">
                  <a:latin typeface="+mj-lt"/>
                </a:endParaRPr>
              </a:p>
            </p:txBody>
          </p:sp>
          <p:sp>
            <p:nvSpPr>
              <p:cNvPr id="131" name="Rectangle 78"/>
              <p:cNvSpPr>
                <a:spLocks noChangeArrowheads="1"/>
              </p:cNvSpPr>
              <p:nvPr/>
            </p:nvSpPr>
            <p:spPr bwMode="auto">
              <a:xfrm>
                <a:off x="4109" y="1200"/>
                <a:ext cx="19" cy="112"/>
              </a:xfrm>
              <a:prstGeom prst="rect">
                <a:avLst/>
              </a:prstGeom>
              <a:gradFill rotWithShape="0">
                <a:gsLst>
                  <a:gs pos="0">
                    <a:srgbClr val="FFCC66">
                      <a:gamma/>
                      <a:shade val="46275"/>
                      <a:invGamma/>
                    </a:srgbClr>
                  </a:gs>
                  <a:gs pos="100000">
                    <a:srgbClr val="FFCC6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s-CL">
                  <a:latin typeface="+mj-lt"/>
                </a:endParaRPr>
              </a:p>
            </p:txBody>
          </p:sp>
          <p:sp>
            <p:nvSpPr>
              <p:cNvPr id="132" name="Freeform 79"/>
              <p:cNvSpPr>
                <a:spLocks/>
              </p:cNvSpPr>
              <p:nvPr/>
            </p:nvSpPr>
            <p:spPr bwMode="auto">
              <a:xfrm>
                <a:off x="4032" y="1424"/>
                <a:ext cx="96" cy="90"/>
              </a:xfrm>
              <a:custGeom>
                <a:avLst/>
                <a:gdLst>
                  <a:gd name="T0" fmla="*/ 240 w 240"/>
                  <a:gd name="T1" fmla="*/ 48 h 192"/>
                  <a:gd name="T2" fmla="*/ 144 w 240"/>
                  <a:gd name="T3" fmla="*/ 48 h 192"/>
                  <a:gd name="T4" fmla="*/ 96 w 240"/>
                  <a:gd name="T5" fmla="*/ 0 h 192"/>
                  <a:gd name="T6" fmla="*/ 0 w 240"/>
                  <a:gd name="T7" fmla="*/ 0 h 192"/>
                  <a:gd name="T8" fmla="*/ 0 w 240"/>
                  <a:gd name="T9" fmla="*/ 192 h 192"/>
                  <a:gd name="T10" fmla="*/ 144 w 240"/>
                  <a:gd name="T11" fmla="*/ 192 h 192"/>
                  <a:gd name="T12" fmla="*/ 240 w 240"/>
                  <a:gd name="T13" fmla="*/ 144 h 192"/>
                  <a:gd name="T14" fmla="*/ 240 w 240"/>
                  <a:gd name="T15" fmla="*/ 4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0" h="192">
                    <a:moveTo>
                      <a:pt x="240" y="48"/>
                    </a:moveTo>
                    <a:lnTo>
                      <a:pt x="144" y="48"/>
                    </a:lnTo>
                    <a:lnTo>
                      <a:pt x="96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144" y="192"/>
                    </a:lnTo>
                    <a:lnTo>
                      <a:pt x="240" y="144"/>
                    </a:lnTo>
                    <a:lnTo>
                      <a:pt x="240" y="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CC66">
                      <a:gamma/>
                      <a:shade val="46275"/>
                      <a:invGamma/>
                    </a:srgbClr>
                  </a:gs>
                  <a:gs pos="50000">
                    <a:srgbClr val="FFCC66"/>
                  </a:gs>
                  <a:gs pos="100000">
                    <a:srgbClr val="FFCC6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s-CL">
                  <a:latin typeface="+mj-lt"/>
                </a:endParaRPr>
              </a:p>
            </p:txBody>
          </p:sp>
          <p:sp>
            <p:nvSpPr>
              <p:cNvPr id="133" name="Freeform 80"/>
              <p:cNvSpPr>
                <a:spLocks/>
              </p:cNvSpPr>
              <p:nvPr/>
            </p:nvSpPr>
            <p:spPr bwMode="auto">
              <a:xfrm>
                <a:off x="4032" y="1536"/>
                <a:ext cx="96" cy="90"/>
              </a:xfrm>
              <a:custGeom>
                <a:avLst/>
                <a:gdLst>
                  <a:gd name="T0" fmla="*/ 240 w 240"/>
                  <a:gd name="T1" fmla="*/ 96 h 192"/>
                  <a:gd name="T2" fmla="*/ 144 w 240"/>
                  <a:gd name="T3" fmla="*/ 0 h 192"/>
                  <a:gd name="T4" fmla="*/ 0 w 240"/>
                  <a:gd name="T5" fmla="*/ 0 h 192"/>
                  <a:gd name="T6" fmla="*/ 0 w 240"/>
                  <a:gd name="T7" fmla="*/ 192 h 192"/>
                  <a:gd name="T8" fmla="*/ 240 w 240"/>
                  <a:gd name="T9" fmla="*/ 192 h 192"/>
                  <a:gd name="T10" fmla="*/ 240 w 240"/>
                  <a:gd name="T11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192">
                    <a:moveTo>
                      <a:pt x="240" y="96"/>
                    </a:moveTo>
                    <a:lnTo>
                      <a:pt x="144" y="0"/>
                    </a:lnTo>
                    <a:lnTo>
                      <a:pt x="0" y="0"/>
                    </a:lnTo>
                    <a:lnTo>
                      <a:pt x="0" y="192"/>
                    </a:lnTo>
                    <a:lnTo>
                      <a:pt x="240" y="192"/>
                    </a:lnTo>
                    <a:lnTo>
                      <a:pt x="240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CC66"/>
                  </a:gs>
                  <a:gs pos="100000">
                    <a:srgbClr val="FFCC6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s-CL">
                  <a:latin typeface="+mj-lt"/>
                </a:endParaRPr>
              </a:p>
            </p:txBody>
          </p:sp>
        </p:grpSp>
        <p:grpSp>
          <p:nvGrpSpPr>
            <p:cNvPr id="117" name="Group 81"/>
            <p:cNvGrpSpPr>
              <a:grpSpLocks/>
            </p:cNvGrpSpPr>
            <p:nvPr/>
          </p:nvGrpSpPr>
          <p:grpSpPr bwMode="auto">
            <a:xfrm>
              <a:off x="5136" y="1056"/>
              <a:ext cx="96" cy="480"/>
              <a:chOff x="4128" y="1296"/>
              <a:chExt cx="96" cy="480"/>
            </a:xfrm>
          </p:grpSpPr>
          <p:sp>
            <p:nvSpPr>
              <p:cNvPr id="121" name="Freeform 82"/>
              <p:cNvSpPr>
                <a:spLocks/>
              </p:cNvSpPr>
              <p:nvPr/>
            </p:nvSpPr>
            <p:spPr bwMode="auto">
              <a:xfrm>
                <a:off x="4128" y="1296"/>
                <a:ext cx="96" cy="480"/>
              </a:xfrm>
              <a:custGeom>
                <a:avLst/>
                <a:gdLst>
                  <a:gd name="T0" fmla="*/ 0 w 96"/>
                  <a:gd name="T1" fmla="*/ 0 h 480"/>
                  <a:gd name="T2" fmla="*/ 0 w 96"/>
                  <a:gd name="T3" fmla="*/ 480 h 480"/>
                  <a:gd name="T4" fmla="*/ 45 w 96"/>
                  <a:gd name="T5" fmla="*/ 396 h 480"/>
                  <a:gd name="T6" fmla="*/ 96 w 96"/>
                  <a:gd name="T7" fmla="*/ 480 h 480"/>
                  <a:gd name="T8" fmla="*/ 96 w 96"/>
                  <a:gd name="T9" fmla="*/ 0 h 480"/>
                  <a:gd name="T10" fmla="*/ 48 w 96"/>
                  <a:gd name="T11" fmla="*/ 72 h 480"/>
                  <a:gd name="T12" fmla="*/ 0 w 96"/>
                  <a:gd name="T1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480">
                    <a:moveTo>
                      <a:pt x="0" y="0"/>
                    </a:moveTo>
                    <a:lnTo>
                      <a:pt x="0" y="480"/>
                    </a:lnTo>
                    <a:lnTo>
                      <a:pt x="45" y="396"/>
                    </a:lnTo>
                    <a:lnTo>
                      <a:pt x="96" y="480"/>
                    </a:lnTo>
                    <a:lnTo>
                      <a:pt x="96" y="0"/>
                    </a:lnTo>
                    <a:lnTo>
                      <a:pt x="48" y="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s-CL">
                  <a:latin typeface="+mj-lt"/>
                </a:endParaRPr>
              </a:p>
            </p:txBody>
          </p:sp>
          <p:sp>
            <p:nvSpPr>
              <p:cNvPr id="122" name="Freeform 83"/>
              <p:cNvSpPr>
                <a:spLocks/>
              </p:cNvSpPr>
              <p:nvPr/>
            </p:nvSpPr>
            <p:spPr bwMode="auto">
              <a:xfrm>
                <a:off x="4173" y="1356"/>
                <a:ext cx="1" cy="348"/>
              </a:xfrm>
              <a:custGeom>
                <a:avLst/>
                <a:gdLst>
                  <a:gd name="T0" fmla="*/ 0 w 1"/>
                  <a:gd name="T1" fmla="*/ 0 h 348"/>
                  <a:gd name="T2" fmla="*/ 0 w 1"/>
                  <a:gd name="T3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348">
                    <a:moveTo>
                      <a:pt x="0" y="0"/>
                    </a:moveTo>
                    <a:lnTo>
                      <a:pt x="0" y="34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s-CL">
                  <a:latin typeface="+mj-lt"/>
                </a:endParaRPr>
              </a:p>
            </p:txBody>
          </p:sp>
        </p:grpSp>
        <p:sp>
          <p:nvSpPr>
            <p:cNvPr id="118" name="Rectangle 84"/>
            <p:cNvSpPr>
              <a:spLocks noChangeArrowheads="1"/>
            </p:cNvSpPr>
            <p:nvPr/>
          </p:nvSpPr>
          <p:spPr bwMode="auto">
            <a:xfrm>
              <a:off x="5232" y="1248"/>
              <a:ext cx="48" cy="9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s-CL">
                <a:latin typeface="+mj-lt"/>
              </a:endParaRPr>
            </a:p>
          </p:txBody>
        </p:sp>
        <p:sp>
          <p:nvSpPr>
            <p:cNvPr id="119" name="Freeform 85"/>
            <p:cNvSpPr>
              <a:spLocks/>
            </p:cNvSpPr>
            <p:nvPr/>
          </p:nvSpPr>
          <p:spPr bwMode="auto">
            <a:xfrm>
              <a:off x="4752" y="1233"/>
              <a:ext cx="141" cy="30"/>
            </a:xfrm>
            <a:custGeom>
              <a:avLst/>
              <a:gdLst>
                <a:gd name="T0" fmla="*/ 0 w 141"/>
                <a:gd name="T1" fmla="*/ 30 h 30"/>
                <a:gd name="T2" fmla="*/ 141 w 141"/>
                <a:gd name="T3" fmla="*/ 30 h 30"/>
                <a:gd name="T4" fmla="*/ 141 w 141"/>
                <a:gd name="T5" fmla="*/ 0 h 30"/>
                <a:gd name="T6" fmla="*/ 0 w 141"/>
                <a:gd name="T7" fmla="*/ 0 h 30"/>
                <a:gd name="T8" fmla="*/ 0 w 141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30">
                  <a:moveTo>
                    <a:pt x="0" y="30"/>
                  </a:moveTo>
                  <a:lnTo>
                    <a:pt x="141" y="30"/>
                  </a:lnTo>
                  <a:lnTo>
                    <a:pt x="141" y="0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s-CL">
                <a:latin typeface="+mj-lt"/>
              </a:endParaRPr>
            </a:p>
          </p:txBody>
        </p:sp>
        <p:sp>
          <p:nvSpPr>
            <p:cNvPr id="120" name="Text Box 86"/>
            <p:cNvSpPr txBox="1">
              <a:spLocks noChangeArrowheads="1"/>
            </p:cNvSpPr>
            <p:nvPr/>
          </p:nvSpPr>
          <p:spPr bwMode="auto">
            <a:xfrm>
              <a:off x="4483" y="1728"/>
              <a:ext cx="72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es-ES_tradnl" sz="1200" b="1">
                  <a:latin typeface="+mj-lt"/>
                </a:rPr>
                <a:t>ALTERNADOR</a:t>
              </a:r>
            </a:p>
          </p:txBody>
        </p:sp>
      </p:grpSp>
      <p:grpSp>
        <p:nvGrpSpPr>
          <p:cNvPr id="104" name="Group 87"/>
          <p:cNvGrpSpPr>
            <a:grpSpLocks/>
          </p:cNvGrpSpPr>
          <p:nvPr/>
        </p:nvGrpSpPr>
        <p:grpSpPr bwMode="auto">
          <a:xfrm>
            <a:off x="3302000" y="2877346"/>
            <a:ext cx="1238250" cy="769938"/>
            <a:chOff x="2060" y="1872"/>
            <a:chExt cx="780" cy="485"/>
          </a:xfrm>
        </p:grpSpPr>
        <p:grpSp>
          <p:nvGrpSpPr>
            <p:cNvPr id="105" name="Group 88"/>
            <p:cNvGrpSpPr>
              <a:grpSpLocks/>
            </p:cNvGrpSpPr>
            <p:nvPr/>
          </p:nvGrpSpPr>
          <p:grpSpPr bwMode="auto">
            <a:xfrm>
              <a:off x="2304" y="1872"/>
              <a:ext cx="336" cy="336"/>
              <a:chOff x="1488" y="1632"/>
              <a:chExt cx="336" cy="336"/>
            </a:xfrm>
          </p:grpSpPr>
          <p:sp>
            <p:nvSpPr>
              <p:cNvPr id="107" name="Oval 89"/>
              <p:cNvSpPr>
                <a:spLocks noChangeArrowheads="1"/>
              </p:cNvSpPr>
              <p:nvPr/>
            </p:nvSpPr>
            <p:spPr bwMode="auto">
              <a:xfrm>
                <a:off x="1488" y="1632"/>
                <a:ext cx="336" cy="33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s-CL">
                  <a:latin typeface="+mj-lt"/>
                </a:endParaRPr>
              </a:p>
            </p:txBody>
          </p:sp>
          <p:sp>
            <p:nvSpPr>
              <p:cNvPr id="108" name="Text Box 90"/>
              <p:cNvSpPr txBox="1">
                <a:spLocks noChangeArrowheads="1"/>
              </p:cNvSpPr>
              <p:nvPr/>
            </p:nvSpPr>
            <p:spPr bwMode="auto">
              <a:xfrm>
                <a:off x="1536" y="1670"/>
                <a:ext cx="23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eaLnBrk="0" hangingPunct="0"/>
                <a:r>
                  <a:rPr lang="es-ES_tradnl" sz="2000" b="1">
                    <a:latin typeface="+mj-lt"/>
                  </a:rPr>
                  <a:t>A</a:t>
                </a:r>
              </a:p>
            </p:txBody>
          </p:sp>
        </p:grpSp>
        <p:sp>
          <p:nvSpPr>
            <p:cNvPr id="106" name="Text Box 91"/>
            <p:cNvSpPr txBox="1">
              <a:spLocks noChangeArrowheads="1"/>
            </p:cNvSpPr>
            <p:nvPr/>
          </p:nvSpPr>
          <p:spPr bwMode="auto">
            <a:xfrm>
              <a:off x="2060" y="2183"/>
              <a:ext cx="78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es-ES_tradnl" sz="1200" b="1">
                  <a:latin typeface="+mj-lt"/>
                </a:rPr>
                <a:t>AMPERIMETRO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933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uevo Template  IMAGEN  INACAP 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D3482061FEC3A4AB308AC9386657A56" ma:contentTypeVersion="10" ma:contentTypeDescription="Crear nuevo documento." ma:contentTypeScope="" ma:versionID="3e685daca58487cc668bda8c5191438c">
  <xsd:schema xmlns:xsd="http://www.w3.org/2001/XMLSchema" xmlns:xs="http://www.w3.org/2001/XMLSchema" xmlns:p="http://schemas.microsoft.com/office/2006/metadata/properties" xmlns:ns2="abe219db-0d57-434e-92c6-4bec4c6dd03d" xmlns:ns3="57966055-bb81-4d96-af7b-b5a7b76bd6ae" targetNamespace="http://schemas.microsoft.com/office/2006/metadata/properties" ma:root="true" ma:fieldsID="68105ee019b4ec564d3c73152220de64" ns2:_="" ns3:_="">
    <xsd:import namespace="abe219db-0d57-434e-92c6-4bec4c6dd03d"/>
    <xsd:import namespace="57966055-bb81-4d96-af7b-b5a7b76bd6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e219db-0d57-434e-92c6-4bec4c6dd0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66055-bb81-4d96-af7b-b5a7b76bd6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1E77ADA-B936-4373-8FC3-47BD7DD6A90B}"/>
</file>

<file path=customXml/itemProps2.xml><?xml version="1.0" encoding="utf-8"?>
<ds:datastoreItem xmlns:ds="http://schemas.openxmlformats.org/officeDocument/2006/customXml" ds:itemID="{6961523E-4F95-4D00-B10E-1351101EBE56}"/>
</file>

<file path=customXml/itemProps3.xml><?xml version="1.0" encoding="utf-8"?>
<ds:datastoreItem xmlns:ds="http://schemas.openxmlformats.org/officeDocument/2006/customXml" ds:itemID="{4429EA2F-74BE-481A-9C5A-4A56B198F649}"/>
</file>

<file path=docProps/app.xml><?xml version="1.0" encoding="utf-8"?>
<Properties xmlns="http://schemas.openxmlformats.org/officeDocument/2006/extended-properties" xmlns:vt="http://schemas.openxmlformats.org/officeDocument/2006/docPropsVTypes">
  <TotalTime>7717</TotalTime>
  <Words>1508</Words>
  <Application>Microsoft Office PowerPoint</Application>
  <PresentationFormat>Presentación en pantalla (4:3)</PresentationFormat>
  <Paragraphs>433</Paragraphs>
  <Slides>60</Slides>
  <Notes>35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60</vt:i4>
      </vt:variant>
    </vt:vector>
  </HeadingPairs>
  <TitlesOfParts>
    <vt:vector size="64" baseType="lpstr">
      <vt:lpstr>Tema de Office</vt:lpstr>
      <vt:lpstr>Diseño personalizado</vt:lpstr>
      <vt:lpstr>Nuevo Template  IMAGEN  INACAP 2011</vt:lpstr>
      <vt:lpstr>Imagen de mapa de bits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Personal</dc:creator>
  <cp:lastModifiedBy>Rodrigo</cp:lastModifiedBy>
  <cp:revision>191</cp:revision>
  <dcterms:created xsi:type="dcterms:W3CDTF">2013-08-08T15:19:03Z</dcterms:created>
  <dcterms:modified xsi:type="dcterms:W3CDTF">2013-09-27T19:33:55Z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0x0101003D3482061FEC3A4AB308AC9386657A56</vt:lpwstr>
  </property>
</Properties>
</file>