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7" r:id="rId10"/>
    <p:sldId id="266" r:id="rId11"/>
    <p:sldId id="278" r:id="rId12"/>
    <p:sldId id="268" r:id="rId13"/>
    <p:sldId id="269" r:id="rId14"/>
    <p:sldId id="270" r:id="rId15"/>
    <p:sldId id="279" r:id="rId16"/>
    <p:sldId id="272" r:id="rId17"/>
    <p:sldId id="280" r:id="rId18"/>
    <p:sldId id="274" r:id="rId19"/>
    <p:sldId id="275" r:id="rId20"/>
    <p:sldId id="276" r:id="rId21"/>
  </p:sldIdLst>
  <p:sldSz cx="12192000" cy="6858000"/>
  <p:notesSz cx="6858000" cy="9144000"/>
  <p:embeddedFontLst>
    <p:embeddedFont>
      <p:font typeface="Muli ExtraBold" panose="00000900000000000000" pitchFamily="2" charset="0"/>
      <p:bold r:id="rId23"/>
      <p:boldItalic r:id="rId24"/>
    </p:embeddedFont>
    <p:embeddedFont>
      <p:font typeface="Nunito" panose="02000503030000020003" pitchFamily="2" charset="0"/>
      <p:regular r:id="rId25"/>
      <p:bold r:id="rId26"/>
    </p:embeddedFont>
    <p:embeddedFont>
      <p:font typeface="Nunito Sans SemiBold" panose="00000700000000000000" pitchFamily="2" charset="0"/>
      <p:bold r:id="rId27"/>
      <p:boldItalic r:id="rId28"/>
    </p:embeddedFont>
    <p:embeddedFont>
      <p:font typeface="Sassoon Sans Std" panose="020B0503020103030203" pitchFamily="34" charset="0"/>
      <p:regular r:id="rId29"/>
      <p:bold r:id="rId30"/>
    </p:embeddedFont>
    <p:embeddedFont>
      <p:font typeface="Sassoon Sans Std Medium" panose="020B0703020103030203" pitchFamily="34" charset="0"/>
      <p:regular r:id="rId3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2" roundtripDataSignature="AMtx7mhRpo5mkb2Pw9Ht3jyKLG5kP5jE5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FF1C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9EE5EE-A39C-4E50-BB47-FA28EA5BBE8D}" v="17" dt="2025-01-17T18:44:24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customschemas.google.com/relationships/presentationmetadata" Target="metadata"/><Relationship Id="rId37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imena Zepeda Harasic" userId="90cf4ab7-3c32-4e50-a5d0-8fb63c062729" providerId="ADAL" clId="{1D9EE5EE-A39C-4E50-BB47-FA28EA5BBE8D}"/>
    <pc:docChg chg="custSel modSld">
      <pc:chgData name="Ximena Zepeda Harasic" userId="90cf4ab7-3c32-4e50-a5d0-8fb63c062729" providerId="ADAL" clId="{1D9EE5EE-A39C-4E50-BB47-FA28EA5BBE8D}" dt="2025-01-17T18:44:24.010" v="61" actId="108"/>
      <pc:docMkLst>
        <pc:docMk/>
      </pc:docMkLst>
      <pc:sldChg chg="modSp mod">
        <pc:chgData name="Ximena Zepeda Harasic" userId="90cf4ab7-3c32-4e50-a5d0-8fb63c062729" providerId="ADAL" clId="{1D9EE5EE-A39C-4E50-BB47-FA28EA5BBE8D}" dt="2025-01-17T18:36:47.239" v="22" actId="2711"/>
        <pc:sldMkLst>
          <pc:docMk/>
          <pc:sldMk cId="0" sldId="256"/>
        </pc:sldMkLst>
        <pc:spChg chg="mod">
          <ac:chgData name="Ximena Zepeda Harasic" userId="90cf4ab7-3c32-4e50-a5d0-8fb63c062729" providerId="ADAL" clId="{1D9EE5EE-A39C-4E50-BB47-FA28EA5BBE8D}" dt="2025-01-17T18:35:38.498" v="0" actId="207"/>
          <ac:spMkLst>
            <pc:docMk/>
            <pc:sldMk cId="0" sldId="256"/>
            <ac:spMk id="221" creationId="{00000000-0000-0000-0000-000000000000}"/>
          </ac:spMkLst>
        </pc:spChg>
        <pc:spChg chg="mod">
          <ac:chgData name="Ximena Zepeda Harasic" userId="90cf4ab7-3c32-4e50-a5d0-8fb63c062729" providerId="ADAL" clId="{1D9EE5EE-A39C-4E50-BB47-FA28EA5BBE8D}" dt="2025-01-17T18:36:47.239" v="22" actId="2711"/>
          <ac:spMkLst>
            <pc:docMk/>
            <pc:sldMk cId="0" sldId="256"/>
            <ac:spMk id="222" creationId="{00000000-0000-0000-0000-000000000000}"/>
          </ac:spMkLst>
        </pc:spChg>
        <pc:spChg chg="mod">
          <ac:chgData name="Ximena Zepeda Harasic" userId="90cf4ab7-3c32-4e50-a5d0-8fb63c062729" providerId="ADAL" clId="{1D9EE5EE-A39C-4E50-BB47-FA28EA5BBE8D}" dt="2025-01-17T18:36:28.884" v="19" actId="1076"/>
          <ac:spMkLst>
            <pc:docMk/>
            <pc:sldMk cId="0" sldId="256"/>
            <ac:spMk id="223" creationId="{00000000-0000-0000-0000-000000000000}"/>
          </ac:spMkLst>
        </pc:spChg>
      </pc:sldChg>
      <pc:sldChg chg="modSp mod">
        <pc:chgData name="Ximena Zepeda Harasic" userId="90cf4ab7-3c32-4e50-a5d0-8fb63c062729" providerId="ADAL" clId="{1D9EE5EE-A39C-4E50-BB47-FA28EA5BBE8D}" dt="2025-01-17T18:41:30.335" v="34" actId="14100"/>
        <pc:sldMkLst>
          <pc:docMk/>
          <pc:sldMk cId="0" sldId="258"/>
        </pc:sldMkLst>
        <pc:spChg chg="mod">
          <ac:chgData name="Ximena Zepeda Harasic" userId="90cf4ab7-3c32-4e50-a5d0-8fb63c062729" providerId="ADAL" clId="{1D9EE5EE-A39C-4E50-BB47-FA28EA5BBE8D}" dt="2025-01-17T18:41:30.335" v="34" actId="14100"/>
          <ac:spMkLst>
            <pc:docMk/>
            <pc:sldMk cId="0" sldId="258"/>
            <ac:spMk id="9" creationId="{69668971-1AD2-3F61-330B-4C361C6388F5}"/>
          </ac:spMkLst>
        </pc:spChg>
        <pc:spChg chg="mod">
          <ac:chgData name="Ximena Zepeda Harasic" userId="90cf4ab7-3c32-4e50-a5d0-8fb63c062729" providerId="ADAL" clId="{1D9EE5EE-A39C-4E50-BB47-FA28EA5BBE8D}" dt="2025-01-17T18:41:10.699" v="30" actId="14100"/>
          <ac:spMkLst>
            <pc:docMk/>
            <pc:sldMk cId="0" sldId="258"/>
            <ac:spMk id="237" creationId="{00000000-0000-0000-0000-000000000000}"/>
          </ac:spMkLst>
        </pc:spChg>
      </pc:sldChg>
      <pc:sldChg chg="modSp mod">
        <pc:chgData name="Ximena Zepeda Harasic" userId="90cf4ab7-3c32-4e50-a5d0-8fb63c062729" providerId="ADAL" clId="{1D9EE5EE-A39C-4E50-BB47-FA28EA5BBE8D}" dt="2025-01-17T18:41:56.484" v="37" actId="404"/>
        <pc:sldMkLst>
          <pc:docMk/>
          <pc:sldMk cId="0" sldId="263"/>
        </pc:sldMkLst>
        <pc:spChg chg="mod">
          <ac:chgData name="Ximena Zepeda Harasic" userId="90cf4ab7-3c32-4e50-a5d0-8fb63c062729" providerId="ADAL" clId="{1D9EE5EE-A39C-4E50-BB47-FA28EA5BBE8D}" dt="2025-01-17T18:41:56.484" v="37" actId="404"/>
          <ac:spMkLst>
            <pc:docMk/>
            <pc:sldMk cId="0" sldId="263"/>
            <ac:spMk id="312" creationId="{00000000-0000-0000-0000-000000000000}"/>
          </ac:spMkLst>
        </pc:spChg>
      </pc:sldChg>
      <pc:sldChg chg="modSp mod">
        <pc:chgData name="Ximena Zepeda Harasic" userId="90cf4ab7-3c32-4e50-a5d0-8fb63c062729" providerId="ADAL" clId="{1D9EE5EE-A39C-4E50-BB47-FA28EA5BBE8D}" dt="2025-01-17T18:44:24.010" v="61" actId="108"/>
        <pc:sldMkLst>
          <pc:docMk/>
          <pc:sldMk cId="0" sldId="276"/>
        </pc:sldMkLst>
        <pc:spChg chg="mod">
          <ac:chgData name="Ximena Zepeda Harasic" userId="90cf4ab7-3c32-4e50-a5d0-8fb63c062729" providerId="ADAL" clId="{1D9EE5EE-A39C-4E50-BB47-FA28EA5BBE8D}" dt="2025-01-17T18:43:40.149" v="56" actId="1076"/>
          <ac:spMkLst>
            <pc:docMk/>
            <pc:sldMk cId="0" sldId="276"/>
            <ac:spMk id="544" creationId="{00000000-0000-0000-0000-000000000000}"/>
          </ac:spMkLst>
        </pc:spChg>
        <pc:spChg chg="mod">
          <ac:chgData name="Ximena Zepeda Harasic" userId="90cf4ab7-3c32-4e50-a5d0-8fb63c062729" providerId="ADAL" clId="{1D9EE5EE-A39C-4E50-BB47-FA28EA5BBE8D}" dt="2025-01-17T18:44:24.010" v="61" actId="108"/>
          <ac:spMkLst>
            <pc:docMk/>
            <pc:sldMk cId="0" sldId="276"/>
            <ac:spMk id="574" creationId="{00000000-0000-0000-0000-000000000000}"/>
          </ac:spMkLst>
        </pc:spChg>
      </pc:sldChg>
      <pc:sldChg chg="addSp delSp modSp mod">
        <pc:chgData name="Ximena Zepeda Harasic" userId="90cf4ab7-3c32-4e50-a5d0-8fb63c062729" providerId="ADAL" clId="{1D9EE5EE-A39C-4E50-BB47-FA28EA5BBE8D}" dt="2025-01-17T18:42:19.232" v="39" actId="478"/>
        <pc:sldMkLst>
          <pc:docMk/>
          <pc:sldMk cId="1433930747" sldId="277"/>
        </pc:sldMkLst>
        <pc:spChg chg="add mod">
          <ac:chgData name="Ximena Zepeda Harasic" userId="90cf4ab7-3c32-4e50-a5d0-8fb63c062729" providerId="ADAL" clId="{1D9EE5EE-A39C-4E50-BB47-FA28EA5BBE8D}" dt="2025-01-17T18:42:16.541" v="38"/>
          <ac:spMkLst>
            <pc:docMk/>
            <pc:sldMk cId="1433930747" sldId="277"/>
            <ac:spMk id="3" creationId="{887E5166-155D-94CB-F2B0-15CA9F92C576}"/>
          </ac:spMkLst>
        </pc:spChg>
        <pc:spChg chg="del">
          <ac:chgData name="Ximena Zepeda Harasic" userId="90cf4ab7-3c32-4e50-a5d0-8fb63c062729" providerId="ADAL" clId="{1D9EE5EE-A39C-4E50-BB47-FA28EA5BBE8D}" dt="2025-01-17T18:42:19.232" v="39" actId="478"/>
          <ac:spMkLst>
            <pc:docMk/>
            <pc:sldMk cId="1433930747" sldId="277"/>
            <ac:spMk id="312" creationId="{0858AA61-F981-0A87-934C-56C2394DDC5C}"/>
          </ac:spMkLst>
        </pc:spChg>
      </pc:sldChg>
      <pc:sldChg chg="addSp delSp modSp mod">
        <pc:chgData name="Ximena Zepeda Harasic" userId="90cf4ab7-3c32-4e50-a5d0-8fb63c062729" providerId="ADAL" clId="{1D9EE5EE-A39C-4E50-BB47-FA28EA5BBE8D}" dt="2025-01-17T18:42:26.379" v="41"/>
        <pc:sldMkLst>
          <pc:docMk/>
          <pc:sldMk cId="2030085983" sldId="278"/>
        </pc:sldMkLst>
        <pc:spChg chg="add mod">
          <ac:chgData name="Ximena Zepeda Harasic" userId="90cf4ab7-3c32-4e50-a5d0-8fb63c062729" providerId="ADAL" clId="{1D9EE5EE-A39C-4E50-BB47-FA28EA5BBE8D}" dt="2025-01-17T18:42:26.379" v="41"/>
          <ac:spMkLst>
            <pc:docMk/>
            <pc:sldMk cId="2030085983" sldId="278"/>
            <ac:spMk id="3" creationId="{4754B785-B92D-FAF1-D1F0-41E1B35DEF61}"/>
          </ac:spMkLst>
        </pc:spChg>
        <pc:spChg chg="del">
          <ac:chgData name="Ximena Zepeda Harasic" userId="90cf4ab7-3c32-4e50-a5d0-8fb63c062729" providerId="ADAL" clId="{1D9EE5EE-A39C-4E50-BB47-FA28EA5BBE8D}" dt="2025-01-17T18:42:25.059" v="40" actId="478"/>
          <ac:spMkLst>
            <pc:docMk/>
            <pc:sldMk cId="2030085983" sldId="278"/>
            <ac:spMk id="312" creationId="{F6EA2F7A-14A9-7D55-4399-339F047905A4}"/>
          </ac:spMkLst>
        </pc:spChg>
      </pc:sldChg>
      <pc:sldChg chg="addSp delSp modSp mod">
        <pc:chgData name="Ximena Zepeda Harasic" userId="90cf4ab7-3c32-4e50-a5d0-8fb63c062729" providerId="ADAL" clId="{1D9EE5EE-A39C-4E50-BB47-FA28EA5BBE8D}" dt="2025-01-17T18:42:33.699" v="43"/>
        <pc:sldMkLst>
          <pc:docMk/>
          <pc:sldMk cId="2939621131" sldId="279"/>
        </pc:sldMkLst>
        <pc:spChg chg="add mod">
          <ac:chgData name="Ximena Zepeda Harasic" userId="90cf4ab7-3c32-4e50-a5d0-8fb63c062729" providerId="ADAL" clId="{1D9EE5EE-A39C-4E50-BB47-FA28EA5BBE8D}" dt="2025-01-17T18:42:33.699" v="43"/>
          <ac:spMkLst>
            <pc:docMk/>
            <pc:sldMk cId="2939621131" sldId="279"/>
            <ac:spMk id="3" creationId="{287F6AB5-8645-838B-B274-09BF6838B84B}"/>
          </ac:spMkLst>
        </pc:spChg>
        <pc:spChg chg="del">
          <ac:chgData name="Ximena Zepeda Harasic" userId="90cf4ab7-3c32-4e50-a5d0-8fb63c062729" providerId="ADAL" clId="{1D9EE5EE-A39C-4E50-BB47-FA28EA5BBE8D}" dt="2025-01-17T18:42:32.479" v="42" actId="478"/>
          <ac:spMkLst>
            <pc:docMk/>
            <pc:sldMk cId="2939621131" sldId="279"/>
            <ac:spMk id="312" creationId="{B37AC129-DF69-9553-ED2F-8455EA1D2626}"/>
          </ac:spMkLst>
        </pc:spChg>
      </pc:sldChg>
      <pc:sldChg chg="addSp delSp modSp mod">
        <pc:chgData name="Ximena Zepeda Harasic" userId="90cf4ab7-3c32-4e50-a5d0-8fb63c062729" providerId="ADAL" clId="{1D9EE5EE-A39C-4E50-BB47-FA28EA5BBE8D}" dt="2025-01-17T18:42:40.569" v="45"/>
        <pc:sldMkLst>
          <pc:docMk/>
          <pc:sldMk cId="4290184713" sldId="280"/>
        </pc:sldMkLst>
        <pc:spChg chg="add mod">
          <ac:chgData name="Ximena Zepeda Harasic" userId="90cf4ab7-3c32-4e50-a5d0-8fb63c062729" providerId="ADAL" clId="{1D9EE5EE-A39C-4E50-BB47-FA28EA5BBE8D}" dt="2025-01-17T18:42:40.569" v="45"/>
          <ac:spMkLst>
            <pc:docMk/>
            <pc:sldMk cId="4290184713" sldId="280"/>
            <ac:spMk id="3" creationId="{0D7C1148-3458-5F20-48B3-E1C86DED3D79}"/>
          </ac:spMkLst>
        </pc:spChg>
        <pc:spChg chg="del">
          <ac:chgData name="Ximena Zepeda Harasic" userId="90cf4ab7-3c32-4e50-a5d0-8fb63c062729" providerId="ADAL" clId="{1D9EE5EE-A39C-4E50-BB47-FA28EA5BBE8D}" dt="2025-01-17T18:42:39.289" v="44" actId="478"/>
          <ac:spMkLst>
            <pc:docMk/>
            <pc:sldMk cId="4290184713" sldId="280"/>
            <ac:spMk id="312" creationId="{87103C9E-D163-1A81-A23D-3DC1E092316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7" name="Google Shape;347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>
          <a:extLst>
            <a:ext uri="{FF2B5EF4-FFF2-40B4-BE49-F238E27FC236}">
              <a16:creationId xmlns:a16="http://schemas.microsoft.com/office/drawing/2014/main" id="{4F55ADF2-8F52-C47E-D6F1-A88B74BDE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9:notes">
            <a:extLst>
              <a:ext uri="{FF2B5EF4-FFF2-40B4-BE49-F238E27FC236}">
                <a16:creationId xmlns:a16="http://schemas.microsoft.com/office/drawing/2014/main" id="{86A3D9B5-043F-CF65-1AD6-CBA25015900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9:notes">
            <a:extLst>
              <a:ext uri="{FF2B5EF4-FFF2-40B4-BE49-F238E27FC236}">
                <a16:creationId xmlns:a16="http://schemas.microsoft.com/office/drawing/2014/main" id="{05DA18E5-349D-AC10-4B78-934224C29C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17694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>
          <a:extLst>
            <a:ext uri="{FF2B5EF4-FFF2-40B4-BE49-F238E27FC236}">
              <a16:creationId xmlns:a16="http://schemas.microsoft.com/office/drawing/2014/main" id="{BFA6502A-A2DE-CAA4-568D-7F8D2031E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9:notes">
            <a:extLst>
              <a:ext uri="{FF2B5EF4-FFF2-40B4-BE49-F238E27FC236}">
                <a16:creationId xmlns:a16="http://schemas.microsoft.com/office/drawing/2014/main" id="{305F2394-7293-B35D-BE38-115DF6667D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9:notes">
            <a:extLst>
              <a:ext uri="{FF2B5EF4-FFF2-40B4-BE49-F238E27FC236}">
                <a16:creationId xmlns:a16="http://schemas.microsoft.com/office/drawing/2014/main" id="{E4C574D4-6CD1-800D-DA89-A6BC6FE664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197749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Google Shape;461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2" name="Google Shape;46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>
          <a:extLst>
            <a:ext uri="{FF2B5EF4-FFF2-40B4-BE49-F238E27FC236}">
              <a16:creationId xmlns:a16="http://schemas.microsoft.com/office/drawing/2014/main" id="{97EB538C-DC1F-4E69-82AB-C68FB7AF1F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9:notes">
            <a:extLst>
              <a:ext uri="{FF2B5EF4-FFF2-40B4-BE49-F238E27FC236}">
                <a16:creationId xmlns:a16="http://schemas.microsoft.com/office/drawing/2014/main" id="{F6E63C1F-D99A-0464-444D-D0292E5F255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9:notes">
            <a:extLst>
              <a:ext uri="{FF2B5EF4-FFF2-40B4-BE49-F238E27FC236}">
                <a16:creationId xmlns:a16="http://schemas.microsoft.com/office/drawing/2014/main" id="{7FB2BAED-59C6-5655-68F0-0463F179739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360091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2" name="Google Shape;492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6" name="Google Shape;516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7" name="Google Shape;51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" name="Google Shape;23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1" name="Google Shape;24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" name="Google Shape;26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Google Shape;26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6" name="Google Shape;26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5" name="Google Shape;28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5" name="Google Shape;31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>
          <a:extLst>
            <a:ext uri="{FF2B5EF4-FFF2-40B4-BE49-F238E27FC236}">
              <a16:creationId xmlns:a16="http://schemas.microsoft.com/office/drawing/2014/main" id="{47FA115F-157B-F0B0-1671-D91FDAFE7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9:notes">
            <a:extLst>
              <a:ext uri="{FF2B5EF4-FFF2-40B4-BE49-F238E27FC236}">
                <a16:creationId xmlns:a16="http://schemas.microsoft.com/office/drawing/2014/main" id="{851A5F71-EB56-7360-E2EF-73C38975ECA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9:notes">
            <a:extLst>
              <a:ext uri="{FF2B5EF4-FFF2-40B4-BE49-F238E27FC236}">
                <a16:creationId xmlns:a16="http://schemas.microsoft.com/office/drawing/2014/main" id="{7C5DE268-FE64-D4BE-455A-AE76C8F3492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8060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Google Shape;57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3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3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0" name="Google Shape;60;p3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3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3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3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65" name="Google Shape;65;p3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Google Shape;67;p3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3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3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70" name="Google Shape;70;p3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>
  <p:cSld name="Dos objeto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3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76" name="Google Shape;76;p3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os objetos">
  <p:cSld name="1_Dos objetos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3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7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82" name="Google Shape;82;p37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65B32E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83" name="Google Shape;83;p3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os objetos">
  <p:cSld name="2_Dos objeto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3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3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3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9" name="Google Shape;89;p3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os objetos">
  <p:cSld name="3_Dos objetos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3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3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4" name="Google Shape;94;p39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130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95" name="Google Shape;95;p39"/>
          <p:cNvCxnSpPr/>
          <p:nvPr/>
        </p:nvCxnSpPr>
        <p:spPr>
          <a:xfrm>
            <a:off x="-133004" y="141316"/>
            <a:ext cx="12452466" cy="0"/>
          </a:xfrm>
          <a:prstGeom prst="straightConnector1">
            <a:avLst/>
          </a:prstGeom>
          <a:noFill/>
          <a:ln w="28575" cap="flat" cmpd="sng">
            <a:solidFill>
              <a:srgbClr val="EF7D00"/>
            </a:solidFill>
            <a:prstDash val="dash"/>
            <a:round/>
            <a:headEnd type="none" w="sm" len="sm"/>
            <a:tailEnd type="none" w="sm" len="sm"/>
          </a:ln>
        </p:spPr>
      </p:cxnSp>
      <p:pic>
        <p:nvPicPr>
          <p:cNvPr id="96" name="Google Shape;96;p3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>
  <p:cSld name="Comparación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4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40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40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40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02" name="Google Shape;102;p4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40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40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mparación">
  <p:cSld name="1_Comparación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4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4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9" name="Google Shape;109;p41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10" name="Google Shape;110;p4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41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4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mparación" type="twoTxTwoObj">
  <p:cSld name="TWO_OBJECTS_WITH_TEX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p4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p4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4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7" name="Google Shape;117;p4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4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9" name="Google Shape;119;p4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20" name="Google Shape;120;p4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ítulo y objetos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3" name="Google Shape;23;p2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mparación">
  <p:cSld name="3_Comparación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4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4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4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5" name="Google Shape;125;p43"/>
          <p:cNvSpPr txBox="1">
            <a:spLocks noGrp="1"/>
          </p:cNvSpPr>
          <p:nvPr>
            <p:ph type="body" idx="2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pic>
        <p:nvPicPr>
          <p:cNvPr id="126" name="Google Shape;126;p43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  <p:sp>
        <p:nvSpPr>
          <p:cNvPr id="127" name="Google Shape;127;p43"/>
          <p:cNvSpPr txBox="1">
            <a:spLocks noGrp="1"/>
          </p:cNvSpPr>
          <p:nvPr>
            <p:ph type="body" idx="3"/>
          </p:nvPr>
        </p:nvSpPr>
        <p:spPr>
          <a:xfrm>
            <a:off x="839788" y="2505075"/>
            <a:ext cx="5157787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4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498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4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2" name="Google Shape;132;p4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Solo el título">
  <p:cSld name="1_Solo el título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4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4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6" name="Google Shape;136;p4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Solo el título">
  <p:cSld name="2_Solo el título"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Google Shape;138;p4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p4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0" name="Google Shape;140;p4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Solo el título">
  <p:cSld name="3_Solo el título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" name="Google Shape;142;p4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4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4" name="Google Shape;144;p4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6" name="Google Shape;146;p4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4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 blanco">
  <p:cSld name="1_En blanco"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Google Shape;149;p4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4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 blanco">
  <p:cSld name="2_En blanco"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Google Shape;152;p5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5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 blanco">
  <p:cSld name="3_En blanco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Google Shape;155;p5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6" name="Google Shape;156;p5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Google Shape;158;p5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9" name="Google Shape;159;p5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0" name="Google Shape;160;p52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1" name="Google Shape;161;p52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62" name="Google Shape;162;p5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>
  <p:cSld name="Diapositiva de título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oogle Shape;25;p2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2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ido con título">
  <p:cSld name="1_Contenido con título"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5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5" name="Google Shape;165;p5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6" name="Google Shape;166;p5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67" name="Google Shape;167;p5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68" name="Google Shape;168;p53"/>
          <p:cNvSpPr txBox="1"/>
          <p:nvPr/>
        </p:nvSpPr>
        <p:spPr>
          <a:xfrm>
            <a:off x="232756" y="6390700"/>
            <a:ext cx="149629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Sumo Primero </a:t>
            </a:r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Contenido con título">
  <p:cSld name="2_Contenido con título"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Google Shape;170;p5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Google Shape;171;p5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2" name="Google Shape;172;p5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3" name="Google Shape;173;p5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74" name="Google Shape;174;p54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Contenido con título">
  <p:cSld name="3_Contenido con título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6" name="Google Shape;176;p5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p5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5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79" name="Google Shape;179;p5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0" name="Google Shape;180;p55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2" name="Google Shape;182;p5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3" name="Google Shape;183;p5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4" name="Google Shape;184;p5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85" name="Google Shape;185;p5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86" name="Google Shape;186;p56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Imagen con título">
  <p:cSld name="1_Imagen con título"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5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5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0" name="Google Shape;190;p5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1" name="Google Shape;191;p5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2" name="Google Shape;192;p57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Imagen con título">
  <p:cSld name="2_Imagen con título"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" name="Google Shape;194;p5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5" name="Google Shape;195;p5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6" name="Google Shape;196;p58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97" name="Google Shape;197;p58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198" name="Google Shape;198;p58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Imagen con título">
  <p:cSld name="3_Imagen con título"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Google Shape;200;p5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5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2" name="Google Shape;202;p5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203" name="Google Shape;203;p5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pic>
        <p:nvPicPr>
          <p:cNvPr id="204" name="Google Shape;204;p5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6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7" name="Google Shape;207;p6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8" name="Google Shape;208;p6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6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0" name="Google Shape;210;p6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6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3" name="Google Shape;213;p6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4" name="Google Shape;214;p6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5" name="Google Shape;215;p6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6" name="Google Shape;216;p6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Google Shape;29;p2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2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2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Diapositiva de título">
  <p:cSld name="3_Diapositiva de título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Google Shape;33;p2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4" name="Google Shape;34;p2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>
  <p:cSld name="Título y objeto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Google Shape;37;p2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8" name="Google Shape;38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0" name="Google Shape;40;p29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ítulo y objetos">
  <p:cSld name="1_Título y objetos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Google Shape;42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Google Shape;43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45" name="Google Shape;45;p30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ítulo y objetos">
  <p:cSld name="3_Título y objeto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Google Shape;47;p3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0786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31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1543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50" name="Google Shape;50;p31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3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32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2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379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pic>
        <p:nvPicPr>
          <p:cNvPr id="55" name="Google Shape;55;p32" descr="Imagen que contiene Logotipo&#10;&#10;Descripción generada automáticament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theme" Target="../theme/theme1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  <p:sldLayoutId id="2147483682" r:id="rId34"/>
    <p:sldLayoutId id="2147483683" r:id="rId35"/>
    <p:sldLayoutId id="2147483684" r:id="rId36"/>
    <p:sldLayoutId id="2147483685" r:id="rId37"/>
    <p:sldLayoutId id="2147483686" r:id="rId3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"/>
          <p:cNvSpPr txBox="1">
            <a:spLocks noGrp="1"/>
          </p:cNvSpPr>
          <p:nvPr>
            <p:ph type="subTitle" idx="1"/>
          </p:nvPr>
        </p:nvSpPr>
        <p:spPr>
          <a:xfrm>
            <a:off x="1524000" y="1692267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9600"/>
              <a:buNone/>
            </a:pPr>
            <a:r>
              <a:rPr lang="es-ES" sz="9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 ExtraBold"/>
                <a:cs typeface="Nunito ExtraBold"/>
                <a:sym typeface="Nunito ExtraBold"/>
              </a:rPr>
              <a:t>Sumo Primero</a:t>
            </a:r>
            <a:endParaRPr b="1" dirty="0">
              <a:solidFill>
                <a:schemeClr val="tx1">
                  <a:lumMod val="65000"/>
                  <a:lumOff val="35000"/>
                </a:schemeClr>
              </a:solidFill>
              <a:latin typeface="Nunito" pitchFamily="2" charset="0"/>
            </a:endParaRPr>
          </a:p>
        </p:txBody>
      </p:sp>
      <p:sp>
        <p:nvSpPr>
          <p:cNvPr id="222" name="Google Shape;222;p1"/>
          <p:cNvSpPr txBox="1"/>
          <p:nvPr/>
        </p:nvSpPr>
        <p:spPr>
          <a:xfrm>
            <a:off x="1524000" y="3117519"/>
            <a:ext cx="9144000" cy="784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ct val="100000"/>
              <a:buFont typeface="Arial"/>
              <a:buNone/>
            </a:pPr>
            <a:r>
              <a:rPr lang="es-ES" sz="54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Contar en la matriz de </a:t>
            </a:r>
            <a:r>
              <a:rPr lang="es-ES" sz="5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Sassoon Sans Std Medium" panose="020B0703020103030203" pitchFamily="34" charset="0"/>
                <a:ea typeface="Nunito"/>
                <a:cs typeface="Nunito"/>
                <a:sym typeface="Nunito"/>
              </a:rPr>
              <a:t>10</a:t>
            </a:r>
            <a:endParaRPr dirty="0">
              <a:solidFill>
                <a:schemeClr val="tx1">
                  <a:lumMod val="65000"/>
                  <a:lumOff val="35000"/>
                </a:schemeClr>
              </a:solidFill>
              <a:latin typeface="Sassoon Sans Std Medium" panose="020B0703020103030203" pitchFamily="34" charset="0"/>
            </a:endParaRPr>
          </a:p>
        </p:txBody>
      </p:sp>
      <p:sp>
        <p:nvSpPr>
          <p:cNvPr id="223" name="Google Shape;223;p1"/>
          <p:cNvSpPr txBox="1"/>
          <p:nvPr/>
        </p:nvSpPr>
        <p:spPr>
          <a:xfrm>
            <a:off x="2121409" y="4765913"/>
            <a:ext cx="8546591" cy="13490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1° Básico: Unidad 1</a:t>
            </a:r>
            <a:r>
              <a:rPr lang="es-ES" sz="1800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  |  </a:t>
            </a:r>
            <a:r>
              <a:rPr lang="es-ES" sz="1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" pitchFamily="2" charset="0"/>
                <a:ea typeface="Nunito"/>
                <a:cs typeface="Nunito"/>
                <a:sym typeface="Nunito"/>
              </a:rPr>
              <a:t>Capítulo 1: Números hasta 10.</a:t>
            </a:r>
            <a:endParaRPr sz="1800" dirty="0">
              <a:solidFill>
                <a:schemeClr val="tx1">
                  <a:lumMod val="65000"/>
                  <a:lumOff val="35000"/>
                </a:schemeClr>
              </a:solidFill>
              <a:latin typeface="Nunito" pitchFamily="2" charset="0"/>
            </a:endParaRPr>
          </a:p>
          <a:p>
            <a:pPr marL="0" marR="0" lvl="0" indent="0" algn="just" rtl="0">
              <a:spcBef>
                <a:spcPts val="1000"/>
              </a:spcBef>
              <a:spcAft>
                <a:spcPts val="0"/>
              </a:spcAft>
              <a:buClr>
                <a:srgbClr val="EF818A"/>
              </a:buClr>
              <a:buSzPts val="2000"/>
              <a:buFont typeface="Arial"/>
              <a:buNone/>
            </a:pPr>
            <a:r>
              <a:rPr lang="es-ES" sz="16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Nunito"/>
                <a:cs typeface="Nunito"/>
                <a:sym typeface="Nunito"/>
              </a:rPr>
              <a:t>Preparar Practica página 30.</a:t>
            </a: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Nunito"/>
              <a:cs typeface="Nunito"/>
              <a:sym typeface="Nunito"/>
            </a:endParaRPr>
          </a:p>
        </p:txBody>
      </p:sp>
      <p:pic>
        <p:nvPicPr>
          <p:cNvPr id="2" name="Google Shape;23;p25" descr="Imagen que contiene Logotipo&#10;&#10;Descripción generada automáticamente">
            <a:extLst>
              <a:ext uri="{FF2B5EF4-FFF2-40B4-BE49-F238E27FC236}">
                <a16:creationId xmlns:a16="http://schemas.microsoft.com/office/drawing/2014/main" id="{70307472-F511-5F43-26E0-90892472D49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91779" y="6114949"/>
            <a:ext cx="546421" cy="743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0" name="Google Shape;350;p12"/>
          <p:cNvGrpSpPr/>
          <p:nvPr/>
        </p:nvGrpSpPr>
        <p:grpSpPr>
          <a:xfrm>
            <a:off x="2645186" y="2026300"/>
            <a:ext cx="6901627" cy="2805400"/>
            <a:chOff x="2719028" y="1805512"/>
            <a:chExt cx="6901627" cy="2805400"/>
          </a:xfrm>
        </p:grpSpPr>
        <p:sp>
          <p:nvSpPr>
            <p:cNvPr id="351" name="Google Shape;351;p12"/>
            <p:cNvSpPr/>
            <p:nvPr/>
          </p:nvSpPr>
          <p:spPr>
            <a:xfrm>
              <a:off x="2719028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2" name="Google Shape;352;p12"/>
            <p:cNvSpPr/>
            <p:nvPr/>
          </p:nvSpPr>
          <p:spPr>
            <a:xfrm>
              <a:off x="4099353" y="1805513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3" name="Google Shape;353;p12"/>
            <p:cNvSpPr/>
            <p:nvPr/>
          </p:nvSpPr>
          <p:spPr>
            <a:xfrm>
              <a:off x="5479679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4" name="Google Shape;354;p12"/>
            <p:cNvSpPr/>
            <p:nvPr/>
          </p:nvSpPr>
          <p:spPr>
            <a:xfrm>
              <a:off x="6860004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5" name="Google Shape;355;p12"/>
            <p:cNvSpPr/>
            <p:nvPr/>
          </p:nvSpPr>
          <p:spPr>
            <a:xfrm>
              <a:off x="8240330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6" name="Google Shape;356;p12"/>
            <p:cNvSpPr/>
            <p:nvPr/>
          </p:nvSpPr>
          <p:spPr>
            <a:xfrm>
              <a:off x="2719028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7" name="Google Shape;357;p12"/>
            <p:cNvSpPr/>
            <p:nvPr/>
          </p:nvSpPr>
          <p:spPr>
            <a:xfrm>
              <a:off x="4099353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8" name="Google Shape;358;p12"/>
            <p:cNvSpPr/>
            <p:nvPr/>
          </p:nvSpPr>
          <p:spPr>
            <a:xfrm>
              <a:off x="5479679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9" name="Google Shape;359;p12"/>
            <p:cNvSpPr/>
            <p:nvPr/>
          </p:nvSpPr>
          <p:spPr>
            <a:xfrm>
              <a:off x="6860004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0" name="Google Shape;360;p12"/>
            <p:cNvSpPr/>
            <p:nvPr/>
          </p:nvSpPr>
          <p:spPr>
            <a:xfrm>
              <a:off x="8240330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1" name="Google Shape;361;p12"/>
            <p:cNvSpPr/>
            <p:nvPr/>
          </p:nvSpPr>
          <p:spPr>
            <a:xfrm>
              <a:off x="2785623" y="1877650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2" name="Google Shape;362;p12"/>
            <p:cNvSpPr/>
            <p:nvPr/>
          </p:nvSpPr>
          <p:spPr>
            <a:xfrm>
              <a:off x="4165948" y="1877650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3" name="Google Shape;363;p12"/>
            <p:cNvSpPr/>
            <p:nvPr/>
          </p:nvSpPr>
          <p:spPr>
            <a:xfrm>
              <a:off x="5546273" y="1877650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4" name="Google Shape;364;p12"/>
            <p:cNvSpPr/>
            <p:nvPr/>
          </p:nvSpPr>
          <p:spPr>
            <a:xfrm>
              <a:off x="6926599" y="1873640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5" name="Google Shape;365;p12"/>
            <p:cNvSpPr/>
            <p:nvPr/>
          </p:nvSpPr>
          <p:spPr>
            <a:xfrm>
              <a:off x="8306924" y="1877650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6" name="Google Shape;366;p12"/>
            <p:cNvSpPr/>
            <p:nvPr/>
          </p:nvSpPr>
          <p:spPr>
            <a:xfrm>
              <a:off x="2785623" y="3276340"/>
              <a:ext cx="1247136" cy="1258424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7" name="Google Shape;367;p12"/>
            <p:cNvSpPr/>
            <p:nvPr/>
          </p:nvSpPr>
          <p:spPr>
            <a:xfrm>
              <a:off x="4165948" y="3276340"/>
              <a:ext cx="1247136" cy="1258424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8" name="Google Shape;368;p12"/>
            <p:cNvSpPr/>
            <p:nvPr/>
          </p:nvSpPr>
          <p:spPr>
            <a:xfrm>
              <a:off x="5546273" y="3276340"/>
              <a:ext cx="1247136" cy="1258424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69" name="Google Shape;369;p12"/>
          <p:cNvSpPr/>
          <p:nvPr/>
        </p:nvSpPr>
        <p:spPr>
          <a:xfrm>
            <a:off x="6852756" y="3497128"/>
            <a:ext cx="1247136" cy="1258424"/>
          </a:xfrm>
          <a:prstGeom prst="ellipse">
            <a:avLst/>
          </a:prstGeom>
          <a:solidFill>
            <a:srgbClr val="FFC00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12"/>
          <p:cNvSpPr/>
          <p:nvPr/>
        </p:nvSpPr>
        <p:spPr>
          <a:xfrm>
            <a:off x="8233082" y="3478380"/>
            <a:ext cx="1247136" cy="1258424"/>
          </a:xfrm>
          <a:prstGeom prst="ellipse">
            <a:avLst/>
          </a:prstGeom>
          <a:solidFill>
            <a:srgbClr val="FFC00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71" name="Google Shape;371;p12" descr="El Icono De 3 Segundos, Temporizador Digital. Reloj Y Reloj, Temporizador,  Símbolo De Cuenta Atrás Aislado Sobre Fondo Blanco, Icono De Vector De  Cronómetro Ilustraciones svg, vectoriales, clip art vectorizado libre 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1588" y="402812"/>
            <a:ext cx="1408962" cy="14027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257;p4">
            <a:extLst>
              <a:ext uri="{FF2B5EF4-FFF2-40B4-BE49-F238E27FC236}">
                <a16:creationId xmlns:a16="http://schemas.microsoft.com/office/drawing/2014/main" id="{2C035560-9795-B50A-841F-220FA9101F4B}"/>
              </a:ext>
            </a:extLst>
          </p:cNvPr>
          <p:cNvSpPr txBox="1"/>
          <p:nvPr/>
        </p:nvSpPr>
        <p:spPr>
          <a:xfrm>
            <a:off x="2930789" y="681144"/>
            <a:ext cx="633041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6000" b="0" i="0" u="none" strike="noStrike" cap="none" dirty="0">
                <a:solidFill>
                  <a:srgbClr val="FF1C54"/>
                </a:solidFill>
                <a:latin typeface="Muli ExtraBold" panose="00000900000000000000" pitchFamily="2" charset="0"/>
                <a:sym typeface="Arial"/>
              </a:rPr>
              <a:t>¿Cuántas hay? </a:t>
            </a:r>
            <a:endParaRPr sz="6000" b="0" i="0" u="none" strike="noStrike" cap="none" dirty="0">
              <a:solidFill>
                <a:srgbClr val="FF1C54"/>
              </a:solidFill>
              <a:latin typeface="Muli ExtraBold" panose="00000900000000000000" pitchFamily="2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>
          <a:extLst>
            <a:ext uri="{FF2B5EF4-FFF2-40B4-BE49-F238E27FC236}">
              <a16:creationId xmlns:a16="http://schemas.microsoft.com/office/drawing/2014/main" id="{612E979D-D1EF-7E71-5B01-ABE852C8A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Google Shape;311;p9" descr="Dibujo animado de un personaje animado&#10;&#10;Descripción generada automáticamente con confianza baja">
            <a:extLst>
              <a:ext uri="{FF2B5EF4-FFF2-40B4-BE49-F238E27FC236}">
                <a16:creationId xmlns:a16="http://schemas.microsoft.com/office/drawing/2014/main" id="{BF66CB4C-5463-FD57-A757-303D6869B8D5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44034" y="2896639"/>
            <a:ext cx="2395448" cy="275338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487;p19">
            <a:extLst>
              <a:ext uri="{FF2B5EF4-FFF2-40B4-BE49-F238E27FC236}">
                <a16:creationId xmlns:a16="http://schemas.microsoft.com/office/drawing/2014/main" id="{8699C9A3-F683-BBDD-D55A-A9194351003B}"/>
              </a:ext>
            </a:extLst>
          </p:cNvPr>
          <p:cNvSpPr txBox="1"/>
          <p:nvPr/>
        </p:nvSpPr>
        <p:spPr>
          <a:xfrm>
            <a:off x="4599833" y="1536194"/>
            <a:ext cx="299085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600"/>
              <a:buFont typeface="Arial"/>
              <a:buNone/>
            </a:pPr>
            <a:r>
              <a:rPr lang="es-ES" sz="24000" b="0" i="0" u="none" strike="noStrike" cap="none" dirty="0">
                <a:solidFill>
                  <a:srgbClr val="FF1C54"/>
                </a:solidFill>
                <a:latin typeface="Sassoon Sans Std"/>
                <a:sym typeface="Arial"/>
              </a:rPr>
              <a:t>?</a:t>
            </a:r>
            <a:endParaRPr sz="24000" b="0" i="0" u="none" strike="noStrike" cap="none" dirty="0">
              <a:solidFill>
                <a:srgbClr val="FF1C54"/>
              </a:solidFill>
              <a:latin typeface="Sassoon Sans Std"/>
              <a:sym typeface="Arial"/>
            </a:endParaRPr>
          </a:p>
        </p:txBody>
      </p:sp>
      <p:sp>
        <p:nvSpPr>
          <p:cNvPr id="3" name="Google Shape;312;p9">
            <a:extLst>
              <a:ext uri="{FF2B5EF4-FFF2-40B4-BE49-F238E27FC236}">
                <a16:creationId xmlns:a16="http://schemas.microsoft.com/office/drawing/2014/main" id="{4754B785-B92D-FAF1-D1F0-41E1B35DEF61}"/>
              </a:ext>
            </a:extLst>
          </p:cNvPr>
          <p:cNvSpPr/>
          <p:nvPr/>
        </p:nvSpPr>
        <p:spPr>
          <a:xfrm>
            <a:off x="6875930" y="1118371"/>
            <a:ext cx="3684494" cy="1066800"/>
          </a:xfrm>
          <a:prstGeom prst="wedgeRoundRectCallout">
            <a:avLst>
              <a:gd name="adj1" fmla="val 36450"/>
              <a:gd name="adj2" fmla="val 102168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sym typeface="Arial"/>
              </a:rPr>
              <a:t>¿Cómo lo supiste? </a:t>
            </a: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00859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4" name="Google Shape;384;p14"/>
          <p:cNvGrpSpPr/>
          <p:nvPr/>
        </p:nvGrpSpPr>
        <p:grpSpPr>
          <a:xfrm>
            <a:off x="2645186" y="2026300"/>
            <a:ext cx="6901627" cy="2805400"/>
            <a:chOff x="2719028" y="1805512"/>
            <a:chExt cx="6901627" cy="2805400"/>
          </a:xfrm>
        </p:grpSpPr>
        <p:sp>
          <p:nvSpPr>
            <p:cNvPr id="385" name="Google Shape;385;p14"/>
            <p:cNvSpPr/>
            <p:nvPr/>
          </p:nvSpPr>
          <p:spPr>
            <a:xfrm>
              <a:off x="2719028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6" name="Google Shape;386;p14"/>
            <p:cNvSpPr/>
            <p:nvPr/>
          </p:nvSpPr>
          <p:spPr>
            <a:xfrm>
              <a:off x="4099353" y="1805513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7" name="Google Shape;387;p14"/>
            <p:cNvSpPr/>
            <p:nvPr/>
          </p:nvSpPr>
          <p:spPr>
            <a:xfrm>
              <a:off x="5479679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8" name="Google Shape;388;p14"/>
            <p:cNvSpPr/>
            <p:nvPr/>
          </p:nvSpPr>
          <p:spPr>
            <a:xfrm>
              <a:off x="6860004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9" name="Google Shape;389;p14"/>
            <p:cNvSpPr/>
            <p:nvPr/>
          </p:nvSpPr>
          <p:spPr>
            <a:xfrm>
              <a:off x="8240330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0" name="Google Shape;390;p14"/>
            <p:cNvSpPr/>
            <p:nvPr/>
          </p:nvSpPr>
          <p:spPr>
            <a:xfrm>
              <a:off x="2719028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1" name="Google Shape;391;p14"/>
            <p:cNvSpPr/>
            <p:nvPr/>
          </p:nvSpPr>
          <p:spPr>
            <a:xfrm>
              <a:off x="4099353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2" name="Google Shape;392;p14"/>
            <p:cNvSpPr/>
            <p:nvPr/>
          </p:nvSpPr>
          <p:spPr>
            <a:xfrm>
              <a:off x="5479679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3" name="Google Shape;393;p14"/>
            <p:cNvSpPr/>
            <p:nvPr/>
          </p:nvSpPr>
          <p:spPr>
            <a:xfrm>
              <a:off x="6860004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4" name="Google Shape;394;p14"/>
            <p:cNvSpPr/>
            <p:nvPr/>
          </p:nvSpPr>
          <p:spPr>
            <a:xfrm>
              <a:off x="8240330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5" name="Google Shape;395;p14"/>
            <p:cNvSpPr/>
            <p:nvPr/>
          </p:nvSpPr>
          <p:spPr>
            <a:xfrm>
              <a:off x="2785623" y="1877650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6" name="Google Shape;396;p14"/>
            <p:cNvSpPr/>
            <p:nvPr/>
          </p:nvSpPr>
          <p:spPr>
            <a:xfrm>
              <a:off x="4165948" y="1877650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7" name="Google Shape;397;p14"/>
            <p:cNvSpPr/>
            <p:nvPr/>
          </p:nvSpPr>
          <p:spPr>
            <a:xfrm>
              <a:off x="5546273" y="1877650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8" name="Google Shape;398;p14"/>
            <p:cNvSpPr/>
            <p:nvPr/>
          </p:nvSpPr>
          <p:spPr>
            <a:xfrm>
              <a:off x="6926599" y="1873640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9" name="Google Shape;399;p14"/>
            <p:cNvSpPr/>
            <p:nvPr/>
          </p:nvSpPr>
          <p:spPr>
            <a:xfrm>
              <a:off x="8306924" y="1877650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14"/>
            <p:cNvSpPr/>
            <p:nvPr/>
          </p:nvSpPr>
          <p:spPr>
            <a:xfrm>
              <a:off x="4165948" y="3276340"/>
              <a:ext cx="1247136" cy="1258424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14"/>
            <p:cNvSpPr/>
            <p:nvPr/>
          </p:nvSpPr>
          <p:spPr>
            <a:xfrm>
              <a:off x="5546273" y="3276340"/>
              <a:ext cx="1247136" cy="1258424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02" name="Google Shape;402;p14"/>
          <p:cNvSpPr/>
          <p:nvPr/>
        </p:nvSpPr>
        <p:spPr>
          <a:xfrm>
            <a:off x="6852756" y="3497128"/>
            <a:ext cx="1247136" cy="1258424"/>
          </a:xfrm>
          <a:prstGeom prst="ellipse">
            <a:avLst/>
          </a:prstGeom>
          <a:solidFill>
            <a:srgbClr val="FFC00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3" name="Google Shape;403;p14"/>
          <p:cNvSpPr/>
          <p:nvPr/>
        </p:nvSpPr>
        <p:spPr>
          <a:xfrm>
            <a:off x="2711781" y="3497128"/>
            <a:ext cx="1247136" cy="1258424"/>
          </a:xfrm>
          <a:prstGeom prst="ellipse">
            <a:avLst/>
          </a:prstGeom>
          <a:solidFill>
            <a:srgbClr val="FFC00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04" name="Google Shape;404;p14" descr="El Icono De 3 Segundos, Temporizador Digital. Reloj Y Reloj, Temporizador,  Símbolo De Cuenta Atrás Aislado Sobre Fondo Blanco, Icono De Vector De  Cronómetro Ilustraciones svg, vectoriales, clip art vectorizado libre 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1588" y="402812"/>
            <a:ext cx="1408962" cy="14027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257;p4">
            <a:extLst>
              <a:ext uri="{FF2B5EF4-FFF2-40B4-BE49-F238E27FC236}">
                <a16:creationId xmlns:a16="http://schemas.microsoft.com/office/drawing/2014/main" id="{3CA9D352-990D-7822-5CDF-1321CFEA73DD}"/>
              </a:ext>
            </a:extLst>
          </p:cNvPr>
          <p:cNvSpPr txBox="1"/>
          <p:nvPr/>
        </p:nvSpPr>
        <p:spPr>
          <a:xfrm>
            <a:off x="2930789" y="681144"/>
            <a:ext cx="633041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6000" b="0" i="0" u="none" strike="noStrike" cap="none" dirty="0">
                <a:solidFill>
                  <a:srgbClr val="FF1C54"/>
                </a:solidFill>
                <a:latin typeface="Muli ExtraBold" panose="00000900000000000000" pitchFamily="2" charset="0"/>
                <a:sym typeface="Arial"/>
              </a:rPr>
              <a:t>¿Cuántas hay? </a:t>
            </a:r>
            <a:endParaRPr sz="6000" b="0" i="0" u="none" strike="noStrike" cap="none" dirty="0">
              <a:solidFill>
                <a:srgbClr val="FF1C54"/>
              </a:solidFill>
              <a:latin typeface="Muli ExtraBold" panose="00000900000000000000" pitchFamily="2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" name="Google Shape;410;p15"/>
          <p:cNvGrpSpPr/>
          <p:nvPr/>
        </p:nvGrpSpPr>
        <p:grpSpPr>
          <a:xfrm>
            <a:off x="2645186" y="2026300"/>
            <a:ext cx="6901627" cy="2805400"/>
            <a:chOff x="2719028" y="1805512"/>
            <a:chExt cx="6901627" cy="2805400"/>
          </a:xfrm>
        </p:grpSpPr>
        <p:sp>
          <p:nvSpPr>
            <p:cNvPr id="411" name="Google Shape;411;p15"/>
            <p:cNvSpPr/>
            <p:nvPr/>
          </p:nvSpPr>
          <p:spPr>
            <a:xfrm>
              <a:off x="2719028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15"/>
            <p:cNvSpPr/>
            <p:nvPr/>
          </p:nvSpPr>
          <p:spPr>
            <a:xfrm>
              <a:off x="4099353" y="1805513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15"/>
            <p:cNvSpPr/>
            <p:nvPr/>
          </p:nvSpPr>
          <p:spPr>
            <a:xfrm>
              <a:off x="5479679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15"/>
            <p:cNvSpPr/>
            <p:nvPr/>
          </p:nvSpPr>
          <p:spPr>
            <a:xfrm>
              <a:off x="6860004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15"/>
            <p:cNvSpPr/>
            <p:nvPr/>
          </p:nvSpPr>
          <p:spPr>
            <a:xfrm>
              <a:off x="8240330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15"/>
            <p:cNvSpPr/>
            <p:nvPr/>
          </p:nvSpPr>
          <p:spPr>
            <a:xfrm>
              <a:off x="2719028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15"/>
            <p:cNvSpPr/>
            <p:nvPr/>
          </p:nvSpPr>
          <p:spPr>
            <a:xfrm>
              <a:off x="4099353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15"/>
            <p:cNvSpPr/>
            <p:nvPr/>
          </p:nvSpPr>
          <p:spPr>
            <a:xfrm>
              <a:off x="5479679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15"/>
            <p:cNvSpPr/>
            <p:nvPr/>
          </p:nvSpPr>
          <p:spPr>
            <a:xfrm>
              <a:off x="6860004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15"/>
            <p:cNvSpPr/>
            <p:nvPr/>
          </p:nvSpPr>
          <p:spPr>
            <a:xfrm>
              <a:off x="8240330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15"/>
            <p:cNvSpPr/>
            <p:nvPr/>
          </p:nvSpPr>
          <p:spPr>
            <a:xfrm>
              <a:off x="2785623" y="1877650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15"/>
            <p:cNvSpPr/>
            <p:nvPr/>
          </p:nvSpPr>
          <p:spPr>
            <a:xfrm>
              <a:off x="4165948" y="1877650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15"/>
            <p:cNvSpPr/>
            <p:nvPr/>
          </p:nvSpPr>
          <p:spPr>
            <a:xfrm>
              <a:off x="5546273" y="1877650"/>
              <a:ext cx="1247136" cy="1258424"/>
            </a:xfrm>
            <a:prstGeom prst="ellipse">
              <a:avLst/>
            </a:prstGeom>
            <a:solidFill>
              <a:srgbClr val="4472C4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15"/>
            <p:cNvSpPr/>
            <p:nvPr/>
          </p:nvSpPr>
          <p:spPr>
            <a:xfrm>
              <a:off x="4165948" y="3276340"/>
              <a:ext cx="1247136" cy="1258424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15"/>
            <p:cNvSpPr/>
            <p:nvPr/>
          </p:nvSpPr>
          <p:spPr>
            <a:xfrm>
              <a:off x="5546273" y="3276340"/>
              <a:ext cx="1247136" cy="1258424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26" name="Google Shape;426;p15"/>
          <p:cNvSpPr/>
          <p:nvPr/>
        </p:nvSpPr>
        <p:spPr>
          <a:xfrm>
            <a:off x="6852756" y="2098438"/>
            <a:ext cx="1247136" cy="1258424"/>
          </a:xfrm>
          <a:prstGeom prst="ellipse">
            <a:avLst/>
          </a:prstGeom>
          <a:solidFill>
            <a:srgbClr val="4472C4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7" name="Google Shape;427;p15"/>
          <p:cNvSpPr/>
          <p:nvPr/>
        </p:nvSpPr>
        <p:spPr>
          <a:xfrm>
            <a:off x="8233082" y="2079690"/>
            <a:ext cx="1247136" cy="1258424"/>
          </a:xfrm>
          <a:prstGeom prst="ellipse">
            <a:avLst/>
          </a:prstGeom>
          <a:solidFill>
            <a:srgbClr val="4472C4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8" name="Google Shape;428;p15"/>
          <p:cNvSpPr/>
          <p:nvPr/>
        </p:nvSpPr>
        <p:spPr>
          <a:xfrm>
            <a:off x="2711780" y="3478380"/>
            <a:ext cx="1247136" cy="1258424"/>
          </a:xfrm>
          <a:prstGeom prst="ellipse">
            <a:avLst/>
          </a:prstGeom>
          <a:solidFill>
            <a:srgbClr val="FFC00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29" name="Google Shape;429;p15" descr="El Icono De 3 Segundos, Temporizador Digital. Reloj Y Reloj, Temporizador,  Símbolo De Cuenta Atrás Aislado Sobre Fondo Blanco, Icono De Vector De  Cronómetro Ilustraciones svg, vectoriales, clip art vectorizado libre 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1588" y="402812"/>
            <a:ext cx="1408962" cy="14027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257;p4">
            <a:extLst>
              <a:ext uri="{FF2B5EF4-FFF2-40B4-BE49-F238E27FC236}">
                <a16:creationId xmlns:a16="http://schemas.microsoft.com/office/drawing/2014/main" id="{6B06DDCB-FFD0-6D42-B43D-F9AC0AE777B4}"/>
              </a:ext>
            </a:extLst>
          </p:cNvPr>
          <p:cNvSpPr txBox="1"/>
          <p:nvPr/>
        </p:nvSpPr>
        <p:spPr>
          <a:xfrm>
            <a:off x="2930789" y="681144"/>
            <a:ext cx="633041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6000" b="0" i="0" u="none" strike="noStrike" cap="none" dirty="0">
                <a:solidFill>
                  <a:srgbClr val="FF1C54"/>
                </a:solidFill>
                <a:latin typeface="Muli ExtraBold" panose="00000900000000000000" pitchFamily="2" charset="0"/>
                <a:sym typeface="Arial"/>
              </a:rPr>
              <a:t>¿Cuántas hay? </a:t>
            </a:r>
            <a:endParaRPr sz="6000" b="0" i="0" u="none" strike="noStrike" cap="none" dirty="0">
              <a:solidFill>
                <a:srgbClr val="FF1C54"/>
              </a:solidFill>
              <a:latin typeface="Muli ExtraBold" panose="00000900000000000000" pitchFamily="2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5" name="Google Shape;435;p16"/>
          <p:cNvGrpSpPr/>
          <p:nvPr/>
        </p:nvGrpSpPr>
        <p:grpSpPr>
          <a:xfrm>
            <a:off x="2645182" y="2026300"/>
            <a:ext cx="6901627" cy="2805400"/>
            <a:chOff x="2719028" y="1805512"/>
            <a:chExt cx="6901627" cy="2805400"/>
          </a:xfrm>
        </p:grpSpPr>
        <p:sp>
          <p:nvSpPr>
            <p:cNvPr id="436" name="Google Shape;436;p16"/>
            <p:cNvSpPr/>
            <p:nvPr/>
          </p:nvSpPr>
          <p:spPr>
            <a:xfrm>
              <a:off x="2719028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16"/>
            <p:cNvSpPr/>
            <p:nvPr/>
          </p:nvSpPr>
          <p:spPr>
            <a:xfrm>
              <a:off x="4099353" y="1805513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16"/>
            <p:cNvSpPr/>
            <p:nvPr/>
          </p:nvSpPr>
          <p:spPr>
            <a:xfrm>
              <a:off x="5479679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16"/>
            <p:cNvSpPr/>
            <p:nvPr/>
          </p:nvSpPr>
          <p:spPr>
            <a:xfrm>
              <a:off x="6860004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16"/>
            <p:cNvSpPr/>
            <p:nvPr/>
          </p:nvSpPr>
          <p:spPr>
            <a:xfrm>
              <a:off x="8240330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16"/>
            <p:cNvSpPr/>
            <p:nvPr/>
          </p:nvSpPr>
          <p:spPr>
            <a:xfrm>
              <a:off x="2719028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16"/>
            <p:cNvSpPr/>
            <p:nvPr/>
          </p:nvSpPr>
          <p:spPr>
            <a:xfrm>
              <a:off x="4099353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16"/>
            <p:cNvSpPr/>
            <p:nvPr/>
          </p:nvSpPr>
          <p:spPr>
            <a:xfrm>
              <a:off x="5479679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16"/>
            <p:cNvSpPr/>
            <p:nvPr/>
          </p:nvSpPr>
          <p:spPr>
            <a:xfrm>
              <a:off x="6860004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16"/>
            <p:cNvSpPr/>
            <p:nvPr/>
          </p:nvSpPr>
          <p:spPr>
            <a:xfrm>
              <a:off x="8240330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16"/>
            <p:cNvSpPr/>
            <p:nvPr/>
          </p:nvSpPr>
          <p:spPr>
            <a:xfrm>
              <a:off x="2785623" y="187765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16"/>
            <p:cNvSpPr/>
            <p:nvPr/>
          </p:nvSpPr>
          <p:spPr>
            <a:xfrm>
              <a:off x="4165948" y="187765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16"/>
            <p:cNvSpPr/>
            <p:nvPr/>
          </p:nvSpPr>
          <p:spPr>
            <a:xfrm>
              <a:off x="5546273" y="187765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16"/>
            <p:cNvSpPr/>
            <p:nvPr/>
          </p:nvSpPr>
          <p:spPr>
            <a:xfrm>
              <a:off x="6926608" y="187765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16"/>
            <p:cNvSpPr/>
            <p:nvPr/>
          </p:nvSpPr>
          <p:spPr>
            <a:xfrm>
              <a:off x="8306933" y="187765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1" name="Google Shape;451;p16"/>
          <p:cNvSpPr/>
          <p:nvPr/>
        </p:nvSpPr>
        <p:spPr>
          <a:xfrm>
            <a:off x="2711776" y="3497128"/>
            <a:ext cx="1247136" cy="1258424"/>
          </a:xfrm>
          <a:prstGeom prst="ellipse">
            <a:avLst/>
          </a:prstGeom>
          <a:solidFill>
            <a:srgbClr val="FF1C54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52" name="Google Shape;452;p16" descr="El Icono De 3 Segundos, Temporizador Digital. Reloj Y Reloj, Temporizador,  Símbolo De Cuenta Atrás Aislado Sobre Fondo Blanco, Icono De Vector De  Cronómetro Ilustraciones svg, vectoriales, clip art vectorizado libre 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1588" y="402812"/>
            <a:ext cx="1408962" cy="14027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57;p4">
            <a:extLst>
              <a:ext uri="{FF2B5EF4-FFF2-40B4-BE49-F238E27FC236}">
                <a16:creationId xmlns:a16="http://schemas.microsoft.com/office/drawing/2014/main" id="{9E1C925E-1658-4137-5E74-B934782CE829}"/>
              </a:ext>
            </a:extLst>
          </p:cNvPr>
          <p:cNvSpPr txBox="1"/>
          <p:nvPr/>
        </p:nvSpPr>
        <p:spPr>
          <a:xfrm>
            <a:off x="2930789" y="681144"/>
            <a:ext cx="633041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6000" b="0" i="0" u="none" strike="noStrike" cap="none" dirty="0">
                <a:solidFill>
                  <a:srgbClr val="FF1C54"/>
                </a:solidFill>
                <a:latin typeface="Muli ExtraBold" panose="00000900000000000000" pitchFamily="2" charset="0"/>
                <a:sym typeface="Arial"/>
              </a:rPr>
              <a:t>¿Cuántas hay? </a:t>
            </a:r>
            <a:endParaRPr sz="6000" b="0" i="0" u="none" strike="noStrike" cap="none" dirty="0">
              <a:solidFill>
                <a:srgbClr val="FF1C54"/>
              </a:solidFill>
              <a:latin typeface="Muli ExtraBold" panose="00000900000000000000" pitchFamily="2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>
          <a:extLst>
            <a:ext uri="{FF2B5EF4-FFF2-40B4-BE49-F238E27FC236}">
              <a16:creationId xmlns:a16="http://schemas.microsoft.com/office/drawing/2014/main" id="{78F4A905-0869-4BD8-4969-62B4F25E6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Google Shape;311;p9" descr="Dibujo animado de un personaje animado&#10;&#10;Descripción generada automáticamente con confianza baja">
            <a:extLst>
              <a:ext uri="{FF2B5EF4-FFF2-40B4-BE49-F238E27FC236}">
                <a16:creationId xmlns:a16="http://schemas.microsoft.com/office/drawing/2014/main" id="{85E9C9CC-008E-4D25-8064-B9B7323679C9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44034" y="2896639"/>
            <a:ext cx="2395448" cy="275338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487;p19">
            <a:extLst>
              <a:ext uri="{FF2B5EF4-FFF2-40B4-BE49-F238E27FC236}">
                <a16:creationId xmlns:a16="http://schemas.microsoft.com/office/drawing/2014/main" id="{9DAC3083-56AD-5A9B-92AF-94DF38C1B26C}"/>
              </a:ext>
            </a:extLst>
          </p:cNvPr>
          <p:cNvSpPr txBox="1"/>
          <p:nvPr/>
        </p:nvSpPr>
        <p:spPr>
          <a:xfrm>
            <a:off x="4599833" y="1536194"/>
            <a:ext cx="299085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600"/>
              <a:buFont typeface="Arial"/>
              <a:buNone/>
            </a:pPr>
            <a:r>
              <a:rPr lang="es-ES" sz="24000" b="0" i="0" u="none" strike="noStrike" cap="none" dirty="0">
                <a:solidFill>
                  <a:srgbClr val="FF1C54"/>
                </a:solidFill>
                <a:latin typeface="Sassoon Sans Std"/>
                <a:sym typeface="Arial"/>
              </a:rPr>
              <a:t>?</a:t>
            </a:r>
            <a:endParaRPr sz="24000" b="0" i="0" u="none" strike="noStrike" cap="none" dirty="0">
              <a:solidFill>
                <a:srgbClr val="FF1C54"/>
              </a:solidFill>
              <a:latin typeface="Sassoon Sans Std"/>
              <a:sym typeface="Arial"/>
            </a:endParaRPr>
          </a:p>
        </p:txBody>
      </p:sp>
      <p:sp>
        <p:nvSpPr>
          <p:cNvPr id="3" name="Google Shape;312;p9">
            <a:extLst>
              <a:ext uri="{FF2B5EF4-FFF2-40B4-BE49-F238E27FC236}">
                <a16:creationId xmlns:a16="http://schemas.microsoft.com/office/drawing/2014/main" id="{287F6AB5-8645-838B-B274-09BF6838B84B}"/>
              </a:ext>
            </a:extLst>
          </p:cNvPr>
          <p:cNvSpPr/>
          <p:nvPr/>
        </p:nvSpPr>
        <p:spPr>
          <a:xfrm>
            <a:off x="6875930" y="1118371"/>
            <a:ext cx="3684494" cy="1066800"/>
          </a:xfrm>
          <a:prstGeom prst="wedgeRoundRectCallout">
            <a:avLst>
              <a:gd name="adj1" fmla="val 36450"/>
              <a:gd name="adj2" fmla="val 102168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sym typeface="Arial"/>
              </a:rPr>
              <a:t>¿Cómo lo supiste? </a:t>
            </a: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9621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5" name="Google Shape;465;p18"/>
          <p:cNvGrpSpPr/>
          <p:nvPr/>
        </p:nvGrpSpPr>
        <p:grpSpPr>
          <a:xfrm>
            <a:off x="2677848" y="2026300"/>
            <a:ext cx="6901627" cy="2805400"/>
            <a:chOff x="2719028" y="1805512"/>
            <a:chExt cx="6901627" cy="2805400"/>
          </a:xfrm>
        </p:grpSpPr>
        <p:sp>
          <p:nvSpPr>
            <p:cNvPr id="466" name="Google Shape;466;p18"/>
            <p:cNvSpPr/>
            <p:nvPr/>
          </p:nvSpPr>
          <p:spPr>
            <a:xfrm>
              <a:off x="2719028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7" name="Google Shape;467;p18"/>
            <p:cNvSpPr/>
            <p:nvPr/>
          </p:nvSpPr>
          <p:spPr>
            <a:xfrm>
              <a:off x="4099353" y="1805513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8" name="Google Shape;468;p18"/>
            <p:cNvSpPr/>
            <p:nvPr/>
          </p:nvSpPr>
          <p:spPr>
            <a:xfrm>
              <a:off x="5479679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9" name="Google Shape;469;p18"/>
            <p:cNvSpPr/>
            <p:nvPr/>
          </p:nvSpPr>
          <p:spPr>
            <a:xfrm>
              <a:off x="6860004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0" name="Google Shape;470;p18"/>
            <p:cNvSpPr/>
            <p:nvPr/>
          </p:nvSpPr>
          <p:spPr>
            <a:xfrm>
              <a:off x="8240330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1" name="Google Shape;471;p18"/>
            <p:cNvSpPr/>
            <p:nvPr/>
          </p:nvSpPr>
          <p:spPr>
            <a:xfrm>
              <a:off x="2719028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2" name="Google Shape;472;p18"/>
            <p:cNvSpPr/>
            <p:nvPr/>
          </p:nvSpPr>
          <p:spPr>
            <a:xfrm>
              <a:off x="4099353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3" name="Google Shape;473;p18"/>
            <p:cNvSpPr/>
            <p:nvPr/>
          </p:nvSpPr>
          <p:spPr>
            <a:xfrm>
              <a:off x="5479679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4" name="Google Shape;474;p18"/>
            <p:cNvSpPr/>
            <p:nvPr/>
          </p:nvSpPr>
          <p:spPr>
            <a:xfrm>
              <a:off x="6860004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5" name="Google Shape;475;p18"/>
            <p:cNvSpPr/>
            <p:nvPr/>
          </p:nvSpPr>
          <p:spPr>
            <a:xfrm>
              <a:off x="8240330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6" name="Google Shape;476;p18"/>
            <p:cNvSpPr/>
            <p:nvPr/>
          </p:nvSpPr>
          <p:spPr>
            <a:xfrm>
              <a:off x="2785622" y="3273862"/>
              <a:ext cx="1247136" cy="1258424"/>
            </a:xfrm>
            <a:prstGeom prst="ellipse">
              <a:avLst/>
            </a:prstGeom>
            <a:solidFill>
              <a:srgbClr val="FF1C54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18"/>
            <p:cNvSpPr/>
            <p:nvPr/>
          </p:nvSpPr>
          <p:spPr>
            <a:xfrm>
              <a:off x="4177690" y="1877650"/>
              <a:ext cx="1247136" cy="1258424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8" name="Google Shape;478;p18"/>
            <p:cNvSpPr/>
            <p:nvPr/>
          </p:nvSpPr>
          <p:spPr>
            <a:xfrm>
              <a:off x="5573251" y="1877650"/>
              <a:ext cx="1247136" cy="1258424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9" name="Google Shape;479;p18"/>
          <p:cNvSpPr/>
          <p:nvPr/>
        </p:nvSpPr>
        <p:spPr>
          <a:xfrm>
            <a:off x="2744442" y="2122119"/>
            <a:ext cx="1247136" cy="1258424"/>
          </a:xfrm>
          <a:prstGeom prst="ellipse">
            <a:avLst/>
          </a:prstGeom>
          <a:solidFill>
            <a:srgbClr val="FFC00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18"/>
          <p:cNvSpPr/>
          <p:nvPr/>
        </p:nvSpPr>
        <p:spPr>
          <a:xfrm>
            <a:off x="6912396" y="2098438"/>
            <a:ext cx="1247136" cy="1258424"/>
          </a:xfrm>
          <a:prstGeom prst="ellipse">
            <a:avLst/>
          </a:prstGeom>
          <a:solidFill>
            <a:srgbClr val="FFC00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18"/>
          <p:cNvSpPr/>
          <p:nvPr/>
        </p:nvSpPr>
        <p:spPr>
          <a:xfrm>
            <a:off x="8253104" y="2098438"/>
            <a:ext cx="1247136" cy="1258424"/>
          </a:xfrm>
          <a:prstGeom prst="ellipse">
            <a:avLst/>
          </a:prstGeom>
          <a:solidFill>
            <a:srgbClr val="FFC000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82" name="Google Shape;482;p18" descr="El Icono De 3 Segundos, Temporizador Digital. Reloj Y Reloj, Temporizador,  Símbolo De Cuenta Atrás Aislado Sobre Fondo Blanco, Icono De Vector De  Cronómetro Ilustraciones svg, vectoriales, clip art vectorizado libre 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1588" y="402812"/>
            <a:ext cx="1408962" cy="14027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57;p4">
            <a:extLst>
              <a:ext uri="{FF2B5EF4-FFF2-40B4-BE49-F238E27FC236}">
                <a16:creationId xmlns:a16="http://schemas.microsoft.com/office/drawing/2014/main" id="{E7EF4D54-49CA-0D86-E155-89DE01DE392C}"/>
              </a:ext>
            </a:extLst>
          </p:cNvPr>
          <p:cNvSpPr txBox="1"/>
          <p:nvPr/>
        </p:nvSpPr>
        <p:spPr>
          <a:xfrm>
            <a:off x="2930789" y="681144"/>
            <a:ext cx="633041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6000" b="0" i="0" u="none" strike="noStrike" cap="none" dirty="0">
                <a:solidFill>
                  <a:srgbClr val="FF1C54"/>
                </a:solidFill>
                <a:latin typeface="Muli ExtraBold" panose="00000900000000000000" pitchFamily="2" charset="0"/>
                <a:sym typeface="Arial"/>
              </a:rPr>
              <a:t>¿Cuántas hay?</a:t>
            </a:r>
            <a:endParaRPr sz="6000" b="0" i="0" u="none" strike="noStrike" cap="none" dirty="0">
              <a:solidFill>
                <a:srgbClr val="FF1C54"/>
              </a:solidFill>
              <a:latin typeface="Muli ExtraBold" panose="00000900000000000000" pitchFamily="2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>
          <a:extLst>
            <a:ext uri="{FF2B5EF4-FFF2-40B4-BE49-F238E27FC236}">
              <a16:creationId xmlns:a16="http://schemas.microsoft.com/office/drawing/2014/main" id="{235F8AF5-E102-71D8-5815-24D575CF1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Google Shape;311;p9" descr="Dibujo animado de un personaje animado&#10;&#10;Descripción generada automáticamente con confianza baja">
            <a:extLst>
              <a:ext uri="{FF2B5EF4-FFF2-40B4-BE49-F238E27FC236}">
                <a16:creationId xmlns:a16="http://schemas.microsoft.com/office/drawing/2014/main" id="{5C9F32B7-0ECC-33FC-4904-BB89849BCED7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44034" y="2896639"/>
            <a:ext cx="2395448" cy="275338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487;p19">
            <a:extLst>
              <a:ext uri="{FF2B5EF4-FFF2-40B4-BE49-F238E27FC236}">
                <a16:creationId xmlns:a16="http://schemas.microsoft.com/office/drawing/2014/main" id="{063BC0AB-181E-2BEC-9F7A-64DD0EDACA48}"/>
              </a:ext>
            </a:extLst>
          </p:cNvPr>
          <p:cNvSpPr txBox="1"/>
          <p:nvPr/>
        </p:nvSpPr>
        <p:spPr>
          <a:xfrm>
            <a:off x="4599833" y="1536194"/>
            <a:ext cx="299085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600"/>
              <a:buFont typeface="Arial"/>
              <a:buNone/>
            </a:pPr>
            <a:r>
              <a:rPr lang="es-ES" sz="24000" b="0" i="0" u="none" strike="noStrike" cap="none" dirty="0">
                <a:solidFill>
                  <a:srgbClr val="FF1C54"/>
                </a:solidFill>
                <a:latin typeface="Sassoon Sans Std"/>
                <a:sym typeface="Arial"/>
              </a:rPr>
              <a:t>?</a:t>
            </a:r>
            <a:endParaRPr sz="24000" b="0" i="0" u="none" strike="noStrike" cap="none" dirty="0">
              <a:solidFill>
                <a:srgbClr val="FF1C54"/>
              </a:solidFill>
              <a:latin typeface="Sassoon Sans Std"/>
              <a:sym typeface="Arial"/>
            </a:endParaRPr>
          </a:p>
        </p:txBody>
      </p:sp>
      <p:sp>
        <p:nvSpPr>
          <p:cNvPr id="3" name="Google Shape;312;p9">
            <a:extLst>
              <a:ext uri="{FF2B5EF4-FFF2-40B4-BE49-F238E27FC236}">
                <a16:creationId xmlns:a16="http://schemas.microsoft.com/office/drawing/2014/main" id="{0D7C1148-3458-5F20-48B3-E1C86DED3D79}"/>
              </a:ext>
            </a:extLst>
          </p:cNvPr>
          <p:cNvSpPr/>
          <p:nvPr/>
        </p:nvSpPr>
        <p:spPr>
          <a:xfrm>
            <a:off x="6875930" y="1118371"/>
            <a:ext cx="3684494" cy="1066800"/>
          </a:xfrm>
          <a:prstGeom prst="wedgeRoundRectCallout">
            <a:avLst>
              <a:gd name="adj1" fmla="val 36450"/>
              <a:gd name="adj2" fmla="val 102168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sym typeface="Arial"/>
              </a:rPr>
              <a:t>¿Cómo lo supiste? </a:t>
            </a: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0184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5" name="Google Shape;495;p20"/>
          <p:cNvGrpSpPr/>
          <p:nvPr/>
        </p:nvGrpSpPr>
        <p:grpSpPr>
          <a:xfrm>
            <a:off x="2752325" y="2026300"/>
            <a:ext cx="6901627" cy="2805400"/>
            <a:chOff x="180109" y="803562"/>
            <a:chExt cx="11845635" cy="4849091"/>
          </a:xfrm>
        </p:grpSpPr>
        <p:sp>
          <p:nvSpPr>
            <p:cNvPr id="496" name="Google Shape;496;p20"/>
            <p:cNvSpPr/>
            <p:nvPr/>
          </p:nvSpPr>
          <p:spPr>
            <a:xfrm>
              <a:off x="180109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7" name="Google Shape;497;p20"/>
            <p:cNvSpPr/>
            <p:nvPr/>
          </p:nvSpPr>
          <p:spPr>
            <a:xfrm>
              <a:off x="2549236" y="803563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8" name="Google Shape;498;p20"/>
            <p:cNvSpPr/>
            <p:nvPr/>
          </p:nvSpPr>
          <p:spPr>
            <a:xfrm>
              <a:off x="4918363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20"/>
            <p:cNvSpPr/>
            <p:nvPr/>
          </p:nvSpPr>
          <p:spPr>
            <a:xfrm>
              <a:off x="7287490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0" name="Google Shape;500;p20"/>
            <p:cNvSpPr/>
            <p:nvPr/>
          </p:nvSpPr>
          <p:spPr>
            <a:xfrm>
              <a:off x="9656617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1" name="Google Shape;501;p20"/>
            <p:cNvSpPr/>
            <p:nvPr/>
          </p:nvSpPr>
          <p:spPr>
            <a:xfrm>
              <a:off x="180109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20"/>
            <p:cNvSpPr/>
            <p:nvPr/>
          </p:nvSpPr>
          <p:spPr>
            <a:xfrm>
              <a:off x="2549236" y="3228108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3" name="Google Shape;503;p20"/>
            <p:cNvSpPr/>
            <p:nvPr/>
          </p:nvSpPr>
          <p:spPr>
            <a:xfrm>
              <a:off x="4918363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4" name="Google Shape;504;p20"/>
            <p:cNvSpPr/>
            <p:nvPr/>
          </p:nvSpPr>
          <p:spPr>
            <a:xfrm>
              <a:off x="7287490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5" name="Google Shape;505;p20"/>
            <p:cNvSpPr/>
            <p:nvPr/>
          </p:nvSpPr>
          <p:spPr>
            <a:xfrm>
              <a:off x="9656617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6" name="Google Shape;506;p20"/>
            <p:cNvSpPr/>
            <p:nvPr/>
          </p:nvSpPr>
          <p:spPr>
            <a:xfrm>
              <a:off x="294410" y="928251"/>
              <a:ext cx="2140526" cy="217516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7" name="Google Shape;507;p20"/>
            <p:cNvSpPr/>
            <p:nvPr/>
          </p:nvSpPr>
          <p:spPr>
            <a:xfrm>
              <a:off x="2663536" y="928251"/>
              <a:ext cx="2140526" cy="217516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8" name="Google Shape;508;p20"/>
            <p:cNvSpPr/>
            <p:nvPr/>
          </p:nvSpPr>
          <p:spPr>
            <a:xfrm>
              <a:off x="7401790" y="921321"/>
              <a:ext cx="2140526" cy="217516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9" name="Google Shape;509;p20"/>
            <p:cNvSpPr/>
            <p:nvPr/>
          </p:nvSpPr>
          <p:spPr>
            <a:xfrm>
              <a:off x="294410" y="3345866"/>
              <a:ext cx="2140526" cy="217516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0" name="Google Shape;510;p20"/>
            <p:cNvSpPr/>
            <p:nvPr/>
          </p:nvSpPr>
          <p:spPr>
            <a:xfrm>
              <a:off x="2663536" y="3345866"/>
              <a:ext cx="2140526" cy="217516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20"/>
            <p:cNvSpPr/>
            <p:nvPr/>
          </p:nvSpPr>
          <p:spPr>
            <a:xfrm>
              <a:off x="5032663" y="3345866"/>
              <a:ext cx="2140526" cy="217516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2" name="Google Shape;512;p20"/>
            <p:cNvSpPr/>
            <p:nvPr/>
          </p:nvSpPr>
          <p:spPr>
            <a:xfrm>
              <a:off x="9770917" y="921320"/>
              <a:ext cx="2140527" cy="2175167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13" name="Google Shape;513;p20"/>
          <p:cNvSpPr/>
          <p:nvPr/>
        </p:nvSpPr>
        <p:spPr>
          <a:xfrm>
            <a:off x="5579570" y="2094428"/>
            <a:ext cx="1247136" cy="1258424"/>
          </a:xfrm>
          <a:prstGeom prst="ellipse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14" name="Google Shape;514;p20" descr="El Icono De 3 Segundos, Temporizador Digital. Reloj Y Reloj, Temporizador,  Símbolo De Cuenta Atrás Aislado Sobre Fondo Blanco, Icono De Vector De  Cronómetro Ilustraciones svg, vectoriales, clip art vectorizado libre 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1588" y="402812"/>
            <a:ext cx="1408962" cy="14027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57;p4">
            <a:extLst>
              <a:ext uri="{FF2B5EF4-FFF2-40B4-BE49-F238E27FC236}">
                <a16:creationId xmlns:a16="http://schemas.microsoft.com/office/drawing/2014/main" id="{665B3709-A49E-3AC5-3A59-0E3DE6BD2FE8}"/>
              </a:ext>
            </a:extLst>
          </p:cNvPr>
          <p:cNvSpPr txBox="1"/>
          <p:nvPr/>
        </p:nvSpPr>
        <p:spPr>
          <a:xfrm>
            <a:off x="2930789" y="681144"/>
            <a:ext cx="633041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6000" b="0" i="0" u="none" strike="noStrike" cap="none" dirty="0">
                <a:solidFill>
                  <a:srgbClr val="FF1C54"/>
                </a:solidFill>
                <a:latin typeface="Muli ExtraBold" panose="00000900000000000000" pitchFamily="2" charset="0"/>
                <a:sym typeface="Arial"/>
              </a:rPr>
              <a:t>¿Cuántas hay? </a:t>
            </a:r>
            <a:endParaRPr sz="6000" b="0" i="0" u="none" strike="noStrike" cap="none" dirty="0">
              <a:solidFill>
                <a:srgbClr val="FF1C54"/>
              </a:solidFill>
              <a:latin typeface="Muli ExtraBold" panose="00000900000000000000" pitchFamily="2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0" name="Google Shape;520;p21"/>
          <p:cNvGrpSpPr/>
          <p:nvPr/>
        </p:nvGrpSpPr>
        <p:grpSpPr>
          <a:xfrm>
            <a:off x="2752325" y="2026300"/>
            <a:ext cx="6901627" cy="2805400"/>
            <a:chOff x="180109" y="803562"/>
            <a:chExt cx="11845635" cy="4849091"/>
          </a:xfrm>
        </p:grpSpPr>
        <p:sp>
          <p:nvSpPr>
            <p:cNvPr id="521" name="Google Shape;521;p21"/>
            <p:cNvSpPr/>
            <p:nvPr/>
          </p:nvSpPr>
          <p:spPr>
            <a:xfrm>
              <a:off x="180109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2" name="Google Shape;522;p21"/>
            <p:cNvSpPr/>
            <p:nvPr/>
          </p:nvSpPr>
          <p:spPr>
            <a:xfrm>
              <a:off x="2549236" y="803563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Google Shape;523;p21"/>
            <p:cNvSpPr/>
            <p:nvPr/>
          </p:nvSpPr>
          <p:spPr>
            <a:xfrm>
              <a:off x="4918363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4" name="Google Shape;524;p21"/>
            <p:cNvSpPr/>
            <p:nvPr/>
          </p:nvSpPr>
          <p:spPr>
            <a:xfrm>
              <a:off x="7287490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5" name="Google Shape;525;p21"/>
            <p:cNvSpPr/>
            <p:nvPr/>
          </p:nvSpPr>
          <p:spPr>
            <a:xfrm>
              <a:off x="9656617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p21"/>
            <p:cNvSpPr/>
            <p:nvPr/>
          </p:nvSpPr>
          <p:spPr>
            <a:xfrm>
              <a:off x="180109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7" name="Google Shape;527;p21"/>
            <p:cNvSpPr/>
            <p:nvPr/>
          </p:nvSpPr>
          <p:spPr>
            <a:xfrm>
              <a:off x="2549236" y="3228108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8" name="Google Shape;528;p21"/>
            <p:cNvSpPr/>
            <p:nvPr/>
          </p:nvSpPr>
          <p:spPr>
            <a:xfrm>
              <a:off x="4918363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21"/>
            <p:cNvSpPr/>
            <p:nvPr/>
          </p:nvSpPr>
          <p:spPr>
            <a:xfrm>
              <a:off x="7287490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0" name="Google Shape;530;p21"/>
            <p:cNvSpPr/>
            <p:nvPr/>
          </p:nvSpPr>
          <p:spPr>
            <a:xfrm>
              <a:off x="9656617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1" name="Google Shape;531;p21"/>
            <p:cNvSpPr/>
            <p:nvPr/>
          </p:nvSpPr>
          <p:spPr>
            <a:xfrm>
              <a:off x="294410" y="928251"/>
              <a:ext cx="2140526" cy="217516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2" name="Google Shape;532;p21"/>
            <p:cNvSpPr/>
            <p:nvPr/>
          </p:nvSpPr>
          <p:spPr>
            <a:xfrm>
              <a:off x="2663536" y="928251"/>
              <a:ext cx="2140526" cy="217516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3" name="Google Shape;533;p21"/>
            <p:cNvSpPr/>
            <p:nvPr/>
          </p:nvSpPr>
          <p:spPr>
            <a:xfrm>
              <a:off x="294410" y="3345866"/>
              <a:ext cx="2140526" cy="217516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4" name="Google Shape;534;p21"/>
            <p:cNvSpPr/>
            <p:nvPr/>
          </p:nvSpPr>
          <p:spPr>
            <a:xfrm>
              <a:off x="2663536" y="3345866"/>
              <a:ext cx="2140526" cy="2175166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5" name="Google Shape;535;p21"/>
            <p:cNvSpPr/>
            <p:nvPr/>
          </p:nvSpPr>
          <p:spPr>
            <a:xfrm>
              <a:off x="9770917" y="928251"/>
              <a:ext cx="2140527" cy="2175167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6" name="Google Shape;536;p21"/>
            <p:cNvSpPr/>
            <p:nvPr/>
          </p:nvSpPr>
          <p:spPr>
            <a:xfrm>
              <a:off x="7401789" y="928251"/>
              <a:ext cx="2140527" cy="2175167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37" name="Google Shape;537;p21"/>
          <p:cNvSpPr/>
          <p:nvPr/>
        </p:nvSpPr>
        <p:spPr>
          <a:xfrm>
            <a:off x="5579570" y="2098438"/>
            <a:ext cx="1247136" cy="1258424"/>
          </a:xfrm>
          <a:prstGeom prst="ellipse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8" name="Google Shape;538;p21" descr="El Icono De 3 Segundos, Temporizador Digital. Reloj Y Reloj, Temporizador,  Símbolo De Cuenta Atrás Aislado Sobre Fondo Blanco, Icono De Vector De  Cronómetro Ilustraciones svg, vectoriales, clip art vectorizado libre 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1588" y="402812"/>
            <a:ext cx="1408962" cy="14027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57;p4">
            <a:extLst>
              <a:ext uri="{FF2B5EF4-FFF2-40B4-BE49-F238E27FC236}">
                <a16:creationId xmlns:a16="http://schemas.microsoft.com/office/drawing/2014/main" id="{DA3650A1-F7B6-13E8-F670-A41F025625AA}"/>
              </a:ext>
            </a:extLst>
          </p:cNvPr>
          <p:cNvSpPr txBox="1"/>
          <p:nvPr/>
        </p:nvSpPr>
        <p:spPr>
          <a:xfrm>
            <a:off x="2930789" y="681144"/>
            <a:ext cx="633041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6000" b="0" i="0" u="none" strike="noStrike" cap="none" dirty="0">
                <a:solidFill>
                  <a:srgbClr val="FF1C54"/>
                </a:solidFill>
                <a:latin typeface="Muli ExtraBold" panose="00000900000000000000" pitchFamily="2" charset="0"/>
                <a:sym typeface="Arial"/>
              </a:rPr>
              <a:t>¿Cuántas hay? </a:t>
            </a:r>
            <a:endParaRPr sz="6000" b="0" i="0" u="none" strike="noStrike" cap="none" dirty="0">
              <a:solidFill>
                <a:srgbClr val="FF1C54"/>
              </a:solidFill>
              <a:latin typeface="Muli ExtraBold" panose="00000900000000000000" pitchFamily="2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3"/>
          <p:cNvSpPr txBox="1"/>
          <p:nvPr/>
        </p:nvSpPr>
        <p:spPr>
          <a:xfrm>
            <a:off x="3883378" y="1347706"/>
            <a:ext cx="6298847" cy="258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rPr lang="es-ES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cs typeface="Aharoni" panose="020F0502020204030204" pitchFamily="2" charset="-79"/>
                <a:sym typeface="Arial"/>
              </a:rPr>
              <a:t>A continuación, les mostraré fichas </a:t>
            </a: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rPr lang="es-ES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cs typeface="Aharoni" panose="020F0502020204030204" pitchFamily="2" charset="-79"/>
                <a:sym typeface="Arial"/>
              </a:rPr>
              <a:t>por un breve tiempo.</a:t>
            </a:r>
            <a:endParaRPr lang="es-ES" sz="2400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cs typeface="Aharoni" panose="020F0502020204030204" pitchFamily="2" charset="-79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cs typeface="Aharoni" panose="020F0502020204030204" pitchFamily="2" charset="-79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900"/>
              <a:buFont typeface="Arial"/>
              <a:buNone/>
            </a:pPr>
            <a:r>
              <a:rPr lang="es-ES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cs typeface="Aharoni" panose="020F0502020204030204" pitchFamily="2" charset="-79"/>
                <a:sym typeface="Arial"/>
              </a:rPr>
              <a:t>Deben indicar la cantidad de fichas que hay.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cs typeface="Aharoni" panose="020F0502020204030204" pitchFamily="2" charset="-79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</a:pP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cs typeface="Aharoni" panose="020F0502020204030204" pitchFamily="2" charset="-79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</a:pPr>
            <a:r>
              <a:rPr lang="es-ES" sz="240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cs typeface="Aharoni" panose="020F0502020204030204" pitchFamily="2" charset="-79"/>
                <a:sym typeface="Arial"/>
              </a:rPr>
              <a:t>¡Deben estar muy atentos!</a:t>
            </a:r>
            <a:endParaRPr sz="240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cs typeface="Aharoni" panose="020F0502020204030204" pitchFamily="2" charset="-79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sym typeface="Arial"/>
            </a:endParaRPr>
          </a:p>
        </p:txBody>
      </p:sp>
      <p:pic>
        <p:nvPicPr>
          <p:cNvPr id="238" name="Google Shape;238;p3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 flipH="1">
            <a:off x="349550" y="2896640"/>
            <a:ext cx="2395991" cy="275338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Bocadillo: rectángulo con esquinas redondeadas 8">
            <a:extLst>
              <a:ext uri="{FF2B5EF4-FFF2-40B4-BE49-F238E27FC236}">
                <a16:creationId xmlns:a16="http://schemas.microsoft.com/office/drawing/2014/main" id="{69668971-1AD2-3F61-330B-4C361C6388F5}"/>
              </a:ext>
            </a:extLst>
          </p:cNvPr>
          <p:cNvSpPr/>
          <p:nvPr/>
        </p:nvSpPr>
        <p:spPr>
          <a:xfrm>
            <a:off x="3395353" y="1072444"/>
            <a:ext cx="6863072" cy="2975682"/>
          </a:xfrm>
          <a:prstGeom prst="wedgeRoundRectCallout">
            <a:avLst>
              <a:gd name="adj1" fmla="val -59467"/>
              <a:gd name="adj2" fmla="val 22035"/>
              <a:gd name="adj3" fmla="val 16667"/>
            </a:avLst>
          </a:prstGeom>
          <a:noFill/>
          <a:ln w="12700">
            <a:solidFill>
              <a:srgbClr val="FF1C5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L" sz="1100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3" name="Google Shape;543;p22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27482" y="362749"/>
            <a:ext cx="2395448" cy="2753389"/>
          </a:xfrm>
          <a:prstGeom prst="rect">
            <a:avLst/>
          </a:prstGeom>
          <a:noFill/>
          <a:ln>
            <a:noFill/>
          </a:ln>
        </p:spPr>
      </p:pic>
      <p:sp>
        <p:nvSpPr>
          <p:cNvPr id="544" name="Google Shape;544;p22"/>
          <p:cNvSpPr/>
          <p:nvPr/>
        </p:nvSpPr>
        <p:spPr>
          <a:xfrm>
            <a:off x="3969984" y="189086"/>
            <a:ext cx="4885540" cy="2775293"/>
          </a:xfrm>
          <a:prstGeom prst="wedgeRoundRectCallout">
            <a:avLst>
              <a:gd name="adj1" fmla="val 63752"/>
              <a:gd name="adj2" fmla="val -30464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ES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sym typeface="Arial"/>
              </a:rPr>
              <a:t>¡Muy bien!</a:t>
            </a:r>
            <a:endParaRPr sz="16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sym typeface="Arial"/>
            </a:endParaRP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ES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sym typeface="Arial"/>
              </a:rPr>
              <a:t>Si las fichas están desordenadas, </a:t>
            </a: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ES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sym typeface="Arial"/>
              </a:rPr>
              <a:t>las tenemos que contar de 1 en 1, </a:t>
            </a: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ES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sym typeface="Arial"/>
              </a:rPr>
              <a:t>pero si están en una matriz </a:t>
            </a:r>
          </a:p>
          <a:p>
            <a:pPr marL="0" marR="0" lvl="0" indent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ES" sz="20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sym typeface="Arial"/>
              </a:rPr>
              <a:t>es fácil reconocer la cantidad que hay. </a:t>
            </a:r>
            <a:endParaRPr sz="20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sym typeface="Arial"/>
            </a:endParaRPr>
          </a:p>
        </p:txBody>
      </p:sp>
      <p:grpSp>
        <p:nvGrpSpPr>
          <p:cNvPr id="545" name="Google Shape;545;p22"/>
          <p:cNvGrpSpPr/>
          <p:nvPr/>
        </p:nvGrpSpPr>
        <p:grpSpPr>
          <a:xfrm>
            <a:off x="6622425" y="3261234"/>
            <a:ext cx="4147878" cy="1691966"/>
            <a:chOff x="5315467" y="3622433"/>
            <a:chExt cx="6901627" cy="2805400"/>
          </a:xfrm>
        </p:grpSpPr>
        <p:grpSp>
          <p:nvGrpSpPr>
            <p:cNvPr id="546" name="Google Shape;546;p22"/>
            <p:cNvGrpSpPr/>
            <p:nvPr/>
          </p:nvGrpSpPr>
          <p:grpSpPr>
            <a:xfrm>
              <a:off x="5315467" y="3622433"/>
              <a:ext cx="6901627" cy="2805400"/>
              <a:chOff x="180109" y="803562"/>
              <a:chExt cx="11845635" cy="4849091"/>
            </a:xfrm>
          </p:grpSpPr>
          <p:sp>
            <p:nvSpPr>
              <p:cNvPr id="547" name="Google Shape;547;p22"/>
              <p:cNvSpPr/>
              <p:nvPr/>
            </p:nvSpPr>
            <p:spPr>
              <a:xfrm>
                <a:off x="180109" y="803562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8" name="Google Shape;548;p22"/>
              <p:cNvSpPr/>
              <p:nvPr/>
            </p:nvSpPr>
            <p:spPr>
              <a:xfrm>
                <a:off x="2549236" y="803563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9" name="Google Shape;549;p22"/>
              <p:cNvSpPr/>
              <p:nvPr/>
            </p:nvSpPr>
            <p:spPr>
              <a:xfrm>
                <a:off x="4918363" y="803562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0" name="Google Shape;550;p22"/>
              <p:cNvSpPr/>
              <p:nvPr/>
            </p:nvSpPr>
            <p:spPr>
              <a:xfrm>
                <a:off x="7287490" y="803562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1" name="Google Shape;551;p22"/>
              <p:cNvSpPr/>
              <p:nvPr/>
            </p:nvSpPr>
            <p:spPr>
              <a:xfrm>
                <a:off x="9656617" y="803562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2" name="Google Shape;552;p22"/>
              <p:cNvSpPr/>
              <p:nvPr/>
            </p:nvSpPr>
            <p:spPr>
              <a:xfrm>
                <a:off x="180109" y="3228107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3" name="Google Shape;553;p22"/>
              <p:cNvSpPr/>
              <p:nvPr/>
            </p:nvSpPr>
            <p:spPr>
              <a:xfrm>
                <a:off x="2549236" y="3228108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4" name="Google Shape;554;p22"/>
              <p:cNvSpPr/>
              <p:nvPr/>
            </p:nvSpPr>
            <p:spPr>
              <a:xfrm>
                <a:off x="4918363" y="3228107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5" name="Google Shape;555;p22"/>
              <p:cNvSpPr/>
              <p:nvPr/>
            </p:nvSpPr>
            <p:spPr>
              <a:xfrm>
                <a:off x="7287490" y="3228107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6" name="Google Shape;556;p22"/>
              <p:cNvSpPr/>
              <p:nvPr/>
            </p:nvSpPr>
            <p:spPr>
              <a:xfrm>
                <a:off x="9656617" y="3228107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7" name="Google Shape;557;p22"/>
              <p:cNvSpPr/>
              <p:nvPr/>
            </p:nvSpPr>
            <p:spPr>
              <a:xfrm>
                <a:off x="294410" y="928251"/>
                <a:ext cx="2140526" cy="2175166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noFill/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8" name="Google Shape;558;p22"/>
              <p:cNvSpPr/>
              <p:nvPr/>
            </p:nvSpPr>
            <p:spPr>
              <a:xfrm>
                <a:off x="2663536" y="928251"/>
                <a:ext cx="2140526" cy="2175166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noFill/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59" name="Google Shape;559;p22"/>
              <p:cNvSpPr/>
              <p:nvPr/>
            </p:nvSpPr>
            <p:spPr>
              <a:xfrm>
                <a:off x="294410" y="3345866"/>
                <a:ext cx="2140526" cy="2175166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noFill/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0" name="Google Shape;560;p22"/>
              <p:cNvSpPr/>
              <p:nvPr/>
            </p:nvSpPr>
            <p:spPr>
              <a:xfrm>
                <a:off x="2663536" y="3345866"/>
                <a:ext cx="2140526" cy="2175166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noFill/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61" name="Google Shape;561;p22"/>
              <p:cNvSpPr/>
              <p:nvPr/>
            </p:nvSpPr>
            <p:spPr>
              <a:xfrm>
                <a:off x="5032663" y="3345866"/>
                <a:ext cx="2140526" cy="2175166"/>
              </a:xfrm>
              <a:prstGeom prst="ellipse">
                <a:avLst/>
              </a:prstGeom>
              <a:solidFill>
                <a:schemeClr val="accent1"/>
              </a:solidFill>
              <a:ln w="12700" cap="flat" cmpd="sng">
                <a:noFill/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62" name="Google Shape;562;p22"/>
            <p:cNvSpPr/>
            <p:nvPr/>
          </p:nvSpPr>
          <p:spPr>
            <a:xfrm>
              <a:off x="8142711" y="3694571"/>
              <a:ext cx="1247136" cy="1258424"/>
            </a:xfrm>
            <a:prstGeom prst="ellipse">
              <a:avLst/>
            </a:prstGeom>
            <a:solidFill>
              <a:schemeClr val="accent1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73" name="Google Shape;573;p22"/>
          <p:cNvSpPr/>
          <p:nvPr/>
        </p:nvSpPr>
        <p:spPr>
          <a:xfrm>
            <a:off x="5295900" y="4186058"/>
            <a:ext cx="829643" cy="9906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1C54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22"/>
          <p:cNvSpPr txBox="1"/>
          <p:nvPr/>
        </p:nvSpPr>
        <p:spPr>
          <a:xfrm>
            <a:off x="6622425" y="4953200"/>
            <a:ext cx="3827700" cy="114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s-ES" sz="28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assoon Sans Std" panose="020B0503020103030203" pitchFamily="34" charset="0"/>
                <a:sym typeface="Arial"/>
              </a:rPr>
              <a:t>5</a:t>
            </a:r>
            <a:r>
              <a:rPr lang="es-ES" sz="28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 pitchFamily="2" charset="0"/>
                <a:sym typeface="Arial"/>
              </a:rPr>
              <a:t> </a:t>
            </a:r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ans SemiBold" panose="00000700000000000000" pitchFamily="2" charset="0"/>
              </a:rPr>
              <a:t>y </a:t>
            </a:r>
            <a:r>
              <a:rPr lang="es-ES" sz="28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assoon Sans Std" panose="020B0503020103030203" pitchFamily="34" charset="0"/>
                <a:sym typeface="Arial"/>
              </a:rPr>
              <a:t>3</a:t>
            </a:r>
            <a:r>
              <a:rPr lang="es-ES" sz="28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 pitchFamily="2" charset="0"/>
                <a:sym typeface="Arial"/>
              </a:rPr>
              <a:t> </a:t>
            </a:r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ans SemiBold" panose="00000700000000000000" pitchFamily="2" charset="0"/>
              </a:rPr>
              <a:t>es </a:t>
            </a:r>
            <a:r>
              <a:rPr lang="es-ES" sz="28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assoon Sans Std" panose="020B0503020103030203" pitchFamily="34" charset="0"/>
                <a:sym typeface="Arial"/>
              </a:rPr>
              <a:t>8</a:t>
            </a:r>
            <a:endParaRPr sz="2800" b="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Sassoon Sans Std" panose="020B0503020103030203" pitchFamily="34" charset="0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s-ES" sz="2800" dirty="0">
                <a:solidFill>
                  <a:schemeClr val="tx1">
                    <a:lumMod val="75000"/>
                    <a:lumOff val="25000"/>
                  </a:schemeClr>
                </a:solidFill>
                <a:latin typeface="Sassoon Sans Std" panose="020B0503020103030203" pitchFamily="34" charset="0"/>
              </a:rPr>
              <a:t>2 </a:t>
            </a:r>
            <a:r>
              <a:rPr lang="es-ES" sz="28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ans SemiBold" panose="00000700000000000000" pitchFamily="2" charset="0"/>
                <a:sym typeface="Arial"/>
              </a:rPr>
              <a:t>menos que </a:t>
            </a:r>
            <a:r>
              <a:rPr lang="es-ES" sz="28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assoon Sans Std" panose="020B0503020103030203" pitchFamily="34" charset="0"/>
                <a:sym typeface="Arial"/>
              </a:rPr>
              <a:t>10</a:t>
            </a:r>
            <a:r>
              <a:rPr lang="es-ES" sz="28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 pitchFamily="2" charset="0"/>
                <a:sym typeface="Arial"/>
              </a:rPr>
              <a:t> </a:t>
            </a:r>
            <a:r>
              <a:rPr lang="es-ES" sz="28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 Sans SemiBold" panose="00000700000000000000" pitchFamily="2" charset="0"/>
                <a:sym typeface="Arial"/>
              </a:rPr>
              <a:t>es</a:t>
            </a:r>
            <a:r>
              <a:rPr lang="es-ES" sz="28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Nunito" pitchFamily="2" charset="0"/>
                <a:sym typeface="Arial"/>
              </a:rPr>
              <a:t> </a:t>
            </a:r>
            <a:r>
              <a:rPr lang="es-ES" sz="2800" b="0" i="0" u="none" strike="noStrike" cap="none" dirty="0">
                <a:solidFill>
                  <a:schemeClr val="tx1">
                    <a:lumMod val="75000"/>
                    <a:lumOff val="25000"/>
                  </a:schemeClr>
                </a:solidFill>
                <a:latin typeface="Sassoon Sans Std" panose="020B0503020103030203" pitchFamily="34" charset="0"/>
                <a:sym typeface="Arial"/>
              </a:rPr>
              <a:t>8</a:t>
            </a:r>
            <a:endParaRPr sz="2800" b="0" i="0" u="none" strike="noStrike" cap="none" dirty="0">
              <a:solidFill>
                <a:schemeClr val="tx1">
                  <a:lumMod val="75000"/>
                  <a:lumOff val="25000"/>
                </a:schemeClr>
              </a:solidFill>
              <a:latin typeface="Sassoon Sans Std" panose="020B0503020103030203" pitchFamily="34" charset="0"/>
              <a:sym typeface="Arial"/>
            </a:endParaRPr>
          </a:p>
        </p:txBody>
      </p:sp>
      <p:sp>
        <p:nvSpPr>
          <p:cNvPr id="7" name="Google Shape;561;p22">
            <a:extLst>
              <a:ext uri="{FF2B5EF4-FFF2-40B4-BE49-F238E27FC236}">
                <a16:creationId xmlns:a16="http://schemas.microsoft.com/office/drawing/2014/main" id="{AB023BDF-530A-FDFB-862E-96A449FBCD80}"/>
              </a:ext>
            </a:extLst>
          </p:cNvPr>
          <p:cNvSpPr/>
          <p:nvPr/>
        </p:nvSpPr>
        <p:spPr>
          <a:xfrm>
            <a:off x="3303651" y="3190405"/>
            <a:ext cx="749528" cy="758968"/>
          </a:xfrm>
          <a:prstGeom prst="ellipse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Google Shape;561;p22">
            <a:extLst>
              <a:ext uri="{FF2B5EF4-FFF2-40B4-BE49-F238E27FC236}">
                <a16:creationId xmlns:a16="http://schemas.microsoft.com/office/drawing/2014/main" id="{966FAC6F-6D13-A7A4-BFEB-B0479142A2DD}"/>
              </a:ext>
            </a:extLst>
          </p:cNvPr>
          <p:cNvSpPr/>
          <p:nvPr/>
        </p:nvSpPr>
        <p:spPr>
          <a:xfrm>
            <a:off x="1863242" y="2936483"/>
            <a:ext cx="749528" cy="758968"/>
          </a:xfrm>
          <a:prstGeom prst="ellipse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561;p22">
            <a:extLst>
              <a:ext uri="{FF2B5EF4-FFF2-40B4-BE49-F238E27FC236}">
                <a16:creationId xmlns:a16="http://schemas.microsoft.com/office/drawing/2014/main" id="{36C91EA4-B903-7CCC-DF11-A8B2437BB24C}"/>
              </a:ext>
            </a:extLst>
          </p:cNvPr>
          <p:cNvSpPr/>
          <p:nvPr/>
        </p:nvSpPr>
        <p:spPr>
          <a:xfrm>
            <a:off x="956765" y="3395381"/>
            <a:ext cx="749528" cy="758968"/>
          </a:xfrm>
          <a:prstGeom prst="ellipse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561;p22">
            <a:extLst>
              <a:ext uri="{FF2B5EF4-FFF2-40B4-BE49-F238E27FC236}">
                <a16:creationId xmlns:a16="http://schemas.microsoft.com/office/drawing/2014/main" id="{210B895A-7EC4-7BEC-C9FF-8CC621FB05EB}"/>
              </a:ext>
            </a:extLst>
          </p:cNvPr>
          <p:cNvSpPr/>
          <p:nvPr/>
        </p:nvSpPr>
        <p:spPr>
          <a:xfrm>
            <a:off x="1729573" y="4040733"/>
            <a:ext cx="749528" cy="758968"/>
          </a:xfrm>
          <a:prstGeom prst="ellipse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561;p22">
            <a:extLst>
              <a:ext uri="{FF2B5EF4-FFF2-40B4-BE49-F238E27FC236}">
                <a16:creationId xmlns:a16="http://schemas.microsoft.com/office/drawing/2014/main" id="{ED0A937A-8498-BB8D-6220-68C4075616F2}"/>
              </a:ext>
            </a:extLst>
          </p:cNvPr>
          <p:cNvSpPr/>
          <p:nvPr/>
        </p:nvSpPr>
        <p:spPr>
          <a:xfrm>
            <a:off x="2848603" y="4116502"/>
            <a:ext cx="749528" cy="758968"/>
          </a:xfrm>
          <a:prstGeom prst="ellipse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561;p22">
            <a:extLst>
              <a:ext uri="{FF2B5EF4-FFF2-40B4-BE49-F238E27FC236}">
                <a16:creationId xmlns:a16="http://schemas.microsoft.com/office/drawing/2014/main" id="{C03CDFA8-6619-1DEB-AF60-43172FF48869}"/>
              </a:ext>
            </a:extLst>
          </p:cNvPr>
          <p:cNvSpPr/>
          <p:nvPr/>
        </p:nvSpPr>
        <p:spPr>
          <a:xfrm>
            <a:off x="3965510" y="4374988"/>
            <a:ext cx="749528" cy="758968"/>
          </a:xfrm>
          <a:prstGeom prst="ellipse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561;p22">
            <a:extLst>
              <a:ext uri="{FF2B5EF4-FFF2-40B4-BE49-F238E27FC236}">
                <a16:creationId xmlns:a16="http://schemas.microsoft.com/office/drawing/2014/main" id="{19053A5F-8F1D-9E70-4E0F-A413BE0FC005}"/>
              </a:ext>
            </a:extLst>
          </p:cNvPr>
          <p:cNvSpPr/>
          <p:nvPr/>
        </p:nvSpPr>
        <p:spPr>
          <a:xfrm>
            <a:off x="3101109" y="5065568"/>
            <a:ext cx="749528" cy="758968"/>
          </a:xfrm>
          <a:prstGeom prst="ellipse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561;p22">
            <a:extLst>
              <a:ext uri="{FF2B5EF4-FFF2-40B4-BE49-F238E27FC236}">
                <a16:creationId xmlns:a16="http://schemas.microsoft.com/office/drawing/2014/main" id="{44702EAE-4EAC-FE91-C390-AC16D98C2FC1}"/>
              </a:ext>
            </a:extLst>
          </p:cNvPr>
          <p:cNvSpPr/>
          <p:nvPr/>
        </p:nvSpPr>
        <p:spPr>
          <a:xfrm>
            <a:off x="1886445" y="5070477"/>
            <a:ext cx="749528" cy="758968"/>
          </a:xfrm>
          <a:prstGeom prst="ellipse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561;p22">
            <a:extLst>
              <a:ext uri="{FF2B5EF4-FFF2-40B4-BE49-F238E27FC236}">
                <a16:creationId xmlns:a16="http://schemas.microsoft.com/office/drawing/2014/main" id="{3A13733D-A4C8-5A4E-2FA8-CDC87255983C}"/>
              </a:ext>
            </a:extLst>
          </p:cNvPr>
          <p:cNvSpPr/>
          <p:nvPr/>
        </p:nvSpPr>
        <p:spPr>
          <a:xfrm>
            <a:off x="9976145" y="3302570"/>
            <a:ext cx="749528" cy="758968"/>
          </a:xfrm>
          <a:prstGeom prst="ellipse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561;p22">
            <a:extLst>
              <a:ext uri="{FF2B5EF4-FFF2-40B4-BE49-F238E27FC236}">
                <a16:creationId xmlns:a16="http://schemas.microsoft.com/office/drawing/2014/main" id="{9137D94E-DA13-9F1B-3908-EBD690D8B078}"/>
              </a:ext>
            </a:extLst>
          </p:cNvPr>
          <p:cNvSpPr/>
          <p:nvPr/>
        </p:nvSpPr>
        <p:spPr>
          <a:xfrm>
            <a:off x="9151176" y="3304740"/>
            <a:ext cx="749528" cy="758968"/>
          </a:xfrm>
          <a:prstGeom prst="ellipse">
            <a:avLst/>
          </a:prstGeom>
          <a:solidFill>
            <a:schemeClr val="accent1"/>
          </a:solidFill>
          <a:ln w="12700" cap="flat" cmpd="sng">
            <a:noFill/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3" name="Google Shape;243;p4"/>
          <p:cNvGrpSpPr/>
          <p:nvPr/>
        </p:nvGrpSpPr>
        <p:grpSpPr>
          <a:xfrm>
            <a:off x="2645182" y="2026300"/>
            <a:ext cx="6901627" cy="2805400"/>
            <a:chOff x="180109" y="803562"/>
            <a:chExt cx="11845635" cy="4849091"/>
          </a:xfrm>
        </p:grpSpPr>
        <p:sp>
          <p:nvSpPr>
            <p:cNvPr id="244" name="Google Shape;244;p4"/>
            <p:cNvSpPr/>
            <p:nvPr/>
          </p:nvSpPr>
          <p:spPr>
            <a:xfrm>
              <a:off x="180109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" name="Google Shape;245;p4"/>
            <p:cNvSpPr/>
            <p:nvPr/>
          </p:nvSpPr>
          <p:spPr>
            <a:xfrm>
              <a:off x="2549236" y="803563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" name="Google Shape;246;p4"/>
            <p:cNvSpPr/>
            <p:nvPr/>
          </p:nvSpPr>
          <p:spPr>
            <a:xfrm>
              <a:off x="4918363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" name="Google Shape;247;p4"/>
            <p:cNvSpPr/>
            <p:nvPr/>
          </p:nvSpPr>
          <p:spPr>
            <a:xfrm>
              <a:off x="7287490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" name="Google Shape;248;p4"/>
            <p:cNvSpPr/>
            <p:nvPr/>
          </p:nvSpPr>
          <p:spPr>
            <a:xfrm>
              <a:off x="9656617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" name="Google Shape;249;p4"/>
            <p:cNvSpPr/>
            <p:nvPr/>
          </p:nvSpPr>
          <p:spPr>
            <a:xfrm>
              <a:off x="180109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" name="Google Shape;250;p4"/>
            <p:cNvSpPr/>
            <p:nvPr/>
          </p:nvSpPr>
          <p:spPr>
            <a:xfrm>
              <a:off x="2549236" y="3228108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" name="Google Shape;251;p4"/>
            <p:cNvSpPr/>
            <p:nvPr/>
          </p:nvSpPr>
          <p:spPr>
            <a:xfrm>
              <a:off x="4918363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" name="Google Shape;252;p4"/>
            <p:cNvSpPr/>
            <p:nvPr/>
          </p:nvSpPr>
          <p:spPr>
            <a:xfrm>
              <a:off x="7287490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3" name="Google Shape;253;p4"/>
            <p:cNvSpPr/>
            <p:nvPr/>
          </p:nvSpPr>
          <p:spPr>
            <a:xfrm>
              <a:off x="9656617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" name="Google Shape;254;p4"/>
            <p:cNvSpPr/>
            <p:nvPr/>
          </p:nvSpPr>
          <p:spPr>
            <a:xfrm>
              <a:off x="294410" y="928251"/>
              <a:ext cx="2140526" cy="2175166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5" name="Google Shape;255;p4"/>
            <p:cNvSpPr/>
            <p:nvPr/>
          </p:nvSpPr>
          <p:spPr>
            <a:xfrm>
              <a:off x="2663536" y="921320"/>
              <a:ext cx="2140527" cy="2175167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6" name="Google Shape;256;p4"/>
            <p:cNvSpPr/>
            <p:nvPr/>
          </p:nvSpPr>
          <p:spPr>
            <a:xfrm>
              <a:off x="5032662" y="921320"/>
              <a:ext cx="2140527" cy="2175167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258" name="Google Shape;258;p4" descr="El Icono De 3 Segundos, Temporizador Digital. Reloj Y Reloj, Temporizador,  Símbolo De Cuenta Atrás Aislado Sobre Fondo Blanco, Icono De Vector De  Cronómetro Ilustraciones svg, vectoriales, clip art vectorizado libre 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1588" y="402812"/>
            <a:ext cx="1408962" cy="14027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257;p4">
            <a:extLst>
              <a:ext uri="{FF2B5EF4-FFF2-40B4-BE49-F238E27FC236}">
                <a16:creationId xmlns:a16="http://schemas.microsoft.com/office/drawing/2014/main" id="{E1549ABE-27AF-7E9D-FEFC-106356356BC6}"/>
              </a:ext>
            </a:extLst>
          </p:cNvPr>
          <p:cNvSpPr txBox="1"/>
          <p:nvPr/>
        </p:nvSpPr>
        <p:spPr>
          <a:xfrm>
            <a:off x="2930789" y="681144"/>
            <a:ext cx="633041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6000" b="0" i="0" u="none" strike="noStrike" cap="none" dirty="0">
                <a:solidFill>
                  <a:srgbClr val="FF1C54"/>
                </a:solidFill>
                <a:latin typeface="Muli ExtraBold" panose="00000900000000000000" pitchFamily="2" charset="0"/>
                <a:sym typeface="Arial"/>
              </a:rPr>
              <a:t>¿Cuántas hay? </a:t>
            </a:r>
            <a:endParaRPr sz="6000" b="0" i="0" u="none" strike="noStrike" cap="none" dirty="0">
              <a:solidFill>
                <a:srgbClr val="FF1C54"/>
              </a:solidFill>
              <a:latin typeface="Muli ExtraBold" panose="00000900000000000000" pitchFamily="2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87;p19">
            <a:extLst>
              <a:ext uri="{FF2B5EF4-FFF2-40B4-BE49-F238E27FC236}">
                <a16:creationId xmlns:a16="http://schemas.microsoft.com/office/drawing/2014/main" id="{33C0947F-E267-F9B7-FC63-450F098C3B9A}"/>
              </a:ext>
            </a:extLst>
          </p:cNvPr>
          <p:cNvSpPr txBox="1"/>
          <p:nvPr/>
        </p:nvSpPr>
        <p:spPr>
          <a:xfrm>
            <a:off x="4599833" y="1536194"/>
            <a:ext cx="299085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600"/>
              <a:buFont typeface="Arial"/>
              <a:buNone/>
            </a:pPr>
            <a:r>
              <a:rPr lang="es-ES" sz="24000" b="0" i="0" u="none" strike="noStrike" cap="none" dirty="0">
                <a:solidFill>
                  <a:srgbClr val="FF1C54"/>
                </a:solidFill>
                <a:latin typeface="Sassoon Sans Std"/>
                <a:sym typeface="Arial"/>
              </a:rPr>
              <a:t>?</a:t>
            </a:r>
            <a:endParaRPr sz="24000" b="0" i="0" u="none" strike="noStrike" cap="none" dirty="0">
              <a:solidFill>
                <a:srgbClr val="FF1C54"/>
              </a:solidFill>
              <a:latin typeface="Sassoon Sans Std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8" name="Google Shape;268;p6"/>
          <p:cNvGrpSpPr/>
          <p:nvPr/>
        </p:nvGrpSpPr>
        <p:grpSpPr>
          <a:xfrm>
            <a:off x="2645182" y="2026300"/>
            <a:ext cx="6901627" cy="2805400"/>
            <a:chOff x="180109" y="803562"/>
            <a:chExt cx="11845635" cy="4849091"/>
          </a:xfrm>
        </p:grpSpPr>
        <p:sp>
          <p:nvSpPr>
            <p:cNvPr id="269" name="Google Shape;269;p6"/>
            <p:cNvSpPr/>
            <p:nvPr/>
          </p:nvSpPr>
          <p:spPr>
            <a:xfrm>
              <a:off x="180109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" name="Google Shape;270;p6"/>
            <p:cNvSpPr/>
            <p:nvPr/>
          </p:nvSpPr>
          <p:spPr>
            <a:xfrm>
              <a:off x="2549236" y="803563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" name="Google Shape;271;p6"/>
            <p:cNvSpPr/>
            <p:nvPr/>
          </p:nvSpPr>
          <p:spPr>
            <a:xfrm>
              <a:off x="4918363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" name="Google Shape;272;p6"/>
            <p:cNvSpPr/>
            <p:nvPr/>
          </p:nvSpPr>
          <p:spPr>
            <a:xfrm>
              <a:off x="7287490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" name="Google Shape;273;p6"/>
            <p:cNvSpPr/>
            <p:nvPr/>
          </p:nvSpPr>
          <p:spPr>
            <a:xfrm>
              <a:off x="9656617" y="803562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" name="Google Shape;274;p6"/>
            <p:cNvSpPr/>
            <p:nvPr/>
          </p:nvSpPr>
          <p:spPr>
            <a:xfrm>
              <a:off x="180109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" name="Google Shape;275;p6"/>
            <p:cNvSpPr/>
            <p:nvPr/>
          </p:nvSpPr>
          <p:spPr>
            <a:xfrm>
              <a:off x="2549236" y="3228108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" name="Google Shape;276;p6"/>
            <p:cNvSpPr/>
            <p:nvPr/>
          </p:nvSpPr>
          <p:spPr>
            <a:xfrm>
              <a:off x="4918363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" name="Google Shape;277;p6"/>
            <p:cNvSpPr/>
            <p:nvPr/>
          </p:nvSpPr>
          <p:spPr>
            <a:xfrm>
              <a:off x="7287490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" name="Google Shape;278;p6"/>
            <p:cNvSpPr/>
            <p:nvPr/>
          </p:nvSpPr>
          <p:spPr>
            <a:xfrm>
              <a:off x="9656617" y="3228107"/>
              <a:ext cx="2369127" cy="2424545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" name="Google Shape;279;p6"/>
            <p:cNvSpPr/>
            <p:nvPr/>
          </p:nvSpPr>
          <p:spPr>
            <a:xfrm>
              <a:off x="294410" y="928251"/>
              <a:ext cx="2140526" cy="2175166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" name="Google Shape;280;p6"/>
            <p:cNvSpPr/>
            <p:nvPr/>
          </p:nvSpPr>
          <p:spPr>
            <a:xfrm>
              <a:off x="2663536" y="935184"/>
              <a:ext cx="2140527" cy="2175167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" name="Google Shape;281;p6"/>
            <p:cNvSpPr/>
            <p:nvPr/>
          </p:nvSpPr>
          <p:spPr>
            <a:xfrm>
              <a:off x="5032662" y="923519"/>
              <a:ext cx="2140527" cy="2175167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" name="Google Shape;281;p6">
              <a:extLst>
                <a:ext uri="{FF2B5EF4-FFF2-40B4-BE49-F238E27FC236}">
                  <a16:creationId xmlns:a16="http://schemas.microsoft.com/office/drawing/2014/main" id="{0B79329C-15E9-6C0F-F370-C11C5829FF13}"/>
                </a:ext>
              </a:extLst>
            </p:cNvPr>
            <p:cNvSpPr/>
            <p:nvPr/>
          </p:nvSpPr>
          <p:spPr>
            <a:xfrm>
              <a:off x="7401789" y="923519"/>
              <a:ext cx="2140527" cy="2175167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" name="Google Shape;257;p4">
            <a:extLst>
              <a:ext uri="{FF2B5EF4-FFF2-40B4-BE49-F238E27FC236}">
                <a16:creationId xmlns:a16="http://schemas.microsoft.com/office/drawing/2014/main" id="{6B2013F8-72C4-FBF8-2252-F6F0893D94CF}"/>
              </a:ext>
            </a:extLst>
          </p:cNvPr>
          <p:cNvSpPr txBox="1"/>
          <p:nvPr/>
        </p:nvSpPr>
        <p:spPr>
          <a:xfrm>
            <a:off x="2930789" y="681144"/>
            <a:ext cx="633041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6000" b="0" i="0" u="none" strike="noStrike" cap="none" dirty="0">
                <a:solidFill>
                  <a:srgbClr val="FF1C54"/>
                </a:solidFill>
                <a:latin typeface="Muli ExtraBold" panose="00000900000000000000" pitchFamily="2" charset="0"/>
                <a:sym typeface="Arial"/>
              </a:rPr>
              <a:t>¿Cuántas hay? </a:t>
            </a:r>
            <a:endParaRPr sz="6000" b="0" i="0" u="none" strike="noStrike" cap="none" dirty="0">
              <a:solidFill>
                <a:srgbClr val="FF1C54"/>
              </a:solidFill>
              <a:latin typeface="Muli ExtraBold" panose="00000900000000000000" pitchFamily="2" charset="0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8" name="Google Shape;288;p8"/>
          <p:cNvGrpSpPr/>
          <p:nvPr/>
        </p:nvGrpSpPr>
        <p:grpSpPr>
          <a:xfrm>
            <a:off x="2645182" y="2026300"/>
            <a:ext cx="6901627" cy="2805400"/>
            <a:chOff x="2719028" y="1805512"/>
            <a:chExt cx="6901627" cy="2805400"/>
          </a:xfrm>
        </p:grpSpPr>
        <p:grpSp>
          <p:nvGrpSpPr>
            <p:cNvPr id="289" name="Google Shape;289;p8"/>
            <p:cNvGrpSpPr/>
            <p:nvPr/>
          </p:nvGrpSpPr>
          <p:grpSpPr>
            <a:xfrm>
              <a:off x="2719028" y="1805512"/>
              <a:ext cx="6901627" cy="2805400"/>
              <a:chOff x="180109" y="803562"/>
              <a:chExt cx="11845635" cy="4849091"/>
            </a:xfrm>
          </p:grpSpPr>
          <p:sp>
            <p:nvSpPr>
              <p:cNvPr id="290" name="Google Shape;290;p8"/>
              <p:cNvSpPr/>
              <p:nvPr/>
            </p:nvSpPr>
            <p:spPr>
              <a:xfrm>
                <a:off x="180109" y="803562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1" name="Google Shape;291;p8"/>
              <p:cNvSpPr/>
              <p:nvPr/>
            </p:nvSpPr>
            <p:spPr>
              <a:xfrm>
                <a:off x="2549236" y="803563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Google Shape;292;p8"/>
              <p:cNvSpPr/>
              <p:nvPr/>
            </p:nvSpPr>
            <p:spPr>
              <a:xfrm>
                <a:off x="4918363" y="803562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Google Shape;293;p8"/>
              <p:cNvSpPr/>
              <p:nvPr/>
            </p:nvSpPr>
            <p:spPr>
              <a:xfrm>
                <a:off x="7287490" y="803562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4" name="Google Shape;294;p8"/>
              <p:cNvSpPr/>
              <p:nvPr/>
            </p:nvSpPr>
            <p:spPr>
              <a:xfrm>
                <a:off x="9656617" y="803562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5" name="Google Shape;295;p8"/>
              <p:cNvSpPr/>
              <p:nvPr/>
            </p:nvSpPr>
            <p:spPr>
              <a:xfrm>
                <a:off x="180109" y="3228107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6" name="Google Shape;296;p8"/>
              <p:cNvSpPr/>
              <p:nvPr/>
            </p:nvSpPr>
            <p:spPr>
              <a:xfrm>
                <a:off x="2549236" y="3228108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7" name="Google Shape;297;p8"/>
              <p:cNvSpPr/>
              <p:nvPr/>
            </p:nvSpPr>
            <p:spPr>
              <a:xfrm>
                <a:off x="4918363" y="3228107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8" name="Google Shape;298;p8"/>
              <p:cNvSpPr/>
              <p:nvPr/>
            </p:nvSpPr>
            <p:spPr>
              <a:xfrm>
                <a:off x="7287490" y="3228107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9" name="Google Shape;299;p8"/>
              <p:cNvSpPr/>
              <p:nvPr/>
            </p:nvSpPr>
            <p:spPr>
              <a:xfrm>
                <a:off x="9656617" y="3228107"/>
                <a:ext cx="2369127" cy="2424545"/>
              </a:xfrm>
              <a:prstGeom prst="rect">
                <a:avLst/>
              </a:prstGeom>
              <a:solidFill>
                <a:schemeClr val="lt1"/>
              </a:solidFill>
              <a:ln w="38100" cap="flat" cmpd="sng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0" name="Google Shape;300;p8"/>
              <p:cNvSpPr/>
              <p:nvPr/>
            </p:nvSpPr>
            <p:spPr>
              <a:xfrm>
                <a:off x="294410" y="928251"/>
                <a:ext cx="2140526" cy="2175166"/>
              </a:xfrm>
              <a:prstGeom prst="ellipse">
                <a:avLst/>
              </a:prstGeom>
              <a:solidFill>
                <a:schemeClr val="accent6"/>
              </a:solidFill>
              <a:ln w="12700" cap="flat" cmpd="sng">
                <a:noFill/>
                <a:prstDash val="solid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01" name="Google Shape;301;p8"/>
            <p:cNvSpPr/>
            <p:nvPr/>
          </p:nvSpPr>
          <p:spPr>
            <a:xfrm>
              <a:off x="4165947" y="187364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2" name="Google Shape;302;p8"/>
            <p:cNvSpPr/>
            <p:nvPr/>
          </p:nvSpPr>
          <p:spPr>
            <a:xfrm>
              <a:off x="5546273" y="187364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3" name="Google Shape;303;p8"/>
            <p:cNvSpPr/>
            <p:nvPr/>
          </p:nvSpPr>
          <p:spPr>
            <a:xfrm>
              <a:off x="6926598" y="187364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4" name="Google Shape;304;p8"/>
            <p:cNvSpPr/>
            <p:nvPr/>
          </p:nvSpPr>
          <p:spPr>
            <a:xfrm>
              <a:off x="8306924" y="187364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05" name="Google Shape;305;p8" descr="El Icono De 3 Segundos, Temporizador Digital. Reloj Y Reloj, Temporizador,  Símbolo De Cuenta Atrás Aislado Sobre Fondo Blanco, Icono De Vector De  Cronómetro Ilustraciones svg, vectoriales, clip art vectorizado libre 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763988" y="555212"/>
            <a:ext cx="1408962" cy="14027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257;p4">
            <a:extLst>
              <a:ext uri="{FF2B5EF4-FFF2-40B4-BE49-F238E27FC236}">
                <a16:creationId xmlns:a16="http://schemas.microsoft.com/office/drawing/2014/main" id="{8441AE81-2DA7-BDB4-F869-261E515357E3}"/>
              </a:ext>
            </a:extLst>
          </p:cNvPr>
          <p:cNvSpPr txBox="1"/>
          <p:nvPr/>
        </p:nvSpPr>
        <p:spPr>
          <a:xfrm>
            <a:off x="2930789" y="681144"/>
            <a:ext cx="633041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6000" b="0" i="0" u="none" strike="noStrike" cap="none" dirty="0">
                <a:solidFill>
                  <a:srgbClr val="FF1C54"/>
                </a:solidFill>
                <a:latin typeface="Muli ExtraBold" panose="00000900000000000000" pitchFamily="2" charset="0"/>
                <a:sym typeface="Arial"/>
              </a:rPr>
              <a:t>¿Cuántas hay? </a:t>
            </a:r>
            <a:endParaRPr sz="6000" b="0" i="0" u="none" strike="noStrike" cap="none" dirty="0">
              <a:solidFill>
                <a:srgbClr val="FF1C54"/>
              </a:solidFill>
              <a:latin typeface="Muli ExtraBold" panose="00000900000000000000" pitchFamily="2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Google Shape;311;p9" descr="Dibujo animado de un personaje animado&#10;&#10;Descripción generada automáticamente con confianza baja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44034" y="2896639"/>
            <a:ext cx="2395448" cy="2753389"/>
          </a:xfrm>
          <a:prstGeom prst="rect">
            <a:avLst/>
          </a:prstGeom>
          <a:noFill/>
          <a:ln>
            <a:noFill/>
          </a:ln>
        </p:spPr>
      </p:pic>
      <p:sp>
        <p:nvSpPr>
          <p:cNvPr id="312" name="Google Shape;312;p9"/>
          <p:cNvSpPr/>
          <p:nvPr/>
        </p:nvSpPr>
        <p:spPr>
          <a:xfrm>
            <a:off x="6875930" y="1118371"/>
            <a:ext cx="3684494" cy="1066800"/>
          </a:xfrm>
          <a:prstGeom prst="wedgeRoundRectCallout">
            <a:avLst>
              <a:gd name="adj1" fmla="val 36450"/>
              <a:gd name="adj2" fmla="val 102168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sym typeface="Arial"/>
              </a:rPr>
              <a:t>¿Cómo lo supiste? </a:t>
            </a: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sym typeface="Arial"/>
            </a:endParaRPr>
          </a:p>
        </p:txBody>
      </p:sp>
      <p:sp>
        <p:nvSpPr>
          <p:cNvPr id="2" name="Google Shape;487;p19">
            <a:extLst>
              <a:ext uri="{FF2B5EF4-FFF2-40B4-BE49-F238E27FC236}">
                <a16:creationId xmlns:a16="http://schemas.microsoft.com/office/drawing/2014/main" id="{71783A12-A15E-3CCE-1D75-7F5CEB5945AC}"/>
              </a:ext>
            </a:extLst>
          </p:cNvPr>
          <p:cNvSpPr txBox="1"/>
          <p:nvPr/>
        </p:nvSpPr>
        <p:spPr>
          <a:xfrm>
            <a:off x="4599833" y="1536194"/>
            <a:ext cx="299085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600"/>
              <a:buFont typeface="Arial"/>
              <a:buNone/>
            </a:pPr>
            <a:r>
              <a:rPr lang="es-ES" sz="24000" b="0" i="0" u="none" strike="noStrike" cap="none" dirty="0">
                <a:solidFill>
                  <a:srgbClr val="FF1C54"/>
                </a:solidFill>
                <a:latin typeface="Sassoon Sans Std"/>
                <a:sym typeface="Arial"/>
              </a:rPr>
              <a:t>?</a:t>
            </a:r>
            <a:endParaRPr sz="24000" b="0" i="0" u="none" strike="noStrike" cap="none" dirty="0">
              <a:solidFill>
                <a:srgbClr val="FF1C54"/>
              </a:solidFill>
              <a:latin typeface="Sassoon Sans Std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8" name="Google Shape;318;p10"/>
          <p:cNvGrpSpPr/>
          <p:nvPr/>
        </p:nvGrpSpPr>
        <p:grpSpPr>
          <a:xfrm>
            <a:off x="2645182" y="2026300"/>
            <a:ext cx="6901627" cy="2805400"/>
            <a:chOff x="2719028" y="1805512"/>
            <a:chExt cx="6901627" cy="2805400"/>
          </a:xfrm>
        </p:grpSpPr>
        <p:sp>
          <p:nvSpPr>
            <p:cNvPr id="319" name="Google Shape;319;p10"/>
            <p:cNvSpPr/>
            <p:nvPr/>
          </p:nvSpPr>
          <p:spPr>
            <a:xfrm>
              <a:off x="2719028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10"/>
            <p:cNvSpPr/>
            <p:nvPr/>
          </p:nvSpPr>
          <p:spPr>
            <a:xfrm>
              <a:off x="4099353" y="1805513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1" name="Google Shape;321;p10"/>
            <p:cNvSpPr/>
            <p:nvPr/>
          </p:nvSpPr>
          <p:spPr>
            <a:xfrm>
              <a:off x="5479679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2" name="Google Shape;322;p10"/>
            <p:cNvSpPr/>
            <p:nvPr/>
          </p:nvSpPr>
          <p:spPr>
            <a:xfrm>
              <a:off x="6860004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10"/>
            <p:cNvSpPr/>
            <p:nvPr/>
          </p:nvSpPr>
          <p:spPr>
            <a:xfrm>
              <a:off x="8240330" y="18055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10"/>
            <p:cNvSpPr/>
            <p:nvPr/>
          </p:nvSpPr>
          <p:spPr>
            <a:xfrm>
              <a:off x="2719028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10"/>
            <p:cNvSpPr/>
            <p:nvPr/>
          </p:nvSpPr>
          <p:spPr>
            <a:xfrm>
              <a:off x="4099353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10"/>
            <p:cNvSpPr/>
            <p:nvPr/>
          </p:nvSpPr>
          <p:spPr>
            <a:xfrm>
              <a:off x="5479679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10"/>
            <p:cNvSpPr/>
            <p:nvPr/>
          </p:nvSpPr>
          <p:spPr>
            <a:xfrm>
              <a:off x="6860004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10"/>
            <p:cNvSpPr/>
            <p:nvPr/>
          </p:nvSpPr>
          <p:spPr>
            <a:xfrm>
              <a:off x="8240330" y="3208212"/>
              <a:ext cx="1380325" cy="14027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10"/>
            <p:cNvSpPr/>
            <p:nvPr/>
          </p:nvSpPr>
          <p:spPr>
            <a:xfrm>
              <a:off x="2785623" y="187765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10"/>
            <p:cNvSpPr/>
            <p:nvPr/>
          </p:nvSpPr>
          <p:spPr>
            <a:xfrm>
              <a:off x="4165948" y="187765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10"/>
            <p:cNvSpPr/>
            <p:nvPr/>
          </p:nvSpPr>
          <p:spPr>
            <a:xfrm>
              <a:off x="5546273" y="187765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2" name="Google Shape;332;p10"/>
            <p:cNvSpPr/>
            <p:nvPr/>
          </p:nvSpPr>
          <p:spPr>
            <a:xfrm>
              <a:off x="6926599" y="187364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3" name="Google Shape;333;p10"/>
            <p:cNvSpPr/>
            <p:nvPr/>
          </p:nvSpPr>
          <p:spPr>
            <a:xfrm>
              <a:off x="8306924" y="1877650"/>
              <a:ext cx="1247136" cy="1258424"/>
            </a:xfrm>
            <a:prstGeom prst="ellipse">
              <a:avLst/>
            </a:prstGeom>
            <a:solidFill>
              <a:schemeClr val="accent6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10"/>
            <p:cNvSpPr/>
            <p:nvPr/>
          </p:nvSpPr>
          <p:spPr>
            <a:xfrm>
              <a:off x="2785623" y="3276340"/>
              <a:ext cx="1247136" cy="1258424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5" name="Google Shape;335;p10"/>
            <p:cNvSpPr/>
            <p:nvPr/>
          </p:nvSpPr>
          <p:spPr>
            <a:xfrm>
              <a:off x="4165948" y="3276340"/>
              <a:ext cx="1247136" cy="1258424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6" name="Google Shape;336;p10"/>
            <p:cNvSpPr/>
            <p:nvPr/>
          </p:nvSpPr>
          <p:spPr>
            <a:xfrm>
              <a:off x="5546273" y="3276340"/>
              <a:ext cx="1247136" cy="1258424"/>
            </a:xfrm>
            <a:prstGeom prst="ellipse">
              <a:avLst/>
            </a:prstGeom>
            <a:solidFill>
              <a:srgbClr val="FFC000"/>
            </a:solidFill>
            <a:ln w="12700" cap="flat" cmpd="sng">
              <a:noFill/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pic>
        <p:nvPicPr>
          <p:cNvPr id="337" name="Google Shape;337;p10" descr="El Icono De 3 Segundos, Temporizador Digital. Reloj Y Reloj, Temporizador,  Símbolo De Cuenta Atrás Aislado Sobre Fondo Blanco, Icono De Vector De  Cronómetro Ilustraciones svg, vectoriales, clip art vectorizado libre d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611588" y="402812"/>
            <a:ext cx="1408962" cy="14027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Google Shape;257;p4">
            <a:extLst>
              <a:ext uri="{FF2B5EF4-FFF2-40B4-BE49-F238E27FC236}">
                <a16:creationId xmlns:a16="http://schemas.microsoft.com/office/drawing/2014/main" id="{49AF7CB3-BF7D-6E04-0F4E-3410CD4067D7}"/>
              </a:ext>
            </a:extLst>
          </p:cNvPr>
          <p:cNvSpPr txBox="1"/>
          <p:nvPr/>
        </p:nvSpPr>
        <p:spPr>
          <a:xfrm>
            <a:off x="2930789" y="681144"/>
            <a:ext cx="6330415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6000" b="0" i="0" u="none" strike="noStrike" cap="none" dirty="0">
                <a:solidFill>
                  <a:srgbClr val="FF1C54"/>
                </a:solidFill>
                <a:latin typeface="Muli ExtraBold" panose="00000900000000000000" pitchFamily="2" charset="0"/>
                <a:sym typeface="Arial"/>
              </a:rPr>
              <a:t>¿Cuántas hay? </a:t>
            </a:r>
            <a:endParaRPr sz="6000" b="0" i="0" u="none" strike="noStrike" cap="none" dirty="0">
              <a:solidFill>
                <a:srgbClr val="FF1C54"/>
              </a:solidFill>
              <a:latin typeface="Muli ExtraBold" panose="00000900000000000000" pitchFamily="2" charset="0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00"/>
    </mc:Choice>
    <mc:Fallback xmlns="">
      <p:transition spd="slow" advTm="3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>
          <a:extLst>
            <a:ext uri="{FF2B5EF4-FFF2-40B4-BE49-F238E27FC236}">
              <a16:creationId xmlns:a16="http://schemas.microsoft.com/office/drawing/2014/main" id="{52BDCCD3-B3B4-762B-F00D-261FC8209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1" name="Google Shape;311;p9" descr="Dibujo animado de un personaje animado&#10;&#10;Descripción generada automáticamente con confianza baja">
            <a:extLst>
              <a:ext uri="{FF2B5EF4-FFF2-40B4-BE49-F238E27FC236}">
                <a16:creationId xmlns:a16="http://schemas.microsoft.com/office/drawing/2014/main" id="{769D1319-5582-42F6-4736-5C30DCDF36A4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44034" y="2896639"/>
            <a:ext cx="2395448" cy="2753389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487;p19">
            <a:extLst>
              <a:ext uri="{FF2B5EF4-FFF2-40B4-BE49-F238E27FC236}">
                <a16:creationId xmlns:a16="http://schemas.microsoft.com/office/drawing/2014/main" id="{06C8679B-213B-D666-B32D-7275E95AE2BC}"/>
              </a:ext>
            </a:extLst>
          </p:cNvPr>
          <p:cNvSpPr txBox="1"/>
          <p:nvPr/>
        </p:nvSpPr>
        <p:spPr>
          <a:xfrm>
            <a:off x="4599833" y="1536194"/>
            <a:ext cx="299085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600"/>
              <a:buFont typeface="Arial"/>
              <a:buNone/>
            </a:pPr>
            <a:r>
              <a:rPr lang="es-ES" sz="24000" b="0" i="0" u="none" strike="noStrike" cap="none" dirty="0">
                <a:solidFill>
                  <a:srgbClr val="FF1C54"/>
                </a:solidFill>
                <a:latin typeface="Sassoon Sans Std"/>
                <a:sym typeface="Arial"/>
              </a:rPr>
              <a:t>?</a:t>
            </a:r>
            <a:endParaRPr sz="24000" b="0" i="0" u="none" strike="noStrike" cap="none" dirty="0">
              <a:solidFill>
                <a:srgbClr val="FF1C54"/>
              </a:solidFill>
              <a:latin typeface="Sassoon Sans Std"/>
              <a:sym typeface="Arial"/>
            </a:endParaRPr>
          </a:p>
        </p:txBody>
      </p:sp>
      <p:sp>
        <p:nvSpPr>
          <p:cNvPr id="3" name="Google Shape;312;p9">
            <a:extLst>
              <a:ext uri="{FF2B5EF4-FFF2-40B4-BE49-F238E27FC236}">
                <a16:creationId xmlns:a16="http://schemas.microsoft.com/office/drawing/2014/main" id="{887E5166-155D-94CB-F2B0-15CA9F92C576}"/>
              </a:ext>
            </a:extLst>
          </p:cNvPr>
          <p:cNvSpPr/>
          <p:nvPr/>
        </p:nvSpPr>
        <p:spPr>
          <a:xfrm>
            <a:off x="7028330" y="1270771"/>
            <a:ext cx="3684494" cy="1066800"/>
          </a:xfrm>
          <a:prstGeom prst="wedgeRoundRectCallout">
            <a:avLst>
              <a:gd name="adj1" fmla="val 36450"/>
              <a:gd name="adj2" fmla="val 102168"/>
              <a:gd name="adj3" fmla="val 16667"/>
            </a:avLst>
          </a:prstGeom>
          <a:solidFill>
            <a:schemeClr val="lt1"/>
          </a:solidFill>
          <a:ln w="12700" cap="flat" cmpd="sng">
            <a:solidFill>
              <a:srgbClr val="FF1C5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s-ES" sz="2800" b="0" i="0" u="none" strike="noStrike" cap="none" dirty="0">
                <a:solidFill>
                  <a:schemeClr val="tx1">
                    <a:lumMod val="65000"/>
                    <a:lumOff val="35000"/>
                  </a:schemeClr>
                </a:solidFill>
                <a:latin typeface="Nunito Sans SemiBold" panose="00000700000000000000" pitchFamily="2" charset="0"/>
                <a:sym typeface="Arial"/>
              </a:rPr>
              <a:t>¿Cómo lo supiste? </a:t>
            </a:r>
            <a:endParaRPr sz="2800" b="0" i="0" u="none" strike="noStrike" cap="none" dirty="0">
              <a:solidFill>
                <a:schemeClr val="tx1">
                  <a:lumMod val="65000"/>
                  <a:lumOff val="35000"/>
                </a:schemeClr>
              </a:solidFill>
              <a:latin typeface="Nunito Sans SemiBold" panose="00000700000000000000" pitchFamily="2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3393074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172</Words>
  <Application>Microsoft Office PowerPoint</Application>
  <PresentationFormat>Panorámica</PresentationFormat>
  <Paragraphs>39</Paragraphs>
  <Slides>20</Slides>
  <Notes>20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8" baseType="lpstr">
      <vt:lpstr>Calibri</vt:lpstr>
      <vt:lpstr>Nunito</vt:lpstr>
      <vt:lpstr>Sassoon Sans Std</vt:lpstr>
      <vt:lpstr>Sassoon Sans Std Medium</vt:lpstr>
      <vt:lpstr>Arial</vt:lpstr>
      <vt:lpstr>Nunito Sans SemiBold</vt:lpstr>
      <vt:lpstr>Muli ExtraBold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Tomás Gonzalo Basaure Retamal</dc:creator>
  <cp:lastModifiedBy>Ximena Zepeda Harasic</cp:lastModifiedBy>
  <cp:revision>17</cp:revision>
  <dcterms:created xsi:type="dcterms:W3CDTF">2023-09-12T20:21:07Z</dcterms:created>
  <dcterms:modified xsi:type="dcterms:W3CDTF">2025-01-17T18:44:27Z</dcterms:modified>
</cp:coreProperties>
</file>