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embeddedFontLst>
    <p:embeddedFont>
      <p:font typeface="Nunito" pitchFamily="2" charset="0"/>
      <p:regular r:id="rId23"/>
      <p:bold r:id="rId24"/>
      <p:italic r:id="rId25"/>
      <p:boldItalic r:id="rId26"/>
    </p:embeddedFont>
    <p:embeddedFont>
      <p:font typeface="Nunito Sans Light" pitchFamily="2" charset="0"/>
      <p:regular r:id="rId27"/>
      <p:italic r:id="rId28"/>
    </p:embeddedFont>
    <p:embeddedFont>
      <p:font typeface="Nunito SemiBold" pitchFamily="2" charset="0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4" roundtripDataSignature="AMtx7mj3F2T9XQ/+CbuRgC8giN2Xi4mrW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6DD4CD-0052-4CA2-B64B-9BEED7C42946}" v="42" dt="2024-12-18T21:45:25.927"/>
  </p1510:revLst>
</p1510:revInfo>
</file>

<file path=ppt/tableStyles.xml><?xml version="1.0" encoding="utf-8"?>
<a:tblStyleLst xmlns:a="http://schemas.openxmlformats.org/drawingml/2006/main" def="{834E0870-87C4-482A-87CD-5B5A77FEF2BC}">
  <a:tblStyle styleId="{834E0870-87C4-482A-87CD-5B5A77FEF2BC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font" Target="fonts/font10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9" name="Google Shape;21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2c553f2c0e2_0_1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8" name="Google Shape;348;g2c553f2c0e2_0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g2c553f2c0e2_0_8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1" name="Google Shape;371;g2c553f2c0e2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Google Shape;394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5" name="Google Shape;39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2c553f2c0e2_0_6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0" name="Google Shape;420;g2c553f2c0e2_0_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g2c553f2c0e2_0_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6" name="Google Shape;426;g2c553f2c0e2_0_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g2c553f2c0e2_0_4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3" name="Google Shape;433;g2c553f2c0e2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g2c553f2c0e2_0_3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41" name="Google Shape;441;g2c553f2c0e2_0_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g2c553f2c0e2_0_2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50" name="Google Shape;450;g2c553f2c0e2_0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2c553f2c0e2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0" name="Google Shape;460;g2c553f2c0e2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Google Shape;471;g2c553f2c0e2_0_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72" name="Google Shape;472;g2c553f2c0e2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c553f2c0e2_0_25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7" name="Google Shape;227;g2c553f2c0e2_0_2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85" name="Google Shape;485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g2c553f2c0e2_0_24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2" name="Google Shape;232;g2c553f2c0e2_0_2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2c553f2c0e2_0_2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0" name="Google Shape;240;g2c553f2c0e2_0_2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g2c553f2c0e2_0_2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2" name="Google Shape;252;g2c553f2c0e2_0_2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2c553f2c0e2_0_19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7" name="Google Shape;267;g2c553f2c0e2_0_19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c553f2c0e2_0_17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5" name="Google Shape;285;g2c553f2c0e2_0_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g2c553f2c0e2_0_15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5" name="Google Shape;305;g2c553f2c0e2_0_1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2c553f2c0e2_0_1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6" name="Google Shape;326;g2c553f2c0e2_0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 userDrawn="1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8"/>
          <p:cNvPicPr preferRelativeResize="0"/>
          <p:nvPr/>
        </p:nvPicPr>
        <p:blipFill rotWithShape="1">
          <a:blip r:embed="rId2"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3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8" name="Google Shape;58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4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4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3" name="Google Shape;63;p4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4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4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8" name="Google Shape;68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4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4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3" name="Google Shape;73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Google Shape;75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4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8" name="Google Shape;78;p4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9" name="Google Shape;79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" name="Google Shape;81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44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5" name="Google Shape;85;p44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6" name="Google Shape;86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4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4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92" name="Google Shape;92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4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4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8" name="Google Shape;98;p46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9" name="Google Shape;99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4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4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4" name="Google Shape;104;p47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5" name="Google Shape;105;p4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47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4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4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4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2" name="Google Shape;112;p48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3" name="Google Shape;113;p4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48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4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 type="blank">
  <p:cSld name="BLANK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3027284"/>
            <a:ext cx="12192000" cy="4251501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29635" y="6535734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4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4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0" name="Google Shape;120;p4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4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4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3" name="Google Shape;123;p4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5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5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8" name="Google Shape;128;p50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9" name="Google Shape;129;p5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50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1" name="Google Shape;131;p5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" name="Google Shape;133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5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5" name="Google Shape;135;p5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5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9" name="Google Shape;139;p5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5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3" name="Google Shape;143;p5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p5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p5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7" name="Google Shape;147;p5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>
  <p:cSld name="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5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5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5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5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5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5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5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5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5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2" name="Google Shape;162;p5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3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5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5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5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59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lang="es-MX" sz="18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6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6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6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6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6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6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6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6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9" name="Google Shape;179;p6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6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6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6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6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6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6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6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6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63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63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6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6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6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6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6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6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6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6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6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3" name="Google Shape;203;p6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4" name="Google Shape;204;p6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6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6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6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6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6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6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6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6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6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3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3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3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Google Shape;35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6" name="Google Shape;36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8" name="Google Shape;38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Google Shape;40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3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3" name="Google Shape;43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>
  <p:cSld name="2_Título y objeto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7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8" name="Google Shape;48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8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3" name="Google Shape;53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5"/>
          <p:cNvSpPr txBox="1">
            <a:spLocks noGrp="1"/>
          </p:cNvSpPr>
          <p:nvPr>
            <p:ph type="subTitle" idx="4294967295"/>
          </p:nvPr>
        </p:nvSpPr>
        <p:spPr>
          <a:xfrm>
            <a:off x="1524000" y="169226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7200"/>
              <a:buNone/>
            </a:pPr>
            <a:r>
              <a:rPr lang="es-MX" sz="9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Sumo Primero</a:t>
            </a:r>
            <a:endParaRPr sz="9600" b="1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2" name="Google Shape;222;p5"/>
          <p:cNvSpPr txBox="1"/>
          <p:nvPr/>
        </p:nvSpPr>
        <p:spPr>
          <a:xfrm>
            <a:off x="2853968" y="3099215"/>
            <a:ext cx="6318607" cy="1214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4000"/>
              <a:buFont typeface="Arial"/>
              <a:buNone/>
            </a:pPr>
            <a:r>
              <a:rPr lang="es-MX" sz="4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emiBold"/>
                <a:ea typeface="Nunito SemiBold"/>
                <a:cs typeface="Nunito SemiBold"/>
                <a:sym typeface="Nunito SemiBold"/>
              </a:rPr>
              <a:t>Expresiones matemáticas y diagramas de barra</a:t>
            </a:r>
            <a:endParaRPr sz="14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 SemiBold"/>
              <a:ea typeface="Nunito SemiBold"/>
              <a:cs typeface="Nunito SemiBold"/>
              <a:sym typeface="Nunito SemiBold"/>
            </a:endParaRPr>
          </a:p>
        </p:txBody>
      </p:sp>
      <p:sp>
        <p:nvSpPr>
          <p:cNvPr id="223" name="Google Shape;223;p5"/>
          <p:cNvSpPr txBox="1"/>
          <p:nvPr/>
        </p:nvSpPr>
        <p:spPr>
          <a:xfrm>
            <a:off x="2085975" y="4491214"/>
            <a:ext cx="4238625" cy="1349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6° Básico. Unidad 1. 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emiBold" pitchFamily="2" charset="0"/>
                <a:ea typeface="Nunito"/>
                <a:cs typeface="Nunito"/>
                <a:sym typeface="Nunito"/>
              </a:rPr>
              <a:t>Capítulo 1: Operatoria combinada.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 SemiBold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ans Light" panose="00000400000000000000" pitchFamily="2" charset="0"/>
                <a:ea typeface="Nunito"/>
                <a:cs typeface="Nunito"/>
                <a:sym typeface="Nunito"/>
              </a:rPr>
              <a:t>Sistematización problema 1.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 Sans Light" panose="00000400000000000000" pitchFamily="2" charset="0"/>
              <a:ea typeface="Nunito"/>
              <a:cs typeface="Nunito"/>
              <a:sym typeface="Nunito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1800"/>
              <a:buFont typeface="Arial"/>
              <a:buNone/>
            </a:pPr>
            <a:r>
              <a:rPr lang="es-MX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ans Light" panose="00000400000000000000" pitchFamily="2" charset="0"/>
                <a:ea typeface="Nunito"/>
                <a:cs typeface="Nunito"/>
                <a:sym typeface="Nunito"/>
              </a:rPr>
              <a:t>P</a:t>
            </a: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ans Light" panose="00000400000000000000" pitchFamily="2" charset="0"/>
                <a:ea typeface="Nunito"/>
                <a:cs typeface="Nunito"/>
                <a:sym typeface="Nunito"/>
              </a:rPr>
              <a:t>ágina 15.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 Sans Light" panose="00000400000000000000" pitchFamily="2" charset="0"/>
              <a:ea typeface="Nunito"/>
              <a:cs typeface="Nunito"/>
              <a:sym typeface="Nunito"/>
            </a:endParaRPr>
          </a:p>
        </p:txBody>
      </p:sp>
      <p:pic>
        <p:nvPicPr>
          <p:cNvPr id="224" name="Google Shape;224;p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g2c553f2c0e2_0_110"/>
          <p:cNvSpPr txBox="1"/>
          <p:nvPr/>
        </p:nvSpPr>
        <p:spPr>
          <a:xfrm>
            <a:off x="1024261" y="5255840"/>
            <a:ext cx="4071613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Expresión matemática:</a:t>
            </a:r>
            <a:endParaRPr sz="2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1" name="Google Shape;351;g2c553f2c0e2_0_110"/>
          <p:cNvSpPr txBox="1"/>
          <p:nvPr/>
        </p:nvSpPr>
        <p:spPr>
          <a:xfrm>
            <a:off x="4778886" y="5251933"/>
            <a:ext cx="3951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8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2" name="Google Shape;352;g2c553f2c0e2_0_110"/>
          <p:cNvSpPr txBox="1"/>
          <p:nvPr/>
        </p:nvSpPr>
        <p:spPr>
          <a:xfrm>
            <a:off x="4788411" y="5700903"/>
            <a:ext cx="3249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1 700 + 3 000</a:t>
            </a:r>
            <a:endParaRPr sz="2800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" name="Google Shape;229;g2c553f2c0e2_0_257">
            <a:extLst>
              <a:ext uri="{FF2B5EF4-FFF2-40B4-BE49-F238E27FC236}">
                <a16:creationId xmlns:a16="http://schemas.microsoft.com/office/drawing/2014/main" id="{B33269BA-136D-8B3A-1ED5-1D7EC2575872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0" name="Google Shape;298;g2c553f2c0e2_0_176">
            <a:extLst>
              <a:ext uri="{FF2B5EF4-FFF2-40B4-BE49-F238E27FC236}">
                <a16:creationId xmlns:a16="http://schemas.microsoft.com/office/drawing/2014/main" id="{A1D39851-515B-4E90-ED67-9C893C920A0B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99;g2c553f2c0e2_0_176">
            <a:extLst>
              <a:ext uri="{FF2B5EF4-FFF2-40B4-BE49-F238E27FC236}">
                <a16:creationId xmlns:a16="http://schemas.microsoft.com/office/drawing/2014/main" id="{080D166F-800E-1DAE-9FB5-6E62BD147A5A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" name="Google Shape;270;g2c553f2c0e2_0_196">
            <a:extLst>
              <a:ext uri="{FF2B5EF4-FFF2-40B4-BE49-F238E27FC236}">
                <a16:creationId xmlns:a16="http://schemas.microsoft.com/office/drawing/2014/main" id="{F8C3E66E-C908-5FF0-D84B-B5696F0D6B36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71;g2c553f2c0e2_0_196">
            <a:extLst>
              <a:ext uri="{FF2B5EF4-FFF2-40B4-BE49-F238E27FC236}">
                <a16:creationId xmlns:a16="http://schemas.microsoft.com/office/drawing/2014/main" id="{9B365E78-0408-C044-7705-9F690B8D0BD4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74;g2c553f2c0e2_0_196">
            <a:extLst>
              <a:ext uri="{FF2B5EF4-FFF2-40B4-BE49-F238E27FC236}">
                <a16:creationId xmlns:a16="http://schemas.microsoft.com/office/drawing/2014/main" id="{5AB45930-3E02-B4DC-26A8-D49785031424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" name="Google Shape;276;g2c553f2c0e2_0_196">
            <a:extLst>
              <a:ext uri="{FF2B5EF4-FFF2-40B4-BE49-F238E27FC236}">
                <a16:creationId xmlns:a16="http://schemas.microsoft.com/office/drawing/2014/main" id="{9A4F7789-C308-02B5-EAD1-7025A0406F85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8;g2c553f2c0e2_0_196">
            <a:extLst>
              <a:ext uri="{FF2B5EF4-FFF2-40B4-BE49-F238E27FC236}">
                <a16:creationId xmlns:a16="http://schemas.microsoft.com/office/drawing/2014/main" id="{40587CC7-4260-7F9B-6624-A6E8E8AF4AB8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80;g2c553f2c0e2_0_196">
            <a:extLst>
              <a:ext uri="{FF2B5EF4-FFF2-40B4-BE49-F238E27FC236}">
                <a16:creationId xmlns:a16="http://schemas.microsoft.com/office/drawing/2014/main" id="{A1D7311B-D5F3-67B8-4E6C-025B783D23E1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" name="Google Shape;281;g2c553f2c0e2_0_196">
            <a:extLst>
              <a:ext uri="{FF2B5EF4-FFF2-40B4-BE49-F238E27FC236}">
                <a16:creationId xmlns:a16="http://schemas.microsoft.com/office/drawing/2014/main" id="{8581E879-2FFE-89B2-757F-885412104A6E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" name="Google Shape;282;g2c553f2c0e2_0_196">
            <a:extLst>
              <a:ext uri="{FF2B5EF4-FFF2-40B4-BE49-F238E27FC236}">
                <a16:creationId xmlns:a16="http://schemas.microsoft.com/office/drawing/2014/main" id="{A17C455E-A1C4-F838-24BA-05F6776C51E3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A2C36B49-AEAF-CCB5-67E5-DC5718D81B13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9D7ABB5E-C5B0-D6E6-BC23-2D56ABC6A168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47A4E599-6588-9C9A-B613-DBCDA3F61A08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3C5AF9CD-0945-16F6-5D0D-CBFCD0B37BEC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2c553f2c0e2_0_86"/>
          <p:cNvSpPr txBox="1"/>
          <p:nvPr/>
        </p:nvSpPr>
        <p:spPr>
          <a:xfrm>
            <a:off x="1012324" y="5243952"/>
            <a:ext cx="4054975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Expresión matemática:</a:t>
            </a:r>
            <a:endParaRPr sz="2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4" name="Google Shape;374;g2c553f2c0e2_0_86"/>
          <p:cNvSpPr txBox="1"/>
          <p:nvPr/>
        </p:nvSpPr>
        <p:spPr>
          <a:xfrm>
            <a:off x="4738002" y="5250281"/>
            <a:ext cx="3951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8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5" name="Google Shape;375;g2c553f2c0e2_0_86"/>
          <p:cNvSpPr txBox="1"/>
          <p:nvPr/>
        </p:nvSpPr>
        <p:spPr>
          <a:xfrm>
            <a:off x="4718880" y="5645909"/>
            <a:ext cx="3249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1 700 + 3 000</a:t>
            </a:r>
            <a:endParaRPr sz="2800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6" name="Google Shape;376;g2c553f2c0e2_0_86"/>
          <p:cNvSpPr txBox="1"/>
          <p:nvPr/>
        </p:nvSpPr>
        <p:spPr>
          <a:xfrm>
            <a:off x="5485037" y="6067126"/>
            <a:ext cx="146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4700</a:t>
            </a:r>
            <a:endParaRPr sz="2800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" name="Google Shape;299;g2c553f2c0e2_0_176">
            <a:extLst>
              <a:ext uri="{FF2B5EF4-FFF2-40B4-BE49-F238E27FC236}">
                <a16:creationId xmlns:a16="http://schemas.microsoft.com/office/drawing/2014/main" id="{15CC615E-4666-3940-3435-3233986682D2}"/>
              </a:ext>
            </a:extLst>
          </p:cNvPr>
          <p:cNvSpPr txBox="1"/>
          <p:nvPr/>
        </p:nvSpPr>
        <p:spPr>
          <a:xfrm>
            <a:off x="5307520" y="4476100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" name="Google Shape;229;g2c553f2c0e2_0_257">
            <a:extLst>
              <a:ext uri="{FF2B5EF4-FFF2-40B4-BE49-F238E27FC236}">
                <a16:creationId xmlns:a16="http://schemas.microsoft.com/office/drawing/2014/main" id="{37227B1D-8A0B-B7DC-47DB-2CBBCDF4EA59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0" name="Google Shape;298;g2c553f2c0e2_0_176">
            <a:extLst>
              <a:ext uri="{FF2B5EF4-FFF2-40B4-BE49-F238E27FC236}">
                <a16:creationId xmlns:a16="http://schemas.microsoft.com/office/drawing/2014/main" id="{1BFCB7FF-6785-DC12-DA31-FBD7FBB675BF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99;g2c553f2c0e2_0_176">
            <a:extLst>
              <a:ext uri="{FF2B5EF4-FFF2-40B4-BE49-F238E27FC236}">
                <a16:creationId xmlns:a16="http://schemas.microsoft.com/office/drawing/2014/main" id="{825DCA3E-AE19-DF59-75BF-3EBE1408A9E8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" name="Google Shape;270;g2c553f2c0e2_0_196">
            <a:extLst>
              <a:ext uri="{FF2B5EF4-FFF2-40B4-BE49-F238E27FC236}">
                <a16:creationId xmlns:a16="http://schemas.microsoft.com/office/drawing/2014/main" id="{C24C9224-A92D-B596-DA93-3EB2AC1E1921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71;g2c553f2c0e2_0_196">
            <a:extLst>
              <a:ext uri="{FF2B5EF4-FFF2-40B4-BE49-F238E27FC236}">
                <a16:creationId xmlns:a16="http://schemas.microsoft.com/office/drawing/2014/main" id="{911AD038-AF3B-6E15-A255-A0A430C97A0C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74;g2c553f2c0e2_0_196">
            <a:extLst>
              <a:ext uri="{FF2B5EF4-FFF2-40B4-BE49-F238E27FC236}">
                <a16:creationId xmlns:a16="http://schemas.microsoft.com/office/drawing/2014/main" id="{20734CA8-DE7C-33DE-77A4-3C37D664F633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" name="Google Shape;276;g2c553f2c0e2_0_196">
            <a:extLst>
              <a:ext uri="{FF2B5EF4-FFF2-40B4-BE49-F238E27FC236}">
                <a16:creationId xmlns:a16="http://schemas.microsoft.com/office/drawing/2014/main" id="{BAD9B47F-7E66-4B26-BED2-D0E2A723D016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8;g2c553f2c0e2_0_196">
            <a:extLst>
              <a:ext uri="{FF2B5EF4-FFF2-40B4-BE49-F238E27FC236}">
                <a16:creationId xmlns:a16="http://schemas.microsoft.com/office/drawing/2014/main" id="{87A722C1-823B-C7CE-0A5B-6023D63E6F51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80;g2c553f2c0e2_0_196">
            <a:extLst>
              <a:ext uri="{FF2B5EF4-FFF2-40B4-BE49-F238E27FC236}">
                <a16:creationId xmlns:a16="http://schemas.microsoft.com/office/drawing/2014/main" id="{0BD6EFEF-7B6E-35B8-0360-2BCF303F4DDE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" name="Google Shape;281;g2c553f2c0e2_0_196">
            <a:extLst>
              <a:ext uri="{FF2B5EF4-FFF2-40B4-BE49-F238E27FC236}">
                <a16:creationId xmlns:a16="http://schemas.microsoft.com/office/drawing/2014/main" id="{8ABE3DC1-ACE0-3832-5BE1-82668554AACF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" name="Google Shape;282;g2c553f2c0e2_0_196">
            <a:extLst>
              <a:ext uri="{FF2B5EF4-FFF2-40B4-BE49-F238E27FC236}">
                <a16:creationId xmlns:a16="http://schemas.microsoft.com/office/drawing/2014/main" id="{339C297A-E7C2-54B9-1BFB-4F8D2DF9BB9F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6345E680-EB88-234E-F8A3-15B3DF718DB8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E1B8863D-D573-06E3-C5BC-6EE095349E31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B6553388-F9E5-235F-7726-BF8703C8D71F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4BD50870-1009-E3EE-5020-CA2A0F3060B1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18"/>
          <p:cNvSpPr txBox="1"/>
          <p:nvPr/>
        </p:nvSpPr>
        <p:spPr>
          <a:xfrm>
            <a:off x="1131510" y="6091275"/>
            <a:ext cx="65964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Respuesta: Gastó $4700.</a:t>
            </a:r>
            <a:endParaRPr sz="2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8" name="Google Shape;398;p18"/>
          <p:cNvSpPr txBox="1"/>
          <p:nvPr/>
        </p:nvSpPr>
        <p:spPr>
          <a:xfrm>
            <a:off x="1131510" y="4759604"/>
            <a:ext cx="4128948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Expresión matemática:</a:t>
            </a:r>
            <a:endParaRPr sz="2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9" name="Google Shape;399;p18"/>
          <p:cNvSpPr txBox="1"/>
          <p:nvPr/>
        </p:nvSpPr>
        <p:spPr>
          <a:xfrm>
            <a:off x="4982834" y="4788604"/>
            <a:ext cx="3951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80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0" name="Google Shape;400;p18"/>
          <p:cNvSpPr txBox="1"/>
          <p:nvPr/>
        </p:nvSpPr>
        <p:spPr>
          <a:xfrm>
            <a:off x="4982834" y="5218717"/>
            <a:ext cx="32499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1 700 + 3 000</a:t>
            </a:r>
            <a:endParaRPr sz="280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1" name="Google Shape;401;p18"/>
          <p:cNvSpPr txBox="1"/>
          <p:nvPr/>
        </p:nvSpPr>
        <p:spPr>
          <a:xfrm>
            <a:off x="5759934" y="5654996"/>
            <a:ext cx="14685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 4700</a:t>
            </a:r>
            <a:endParaRPr sz="2800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" name="Google Shape;229;g2c553f2c0e2_0_257">
            <a:extLst>
              <a:ext uri="{FF2B5EF4-FFF2-40B4-BE49-F238E27FC236}">
                <a16:creationId xmlns:a16="http://schemas.microsoft.com/office/drawing/2014/main" id="{34C66598-66C0-751D-4F26-760E435B0800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2" name="Google Shape;298;g2c553f2c0e2_0_176">
            <a:extLst>
              <a:ext uri="{FF2B5EF4-FFF2-40B4-BE49-F238E27FC236}">
                <a16:creationId xmlns:a16="http://schemas.microsoft.com/office/drawing/2014/main" id="{C3888CDB-4A90-7329-BDC5-3A7D8B1D62BF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99;g2c553f2c0e2_0_176">
            <a:extLst>
              <a:ext uri="{FF2B5EF4-FFF2-40B4-BE49-F238E27FC236}">
                <a16:creationId xmlns:a16="http://schemas.microsoft.com/office/drawing/2014/main" id="{47F66CEA-0312-2B14-6D11-51A58D8A77AE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" name="Google Shape;270;g2c553f2c0e2_0_196">
            <a:extLst>
              <a:ext uri="{FF2B5EF4-FFF2-40B4-BE49-F238E27FC236}">
                <a16:creationId xmlns:a16="http://schemas.microsoft.com/office/drawing/2014/main" id="{A604B3F2-71F5-F081-B9F3-9E86F4255A46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71;g2c553f2c0e2_0_196">
            <a:extLst>
              <a:ext uri="{FF2B5EF4-FFF2-40B4-BE49-F238E27FC236}">
                <a16:creationId xmlns:a16="http://schemas.microsoft.com/office/drawing/2014/main" id="{07E7CC69-1A0D-8C8D-C0AD-BDAF7A618594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4;g2c553f2c0e2_0_196">
            <a:extLst>
              <a:ext uri="{FF2B5EF4-FFF2-40B4-BE49-F238E27FC236}">
                <a16:creationId xmlns:a16="http://schemas.microsoft.com/office/drawing/2014/main" id="{1C3B709D-402C-D053-333E-F17005A0B3B6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" name="Google Shape;276;g2c553f2c0e2_0_196">
            <a:extLst>
              <a:ext uri="{FF2B5EF4-FFF2-40B4-BE49-F238E27FC236}">
                <a16:creationId xmlns:a16="http://schemas.microsoft.com/office/drawing/2014/main" id="{E1A16E79-8B98-8420-0468-C7923F276630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78;g2c553f2c0e2_0_196">
            <a:extLst>
              <a:ext uri="{FF2B5EF4-FFF2-40B4-BE49-F238E27FC236}">
                <a16:creationId xmlns:a16="http://schemas.microsoft.com/office/drawing/2014/main" id="{F5B5A406-D517-1491-CCDF-DEAEA125DB66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280;g2c553f2c0e2_0_196">
            <a:extLst>
              <a:ext uri="{FF2B5EF4-FFF2-40B4-BE49-F238E27FC236}">
                <a16:creationId xmlns:a16="http://schemas.microsoft.com/office/drawing/2014/main" id="{666347D4-4785-D68E-E5A1-965243698104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Google Shape;281;g2c553f2c0e2_0_196">
            <a:extLst>
              <a:ext uri="{FF2B5EF4-FFF2-40B4-BE49-F238E27FC236}">
                <a16:creationId xmlns:a16="http://schemas.microsoft.com/office/drawing/2014/main" id="{E999962B-7AE5-14CF-705A-501D3B16EAEF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" name="Google Shape;282;g2c553f2c0e2_0_196">
            <a:extLst>
              <a:ext uri="{FF2B5EF4-FFF2-40B4-BE49-F238E27FC236}">
                <a16:creationId xmlns:a16="http://schemas.microsoft.com/office/drawing/2014/main" id="{EA79E10E-9D82-AF5B-B796-729DF32CB810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D13A4CD4-51C0-57D2-324F-BA946D187C83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E42B2704-DB5E-D5B2-BF99-FDD9B3825B28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3437BE61-29C4-4E71-30F0-B0F33F1A32F6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1880546F-30FB-ADC1-5D94-7469724BA60E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229;g2c553f2c0e2_0_257">
            <a:extLst>
              <a:ext uri="{FF2B5EF4-FFF2-40B4-BE49-F238E27FC236}">
                <a16:creationId xmlns:a16="http://schemas.microsoft.com/office/drawing/2014/main" id="{DC56CC33-4D3B-B9A5-EDB3-22D42652488C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2" name="Google Shape;298;g2c553f2c0e2_0_176">
            <a:extLst>
              <a:ext uri="{FF2B5EF4-FFF2-40B4-BE49-F238E27FC236}">
                <a16:creationId xmlns:a16="http://schemas.microsoft.com/office/drawing/2014/main" id="{2D7B38CC-99B4-2D27-09D1-71283C517B7F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99;g2c553f2c0e2_0_176">
            <a:extLst>
              <a:ext uri="{FF2B5EF4-FFF2-40B4-BE49-F238E27FC236}">
                <a16:creationId xmlns:a16="http://schemas.microsoft.com/office/drawing/2014/main" id="{020A1CBD-C827-37E7-28F4-59324137039F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" name="Google Shape;270;g2c553f2c0e2_0_196">
            <a:extLst>
              <a:ext uri="{FF2B5EF4-FFF2-40B4-BE49-F238E27FC236}">
                <a16:creationId xmlns:a16="http://schemas.microsoft.com/office/drawing/2014/main" id="{ECD28A23-8C2A-C234-34E2-9E314344883F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71;g2c553f2c0e2_0_196">
            <a:extLst>
              <a:ext uri="{FF2B5EF4-FFF2-40B4-BE49-F238E27FC236}">
                <a16:creationId xmlns:a16="http://schemas.microsoft.com/office/drawing/2014/main" id="{E52F5F1D-F7D1-F31F-36FF-6C6A45EA6DEA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4;g2c553f2c0e2_0_196">
            <a:extLst>
              <a:ext uri="{FF2B5EF4-FFF2-40B4-BE49-F238E27FC236}">
                <a16:creationId xmlns:a16="http://schemas.microsoft.com/office/drawing/2014/main" id="{08E8F116-549F-749B-2025-5052438819DA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" name="Google Shape;276;g2c553f2c0e2_0_196">
            <a:extLst>
              <a:ext uri="{FF2B5EF4-FFF2-40B4-BE49-F238E27FC236}">
                <a16:creationId xmlns:a16="http://schemas.microsoft.com/office/drawing/2014/main" id="{4FA2042C-9D13-FFCE-768D-190F270DE648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78;g2c553f2c0e2_0_196">
            <a:extLst>
              <a:ext uri="{FF2B5EF4-FFF2-40B4-BE49-F238E27FC236}">
                <a16:creationId xmlns:a16="http://schemas.microsoft.com/office/drawing/2014/main" id="{94838E5A-8110-33DA-4282-050EDDFB9D1B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280;g2c553f2c0e2_0_196">
            <a:extLst>
              <a:ext uri="{FF2B5EF4-FFF2-40B4-BE49-F238E27FC236}">
                <a16:creationId xmlns:a16="http://schemas.microsoft.com/office/drawing/2014/main" id="{CE117CAE-CF89-6936-8C20-25CD4E37FD99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Google Shape;281;g2c553f2c0e2_0_196">
            <a:extLst>
              <a:ext uri="{FF2B5EF4-FFF2-40B4-BE49-F238E27FC236}">
                <a16:creationId xmlns:a16="http://schemas.microsoft.com/office/drawing/2014/main" id="{5650EE6E-E2EB-208A-FA99-CD396CCF0EA1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" name="Google Shape;282;g2c553f2c0e2_0_196">
            <a:extLst>
              <a:ext uri="{FF2B5EF4-FFF2-40B4-BE49-F238E27FC236}">
                <a16:creationId xmlns:a16="http://schemas.microsoft.com/office/drawing/2014/main" id="{4D7DBF28-C0C8-75D7-8954-93BFF11EA5A4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62F72F87-38D4-E689-DC45-835326D6FBBD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9BC4D869-B17D-FF8B-6271-673A058A7408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EDF754DF-466B-401F-700A-589D7429767C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51FC134B-EF11-413C-AD7E-40334B1F93BE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g2c553f2c0e2_0_57"/>
          <p:cNvSpPr txBox="1"/>
          <p:nvPr/>
        </p:nvSpPr>
        <p:spPr>
          <a:xfrm>
            <a:off x="4501067" y="5381987"/>
            <a:ext cx="2937958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" name="Google Shape;229;g2c553f2c0e2_0_257">
            <a:extLst>
              <a:ext uri="{FF2B5EF4-FFF2-40B4-BE49-F238E27FC236}">
                <a16:creationId xmlns:a16="http://schemas.microsoft.com/office/drawing/2014/main" id="{EF3371D9-983D-FE5D-948A-D0CA25802A03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2" name="Google Shape;298;g2c553f2c0e2_0_176">
            <a:extLst>
              <a:ext uri="{FF2B5EF4-FFF2-40B4-BE49-F238E27FC236}">
                <a16:creationId xmlns:a16="http://schemas.microsoft.com/office/drawing/2014/main" id="{D0CD66DD-9E51-A223-1208-717EF0F4BA83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99;g2c553f2c0e2_0_176">
            <a:extLst>
              <a:ext uri="{FF2B5EF4-FFF2-40B4-BE49-F238E27FC236}">
                <a16:creationId xmlns:a16="http://schemas.microsoft.com/office/drawing/2014/main" id="{754A6F9C-5E96-AD9E-38B3-2A93869E45AA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" name="Google Shape;270;g2c553f2c0e2_0_196">
            <a:extLst>
              <a:ext uri="{FF2B5EF4-FFF2-40B4-BE49-F238E27FC236}">
                <a16:creationId xmlns:a16="http://schemas.microsoft.com/office/drawing/2014/main" id="{8EA27162-58AE-C31F-6605-5BB8F9531749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71;g2c553f2c0e2_0_196">
            <a:extLst>
              <a:ext uri="{FF2B5EF4-FFF2-40B4-BE49-F238E27FC236}">
                <a16:creationId xmlns:a16="http://schemas.microsoft.com/office/drawing/2014/main" id="{8946AC40-76CD-256F-A66F-7330DCE0DE51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4;g2c553f2c0e2_0_196">
            <a:extLst>
              <a:ext uri="{FF2B5EF4-FFF2-40B4-BE49-F238E27FC236}">
                <a16:creationId xmlns:a16="http://schemas.microsoft.com/office/drawing/2014/main" id="{600B6CEB-9D27-DB7C-A347-1C36F7A58F97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" name="Google Shape;276;g2c553f2c0e2_0_196">
            <a:extLst>
              <a:ext uri="{FF2B5EF4-FFF2-40B4-BE49-F238E27FC236}">
                <a16:creationId xmlns:a16="http://schemas.microsoft.com/office/drawing/2014/main" id="{7D7E1A8B-2F34-2371-F2AC-C7268B6FC52F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78;g2c553f2c0e2_0_196">
            <a:extLst>
              <a:ext uri="{FF2B5EF4-FFF2-40B4-BE49-F238E27FC236}">
                <a16:creationId xmlns:a16="http://schemas.microsoft.com/office/drawing/2014/main" id="{D456DC1B-F5A8-E1E8-79F8-EC588E990C0C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280;g2c553f2c0e2_0_196">
            <a:extLst>
              <a:ext uri="{FF2B5EF4-FFF2-40B4-BE49-F238E27FC236}">
                <a16:creationId xmlns:a16="http://schemas.microsoft.com/office/drawing/2014/main" id="{E5B23097-F30B-5EB2-270F-C9E0E8D600FC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Google Shape;281;g2c553f2c0e2_0_196">
            <a:extLst>
              <a:ext uri="{FF2B5EF4-FFF2-40B4-BE49-F238E27FC236}">
                <a16:creationId xmlns:a16="http://schemas.microsoft.com/office/drawing/2014/main" id="{EDA7EBED-EA48-5ABB-3516-39998DCB8743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" name="Google Shape;282;g2c553f2c0e2_0_196">
            <a:extLst>
              <a:ext uri="{FF2B5EF4-FFF2-40B4-BE49-F238E27FC236}">
                <a16:creationId xmlns:a16="http://schemas.microsoft.com/office/drawing/2014/main" id="{06F3D65D-CFBA-9EFD-C8CE-40469DDF9A51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BF733F55-8FBF-0B76-BBBA-56573B395181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B8C70361-4991-8DD1-80FF-94A48C5C2C51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CC5476A9-DC24-6D24-A555-487DCD9EFBD0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361A8D78-FE27-6653-44FF-73A08B1057E6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g2c553f2c0e2_0_48"/>
          <p:cNvSpPr/>
          <p:nvPr/>
        </p:nvSpPr>
        <p:spPr>
          <a:xfrm>
            <a:off x="1233365" y="4935143"/>
            <a:ext cx="2884034" cy="503700"/>
          </a:xfrm>
          <a:prstGeom prst="wedgeRectCallout">
            <a:avLst>
              <a:gd name="adj1" fmla="val 5250"/>
              <a:gd name="adj2" fmla="val 83029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Dinero por 1 </a:t>
            </a:r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de manzanas </a:t>
            </a:r>
            <a:endParaRPr sz="14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37" name="Google Shape;437;g2c553f2c0e2_0_48"/>
          <p:cNvSpPr txBox="1"/>
          <p:nvPr/>
        </p:nvSpPr>
        <p:spPr>
          <a:xfrm>
            <a:off x="2130198" y="5590420"/>
            <a:ext cx="3177321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" name="Google Shape;229;g2c553f2c0e2_0_257">
            <a:extLst>
              <a:ext uri="{FF2B5EF4-FFF2-40B4-BE49-F238E27FC236}">
                <a16:creationId xmlns:a16="http://schemas.microsoft.com/office/drawing/2014/main" id="{75AC5F75-74E5-C476-7E8A-C5FFE5CEF5D8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2" name="Google Shape;298;g2c553f2c0e2_0_176">
            <a:extLst>
              <a:ext uri="{FF2B5EF4-FFF2-40B4-BE49-F238E27FC236}">
                <a16:creationId xmlns:a16="http://schemas.microsoft.com/office/drawing/2014/main" id="{B63265D9-64AF-480C-29E1-12E64D1EDD1A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99;g2c553f2c0e2_0_176">
            <a:extLst>
              <a:ext uri="{FF2B5EF4-FFF2-40B4-BE49-F238E27FC236}">
                <a16:creationId xmlns:a16="http://schemas.microsoft.com/office/drawing/2014/main" id="{AE2CD295-BC6F-F21F-13EB-3C49C22C3752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" name="Google Shape;270;g2c553f2c0e2_0_196">
            <a:extLst>
              <a:ext uri="{FF2B5EF4-FFF2-40B4-BE49-F238E27FC236}">
                <a16:creationId xmlns:a16="http://schemas.microsoft.com/office/drawing/2014/main" id="{3C95DDB8-4CD6-2D7F-ECAF-EA8465AC15E3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71;g2c553f2c0e2_0_196">
            <a:extLst>
              <a:ext uri="{FF2B5EF4-FFF2-40B4-BE49-F238E27FC236}">
                <a16:creationId xmlns:a16="http://schemas.microsoft.com/office/drawing/2014/main" id="{F71C4D59-7043-DC10-B506-D8B6E5C607E2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4;g2c553f2c0e2_0_196">
            <a:extLst>
              <a:ext uri="{FF2B5EF4-FFF2-40B4-BE49-F238E27FC236}">
                <a16:creationId xmlns:a16="http://schemas.microsoft.com/office/drawing/2014/main" id="{29DF2620-8C02-6CB3-7AA9-781E11831576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" name="Google Shape;276;g2c553f2c0e2_0_196">
            <a:extLst>
              <a:ext uri="{FF2B5EF4-FFF2-40B4-BE49-F238E27FC236}">
                <a16:creationId xmlns:a16="http://schemas.microsoft.com/office/drawing/2014/main" id="{CD4C643B-D707-57D7-257A-D15F5165AFAF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78;g2c553f2c0e2_0_196">
            <a:extLst>
              <a:ext uri="{FF2B5EF4-FFF2-40B4-BE49-F238E27FC236}">
                <a16:creationId xmlns:a16="http://schemas.microsoft.com/office/drawing/2014/main" id="{6D31E57E-AD95-1CAF-26BE-427C8D0C6327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280;g2c553f2c0e2_0_196">
            <a:extLst>
              <a:ext uri="{FF2B5EF4-FFF2-40B4-BE49-F238E27FC236}">
                <a16:creationId xmlns:a16="http://schemas.microsoft.com/office/drawing/2014/main" id="{E70468D8-57C9-4647-9D6C-A2E9527AE1A4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Google Shape;281;g2c553f2c0e2_0_196">
            <a:extLst>
              <a:ext uri="{FF2B5EF4-FFF2-40B4-BE49-F238E27FC236}">
                <a16:creationId xmlns:a16="http://schemas.microsoft.com/office/drawing/2014/main" id="{E6D80D32-1AA1-F073-192F-A17AF8713D3E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" name="Google Shape;282;g2c553f2c0e2_0_196">
            <a:extLst>
              <a:ext uri="{FF2B5EF4-FFF2-40B4-BE49-F238E27FC236}">
                <a16:creationId xmlns:a16="http://schemas.microsoft.com/office/drawing/2014/main" id="{1D2883D6-867F-3EFA-AA82-2A2C3D72C0CB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1A915764-1088-F4EB-7C6B-7108D517784E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1E8B978A-079C-79F4-9E2B-AF81AE13C851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AA4C521B-D47A-C135-5FB5-AB760480F0B0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7E879E07-AB99-2F53-D2F3-06D87385AE17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g2c553f2c0e2_0_39"/>
          <p:cNvSpPr/>
          <p:nvPr/>
        </p:nvSpPr>
        <p:spPr>
          <a:xfrm>
            <a:off x="1140298" y="4966217"/>
            <a:ext cx="2635799" cy="503700"/>
          </a:xfrm>
          <a:prstGeom prst="wedgeRectCallout">
            <a:avLst>
              <a:gd name="adj1" fmla="val 13545"/>
              <a:gd name="adj2" fmla="val 92484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1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manzanas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45" name="Google Shape;445;g2c553f2c0e2_0_39"/>
          <p:cNvSpPr/>
          <p:nvPr/>
        </p:nvSpPr>
        <p:spPr>
          <a:xfrm rot="-5400000">
            <a:off x="4189497" y="5019999"/>
            <a:ext cx="246300" cy="1073100"/>
          </a:xfrm>
          <a:prstGeom prst="rightBrace">
            <a:avLst>
              <a:gd name="adj1" fmla="val 95698"/>
              <a:gd name="adj2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6" name="Google Shape;446;g2c553f2c0e2_0_39"/>
          <p:cNvSpPr txBox="1"/>
          <p:nvPr/>
        </p:nvSpPr>
        <p:spPr>
          <a:xfrm>
            <a:off x="2057400" y="5679699"/>
            <a:ext cx="3036597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1" name="Google Shape;229;g2c553f2c0e2_0_257">
            <a:extLst>
              <a:ext uri="{FF2B5EF4-FFF2-40B4-BE49-F238E27FC236}">
                <a16:creationId xmlns:a16="http://schemas.microsoft.com/office/drawing/2014/main" id="{8E864B63-1201-7AC9-964E-6A433992916D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2" name="Google Shape;298;g2c553f2c0e2_0_176">
            <a:extLst>
              <a:ext uri="{FF2B5EF4-FFF2-40B4-BE49-F238E27FC236}">
                <a16:creationId xmlns:a16="http://schemas.microsoft.com/office/drawing/2014/main" id="{C46F627B-13C5-3302-07C1-9FB938AB2428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99;g2c553f2c0e2_0_176">
            <a:extLst>
              <a:ext uri="{FF2B5EF4-FFF2-40B4-BE49-F238E27FC236}">
                <a16:creationId xmlns:a16="http://schemas.microsoft.com/office/drawing/2014/main" id="{D0DEEE89-9D5A-C5EB-2237-C7E486931329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" name="Google Shape;270;g2c553f2c0e2_0_196">
            <a:extLst>
              <a:ext uri="{FF2B5EF4-FFF2-40B4-BE49-F238E27FC236}">
                <a16:creationId xmlns:a16="http://schemas.microsoft.com/office/drawing/2014/main" id="{5788AC7D-3598-52FA-4F8A-115B779FEDF3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271;g2c553f2c0e2_0_196">
            <a:extLst>
              <a:ext uri="{FF2B5EF4-FFF2-40B4-BE49-F238E27FC236}">
                <a16:creationId xmlns:a16="http://schemas.microsoft.com/office/drawing/2014/main" id="{DEA6D2AF-BE58-33B1-1808-32CB1C0953E0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4;g2c553f2c0e2_0_196">
            <a:extLst>
              <a:ext uri="{FF2B5EF4-FFF2-40B4-BE49-F238E27FC236}">
                <a16:creationId xmlns:a16="http://schemas.microsoft.com/office/drawing/2014/main" id="{082C065C-77E5-2D37-4AA0-89BB099C8602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7" name="Google Shape;276;g2c553f2c0e2_0_196">
            <a:extLst>
              <a:ext uri="{FF2B5EF4-FFF2-40B4-BE49-F238E27FC236}">
                <a16:creationId xmlns:a16="http://schemas.microsoft.com/office/drawing/2014/main" id="{0A4871A5-5550-A2B4-5573-06093D5E59D5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278;g2c553f2c0e2_0_196">
            <a:extLst>
              <a:ext uri="{FF2B5EF4-FFF2-40B4-BE49-F238E27FC236}">
                <a16:creationId xmlns:a16="http://schemas.microsoft.com/office/drawing/2014/main" id="{55284CED-D944-4A5E-456D-4519924C123D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280;g2c553f2c0e2_0_196">
            <a:extLst>
              <a:ext uri="{FF2B5EF4-FFF2-40B4-BE49-F238E27FC236}">
                <a16:creationId xmlns:a16="http://schemas.microsoft.com/office/drawing/2014/main" id="{DE5E71DB-3A90-597D-C685-E828D770A969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Google Shape;281;g2c553f2c0e2_0_196">
            <a:extLst>
              <a:ext uri="{FF2B5EF4-FFF2-40B4-BE49-F238E27FC236}">
                <a16:creationId xmlns:a16="http://schemas.microsoft.com/office/drawing/2014/main" id="{D287E7C8-74D4-CC97-DD28-14497B45B46D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1" name="Google Shape;282;g2c553f2c0e2_0_196">
            <a:extLst>
              <a:ext uri="{FF2B5EF4-FFF2-40B4-BE49-F238E27FC236}">
                <a16:creationId xmlns:a16="http://schemas.microsoft.com/office/drawing/2014/main" id="{E09CB7C4-8838-3F0C-CE75-0B5788E5E263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009286F4-C087-6E41-3FCC-0A2E4A1B3122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3CF91A75-AB12-2E98-EF93-479546E3EAF3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Rectángulo 43">
            <a:extLst>
              <a:ext uri="{FF2B5EF4-FFF2-40B4-BE49-F238E27FC236}">
                <a16:creationId xmlns:a16="http://schemas.microsoft.com/office/drawing/2014/main" id="{E3078226-80DC-1021-E2B0-B4C4F7ABEC7F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A5FC6FDC-4CD3-64C6-DE49-5C69C57C9A83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g2c553f2c0e2_0_28"/>
          <p:cNvSpPr/>
          <p:nvPr/>
        </p:nvSpPr>
        <p:spPr>
          <a:xfrm>
            <a:off x="1488789" y="4430003"/>
            <a:ext cx="2730311" cy="503700"/>
          </a:xfrm>
          <a:prstGeom prst="wedgeRectCallout">
            <a:avLst>
              <a:gd name="adj1" fmla="val 20772"/>
              <a:gd name="adj2" fmla="val 152996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1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manzanas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54" name="Google Shape;454;g2c553f2c0e2_0_28"/>
          <p:cNvSpPr/>
          <p:nvPr/>
        </p:nvSpPr>
        <p:spPr>
          <a:xfrm>
            <a:off x="4665900" y="4435103"/>
            <a:ext cx="2730310" cy="503700"/>
          </a:xfrm>
          <a:prstGeom prst="wedgeRectCallout">
            <a:avLst>
              <a:gd name="adj1" fmla="val -54357"/>
              <a:gd name="adj2" fmla="val 110657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3 </a:t>
            </a:r>
            <a:r>
              <a:rPr lang="es-MX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plátanos </a:t>
            </a:r>
            <a:endParaRPr sz="1400" i="0" u="none" strike="noStrike" cap="none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55" name="Google Shape;455;g2c553f2c0e2_0_28"/>
          <p:cNvSpPr/>
          <p:nvPr/>
        </p:nvSpPr>
        <p:spPr>
          <a:xfrm rot="-5400000">
            <a:off x="4295122" y="4874031"/>
            <a:ext cx="246300" cy="1073100"/>
          </a:xfrm>
          <a:prstGeom prst="rightBrace">
            <a:avLst>
              <a:gd name="adj1" fmla="val 95698"/>
              <a:gd name="adj2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g2c553f2c0e2_0_28"/>
          <p:cNvSpPr txBox="1"/>
          <p:nvPr/>
        </p:nvSpPr>
        <p:spPr>
          <a:xfrm>
            <a:off x="2465999" y="5477680"/>
            <a:ext cx="3325269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229;g2c553f2c0e2_0_257">
            <a:extLst>
              <a:ext uri="{FF2B5EF4-FFF2-40B4-BE49-F238E27FC236}">
                <a16:creationId xmlns:a16="http://schemas.microsoft.com/office/drawing/2014/main" id="{172B6C01-8840-044C-B0B1-947F0F23A7C7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17" name="Google Shape;298;g2c553f2c0e2_0_176">
            <a:extLst>
              <a:ext uri="{FF2B5EF4-FFF2-40B4-BE49-F238E27FC236}">
                <a16:creationId xmlns:a16="http://schemas.microsoft.com/office/drawing/2014/main" id="{8728A407-2876-2441-305C-56D2558C657A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299;g2c553f2c0e2_0_176">
            <a:extLst>
              <a:ext uri="{FF2B5EF4-FFF2-40B4-BE49-F238E27FC236}">
                <a16:creationId xmlns:a16="http://schemas.microsoft.com/office/drawing/2014/main" id="{C8C7F1D7-A730-37CE-23D2-299B302D1EA8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9" name="Google Shape;270;g2c553f2c0e2_0_196">
            <a:extLst>
              <a:ext uri="{FF2B5EF4-FFF2-40B4-BE49-F238E27FC236}">
                <a16:creationId xmlns:a16="http://schemas.microsoft.com/office/drawing/2014/main" id="{82D28BAA-F1B1-6428-0796-0BACC45A00D0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71;g2c553f2c0e2_0_196">
            <a:extLst>
              <a:ext uri="{FF2B5EF4-FFF2-40B4-BE49-F238E27FC236}">
                <a16:creationId xmlns:a16="http://schemas.microsoft.com/office/drawing/2014/main" id="{8A585CF6-966A-CF56-7158-C1BDCFCDA41B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74;g2c553f2c0e2_0_196">
            <a:extLst>
              <a:ext uri="{FF2B5EF4-FFF2-40B4-BE49-F238E27FC236}">
                <a16:creationId xmlns:a16="http://schemas.microsoft.com/office/drawing/2014/main" id="{396FBBAD-4CD6-FFFD-4796-91F85F431DC6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2" name="Google Shape;276;g2c553f2c0e2_0_196">
            <a:extLst>
              <a:ext uri="{FF2B5EF4-FFF2-40B4-BE49-F238E27FC236}">
                <a16:creationId xmlns:a16="http://schemas.microsoft.com/office/drawing/2014/main" id="{F799ADCF-6248-0B9D-6A10-B5B65BBE2AEB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78;g2c553f2c0e2_0_196">
            <a:extLst>
              <a:ext uri="{FF2B5EF4-FFF2-40B4-BE49-F238E27FC236}">
                <a16:creationId xmlns:a16="http://schemas.microsoft.com/office/drawing/2014/main" id="{AAFC477A-FE92-31EE-CB9E-1C18178D6F92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80;g2c553f2c0e2_0_196">
            <a:extLst>
              <a:ext uri="{FF2B5EF4-FFF2-40B4-BE49-F238E27FC236}">
                <a16:creationId xmlns:a16="http://schemas.microsoft.com/office/drawing/2014/main" id="{25794585-6F11-F8DE-B170-499BF0A14702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5" name="Google Shape;281;g2c553f2c0e2_0_196">
            <a:extLst>
              <a:ext uri="{FF2B5EF4-FFF2-40B4-BE49-F238E27FC236}">
                <a16:creationId xmlns:a16="http://schemas.microsoft.com/office/drawing/2014/main" id="{F0EAF5CE-8C31-9FCF-3E86-21B2890944FA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" name="Google Shape;282;g2c553f2c0e2_0_196">
            <a:extLst>
              <a:ext uri="{FF2B5EF4-FFF2-40B4-BE49-F238E27FC236}">
                <a16:creationId xmlns:a16="http://schemas.microsoft.com/office/drawing/2014/main" id="{05CE3DE3-9B5D-DCCB-AD0D-5678D2B90F91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A4015874-F4A4-C59D-F985-98F35822C489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14022339-4EB5-4CEF-876C-E92A9FB2B7D2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F6DA344B-BFBD-CD33-46B4-B46611FBA8AE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78B8F750-70B6-8FBF-6C76-3F6D11F18419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Google Shape;463;g2c553f2c0e2_0_16"/>
          <p:cNvSpPr/>
          <p:nvPr/>
        </p:nvSpPr>
        <p:spPr>
          <a:xfrm>
            <a:off x="285750" y="4495414"/>
            <a:ext cx="2768247" cy="503700"/>
          </a:xfrm>
          <a:prstGeom prst="wedgeRectCallout">
            <a:avLst>
              <a:gd name="adj1" fmla="val 29374"/>
              <a:gd name="adj2" fmla="val 115176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1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manzanas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64" name="Google Shape;464;g2c553f2c0e2_0_16"/>
          <p:cNvSpPr/>
          <p:nvPr/>
        </p:nvSpPr>
        <p:spPr>
          <a:xfrm>
            <a:off x="3196064" y="4500514"/>
            <a:ext cx="2576085" cy="503700"/>
          </a:xfrm>
          <a:prstGeom prst="wedgeRectCallout">
            <a:avLst>
              <a:gd name="adj1" fmla="val -25402"/>
              <a:gd name="adj2" fmla="val 104984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3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plátanos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65" name="Google Shape;465;g2c553f2c0e2_0_16"/>
          <p:cNvSpPr/>
          <p:nvPr/>
        </p:nvSpPr>
        <p:spPr>
          <a:xfrm rot="-5400000">
            <a:off x="3754751" y="4891781"/>
            <a:ext cx="246300" cy="1073100"/>
          </a:xfrm>
          <a:prstGeom prst="rightBrace">
            <a:avLst>
              <a:gd name="adj1" fmla="val 95698"/>
              <a:gd name="adj2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g2c553f2c0e2_0_16"/>
          <p:cNvSpPr/>
          <p:nvPr/>
        </p:nvSpPr>
        <p:spPr>
          <a:xfrm>
            <a:off x="5903647" y="4462306"/>
            <a:ext cx="4430978" cy="1133400"/>
          </a:xfrm>
          <a:prstGeom prst="wedgeRoundRectCallout">
            <a:avLst>
              <a:gd name="adj1" fmla="val 55740"/>
              <a:gd name="adj2" fmla="val 1484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la expresión matemática,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¿tiene sentido sumar 1700 con 3? 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68" name="Google Shape;468;g2c553f2c0e2_0_16"/>
          <p:cNvSpPr txBox="1"/>
          <p:nvPr/>
        </p:nvSpPr>
        <p:spPr>
          <a:xfrm>
            <a:off x="1990365" y="5543091"/>
            <a:ext cx="2940532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" name="Google Shape;229;g2c553f2c0e2_0_257">
            <a:extLst>
              <a:ext uri="{FF2B5EF4-FFF2-40B4-BE49-F238E27FC236}">
                <a16:creationId xmlns:a16="http://schemas.microsoft.com/office/drawing/2014/main" id="{F89C9DE2-DED3-D1F0-080D-839173A2C3DA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18" name="Google Shape;298;g2c553f2c0e2_0_176">
            <a:extLst>
              <a:ext uri="{FF2B5EF4-FFF2-40B4-BE49-F238E27FC236}">
                <a16:creationId xmlns:a16="http://schemas.microsoft.com/office/drawing/2014/main" id="{E0A6326F-8353-33EA-85A0-9904F4FE566A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99;g2c553f2c0e2_0_176">
            <a:extLst>
              <a:ext uri="{FF2B5EF4-FFF2-40B4-BE49-F238E27FC236}">
                <a16:creationId xmlns:a16="http://schemas.microsoft.com/office/drawing/2014/main" id="{0B7E946F-B107-E6D1-D40F-5F3C4296289D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0" name="Google Shape;270;g2c553f2c0e2_0_196">
            <a:extLst>
              <a:ext uri="{FF2B5EF4-FFF2-40B4-BE49-F238E27FC236}">
                <a16:creationId xmlns:a16="http://schemas.microsoft.com/office/drawing/2014/main" id="{4ED50986-D8E7-3AA9-AC8C-DF2B823B99F0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71;g2c553f2c0e2_0_196">
            <a:extLst>
              <a:ext uri="{FF2B5EF4-FFF2-40B4-BE49-F238E27FC236}">
                <a16:creationId xmlns:a16="http://schemas.microsoft.com/office/drawing/2014/main" id="{5B8D0481-8C00-FB6C-0FC6-027870B5743D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74;g2c553f2c0e2_0_196">
            <a:extLst>
              <a:ext uri="{FF2B5EF4-FFF2-40B4-BE49-F238E27FC236}">
                <a16:creationId xmlns:a16="http://schemas.microsoft.com/office/drawing/2014/main" id="{BEA31B59-BAF5-2607-DE56-844774F5760D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3" name="Google Shape;276;g2c553f2c0e2_0_196">
            <a:extLst>
              <a:ext uri="{FF2B5EF4-FFF2-40B4-BE49-F238E27FC236}">
                <a16:creationId xmlns:a16="http://schemas.microsoft.com/office/drawing/2014/main" id="{FB932AD0-3C11-7830-FD14-7186734B54B8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78;g2c553f2c0e2_0_196">
            <a:extLst>
              <a:ext uri="{FF2B5EF4-FFF2-40B4-BE49-F238E27FC236}">
                <a16:creationId xmlns:a16="http://schemas.microsoft.com/office/drawing/2014/main" id="{880554D3-DE76-DBCE-FF6C-F04D2B65093B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80;g2c553f2c0e2_0_196">
            <a:extLst>
              <a:ext uri="{FF2B5EF4-FFF2-40B4-BE49-F238E27FC236}">
                <a16:creationId xmlns:a16="http://schemas.microsoft.com/office/drawing/2014/main" id="{20FE2CDE-91E1-9FCC-28BA-BCE55793EEE8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" name="Google Shape;281;g2c553f2c0e2_0_196">
            <a:extLst>
              <a:ext uri="{FF2B5EF4-FFF2-40B4-BE49-F238E27FC236}">
                <a16:creationId xmlns:a16="http://schemas.microsoft.com/office/drawing/2014/main" id="{7A201875-FECE-B79C-EAA2-FEB064224C61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82;g2c553f2c0e2_0_196">
            <a:extLst>
              <a:ext uri="{FF2B5EF4-FFF2-40B4-BE49-F238E27FC236}">
                <a16:creationId xmlns:a16="http://schemas.microsoft.com/office/drawing/2014/main" id="{5A712279-8DA9-B21C-F98E-1D0A734F0932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49B5844D-F0AC-36C5-6957-889BFEEB6060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35B80F41-7817-C107-56D3-0D2E676B27AF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51C08FB2-A1EB-A558-BF48-5CA95E89A1D2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BD92702A-8185-52E7-13D3-5E52CC8F0804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66" name="Google Shape;466;g2c553f2c0e2_0_16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01108" y="3750072"/>
            <a:ext cx="2466453" cy="2599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8" name="Google Shape;478;g2c553f2c0e2_0_3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159105" y="3978862"/>
            <a:ext cx="2466453" cy="2599775"/>
          </a:xfrm>
          <a:prstGeom prst="rect">
            <a:avLst/>
          </a:prstGeom>
          <a:noFill/>
          <a:ln>
            <a:noFill/>
          </a:ln>
        </p:spPr>
      </p:pic>
      <p:sp>
        <p:nvSpPr>
          <p:cNvPr id="480" name="Google Shape;480;g2c553f2c0e2_0_3"/>
          <p:cNvSpPr txBox="1"/>
          <p:nvPr/>
        </p:nvSpPr>
        <p:spPr>
          <a:xfrm>
            <a:off x="6026760" y="5357581"/>
            <a:ext cx="417487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No, ya que 1700 es una cantidad de dinero y 3 son los </a:t>
            </a:r>
            <a:r>
              <a:rPr lang="es-MX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kilogramos </a:t>
            </a: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de plátanos.  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" name="Google Shape;229;g2c553f2c0e2_0_257">
            <a:extLst>
              <a:ext uri="{FF2B5EF4-FFF2-40B4-BE49-F238E27FC236}">
                <a16:creationId xmlns:a16="http://schemas.microsoft.com/office/drawing/2014/main" id="{1A5713DD-B0DC-BDA1-C7A9-20FD59AAE2D3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18" name="Google Shape;298;g2c553f2c0e2_0_176">
            <a:extLst>
              <a:ext uri="{FF2B5EF4-FFF2-40B4-BE49-F238E27FC236}">
                <a16:creationId xmlns:a16="http://schemas.microsoft.com/office/drawing/2014/main" id="{316B715B-B7A7-9194-062D-CDE0FF74B1FD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99;g2c553f2c0e2_0_176">
            <a:extLst>
              <a:ext uri="{FF2B5EF4-FFF2-40B4-BE49-F238E27FC236}">
                <a16:creationId xmlns:a16="http://schemas.microsoft.com/office/drawing/2014/main" id="{EE905CEE-DBD6-7C8B-DA3C-4DD2C8EB4E1D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0" name="Google Shape;270;g2c553f2c0e2_0_196">
            <a:extLst>
              <a:ext uri="{FF2B5EF4-FFF2-40B4-BE49-F238E27FC236}">
                <a16:creationId xmlns:a16="http://schemas.microsoft.com/office/drawing/2014/main" id="{5F0F28B3-BB4C-DC84-9D7C-BAB93C14E7D4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71;g2c553f2c0e2_0_196">
            <a:extLst>
              <a:ext uri="{FF2B5EF4-FFF2-40B4-BE49-F238E27FC236}">
                <a16:creationId xmlns:a16="http://schemas.microsoft.com/office/drawing/2014/main" id="{4690631A-8BD3-823F-DE59-38E60F96D5BA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74;g2c553f2c0e2_0_196">
            <a:extLst>
              <a:ext uri="{FF2B5EF4-FFF2-40B4-BE49-F238E27FC236}">
                <a16:creationId xmlns:a16="http://schemas.microsoft.com/office/drawing/2014/main" id="{A7E04202-920A-C88E-FA36-4D44AC2E1AC6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3" name="Google Shape;276;g2c553f2c0e2_0_196">
            <a:extLst>
              <a:ext uri="{FF2B5EF4-FFF2-40B4-BE49-F238E27FC236}">
                <a16:creationId xmlns:a16="http://schemas.microsoft.com/office/drawing/2014/main" id="{C4018C7B-E4E9-A89B-B3E7-0D01875A931A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78;g2c553f2c0e2_0_196">
            <a:extLst>
              <a:ext uri="{FF2B5EF4-FFF2-40B4-BE49-F238E27FC236}">
                <a16:creationId xmlns:a16="http://schemas.microsoft.com/office/drawing/2014/main" id="{CBAAAF61-F27D-AEAD-69A4-2BB10F340294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80;g2c553f2c0e2_0_196">
            <a:extLst>
              <a:ext uri="{FF2B5EF4-FFF2-40B4-BE49-F238E27FC236}">
                <a16:creationId xmlns:a16="http://schemas.microsoft.com/office/drawing/2014/main" id="{663E6AE8-AD58-CB0A-BB76-22698F37DE48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" name="Google Shape;281;g2c553f2c0e2_0_196">
            <a:extLst>
              <a:ext uri="{FF2B5EF4-FFF2-40B4-BE49-F238E27FC236}">
                <a16:creationId xmlns:a16="http://schemas.microsoft.com/office/drawing/2014/main" id="{2B970B0F-ED1E-C478-5662-B61464517ED8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82;g2c553f2c0e2_0_196">
            <a:extLst>
              <a:ext uri="{FF2B5EF4-FFF2-40B4-BE49-F238E27FC236}">
                <a16:creationId xmlns:a16="http://schemas.microsoft.com/office/drawing/2014/main" id="{708DFFC9-AF6D-0D59-F8D6-B2A242E0D49C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DB34B809-3DA7-19F8-F0B1-881D14E6144F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B525EA96-48B6-2D09-5084-F5248C3D4F24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1EBEEA9E-AB91-D9B1-5B67-77243DD761B1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CC385A27-63DE-9270-2B0E-A1829CE5B8FD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Google Shape;463;g2c553f2c0e2_0_16">
            <a:extLst>
              <a:ext uri="{FF2B5EF4-FFF2-40B4-BE49-F238E27FC236}">
                <a16:creationId xmlns:a16="http://schemas.microsoft.com/office/drawing/2014/main" id="{C84E803D-2393-651E-708E-FFF32D953BEB}"/>
              </a:ext>
            </a:extLst>
          </p:cNvPr>
          <p:cNvSpPr/>
          <p:nvPr/>
        </p:nvSpPr>
        <p:spPr>
          <a:xfrm>
            <a:off x="285750" y="4485889"/>
            <a:ext cx="2768247" cy="503700"/>
          </a:xfrm>
          <a:prstGeom prst="wedgeRectCallout">
            <a:avLst>
              <a:gd name="adj1" fmla="val 29374"/>
              <a:gd name="adj2" fmla="val 115176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1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manzanas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3" name="Google Shape;464;g2c553f2c0e2_0_16">
            <a:extLst>
              <a:ext uri="{FF2B5EF4-FFF2-40B4-BE49-F238E27FC236}">
                <a16:creationId xmlns:a16="http://schemas.microsoft.com/office/drawing/2014/main" id="{51FA5477-A9AF-7F7F-6947-780F581EA493}"/>
              </a:ext>
            </a:extLst>
          </p:cNvPr>
          <p:cNvSpPr/>
          <p:nvPr/>
        </p:nvSpPr>
        <p:spPr>
          <a:xfrm>
            <a:off x="3196064" y="4490989"/>
            <a:ext cx="2576085" cy="503700"/>
          </a:xfrm>
          <a:prstGeom prst="wedgeRectCallout">
            <a:avLst>
              <a:gd name="adj1" fmla="val -25402"/>
              <a:gd name="adj2" fmla="val 104984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3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plátanos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4" name="Google Shape;465;g2c553f2c0e2_0_16">
            <a:extLst>
              <a:ext uri="{FF2B5EF4-FFF2-40B4-BE49-F238E27FC236}">
                <a16:creationId xmlns:a16="http://schemas.microsoft.com/office/drawing/2014/main" id="{FDB9DB2B-6650-7E22-F5B2-E473B6812536}"/>
              </a:ext>
            </a:extLst>
          </p:cNvPr>
          <p:cNvSpPr/>
          <p:nvPr/>
        </p:nvSpPr>
        <p:spPr>
          <a:xfrm rot="-5400000">
            <a:off x="3754751" y="4882256"/>
            <a:ext cx="246300" cy="1073100"/>
          </a:xfrm>
          <a:prstGeom prst="rightBrace">
            <a:avLst>
              <a:gd name="adj1" fmla="val 95698"/>
              <a:gd name="adj2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467;g2c553f2c0e2_0_16">
            <a:extLst>
              <a:ext uri="{FF2B5EF4-FFF2-40B4-BE49-F238E27FC236}">
                <a16:creationId xmlns:a16="http://schemas.microsoft.com/office/drawing/2014/main" id="{9D3D25FD-1CCC-C1D5-63D2-2049310434AF}"/>
              </a:ext>
            </a:extLst>
          </p:cNvPr>
          <p:cNvSpPr/>
          <p:nvPr/>
        </p:nvSpPr>
        <p:spPr>
          <a:xfrm>
            <a:off x="5903647" y="4452781"/>
            <a:ext cx="4430978" cy="842875"/>
          </a:xfrm>
          <a:prstGeom prst="wedgeRoundRectCallout">
            <a:avLst>
              <a:gd name="adj1" fmla="val 55740"/>
              <a:gd name="adj2" fmla="val 1484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la expresión matemática,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¿tiene sentido sumar 1700 con 3? 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6" name="Google Shape;468;g2c553f2c0e2_0_16">
            <a:extLst>
              <a:ext uri="{FF2B5EF4-FFF2-40B4-BE49-F238E27FC236}">
                <a16:creationId xmlns:a16="http://schemas.microsoft.com/office/drawing/2014/main" id="{DD834E7D-3C4B-6E76-089C-BDC8EFFE420A}"/>
              </a:ext>
            </a:extLst>
          </p:cNvPr>
          <p:cNvSpPr txBox="1"/>
          <p:nvPr/>
        </p:nvSpPr>
        <p:spPr>
          <a:xfrm>
            <a:off x="1990365" y="5533566"/>
            <a:ext cx="2940532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2c553f2c0e2_0_257"/>
          <p:cNvSpPr txBox="1">
            <a:spLocks noGrp="1"/>
          </p:cNvSpPr>
          <p:nvPr>
            <p:ph type="body" idx="4294967295"/>
          </p:nvPr>
        </p:nvSpPr>
        <p:spPr>
          <a:xfrm>
            <a:off x="1363200" y="532573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508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lang="es-MX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MX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  <a:endParaRPr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25"/>
          <p:cNvSpPr txBox="1"/>
          <p:nvPr/>
        </p:nvSpPr>
        <p:spPr>
          <a:xfrm>
            <a:off x="285750" y="5807613"/>
            <a:ext cx="5261660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1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Para encontrar el total de dinero,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1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debemos sumar dos cantidades de dinero. </a:t>
            </a:r>
            <a:endParaRPr sz="1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" name="Google Shape;229;g2c553f2c0e2_0_257">
            <a:extLst>
              <a:ext uri="{FF2B5EF4-FFF2-40B4-BE49-F238E27FC236}">
                <a16:creationId xmlns:a16="http://schemas.microsoft.com/office/drawing/2014/main" id="{B1C87CFA-B27F-9473-295E-7D48B8618A99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18" name="Google Shape;298;g2c553f2c0e2_0_176">
            <a:extLst>
              <a:ext uri="{FF2B5EF4-FFF2-40B4-BE49-F238E27FC236}">
                <a16:creationId xmlns:a16="http://schemas.microsoft.com/office/drawing/2014/main" id="{3798669B-988F-2596-A539-F29098895AAC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99;g2c553f2c0e2_0_176">
            <a:extLst>
              <a:ext uri="{FF2B5EF4-FFF2-40B4-BE49-F238E27FC236}">
                <a16:creationId xmlns:a16="http://schemas.microsoft.com/office/drawing/2014/main" id="{E7413B41-075B-533B-EA29-416FB0D8083B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0" name="Google Shape;270;g2c553f2c0e2_0_196">
            <a:extLst>
              <a:ext uri="{FF2B5EF4-FFF2-40B4-BE49-F238E27FC236}">
                <a16:creationId xmlns:a16="http://schemas.microsoft.com/office/drawing/2014/main" id="{B1F30543-1AC7-EE5A-A733-DE9E84AA8B0E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71;g2c553f2c0e2_0_196">
            <a:extLst>
              <a:ext uri="{FF2B5EF4-FFF2-40B4-BE49-F238E27FC236}">
                <a16:creationId xmlns:a16="http://schemas.microsoft.com/office/drawing/2014/main" id="{43E6965C-8366-488D-165D-01E378C2E688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74;g2c553f2c0e2_0_196">
            <a:extLst>
              <a:ext uri="{FF2B5EF4-FFF2-40B4-BE49-F238E27FC236}">
                <a16:creationId xmlns:a16="http://schemas.microsoft.com/office/drawing/2014/main" id="{DD5A44E7-69D9-4C94-4EA3-6E03E62D4052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3" name="Google Shape;276;g2c553f2c0e2_0_196">
            <a:extLst>
              <a:ext uri="{FF2B5EF4-FFF2-40B4-BE49-F238E27FC236}">
                <a16:creationId xmlns:a16="http://schemas.microsoft.com/office/drawing/2014/main" id="{D76F317F-D6EE-91DC-7ACE-D277FAA88788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78;g2c553f2c0e2_0_196">
            <a:extLst>
              <a:ext uri="{FF2B5EF4-FFF2-40B4-BE49-F238E27FC236}">
                <a16:creationId xmlns:a16="http://schemas.microsoft.com/office/drawing/2014/main" id="{5F4C1DFB-2196-47EC-CDF8-ECF72528EDB1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80;g2c553f2c0e2_0_196">
            <a:extLst>
              <a:ext uri="{FF2B5EF4-FFF2-40B4-BE49-F238E27FC236}">
                <a16:creationId xmlns:a16="http://schemas.microsoft.com/office/drawing/2014/main" id="{03490AB7-F138-6940-6B85-55969D1FF21F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" name="Google Shape;281;g2c553f2c0e2_0_196">
            <a:extLst>
              <a:ext uri="{FF2B5EF4-FFF2-40B4-BE49-F238E27FC236}">
                <a16:creationId xmlns:a16="http://schemas.microsoft.com/office/drawing/2014/main" id="{2053A9A6-D2D9-F260-2582-AB5499DAE4F9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7" name="Google Shape;282;g2c553f2c0e2_0_196">
            <a:extLst>
              <a:ext uri="{FF2B5EF4-FFF2-40B4-BE49-F238E27FC236}">
                <a16:creationId xmlns:a16="http://schemas.microsoft.com/office/drawing/2014/main" id="{8873E36B-FE70-4E6B-821C-9D29F6C7AFC3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56EC2041-5C50-002B-AADB-9E96910636EE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DDC2728B-BA93-4CE6-C721-C2D0DFD9B56A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BC975EE1-A1D1-F068-E2AF-A6782E97CB00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52F89C57-A219-7293-26C2-F224799D6DED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Google Shape;480;g2c553f2c0e2_0_3">
            <a:extLst>
              <a:ext uri="{FF2B5EF4-FFF2-40B4-BE49-F238E27FC236}">
                <a16:creationId xmlns:a16="http://schemas.microsoft.com/office/drawing/2014/main" id="{3564C93C-1484-842C-C236-0A1A03112313}"/>
              </a:ext>
            </a:extLst>
          </p:cNvPr>
          <p:cNvSpPr txBox="1"/>
          <p:nvPr/>
        </p:nvSpPr>
        <p:spPr>
          <a:xfrm>
            <a:off x="6026760" y="5262331"/>
            <a:ext cx="417487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No, ya que 1700 es una cantidad de dinero y 3 son los </a:t>
            </a:r>
            <a:r>
              <a:rPr lang="es-MX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kilogramos </a:t>
            </a: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de plátanos.  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3" name="Google Shape;467;g2c553f2c0e2_0_16">
            <a:extLst>
              <a:ext uri="{FF2B5EF4-FFF2-40B4-BE49-F238E27FC236}">
                <a16:creationId xmlns:a16="http://schemas.microsoft.com/office/drawing/2014/main" id="{01531340-9A39-1636-F827-8B31129C6278}"/>
              </a:ext>
            </a:extLst>
          </p:cNvPr>
          <p:cNvSpPr/>
          <p:nvPr/>
        </p:nvSpPr>
        <p:spPr>
          <a:xfrm>
            <a:off x="5903647" y="4357531"/>
            <a:ext cx="4430978" cy="842875"/>
          </a:xfrm>
          <a:prstGeom prst="wedgeRoundRectCallout">
            <a:avLst>
              <a:gd name="adj1" fmla="val 55740"/>
              <a:gd name="adj2" fmla="val 1484"/>
              <a:gd name="adj3" fmla="val 16667"/>
            </a:avLst>
          </a:prstGeom>
          <a:solidFill>
            <a:srgbClr val="FFFFFF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En la expresión matemática,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s-MX" sz="20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¿tiene sentido sumar 1700 con 3? </a:t>
            </a:r>
            <a:endParaRPr sz="20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491" name="Google Shape;491;p25" descr="Icon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82618" y="3791539"/>
            <a:ext cx="2466453" cy="2599775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463;g2c553f2c0e2_0_16">
            <a:extLst>
              <a:ext uri="{FF2B5EF4-FFF2-40B4-BE49-F238E27FC236}">
                <a16:creationId xmlns:a16="http://schemas.microsoft.com/office/drawing/2014/main" id="{EA301A22-DF19-756E-7500-8B14CD6A356E}"/>
              </a:ext>
            </a:extLst>
          </p:cNvPr>
          <p:cNvSpPr/>
          <p:nvPr/>
        </p:nvSpPr>
        <p:spPr>
          <a:xfrm>
            <a:off x="285750" y="4390639"/>
            <a:ext cx="2768247" cy="503700"/>
          </a:xfrm>
          <a:prstGeom prst="wedgeRectCallout">
            <a:avLst>
              <a:gd name="adj1" fmla="val 31094"/>
              <a:gd name="adj2" fmla="val 98157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1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manzanas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" name="Google Shape;464;g2c553f2c0e2_0_16">
            <a:extLst>
              <a:ext uri="{FF2B5EF4-FFF2-40B4-BE49-F238E27FC236}">
                <a16:creationId xmlns:a16="http://schemas.microsoft.com/office/drawing/2014/main" id="{8636E72F-769C-B4CA-3A49-B4530877471F}"/>
              </a:ext>
            </a:extLst>
          </p:cNvPr>
          <p:cNvSpPr/>
          <p:nvPr/>
        </p:nvSpPr>
        <p:spPr>
          <a:xfrm>
            <a:off x="3196064" y="4395739"/>
            <a:ext cx="2576085" cy="503700"/>
          </a:xfrm>
          <a:prstGeom prst="wedgeRectCallout">
            <a:avLst>
              <a:gd name="adj1" fmla="val -24293"/>
              <a:gd name="adj2" fmla="val 104984"/>
            </a:avLst>
          </a:prstGeom>
          <a:solidFill>
            <a:schemeClr val="lt1"/>
          </a:solidFill>
          <a:ln w="12700" cap="flat" cmpd="sng">
            <a:solidFill>
              <a:schemeClr val="accent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Dinero por 3 </a:t>
            </a:r>
            <a:r>
              <a:rPr lang="es-MX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kg </a:t>
            </a:r>
            <a:r>
              <a:rPr lang="es-MX" sz="1400" i="0" u="none" strike="noStrike" cap="none" dirty="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de plátanos </a:t>
            </a:r>
            <a:endParaRPr sz="1400" i="0" u="none" strike="noStrike" cap="none" dirty="0">
              <a:solidFill>
                <a:srgbClr val="000000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6" name="Google Shape;465;g2c553f2c0e2_0_16">
            <a:extLst>
              <a:ext uri="{FF2B5EF4-FFF2-40B4-BE49-F238E27FC236}">
                <a16:creationId xmlns:a16="http://schemas.microsoft.com/office/drawing/2014/main" id="{FABAADB7-898E-E64B-012D-0A9C7E80381C}"/>
              </a:ext>
            </a:extLst>
          </p:cNvPr>
          <p:cNvSpPr/>
          <p:nvPr/>
        </p:nvSpPr>
        <p:spPr>
          <a:xfrm rot="-5400000">
            <a:off x="3754751" y="4787006"/>
            <a:ext cx="246300" cy="1073100"/>
          </a:xfrm>
          <a:prstGeom prst="rightBrace">
            <a:avLst>
              <a:gd name="adj1" fmla="val 95698"/>
              <a:gd name="adj2" fmla="val 50000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468;g2c553f2c0e2_0_16">
            <a:extLst>
              <a:ext uri="{FF2B5EF4-FFF2-40B4-BE49-F238E27FC236}">
                <a16:creationId xmlns:a16="http://schemas.microsoft.com/office/drawing/2014/main" id="{CF4D524E-25C8-2BF4-B6D9-B41B0963CA71}"/>
              </a:ext>
            </a:extLst>
          </p:cNvPr>
          <p:cNvSpPr txBox="1"/>
          <p:nvPr/>
        </p:nvSpPr>
        <p:spPr>
          <a:xfrm>
            <a:off x="1990365" y="5438316"/>
            <a:ext cx="2940532" cy="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3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300" dirty="0"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g2c553f2c0e2_0_246"/>
          <p:cNvSpPr/>
          <p:nvPr/>
        </p:nvSpPr>
        <p:spPr>
          <a:xfrm rot="5400000">
            <a:off x="3302595" y="2631421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g2c553f2c0e2_0_246"/>
          <p:cNvSpPr txBox="1"/>
          <p:nvPr/>
        </p:nvSpPr>
        <p:spPr>
          <a:xfrm>
            <a:off x="2528179" y="3431711"/>
            <a:ext cx="2156216" cy="4213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229;g2c553f2c0e2_0_257">
            <a:extLst>
              <a:ext uri="{FF2B5EF4-FFF2-40B4-BE49-F238E27FC236}">
                <a16:creationId xmlns:a16="http://schemas.microsoft.com/office/drawing/2014/main" id="{B0B47CDC-4C25-75ED-1C45-C543B1660A9D}"/>
              </a:ext>
            </a:extLst>
          </p:cNvPr>
          <p:cNvSpPr txBox="1">
            <a:spLocks/>
          </p:cNvSpPr>
          <p:nvPr/>
        </p:nvSpPr>
        <p:spPr>
          <a:xfrm>
            <a:off x="1363200" y="532573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2CD5CFD-574E-0B2D-7022-72422EC8CD89}"/>
              </a:ext>
            </a:extLst>
          </p:cNvPr>
          <p:cNvSpPr/>
          <p:nvPr/>
        </p:nvSpPr>
        <p:spPr>
          <a:xfrm>
            <a:off x="2311395" y="4022268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2c553f2c0e2_0_232"/>
          <p:cNvSpPr/>
          <p:nvPr/>
        </p:nvSpPr>
        <p:spPr>
          <a:xfrm rot="5400000">
            <a:off x="5524056" y="289620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g2c553f2c0e2_0_232"/>
          <p:cNvSpPr/>
          <p:nvPr/>
        </p:nvSpPr>
        <p:spPr>
          <a:xfrm rot="5400000">
            <a:off x="3322395" y="2603401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g2c553f2c0e2_0_232"/>
          <p:cNvSpPr txBox="1"/>
          <p:nvPr/>
        </p:nvSpPr>
        <p:spPr>
          <a:xfrm>
            <a:off x="2495540" y="3378479"/>
            <a:ext cx="2123106" cy="4213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49" name="Google Shape;249;g2c553f2c0e2_0_232"/>
          <p:cNvSpPr txBox="1"/>
          <p:nvPr/>
        </p:nvSpPr>
        <p:spPr>
          <a:xfrm>
            <a:off x="4802791" y="3346554"/>
            <a:ext cx="2123106" cy="4213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" name="Google Shape;229;g2c553f2c0e2_0_257">
            <a:extLst>
              <a:ext uri="{FF2B5EF4-FFF2-40B4-BE49-F238E27FC236}">
                <a16:creationId xmlns:a16="http://schemas.microsoft.com/office/drawing/2014/main" id="{5651708D-E137-E3F3-AB3F-3A538A0AB21F}"/>
              </a:ext>
            </a:extLst>
          </p:cNvPr>
          <p:cNvSpPr txBox="1">
            <a:spLocks/>
          </p:cNvSpPr>
          <p:nvPr/>
        </p:nvSpPr>
        <p:spPr>
          <a:xfrm>
            <a:off x="1363200" y="532573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8676B583-74B9-B207-F747-F160A95FD358}"/>
              </a:ext>
            </a:extLst>
          </p:cNvPr>
          <p:cNvSpPr/>
          <p:nvPr/>
        </p:nvSpPr>
        <p:spPr>
          <a:xfrm>
            <a:off x="2311395" y="4022268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A21F8C18-4F6F-5AF9-5765-B236AFDB7CE2}"/>
              </a:ext>
            </a:extLst>
          </p:cNvPr>
          <p:cNvSpPr/>
          <p:nvPr/>
        </p:nvSpPr>
        <p:spPr>
          <a:xfrm>
            <a:off x="4749456" y="4032194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229;g2c553f2c0e2_0_257">
            <a:extLst>
              <a:ext uri="{FF2B5EF4-FFF2-40B4-BE49-F238E27FC236}">
                <a16:creationId xmlns:a16="http://schemas.microsoft.com/office/drawing/2014/main" id="{62C49CE6-67C1-71E5-71B0-2E6B7731441A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9" name="Google Shape;270;g2c553f2c0e2_0_196">
            <a:extLst>
              <a:ext uri="{FF2B5EF4-FFF2-40B4-BE49-F238E27FC236}">
                <a16:creationId xmlns:a16="http://schemas.microsoft.com/office/drawing/2014/main" id="{D4DCB7F9-94A4-9B23-461E-861AC5274A56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271;g2c553f2c0e2_0_196">
            <a:extLst>
              <a:ext uri="{FF2B5EF4-FFF2-40B4-BE49-F238E27FC236}">
                <a16:creationId xmlns:a16="http://schemas.microsoft.com/office/drawing/2014/main" id="{D667A890-449E-22FB-45AB-8CC534CB7BCB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74;g2c553f2c0e2_0_196">
            <a:extLst>
              <a:ext uri="{FF2B5EF4-FFF2-40B4-BE49-F238E27FC236}">
                <a16:creationId xmlns:a16="http://schemas.microsoft.com/office/drawing/2014/main" id="{7490B690-1347-C18B-F483-A4C2F3BA5E13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" name="Google Shape;276;g2c553f2c0e2_0_196">
            <a:extLst>
              <a:ext uri="{FF2B5EF4-FFF2-40B4-BE49-F238E27FC236}">
                <a16:creationId xmlns:a16="http://schemas.microsoft.com/office/drawing/2014/main" id="{F0488A93-761B-A179-204F-0795A77357C9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80;g2c553f2c0e2_0_196">
            <a:extLst>
              <a:ext uri="{FF2B5EF4-FFF2-40B4-BE49-F238E27FC236}">
                <a16:creationId xmlns:a16="http://schemas.microsoft.com/office/drawing/2014/main" id="{7FA04EAD-522A-2E20-9E75-14032067181C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" name="Google Shape;281;g2c553f2c0e2_0_196">
            <a:extLst>
              <a:ext uri="{FF2B5EF4-FFF2-40B4-BE49-F238E27FC236}">
                <a16:creationId xmlns:a16="http://schemas.microsoft.com/office/drawing/2014/main" id="{621B076F-8B7F-700A-8CA4-CF3D81FCE9AB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AC6CB089-FB41-ED9F-C05B-412C1B8EC866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6E40B5C3-DF80-0317-3EC6-000F3BECB50B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F006C4E5-3B94-AC23-9D7B-33B0D34AC0F9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229;g2c553f2c0e2_0_257">
            <a:extLst>
              <a:ext uri="{FF2B5EF4-FFF2-40B4-BE49-F238E27FC236}">
                <a16:creationId xmlns:a16="http://schemas.microsoft.com/office/drawing/2014/main" id="{6EB9A57A-FC0B-416E-0237-108527784127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10" name="Google Shape;270;g2c553f2c0e2_0_196">
            <a:extLst>
              <a:ext uri="{FF2B5EF4-FFF2-40B4-BE49-F238E27FC236}">
                <a16:creationId xmlns:a16="http://schemas.microsoft.com/office/drawing/2014/main" id="{7AA427DD-6093-B3AA-C417-66AC54EB2B5E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271;g2c553f2c0e2_0_196">
            <a:extLst>
              <a:ext uri="{FF2B5EF4-FFF2-40B4-BE49-F238E27FC236}">
                <a16:creationId xmlns:a16="http://schemas.microsoft.com/office/drawing/2014/main" id="{66711F00-DB26-B28B-8195-D791EAAA9822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274;g2c553f2c0e2_0_196">
            <a:extLst>
              <a:ext uri="{FF2B5EF4-FFF2-40B4-BE49-F238E27FC236}">
                <a16:creationId xmlns:a16="http://schemas.microsoft.com/office/drawing/2014/main" id="{5B71E1C2-D587-8D24-5FE5-269701617276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" name="Google Shape;276;g2c553f2c0e2_0_196">
            <a:extLst>
              <a:ext uri="{FF2B5EF4-FFF2-40B4-BE49-F238E27FC236}">
                <a16:creationId xmlns:a16="http://schemas.microsoft.com/office/drawing/2014/main" id="{9A4CA72E-B84F-938D-697D-1647BC241BBE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278;g2c553f2c0e2_0_196">
            <a:extLst>
              <a:ext uri="{FF2B5EF4-FFF2-40B4-BE49-F238E27FC236}">
                <a16:creationId xmlns:a16="http://schemas.microsoft.com/office/drawing/2014/main" id="{B5D0C9F5-E7B1-012D-2BCE-99858432FA29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280;g2c553f2c0e2_0_196">
            <a:extLst>
              <a:ext uri="{FF2B5EF4-FFF2-40B4-BE49-F238E27FC236}">
                <a16:creationId xmlns:a16="http://schemas.microsoft.com/office/drawing/2014/main" id="{7A2BDF72-D21D-825B-A1A1-19F62E77AAFA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" name="Google Shape;281;g2c553f2c0e2_0_196">
            <a:extLst>
              <a:ext uri="{FF2B5EF4-FFF2-40B4-BE49-F238E27FC236}">
                <a16:creationId xmlns:a16="http://schemas.microsoft.com/office/drawing/2014/main" id="{0262F5B2-AA7E-2BC5-5114-502883802C8D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" name="Google Shape;282;g2c553f2c0e2_0_196">
            <a:extLst>
              <a:ext uri="{FF2B5EF4-FFF2-40B4-BE49-F238E27FC236}">
                <a16:creationId xmlns:a16="http://schemas.microsoft.com/office/drawing/2014/main" id="{D4E2E3D3-1D1A-44A9-2F63-C05534E8BBBB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87F68AD8-73CC-13F4-B269-AB2D6FFB8405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6503C497-0EDB-76B5-09BC-E7C76F2657E7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1C2AC94F-ED99-B9BF-6E1C-B76733F4232F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C71E9FA2-CDE2-10E3-FDFA-DEF02D90D764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229;g2c553f2c0e2_0_257">
            <a:extLst>
              <a:ext uri="{FF2B5EF4-FFF2-40B4-BE49-F238E27FC236}">
                <a16:creationId xmlns:a16="http://schemas.microsoft.com/office/drawing/2014/main" id="{2DB5AD78-3718-404D-7987-2E75F99B649B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16" name="Google Shape;298;g2c553f2c0e2_0_176">
            <a:extLst>
              <a:ext uri="{FF2B5EF4-FFF2-40B4-BE49-F238E27FC236}">
                <a16:creationId xmlns:a16="http://schemas.microsoft.com/office/drawing/2014/main" id="{67220A97-475E-ED83-9682-ADE426F0DC0B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299;g2c553f2c0e2_0_176">
            <a:extLst>
              <a:ext uri="{FF2B5EF4-FFF2-40B4-BE49-F238E27FC236}">
                <a16:creationId xmlns:a16="http://schemas.microsoft.com/office/drawing/2014/main" id="{5218930A-6072-F50E-81AC-3F5825B6D909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" name="Google Shape;270;g2c553f2c0e2_0_196">
            <a:extLst>
              <a:ext uri="{FF2B5EF4-FFF2-40B4-BE49-F238E27FC236}">
                <a16:creationId xmlns:a16="http://schemas.microsoft.com/office/drawing/2014/main" id="{262F9772-01CC-9BE2-11B1-616938B061C3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271;g2c553f2c0e2_0_196">
            <a:extLst>
              <a:ext uri="{FF2B5EF4-FFF2-40B4-BE49-F238E27FC236}">
                <a16:creationId xmlns:a16="http://schemas.microsoft.com/office/drawing/2014/main" id="{49209CA7-CB92-3380-5BF3-9F85EEF76FB5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74;g2c553f2c0e2_0_196">
            <a:extLst>
              <a:ext uri="{FF2B5EF4-FFF2-40B4-BE49-F238E27FC236}">
                <a16:creationId xmlns:a16="http://schemas.microsoft.com/office/drawing/2014/main" id="{DEE4DF54-DF4E-9393-56E4-29DEC6A246DA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1" name="Google Shape;276;g2c553f2c0e2_0_196">
            <a:extLst>
              <a:ext uri="{FF2B5EF4-FFF2-40B4-BE49-F238E27FC236}">
                <a16:creationId xmlns:a16="http://schemas.microsoft.com/office/drawing/2014/main" id="{5CEE3B84-4BEF-6034-BDF5-AA6814913FC6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78;g2c553f2c0e2_0_196">
            <a:extLst>
              <a:ext uri="{FF2B5EF4-FFF2-40B4-BE49-F238E27FC236}">
                <a16:creationId xmlns:a16="http://schemas.microsoft.com/office/drawing/2014/main" id="{7017A972-C38A-AA1B-2E9C-F601826AAC6F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80;g2c553f2c0e2_0_196">
            <a:extLst>
              <a:ext uri="{FF2B5EF4-FFF2-40B4-BE49-F238E27FC236}">
                <a16:creationId xmlns:a16="http://schemas.microsoft.com/office/drawing/2014/main" id="{D249D457-83D7-D852-B635-4BB9304C564F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4" name="Google Shape;281;g2c553f2c0e2_0_196">
            <a:extLst>
              <a:ext uri="{FF2B5EF4-FFF2-40B4-BE49-F238E27FC236}">
                <a16:creationId xmlns:a16="http://schemas.microsoft.com/office/drawing/2014/main" id="{5EAD7FC4-93BD-3A42-7C2B-BEFD6A3CEA59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5" name="Google Shape;282;g2c553f2c0e2_0_196">
            <a:extLst>
              <a:ext uri="{FF2B5EF4-FFF2-40B4-BE49-F238E27FC236}">
                <a16:creationId xmlns:a16="http://schemas.microsoft.com/office/drawing/2014/main" id="{557B14D7-BD62-FD58-AD26-527FC456646A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40262662-5D61-285C-32AC-4653062346EF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Rectángulo 26">
            <a:extLst>
              <a:ext uri="{FF2B5EF4-FFF2-40B4-BE49-F238E27FC236}">
                <a16:creationId xmlns:a16="http://schemas.microsoft.com/office/drawing/2014/main" id="{73AE87AF-0D94-20A1-DD35-5ABF32265282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9DA7F2A4-CCFB-7F29-F192-E96FA0B2DBC3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CEECFB80-AE5E-52FC-FA16-693B9F16A450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g2c553f2c0e2_0_155"/>
          <p:cNvSpPr txBox="1"/>
          <p:nvPr/>
        </p:nvSpPr>
        <p:spPr>
          <a:xfrm>
            <a:off x="1134133" y="5199713"/>
            <a:ext cx="4247492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Expresión matemática:</a:t>
            </a:r>
            <a:endParaRPr sz="2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" name="Google Shape;229;g2c553f2c0e2_0_257">
            <a:extLst>
              <a:ext uri="{FF2B5EF4-FFF2-40B4-BE49-F238E27FC236}">
                <a16:creationId xmlns:a16="http://schemas.microsoft.com/office/drawing/2014/main" id="{066505D9-A4C3-BE9A-A5E9-64011C57A94E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0" name="Google Shape;298;g2c553f2c0e2_0_176">
            <a:extLst>
              <a:ext uri="{FF2B5EF4-FFF2-40B4-BE49-F238E27FC236}">
                <a16:creationId xmlns:a16="http://schemas.microsoft.com/office/drawing/2014/main" id="{D86D1D01-57A8-52A6-C168-DE5B50A32FD9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99;g2c553f2c0e2_0_176">
            <a:extLst>
              <a:ext uri="{FF2B5EF4-FFF2-40B4-BE49-F238E27FC236}">
                <a16:creationId xmlns:a16="http://schemas.microsoft.com/office/drawing/2014/main" id="{04D65E9E-AB94-28BE-B32B-B1232BC7814B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" name="Google Shape;270;g2c553f2c0e2_0_196">
            <a:extLst>
              <a:ext uri="{FF2B5EF4-FFF2-40B4-BE49-F238E27FC236}">
                <a16:creationId xmlns:a16="http://schemas.microsoft.com/office/drawing/2014/main" id="{62952562-6FB1-B509-EBCB-95DFA650058F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71;g2c553f2c0e2_0_196">
            <a:extLst>
              <a:ext uri="{FF2B5EF4-FFF2-40B4-BE49-F238E27FC236}">
                <a16:creationId xmlns:a16="http://schemas.microsoft.com/office/drawing/2014/main" id="{49099136-8128-21E6-F2AE-D13E60C5CE0F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74;g2c553f2c0e2_0_196">
            <a:extLst>
              <a:ext uri="{FF2B5EF4-FFF2-40B4-BE49-F238E27FC236}">
                <a16:creationId xmlns:a16="http://schemas.microsoft.com/office/drawing/2014/main" id="{52A35832-7925-D095-884D-49F9CE9E0C01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" name="Google Shape;276;g2c553f2c0e2_0_196">
            <a:extLst>
              <a:ext uri="{FF2B5EF4-FFF2-40B4-BE49-F238E27FC236}">
                <a16:creationId xmlns:a16="http://schemas.microsoft.com/office/drawing/2014/main" id="{31410E96-A29D-3328-BAFA-85F1DF3EAD21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8;g2c553f2c0e2_0_196">
            <a:extLst>
              <a:ext uri="{FF2B5EF4-FFF2-40B4-BE49-F238E27FC236}">
                <a16:creationId xmlns:a16="http://schemas.microsoft.com/office/drawing/2014/main" id="{E462F60C-398F-4FB0-832F-09377DA428E1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80;g2c553f2c0e2_0_196">
            <a:extLst>
              <a:ext uri="{FF2B5EF4-FFF2-40B4-BE49-F238E27FC236}">
                <a16:creationId xmlns:a16="http://schemas.microsoft.com/office/drawing/2014/main" id="{7805AA6E-8C14-1BFB-5B6F-14CF8989EF97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" name="Google Shape;281;g2c553f2c0e2_0_196">
            <a:extLst>
              <a:ext uri="{FF2B5EF4-FFF2-40B4-BE49-F238E27FC236}">
                <a16:creationId xmlns:a16="http://schemas.microsoft.com/office/drawing/2014/main" id="{055EB78F-9EBE-0107-679C-CC414666F793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" name="Google Shape;282;g2c553f2c0e2_0_196">
            <a:extLst>
              <a:ext uri="{FF2B5EF4-FFF2-40B4-BE49-F238E27FC236}">
                <a16:creationId xmlns:a16="http://schemas.microsoft.com/office/drawing/2014/main" id="{9C29F732-B836-70B4-1C62-F8AB7597091F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248085EF-E6D1-6EB7-AF42-C747FA399907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DA2C6FF5-173E-62FA-1443-7FE83A3741D7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032E81F0-200C-D536-558B-E1AAB8F4B7F7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F7C88C0A-D45E-5A1C-ACB4-2E5B5E033213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g2c553f2c0e2_0_133"/>
          <p:cNvSpPr txBox="1"/>
          <p:nvPr/>
        </p:nvSpPr>
        <p:spPr>
          <a:xfrm>
            <a:off x="1329016" y="5358599"/>
            <a:ext cx="4271683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28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Expresión matemática:</a:t>
            </a:r>
            <a:endParaRPr sz="28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9" name="Google Shape;329;g2c553f2c0e2_0_133"/>
          <p:cNvSpPr txBox="1"/>
          <p:nvPr/>
        </p:nvSpPr>
        <p:spPr>
          <a:xfrm>
            <a:off x="5150696" y="5358599"/>
            <a:ext cx="39513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2800" i="0" u="none" strike="noStrike" cap="none" dirty="0">
                <a:solidFill>
                  <a:srgbClr val="0070C0"/>
                </a:solidFill>
                <a:latin typeface="Nunito"/>
                <a:ea typeface="Nunito"/>
                <a:cs typeface="Nunito"/>
                <a:sym typeface="Nunito"/>
              </a:rPr>
              <a:t> 1 700 + 3 ⦁ 1 000</a:t>
            </a:r>
            <a:endParaRPr sz="2800" dirty="0"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9" name="Google Shape;229;g2c553f2c0e2_0_257">
            <a:extLst>
              <a:ext uri="{FF2B5EF4-FFF2-40B4-BE49-F238E27FC236}">
                <a16:creationId xmlns:a16="http://schemas.microsoft.com/office/drawing/2014/main" id="{17E1CA49-C1B4-2804-506A-E692E9752546}"/>
              </a:ext>
            </a:extLst>
          </p:cNvPr>
          <p:cNvSpPr txBox="1">
            <a:spLocks/>
          </p:cNvSpPr>
          <p:nvPr/>
        </p:nvSpPr>
        <p:spPr>
          <a:xfrm>
            <a:off x="1363200" y="213597"/>
            <a:ext cx="9465600" cy="18223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Juan compró 1 kg de manzanas a $1700 y 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3 kg de plátanos a $1000 cada kilogramo.</a:t>
            </a: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endParaRPr lang="es-ES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  <a:p>
            <a:pPr marL="50800" indent="0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es-ES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¿Cuánto dinero gastó en total?</a:t>
            </a:r>
          </a:p>
        </p:txBody>
      </p:sp>
      <p:sp>
        <p:nvSpPr>
          <p:cNvPr id="30" name="Google Shape;298;g2c553f2c0e2_0_176">
            <a:extLst>
              <a:ext uri="{FF2B5EF4-FFF2-40B4-BE49-F238E27FC236}">
                <a16:creationId xmlns:a16="http://schemas.microsoft.com/office/drawing/2014/main" id="{4C4CAB48-633C-2F53-45DE-4824D93BEFD6}"/>
              </a:ext>
            </a:extLst>
          </p:cNvPr>
          <p:cNvSpPr/>
          <p:nvPr/>
        </p:nvSpPr>
        <p:spPr>
          <a:xfrm rot="5400000" flipH="1">
            <a:off x="5364683" y="-491730"/>
            <a:ext cx="638100" cy="8207453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299;g2c553f2c0e2_0_176">
            <a:extLst>
              <a:ext uri="{FF2B5EF4-FFF2-40B4-BE49-F238E27FC236}">
                <a16:creationId xmlns:a16="http://schemas.microsoft.com/office/drawing/2014/main" id="{F09406CF-4A05-9E04-D4C1-C02D29C7FC39}"/>
              </a:ext>
            </a:extLst>
          </p:cNvPr>
          <p:cNvSpPr txBox="1"/>
          <p:nvPr/>
        </p:nvSpPr>
        <p:spPr>
          <a:xfrm>
            <a:off x="4755070" y="3742675"/>
            <a:ext cx="1855279" cy="338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Total de dinero: ?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2" name="Google Shape;270;g2c553f2c0e2_0_196">
            <a:extLst>
              <a:ext uri="{FF2B5EF4-FFF2-40B4-BE49-F238E27FC236}">
                <a16:creationId xmlns:a16="http://schemas.microsoft.com/office/drawing/2014/main" id="{991699B8-A57E-021F-27DD-B9373FE185F2}"/>
              </a:ext>
            </a:extLst>
          </p:cNvPr>
          <p:cNvSpPr/>
          <p:nvPr/>
        </p:nvSpPr>
        <p:spPr>
          <a:xfrm rot="5400000">
            <a:off x="4814647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271;g2c553f2c0e2_0_196">
            <a:extLst>
              <a:ext uri="{FF2B5EF4-FFF2-40B4-BE49-F238E27FC236}">
                <a16:creationId xmlns:a16="http://schemas.microsoft.com/office/drawing/2014/main" id="{6743A23F-EE41-FD83-4D3C-81DB1F9653DA}"/>
              </a:ext>
            </a:extLst>
          </p:cNvPr>
          <p:cNvSpPr/>
          <p:nvPr/>
        </p:nvSpPr>
        <p:spPr>
          <a:xfrm rot="5400000">
            <a:off x="2602800" y="1505080"/>
            <a:ext cx="370800" cy="23928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274;g2c553f2c0e2_0_196">
            <a:extLst>
              <a:ext uri="{FF2B5EF4-FFF2-40B4-BE49-F238E27FC236}">
                <a16:creationId xmlns:a16="http://schemas.microsoft.com/office/drawing/2014/main" id="{2493F6C7-B686-6A2C-C137-92D5A7E0056D}"/>
              </a:ext>
            </a:extLst>
          </p:cNvPr>
          <p:cNvSpPr txBox="1"/>
          <p:nvPr/>
        </p:nvSpPr>
        <p:spPr>
          <a:xfrm>
            <a:off x="1913549" y="2342481"/>
            <a:ext cx="1968173" cy="360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Manzanas: $1700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5" name="Google Shape;276;g2c553f2c0e2_0_196">
            <a:extLst>
              <a:ext uri="{FF2B5EF4-FFF2-40B4-BE49-F238E27FC236}">
                <a16:creationId xmlns:a16="http://schemas.microsoft.com/office/drawing/2014/main" id="{B6D8E932-936A-BF0D-D583-BC0248EF0E12}"/>
              </a:ext>
            </a:extLst>
          </p:cNvPr>
          <p:cNvSpPr/>
          <p:nvPr/>
        </p:nvSpPr>
        <p:spPr>
          <a:xfrm rot="5400000">
            <a:off x="6746735" y="1775481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278;g2c553f2c0e2_0_196">
            <a:extLst>
              <a:ext uri="{FF2B5EF4-FFF2-40B4-BE49-F238E27FC236}">
                <a16:creationId xmlns:a16="http://schemas.microsoft.com/office/drawing/2014/main" id="{F72EBC5F-5314-8422-6F75-18BF44E2A629}"/>
              </a:ext>
            </a:extLst>
          </p:cNvPr>
          <p:cNvSpPr/>
          <p:nvPr/>
        </p:nvSpPr>
        <p:spPr>
          <a:xfrm rot="5400000">
            <a:off x="8660066" y="1778252"/>
            <a:ext cx="314400" cy="1863600"/>
          </a:xfrm>
          <a:prstGeom prst="leftBracket">
            <a:avLst>
              <a:gd name="adj" fmla="val 438384"/>
            </a:avLst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280;g2c553f2c0e2_0_196">
            <a:extLst>
              <a:ext uri="{FF2B5EF4-FFF2-40B4-BE49-F238E27FC236}">
                <a16:creationId xmlns:a16="http://schemas.microsoft.com/office/drawing/2014/main" id="{0032C17B-4E18-D13B-77C3-ED2F04729DD8}"/>
              </a:ext>
            </a:extLst>
          </p:cNvPr>
          <p:cNvSpPr txBox="1"/>
          <p:nvPr/>
        </p:nvSpPr>
        <p:spPr>
          <a:xfrm>
            <a:off x="4072138" y="2334118"/>
            <a:ext cx="1886565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8" name="Google Shape;281;g2c553f2c0e2_0_196">
            <a:extLst>
              <a:ext uri="{FF2B5EF4-FFF2-40B4-BE49-F238E27FC236}">
                <a16:creationId xmlns:a16="http://schemas.microsoft.com/office/drawing/2014/main" id="{5E5673FA-6FFB-9DB0-E328-EF3725563146}"/>
              </a:ext>
            </a:extLst>
          </p:cNvPr>
          <p:cNvSpPr txBox="1"/>
          <p:nvPr/>
        </p:nvSpPr>
        <p:spPr>
          <a:xfrm>
            <a:off x="6011657" y="2317807"/>
            <a:ext cx="1927566" cy="3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39" name="Google Shape;282;g2c553f2c0e2_0_196">
            <a:extLst>
              <a:ext uri="{FF2B5EF4-FFF2-40B4-BE49-F238E27FC236}">
                <a16:creationId xmlns:a16="http://schemas.microsoft.com/office/drawing/2014/main" id="{19949D3A-1D28-8A3D-242A-0A89752BC953}"/>
              </a:ext>
            </a:extLst>
          </p:cNvPr>
          <p:cNvSpPr txBox="1"/>
          <p:nvPr/>
        </p:nvSpPr>
        <p:spPr>
          <a:xfrm>
            <a:off x="7864648" y="2316208"/>
            <a:ext cx="1927566" cy="36592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60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/>
                <a:ea typeface="Nunito"/>
                <a:cs typeface="Nunito"/>
                <a:sym typeface="Nunito"/>
              </a:rPr>
              <a:t>Plátanos: $ 1000 </a:t>
            </a:r>
            <a:endParaRPr sz="160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40" name="Rectángulo 39">
            <a:extLst>
              <a:ext uri="{FF2B5EF4-FFF2-40B4-BE49-F238E27FC236}">
                <a16:creationId xmlns:a16="http://schemas.microsoft.com/office/drawing/2014/main" id="{7593A2A3-BD65-36EB-63CE-2EEDDCF2C49C}"/>
              </a:ext>
            </a:extLst>
          </p:cNvPr>
          <p:cNvSpPr/>
          <p:nvPr/>
        </p:nvSpPr>
        <p:spPr>
          <a:xfrm>
            <a:off x="1593613" y="2904969"/>
            <a:ext cx="2392800" cy="370801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Rectángulo 40">
            <a:extLst>
              <a:ext uri="{FF2B5EF4-FFF2-40B4-BE49-F238E27FC236}">
                <a16:creationId xmlns:a16="http://schemas.microsoft.com/office/drawing/2014/main" id="{25A530AE-4A89-7316-54E8-44742B2C5B04}"/>
              </a:ext>
            </a:extLst>
          </p:cNvPr>
          <p:cNvSpPr/>
          <p:nvPr/>
        </p:nvSpPr>
        <p:spPr>
          <a:xfrm>
            <a:off x="4031674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Rectángulo 41">
            <a:extLst>
              <a:ext uri="{FF2B5EF4-FFF2-40B4-BE49-F238E27FC236}">
                <a16:creationId xmlns:a16="http://schemas.microsoft.com/office/drawing/2014/main" id="{FB39037F-97D6-945E-7BD5-93442A86E5C8}"/>
              </a:ext>
            </a:extLst>
          </p:cNvPr>
          <p:cNvSpPr/>
          <p:nvPr/>
        </p:nvSpPr>
        <p:spPr>
          <a:xfrm>
            <a:off x="5962610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Rectángulo 42">
            <a:extLst>
              <a:ext uri="{FF2B5EF4-FFF2-40B4-BE49-F238E27FC236}">
                <a16:creationId xmlns:a16="http://schemas.microsoft.com/office/drawing/2014/main" id="{251A6475-E6F7-A24A-D31A-DCF6208477ED}"/>
              </a:ext>
            </a:extLst>
          </p:cNvPr>
          <p:cNvSpPr/>
          <p:nvPr/>
        </p:nvSpPr>
        <p:spPr>
          <a:xfrm>
            <a:off x="7893546" y="2904969"/>
            <a:ext cx="1893914" cy="37080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1160</Words>
  <Application>Microsoft Office PowerPoint</Application>
  <PresentationFormat>Panorámica</PresentationFormat>
  <Paragraphs>205</Paragraphs>
  <Slides>20</Slides>
  <Notes>20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6" baseType="lpstr">
      <vt:lpstr>Nunito SemiBold</vt:lpstr>
      <vt:lpstr>Nunito</vt:lpstr>
      <vt:lpstr>Calibri</vt:lpstr>
      <vt:lpstr>Nunito Sans Light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Macarena Ovalle Larrain</cp:lastModifiedBy>
  <cp:revision>3</cp:revision>
  <dcterms:created xsi:type="dcterms:W3CDTF">2023-09-12T20:21:07Z</dcterms:created>
  <dcterms:modified xsi:type="dcterms:W3CDTF">2025-09-11T17:51:33Z</dcterms:modified>
</cp:coreProperties>
</file>