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9" r:id="rId13"/>
  </p:sldIdLst>
  <p:sldSz cx="12192000" cy="6858000"/>
  <p:notesSz cx="6858000" cy="9144000"/>
  <p:embeddedFontLst>
    <p:embeddedFont>
      <p:font typeface="Nunito" pitchFamily="2" charset="0"/>
      <p:regular r:id="rId15"/>
      <p:bold r:id="rId16"/>
      <p:italic r:id="rId17"/>
      <p:boldItalic r:id="rId18"/>
    </p:embeddedFont>
    <p:embeddedFont>
      <p:font typeface="Nunito SemiBold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1935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gnu/bv3ya1U7hG3aXneDRyW+hjI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007F4D-1E00-97CC-24F7-8EB7276F6590}" name="Fabiola Ines Sotelo Ahumada" initials="FS" userId="S::fabiola.sotelo@mineduc.cl::c7f66746-9a33-42d3-8b55-0e4c99be0a0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6A6"/>
    <a:srgbClr val="610DA7"/>
    <a:srgbClr val="3DC3DC"/>
    <a:srgbClr val="20BBE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2B7756-1148-4A81-909B-EB255A7F176C}" v="15" dt="2025-01-27T20:39:47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777"/>
        <p:guide pos="19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CEFCB25D-8408-13D2-45BB-2197F6D75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FE34CB35-DDF9-ED1C-A026-1983253A8A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B849BB2A-7DE7-37FE-FB68-D26A20AEFA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23180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36E86FA3-BD9F-AF27-EDD2-88B9960E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B70CC199-75A2-780A-D918-2559813798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2106416B-4DFF-E510-6853-3910AE7CF0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560621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7" name="Google Shape;1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2" name="Google Shape;2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0A90484F-3C77-D354-9D2E-B4C43207D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5A0A21FF-51F3-2401-804F-FFFD48A60B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7B4B35F7-656B-42C4-FBAB-4202E2A3E4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91479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EED34474-08CB-DF8D-D775-A6523A2B8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006EF959-1BFB-96C2-3E0C-E5BC059E7C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327408C9-BE4E-10D8-27F7-33B5A6DE25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33966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7BADC6FF-1B0E-23A1-8542-A788CA22D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0304F1F0-61BF-6E8C-C56F-AEA56DC297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16E39A2B-DEA8-6CE9-9A1D-22FB4FB7FB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7495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A68C97BD-042B-6A0F-B994-975EFFFB3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ACC2C91C-1F37-8931-F27B-976F6B0B18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39DE299B-719C-C9B2-B77E-5D55EE7AFB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56880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9F4B9537-BBCC-39F4-6B00-2DB49188A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7799B398-6414-D749-EB2D-AE1464DF2A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E8AC48DA-1811-1D05-D553-532E6C90F5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8962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4B5ED503-4F08-9E48-2B92-D56B90C21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C1767A7C-AA95-F8D7-841E-3784ACDC4A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D20901EB-91CB-B59E-2F03-749285C5DB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36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6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7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7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8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8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8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8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8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8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8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8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8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83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8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8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8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8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8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8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8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8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8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8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85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8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8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8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8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8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8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8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8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8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8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8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8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8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8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8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8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8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8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8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8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8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7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8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8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89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8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89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8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9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9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9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9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9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9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9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9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9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9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9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9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9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9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9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5" name="Google Shape;155;p9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6" name="Google Shape;156;p9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9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9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9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9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2" name="Google Shape;162;p98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9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9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9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8" name="Google Shape;168;p9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7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10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0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0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10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10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10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0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0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10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10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0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0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0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10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10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10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0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0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10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10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0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0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10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10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10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0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10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0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0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0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10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0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0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7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7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7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7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7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7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7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7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7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7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7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"/>
          <p:cNvSpPr txBox="1">
            <a:spLocks noGrp="1"/>
          </p:cNvSpPr>
          <p:nvPr>
            <p:ph type="subTitle" idx="1"/>
          </p:nvPr>
        </p:nvSpPr>
        <p:spPr>
          <a:xfrm>
            <a:off x="1524000" y="168496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9600"/>
              <a:buNone/>
            </a:pPr>
            <a:r>
              <a:rPr lang="es-MX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17" name="Google Shape;217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"/>
          <p:cNvSpPr txBox="1"/>
          <p:nvPr/>
        </p:nvSpPr>
        <p:spPr>
          <a:xfrm>
            <a:off x="1524000" y="3036547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4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Media como nivelación</a:t>
            </a:r>
            <a:endParaRPr sz="4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2117161" y="4765849"/>
            <a:ext cx="6264300" cy="13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5° Básico: Unidad 3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|  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Capítulo 13: Media.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Sistematización problema 1. 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Páginas 84, 85, 86 y 87. 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A72583D1-1448-B265-4FEE-F7209036D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0DFA6C36-2369-9355-BC7D-C31D4518AA0F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4D7BFA17-AD4D-2699-86C4-4E8A1ADD7555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01197578-9E77-6A2D-AACF-79602F0A7DB3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74348DDB-D9CA-8572-830F-F235F702E0A3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35424783-6741-1E1B-0000-15BBD2183B76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BA237DD6-9082-DCDE-A464-A3E531192948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FA8CFE0B-5F4F-394A-55C6-2A8F77146409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A6D34AE4-72D1-1841-ACD4-5B2F5567D105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4F368C29-070B-A61D-4AB0-2A7B9E3B8075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91F89CD9-D7DB-A2E4-3A88-E30DC50A0890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32463097-B1F1-88BE-1185-938E8CF280B5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85B2D5BF-DBFC-450F-A05A-701D91EB8A93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65D5D549-29D3-7C18-82A8-6E77475E8F50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AB7E95E8-9DFC-F985-01C4-3440EB59BF24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03880ABA-ECC0-2AD6-5415-8DEE35282ACB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D74B3036-45CC-2EDF-9E1F-5D93759626E2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20D50841-EA19-C536-4E08-F1214424E6B6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B98D2E7E-CE35-42D3-A189-18C7FEB27A7E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F3DF5449-CBF9-B48E-7F6D-B219458B5D83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F884B6BF-54E1-8E48-72B4-E89D3EBE873D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D46C0EC9-F591-DC94-E3B9-949C0A9B92F0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14D60000-1ED8-D187-8A2B-90ACE0AC1F0E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49BAC02F-AA45-14D4-4A12-276C7891CFC5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372FD0CF-421B-3178-3B70-5BF158F437EC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AF99F835-0810-4DA0-F213-745BC2F055A4}"/>
              </a:ext>
            </a:extLst>
          </p:cNvPr>
          <p:cNvSpPr/>
          <p:nvPr/>
        </p:nvSpPr>
        <p:spPr>
          <a:xfrm>
            <a:off x="3531535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93C4B59F-45F2-64A6-B40D-335F73A1AC10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18705B1D-A9EE-DD4C-798F-D5ECA761A93C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CA7EB497-3825-37F8-6A12-D5609EB58F4F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DAB3B292-94C8-D2AC-7BDD-9EA2CDD58F91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83B884F6-9568-3FB3-D293-1A3D85D10BAD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A37EF5B3-F518-2DD3-7628-0AAEDB0BDCA0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178B91B8-6C4F-D80D-AFFF-B9306D91C608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11337A39-0700-9FCF-569B-8842019DEAA6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9D9E4898-6508-4809-78AA-4A85491B9604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EEFD9A5F-5FCD-91D1-6287-CD0B2EC15EA7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6CBE1AD7-1DDB-9EC8-A5FE-E166B3D08144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6E4F8B51-15A7-0C37-4EC6-A71D8BA06B66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B10E67E7-AD9B-D660-E943-031FB66C0318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5C63ABA0-DBEA-A70B-4A54-D0626F188820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BAA7A004-78E9-84EE-28FD-EA2B85718845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3546836E-0EAF-2162-8338-E382C791D887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1842C806-906D-A7D6-40D1-8BC805C7729B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5AC1FCC2-B448-20F3-6207-403CA5AEA572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491DBBBD-AD61-5AF0-7DA5-B057B58C096D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0901B81F-A31A-AB44-A4D6-78D3AF95B0E4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36565B2F-83DB-A9A1-740E-6031BD9E964E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B354338F-50AE-D0E6-6C6E-81B68F718FE3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CB44A100-CC47-10BC-6C39-EC6585CD76A4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3CA48680-9D66-1779-C1C9-1AB0E9DE5B02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4D139E8A-7A39-0186-A82D-DAB852A132F2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F3C9FDA9-6110-D55C-576E-B82FAF94E211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32175B8B-FBC5-6863-398F-CEBA09133D57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87D312E7-903A-205C-B125-669F69746F7B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C729C38B-CDE3-4D67-0F5D-3702CAC33385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BAC1C49E-9DDA-F69C-3240-B3FB31E5F85D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E93590DF-CE88-F61C-7137-2A30405C0D72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E74F6D65-1F17-F32C-F030-8F89FBAA5E81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6B244D63-E2F1-1641-D5AF-487310B2C5CC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3076EE7E-C6AB-2FB0-F60E-698440752622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C6027CBF-FDAC-8368-4A6B-A69FFAE68967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D3796855-A1F2-99D8-F8D9-99AB92F1AE86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CF8963D8-4BB7-FFDD-4D0D-7A231A8DF68E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E74E2543-7CFE-424A-9731-5ED7CF339FBF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BE110A98-C1B1-1178-4036-38066CF270CC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E9C0478A-1FAB-B09D-C4DC-77C7940E6284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D6A71168-AE22-33C5-32CD-1FAC38DC82F3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02A90B54-F139-6331-F390-04CC2310427F}"/>
              </a:ext>
            </a:extLst>
          </p:cNvPr>
          <p:cNvSpPr/>
          <p:nvPr/>
        </p:nvSpPr>
        <p:spPr>
          <a:xfrm>
            <a:off x="5068902" y="2258210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59C50206-7BCE-1FAB-1D44-D95044C96AC0}"/>
              </a:ext>
            </a:extLst>
          </p:cNvPr>
          <p:cNvSpPr/>
          <p:nvPr/>
        </p:nvSpPr>
        <p:spPr>
          <a:xfrm>
            <a:off x="5829642" y="2259817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3F55245B-86D8-3883-167A-8F9CB9E18B15}"/>
              </a:ext>
            </a:extLst>
          </p:cNvPr>
          <p:cNvSpPr/>
          <p:nvPr/>
        </p:nvSpPr>
        <p:spPr>
          <a:xfrm>
            <a:off x="5068902" y="2616042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3733E6A2-D089-931F-47ED-EBA9234B83C7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E3D1AA50-EBF9-CFD7-6701-E906A50F584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777604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02B93C8E-628A-345F-6E62-03E4DD484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2704EBB2-C018-6DB6-0423-C4153FB12EE8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814CF172-2A6B-F630-C2C7-064F5B3CC85E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34629B96-ACC7-C376-A828-46C3C5B19F11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C910303E-514F-BCD0-7C67-7B9FBEDF283F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310F5388-9F6A-C038-3A84-F6A3BBA0A23C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5FDF7DF6-CF8D-24F0-B519-E3A6167F659A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3899212A-7B11-9B7E-7F78-CA07BFB61979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B6C33D66-DFDD-C07B-7A7B-4D0DC7846436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3F6A8FAD-A1E0-AA22-2A62-C4C91DA9F4D0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936C02A1-850E-422C-A7F4-DFA0D7FC3110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2B4D9E27-09A4-56BB-E6D7-BF0FCA9B3C26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BCD49CAC-BF99-F3BB-4DBC-DD8AC95EBA59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E9434550-A6F0-3D45-7A17-A8ED662149F9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E3428ADB-E92E-EF3B-CCDF-2E55A9969A06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09794CBB-CAD7-C470-FD7D-88DFA5600CA2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2B830734-F0AC-FFF8-D5E2-D134B0E87AB8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FF960255-1CFB-8374-4E5A-0BD2FFCF1212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FFBA0485-B1D6-4A20-CBE7-D3022558F1F6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7F3D4C94-6F98-C685-60DF-89D2B1A22FFA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96EA174A-CE4A-143F-13A6-FD7E04929DD8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767A7387-9CEA-0713-052C-2A4348201CD3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17160F34-6AAC-9328-61CF-0791FB7016DF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58AB7E05-6AB7-96C7-4942-A731C62C542F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27B2372D-D8BA-92EC-8043-9204B656D0B3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D8A344D3-B275-4CB0-8673-72B48675E17E}"/>
              </a:ext>
            </a:extLst>
          </p:cNvPr>
          <p:cNvSpPr/>
          <p:nvPr/>
        </p:nvSpPr>
        <p:spPr>
          <a:xfrm>
            <a:off x="4302771" y="2265157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EE4B6156-ED92-9951-95BF-CDFFB2010350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745B0330-79AD-21BB-B251-00DB7C22987F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171C21EA-366A-5ABF-9110-1499843EC781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77E78C45-325D-335C-D237-512DA4C11009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9D849C20-16F4-7B77-928B-772324C2CED0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4C16994D-1384-579E-C730-99F617E9AFEB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0DB693C1-7F25-78CA-B650-FFC486108506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033F8880-8EE6-CE01-9C66-C4645CBE944D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EAA458AC-1C90-974D-5800-5A33AFD515BD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07020163-3786-A650-4E12-5369692716D8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DC2B5577-B254-7D21-21AA-8A003FDBDBB8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CFD25AC3-7A9A-4FDF-D6B5-1FC931364C49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FD67CDB5-038D-D0DB-D116-1AA243B16585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B05DDE1C-E408-4792-0867-97E846032F12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FA925E2B-D48B-BA44-3FED-F1E4B8207F92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242C360B-969A-E201-FA6B-D0B16677A1C1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6527AF80-8678-1A4C-292E-0F9A5F40981B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111AAF68-2C77-51B2-3E1E-499CFA744CD9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873D5B4C-C001-D1C6-58E1-3A21F3555C46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3040BDF0-087B-A8BF-6A7D-FFAA768A19A8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7F09728E-87C7-B233-21BB-AEE840245225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834A7F5F-484B-EA1D-4DC4-C1B355022ADB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4894305F-2A12-A549-6B4A-2662E7496A99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6285B9B1-7966-91E1-148F-0A0A8F4629CB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2534A75B-DF0B-CCA3-5F9D-360CCFCE13EE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7287FB7F-77FE-F430-5A42-3AD7248BC252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9FE9646E-F8CD-71EA-9AAB-2BB589412E7D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6582F7E3-F747-217D-8C75-6CA4BC701736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252CE6FB-12CF-4F9B-8AFA-E5444292F34F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8A61FE26-A52C-668C-DB60-D922F16DD378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16697851-786C-8D74-43B3-8FAB4E4AE183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3EA6C2F0-4B39-1EBE-5A02-9A25D3D8C452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1202A752-02D7-6F90-1EB2-FF7438651E71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4C7C40A5-632E-A3E6-F256-9941B470FDD7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0B6B961B-A5CC-1648-A453-7B4CAD274F93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E6AD1B34-406D-7FA5-F6F7-7F40480A15FE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665E4186-5465-A540-DE6B-EA39D30F8689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FDC448E0-EC94-E295-F20B-2E00C6A0880C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D59646E6-3473-493A-479C-73907C042E95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37F82A67-4A87-3896-355B-9C170B0E4F56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7F8000FE-D4AE-80EA-7560-20ED7DCEF5DD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21848F73-046B-4DCB-AD5C-C956B77D21A5}"/>
              </a:ext>
            </a:extLst>
          </p:cNvPr>
          <p:cNvSpPr/>
          <p:nvPr/>
        </p:nvSpPr>
        <p:spPr>
          <a:xfrm>
            <a:off x="5068902" y="2258210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F37EAB3A-7089-A3EA-F064-B395A15AE072}"/>
              </a:ext>
            </a:extLst>
          </p:cNvPr>
          <p:cNvSpPr/>
          <p:nvPr/>
        </p:nvSpPr>
        <p:spPr>
          <a:xfrm>
            <a:off x="5829642" y="2259817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10FF4C42-5E66-88DC-B050-C494269C39C7}"/>
              </a:ext>
            </a:extLst>
          </p:cNvPr>
          <p:cNvSpPr/>
          <p:nvPr/>
        </p:nvSpPr>
        <p:spPr>
          <a:xfrm>
            <a:off x="5068902" y="2616042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6C438E58-A1BB-20F1-A554-669AC9496143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45DE5AEB-3597-59A3-18C2-095E96ECB71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9BAE765-6C4D-4EBC-866D-ADE9A4807D61}"/>
              </a:ext>
            </a:extLst>
          </p:cNvPr>
          <p:cNvSpPr txBox="1"/>
          <p:nvPr/>
        </p:nvSpPr>
        <p:spPr>
          <a:xfrm>
            <a:off x="6715125" y="2171376"/>
            <a:ext cx="499229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Hemos nivelado el número de vueltas de Maritza.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Las 36 vueltas las hemos repartido en los 4 días.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En promedio, da 9 vueltas por día. </a:t>
            </a:r>
          </a:p>
        </p:txBody>
      </p:sp>
      <p:sp>
        <p:nvSpPr>
          <p:cNvPr id="30" name="Bocadillo: rectángulo con esquinas redondeadas 29">
            <a:extLst>
              <a:ext uri="{FF2B5EF4-FFF2-40B4-BE49-F238E27FC236}">
                <a16:creationId xmlns:a16="http://schemas.microsoft.com/office/drawing/2014/main" id="{20DEA6EF-A2DB-388D-D9B5-BE45BAF60792}"/>
              </a:ext>
            </a:extLst>
          </p:cNvPr>
          <p:cNvSpPr/>
          <p:nvPr/>
        </p:nvSpPr>
        <p:spPr>
          <a:xfrm>
            <a:off x="6715125" y="2125334"/>
            <a:ext cx="4992294" cy="1464599"/>
          </a:xfrm>
          <a:prstGeom prst="wedgeRoundRectCallout">
            <a:avLst/>
          </a:prstGeom>
          <a:noFill/>
          <a:ln w="12700">
            <a:solidFill>
              <a:srgbClr val="5E56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13" name="Google Shape;1113;p18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20321" y="3648354"/>
            <a:ext cx="2082799" cy="24985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99978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9" name="Google Shape;1119;p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94406" y="639387"/>
            <a:ext cx="2466454" cy="2599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20" name="Google Shape;1120;p6"/>
          <p:cNvSpPr txBox="1"/>
          <p:nvPr/>
        </p:nvSpPr>
        <p:spPr>
          <a:xfrm>
            <a:off x="2190750" y="2857500"/>
            <a:ext cx="89823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Daniela da, en promedio, 8 vueltas por día.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Maritza da, en promedio, 9 vueltas por día.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Así, en promedio, Maritza da más vueltas por día que Daniela.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rPr>
              <a:t> 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Arial"/>
            </a:endParaRPr>
          </a:p>
        </p:txBody>
      </p:sp>
      <p:sp>
        <p:nvSpPr>
          <p:cNvPr id="2" name="Bocadillo: rectángulo con esquinas redondeadas 1">
            <a:extLst>
              <a:ext uri="{FF2B5EF4-FFF2-40B4-BE49-F238E27FC236}">
                <a16:creationId xmlns:a16="http://schemas.microsoft.com/office/drawing/2014/main" id="{692C8925-22D3-BA83-045D-E8069D512C12}"/>
              </a:ext>
            </a:extLst>
          </p:cNvPr>
          <p:cNvSpPr/>
          <p:nvPr/>
        </p:nvSpPr>
        <p:spPr>
          <a:xfrm>
            <a:off x="2190750" y="474676"/>
            <a:ext cx="6581775" cy="1464599"/>
          </a:xfrm>
          <a:prstGeom prst="wedgeRoundRectCallout">
            <a:avLst>
              <a:gd name="adj1" fmla="val 55867"/>
              <a:gd name="adj2" fmla="val -8388"/>
              <a:gd name="adj3" fmla="val 16667"/>
            </a:avLst>
          </a:prstGeom>
          <a:noFill/>
          <a:ln w="12700">
            <a:solidFill>
              <a:srgbClr val="5E56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El proceso de transformar diferentes medidas para obtener una medida pareja se</a:t>
            </a: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llama </a:t>
            </a:r>
            <a:r>
              <a:rPr lang="es-ES" sz="1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promediar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Google Shape;297;p7"/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667691" y="93614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AA23D093-CD77-9023-9F11-2CBDAFC00847}"/>
              </a:ext>
            </a:extLst>
          </p:cNvPr>
          <p:cNvGrpSpPr/>
          <p:nvPr/>
        </p:nvGrpSpPr>
        <p:grpSpPr>
          <a:xfrm>
            <a:off x="2153335" y="164136"/>
            <a:ext cx="6558441" cy="5846318"/>
            <a:chOff x="2153335" y="164136"/>
            <a:chExt cx="6558441" cy="5846318"/>
          </a:xfrm>
        </p:grpSpPr>
        <p:cxnSp>
          <p:nvCxnSpPr>
            <p:cNvPr id="225" name="Google Shape;225;p7"/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227" name="Google Shape;227;p7"/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7"/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7"/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7"/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3569756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7"/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7"/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7"/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5102021" y="171563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7"/>
            <p:cNvSpPr/>
            <p:nvPr/>
          </p:nvSpPr>
          <p:spPr>
            <a:xfrm>
              <a:off x="5102021" y="132856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7"/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7"/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7"/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7"/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7"/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68;p7"/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9" name="Google Shape;269;p7"/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0" name="Google Shape;270;p7"/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71;p7"/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2" name="Google Shape;272;p7"/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3" name="Google Shape;273;p7"/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4" name="Google Shape;274;p7"/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5" name="Google Shape;275;p7"/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6" name="Google Shape;276;p7"/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7" name="Google Shape;277;p7"/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78" name="Google Shape;278;p7"/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9" name="Google Shape;279;p7"/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0" name="Google Shape;280;p7"/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1" name="Google Shape;281;p7"/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2" name="Google Shape;282;p7"/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3" name="Google Shape;283;p7"/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4" name="Google Shape;284;p7"/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5" name="Google Shape;285;p7"/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6" name="Google Shape;286;p7"/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7" name="Google Shape;287;p7"/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8" name="Google Shape;288;p7"/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89" name="Google Shape;289;p7"/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0" name="Google Shape;290;p7"/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1" name="Google Shape;291;p7"/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92" name="Google Shape;292;p7"/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3" name="Google Shape;293;p7"/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4" name="Google Shape;294;p7"/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5" name="Google Shape;295;p7"/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6" name="Google Shape;296;p7"/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" name="Google Shape;289;p7">
              <a:extLst>
                <a:ext uri="{FF2B5EF4-FFF2-40B4-BE49-F238E27FC236}">
                  <a16:creationId xmlns:a16="http://schemas.microsoft.com/office/drawing/2014/main" id="{C3ED6EB3-3B94-A0A6-3D22-28066BFE77FE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26" name="Google Shape;226;p7"/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3" name="Google Shape;292;p7">
              <a:extLst>
                <a:ext uri="{FF2B5EF4-FFF2-40B4-BE49-F238E27FC236}">
                  <a16:creationId xmlns:a16="http://schemas.microsoft.com/office/drawing/2014/main" id="{66621B55-8684-C875-5010-F5A8A4514EDC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" name="Google Shape;292;p7">
              <a:extLst>
                <a:ext uri="{FF2B5EF4-FFF2-40B4-BE49-F238E27FC236}">
                  <a16:creationId xmlns:a16="http://schemas.microsoft.com/office/drawing/2014/main" id="{6986C668-FDB5-EF10-F6BE-309AA1318349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/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44FA9884-81BA-5F82-E7B3-ED02A918A378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89C29D48-9F2C-C04F-C64C-69D07912FC4D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421FAAE8-65D6-B82E-E6E4-EDCABAFD50AB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BC64C581-5A12-9E3C-985C-2917B14C3219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2B28BAFA-1B39-9FD3-78CD-8338310B53DA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2FDC2B02-E8BF-DB88-C3FD-3C02CEF125FC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928723AA-E69F-F63B-7C24-5928D0E328F7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B761B2AA-B48E-890A-1B8D-0D501B2B6E53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DC1C6F8B-D511-ADC3-6C30-51F4FA02E604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8FEBDCDD-4E43-C47C-C8EA-5618632DD1DB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0A55CAB8-CE14-43BB-0526-D3CB60EAF159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E17FF029-8C9E-A66A-8AF5-74EC58796772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8CCA1922-2EDC-8554-451F-4C41DD0FCE95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E64EFB94-ECAC-C380-17A1-9EDBF0206985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BE9ADA08-CB49-6252-3376-1F1AC6E79220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4A2934E1-7EC2-E9C9-703B-EBB55EF8AA4D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F4D7AA92-672F-EC18-FB79-7C6AD271A0F5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6F3B7D6E-9715-C44E-FA01-2F098367E304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F7805790-77FA-E6A6-209E-E6AC9D8A1020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6BFAB56F-70AD-4C07-55A0-4AEA201507F0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F338AD5C-BB15-2A82-CBE6-AECE5437986A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14637D76-C934-3ADD-BBAD-9440F9013764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75D30000-5623-9260-B8B8-AD41AE899CEA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4DB0582E-B476-DCAF-EE42-85D96E7F74C1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336AD8DF-40C4-8286-07E0-4B427786FF38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217B2D5D-21BD-6AA3-2AD6-DB90DE09517F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550575B8-6B7F-1B70-AF7F-FA736160994C}"/>
                </a:ext>
              </a:extLst>
            </p:cNvPr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1DAEEACA-F0AB-FE0A-3ADC-BF383D840714}"/>
                </a:ext>
              </a:extLst>
            </p:cNvPr>
            <p:cNvSpPr/>
            <p:nvPr/>
          </p:nvSpPr>
          <p:spPr>
            <a:xfrm>
              <a:off x="5102021" y="171563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215579C4-2DBD-EBC1-7680-B8688567E9D2}"/>
                </a:ext>
              </a:extLst>
            </p:cNvPr>
            <p:cNvSpPr/>
            <p:nvPr/>
          </p:nvSpPr>
          <p:spPr>
            <a:xfrm>
              <a:off x="5102021" y="132856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C98D24DD-0DFC-0A2F-C14D-2BE10B7B53E4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044F6ADA-D542-AB34-1C58-17503DF61636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9AE4C543-42B4-A3E9-04A7-E31E7A39FA87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CE3DDF5A-8056-9C6A-AEA8-15E9C7B50CE6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C9797AF3-320F-DE2F-11FB-28FBF092B403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E0A9E6BF-04CE-1646-952A-06C3E131ED16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26834B6C-C7D6-8CF1-0DF8-C2C0A5AC2FC5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79D792FD-80A8-54C4-156A-024EE15CB860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2D47AC74-A24F-6ECE-248C-9F87A433A101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154B5D2A-37AF-999E-05DB-0302A7ED7166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34A290E0-0CB5-A2F0-9865-AB228631B801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8C9BFB98-B20A-8644-CD55-8FEE3F9F97DE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F3DDFAB6-056E-67AA-954D-9AF0AE4B2182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165F43C2-FA2A-B01E-C864-3F9C841FDE08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444C2335-89B0-1E41-30EF-6B49E4F63D87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6653E607-1162-1EFC-61F1-F11657E55C7C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0A236C18-4DD8-2B83-3133-50A9395615FB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EA43B063-6CF5-FC34-E5A9-786042E39C84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977EF73D-5CA6-5958-24C5-4B6710ABF78B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DC9A7B56-4C0E-D8FE-4662-4E60236577BE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83455114-127C-4556-1FAF-E8112B5C0489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8B979D3E-776A-5B08-059C-5F527065D076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8F9653C5-914C-2695-AF8B-2EF3F8C0020D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44F4411C-B1AA-1A54-B66F-8CC7C1B68F69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5872A3DC-2DB0-D130-70B5-806039542616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972F9B0E-9A22-87C8-49B4-12ACC30E9A02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0F4DF1DC-CF96-6758-5435-D9A84197CA7A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D8B75406-20EF-012D-EFC8-F79DC69CF189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0965E582-A315-8A40-D99A-D6D045B6F302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01F19588-3DAC-D22F-EF23-40AE02556E8C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A62A9631-C6D3-E949-90B9-6F42CFFC9A26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4AAF6286-346C-A48A-11F9-4CB9D2291AAE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F5673D78-B26D-B7AF-5591-3FA483A194DB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0A0559B4-AF4F-3AC0-07F8-FCAC33D52096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E511E72C-D8D4-6BD5-432E-7FE2669BF390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991262A5-BF64-34C9-BEA0-0571B843B296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0ED12271-D045-EDA3-DC47-3649A0AB6AA4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4D1C91AA-4156-AEE0-C99E-E028507A35B5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363BE3CC-9876-DA4C-9335-984F98350BAA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4B248824-5AA6-238D-B560-AEF47DBE58E6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349A00D0-65E3-052E-EAA8-B536BADFC3AE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AB5C9BD6-5253-5D3E-892F-2DB0DAF1BB01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6B632A41-FBDC-8B89-0D19-950AF2128D9B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632485F2-211D-01CC-7D6B-E33F816C13AC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1F013BF4-63DB-E3F7-95E3-748B5231A9E2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D8A620E8-8FEC-0C4C-A8AB-46CFEBC94FAC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73277E18-5E6D-C4FA-B15F-7B9C3B8EBA91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F031CB77-50C8-D984-877C-678630BDC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>
            <a:extLst>
              <a:ext uri="{FF2B5EF4-FFF2-40B4-BE49-F238E27FC236}">
                <a16:creationId xmlns:a16="http://schemas.microsoft.com/office/drawing/2014/main" id="{44EB3CC6-559D-06B9-AEFF-B75C25AFA04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E0687536-385F-8149-9575-27E292A50513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0C30BC29-89CA-15BC-E9FF-6D0FFE146762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17CBF5A1-96CC-A7DC-591D-4BC0A006ACF6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2C21A64C-7C06-0A63-C04B-3C50117E9063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C15504BD-B053-ECAB-F2FE-29140CCABAAB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0D3C842A-9B74-0665-9524-E0C59A0D6526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BED24B46-96BC-ABD9-C93E-40679FE9F12A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143CBBA5-0C9A-EEAC-59D8-0F353032FCF8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B9AE0FBB-E541-5ECF-B22D-9578BE513D9C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9E39F8C5-C220-D678-C1EE-80ED05F6BF36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48272F76-193E-C42B-25EC-A5F0F30E00D2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7F7B8B22-6674-227D-2A75-2743195806C7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898EF58D-E99B-D602-C03C-CF92AE69A0AA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037BE93E-3BAD-DCC7-142A-40C5E0E9F239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A982F25E-C202-1EF6-AEDF-DF41E66F6E01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39B7D2BD-F5FA-6D60-A495-26FEF83C6CF5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AF655A01-4FA1-2EA2-7CF2-2468745EEED7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63014AA1-9918-05CA-80D6-6841148DBA7B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EFE2E797-294F-3189-ECF3-5529C960AC49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83EE5744-70D4-EF35-0EF5-2099B8982DF5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4B3530C9-D3BB-2BEE-C0A2-F34940D3E230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790077FB-8A2D-948B-9E2A-A4C76C4A27B8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1ED48B1D-A778-88F5-B138-55B959E1A3D6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BA67C049-F004-20A8-536D-84BB7BB5C2A8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319A2398-FB6D-7735-C64C-B33FC454ADEF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5C2F310E-53E7-BB8B-0655-5F83E2ADD9DF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27A8F07E-9DAC-8780-EF5F-717D92B7CDEB}"/>
                </a:ext>
              </a:extLst>
            </p:cNvPr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4F087226-F956-C793-D32C-A691DFDBF4FA}"/>
                </a:ext>
              </a:extLst>
            </p:cNvPr>
            <p:cNvSpPr/>
            <p:nvPr/>
          </p:nvSpPr>
          <p:spPr>
            <a:xfrm>
              <a:off x="5102021" y="171563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8C7C5203-3537-B068-F9D8-B3754415CB67}"/>
                </a:ext>
              </a:extLst>
            </p:cNvPr>
            <p:cNvSpPr/>
            <p:nvPr/>
          </p:nvSpPr>
          <p:spPr>
            <a:xfrm>
              <a:off x="5868152" y="290859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0FE48950-385A-2AAF-9450-61E881DA0B78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9802A8F5-DA88-E242-43BD-B63F8703266B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B6031385-275D-FFBF-2FB8-744A78A9CA89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C11C4FB4-9478-43CA-14F6-71A36C445AB5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2484EF15-727A-6325-C463-7BE0D07474D9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65A5AD07-7062-59F3-1142-D71365E73809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3443AFB9-CD03-7573-2B12-58A39B39A9DF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DC0875B4-F399-641F-34BC-0EF696776372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5D219DD4-418B-A4A2-E943-2A02F88FBB4B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34C83E38-C1DF-ACF1-CEBB-E888DB67454F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366B31A2-D04A-4CEF-FF6A-7415A366334A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3B9FD6F4-73EB-2A70-583E-39F30613DF90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9FAD354B-0AE3-F13B-36C3-7DFA59D50D33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406476CF-6EE4-DB94-D06D-E9C97DAB8554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D45CBE83-B5E7-CBC6-A0BF-D7BFBE4730C3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17321063-AC84-797E-1A58-375DF9D2C626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26E2B690-07FB-15E4-DF4D-B3D85BB98475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AE36384C-5669-9296-409E-6575D9769592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C32C88CB-0D37-47FC-75FD-BCFEAF00F775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A7473260-5A1A-0D4A-C696-A649C9C35B8A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0A91CBB7-BA79-7DC1-FA10-698B0EF96280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157A09A0-3CBD-1635-54C3-5693CEBA3202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C169F4EE-6F26-E62E-FFF3-8ABF6467D5E5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4529330F-C694-49C6-FC1D-910F7658A72B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5F31CE83-F6F9-00D8-0565-B615A2A31B0A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A4FE38C9-D2CC-E110-7315-A877C6BA32BD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6BF63E18-11AD-CC61-F075-970F41E19095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92703AD2-51CD-4DF3-079D-2F3997CBE502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97DDDC5A-0D42-5AA2-BA39-9147B1DA1DEE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B178DDA3-6823-DFCD-1577-89F4655B62C2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E3C9A8DA-3FC0-936E-7550-F3842616FA44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A57773D6-8F4C-0022-B23B-08FBFED2E10F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DC992A76-3F6F-EBCF-8041-1EB7E4D238DF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40E66CAD-65C5-32E4-4370-9A6BEB56F334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F95F702A-CEF3-8BC9-B47D-F88062F3CE28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2CAF0019-7CBE-BA0C-A6FC-D1CB01A089A6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914949BF-BD9A-C154-B51C-546191D78F8C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51927D81-133F-0ED1-D322-59E065913C8D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A1FF2C79-AD1B-8BC4-56E7-9D7D64551660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117AE80C-3FD8-9882-5290-7F8EF2768652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C4907054-5CFB-7CB2-4D9B-0AF511A1C2D7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163A3CD1-4A76-02AA-6713-B31A94A4C8C7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6D1E725C-04B2-51E6-949E-F30C21500D39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439C8F43-0E20-6947-D8FB-6E495E497FE4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332E80EA-D9B7-FCCA-2373-73B68F483618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584E3A9F-7CE4-6371-8915-34423ADF3CA5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39D90D8E-03FD-2508-086F-C76184B62B8A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234669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44E0C389-A7F2-4CD7-1764-94AC9AA68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>
            <a:extLst>
              <a:ext uri="{FF2B5EF4-FFF2-40B4-BE49-F238E27FC236}">
                <a16:creationId xmlns:a16="http://schemas.microsoft.com/office/drawing/2014/main" id="{1F56EFE6-F00A-7801-E1B5-C422B97236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ED6EB12D-2801-B7ED-EDEA-8196714A9405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1D24BD90-EB6C-55AE-8DBC-31E878A47D41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61C984F5-987B-53C5-979E-C8412921BAEC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F65EAEC6-E5F1-4255-FB47-93BCC1131063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C3ED7F2C-022E-6CBF-CA31-E73CEA95A796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72482622-6B8F-1788-61BF-420DA43FFC60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BA601C01-F4EC-92B6-2BBA-0D557CCDB903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B83C39D6-0515-DE63-CA54-02B7523994C0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BA38C4EE-E20E-5D82-D792-A785E476D6A1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CAA99E27-B37C-8BC4-ECC3-ECD57335FDAC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BEEEA09E-B753-D5EE-2E7D-9C69513D150E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F787A6E0-3F8A-E57A-4FEC-5C3D601F26A5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FEFC3CA2-A58C-4C16-8278-79303576303F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A9FFA86A-9A15-DA73-6A54-93111FAB4CB9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B3377A1D-55EB-495D-D863-28009E7DF0D5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7C478657-A999-13CC-386B-8B15E80A19CF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EA4425BD-EE3D-F517-6D23-538DDE54A0FC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16043E96-4BAF-3022-71BB-76FEC314D06E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84559F68-1C75-CFAC-1410-0AEAC212A1F8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74E3BB64-1B96-35FF-BD13-783B900BE0C1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A53D2CC2-96E4-2D0C-E692-6D9CFA95158D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EED9E959-E239-9D60-940A-C74F551403E3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71CFEF89-B685-A18E-97E9-AF9ADCBF2888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73E30F35-95B3-3842-9E4F-C2FCA4ED8218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DE21C0E1-6D65-3D28-70E5-ED4C65BE304B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48E0F06F-21FD-667C-D8D6-8FC681B9BA36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3F1F6941-C551-B4BD-2870-44B84EFDD014}"/>
                </a:ext>
              </a:extLst>
            </p:cNvPr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949B1EBF-8181-6FF2-5E1B-3FA9553BFADC}"/>
                </a:ext>
              </a:extLst>
            </p:cNvPr>
            <p:cNvSpPr/>
            <p:nvPr/>
          </p:nvSpPr>
          <p:spPr>
            <a:xfrm>
              <a:off x="5868152" y="252557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40440A35-F673-66D8-A490-F87EFFEB987F}"/>
                </a:ext>
              </a:extLst>
            </p:cNvPr>
            <p:cNvSpPr/>
            <p:nvPr/>
          </p:nvSpPr>
          <p:spPr>
            <a:xfrm>
              <a:off x="5868152" y="290859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364D102F-EB73-D1E9-C7A0-EFCDF56550A9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BEC45A63-6C48-CA8B-57D1-7CCDC52C1A94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8DDE1812-E61C-01DD-2683-5A3F37AFB1A0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2B8C6AEB-7DB8-1AF5-262E-C4CC5E1CDA8B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8F12D146-0638-D957-0B5B-A1F48F514F57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FF9800C8-8507-BCAD-2365-1E71A8B929B8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D2912096-F58D-8FA6-BF33-F045FBD4CFF3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3924632E-B395-618B-6B9B-3C6316C72EBF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CC33B792-880D-6843-22D1-B4E3150264BE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B2CD978D-E995-88CB-9EE7-CA3355E25DD6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9E44C96A-620E-8C55-4F6D-110DB2AE0958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6051F335-2A57-2A36-19C7-FA1364D57EA7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3A97F61E-2836-C446-6050-3CBCB8E2EBCF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7FAB8931-D999-ED2A-C0D0-D802463C4A5C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8CB3EE33-8413-3632-5882-C7EDCD68ED61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0C68A217-D175-64F0-C71E-139D3D5868C7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C2A6B19C-6EA0-C61B-F997-0F3B1000F956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C891E8AD-5142-0908-99A4-DA0FE59C3012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C119BC26-45A3-C7BB-9542-36E7265F9640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82AF112E-EEDC-8CC4-E83B-3F5FF14A895D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4085FEDD-D080-DAFE-F24B-06F76D4568BC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E79964FB-0B62-C47D-B902-A0A23ACA1C78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CF204643-0A0D-32FF-EBD1-658A65D18084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3ABDE77E-09B5-410A-1B20-38AEA72DC110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ED50AD49-92FC-61A5-CC91-B30B230A12DA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D250E043-B21A-F941-CD69-5D045A7A0E57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61A09575-50CC-8958-5528-00B7DBC20747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2E0F6BC0-7A11-A2D4-5D48-5344656D9988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CC4C5FB5-6450-22CA-7403-260AACD81E2A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EE87A552-CA5E-6EFC-8DC7-BC47F45DA666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70E8EEA7-E288-4EC4-4880-E3349BC78C46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6F3184F6-9C2B-38BD-F51A-98B6D304FA4B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2A3FE186-F707-7532-35B8-11CFF30A9E0F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0E325E19-C049-15C5-2378-DFE878578E38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280B76A5-1E6B-CD25-0D0B-44151489A0FB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36FED777-2B77-DDE8-0468-E362E9AE5EC7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4397F64F-6DCF-5A8F-399E-2E55F89FB3BC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17CDC80C-2AA3-52C3-A37C-95DB5564F35F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6BFD5838-CA63-3EF0-2AB2-8407AD5CAD24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F4A31EE4-E511-6DB3-0EAB-B3D35CD30F94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209030F4-9752-1984-3D1B-84C9F3E82663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9EB14DE6-26E5-ED49-75DA-08DBEF718789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5F784B9D-362B-709C-CB91-FA77523A80D2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5004B291-0EED-7789-ED73-4F4D13F5BAD2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33F54745-45E1-14A0-9024-33036D2E83C9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4C70104D-08B4-2159-C3A2-8DB06262CB0F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03A3D7E2-23FB-0073-6FB8-2A0A6F0AFC66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032212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F5F7C899-F8BE-5F9F-4CDD-1094B02A4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>
            <a:extLst>
              <a:ext uri="{FF2B5EF4-FFF2-40B4-BE49-F238E27FC236}">
                <a16:creationId xmlns:a16="http://schemas.microsoft.com/office/drawing/2014/main" id="{9763653C-3FDF-B2B1-280F-DFEBF79B771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8ACD6B98-2C34-6C57-730F-C37B1A5150FF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448930CC-CFFB-5BDB-4F83-D78692E01843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7D535786-9143-1C15-9A0C-6062D68F707B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5DE3E69E-FC2C-9691-82EC-A2CA931E644F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3E00B08D-4693-3FEB-77F0-A622165085A4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50615F14-88EC-096B-FAAB-97C5C893A837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A17B0E9C-AB97-409A-FDAB-FC80C6BE292B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DCA88571-145E-8441-500D-82621A460231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765CE7BF-2F8F-E9FC-4E84-BF9DE042B1F3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522C412E-5DDA-41FA-F8FC-0831E036A71F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39CC03F9-EC6F-7B0F-3745-5502145B62F2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DBB2AA7A-9CCF-CB28-BAE5-E29C7A86C505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E078CD30-DB77-365A-8DB1-D269A1C13499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AB68BCEA-5C55-D8E3-C8E8-D8F1D58AFE31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EF777A35-5A46-6FD1-0E23-9791DE1A3E16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8F5C28B6-8308-38DC-7ACC-8973CF9C78C9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1B4B62A1-71D2-9749-BDCF-7DBCDF5FCA8D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E2222AF1-62A3-D2E1-4031-2303E6AC1817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C1AC6960-9C85-71E4-3F09-272A8D19A6E1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113C75F2-2F78-1337-B5FA-20088A01B604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24886205-88D6-4BA5-7A2C-121ABC49860E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30484E1F-5E8B-85DB-6EE7-01972155FA8D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550FB100-5291-F122-3348-46D65951E0BA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287120EA-4CFF-85C3-2B24-774B14ED3EEA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175EC9DD-DCB7-D0FB-8AE3-2CD4A0840B73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1A60C749-EA02-13AF-66F6-5E805803DC75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526BF795-6E33-26D5-AC52-869936C0484A}"/>
                </a:ext>
              </a:extLst>
            </p:cNvPr>
            <p:cNvSpPr/>
            <p:nvPr/>
          </p:nvSpPr>
          <p:spPr>
            <a:xfrm>
              <a:off x="6612567" y="2485811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59DC3250-18E1-03AB-B60E-8F8F327C7394}"/>
                </a:ext>
              </a:extLst>
            </p:cNvPr>
            <p:cNvSpPr/>
            <p:nvPr/>
          </p:nvSpPr>
          <p:spPr>
            <a:xfrm>
              <a:off x="5868152" y="252557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375A62EF-D48E-C96B-C366-440A6E9C9DAE}"/>
                </a:ext>
              </a:extLst>
            </p:cNvPr>
            <p:cNvSpPr/>
            <p:nvPr/>
          </p:nvSpPr>
          <p:spPr>
            <a:xfrm>
              <a:off x="5868152" y="290859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3AF479F5-5F39-6455-CDF5-38F2405D9377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F9933C63-43CA-743A-B18A-F62CCDEA636B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5CBC1E84-80B7-04B9-2093-870996538216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06A67541-3D34-C761-5BB5-C2E9A279F240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01CD243E-4515-9623-DB02-8AB62F361FFA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A1BC1BEB-5C25-1BCC-DD24-C3B5BCFEFB60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EC690B19-F47F-2968-A220-6608A1A2D656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8CE0FF78-9956-650F-7F3A-2709957E4864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2F887D04-0FC6-4F61-0D89-F627ECFACE9A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6D158F01-C1D5-A472-05A5-E7426EA40787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81861DBB-E86A-032B-5603-852405A7FC25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63C6E978-70DD-328C-365F-67C92B649330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08CCD9C7-6B38-C426-FDAE-91ADFC747F66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68CBF8CC-6879-068A-5C38-AEC121C6D7C2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5398930E-3AF4-7C1B-B014-7D2477C35999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C4F07712-25BE-F0AF-9311-91F4E57EA361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8E163FAF-EA67-B29B-3225-4798032CF814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13D08A4D-B671-890D-675E-66C660632633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853833CB-C946-48D4-89F3-71A65E9FCE00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37C7B7AB-69A5-F0DD-DB82-5C77C9D73F0B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643E3062-A687-3FC2-B06B-788D38AA6206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B0002E27-EA3A-3F2B-340A-DDF6BDC62859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492866DE-5B84-25AA-CDCF-2872BA15067B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515AB2A0-D669-A40A-A253-AB711002E4A0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64C171EC-8C1F-B3A8-90F4-4DE9C4EEE732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34EB8890-31A9-57BE-1CB8-32F9780FEEC9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3F255157-6603-2634-0FBF-ECFE60D2EBB5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718EB72E-9275-41DD-9E2A-9B55147E7A29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BCBB30EE-1F1F-35F4-4EB0-20007E0F19CC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B5001776-D4FB-299A-C7F1-6F726898A928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87780C89-669C-8F66-04B8-E6A5CBDD85D1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5C2AB6F3-6DD4-49F5-04A4-E4B2CFC322BF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B679A5EE-BACD-98BC-D51F-8A50B16F1883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8E86AB32-16C7-3B02-20D1-63DCD80F4BEE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829F07C7-595A-CDE7-133E-0ED571DA79E1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A2931629-4A91-DF7E-8DF2-C4135033ACB3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18E55364-3CEB-D84D-B572-F96F7F7555CA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C6C07912-C573-7BD0-8EDE-0FE9A60DA9B5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EFA61282-51E3-C8B0-FF4B-1194AD0A8FDF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D848CFF0-97B1-C8A0-FD26-EF931298C18F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66C6D76A-8449-C8EB-C53D-DFEE13621C94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ACDD15E5-5FA7-8DD2-119B-AB7308E976E9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2DC915F9-0D8E-551A-AAC7-8435BA904DFD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24EB2E6A-8F12-164C-66A2-2DBCB618FC88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F93BA805-CB6F-4708-663A-D1A7CFA42BB0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17797654-ECC3-58B6-8A92-51A2205BC576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83352F75-D50F-DAB3-824A-44AEE8ADB97F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68731EDB-F8FE-3B53-1E2B-BBFF427C24F7}"/>
              </a:ext>
            </a:extLst>
          </p:cNvPr>
          <p:cNvSpPr txBox="1"/>
          <p:nvPr/>
        </p:nvSpPr>
        <p:spPr>
          <a:xfrm>
            <a:off x="7213827" y="2524982"/>
            <a:ext cx="489078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Hemos nivelado el número de vueltas de Daniela.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Las 40 vueltas las hemos repartido en los 5 días.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En promedio, da 8 vueltas por día. </a:t>
            </a:r>
          </a:p>
        </p:txBody>
      </p:sp>
      <p:pic>
        <p:nvPicPr>
          <p:cNvPr id="605" name="Google Shape;605;p11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91961" y="3790039"/>
            <a:ext cx="2082799" cy="2498573"/>
          </a:xfrm>
          <a:prstGeom prst="rect">
            <a:avLst/>
          </a:prstGeom>
          <a:noFill/>
          <a:ln>
            <a:noFill/>
          </a:ln>
        </p:spPr>
      </p:pic>
      <p:sp>
        <p:nvSpPr>
          <p:cNvPr id="576" name="Bocadillo: rectángulo con esquinas redondeadas 575">
            <a:extLst>
              <a:ext uri="{FF2B5EF4-FFF2-40B4-BE49-F238E27FC236}">
                <a16:creationId xmlns:a16="http://schemas.microsoft.com/office/drawing/2014/main" id="{061CEF88-92E6-8FC4-5DD3-1E32005661CE}"/>
              </a:ext>
            </a:extLst>
          </p:cNvPr>
          <p:cNvSpPr/>
          <p:nvPr/>
        </p:nvSpPr>
        <p:spPr>
          <a:xfrm>
            <a:off x="7213827" y="2429475"/>
            <a:ext cx="4841027" cy="1389439"/>
          </a:xfrm>
          <a:prstGeom prst="wedgeRoundRectCallout">
            <a:avLst>
              <a:gd name="adj1" fmla="val -961"/>
              <a:gd name="adj2" fmla="val 65928"/>
              <a:gd name="adj3" fmla="val 16667"/>
            </a:avLst>
          </a:prstGeom>
          <a:noFill/>
          <a:ln w="12700">
            <a:solidFill>
              <a:srgbClr val="610DA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6391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28151432-2E3C-8FA2-2999-83C950A9A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5E455FBE-0F7C-60CC-7F77-50B286895B2D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70D6A104-1303-147E-005B-8AE8C67D9964}"/>
              </a:ext>
            </a:extLst>
          </p:cNvPr>
          <p:cNvSpPr/>
          <p:nvPr/>
        </p:nvSpPr>
        <p:spPr>
          <a:xfrm>
            <a:off x="3536637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F8543035-5752-1C58-4597-81B637CBB10B}"/>
              </a:ext>
            </a:extLst>
          </p:cNvPr>
          <p:cNvSpPr/>
          <p:nvPr/>
        </p:nvSpPr>
        <p:spPr>
          <a:xfrm>
            <a:off x="3536637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97AC0B72-32A0-AE7D-7558-C09A918654C8}"/>
              </a:ext>
            </a:extLst>
          </p:cNvPr>
          <p:cNvSpPr/>
          <p:nvPr/>
        </p:nvSpPr>
        <p:spPr>
          <a:xfrm>
            <a:off x="3536637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4B3C0C9A-3787-A2C8-AB61-4FC51C416AF0}"/>
              </a:ext>
            </a:extLst>
          </p:cNvPr>
          <p:cNvSpPr/>
          <p:nvPr/>
        </p:nvSpPr>
        <p:spPr>
          <a:xfrm>
            <a:off x="3536637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F6BD9E4B-69EA-B7A4-2A51-BC2376CEC8EB}"/>
              </a:ext>
            </a:extLst>
          </p:cNvPr>
          <p:cNvSpPr/>
          <p:nvPr/>
        </p:nvSpPr>
        <p:spPr>
          <a:xfrm>
            <a:off x="3536637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33099EB2-49AC-5CEB-6D19-9141E2BC9AEB}"/>
              </a:ext>
            </a:extLst>
          </p:cNvPr>
          <p:cNvSpPr/>
          <p:nvPr/>
        </p:nvSpPr>
        <p:spPr>
          <a:xfrm>
            <a:off x="3536637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6514936B-BAFB-6C39-2496-677DB94B8564}"/>
              </a:ext>
            </a:extLst>
          </p:cNvPr>
          <p:cNvSpPr/>
          <p:nvPr/>
        </p:nvSpPr>
        <p:spPr>
          <a:xfrm>
            <a:off x="3536637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161756DE-9499-D605-347A-37F57FC48E48}"/>
              </a:ext>
            </a:extLst>
          </p:cNvPr>
          <p:cNvSpPr/>
          <p:nvPr/>
        </p:nvSpPr>
        <p:spPr>
          <a:xfrm>
            <a:off x="3536637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2A643B64-C512-08CD-8FB4-E3A2F169F1F8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B3310477-8442-D12F-2A2E-13CEEAD845A9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4C97EB60-C986-10CB-AF92-E50BEE8F61D8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297AF1A6-7ACC-8B30-3EF3-93DA404DE4D7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2F788CDE-FEAA-9B1B-7DFA-F14A91EF668C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2CD60DE3-FF12-6F78-71ED-57AC9AA1C9AA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21D9CDA1-A671-0458-C60B-FE10195F6014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3C05DD5C-B731-74E6-1CC5-767B75AC3349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4D9C60DB-B57F-3901-1648-080C4AE05A8A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72781047-48DC-C574-7DCD-2A7F94371ED3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214479EA-9289-F963-7704-5032C5FE6295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E74FB521-933A-39C0-61BA-3CC706669E0F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78FF1A11-E71B-0247-34B6-29F54BB89628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31144F14-0B9B-9C16-5CAE-F5F9C88B0F2E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AC98BCE1-3225-3D66-4A62-0053377D9A1B}"/>
              </a:ext>
            </a:extLst>
          </p:cNvPr>
          <p:cNvSpPr/>
          <p:nvPr/>
        </p:nvSpPr>
        <p:spPr>
          <a:xfrm>
            <a:off x="3526433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8AE7F2D7-264B-B852-785B-5FEAFDC9078F}"/>
              </a:ext>
            </a:extLst>
          </p:cNvPr>
          <p:cNvSpPr/>
          <p:nvPr/>
        </p:nvSpPr>
        <p:spPr>
          <a:xfrm>
            <a:off x="3526433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132271DB-EFC4-1B92-58F5-A5EDE39422FF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E10730B1-7302-B6C8-4E32-E23FA5754C6B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960BAFDF-8F9C-2E26-AAC7-208D05898F75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2822714E-287B-7339-AF09-49529055A766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ACF8F8D0-65A4-37D1-B050-18A9ECEB8D7A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6185E164-0EF9-832E-7638-B7BF7F51D8AD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EEA00764-AE1D-C000-CA5F-5FE862B77027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8C7C2BD7-F7B2-0272-0CCA-1DA5D38BB1B7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5861C2D0-F773-8F3E-1541-8811B8187004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8F2B77A2-CAC6-D8CD-5064-C5847F6200A1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BE05C161-C216-D3B0-CF1C-A0F3BA40F23A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90BD1434-2748-F5F8-DCCE-97F087DB1B4D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622C9F6B-DAE3-A95B-58DA-D569AAB96F93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B7D6DA52-2304-A309-2AD8-124813ADE75A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4795E7F1-AAC8-FB5F-F0E6-CB6FF0711A93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300E28CC-BAB4-5EF0-54C6-C437CD080EA3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9DDD8DD2-7891-B9EB-8604-55311A85DFAA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DC3FA212-EA35-2011-34D2-79E8346B7A5D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37656DA8-0AAA-350F-542E-89EC2CAF4832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A3B0711D-3444-E5A7-A9CC-E63F38DD3C23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E6840A39-F471-1B4F-7C62-7064EE360144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2508B00B-FBE7-6CC6-E2B2-543461E4EA40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4DB0C940-43B6-5D78-4943-45F438ED7965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EAFE7F82-9856-FE47-37EA-1AEBC69F4613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05C65EE3-C28F-FB6F-74AE-A9AFB4BB1C35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3C3E82D0-C3CE-88C6-279B-7525E39A1496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9A4ED7FE-F96B-A373-5877-C95993DB58D5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51D4C41C-012F-76AF-8C69-15887582F02D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8DF77A46-ADBC-3C0E-394F-D366A6A3E07D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91BC125A-1D8E-0168-E673-78962170F39C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AB902867-EA9B-156D-C326-89A376240AFB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ED207A24-16F2-1F57-1939-0ECE59B11531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2A977930-673A-6B93-7479-C7D712054078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2E594CBE-2F69-D037-5702-7BFA46264D1D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B5FF965A-1AB4-388B-7997-972DF5449049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57C9D27D-B2C3-59F1-E5EF-F1AA56CF9DB3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2C4A3C04-51D7-8762-D645-E59634A07515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35919AE4-5E70-E044-5044-1D03A96684FE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ABA3AF58-E0D7-4E8D-6313-6E02D16FC343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584746EF-ED66-BDF4-6F97-F4839AEB920A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8C1A4BC5-AE58-0CFB-01EC-45AC45E91C8B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173BF4E2-F360-F28D-5BE8-45A32D122141}"/>
              </a:ext>
            </a:extLst>
          </p:cNvPr>
          <p:cNvSpPr/>
          <p:nvPr/>
        </p:nvSpPr>
        <p:spPr>
          <a:xfrm>
            <a:off x="5831326" y="226551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90B2D2B0-74A3-FF4B-E091-61A3038D39D3}"/>
              </a:ext>
            </a:extLst>
          </p:cNvPr>
          <p:cNvSpPr/>
          <p:nvPr/>
        </p:nvSpPr>
        <p:spPr>
          <a:xfrm>
            <a:off x="5831326" y="18851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B64C88BD-DF38-F982-2C39-9233E0171953}"/>
              </a:ext>
            </a:extLst>
          </p:cNvPr>
          <p:cNvSpPr/>
          <p:nvPr/>
        </p:nvSpPr>
        <p:spPr>
          <a:xfrm>
            <a:off x="5831169" y="14939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E4701116-0E1E-E355-AC18-6B3B67B4E339}"/>
              </a:ext>
            </a:extLst>
          </p:cNvPr>
          <p:cNvSpPr/>
          <p:nvPr/>
        </p:nvSpPr>
        <p:spPr>
          <a:xfrm>
            <a:off x="5831169" y="111361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/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9713834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C62043F2-E580-238A-A38F-4D504250C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3FF905A6-69BD-3CFA-E76A-78228D87FFF2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51C70293-3DAB-5A9D-83A6-A0F57A7A46A6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67315202-4BD6-4EA2-EECD-73CD3944F550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66F4F331-7DA7-B775-2C31-933BE5FC79E1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2D48D07E-8990-65C0-E747-9C84B1B0C63B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70F803B5-4E62-1149-5AAC-44D3D8486CEE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2E2C84D5-589D-B6A8-53E0-F72E8BB48969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B841DCB7-3D66-1B17-707A-3DF142DE242B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56CD86C4-B718-6353-B0D4-E8FFB7A2DFDA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E6AAC2EC-3836-81A8-CEC3-467EFC516917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A0B6EFCF-5C43-09AE-98CC-D5CF746D0669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E2751DB2-2B1D-C870-15BE-7FB60101E1DC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0E516AD7-E0B9-D378-E549-D6A49C70170D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7FAFA39A-B091-A4C3-0AE7-8015FEA27F5A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B8F70578-78BF-33E7-587B-21335DE0DF9B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93A6049C-2FF9-7BD0-2278-1AE05EA73791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36A19427-60DE-968C-AFE7-9CCB2555EC8F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4DCF9280-6252-D3F1-BFEF-46C57EE1E29E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07DFDE01-DEAA-8383-8647-08D6BA6F6C8C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7F2F8D22-7DEA-8E90-0474-5C848CC0801A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A3A39CE8-A8FF-0F72-47A2-8B332A923A50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544D34BD-E327-7001-15A6-FA1BBBFF7448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AFE2240E-2839-E4E7-4B84-8783EBF53C4E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8EB59D90-EADA-EBBF-400F-20F49263BDCE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C79D20E7-92BD-1045-7304-A34F5F7BF806}"/>
              </a:ext>
            </a:extLst>
          </p:cNvPr>
          <p:cNvSpPr/>
          <p:nvPr/>
        </p:nvSpPr>
        <p:spPr>
          <a:xfrm>
            <a:off x="3531535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E6C2D328-5F53-4FAF-3B12-D3A558C4CE8E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3A04CC59-BFCF-4BAB-8615-587768551090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1E2EDF6B-8249-D13B-8EBE-80EEC266191B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525A337B-C6E0-346D-227F-71FE6E78257E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7CFCD503-6BAB-06E0-4B16-8A94004D86CE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47A9979E-E786-2B22-1703-7936F936DE16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76F34CB1-97F1-5E8E-B4E5-8952661ACBB5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7041F6EA-C974-C5AF-8D33-6684914F5078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581D167E-0D6E-AA8C-E0BB-FE1EB37929E0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1EE749A9-DDE2-0FB2-E761-BF7BBFDDB10A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E0E85BC8-CE7E-400B-17EF-20DD9DC9E902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A614F753-FCDD-B3BB-731C-27935C30BB0B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8FB934D2-D386-F44B-F2F0-C129C1A4B288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F29766B0-483A-219B-2252-FA7D428F031E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95F0D071-D285-A12B-9285-F15315F3AD7B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103C9DFF-64FF-3C89-603F-663904377495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AF963D1A-3DAC-7490-4895-67A38625C7A6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806BC8DA-A66E-F0EB-58D4-AA72F183B5CC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6BE2E529-99BF-53E0-BDD2-9DF3EBB78734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FFDFC349-E62A-4FC2-DE24-94DD3C85E7C2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EECA206C-95A5-7DCA-745B-6CDA1700EEF8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D001822E-9A0B-C5F4-37B2-DCFC030807D2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B85E7507-BDC2-F9D5-3BA2-300A7D37E149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CB52D44A-49FE-3B2D-8F36-BBE8E1622C34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02113955-067D-0F9C-3DEA-2B613B5B3254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F6705C95-F695-E52A-F78E-F03533A26E7D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C745EDCB-D0F7-7823-9201-0CC9A413DD6A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A68C601A-5ABC-C884-D631-9A5C0AB03E5E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51A1B987-23A7-5685-A35D-7C1AC8A7BB16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36FE0AC0-7ED8-7815-F296-D7BDDC259C9D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89614653-1929-F8C9-7F1B-80D27F9DA5A0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781C90F5-E3E7-1035-ED26-CFA5BB8603AE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CF1880E6-EFD8-ABB6-3904-5A15AD946F16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FC297F61-9266-B64C-1B03-7FE2E3D90130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60E4F7DB-45A8-5115-077D-24076B235C30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1154CA68-E3C1-9C9D-838E-C53798131BF7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3D5D1675-7C7F-8FD5-936E-BAFFF8CD20E5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C3E6D80B-851D-BEDD-4C1A-5CFBD697B4BA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8EEC5BD0-72C4-39A7-5397-230BB675A7A4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2B3BE0EB-2426-F747-AA2E-3E8EB8F807CD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63AA1418-ED2A-13B3-2586-F807226022AC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60D5660C-48C3-3638-E65E-00728EAFA5C8}"/>
              </a:ext>
            </a:extLst>
          </p:cNvPr>
          <p:cNvSpPr/>
          <p:nvPr/>
        </p:nvSpPr>
        <p:spPr>
          <a:xfrm>
            <a:off x="5831326" y="226551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7C35DB3A-94CD-4BD0-6634-F7CB8CCBA574}"/>
              </a:ext>
            </a:extLst>
          </p:cNvPr>
          <p:cNvSpPr/>
          <p:nvPr/>
        </p:nvSpPr>
        <p:spPr>
          <a:xfrm>
            <a:off x="5831326" y="18851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CF5FF62D-5E49-8709-601F-CA082EAF0C42}"/>
              </a:ext>
            </a:extLst>
          </p:cNvPr>
          <p:cNvSpPr/>
          <p:nvPr/>
        </p:nvSpPr>
        <p:spPr>
          <a:xfrm>
            <a:off x="5831169" y="14939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F3CC47F2-8F62-74E9-ED62-0BA7BA5F9FC1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20B4B30F-6632-F954-4E2B-40AE939E961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161433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D75EE99A-9DF6-5964-68EA-D3854BF79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04F1E1B0-48DB-121B-EBCC-863E3552C37C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B0E210EA-4D75-25C9-11D8-B5BDEDEDDF78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B55A760B-24EE-D44A-28FF-0E49606BF8B5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06E93D0E-51DF-C04F-32E0-2A97701EB6CC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4DA8DD87-ECE6-523C-1194-EE083464D073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1F2BE8F5-6812-038D-5D53-AA4203C90369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F3F955F5-3C94-5FEF-4D24-C8967A844A96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8BC43C56-DE13-5D72-4C9F-F52EF661A33A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EBF79736-3D35-BA6A-95BE-FEA495E4AD05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D9FC07A3-2B85-3ECC-5EFA-A4B75414FCE9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C7AE281C-7789-A1B4-E03F-4CC92296BE0F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0CE6950D-C4B2-7B48-A191-B7FC34E38725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23D41BD5-10B0-EB11-A5AD-55A343B434E9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ABD40023-6D29-8AA4-209D-8C8BD1B79077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EAAF8454-148E-D4E5-D463-3D5D7A8782DF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2C598144-C60D-CFED-3BF5-5C70847F027D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EEFD4A96-AFA4-61F9-10D6-9FBC7A1A2D51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320E0A1A-D3EC-56F3-1041-448DADC5B48C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748141A9-D5A1-1201-58D3-DEF97D80D349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BA7CF6E6-4A00-4623-C230-DA5AF71C9C6E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AFEF4A6E-D1A9-C55C-5B93-2C83FDF75A83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9BA3E2FD-6E86-63BD-8AE4-17E2C4772A0F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0E2189AA-3E0D-BB9E-06D8-0CE5FCA392A3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5E936747-B957-19C7-ED0B-6DFBF1B02C21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63AECAE5-C02E-19CC-1944-B41A7995ED5F}"/>
              </a:ext>
            </a:extLst>
          </p:cNvPr>
          <p:cNvSpPr/>
          <p:nvPr/>
        </p:nvSpPr>
        <p:spPr>
          <a:xfrm>
            <a:off x="3531535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1F5E55F6-2544-0CC4-7195-C9276D2D645E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3BF69D37-A615-1C7E-475D-6BE4E415A0E3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B67BC759-8086-BFBC-9A7D-79F7CFA91169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56CBA610-1A23-B72C-877A-F2C0F0F1973E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E2DE1B92-9C3A-22DE-E966-211D4B22A835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3797080E-A841-ADFE-0B50-A2EF27489DAF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194D3164-E8CD-D821-39D6-7A87FEF4EFCB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D65B8C91-C2B6-D4D9-FB77-8B3688808F4A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806D3863-F4BA-E685-5A96-E989D2F5E78D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E84B4D4C-7B37-5FDA-46E2-A19ABFD9078D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41BE938F-EE08-0F63-B835-B444DF42A1EB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593DE6D9-48EC-6F04-6D8F-D801BADE9257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805A3BB3-FA54-E5DD-6AD0-D4F4E562CA80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1E211F7A-93CA-455A-1BAF-4C3A2560390A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3B62687D-A8CB-6FE5-9E9C-8B940B51E189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917A6DE9-0D93-2CEA-6CE4-081B3EC76BA0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E3A6DBB5-3614-9217-A6C7-1D8183C9C5CA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AAEACBAB-CCED-CB99-0A0B-8121A55CA104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0A210119-5BE4-0CA5-E257-B61ED15FFEBA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5CEB57F6-32FA-C4CF-478D-D3D2B28026A7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E2CBCEBA-E36C-016D-06CB-190667EA8E7D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9C9CF2EA-B749-A36B-A0A3-47523527628E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0EDDAC14-CCBE-36EA-060B-036E5FFC764D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854F1497-17D8-EA17-49D9-5097C135C331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A95E6817-4467-D624-A358-F04102CF113E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AA0006E7-8F3C-FCC3-6269-B6B446F8E867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547254AF-E156-892D-E020-158C639DF63D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B507570D-B3D2-C99C-2000-D4824F4146A8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7D2FDF1F-8CDB-9240-02CD-FB29A3E918D4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CBC26835-BCF3-6991-5BD3-C646ED33E417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7BC62E89-29E3-DADF-E459-1975EAC8360C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70F9C541-2FBF-B2D6-DA03-95300F4C7492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89FB3CA2-A43D-F45B-149D-875DF4DCBC5E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5533D647-9265-9F1C-A47C-545FAE3C6AF0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10617BD6-83EE-5F79-5288-C4DFB924661F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6588AB55-731D-AB87-29A6-E8ECF9E6C6BB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1D6382C7-F151-0BDE-5CC1-B698A0D23B21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14B39CD8-2186-9A50-C46A-34A6711254DE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B0E6E671-3946-9194-DB0E-FF6F7E1F0284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72711EA8-CFD6-33E0-0683-4C86728B06DB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B4D1501C-A188-6BDB-C82E-3FB90A818C33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7701DFEF-9469-234C-7AD6-CC38C5F00BC7}"/>
              </a:ext>
            </a:extLst>
          </p:cNvPr>
          <p:cNvSpPr/>
          <p:nvPr/>
        </p:nvSpPr>
        <p:spPr>
          <a:xfrm>
            <a:off x="5831326" y="226551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0D754414-7240-7C21-38D0-A65F37F39A94}"/>
              </a:ext>
            </a:extLst>
          </p:cNvPr>
          <p:cNvSpPr/>
          <p:nvPr/>
        </p:nvSpPr>
        <p:spPr>
          <a:xfrm>
            <a:off x="5831326" y="18851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A651F265-1AF8-AE12-8B1A-3BFFC6460323}"/>
              </a:ext>
            </a:extLst>
          </p:cNvPr>
          <p:cNvSpPr/>
          <p:nvPr/>
        </p:nvSpPr>
        <p:spPr>
          <a:xfrm>
            <a:off x="5068902" y="2616042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66D0CD5F-6915-2541-5DA5-F78EDAD09D09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859D0489-FA49-FD1F-B6B4-39649715CE3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139571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365</Words>
  <Application>Microsoft Office PowerPoint</Application>
  <PresentationFormat>Panorámica</PresentationFormat>
  <Paragraphs>222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Nunito</vt:lpstr>
      <vt:lpstr>Arial</vt:lpstr>
      <vt:lpstr>Nunito SemiBold</vt:lpstr>
      <vt:lpstr>Calibri</vt:lpstr>
      <vt:lpstr>Nunito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2</cp:revision>
  <dcterms:created xsi:type="dcterms:W3CDTF">2023-09-12T20:21:07Z</dcterms:created>
  <dcterms:modified xsi:type="dcterms:W3CDTF">2025-09-10T20:18:16Z</dcterms:modified>
</cp:coreProperties>
</file>