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embeddedFontLst>
    <p:embeddedFont>
      <p:font typeface="Nunito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186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iqbCDruA0JJiz68yUYALBf7Mg9f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007F4D-1E00-97CC-24F7-8EB7276F6590}" name="Fabiola Ines Sotelo Ahumada" initials="FS" userId="S::fabiola.sotelo@mineduc.cl::c7f66746-9a33-42d3-8b55-0e4c99be0a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B40E"/>
    <a:srgbClr val="C00000"/>
    <a:srgbClr val="FFC00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7E71A-38A6-4006-BF1A-E46AFFD47528}" v="140" dt="2025-01-29T15:36:02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391"/>
        <p:guide pos="11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78014D93-2342-4953-D7AF-F79AE2C2A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4439A47E-6D95-A180-CC23-F417565C34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2E83C402-34E4-1C2E-B0F0-B6BBDC8DCC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20562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E2818DCB-8EFF-FE7C-C6F7-86524A79D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BF6233C2-609A-110D-4B54-42C9AC7BA8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5EB5BDE5-54C7-3E62-D5B4-CF5BB01A1D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7493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71FEAB12-6B6E-97E2-272E-4ADD18F8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76CFF741-B737-F5CF-CEF8-E40A618E93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C58B4EA1-6E9E-86D9-A5A2-3D33F6BCAD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6477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3E370F7E-D69C-C3F4-22C2-3D524E1C2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33E519DE-D558-90C8-8CD2-182B859874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146B4EC7-F9E9-EE22-26C9-B77E888593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3707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C71CDDFB-72B4-ADF1-E91A-F91A4FECD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8759E82C-C21E-5766-0040-E20C246C02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EDC924FA-B344-3F03-E951-2DB9BFCE2F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8406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>
          <a:extLst>
            <a:ext uri="{FF2B5EF4-FFF2-40B4-BE49-F238E27FC236}">
              <a16:creationId xmlns:a16="http://schemas.microsoft.com/office/drawing/2014/main" id="{16AC3EB1-1C15-E52B-A44E-F10A2B2B1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:notes">
            <a:extLst>
              <a:ext uri="{FF2B5EF4-FFF2-40B4-BE49-F238E27FC236}">
                <a16:creationId xmlns:a16="http://schemas.microsoft.com/office/drawing/2014/main" id="{B899F353-CA66-0719-FA89-294BE8F01B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7:notes">
            <a:extLst>
              <a:ext uri="{FF2B5EF4-FFF2-40B4-BE49-F238E27FC236}">
                <a16:creationId xmlns:a16="http://schemas.microsoft.com/office/drawing/2014/main" id="{648F96EB-2835-0C3E-5350-CDC4815390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04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6" name="Google Shape;6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2" name="Google Shape;7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28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9" name="Google Shape;79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1" name="Google Shape;91;p30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2" name="Google Shape;92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31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98" name="Google Shape;98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1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3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5" name="Google Shape;105;p32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6" name="Google Shape;10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2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3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3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3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34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2" name="Google Shape;122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4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8" name="Google Shape;128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4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7" name="Google Shape;157;p4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8" name="Google Shape;158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4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3" name="Google Shape;163;p4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4" name="Google Shape;164;p44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4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9" name="Google Shape;169;p4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0" name="Google Shape;170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5" name="Google Shape;175;p4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6" name="Google Shape;176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4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4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2" name="Google Shape;182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4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7" name="Google Shape;187;p4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8" name="Google Shape;188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4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4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4" name="Google Shape;194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5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5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9" name="Google Shape;199;p5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0" name="Google Shape;200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5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2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"/>
          <p:cNvSpPr txBox="1">
            <a:spLocks noGrp="1"/>
          </p:cNvSpPr>
          <p:nvPr>
            <p:ph type="subTitle" idx="1"/>
          </p:nvPr>
        </p:nvSpPr>
        <p:spPr>
          <a:xfrm>
            <a:off x="1524000" y="1707703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CD79"/>
              </a:buClr>
              <a:buSzPts val="9600"/>
              <a:buNone/>
            </a:pPr>
            <a:r>
              <a:rPr lang="es-ES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8" name="Google Shape;218;p1"/>
          <p:cNvSpPr txBox="1"/>
          <p:nvPr/>
        </p:nvSpPr>
        <p:spPr>
          <a:xfrm>
            <a:off x="1529260" y="3112933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9"/>
              <a:buFont typeface="Arial"/>
              <a:buNone/>
            </a:pPr>
            <a:r>
              <a:rPr lang="es-ES" sz="54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Dibujar gráficos de líneas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2162175" y="4928904"/>
            <a:ext cx="8583295" cy="1090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5º básico. Unidad 2</a:t>
            </a: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 |  </a:t>
            </a: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Capítulo 9: Datos 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Sistematización proceso de construcción de gráficos de líneas.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Páginas 184 y 185.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0" name="Google Shape;220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8CBE85D5-EF62-D789-287F-13343F461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rupo 271">
            <a:extLst>
              <a:ext uri="{FF2B5EF4-FFF2-40B4-BE49-F238E27FC236}">
                <a16:creationId xmlns:a16="http://schemas.microsoft.com/office/drawing/2014/main" id="{E05DDEAE-D659-2F66-2365-CC8D8A0A3175}"/>
              </a:ext>
            </a:extLst>
          </p:cNvPr>
          <p:cNvGrpSpPr/>
          <p:nvPr/>
        </p:nvGrpSpPr>
        <p:grpSpPr>
          <a:xfrm>
            <a:off x="385762" y="1573768"/>
            <a:ext cx="7587815" cy="4627416"/>
            <a:chOff x="385762" y="1573768"/>
            <a:chExt cx="7587815" cy="4627416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B12CCD0A-AFA7-0B91-8615-A18F5F352E8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89106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25E17D30-BBB0-A597-7AAE-C41A9ACBCD87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l="941" t="-25557" r="11402" b="-1"/>
            <a:stretch/>
          </p:blipFill>
          <p:spPr>
            <a:xfrm>
              <a:off x="4523819" y="4499848"/>
              <a:ext cx="2400147" cy="50069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518AD87D-3579-D721-D926-AB72E15A6F30}"/>
                </a:ext>
              </a:extLst>
            </p:cNvPr>
            <p:cNvCxnSpPr/>
            <p:nvPr/>
          </p:nvCxnSpPr>
          <p:spPr>
            <a:xfrm>
              <a:off x="1768456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9BA39DA6-6012-B313-4536-1D982C5B9E3E}"/>
                </a:ext>
              </a:extLst>
            </p:cNvPr>
            <p:cNvCxnSpPr/>
            <p:nvPr/>
          </p:nvCxnSpPr>
          <p:spPr>
            <a:xfrm>
              <a:off x="1768456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2E8679F9-31B0-3D46-8CFB-FDC389B23531}"/>
                </a:ext>
              </a:extLst>
            </p:cNvPr>
            <p:cNvCxnSpPr/>
            <p:nvPr/>
          </p:nvCxnSpPr>
          <p:spPr>
            <a:xfrm>
              <a:off x="1768456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266863DA-1E79-78E2-0593-615901CC6243}"/>
                </a:ext>
              </a:extLst>
            </p:cNvPr>
            <p:cNvSpPr txBox="1"/>
            <p:nvPr/>
          </p:nvSpPr>
          <p:spPr>
            <a:xfrm>
              <a:off x="7132762" y="4874467"/>
              <a:ext cx="840815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C1C3812F-184C-EFE9-2C4F-ED6010F8069F}"/>
                </a:ext>
              </a:extLst>
            </p:cNvPr>
            <p:cNvSpPr txBox="1"/>
            <p:nvPr/>
          </p:nvSpPr>
          <p:spPr>
            <a:xfrm>
              <a:off x="385762" y="1573768"/>
              <a:ext cx="1439617" cy="523180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>
              <a:extLst>
                <a:ext uri="{FF2B5EF4-FFF2-40B4-BE49-F238E27FC236}">
                  <a16:creationId xmlns:a16="http://schemas.microsoft.com/office/drawing/2014/main" id="{560EAAD8-D58A-BB64-6157-323B13551C3C}"/>
                </a:ext>
              </a:extLst>
            </p:cNvPr>
            <p:cNvCxnSpPr/>
            <p:nvPr/>
          </p:nvCxnSpPr>
          <p:spPr>
            <a:xfrm>
              <a:off x="1761297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>
              <a:extLst>
                <a:ext uri="{FF2B5EF4-FFF2-40B4-BE49-F238E27FC236}">
                  <a16:creationId xmlns:a16="http://schemas.microsoft.com/office/drawing/2014/main" id="{559F4730-DE89-382F-C930-F69D1DC9157E}"/>
                </a:ext>
              </a:extLst>
            </p:cNvPr>
            <p:cNvCxnSpPr/>
            <p:nvPr/>
          </p:nvCxnSpPr>
          <p:spPr>
            <a:xfrm>
              <a:off x="1761297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>
              <a:extLst>
                <a:ext uri="{FF2B5EF4-FFF2-40B4-BE49-F238E27FC236}">
                  <a16:creationId xmlns:a16="http://schemas.microsoft.com/office/drawing/2014/main" id="{215942F6-F8F8-A52A-A690-BB0EFD4794FC}"/>
                </a:ext>
              </a:extLst>
            </p:cNvPr>
            <p:cNvCxnSpPr/>
            <p:nvPr/>
          </p:nvCxnSpPr>
          <p:spPr>
            <a:xfrm>
              <a:off x="1769552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>
              <a:extLst>
                <a:ext uri="{FF2B5EF4-FFF2-40B4-BE49-F238E27FC236}">
                  <a16:creationId xmlns:a16="http://schemas.microsoft.com/office/drawing/2014/main" id="{2F1A454D-ACD2-B55E-096F-9159BDC6C3C7}"/>
                </a:ext>
              </a:extLst>
            </p:cNvPr>
            <p:cNvCxnSpPr/>
            <p:nvPr/>
          </p:nvCxnSpPr>
          <p:spPr>
            <a:xfrm>
              <a:off x="1761297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01" name="Google Shape;301;p8">
              <a:extLst>
                <a:ext uri="{FF2B5EF4-FFF2-40B4-BE49-F238E27FC236}">
                  <a16:creationId xmlns:a16="http://schemas.microsoft.com/office/drawing/2014/main" id="{CCE003FB-1492-3D42-2D5E-0948443B26A9}"/>
                </a:ext>
              </a:extLst>
            </p:cNvPr>
            <p:cNvSpPr/>
            <p:nvPr/>
          </p:nvSpPr>
          <p:spPr>
            <a:xfrm>
              <a:off x="782127" y="4147997"/>
              <a:ext cx="1048559" cy="33851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8">
              <a:extLst>
                <a:ext uri="{FF2B5EF4-FFF2-40B4-BE49-F238E27FC236}">
                  <a16:creationId xmlns:a16="http://schemas.microsoft.com/office/drawing/2014/main" id="{4B820E8E-2775-DA9A-0629-4EC99C1E76C1}"/>
                </a:ext>
              </a:extLst>
            </p:cNvPr>
            <p:cNvSpPr/>
            <p:nvPr/>
          </p:nvSpPr>
          <p:spPr>
            <a:xfrm>
              <a:off x="782127" y="3576496"/>
              <a:ext cx="1048559" cy="351853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8">
              <a:extLst>
                <a:ext uri="{FF2B5EF4-FFF2-40B4-BE49-F238E27FC236}">
                  <a16:creationId xmlns:a16="http://schemas.microsoft.com/office/drawing/2014/main" id="{840C4FAB-E041-0A31-844F-F5A156BE7725}"/>
                </a:ext>
              </a:extLst>
            </p:cNvPr>
            <p:cNvSpPr/>
            <p:nvPr/>
          </p:nvSpPr>
          <p:spPr>
            <a:xfrm>
              <a:off x="782127" y="3004997"/>
              <a:ext cx="1048559" cy="35058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>
              <a:extLst>
                <a:ext uri="{FF2B5EF4-FFF2-40B4-BE49-F238E27FC236}">
                  <a16:creationId xmlns:a16="http://schemas.microsoft.com/office/drawing/2014/main" id="{58CDB9F7-C404-B6F6-DE57-F87A523E1ABC}"/>
                </a:ext>
              </a:extLst>
            </p:cNvPr>
            <p:cNvSpPr/>
            <p:nvPr/>
          </p:nvSpPr>
          <p:spPr>
            <a:xfrm>
              <a:off x="782127" y="2433497"/>
              <a:ext cx="1048559" cy="30622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8">
              <a:extLst>
                <a:ext uri="{FF2B5EF4-FFF2-40B4-BE49-F238E27FC236}">
                  <a16:creationId xmlns:a16="http://schemas.microsoft.com/office/drawing/2014/main" id="{6A2F2B02-5E1F-1E56-864A-018E0EE4A6BB}"/>
                </a:ext>
              </a:extLst>
            </p:cNvPr>
            <p:cNvSpPr txBox="1"/>
            <p:nvPr/>
          </p:nvSpPr>
          <p:spPr>
            <a:xfrm>
              <a:off x="960181" y="4161334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1 800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6" name="Google Shape;306;p8">
              <a:extLst>
                <a:ext uri="{FF2B5EF4-FFF2-40B4-BE49-F238E27FC236}">
                  <a16:creationId xmlns:a16="http://schemas.microsoft.com/office/drawing/2014/main" id="{6B1EB142-F118-F960-C24F-417A7F795755}"/>
                </a:ext>
              </a:extLst>
            </p:cNvPr>
            <p:cNvSpPr txBox="1"/>
            <p:nvPr/>
          </p:nvSpPr>
          <p:spPr>
            <a:xfrm>
              <a:off x="960181" y="3589835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2 200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7" name="Google Shape;307;p8">
              <a:extLst>
                <a:ext uri="{FF2B5EF4-FFF2-40B4-BE49-F238E27FC236}">
                  <a16:creationId xmlns:a16="http://schemas.microsoft.com/office/drawing/2014/main" id="{6A923595-0611-97E7-BC22-A27099A29C2B}"/>
                </a:ext>
              </a:extLst>
            </p:cNvPr>
            <p:cNvSpPr txBox="1"/>
            <p:nvPr/>
          </p:nvSpPr>
          <p:spPr>
            <a:xfrm>
              <a:off x="960181" y="3017066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2 600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8" name="Google Shape;308;p8">
              <a:extLst>
                <a:ext uri="{FF2B5EF4-FFF2-40B4-BE49-F238E27FC236}">
                  <a16:creationId xmlns:a16="http://schemas.microsoft.com/office/drawing/2014/main" id="{902F1460-D96A-C37C-7FF3-2A70848622E2}"/>
                </a:ext>
              </a:extLst>
            </p:cNvPr>
            <p:cNvSpPr txBox="1"/>
            <p:nvPr/>
          </p:nvSpPr>
          <p:spPr>
            <a:xfrm>
              <a:off x="960181" y="2446837"/>
              <a:ext cx="9630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3 000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cxnSp>
          <p:nvCxnSpPr>
            <p:cNvPr id="309" name="Google Shape;309;p8">
              <a:extLst>
                <a:ext uri="{FF2B5EF4-FFF2-40B4-BE49-F238E27FC236}">
                  <a16:creationId xmlns:a16="http://schemas.microsoft.com/office/drawing/2014/main" id="{0EE8725B-C29E-BD51-44E2-BADA3F7EC731}"/>
                </a:ext>
              </a:extLst>
            </p:cNvPr>
            <p:cNvCxnSpPr/>
            <p:nvPr/>
          </p:nvCxnSpPr>
          <p:spPr>
            <a:xfrm>
              <a:off x="1817177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>
              <a:extLst>
                <a:ext uri="{FF2B5EF4-FFF2-40B4-BE49-F238E27FC236}">
                  <a16:creationId xmlns:a16="http://schemas.microsoft.com/office/drawing/2014/main" id="{2BD1FBFA-B2F0-9ECC-B942-2FEDEF413078}"/>
                </a:ext>
              </a:extLst>
            </p:cNvPr>
            <p:cNvCxnSpPr/>
            <p:nvPr/>
          </p:nvCxnSpPr>
          <p:spPr>
            <a:xfrm>
              <a:off x="1817177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>
              <a:extLst>
                <a:ext uri="{FF2B5EF4-FFF2-40B4-BE49-F238E27FC236}">
                  <a16:creationId xmlns:a16="http://schemas.microsoft.com/office/drawing/2014/main" id="{A5563A8B-F15F-B854-640F-B937CAFE3E88}"/>
                </a:ext>
              </a:extLst>
            </p:cNvPr>
            <p:cNvCxnSpPr/>
            <p:nvPr/>
          </p:nvCxnSpPr>
          <p:spPr>
            <a:xfrm>
              <a:off x="1817812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2" name="Google Shape;312;p8">
              <a:extLst>
                <a:ext uri="{FF2B5EF4-FFF2-40B4-BE49-F238E27FC236}">
                  <a16:creationId xmlns:a16="http://schemas.microsoft.com/office/drawing/2014/main" id="{44EBE060-03EE-5D8E-5BD5-0047C779DDB8}"/>
                </a:ext>
              </a:extLst>
            </p:cNvPr>
            <p:cNvCxnSpPr/>
            <p:nvPr/>
          </p:nvCxnSpPr>
          <p:spPr>
            <a:xfrm>
              <a:off x="1817177" y="4563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3" name="Google Shape;313;p8">
              <a:extLst>
                <a:ext uri="{FF2B5EF4-FFF2-40B4-BE49-F238E27FC236}">
                  <a16:creationId xmlns:a16="http://schemas.microsoft.com/office/drawing/2014/main" id="{F2DB132C-E00A-ECC3-190A-2352BA96DD85}"/>
                </a:ext>
              </a:extLst>
            </p:cNvPr>
            <p:cNvCxnSpPr/>
            <p:nvPr/>
          </p:nvCxnSpPr>
          <p:spPr>
            <a:xfrm>
              <a:off x="1817177" y="4452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4" name="Google Shape;314;p8">
              <a:extLst>
                <a:ext uri="{FF2B5EF4-FFF2-40B4-BE49-F238E27FC236}">
                  <a16:creationId xmlns:a16="http://schemas.microsoft.com/office/drawing/2014/main" id="{A7F8DA87-4FE3-D010-BA1D-0AD0495F2A3D}"/>
                </a:ext>
              </a:extLst>
            </p:cNvPr>
            <p:cNvCxnSpPr/>
            <p:nvPr/>
          </p:nvCxnSpPr>
          <p:spPr>
            <a:xfrm>
              <a:off x="1817177" y="466425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>
              <a:extLst>
                <a:ext uri="{FF2B5EF4-FFF2-40B4-BE49-F238E27FC236}">
                  <a16:creationId xmlns:a16="http://schemas.microsoft.com/office/drawing/2014/main" id="{ABAEC9E8-47B5-3E3A-1A43-2E7A530DD96E}"/>
                </a:ext>
              </a:extLst>
            </p:cNvPr>
            <p:cNvCxnSpPr/>
            <p:nvPr/>
          </p:nvCxnSpPr>
          <p:spPr>
            <a:xfrm>
              <a:off x="1817177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>
              <a:extLst>
                <a:ext uri="{FF2B5EF4-FFF2-40B4-BE49-F238E27FC236}">
                  <a16:creationId xmlns:a16="http://schemas.microsoft.com/office/drawing/2014/main" id="{9A4E7ACF-AFB2-AB18-E4A1-A583369D0627}"/>
                </a:ext>
              </a:extLst>
            </p:cNvPr>
            <p:cNvCxnSpPr/>
            <p:nvPr/>
          </p:nvCxnSpPr>
          <p:spPr>
            <a:xfrm>
              <a:off x="1824162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>
              <a:extLst>
                <a:ext uri="{FF2B5EF4-FFF2-40B4-BE49-F238E27FC236}">
                  <a16:creationId xmlns:a16="http://schemas.microsoft.com/office/drawing/2014/main" id="{DFF8C8D1-2F75-56F2-C150-A26EA5CC6798}"/>
                </a:ext>
              </a:extLst>
            </p:cNvPr>
            <p:cNvCxnSpPr/>
            <p:nvPr/>
          </p:nvCxnSpPr>
          <p:spPr>
            <a:xfrm>
              <a:off x="1819082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>
              <a:extLst>
                <a:ext uri="{FF2B5EF4-FFF2-40B4-BE49-F238E27FC236}">
                  <a16:creationId xmlns:a16="http://schemas.microsoft.com/office/drawing/2014/main" id="{F8E16BBD-8E94-5025-C8DD-426FCFDB41CE}"/>
                </a:ext>
              </a:extLst>
            </p:cNvPr>
            <p:cNvCxnSpPr/>
            <p:nvPr/>
          </p:nvCxnSpPr>
          <p:spPr>
            <a:xfrm>
              <a:off x="1824162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>
              <a:extLst>
                <a:ext uri="{FF2B5EF4-FFF2-40B4-BE49-F238E27FC236}">
                  <a16:creationId xmlns:a16="http://schemas.microsoft.com/office/drawing/2014/main" id="{1C3D32F3-0401-EA96-FD77-6B97A2061E7A}"/>
                </a:ext>
              </a:extLst>
            </p:cNvPr>
            <p:cNvCxnSpPr/>
            <p:nvPr/>
          </p:nvCxnSpPr>
          <p:spPr>
            <a:xfrm>
              <a:off x="1824162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>
              <a:extLst>
                <a:ext uri="{FF2B5EF4-FFF2-40B4-BE49-F238E27FC236}">
                  <a16:creationId xmlns:a16="http://schemas.microsoft.com/office/drawing/2014/main" id="{E127C736-0587-0327-8FEB-033C76665C3C}"/>
                </a:ext>
              </a:extLst>
            </p:cNvPr>
            <p:cNvCxnSpPr/>
            <p:nvPr/>
          </p:nvCxnSpPr>
          <p:spPr>
            <a:xfrm>
              <a:off x="1826067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>
              <a:extLst>
                <a:ext uri="{FF2B5EF4-FFF2-40B4-BE49-F238E27FC236}">
                  <a16:creationId xmlns:a16="http://schemas.microsoft.com/office/drawing/2014/main" id="{BB6604A4-CEB3-852E-B323-FBAA5BD55519}"/>
                </a:ext>
              </a:extLst>
            </p:cNvPr>
            <p:cNvCxnSpPr/>
            <p:nvPr/>
          </p:nvCxnSpPr>
          <p:spPr>
            <a:xfrm>
              <a:off x="1826067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>
              <a:extLst>
                <a:ext uri="{FF2B5EF4-FFF2-40B4-BE49-F238E27FC236}">
                  <a16:creationId xmlns:a16="http://schemas.microsoft.com/office/drawing/2014/main" id="{328F9699-0AA6-B603-48CC-F908686B5998}"/>
                </a:ext>
              </a:extLst>
            </p:cNvPr>
            <p:cNvCxnSpPr/>
            <p:nvPr/>
          </p:nvCxnSpPr>
          <p:spPr>
            <a:xfrm>
              <a:off x="1826067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>
              <a:extLst>
                <a:ext uri="{FF2B5EF4-FFF2-40B4-BE49-F238E27FC236}">
                  <a16:creationId xmlns:a16="http://schemas.microsoft.com/office/drawing/2014/main" id="{393EAED8-DAE8-73BB-F535-99249FA8A727}"/>
                </a:ext>
              </a:extLst>
            </p:cNvPr>
            <p:cNvCxnSpPr/>
            <p:nvPr/>
          </p:nvCxnSpPr>
          <p:spPr>
            <a:xfrm>
              <a:off x="1827972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24" name="Google Shape;324;p8">
              <a:extLst>
                <a:ext uri="{FF2B5EF4-FFF2-40B4-BE49-F238E27FC236}">
                  <a16:creationId xmlns:a16="http://schemas.microsoft.com/office/drawing/2014/main" id="{BDCB9730-27CE-BFE1-D452-B15C7BCC75B6}"/>
                </a:ext>
              </a:extLst>
            </p:cNvPr>
            <p:cNvSpPr txBox="1"/>
            <p:nvPr/>
          </p:nvSpPr>
          <p:spPr>
            <a:xfrm>
              <a:off x="917052" y="4927138"/>
              <a:ext cx="763774" cy="338514"/>
            </a:xfrm>
            <a:prstGeom prst="rect">
              <a:avLst/>
            </a:prstGeom>
            <a:solidFill>
              <a:srgbClr val="C00000">
                <a:alpha val="1568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1 500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25" name="Google Shape;325;p8">
              <a:extLst>
                <a:ext uri="{FF2B5EF4-FFF2-40B4-BE49-F238E27FC236}">
                  <a16:creationId xmlns:a16="http://schemas.microsoft.com/office/drawing/2014/main" id="{9B88A223-44C7-BA81-0502-A6EA8BC6E904}"/>
                </a:ext>
              </a:extLst>
            </p:cNvPr>
            <p:cNvSpPr/>
            <p:nvPr/>
          </p:nvSpPr>
          <p:spPr>
            <a:xfrm rot="300000">
              <a:off x="1467927" y="4600117"/>
              <a:ext cx="343535" cy="395605"/>
            </a:xfrm>
            <a:prstGeom prst="bentArrow">
              <a:avLst>
                <a:gd name="adj1" fmla="val 9717"/>
                <a:gd name="adj2" fmla="val 17377"/>
                <a:gd name="adj3" fmla="val 25000"/>
                <a:gd name="adj4" fmla="val 75000"/>
              </a:avLst>
            </a:prstGeom>
            <a:solidFill>
              <a:srgbClr val="00B40E"/>
            </a:soli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2" name="Google Shape;372;p9">
              <a:extLst>
                <a:ext uri="{FF2B5EF4-FFF2-40B4-BE49-F238E27FC236}">
                  <a16:creationId xmlns:a16="http://schemas.microsoft.com/office/drawing/2014/main" id="{90A539E0-698D-4FB9-CC96-E0F0227540C2}"/>
                </a:ext>
              </a:extLst>
            </p:cNvPr>
            <p:cNvCxnSpPr/>
            <p:nvPr/>
          </p:nvCxnSpPr>
          <p:spPr>
            <a:xfrm>
              <a:off x="221036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81" name="Google Shape;381;p9">
              <a:extLst>
                <a:ext uri="{FF2B5EF4-FFF2-40B4-BE49-F238E27FC236}">
                  <a16:creationId xmlns:a16="http://schemas.microsoft.com/office/drawing/2014/main" id="{271F156E-D2DB-3255-6986-0C55309F8E3B}"/>
                </a:ext>
              </a:extLst>
            </p:cNvPr>
            <p:cNvSpPr txBox="1"/>
            <p:nvPr/>
          </p:nvSpPr>
          <p:spPr>
            <a:xfrm rot="-5400000">
              <a:off x="180196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1996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2" name="Google Shape;382;p9">
              <a:extLst>
                <a:ext uri="{FF2B5EF4-FFF2-40B4-BE49-F238E27FC236}">
                  <a16:creationId xmlns:a16="http://schemas.microsoft.com/office/drawing/2014/main" id="{1FAF1D09-AB18-40DF-FEC0-EF823AAD54B3}"/>
                </a:ext>
              </a:extLst>
            </p:cNvPr>
            <p:cNvSpPr txBox="1"/>
            <p:nvPr/>
          </p:nvSpPr>
          <p:spPr>
            <a:xfrm rot="-5400000">
              <a:off x="225662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3" name="Google Shape;383;p9">
              <a:extLst>
                <a:ext uri="{FF2B5EF4-FFF2-40B4-BE49-F238E27FC236}">
                  <a16:creationId xmlns:a16="http://schemas.microsoft.com/office/drawing/2014/main" id="{1CC0B100-01E3-E02A-C345-4B4D4BBBA05F}"/>
                </a:ext>
              </a:extLst>
            </p:cNvPr>
            <p:cNvSpPr txBox="1"/>
            <p:nvPr/>
          </p:nvSpPr>
          <p:spPr>
            <a:xfrm rot="-5400000">
              <a:off x="270302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1998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4" name="Google Shape;384;p9">
              <a:extLst>
                <a:ext uri="{FF2B5EF4-FFF2-40B4-BE49-F238E27FC236}">
                  <a16:creationId xmlns:a16="http://schemas.microsoft.com/office/drawing/2014/main" id="{00C06445-98A4-3171-FE54-F13F870C7B6D}"/>
                </a:ext>
              </a:extLst>
            </p:cNvPr>
            <p:cNvSpPr txBox="1"/>
            <p:nvPr/>
          </p:nvSpPr>
          <p:spPr>
            <a:xfrm rot="-5400000">
              <a:off x="3120857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1999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5" name="Google Shape;385;p9">
              <a:extLst>
                <a:ext uri="{FF2B5EF4-FFF2-40B4-BE49-F238E27FC236}">
                  <a16:creationId xmlns:a16="http://schemas.microsoft.com/office/drawing/2014/main" id="{CC4409A3-A9D5-238B-35F2-D474E6789988}"/>
                </a:ext>
              </a:extLst>
            </p:cNvPr>
            <p:cNvSpPr txBox="1"/>
            <p:nvPr/>
          </p:nvSpPr>
          <p:spPr>
            <a:xfrm rot="-5400000">
              <a:off x="3489709" y="5559034"/>
              <a:ext cx="9303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2000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6" name="Google Shape;386;p9">
              <a:extLst>
                <a:ext uri="{FF2B5EF4-FFF2-40B4-BE49-F238E27FC236}">
                  <a16:creationId xmlns:a16="http://schemas.microsoft.com/office/drawing/2014/main" id="{997944AE-F351-BA15-0E9A-2E02E80123FE}"/>
                </a:ext>
              </a:extLst>
            </p:cNvPr>
            <p:cNvSpPr txBox="1"/>
            <p:nvPr/>
          </p:nvSpPr>
          <p:spPr>
            <a:xfrm rot="-5400000">
              <a:off x="3983187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2001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7" name="Google Shape;387;p9">
              <a:extLst>
                <a:ext uri="{FF2B5EF4-FFF2-40B4-BE49-F238E27FC236}">
                  <a16:creationId xmlns:a16="http://schemas.microsoft.com/office/drawing/2014/main" id="{823B607F-54F9-13BF-1BB8-B3AC7E555AEA}"/>
                </a:ext>
              </a:extLst>
            </p:cNvPr>
            <p:cNvSpPr txBox="1"/>
            <p:nvPr/>
          </p:nvSpPr>
          <p:spPr>
            <a:xfrm rot="-5400000">
              <a:off x="4362680" y="5550934"/>
              <a:ext cx="914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2002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8" name="Google Shape;388;p9">
              <a:extLst>
                <a:ext uri="{FF2B5EF4-FFF2-40B4-BE49-F238E27FC236}">
                  <a16:creationId xmlns:a16="http://schemas.microsoft.com/office/drawing/2014/main" id="{8BCF68D1-E77D-E80D-034D-01531E69BC35}"/>
                </a:ext>
              </a:extLst>
            </p:cNvPr>
            <p:cNvSpPr txBox="1"/>
            <p:nvPr/>
          </p:nvSpPr>
          <p:spPr>
            <a:xfrm rot="-5400000">
              <a:off x="4771752" y="55504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2003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9" name="Google Shape;389;p9">
              <a:extLst>
                <a:ext uri="{FF2B5EF4-FFF2-40B4-BE49-F238E27FC236}">
                  <a16:creationId xmlns:a16="http://schemas.microsoft.com/office/drawing/2014/main" id="{5FF676BC-9C74-8045-4D3B-DC29C892CBB7}"/>
                </a:ext>
              </a:extLst>
            </p:cNvPr>
            <p:cNvSpPr txBox="1"/>
            <p:nvPr/>
          </p:nvSpPr>
          <p:spPr>
            <a:xfrm rot="-5400000">
              <a:off x="5167028" y="55675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2004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0" name="Google Shape;390;p9">
              <a:extLst>
                <a:ext uri="{FF2B5EF4-FFF2-40B4-BE49-F238E27FC236}">
                  <a16:creationId xmlns:a16="http://schemas.microsoft.com/office/drawing/2014/main" id="{38179CFA-EB1B-C949-248A-E4924D0638E1}"/>
                </a:ext>
              </a:extLst>
            </p:cNvPr>
            <p:cNvSpPr txBox="1"/>
            <p:nvPr/>
          </p:nvSpPr>
          <p:spPr>
            <a:xfrm rot="-5400000">
              <a:off x="5602680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2005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1" name="Google Shape;391;p9">
              <a:extLst>
                <a:ext uri="{FF2B5EF4-FFF2-40B4-BE49-F238E27FC236}">
                  <a16:creationId xmlns:a16="http://schemas.microsoft.com/office/drawing/2014/main" id="{FDF861D3-9B5F-ED8F-B10E-534AFB5F5C57}"/>
                </a:ext>
              </a:extLst>
            </p:cNvPr>
            <p:cNvSpPr txBox="1"/>
            <p:nvPr/>
          </p:nvSpPr>
          <p:spPr>
            <a:xfrm rot="-5400000">
              <a:off x="6051758" y="5542384"/>
              <a:ext cx="8970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2006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2" name="Google Shape;392;p9">
              <a:extLst>
                <a:ext uri="{FF2B5EF4-FFF2-40B4-BE49-F238E27FC236}">
                  <a16:creationId xmlns:a16="http://schemas.microsoft.com/office/drawing/2014/main" id="{5551455C-6C4A-CADD-249E-ED21CCC5FB32}"/>
                </a:ext>
              </a:extLst>
            </p:cNvPr>
            <p:cNvSpPr txBox="1"/>
            <p:nvPr/>
          </p:nvSpPr>
          <p:spPr>
            <a:xfrm rot="-5400000">
              <a:off x="6468186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DF533D46-F3F3-5BAF-53BB-94D5EC31CC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02441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69" name="Google Shape;369;p9">
              <a:extLst>
                <a:ext uri="{FF2B5EF4-FFF2-40B4-BE49-F238E27FC236}">
                  <a16:creationId xmlns:a16="http://schemas.microsoft.com/office/drawing/2014/main" id="{FD61EE2C-E2FE-FE6B-83C7-A6536947165E}"/>
                </a:ext>
              </a:extLst>
            </p:cNvPr>
            <p:cNvCxnSpPr/>
            <p:nvPr/>
          </p:nvCxnSpPr>
          <p:spPr>
            <a:xfrm>
              <a:off x="439158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0" name="Google Shape;370;p9">
              <a:extLst>
                <a:ext uri="{FF2B5EF4-FFF2-40B4-BE49-F238E27FC236}">
                  <a16:creationId xmlns:a16="http://schemas.microsoft.com/office/drawing/2014/main" id="{8C00AD85-270E-8CA2-C58B-8404EDE543ED}"/>
                </a:ext>
              </a:extLst>
            </p:cNvPr>
            <p:cNvCxnSpPr/>
            <p:nvPr/>
          </p:nvCxnSpPr>
          <p:spPr>
            <a:xfrm>
              <a:off x="311142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1" name="Google Shape;371;p9">
              <a:extLst>
                <a:ext uri="{FF2B5EF4-FFF2-40B4-BE49-F238E27FC236}">
                  <a16:creationId xmlns:a16="http://schemas.microsoft.com/office/drawing/2014/main" id="{3A0895AE-EAC6-A720-F4EA-F08EB5D1BCB8}"/>
                </a:ext>
              </a:extLst>
            </p:cNvPr>
            <p:cNvCxnSpPr/>
            <p:nvPr/>
          </p:nvCxnSpPr>
          <p:spPr>
            <a:xfrm>
              <a:off x="266502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3" name="Google Shape;373;p9">
              <a:extLst>
                <a:ext uri="{FF2B5EF4-FFF2-40B4-BE49-F238E27FC236}">
                  <a16:creationId xmlns:a16="http://schemas.microsoft.com/office/drawing/2014/main" id="{D6E62CF2-6B72-4FAB-8B73-5099C923084D}"/>
                </a:ext>
              </a:extLst>
            </p:cNvPr>
            <p:cNvCxnSpPr/>
            <p:nvPr/>
          </p:nvCxnSpPr>
          <p:spPr>
            <a:xfrm>
              <a:off x="396169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4" name="Google Shape;374;p9">
              <a:extLst>
                <a:ext uri="{FF2B5EF4-FFF2-40B4-BE49-F238E27FC236}">
                  <a16:creationId xmlns:a16="http://schemas.microsoft.com/office/drawing/2014/main" id="{F2799C06-33C2-8845-A24D-40F3313F38BC}"/>
                </a:ext>
              </a:extLst>
            </p:cNvPr>
            <p:cNvCxnSpPr/>
            <p:nvPr/>
          </p:nvCxnSpPr>
          <p:spPr>
            <a:xfrm>
              <a:off x="352925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5" name="Google Shape;375;p9">
              <a:extLst>
                <a:ext uri="{FF2B5EF4-FFF2-40B4-BE49-F238E27FC236}">
                  <a16:creationId xmlns:a16="http://schemas.microsoft.com/office/drawing/2014/main" id="{F9059BA4-C800-1F7F-2116-F55FAB9AB260}"/>
                </a:ext>
              </a:extLst>
            </p:cNvPr>
            <p:cNvCxnSpPr/>
            <p:nvPr/>
          </p:nvCxnSpPr>
          <p:spPr>
            <a:xfrm>
              <a:off x="523550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6" name="Google Shape;376;p9">
              <a:extLst>
                <a:ext uri="{FF2B5EF4-FFF2-40B4-BE49-F238E27FC236}">
                  <a16:creationId xmlns:a16="http://schemas.microsoft.com/office/drawing/2014/main" id="{BA4B310D-DEA9-CD7D-D02D-BC07E18AAFC7}"/>
                </a:ext>
              </a:extLst>
            </p:cNvPr>
            <p:cNvCxnSpPr/>
            <p:nvPr/>
          </p:nvCxnSpPr>
          <p:spPr>
            <a:xfrm>
              <a:off x="482656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7" name="Google Shape;377;p9">
              <a:extLst>
                <a:ext uri="{FF2B5EF4-FFF2-40B4-BE49-F238E27FC236}">
                  <a16:creationId xmlns:a16="http://schemas.microsoft.com/office/drawing/2014/main" id="{8D0490E4-3A01-AB65-416D-30FDFAC9F12E}"/>
                </a:ext>
              </a:extLst>
            </p:cNvPr>
            <p:cNvCxnSpPr/>
            <p:nvPr/>
          </p:nvCxnSpPr>
          <p:spPr>
            <a:xfrm>
              <a:off x="605846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8" name="Google Shape;378;p9">
              <a:extLst>
                <a:ext uri="{FF2B5EF4-FFF2-40B4-BE49-F238E27FC236}">
                  <a16:creationId xmlns:a16="http://schemas.microsoft.com/office/drawing/2014/main" id="{4C33FBCD-D449-7C1E-D354-CB39E905DEB2}"/>
                </a:ext>
              </a:extLst>
            </p:cNvPr>
            <p:cNvCxnSpPr/>
            <p:nvPr/>
          </p:nvCxnSpPr>
          <p:spPr>
            <a:xfrm>
              <a:off x="565904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9" name="Google Shape;379;p9">
              <a:extLst>
                <a:ext uri="{FF2B5EF4-FFF2-40B4-BE49-F238E27FC236}">
                  <a16:creationId xmlns:a16="http://schemas.microsoft.com/office/drawing/2014/main" id="{8F6BE060-DFE2-8BA9-BC08-3BAA850016AF}"/>
                </a:ext>
              </a:extLst>
            </p:cNvPr>
            <p:cNvCxnSpPr/>
            <p:nvPr/>
          </p:nvCxnSpPr>
          <p:spPr>
            <a:xfrm>
              <a:off x="692396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80" name="Google Shape;380;p9">
              <a:extLst>
                <a:ext uri="{FF2B5EF4-FFF2-40B4-BE49-F238E27FC236}">
                  <a16:creationId xmlns:a16="http://schemas.microsoft.com/office/drawing/2014/main" id="{8F4A9F14-D9B8-7006-C9CD-564EA95470E1}"/>
                </a:ext>
              </a:extLst>
            </p:cNvPr>
            <p:cNvCxnSpPr/>
            <p:nvPr/>
          </p:nvCxnSpPr>
          <p:spPr>
            <a:xfrm>
              <a:off x="6506771" y="5077142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pic>
        <p:nvPicPr>
          <p:cNvPr id="270" name="Google Shape;270;p7" descr="Captura de pantalla 2023-10-17 a las 11.40.27">
            <a:extLst>
              <a:ext uri="{FF2B5EF4-FFF2-40B4-BE49-F238E27FC236}">
                <a16:creationId xmlns:a16="http://schemas.microsoft.com/office/drawing/2014/main" id="{8A63DC11-29A9-0A3E-315F-D9F6538C83A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85105" y="987995"/>
            <a:ext cx="392239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7">
            <a:extLst>
              <a:ext uri="{FF2B5EF4-FFF2-40B4-BE49-F238E27FC236}">
                <a16:creationId xmlns:a16="http://schemas.microsoft.com/office/drawing/2014/main" id="{FCE346DA-8797-D177-7321-ACE075C821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594" y="578210"/>
            <a:ext cx="4838405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¿Cómo dibujamos los puntos de nuestro gráfico?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79" name="Google Shape;279;p7">
            <a:extLst>
              <a:ext uri="{FF2B5EF4-FFF2-40B4-BE49-F238E27FC236}">
                <a16:creationId xmlns:a16="http://schemas.microsoft.com/office/drawing/2014/main" id="{9E791080-2CCA-5E22-5114-692CBC1B39BA}"/>
              </a:ext>
            </a:extLst>
          </p:cNvPr>
          <p:cNvCxnSpPr/>
          <p:nvPr/>
        </p:nvCxnSpPr>
        <p:spPr>
          <a:xfrm>
            <a:off x="1776711" y="3198037"/>
            <a:ext cx="22542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" name="Google Shape;248;p5">
            <a:extLst>
              <a:ext uri="{FF2B5EF4-FFF2-40B4-BE49-F238E27FC236}">
                <a16:creationId xmlns:a16="http://schemas.microsoft.com/office/drawing/2014/main" id="{549C345A-BDF7-896E-1612-03C72D5D546A}"/>
              </a:ext>
            </a:extLst>
          </p:cNvPr>
          <p:cNvCxnSpPr>
            <a:cxnSpLocks/>
          </p:cNvCxnSpPr>
          <p:nvPr/>
        </p:nvCxnSpPr>
        <p:spPr>
          <a:xfrm>
            <a:off x="1902441" y="5136057"/>
            <a:ext cx="5199434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" name="Elipse 5">
            <a:extLst>
              <a:ext uri="{FF2B5EF4-FFF2-40B4-BE49-F238E27FC236}">
                <a16:creationId xmlns:a16="http://schemas.microsoft.com/office/drawing/2014/main" id="{5A69745A-8686-B9B8-FFD3-308B8EC403AD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7FADD434-4561-B521-2087-95BE84325CFD}"/>
              </a:ext>
            </a:extLst>
          </p:cNvPr>
          <p:cNvSpPr/>
          <p:nvPr/>
        </p:nvSpPr>
        <p:spPr>
          <a:xfrm>
            <a:off x="7985105" y="5665322"/>
            <a:ext cx="3662045" cy="859227"/>
          </a:xfrm>
          <a:prstGeom prst="wedgeRoundRectCallout">
            <a:avLst>
              <a:gd name="adj1" fmla="val 49167"/>
              <a:gd name="adj2" fmla="val -35266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¡Usa las líneas para ayudarte a encontrar la posición de cada punto!</a:t>
            </a:r>
          </a:p>
        </p:txBody>
      </p:sp>
      <p:pic>
        <p:nvPicPr>
          <p:cNvPr id="393" name="Google Shape;393;p9" descr="Icono&#10;&#10;Descripción generada automáticamente">
            <a:extLst>
              <a:ext uri="{FF2B5EF4-FFF2-40B4-BE49-F238E27FC236}">
                <a16:creationId xmlns:a16="http://schemas.microsoft.com/office/drawing/2014/main" id="{03780E34-6B8C-B692-5D22-4A63832DCB3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114859" y="4602657"/>
            <a:ext cx="1701800" cy="135318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449;p10">
            <a:extLst>
              <a:ext uri="{FF2B5EF4-FFF2-40B4-BE49-F238E27FC236}">
                <a16:creationId xmlns:a16="http://schemas.microsoft.com/office/drawing/2014/main" id="{182F4EE1-AFC6-6EC7-8D43-B5880B71849D}"/>
              </a:ext>
            </a:extLst>
          </p:cNvPr>
          <p:cNvSpPr/>
          <p:nvPr/>
        </p:nvSpPr>
        <p:spPr>
          <a:xfrm>
            <a:off x="2140828" y="232553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" name="Google Shape;462;p10">
            <a:extLst>
              <a:ext uri="{FF2B5EF4-FFF2-40B4-BE49-F238E27FC236}">
                <a16:creationId xmlns:a16="http://schemas.microsoft.com/office/drawing/2014/main" id="{6DEE999F-A236-2D1A-9145-16886FB6EFEB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2197343" y="2449355"/>
            <a:ext cx="12065" cy="2631440"/>
          </a:xfrm>
          <a:prstGeom prst="straightConnector1">
            <a:avLst/>
          </a:prstGeom>
          <a:noFill/>
          <a:ln w="9525" cap="flat" cmpd="sng">
            <a:solidFill>
              <a:srgbClr val="FF3399"/>
            </a:solidFill>
            <a:prstDash val="dash"/>
            <a:miter lim="800000"/>
            <a:headEnd type="none" w="sm" len="sm"/>
            <a:tailEnd type="none" w="sm" len="sm"/>
          </a:ln>
        </p:spPr>
      </p:cxnSp>
      <p:grpSp>
        <p:nvGrpSpPr>
          <p:cNvPr id="284" name="Grupo 283">
            <a:extLst>
              <a:ext uri="{FF2B5EF4-FFF2-40B4-BE49-F238E27FC236}">
                <a16:creationId xmlns:a16="http://schemas.microsoft.com/office/drawing/2014/main" id="{FA5E2BE7-AD95-A219-7E3E-87ABBA3CE4E9}"/>
              </a:ext>
            </a:extLst>
          </p:cNvPr>
          <p:cNvGrpSpPr/>
          <p:nvPr/>
        </p:nvGrpSpPr>
        <p:grpSpPr>
          <a:xfrm>
            <a:off x="2662163" y="2234725"/>
            <a:ext cx="4260850" cy="2918460"/>
            <a:chOff x="2662163" y="2234725"/>
            <a:chExt cx="4260850" cy="2918460"/>
          </a:xfrm>
        </p:grpSpPr>
        <p:cxnSp>
          <p:nvCxnSpPr>
            <p:cNvPr id="12" name="Google Shape;464;p10">
              <a:extLst>
                <a:ext uri="{FF2B5EF4-FFF2-40B4-BE49-F238E27FC236}">
                  <a16:creationId xmlns:a16="http://schemas.microsoft.com/office/drawing/2014/main" id="{4C3E52E2-B844-022F-7A66-504C08CEC878}"/>
                </a:ext>
              </a:extLst>
            </p:cNvPr>
            <p:cNvCxnSpPr/>
            <p:nvPr/>
          </p:nvCxnSpPr>
          <p:spPr>
            <a:xfrm>
              <a:off x="2662163" y="2273460"/>
              <a:ext cx="0" cy="287972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468;p10">
              <a:extLst>
                <a:ext uri="{FF2B5EF4-FFF2-40B4-BE49-F238E27FC236}">
                  <a16:creationId xmlns:a16="http://schemas.microsoft.com/office/drawing/2014/main" id="{2E754B31-B9A2-8650-2F14-CC7F2C6999FC}"/>
                </a:ext>
              </a:extLst>
            </p:cNvPr>
            <p:cNvCxnSpPr/>
            <p:nvPr/>
          </p:nvCxnSpPr>
          <p:spPr>
            <a:xfrm>
              <a:off x="3110473" y="2449355"/>
              <a:ext cx="0" cy="270383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470;p10">
              <a:extLst>
                <a:ext uri="{FF2B5EF4-FFF2-40B4-BE49-F238E27FC236}">
                  <a16:creationId xmlns:a16="http://schemas.microsoft.com/office/drawing/2014/main" id="{D7E818E0-11F2-824F-55F4-4FED8055D721}"/>
                </a:ext>
              </a:extLst>
            </p:cNvPr>
            <p:cNvCxnSpPr/>
            <p:nvPr/>
          </p:nvCxnSpPr>
          <p:spPr>
            <a:xfrm>
              <a:off x="3528303" y="2449355"/>
              <a:ext cx="0" cy="270383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473;p10">
              <a:extLst>
                <a:ext uri="{FF2B5EF4-FFF2-40B4-BE49-F238E27FC236}">
                  <a16:creationId xmlns:a16="http://schemas.microsoft.com/office/drawing/2014/main" id="{A5FD96AE-F77D-507C-5165-F3BACF79EA6B}"/>
                </a:ext>
              </a:extLst>
            </p:cNvPr>
            <p:cNvCxnSpPr/>
            <p:nvPr/>
          </p:nvCxnSpPr>
          <p:spPr>
            <a:xfrm>
              <a:off x="3960738" y="2234725"/>
              <a:ext cx="0" cy="289750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4" name="Google Shape;476;p10">
              <a:extLst>
                <a:ext uri="{FF2B5EF4-FFF2-40B4-BE49-F238E27FC236}">
                  <a16:creationId xmlns:a16="http://schemas.microsoft.com/office/drawing/2014/main" id="{B9ED5CF7-347A-4928-665E-57F82EBC22ED}"/>
                </a:ext>
              </a:extLst>
            </p:cNvPr>
            <p:cNvCxnSpPr/>
            <p:nvPr/>
          </p:nvCxnSpPr>
          <p:spPr>
            <a:xfrm>
              <a:off x="4390633" y="2325530"/>
              <a:ext cx="0" cy="279209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" name="Google Shape;479;p10">
              <a:extLst>
                <a:ext uri="{FF2B5EF4-FFF2-40B4-BE49-F238E27FC236}">
                  <a16:creationId xmlns:a16="http://schemas.microsoft.com/office/drawing/2014/main" id="{AB1914D2-41D8-2A79-D58D-FC561110DBAA}"/>
                </a:ext>
              </a:extLst>
            </p:cNvPr>
            <p:cNvCxnSpPr/>
            <p:nvPr/>
          </p:nvCxnSpPr>
          <p:spPr>
            <a:xfrm>
              <a:off x="4825608" y="2404905"/>
              <a:ext cx="0" cy="273113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" name="Google Shape;482;p10">
              <a:extLst>
                <a:ext uri="{FF2B5EF4-FFF2-40B4-BE49-F238E27FC236}">
                  <a16:creationId xmlns:a16="http://schemas.microsoft.com/office/drawing/2014/main" id="{94F2C57B-781B-C476-9734-28252F1C0352}"/>
                </a:ext>
              </a:extLst>
            </p:cNvPr>
            <p:cNvCxnSpPr/>
            <p:nvPr/>
          </p:nvCxnSpPr>
          <p:spPr>
            <a:xfrm>
              <a:off x="5234548" y="2395380"/>
              <a:ext cx="0" cy="273113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3" name="Google Shape;485;p10">
              <a:extLst>
                <a:ext uri="{FF2B5EF4-FFF2-40B4-BE49-F238E27FC236}">
                  <a16:creationId xmlns:a16="http://schemas.microsoft.com/office/drawing/2014/main" id="{A45E9CA4-3BF8-4E36-E310-A8988F274400}"/>
                </a:ext>
              </a:extLst>
            </p:cNvPr>
            <p:cNvCxnSpPr/>
            <p:nvPr/>
          </p:nvCxnSpPr>
          <p:spPr>
            <a:xfrm>
              <a:off x="5658093" y="2296320"/>
              <a:ext cx="0" cy="283591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6" name="Google Shape;488;p10">
              <a:extLst>
                <a:ext uri="{FF2B5EF4-FFF2-40B4-BE49-F238E27FC236}">
                  <a16:creationId xmlns:a16="http://schemas.microsoft.com/office/drawing/2014/main" id="{FFEECE95-CEE7-5814-4F08-A231F071ADD3}"/>
                </a:ext>
              </a:extLst>
            </p:cNvPr>
            <p:cNvCxnSpPr/>
            <p:nvPr/>
          </p:nvCxnSpPr>
          <p:spPr>
            <a:xfrm>
              <a:off x="6057508" y="2290605"/>
              <a:ext cx="0" cy="283591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9" name="Google Shape;491;p10">
              <a:extLst>
                <a:ext uri="{FF2B5EF4-FFF2-40B4-BE49-F238E27FC236}">
                  <a16:creationId xmlns:a16="http://schemas.microsoft.com/office/drawing/2014/main" id="{C31083A8-ED48-E546-04AD-F5E2A69354B6}"/>
                </a:ext>
              </a:extLst>
            </p:cNvPr>
            <p:cNvCxnSpPr/>
            <p:nvPr/>
          </p:nvCxnSpPr>
          <p:spPr>
            <a:xfrm>
              <a:off x="6505818" y="2303305"/>
              <a:ext cx="0" cy="283591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42" name="Google Shape;494;p10">
              <a:extLst>
                <a:ext uri="{FF2B5EF4-FFF2-40B4-BE49-F238E27FC236}">
                  <a16:creationId xmlns:a16="http://schemas.microsoft.com/office/drawing/2014/main" id="{106202D6-B192-ECD7-EA38-EE22C70B991C}"/>
                </a:ext>
              </a:extLst>
            </p:cNvPr>
            <p:cNvCxnSpPr/>
            <p:nvPr/>
          </p:nvCxnSpPr>
          <p:spPr>
            <a:xfrm>
              <a:off x="6923013" y="2314735"/>
              <a:ext cx="0" cy="283591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83" name="Grupo 282">
            <a:extLst>
              <a:ext uri="{FF2B5EF4-FFF2-40B4-BE49-F238E27FC236}">
                <a16:creationId xmlns:a16="http://schemas.microsoft.com/office/drawing/2014/main" id="{D0D9428A-B12A-603A-CC0E-17BDAD31E51B}"/>
              </a:ext>
            </a:extLst>
          </p:cNvPr>
          <p:cNvGrpSpPr/>
          <p:nvPr/>
        </p:nvGrpSpPr>
        <p:grpSpPr>
          <a:xfrm>
            <a:off x="1902441" y="2234725"/>
            <a:ext cx="5009142" cy="239413"/>
            <a:chOff x="1902441" y="2234725"/>
            <a:chExt cx="5009142" cy="239413"/>
          </a:xfrm>
        </p:grpSpPr>
        <p:cxnSp>
          <p:nvCxnSpPr>
            <p:cNvPr id="11" name="Google Shape;463;p10">
              <a:extLst>
                <a:ext uri="{FF2B5EF4-FFF2-40B4-BE49-F238E27FC236}">
                  <a16:creationId xmlns:a16="http://schemas.microsoft.com/office/drawing/2014/main" id="{7525CB69-693E-BAD5-0ECA-41F7BE7E6FA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9470" y="2363630"/>
              <a:ext cx="242153" cy="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" name="Google Shape;465;p10">
              <a:extLst>
                <a:ext uri="{FF2B5EF4-FFF2-40B4-BE49-F238E27FC236}">
                  <a16:creationId xmlns:a16="http://schemas.microsoft.com/office/drawing/2014/main" id="{9F13F338-D077-09B5-F21B-B10FD3777D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284890"/>
              <a:ext cx="761628" cy="0"/>
            </a:xfrm>
            <a:prstGeom prst="straightConnector1">
              <a:avLst/>
            </a:prstGeom>
            <a:noFill/>
            <a:ln w="9525" cap="flat" cmpd="sng">
              <a:solidFill>
                <a:srgbClr val="E96127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467;p10">
              <a:extLst>
                <a:ext uri="{FF2B5EF4-FFF2-40B4-BE49-F238E27FC236}">
                  <a16:creationId xmlns:a16="http://schemas.microsoft.com/office/drawing/2014/main" id="{C9BF26EA-5299-095D-18F6-04AEBDB609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470310"/>
              <a:ext cx="1208032" cy="3828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471;p10">
              <a:extLst>
                <a:ext uri="{FF2B5EF4-FFF2-40B4-BE49-F238E27FC236}">
                  <a16:creationId xmlns:a16="http://schemas.microsoft.com/office/drawing/2014/main" id="{DA2F50AD-30AA-3DF9-8AD0-D973FDF3ED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404905"/>
              <a:ext cx="1625863" cy="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2" name="Google Shape;474;p10">
              <a:extLst>
                <a:ext uri="{FF2B5EF4-FFF2-40B4-BE49-F238E27FC236}">
                  <a16:creationId xmlns:a16="http://schemas.microsoft.com/office/drawing/2014/main" id="{7F837784-35A9-145B-6BE4-E40D9F3B84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234725"/>
              <a:ext cx="2058297" cy="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5" name="Google Shape;477;p10">
              <a:extLst>
                <a:ext uri="{FF2B5EF4-FFF2-40B4-BE49-F238E27FC236}">
                  <a16:creationId xmlns:a16="http://schemas.microsoft.com/office/drawing/2014/main" id="{02355826-8509-9B48-02B7-EB529B3091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2881" y="2314735"/>
              <a:ext cx="2467753" cy="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" name="Google Shape;480;p10">
              <a:extLst>
                <a:ext uri="{FF2B5EF4-FFF2-40B4-BE49-F238E27FC236}">
                  <a16:creationId xmlns:a16="http://schemas.microsoft.com/office/drawing/2014/main" id="{464471EF-4CFD-2E88-BE7C-CDACDA48A5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404905"/>
              <a:ext cx="2914912" cy="635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" name="Google Shape;483;p10">
              <a:extLst>
                <a:ext uri="{FF2B5EF4-FFF2-40B4-BE49-F238E27FC236}">
                  <a16:creationId xmlns:a16="http://schemas.microsoft.com/office/drawing/2014/main" id="{95236DCC-72FC-18EC-4F9C-E694752104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349025"/>
              <a:ext cx="3332108" cy="8509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4" name="Google Shape;486;p10">
              <a:extLst>
                <a:ext uri="{FF2B5EF4-FFF2-40B4-BE49-F238E27FC236}">
                  <a16:creationId xmlns:a16="http://schemas.microsoft.com/office/drawing/2014/main" id="{D3D80461-F611-80C5-C050-742B169386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283620"/>
              <a:ext cx="3755652" cy="0"/>
            </a:xfrm>
            <a:prstGeom prst="straightConnector1">
              <a:avLst/>
            </a:prstGeom>
            <a:noFill/>
            <a:ln w="9525" cap="flat" cmpd="sng">
              <a:solidFill>
                <a:srgbClr val="E96127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" name="Google Shape;489;p10">
              <a:extLst>
                <a:ext uri="{FF2B5EF4-FFF2-40B4-BE49-F238E27FC236}">
                  <a16:creationId xmlns:a16="http://schemas.microsoft.com/office/drawing/2014/main" id="{C5DA8AA6-E9CC-0263-6AB7-889501FDE8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441" y="2282985"/>
              <a:ext cx="4224283" cy="0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40" name="Google Shape;492;p10">
              <a:extLst>
                <a:ext uri="{FF2B5EF4-FFF2-40B4-BE49-F238E27FC236}">
                  <a16:creationId xmlns:a16="http://schemas.microsoft.com/office/drawing/2014/main" id="{A9CB4F40-811C-2EEF-C256-AE3D6A0BB55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15777" y="2245931"/>
              <a:ext cx="4590041" cy="19274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43" name="Google Shape;495;p10">
              <a:extLst>
                <a:ext uri="{FF2B5EF4-FFF2-40B4-BE49-F238E27FC236}">
                  <a16:creationId xmlns:a16="http://schemas.microsoft.com/office/drawing/2014/main" id="{986334CC-9510-3105-8563-B06E2A01FFE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02441" y="2267619"/>
              <a:ext cx="5009142" cy="15366"/>
            </a:xfrm>
            <a:prstGeom prst="straightConnector1">
              <a:avLst/>
            </a:prstGeom>
            <a:noFill/>
            <a:ln w="9525" cap="flat" cmpd="sng">
              <a:solidFill>
                <a:srgbClr val="FF3399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82" name="Grupo 281">
            <a:extLst>
              <a:ext uri="{FF2B5EF4-FFF2-40B4-BE49-F238E27FC236}">
                <a16:creationId xmlns:a16="http://schemas.microsoft.com/office/drawing/2014/main" id="{312076FE-4FF3-1EB9-4149-FB762E3943D7}"/>
              </a:ext>
            </a:extLst>
          </p:cNvPr>
          <p:cNvGrpSpPr/>
          <p:nvPr/>
        </p:nvGrpSpPr>
        <p:grpSpPr>
          <a:xfrm>
            <a:off x="2607553" y="2172495"/>
            <a:ext cx="4371975" cy="367665"/>
            <a:chOff x="2607553" y="2172495"/>
            <a:chExt cx="4371975" cy="367665"/>
          </a:xfrm>
        </p:grpSpPr>
        <p:sp>
          <p:nvSpPr>
            <p:cNvPr id="14" name="Google Shape;466;p10">
              <a:extLst>
                <a:ext uri="{FF2B5EF4-FFF2-40B4-BE49-F238E27FC236}">
                  <a16:creationId xmlns:a16="http://schemas.microsoft.com/office/drawing/2014/main" id="{24C62DAB-AE02-1BBF-CB68-F1F2C1002DBB}"/>
                </a:ext>
              </a:extLst>
            </p:cNvPr>
            <p:cNvSpPr/>
            <p:nvPr/>
          </p:nvSpPr>
          <p:spPr>
            <a:xfrm>
              <a:off x="2607553" y="22201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469;p10">
              <a:extLst>
                <a:ext uri="{FF2B5EF4-FFF2-40B4-BE49-F238E27FC236}">
                  <a16:creationId xmlns:a16="http://schemas.microsoft.com/office/drawing/2014/main" id="{0972E5DB-BFE7-ABD2-89F5-BFB3F3BDCF1A}"/>
                </a:ext>
              </a:extLst>
            </p:cNvPr>
            <p:cNvSpPr/>
            <p:nvPr/>
          </p:nvSpPr>
          <p:spPr>
            <a:xfrm>
              <a:off x="3053958" y="241633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472;p10">
              <a:extLst>
                <a:ext uri="{FF2B5EF4-FFF2-40B4-BE49-F238E27FC236}">
                  <a16:creationId xmlns:a16="http://schemas.microsoft.com/office/drawing/2014/main" id="{87C76685-DEFE-62DD-3568-2E7193766AE6}"/>
                </a:ext>
              </a:extLst>
            </p:cNvPr>
            <p:cNvSpPr/>
            <p:nvPr/>
          </p:nvSpPr>
          <p:spPr>
            <a:xfrm>
              <a:off x="3471788" y="234648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475;p10">
              <a:extLst>
                <a:ext uri="{FF2B5EF4-FFF2-40B4-BE49-F238E27FC236}">
                  <a16:creationId xmlns:a16="http://schemas.microsoft.com/office/drawing/2014/main" id="{1E27C1E3-DF3D-A0D8-5FE7-55D33935E997}"/>
                </a:ext>
              </a:extLst>
            </p:cNvPr>
            <p:cNvSpPr/>
            <p:nvPr/>
          </p:nvSpPr>
          <p:spPr>
            <a:xfrm>
              <a:off x="3904223" y="217249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478;p10">
              <a:extLst>
                <a:ext uri="{FF2B5EF4-FFF2-40B4-BE49-F238E27FC236}">
                  <a16:creationId xmlns:a16="http://schemas.microsoft.com/office/drawing/2014/main" id="{BBD96CF9-4D1C-0FA6-CC93-90F97BAFBE8E}"/>
                </a:ext>
              </a:extLst>
            </p:cNvPr>
            <p:cNvSpPr/>
            <p:nvPr/>
          </p:nvSpPr>
          <p:spPr>
            <a:xfrm>
              <a:off x="4334118" y="226520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481;p10">
              <a:extLst>
                <a:ext uri="{FF2B5EF4-FFF2-40B4-BE49-F238E27FC236}">
                  <a16:creationId xmlns:a16="http://schemas.microsoft.com/office/drawing/2014/main" id="{297C115B-1367-2989-1969-8264C3076C71}"/>
                </a:ext>
              </a:extLst>
            </p:cNvPr>
            <p:cNvSpPr/>
            <p:nvPr/>
          </p:nvSpPr>
          <p:spPr>
            <a:xfrm>
              <a:off x="4769093" y="236363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484;p10">
              <a:extLst>
                <a:ext uri="{FF2B5EF4-FFF2-40B4-BE49-F238E27FC236}">
                  <a16:creationId xmlns:a16="http://schemas.microsoft.com/office/drawing/2014/main" id="{7F01C576-A8A0-FF7B-DC02-488C5D267078}"/>
                </a:ext>
              </a:extLst>
            </p:cNvPr>
            <p:cNvSpPr/>
            <p:nvPr/>
          </p:nvSpPr>
          <p:spPr>
            <a:xfrm>
              <a:off x="5178033" y="22963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487;p10">
              <a:extLst>
                <a:ext uri="{FF2B5EF4-FFF2-40B4-BE49-F238E27FC236}">
                  <a16:creationId xmlns:a16="http://schemas.microsoft.com/office/drawing/2014/main" id="{1E75F600-5DD0-AE11-FA38-CA039FD07FA6}"/>
                </a:ext>
              </a:extLst>
            </p:cNvPr>
            <p:cNvSpPr/>
            <p:nvPr/>
          </p:nvSpPr>
          <p:spPr>
            <a:xfrm>
              <a:off x="5601578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490;p10">
              <a:extLst>
                <a:ext uri="{FF2B5EF4-FFF2-40B4-BE49-F238E27FC236}">
                  <a16:creationId xmlns:a16="http://schemas.microsoft.com/office/drawing/2014/main" id="{A2594AA3-DE27-4489-28DF-4A395549BEBF}"/>
                </a:ext>
              </a:extLst>
            </p:cNvPr>
            <p:cNvSpPr/>
            <p:nvPr/>
          </p:nvSpPr>
          <p:spPr>
            <a:xfrm>
              <a:off x="6000993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93;p10">
              <a:extLst>
                <a:ext uri="{FF2B5EF4-FFF2-40B4-BE49-F238E27FC236}">
                  <a16:creationId xmlns:a16="http://schemas.microsoft.com/office/drawing/2014/main" id="{4C0E98BF-194E-6D6D-1DE3-F48E17C6CCEA}"/>
                </a:ext>
              </a:extLst>
            </p:cNvPr>
            <p:cNvSpPr/>
            <p:nvPr/>
          </p:nvSpPr>
          <p:spPr>
            <a:xfrm>
              <a:off x="6449303" y="22036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96;p10">
              <a:extLst>
                <a:ext uri="{FF2B5EF4-FFF2-40B4-BE49-F238E27FC236}">
                  <a16:creationId xmlns:a16="http://schemas.microsoft.com/office/drawing/2014/main" id="{64B23CD8-DA23-001A-BB1E-07367A395D1D}"/>
                </a:ext>
              </a:extLst>
            </p:cNvPr>
            <p:cNvSpPr/>
            <p:nvPr/>
          </p:nvSpPr>
          <p:spPr>
            <a:xfrm>
              <a:off x="6866498" y="222520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1" name="Rectángulo: esquinas redondeadas 270">
            <a:extLst>
              <a:ext uri="{FF2B5EF4-FFF2-40B4-BE49-F238E27FC236}">
                <a16:creationId xmlns:a16="http://schemas.microsoft.com/office/drawing/2014/main" id="{4AE28945-71BF-B180-C2AB-53A11FED25D9}"/>
              </a:ext>
            </a:extLst>
          </p:cNvPr>
          <p:cNvSpPr/>
          <p:nvPr/>
        </p:nvSpPr>
        <p:spPr>
          <a:xfrm>
            <a:off x="9029700" y="1521468"/>
            <a:ext cx="1390650" cy="2978379"/>
          </a:xfrm>
          <a:prstGeom prst="roundRect">
            <a:avLst>
              <a:gd name="adj" fmla="val 9133"/>
            </a:avLst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4" name="Google Shape;480;p10">
            <a:extLst>
              <a:ext uri="{FF2B5EF4-FFF2-40B4-BE49-F238E27FC236}">
                <a16:creationId xmlns:a16="http://schemas.microsoft.com/office/drawing/2014/main" id="{9B97D0DB-F328-D23B-0BA8-523C4747A567}"/>
              </a:ext>
            </a:extLst>
          </p:cNvPr>
          <p:cNvCxnSpPr>
            <a:cxnSpLocks/>
          </p:cNvCxnSpPr>
          <p:nvPr/>
        </p:nvCxnSpPr>
        <p:spPr>
          <a:xfrm flipH="1">
            <a:off x="1909470" y="2405706"/>
            <a:ext cx="301077" cy="0"/>
          </a:xfrm>
          <a:prstGeom prst="straightConnector1">
            <a:avLst/>
          </a:prstGeom>
          <a:noFill/>
          <a:ln w="9525" cap="flat" cmpd="sng">
            <a:solidFill>
              <a:srgbClr val="FF3399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3036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31AA425B-D91B-30C6-7DD4-14933B5C3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" name="Grupo 512">
            <a:extLst>
              <a:ext uri="{FF2B5EF4-FFF2-40B4-BE49-F238E27FC236}">
                <a16:creationId xmlns:a16="http://schemas.microsoft.com/office/drawing/2014/main" id="{C2167D8E-ADE8-DC55-EA50-89A60F1C0E91}"/>
              </a:ext>
            </a:extLst>
          </p:cNvPr>
          <p:cNvGrpSpPr/>
          <p:nvPr/>
        </p:nvGrpSpPr>
        <p:grpSpPr>
          <a:xfrm>
            <a:off x="505119" y="1573768"/>
            <a:ext cx="7477983" cy="4627416"/>
            <a:chOff x="505119" y="1573768"/>
            <a:chExt cx="7477983" cy="4627416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F4A1BA77-6D84-561A-C9D8-122A589D6DFB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98631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E8892BFA-F5AF-105F-DEAE-B72411F183E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l="941" t="-25557" r="11402" b="-1"/>
            <a:stretch/>
          </p:blipFill>
          <p:spPr>
            <a:xfrm>
              <a:off x="4533344" y="4499848"/>
              <a:ext cx="2400147" cy="50069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56BA472C-8578-185D-1187-E284E40C6EC7}"/>
                </a:ext>
              </a:extLst>
            </p:cNvPr>
            <p:cNvCxnSpPr/>
            <p:nvPr/>
          </p:nvCxnSpPr>
          <p:spPr>
            <a:xfrm>
              <a:off x="1777981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B0C864D6-18E9-4DE8-1135-FE573F47A17F}"/>
                </a:ext>
              </a:extLst>
            </p:cNvPr>
            <p:cNvCxnSpPr/>
            <p:nvPr/>
          </p:nvCxnSpPr>
          <p:spPr>
            <a:xfrm>
              <a:off x="1777981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9" name="Google Shape;279;p7">
              <a:extLst>
                <a:ext uri="{FF2B5EF4-FFF2-40B4-BE49-F238E27FC236}">
                  <a16:creationId xmlns:a16="http://schemas.microsoft.com/office/drawing/2014/main" id="{C4945132-D141-1F07-410D-36AA19F51C36}"/>
                </a:ext>
              </a:extLst>
            </p:cNvPr>
            <p:cNvCxnSpPr/>
            <p:nvPr/>
          </p:nvCxnSpPr>
          <p:spPr>
            <a:xfrm>
              <a:off x="1786236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CDFBF300-F044-C2A5-9AEB-E4199FBC4117}"/>
                </a:ext>
              </a:extLst>
            </p:cNvPr>
            <p:cNvCxnSpPr/>
            <p:nvPr/>
          </p:nvCxnSpPr>
          <p:spPr>
            <a:xfrm>
              <a:off x="1777981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248;p5">
              <a:extLst>
                <a:ext uri="{FF2B5EF4-FFF2-40B4-BE49-F238E27FC236}">
                  <a16:creationId xmlns:a16="http://schemas.microsoft.com/office/drawing/2014/main" id="{5C772DEF-1096-A376-CCD4-EEDCE90AA829}"/>
                </a:ext>
              </a:extLst>
            </p:cNvPr>
            <p:cNvCxnSpPr>
              <a:cxnSpLocks/>
            </p:cNvCxnSpPr>
            <p:nvPr/>
          </p:nvCxnSpPr>
          <p:spPr>
            <a:xfrm>
              <a:off x="1911966" y="5136057"/>
              <a:ext cx="5199434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22B4FE07-46EC-2F3B-B507-0BFEAB0DA756}"/>
                </a:ext>
              </a:extLst>
            </p:cNvPr>
            <p:cNvSpPr txBox="1"/>
            <p:nvPr/>
          </p:nvSpPr>
          <p:spPr>
            <a:xfrm>
              <a:off x="7142287" y="4874467"/>
              <a:ext cx="840815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30AAD1F5-C878-C1C6-8289-DDB181ADB77D}"/>
                </a:ext>
              </a:extLst>
            </p:cNvPr>
            <p:cNvSpPr txBox="1"/>
            <p:nvPr/>
          </p:nvSpPr>
          <p:spPr>
            <a:xfrm>
              <a:off x="505119" y="1573768"/>
              <a:ext cx="1329786" cy="523180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>
              <a:extLst>
                <a:ext uri="{FF2B5EF4-FFF2-40B4-BE49-F238E27FC236}">
                  <a16:creationId xmlns:a16="http://schemas.microsoft.com/office/drawing/2014/main" id="{45573252-D3EB-E677-5046-940754E557F4}"/>
                </a:ext>
              </a:extLst>
            </p:cNvPr>
            <p:cNvCxnSpPr/>
            <p:nvPr/>
          </p:nvCxnSpPr>
          <p:spPr>
            <a:xfrm>
              <a:off x="1770822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>
              <a:extLst>
                <a:ext uri="{FF2B5EF4-FFF2-40B4-BE49-F238E27FC236}">
                  <a16:creationId xmlns:a16="http://schemas.microsoft.com/office/drawing/2014/main" id="{796CDB8B-B395-64B4-88BD-92B99DD0A02E}"/>
                </a:ext>
              </a:extLst>
            </p:cNvPr>
            <p:cNvCxnSpPr/>
            <p:nvPr/>
          </p:nvCxnSpPr>
          <p:spPr>
            <a:xfrm>
              <a:off x="1770822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>
              <a:extLst>
                <a:ext uri="{FF2B5EF4-FFF2-40B4-BE49-F238E27FC236}">
                  <a16:creationId xmlns:a16="http://schemas.microsoft.com/office/drawing/2014/main" id="{B22778B3-B10A-2CF8-1BA4-13995007EFE4}"/>
                </a:ext>
              </a:extLst>
            </p:cNvPr>
            <p:cNvCxnSpPr/>
            <p:nvPr/>
          </p:nvCxnSpPr>
          <p:spPr>
            <a:xfrm>
              <a:off x="1779077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>
              <a:extLst>
                <a:ext uri="{FF2B5EF4-FFF2-40B4-BE49-F238E27FC236}">
                  <a16:creationId xmlns:a16="http://schemas.microsoft.com/office/drawing/2014/main" id="{C57A62DC-000A-7A2E-DD34-6E91E5A3DE1F}"/>
                </a:ext>
              </a:extLst>
            </p:cNvPr>
            <p:cNvCxnSpPr/>
            <p:nvPr/>
          </p:nvCxnSpPr>
          <p:spPr>
            <a:xfrm>
              <a:off x="1770822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01" name="Google Shape;301;p8">
              <a:extLst>
                <a:ext uri="{FF2B5EF4-FFF2-40B4-BE49-F238E27FC236}">
                  <a16:creationId xmlns:a16="http://schemas.microsoft.com/office/drawing/2014/main" id="{8E65C2E6-7F18-C557-9171-084F3EDE025B}"/>
                </a:ext>
              </a:extLst>
            </p:cNvPr>
            <p:cNvSpPr/>
            <p:nvPr/>
          </p:nvSpPr>
          <p:spPr>
            <a:xfrm>
              <a:off x="791652" y="4147997"/>
              <a:ext cx="1048559" cy="33851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8">
              <a:extLst>
                <a:ext uri="{FF2B5EF4-FFF2-40B4-BE49-F238E27FC236}">
                  <a16:creationId xmlns:a16="http://schemas.microsoft.com/office/drawing/2014/main" id="{F1051B0B-E185-18CB-99DA-B692E221B0E0}"/>
                </a:ext>
              </a:extLst>
            </p:cNvPr>
            <p:cNvSpPr/>
            <p:nvPr/>
          </p:nvSpPr>
          <p:spPr>
            <a:xfrm>
              <a:off x="791652" y="3576496"/>
              <a:ext cx="1048559" cy="351853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8">
              <a:extLst>
                <a:ext uri="{FF2B5EF4-FFF2-40B4-BE49-F238E27FC236}">
                  <a16:creationId xmlns:a16="http://schemas.microsoft.com/office/drawing/2014/main" id="{3E52F47A-66B2-1D5D-6C6D-E21C6F775CFF}"/>
                </a:ext>
              </a:extLst>
            </p:cNvPr>
            <p:cNvSpPr/>
            <p:nvPr/>
          </p:nvSpPr>
          <p:spPr>
            <a:xfrm>
              <a:off x="791652" y="3004997"/>
              <a:ext cx="1048559" cy="35058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>
              <a:extLst>
                <a:ext uri="{FF2B5EF4-FFF2-40B4-BE49-F238E27FC236}">
                  <a16:creationId xmlns:a16="http://schemas.microsoft.com/office/drawing/2014/main" id="{12C44EBF-D0C0-9736-F2D2-C3470D69D578}"/>
                </a:ext>
              </a:extLst>
            </p:cNvPr>
            <p:cNvSpPr/>
            <p:nvPr/>
          </p:nvSpPr>
          <p:spPr>
            <a:xfrm>
              <a:off x="791652" y="2433497"/>
              <a:ext cx="1048559" cy="30622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8">
              <a:extLst>
                <a:ext uri="{FF2B5EF4-FFF2-40B4-BE49-F238E27FC236}">
                  <a16:creationId xmlns:a16="http://schemas.microsoft.com/office/drawing/2014/main" id="{33334A41-2964-9097-61FF-746B4ED32361}"/>
                </a:ext>
              </a:extLst>
            </p:cNvPr>
            <p:cNvSpPr txBox="1"/>
            <p:nvPr/>
          </p:nvSpPr>
          <p:spPr>
            <a:xfrm>
              <a:off x="969706" y="4161334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1 800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6" name="Google Shape;306;p8">
              <a:extLst>
                <a:ext uri="{FF2B5EF4-FFF2-40B4-BE49-F238E27FC236}">
                  <a16:creationId xmlns:a16="http://schemas.microsoft.com/office/drawing/2014/main" id="{9BDE4900-E0CC-5E99-51F8-254671473BC1}"/>
                </a:ext>
              </a:extLst>
            </p:cNvPr>
            <p:cNvSpPr txBox="1"/>
            <p:nvPr/>
          </p:nvSpPr>
          <p:spPr>
            <a:xfrm>
              <a:off x="969706" y="3589835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2 200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7" name="Google Shape;307;p8">
              <a:extLst>
                <a:ext uri="{FF2B5EF4-FFF2-40B4-BE49-F238E27FC236}">
                  <a16:creationId xmlns:a16="http://schemas.microsoft.com/office/drawing/2014/main" id="{5135C4F7-AE56-8733-4252-3615275D54E0}"/>
                </a:ext>
              </a:extLst>
            </p:cNvPr>
            <p:cNvSpPr txBox="1"/>
            <p:nvPr/>
          </p:nvSpPr>
          <p:spPr>
            <a:xfrm>
              <a:off x="969706" y="3017066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2 600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8" name="Google Shape;308;p8">
              <a:extLst>
                <a:ext uri="{FF2B5EF4-FFF2-40B4-BE49-F238E27FC236}">
                  <a16:creationId xmlns:a16="http://schemas.microsoft.com/office/drawing/2014/main" id="{E6CE0600-12B8-47A5-084B-6BF0602BB753}"/>
                </a:ext>
              </a:extLst>
            </p:cNvPr>
            <p:cNvSpPr txBox="1"/>
            <p:nvPr/>
          </p:nvSpPr>
          <p:spPr>
            <a:xfrm>
              <a:off x="969706" y="2446837"/>
              <a:ext cx="9630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3 000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cxnSp>
          <p:nvCxnSpPr>
            <p:cNvPr id="309" name="Google Shape;309;p8">
              <a:extLst>
                <a:ext uri="{FF2B5EF4-FFF2-40B4-BE49-F238E27FC236}">
                  <a16:creationId xmlns:a16="http://schemas.microsoft.com/office/drawing/2014/main" id="{905631C2-9F98-52B2-8C0A-313AB5B72851}"/>
                </a:ext>
              </a:extLst>
            </p:cNvPr>
            <p:cNvCxnSpPr/>
            <p:nvPr/>
          </p:nvCxnSpPr>
          <p:spPr>
            <a:xfrm>
              <a:off x="1826702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>
              <a:extLst>
                <a:ext uri="{FF2B5EF4-FFF2-40B4-BE49-F238E27FC236}">
                  <a16:creationId xmlns:a16="http://schemas.microsoft.com/office/drawing/2014/main" id="{7470F4F1-F80C-A17D-31DF-72D74908F270}"/>
                </a:ext>
              </a:extLst>
            </p:cNvPr>
            <p:cNvCxnSpPr/>
            <p:nvPr/>
          </p:nvCxnSpPr>
          <p:spPr>
            <a:xfrm>
              <a:off x="1826702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>
              <a:extLst>
                <a:ext uri="{FF2B5EF4-FFF2-40B4-BE49-F238E27FC236}">
                  <a16:creationId xmlns:a16="http://schemas.microsoft.com/office/drawing/2014/main" id="{475C56B0-2D8C-AE8A-31FB-AF72D7BE5CF1}"/>
                </a:ext>
              </a:extLst>
            </p:cNvPr>
            <p:cNvCxnSpPr/>
            <p:nvPr/>
          </p:nvCxnSpPr>
          <p:spPr>
            <a:xfrm>
              <a:off x="1827337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2" name="Google Shape;312;p8">
              <a:extLst>
                <a:ext uri="{FF2B5EF4-FFF2-40B4-BE49-F238E27FC236}">
                  <a16:creationId xmlns:a16="http://schemas.microsoft.com/office/drawing/2014/main" id="{319D6FD2-E45E-2F54-267D-3EFE9C21D772}"/>
                </a:ext>
              </a:extLst>
            </p:cNvPr>
            <p:cNvCxnSpPr/>
            <p:nvPr/>
          </p:nvCxnSpPr>
          <p:spPr>
            <a:xfrm>
              <a:off x="1826702" y="4563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3" name="Google Shape;313;p8">
              <a:extLst>
                <a:ext uri="{FF2B5EF4-FFF2-40B4-BE49-F238E27FC236}">
                  <a16:creationId xmlns:a16="http://schemas.microsoft.com/office/drawing/2014/main" id="{B1FE8F08-F38D-2A54-8023-5D09D10D106C}"/>
                </a:ext>
              </a:extLst>
            </p:cNvPr>
            <p:cNvCxnSpPr/>
            <p:nvPr/>
          </p:nvCxnSpPr>
          <p:spPr>
            <a:xfrm>
              <a:off x="1826702" y="4452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4" name="Google Shape;314;p8">
              <a:extLst>
                <a:ext uri="{FF2B5EF4-FFF2-40B4-BE49-F238E27FC236}">
                  <a16:creationId xmlns:a16="http://schemas.microsoft.com/office/drawing/2014/main" id="{29945573-519D-C025-4878-4C98FDB5EDA4}"/>
                </a:ext>
              </a:extLst>
            </p:cNvPr>
            <p:cNvCxnSpPr/>
            <p:nvPr/>
          </p:nvCxnSpPr>
          <p:spPr>
            <a:xfrm>
              <a:off x="1826702" y="466425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>
              <a:extLst>
                <a:ext uri="{FF2B5EF4-FFF2-40B4-BE49-F238E27FC236}">
                  <a16:creationId xmlns:a16="http://schemas.microsoft.com/office/drawing/2014/main" id="{9DC2A045-B4DE-4A83-A2A4-8589BC50EBCE}"/>
                </a:ext>
              </a:extLst>
            </p:cNvPr>
            <p:cNvCxnSpPr/>
            <p:nvPr/>
          </p:nvCxnSpPr>
          <p:spPr>
            <a:xfrm>
              <a:off x="1826702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>
              <a:extLst>
                <a:ext uri="{FF2B5EF4-FFF2-40B4-BE49-F238E27FC236}">
                  <a16:creationId xmlns:a16="http://schemas.microsoft.com/office/drawing/2014/main" id="{1B1CC960-E88A-D206-438A-370DC5967D9A}"/>
                </a:ext>
              </a:extLst>
            </p:cNvPr>
            <p:cNvCxnSpPr/>
            <p:nvPr/>
          </p:nvCxnSpPr>
          <p:spPr>
            <a:xfrm>
              <a:off x="1833687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>
              <a:extLst>
                <a:ext uri="{FF2B5EF4-FFF2-40B4-BE49-F238E27FC236}">
                  <a16:creationId xmlns:a16="http://schemas.microsoft.com/office/drawing/2014/main" id="{CD6120D7-5E2D-AB12-227A-6066851BA55E}"/>
                </a:ext>
              </a:extLst>
            </p:cNvPr>
            <p:cNvCxnSpPr/>
            <p:nvPr/>
          </p:nvCxnSpPr>
          <p:spPr>
            <a:xfrm>
              <a:off x="1828607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>
              <a:extLst>
                <a:ext uri="{FF2B5EF4-FFF2-40B4-BE49-F238E27FC236}">
                  <a16:creationId xmlns:a16="http://schemas.microsoft.com/office/drawing/2014/main" id="{0BCF0022-2B37-A757-0493-4A3C84595C3B}"/>
                </a:ext>
              </a:extLst>
            </p:cNvPr>
            <p:cNvCxnSpPr/>
            <p:nvPr/>
          </p:nvCxnSpPr>
          <p:spPr>
            <a:xfrm>
              <a:off x="1833687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>
              <a:extLst>
                <a:ext uri="{FF2B5EF4-FFF2-40B4-BE49-F238E27FC236}">
                  <a16:creationId xmlns:a16="http://schemas.microsoft.com/office/drawing/2014/main" id="{E08CD51A-393F-B583-5AE0-D171CFB8348A}"/>
                </a:ext>
              </a:extLst>
            </p:cNvPr>
            <p:cNvCxnSpPr/>
            <p:nvPr/>
          </p:nvCxnSpPr>
          <p:spPr>
            <a:xfrm>
              <a:off x="1833687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>
              <a:extLst>
                <a:ext uri="{FF2B5EF4-FFF2-40B4-BE49-F238E27FC236}">
                  <a16:creationId xmlns:a16="http://schemas.microsoft.com/office/drawing/2014/main" id="{0777C0AC-DBDB-33CA-DD1C-911214794944}"/>
                </a:ext>
              </a:extLst>
            </p:cNvPr>
            <p:cNvCxnSpPr/>
            <p:nvPr/>
          </p:nvCxnSpPr>
          <p:spPr>
            <a:xfrm>
              <a:off x="1835592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>
              <a:extLst>
                <a:ext uri="{FF2B5EF4-FFF2-40B4-BE49-F238E27FC236}">
                  <a16:creationId xmlns:a16="http://schemas.microsoft.com/office/drawing/2014/main" id="{665328F5-BF33-A507-35C1-DDAAF45E950B}"/>
                </a:ext>
              </a:extLst>
            </p:cNvPr>
            <p:cNvCxnSpPr/>
            <p:nvPr/>
          </p:nvCxnSpPr>
          <p:spPr>
            <a:xfrm>
              <a:off x="1835592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>
              <a:extLst>
                <a:ext uri="{FF2B5EF4-FFF2-40B4-BE49-F238E27FC236}">
                  <a16:creationId xmlns:a16="http://schemas.microsoft.com/office/drawing/2014/main" id="{16E838F9-2385-C057-EF54-6561BB6DDE04}"/>
                </a:ext>
              </a:extLst>
            </p:cNvPr>
            <p:cNvCxnSpPr/>
            <p:nvPr/>
          </p:nvCxnSpPr>
          <p:spPr>
            <a:xfrm>
              <a:off x="1835592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>
              <a:extLst>
                <a:ext uri="{FF2B5EF4-FFF2-40B4-BE49-F238E27FC236}">
                  <a16:creationId xmlns:a16="http://schemas.microsoft.com/office/drawing/2014/main" id="{A871F053-D47B-1F9E-479F-D7A0283226C4}"/>
                </a:ext>
              </a:extLst>
            </p:cNvPr>
            <p:cNvCxnSpPr/>
            <p:nvPr/>
          </p:nvCxnSpPr>
          <p:spPr>
            <a:xfrm>
              <a:off x="1837497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25" name="Google Shape;325;p8">
              <a:extLst>
                <a:ext uri="{FF2B5EF4-FFF2-40B4-BE49-F238E27FC236}">
                  <a16:creationId xmlns:a16="http://schemas.microsoft.com/office/drawing/2014/main" id="{F80EEB03-DB6A-2ED6-EB41-4CCF69A7951B}"/>
                </a:ext>
              </a:extLst>
            </p:cNvPr>
            <p:cNvSpPr/>
            <p:nvPr/>
          </p:nvSpPr>
          <p:spPr>
            <a:xfrm rot="300000">
              <a:off x="1477452" y="4600117"/>
              <a:ext cx="343535" cy="395605"/>
            </a:xfrm>
            <a:prstGeom prst="bentArrow">
              <a:avLst>
                <a:gd name="adj1" fmla="val 9717"/>
                <a:gd name="adj2" fmla="val 17377"/>
                <a:gd name="adj3" fmla="val 25000"/>
                <a:gd name="adj4" fmla="val 75000"/>
              </a:avLst>
            </a:prstGeom>
            <a:solidFill>
              <a:srgbClr val="00B40E"/>
            </a:soli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2" name="Google Shape;372;p9">
              <a:extLst>
                <a:ext uri="{FF2B5EF4-FFF2-40B4-BE49-F238E27FC236}">
                  <a16:creationId xmlns:a16="http://schemas.microsoft.com/office/drawing/2014/main" id="{9AFAF72B-71DA-2B12-B0CF-CFF546FF631C}"/>
                </a:ext>
              </a:extLst>
            </p:cNvPr>
            <p:cNvCxnSpPr/>
            <p:nvPr/>
          </p:nvCxnSpPr>
          <p:spPr>
            <a:xfrm>
              <a:off x="221988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81" name="Google Shape;381;p9">
              <a:extLst>
                <a:ext uri="{FF2B5EF4-FFF2-40B4-BE49-F238E27FC236}">
                  <a16:creationId xmlns:a16="http://schemas.microsoft.com/office/drawing/2014/main" id="{6842D6AD-57EB-EF9E-857E-CB469809E7D5}"/>
                </a:ext>
              </a:extLst>
            </p:cNvPr>
            <p:cNvSpPr txBox="1"/>
            <p:nvPr/>
          </p:nvSpPr>
          <p:spPr>
            <a:xfrm rot="-5400000">
              <a:off x="181148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1996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2" name="Google Shape;382;p9">
              <a:extLst>
                <a:ext uri="{FF2B5EF4-FFF2-40B4-BE49-F238E27FC236}">
                  <a16:creationId xmlns:a16="http://schemas.microsoft.com/office/drawing/2014/main" id="{2FCC58EC-4CB5-FA26-1365-32ACD93806C0}"/>
                </a:ext>
              </a:extLst>
            </p:cNvPr>
            <p:cNvSpPr txBox="1"/>
            <p:nvPr/>
          </p:nvSpPr>
          <p:spPr>
            <a:xfrm rot="-5400000">
              <a:off x="226614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3" name="Google Shape;383;p9">
              <a:extLst>
                <a:ext uri="{FF2B5EF4-FFF2-40B4-BE49-F238E27FC236}">
                  <a16:creationId xmlns:a16="http://schemas.microsoft.com/office/drawing/2014/main" id="{8EA60A3F-CB3F-C00B-0DEA-3DBDE8A8DF76}"/>
                </a:ext>
              </a:extLst>
            </p:cNvPr>
            <p:cNvSpPr txBox="1"/>
            <p:nvPr/>
          </p:nvSpPr>
          <p:spPr>
            <a:xfrm rot="-5400000">
              <a:off x="271255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1998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4" name="Google Shape;384;p9">
              <a:extLst>
                <a:ext uri="{FF2B5EF4-FFF2-40B4-BE49-F238E27FC236}">
                  <a16:creationId xmlns:a16="http://schemas.microsoft.com/office/drawing/2014/main" id="{7C00E3E3-D01C-079A-B83D-DB71EF1F2A22}"/>
                </a:ext>
              </a:extLst>
            </p:cNvPr>
            <p:cNvSpPr txBox="1"/>
            <p:nvPr/>
          </p:nvSpPr>
          <p:spPr>
            <a:xfrm rot="-5400000">
              <a:off x="3130382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1999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5" name="Google Shape;385;p9">
              <a:extLst>
                <a:ext uri="{FF2B5EF4-FFF2-40B4-BE49-F238E27FC236}">
                  <a16:creationId xmlns:a16="http://schemas.microsoft.com/office/drawing/2014/main" id="{03EA2D6B-6FB2-431F-1225-89E2362C2CD1}"/>
                </a:ext>
              </a:extLst>
            </p:cNvPr>
            <p:cNvSpPr txBox="1"/>
            <p:nvPr/>
          </p:nvSpPr>
          <p:spPr>
            <a:xfrm rot="-5400000">
              <a:off x="3499234" y="5559034"/>
              <a:ext cx="9303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2000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6" name="Google Shape;386;p9">
              <a:extLst>
                <a:ext uri="{FF2B5EF4-FFF2-40B4-BE49-F238E27FC236}">
                  <a16:creationId xmlns:a16="http://schemas.microsoft.com/office/drawing/2014/main" id="{49A0AADF-D2A6-ECB1-2DB8-317B74BD30A8}"/>
                </a:ext>
              </a:extLst>
            </p:cNvPr>
            <p:cNvSpPr txBox="1"/>
            <p:nvPr/>
          </p:nvSpPr>
          <p:spPr>
            <a:xfrm rot="-5400000">
              <a:off x="3992712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2001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7" name="Google Shape;387;p9">
              <a:extLst>
                <a:ext uri="{FF2B5EF4-FFF2-40B4-BE49-F238E27FC236}">
                  <a16:creationId xmlns:a16="http://schemas.microsoft.com/office/drawing/2014/main" id="{9203286B-67ED-6C18-C228-7E2CFCF73070}"/>
                </a:ext>
              </a:extLst>
            </p:cNvPr>
            <p:cNvSpPr txBox="1"/>
            <p:nvPr/>
          </p:nvSpPr>
          <p:spPr>
            <a:xfrm rot="-5400000">
              <a:off x="4372205" y="5550934"/>
              <a:ext cx="914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2002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8" name="Google Shape;388;p9">
              <a:extLst>
                <a:ext uri="{FF2B5EF4-FFF2-40B4-BE49-F238E27FC236}">
                  <a16:creationId xmlns:a16="http://schemas.microsoft.com/office/drawing/2014/main" id="{830D50EE-A535-59C0-D090-C44A1F518A83}"/>
                </a:ext>
              </a:extLst>
            </p:cNvPr>
            <p:cNvSpPr txBox="1"/>
            <p:nvPr/>
          </p:nvSpPr>
          <p:spPr>
            <a:xfrm rot="-5400000">
              <a:off x="4781277" y="55504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2003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9" name="Google Shape;389;p9">
              <a:extLst>
                <a:ext uri="{FF2B5EF4-FFF2-40B4-BE49-F238E27FC236}">
                  <a16:creationId xmlns:a16="http://schemas.microsoft.com/office/drawing/2014/main" id="{16F2FC6E-7135-71DF-457E-BA5C19CCD6F4}"/>
                </a:ext>
              </a:extLst>
            </p:cNvPr>
            <p:cNvSpPr txBox="1"/>
            <p:nvPr/>
          </p:nvSpPr>
          <p:spPr>
            <a:xfrm rot="-5400000">
              <a:off x="5176553" y="55675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2004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0" name="Google Shape;390;p9">
              <a:extLst>
                <a:ext uri="{FF2B5EF4-FFF2-40B4-BE49-F238E27FC236}">
                  <a16:creationId xmlns:a16="http://schemas.microsoft.com/office/drawing/2014/main" id="{F86FFAD4-B249-60EB-4C00-186E961C782F}"/>
                </a:ext>
              </a:extLst>
            </p:cNvPr>
            <p:cNvSpPr txBox="1"/>
            <p:nvPr/>
          </p:nvSpPr>
          <p:spPr>
            <a:xfrm rot="-5400000">
              <a:off x="5612205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2005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1" name="Google Shape;391;p9">
              <a:extLst>
                <a:ext uri="{FF2B5EF4-FFF2-40B4-BE49-F238E27FC236}">
                  <a16:creationId xmlns:a16="http://schemas.microsoft.com/office/drawing/2014/main" id="{25C1FD04-511B-FD0B-B826-7562C77B49CC}"/>
                </a:ext>
              </a:extLst>
            </p:cNvPr>
            <p:cNvSpPr txBox="1"/>
            <p:nvPr/>
          </p:nvSpPr>
          <p:spPr>
            <a:xfrm rot="-5400000">
              <a:off x="6061283" y="5542384"/>
              <a:ext cx="8970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2006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2" name="Google Shape;392;p9">
              <a:extLst>
                <a:ext uri="{FF2B5EF4-FFF2-40B4-BE49-F238E27FC236}">
                  <a16:creationId xmlns:a16="http://schemas.microsoft.com/office/drawing/2014/main" id="{A7274D02-BEA0-2E1B-494B-09FF8A59644E}"/>
                </a:ext>
              </a:extLst>
            </p:cNvPr>
            <p:cNvSpPr txBox="1"/>
            <p:nvPr/>
          </p:nvSpPr>
          <p:spPr>
            <a:xfrm rot="-5400000">
              <a:off x="6477711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CA27F0C3-30D8-7FEE-E2D9-40E8274B74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11966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69" name="Google Shape;369;p9">
              <a:extLst>
                <a:ext uri="{FF2B5EF4-FFF2-40B4-BE49-F238E27FC236}">
                  <a16:creationId xmlns:a16="http://schemas.microsoft.com/office/drawing/2014/main" id="{6D6C5C2E-C95C-6D60-69D8-FB0FA2858942}"/>
                </a:ext>
              </a:extLst>
            </p:cNvPr>
            <p:cNvCxnSpPr/>
            <p:nvPr/>
          </p:nvCxnSpPr>
          <p:spPr>
            <a:xfrm>
              <a:off x="440111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0" name="Google Shape;370;p9">
              <a:extLst>
                <a:ext uri="{FF2B5EF4-FFF2-40B4-BE49-F238E27FC236}">
                  <a16:creationId xmlns:a16="http://schemas.microsoft.com/office/drawing/2014/main" id="{66F929B0-E808-C420-00FF-590CF8E5CD23}"/>
                </a:ext>
              </a:extLst>
            </p:cNvPr>
            <p:cNvCxnSpPr/>
            <p:nvPr/>
          </p:nvCxnSpPr>
          <p:spPr>
            <a:xfrm>
              <a:off x="312095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1" name="Google Shape;371;p9">
              <a:extLst>
                <a:ext uri="{FF2B5EF4-FFF2-40B4-BE49-F238E27FC236}">
                  <a16:creationId xmlns:a16="http://schemas.microsoft.com/office/drawing/2014/main" id="{5BB78C1A-E8FC-0FDD-E009-0227C8EB3A0D}"/>
                </a:ext>
              </a:extLst>
            </p:cNvPr>
            <p:cNvCxnSpPr/>
            <p:nvPr/>
          </p:nvCxnSpPr>
          <p:spPr>
            <a:xfrm>
              <a:off x="267454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3" name="Google Shape;373;p9">
              <a:extLst>
                <a:ext uri="{FF2B5EF4-FFF2-40B4-BE49-F238E27FC236}">
                  <a16:creationId xmlns:a16="http://schemas.microsoft.com/office/drawing/2014/main" id="{01595577-7013-B92C-31D3-B9F084F881A5}"/>
                </a:ext>
              </a:extLst>
            </p:cNvPr>
            <p:cNvCxnSpPr/>
            <p:nvPr/>
          </p:nvCxnSpPr>
          <p:spPr>
            <a:xfrm>
              <a:off x="397121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4" name="Google Shape;374;p9">
              <a:extLst>
                <a:ext uri="{FF2B5EF4-FFF2-40B4-BE49-F238E27FC236}">
                  <a16:creationId xmlns:a16="http://schemas.microsoft.com/office/drawing/2014/main" id="{533ED468-2C0A-CFC5-A524-693E9FD97218}"/>
                </a:ext>
              </a:extLst>
            </p:cNvPr>
            <p:cNvCxnSpPr/>
            <p:nvPr/>
          </p:nvCxnSpPr>
          <p:spPr>
            <a:xfrm>
              <a:off x="353878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5" name="Google Shape;375;p9">
              <a:extLst>
                <a:ext uri="{FF2B5EF4-FFF2-40B4-BE49-F238E27FC236}">
                  <a16:creationId xmlns:a16="http://schemas.microsoft.com/office/drawing/2014/main" id="{B059DC2E-48D0-4992-2BE0-8E081F326FFB}"/>
                </a:ext>
              </a:extLst>
            </p:cNvPr>
            <p:cNvCxnSpPr/>
            <p:nvPr/>
          </p:nvCxnSpPr>
          <p:spPr>
            <a:xfrm>
              <a:off x="524502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6" name="Google Shape;376;p9">
              <a:extLst>
                <a:ext uri="{FF2B5EF4-FFF2-40B4-BE49-F238E27FC236}">
                  <a16:creationId xmlns:a16="http://schemas.microsoft.com/office/drawing/2014/main" id="{51F571B0-4C6A-404A-6C79-3A2908D04FA0}"/>
                </a:ext>
              </a:extLst>
            </p:cNvPr>
            <p:cNvCxnSpPr/>
            <p:nvPr/>
          </p:nvCxnSpPr>
          <p:spPr>
            <a:xfrm>
              <a:off x="483608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7" name="Google Shape;377;p9">
              <a:extLst>
                <a:ext uri="{FF2B5EF4-FFF2-40B4-BE49-F238E27FC236}">
                  <a16:creationId xmlns:a16="http://schemas.microsoft.com/office/drawing/2014/main" id="{F757A837-545F-7EA9-B964-9B75D7CFE6A2}"/>
                </a:ext>
              </a:extLst>
            </p:cNvPr>
            <p:cNvCxnSpPr/>
            <p:nvPr/>
          </p:nvCxnSpPr>
          <p:spPr>
            <a:xfrm>
              <a:off x="606798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8" name="Google Shape;378;p9">
              <a:extLst>
                <a:ext uri="{FF2B5EF4-FFF2-40B4-BE49-F238E27FC236}">
                  <a16:creationId xmlns:a16="http://schemas.microsoft.com/office/drawing/2014/main" id="{51E378EB-EF0E-20B8-EAF1-D72FD4985506}"/>
                </a:ext>
              </a:extLst>
            </p:cNvPr>
            <p:cNvCxnSpPr/>
            <p:nvPr/>
          </p:nvCxnSpPr>
          <p:spPr>
            <a:xfrm>
              <a:off x="566857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9" name="Google Shape;379;p9">
              <a:extLst>
                <a:ext uri="{FF2B5EF4-FFF2-40B4-BE49-F238E27FC236}">
                  <a16:creationId xmlns:a16="http://schemas.microsoft.com/office/drawing/2014/main" id="{014DC325-AF6D-C98F-4F89-C380B16218C7}"/>
                </a:ext>
              </a:extLst>
            </p:cNvPr>
            <p:cNvCxnSpPr/>
            <p:nvPr/>
          </p:nvCxnSpPr>
          <p:spPr>
            <a:xfrm>
              <a:off x="693349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80" name="Google Shape;380;p9">
              <a:extLst>
                <a:ext uri="{FF2B5EF4-FFF2-40B4-BE49-F238E27FC236}">
                  <a16:creationId xmlns:a16="http://schemas.microsoft.com/office/drawing/2014/main" id="{92E1C0C4-94AA-A313-3A9E-13D3B10600B2}"/>
                </a:ext>
              </a:extLst>
            </p:cNvPr>
            <p:cNvCxnSpPr/>
            <p:nvPr/>
          </p:nvCxnSpPr>
          <p:spPr>
            <a:xfrm>
              <a:off x="6516296" y="5077142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pic>
        <p:nvPicPr>
          <p:cNvPr id="270" name="Google Shape;270;p7" descr="Captura de pantalla 2023-10-17 a las 11.40.27">
            <a:extLst>
              <a:ext uri="{FF2B5EF4-FFF2-40B4-BE49-F238E27FC236}">
                <a16:creationId xmlns:a16="http://schemas.microsoft.com/office/drawing/2014/main" id="{668F6FB0-BC42-29A4-6AC1-34640F675F2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85105" y="987995"/>
            <a:ext cx="392239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7">
            <a:extLst>
              <a:ext uri="{FF2B5EF4-FFF2-40B4-BE49-F238E27FC236}">
                <a16:creationId xmlns:a16="http://schemas.microsoft.com/office/drawing/2014/main" id="{FEC09031-CFFE-B999-747E-CAA4E94169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594" y="578210"/>
            <a:ext cx="4838405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¿Cómo dibujamos los puntos de nuestro gráfico?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74DB6113-CF38-CA9F-6750-D991DB09FDC2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4" name="Google Shape;324;p8">
            <a:extLst>
              <a:ext uri="{FF2B5EF4-FFF2-40B4-BE49-F238E27FC236}">
                <a16:creationId xmlns:a16="http://schemas.microsoft.com/office/drawing/2014/main" id="{49613780-76AC-7D96-5AC9-46572C5B0E16}"/>
              </a:ext>
            </a:extLst>
          </p:cNvPr>
          <p:cNvSpPr txBox="1"/>
          <p:nvPr/>
        </p:nvSpPr>
        <p:spPr>
          <a:xfrm>
            <a:off x="926577" y="4927138"/>
            <a:ext cx="763774" cy="338514"/>
          </a:xfrm>
          <a:prstGeom prst="rect">
            <a:avLst/>
          </a:prstGeom>
          <a:solidFill>
            <a:srgbClr val="C00000">
              <a:alpha val="1568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1 500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DF0E65D3-A656-FE25-957F-79E6476A5ED8}"/>
              </a:ext>
            </a:extLst>
          </p:cNvPr>
          <p:cNvSpPr/>
          <p:nvPr/>
        </p:nvSpPr>
        <p:spPr>
          <a:xfrm>
            <a:off x="7198289" y="5635481"/>
            <a:ext cx="3662045" cy="859227"/>
          </a:xfrm>
          <a:prstGeom prst="wedgeRoundRectCallout">
            <a:avLst>
              <a:gd name="adj1" fmla="val 49167"/>
              <a:gd name="adj2" fmla="val -35266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¡Usa las líneas para ayudarte a encontrar la posición de cada punto!</a:t>
            </a:r>
          </a:p>
        </p:txBody>
      </p:sp>
      <p:grpSp>
        <p:nvGrpSpPr>
          <p:cNvPr id="516" name="Grupo 515">
            <a:extLst>
              <a:ext uri="{FF2B5EF4-FFF2-40B4-BE49-F238E27FC236}">
                <a16:creationId xmlns:a16="http://schemas.microsoft.com/office/drawing/2014/main" id="{608367CF-1E43-FEE5-0438-D959845BA91B}"/>
              </a:ext>
            </a:extLst>
          </p:cNvPr>
          <p:cNvGrpSpPr/>
          <p:nvPr/>
        </p:nvGrpSpPr>
        <p:grpSpPr>
          <a:xfrm>
            <a:off x="2150353" y="2172495"/>
            <a:ext cx="4838700" cy="367665"/>
            <a:chOff x="2150353" y="2172495"/>
            <a:chExt cx="4838700" cy="367665"/>
          </a:xfrm>
        </p:grpSpPr>
        <p:sp>
          <p:nvSpPr>
            <p:cNvPr id="8" name="Google Shape;449;p10">
              <a:extLst>
                <a:ext uri="{FF2B5EF4-FFF2-40B4-BE49-F238E27FC236}">
                  <a16:creationId xmlns:a16="http://schemas.microsoft.com/office/drawing/2014/main" id="{CCC1B91C-6B81-DDEE-D016-B501776AFE23}"/>
                </a:ext>
              </a:extLst>
            </p:cNvPr>
            <p:cNvSpPr/>
            <p:nvPr/>
          </p:nvSpPr>
          <p:spPr>
            <a:xfrm>
              <a:off x="2150353" y="232553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466;p10">
              <a:extLst>
                <a:ext uri="{FF2B5EF4-FFF2-40B4-BE49-F238E27FC236}">
                  <a16:creationId xmlns:a16="http://schemas.microsoft.com/office/drawing/2014/main" id="{EE66890D-4E4D-2FFB-0298-C7AC1A78FBA8}"/>
                </a:ext>
              </a:extLst>
            </p:cNvPr>
            <p:cNvSpPr/>
            <p:nvPr/>
          </p:nvSpPr>
          <p:spPr>
            <a:xfrm>
              <a:off x="2617078" y="22201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469;p10">
              <a:extLst>
                <a:ext uri="{FF2B5EF4-FFF2-40B4-BE49-F238E27FC236}">
                  <a16:creationId xmlns:a16="http://schemas.microsoft.com/office/drawing/2014/main" id="{97D1718A-4D27-8EA3-1B04-F968121CCE37}"/>
                </a:ext>
              </a:extLst>
            </p:cNvPr>
            <p:cNvSpPr/>
            <p:nvPr/>
          </p:nvSpPr>
          <p:spPr>
            <a:xfrm>
              <a:off x="3063483" y="241633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472;p10">
              <a:extLst>
                <a:ext uri="{FF2B5EF4-FFF2-40B4-BE49-F238E27FC236}">
                  <a16:creationId xmlns:a16="http://schemas.microsoft.com/office/drawing/2014/main" id="{E1BB6DDA-7DD1-8F50-E553-56B4AAC34F6B}"/>
                </a:ext>
              </a:extLst>
            </p:cNvPr>
            <p:cNvSpPr/>
            <p:nvPr/>
          </p:nvSpPr>
          <p:spPr>
            <a:xfrm>
              <a:off x="3481313" y="234648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475;p10">
              <a:extLst>
                <a:ext uri="{FF2B5EF4-FFF2-40B4-BE49-F238E27FC236}">
                  <a16:creationId xmlns:a16="http://schemas.microsoft.com/office/drawing/2014/main" id="{3C869E69-18D5-72AB-DF76-01B86BA7173D}"/>
                </a:ext>
              </a:extLst>
            </p:cNvPr>
            <p:cNvSpPr/>
            <p:nvPr/>
          </p:nvSpPr>
          <p:spPr>
            <a:xfrm>
              <a:off x="3913748" y="217249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478;p10">
              <a:extLst>
                <a:ext uri="{FF2B5EF4-FFF2-40B4-BE49-F238E27FC236}">
                  <a16:creationId xmlns:a16="http://schemas.microsoft.com/office/drawing/2014/main" id="{971679A4-F049-5870-90D6-B9075BBB13CB}"/>
                </a:ext>
              </a:extLst>
            </p:cNvPr>
            <p:cNvSpPr/>
            <p:nvPr/>
          </p:nvSpPr>
          <p:spPr>
            <a:xfrm>
              <a:off x="4343643" y="226520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481;p10">
              <a:extLst>
                <a:ext uri="{FF2B5EF4-FFF2-40B4-BE49-F238E27FC236}">
                  <a16:creationId xmlns:a16="http://schemas.microsoft.com/office/drawing/2014/main" id="{E7331623-D26C-00FF-92D3-36F8CCB86AE9}"/>
                </a:ext>
              </a:extLst>
            </p:cNvPr>
            <p:cNvSpPr/>
            <p:nvPr/>
          </p:nvSpPr>
          <p:spPr>
            <a:xfrm>
              <a:off x="4778618" y="236363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484;p10">
              <a:extLst>
                <a:ext uri="{FF2B5EF4-FFF2-40B4-BE49-F238E27FC236}">
                  <a16:creationId xmlns:a16="http://schemas.microsoft.com/office/drawing/2014/main" id="{CE6A1C53-5FB0-D2CC-BFCC-2E354CED6075}"/>
                </a:ext>
              </a:extLst>
            </p:cNvPr>
            <p:cNvSpPr/>
            <p:nvPr/>
          </p:nvSpPr>
          <p:spPr>
            <a:xfrm>
              <a:off x="5187558" y="22963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487;p10">
              <a:extLst>
                <a:ext uri="{FF2B5EF4-FFF2-40B4-BE49-F238E27FC236}">
                  <a16:creationId xmlns:a16="http://schemas.microsoft.com/office/drawing/2014/main" id="{D19BAFA9-E991-AC64-282D-6EAE70C7EB8D}"/>
                </a:ext>
              </a:extLst>
            </p:cNvPr>
            <p:cNvSpPr/>
            <p:nvPr/>
          </p:nvSpPr>
          <p:spPr>
            <a:xfrm>
              <a:off x="5611103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490;p10">
              <a:extLst>
                <a:ext uri="{FF2B5EF4-FFF2-40B4-BE49-F238E27FC236}">
                  <a16:creationId xmlns:a16="http://schemas.microsoft.com/office/drawing/2014/main" id="{EF09AB40-F893-B845-0D07-D957082DAADD}"/>
                </a:ext>
              </a:extLst>
            </p:cNvPr>
            <p:cNvSpPr/>
            <p:nvPr/>
          </p:nvSpPr>
          <p:spPr>
            <a:xfrm>
              <a:off x="6010518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93;p10">
              <a:extLst>
                <a:ext uri="{FF2B5EF4-FFF2-40B4-BE49-F238E27FC236}">
                  <a16:creationId xmlns:a16="http://schemas.microsoft.com/office/drawing/2014/main" id="{A2E22422-D26E-9878-63F5-24522D988AC3}"/>
                </a:ext>
              </a:extLst>
            </p:cNvPr>
            <p:cNvSpPr/>
            <p:nvPr/>
          </p:nvSpPr>
          <p:spPr>
            <a:xfrm>
              <a:off x="6458828" y="22036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96;p10">
              <a:extLst>
                <a:ext uri="{FF2B5EF4-FFF2-40B4-BE49-F238E27FC236}">
                  <a16:creationId xmlns:a16="http://schemas.microsoft.com/office/drawing/2014/main" id="{29115A94-ED19-C57A-B5B6-ECD3A72A08C3}"/>
                </a:ext>
              </a:extLst>
            </p:cNvPr>
            <p:cNvSpPr/>
            <p:nvPr/>
          </p:nvSpPr>
          <p:spPr>
            <a:xfrm>
              <a:off x="6876023" y="222520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1" name="Rectángulo: esquinas redondeadas 270">
            <a:extLst>
              <a:ext uri="{FF2B5EF4-FFF2-40B4-BE49-F238E27FC236}">
                <a16:creationId xmlns:a16="http://schemas.microsoft.com/office/drawing/2014/main" id="{71CFC708-BFA5-7B3B-F38D-EB62BF62D352}"/>
              </a:ext>
            </a:extLst>
          </p:cNvPr>
          <p:cNvSpPr/>
          <p:nvPr/>
        </p:nvSpPr>
        <p:spPr>
          <a:xfrm>
            <a:off x="9029700" y="1552575"/>
            <a:ext cx="1390650" cy="2948400"/>
          </a:xfrm>
          <a:prstGeom prst="roundRect">
            <a:avLst>
              <a:gd name="adj" fmla="val 9133"/>
            </a:avLst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66A01B2-085A-890D-B649-30687B8C5D66}"/>
              </a:ext>
            </a:extLst>
          </p:cNvPr>
          <p:cNvSpPr/>
          <p:nvPr/>
        </p:nvSpPr>
        <p:spPr>
          <a:xfrm>
            <a:off x="10426009" y="1552354"/>
            <a:ext cx="1390650" cy="2947493"/>
          </a:xfrm>
          <a:prstGeom prst="roundRect">
            <a:avLst>
              <a:gd name="adj" fmla="val 5023"/>
            </a:avLst>
          </a:prstGeom>
          <a:noFill/>
          <a:ln>
            <a:solidFill>
              <a:srgbClr val="00B40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4" name="Google Shape;564;p11"/>
          <p:cNvSpPr/>
          <p:nvPr/>
        </p:nvSpPr>
        <p:spPr>
          <a:xfrm>
            <a:off x="2166020" y="446977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5" name="Grupo 514">
            <a:extLst>
              <a:ext uri="{FF2B5EF4-FFF2-40B4-BE49-F238E27FC236}">
                <a16:creationId xmlns:a16="http://schemas.microsoft.com/office/drawing/2014/main" id="{3DFAC614-1089-FD95-263D-A487E0C3DCA8}"/>
              </a:ext>
            </a:extLst>
          </p:cNvPr>
          <p:cNvGrpSpPr/>
          <p:nvPr/>
        </p:nvGrpSpPr>
        <p:grpSpPr>
          <a:xfrm>
            <a:off x="2222535" y="3515995"/>
            <a:ext cx="4712330" cy="1700530"/>
            <a:chOff x="2222535" y="3515995"/>
            <a:chExt cx="4712330" cy="1700530"/>
          </a:xfrm>
        </p:grpSpPr>
        <p:cxnSp>
          <p:nvCxnSpPr>
            <p:cNvPr id="579" name="Google Shape;579;p11"/>
            <p:cNvCxnSpPr/>
            <p:nvPr/>
          </p:nvCxnSpPr>
          <p:spPr>
            <a:xfrm>
              <a:off x="2675285" y="4369435"/>
              <a:ext cx="0" cy="84709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3" name="Google Shape;583;p11"/>
            <p:cNvCxnSpPr/>
            <p:nvPr/>
          </p:nvCxnSpPr>
          <p:spPr>
            <a:xfrm>
              <a:off x="3122325" y="4420870"/>
              <a:ext cx="0" cy="795655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5" name="Google Shape;585;p11"/>
            <p:cNvCxnSpPr>
              <a:cxnSpLocks/>
            </p:cNvCxnSpPr>
            <p:nvPr/>
          </p:nvCxnSpPr>
          <p:spPr>
            <a:xfrm>
              <a:off x="3540155" y="4410075"/>
              <a:ext cx="0" cy="80640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8" name="Google Shape;588;p11"/>
            <p:cNvCxnSpPr/>
            <p:nvPr/>
          </p:nvCxnSpPr>
          <p:spPr>
            <a:xfrm>
              <a:off x="3972590" y="4205605"/>
              <a:ext cx="0" cy="989965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1" name="Google Shape;591;p11"/>
            <p:cNvCxnSpPr/>
            <p:nvPr/>
          </p:nvCxnSpPr>
          <p:spPr>
            <a:xfrm>
              <a:off x="4402485" y="4092575"/>
              <a:ext cx="0" cy="108839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4" name="Google Shape;594;p11"/>
            <p:cNvCxnSpPr>
              <a:cxnSpLocks/>
            </p:cNvCxnSpPr>
            <p:nvPr/>
          </p:nvCxnSpPr>
          <p:spPr>
            <a:xfrm>
              <a:off x="4837460" y="4024630"/>
              <a:ext cx="0" cy="117480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7" name="Google Shape;597;p11"/>
            <p:cNvCxnSpPr>
              <a:cxnSpLocks/>
            </p:cNvCxnSpPr>
            <p:nvPr/>
          </p:nvCxnSpPr>
          <p:spPr>
            <a:xfrm>
              <a:off x="5246400" y="3949700"/>
              <a:ext cx="0" cy="124020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0" name="Google Shape;600;p11"/>
            <p:cNvCxnSpPr/>
            <p:nvPr/>
          </p:nvCxnSpPr>
          <p:spPr>
            <a:xfrm>
              <a:off x="5669945" y="3756660"/>
              <a:ext cx="0" cy="143891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3" name="Google Shape;603;p11"/>
            <p:cNvCxnSpPr/>
            <p:nvPr/>
          </p:nvCxnSpPr>
          <p:spPr>
            <a:xfrm>
              <a:off x="6069360" y="3631565"/>
              <a:ext cx="0" cy="155829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6" name="Google Shape;606;p11"/>
            <p:cNvCxnSpPr/>
            <p:nvPr/>
          </p:nvCxnSpPr>
          <p:spPr>
            <a:xfrm>
              <a:off x="6517670" y="3568065"/>
              <a:ext cx="0" cy="163449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9" name="Google Shape;609;p11"/>
            <p:cNvCxnSpPr/>
            <p:nvPr/>
          </p:nvCxnSpPr>
          <p:spPr>
            <a:xfrm>
              <a:off x="6934865" y="3515995"/>
              <a:ext cx="0" cy="169799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77" name="Google Shape;577;p11"/>
            <p:cNvCxnSpPr/>
            <p:nvPr/>
          </p:nvCxnSpPr>
          <p:spPr>
            <a:xfrm>
              <a:off x="2222535" y="4518031"/>
              <a:ext cx="0" cy="625475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81" name="Google Shape;581;p11"/>
          <p:cNvSpPr/>
          <p:nvPr/>
        </p:nvSpPr>
        <p:spPr>
          <a:xfrm>
            <a:off x="2620680" y="43586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1"/>
          <p:cNvSpPr/>
          <p:nvPr/>
        </p:nvSpPr>
        <p:spPr>
          <a:xfrm>
            <a:off x="3067085" y="43586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11"/>
          <p:cNvSpPr/>
          <p:nvPr/>
        </p:nvSpPr>
        <p:spPr>
          <a:xfrm>
            <a:off x="3484915" y="428562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11"/>
          <p:cNvSpPr/>
          <p:nvPr/>
        </p:nvSpPr>
        <p:spPr>
          <a:xfrm>
            <a:off x="3917350" y="414338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11"/>
          <p:cNvSpPr/>
          <p:nvPr/>
        </p:nvSpPr>
        <p:spPr>
          <a:xfrm>
            <a:off x="4347245" y="404241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11"/>
          <p:cNvSpPr/>
          <p:nvPr/>
        </p:nvSpPr>
        <p:spPr>
          <a:xfrm>
            <a:off x="4782220" y="390017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11"/>
          <p:cNvSpPr/>
          <p:nvPr/>
        </p:nvSpPr>
        <p:spPr>
          <a:xfrm>
            <a:off x="5191160" y="38252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11"/>
          <p:cNvSpPr/>
          <p:nvPr/>
        </p:nvSpPr>
        <p:spPr>
          <a:xfrm>
            <a:off x="5614705" y="369507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11"/>
          <p:cNvSpPr/>
          <p:nvPr/>
        </p:nvSpPr>
        <p:spPr>
          <a:xfrm>
            <a:off x="6014120" y="355219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11"/>
          <p:cNvSpPr/>
          <p:nvPr/>
        </p:nvSpPr>
        <p:spPr>
          <a:xfrm>
            <a:off x="6462430" y="350266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11"/>
          <p:cNvSpPr/>
          <p:nvPr/>
        </p:nvSpPr>
        <p:spPr>
          <a:xfrm>
            <a:off x="6880260" y="344361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4" name="Grupo 513">
            <a:extLst>
              <a:ext uri="{FF2B5EF4-FFF2-40B4-BE49-F238E27FC236}">
                <a16:creationId xmlns:a16="http://schemas.microsoft.com/office/drawing/2014/main" id="{BD891E93-D3F1-EA30-1832-B7B59316A250}"/>
              </a:ext>
            </a:extLst>
          </p:cNvPr>
          <p:cNvGrpSpPr/>
          <p:nvPr/>
        </p:nvGrpSpPr>
        <p:grpSpPr>
          <a:xfrm>
            <a:off x="1898631" y="3490601"/>
            <a:ext cx="5044494" cy="1027430"/>
            <a:chOff x="1898631" y="3490601"/>
            <a:chExt cx="5044494" cy="1027430"/>
          </a:xfrm>
        </p:grpSpPr>
        <p:cxnSp>
          <p:nvCxnSpPr>
            <p:cNvPr id="578" name="Google Shape;578;p11"/>
            <p:cNvCxnSpPr>
              <a:cxnSpLocks/>
            </p:cNvCxnSpPr>
            <p:nvPr/>
          </p:nvCxnSpPr>
          <p:spPr>
            <a:xfrm flipH="1">
              <a:off x="1911966" y="4518031"/>
              <a:ext cx="31056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2" name="Google Shape;582;p11"/>
            <p:cNvCxnSpPr>
              <a:cxnSpLocks/>
            </p:cNvCxnSpPr>
            <p:nvPr/>
          </p:nvCxnSpPr>
          <p:spPr>
            <a:xfrm flipH="1">
              <a:off x="1932406" y="4408811"/>
              <a:ext cx="118801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7" name="Google Shape;587;p11"/>
            <p:cNvCxnSpPr>
              <a:cxnSpLocks/>
            </p:cNvCxnSpPr>
            <p:nvPr/>
          </p:nvCxnSpPr>
          <p:spPr>
            <a:xfrm flipH="1" flipV="1">
              <a:off x="1932406" y="4341223"/>
              <a:ext cx="1602040" cy="16625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89" name="Google Shape;589;p11"/>
            <p:cNvCxnSpPr>
              <a:cxnSpLocks/>
            </p:cNvCxnSpPr>
            <p:nvPr/>
          </p:nvCxnSpPr>
          <p:spPr>
            <a:xfrm flipH="1">
              <a:off x="1932406" y="4204976"/>
              <a:ext cx="204145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2" name="Google Shape;592;p11"/>
            <p:cNvCxnSpPr>
              <a:cxnSpLocks/>
            </p:cNvCxnSpPr>
            <p:nvPr/>
          </p:nvCxnSpPr>
          <p:spPr>
            <a:xfrm flipH="1">
              <a:off x="1911966" y="4091946"/>
              <a:ext cx="2493065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6" name="Google Shape;596;p11"/>
            <p:cNvCxnSpPr>
              <a:cxnSpLocks/>
            </p:cNvCxnSpPr>
            <p:nvPr/>
          </p:nvCxnSpPr>
          <p:spPr>
            <a:xfrm flipH="1">
              <a:off x="1911966" y="3954151"/>
              <a:ext cx="291914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599" name="Google Shape;599;p11"/>
            <p:cNvCxnSpPr>
              <a:cxnSpLocks/>
            </p:cNvCxnSpPr>
            <p:nvPr/>
          </p:nvCxnSpPr>
          <p:spPr>
            <a:xfrm flipH="1">
              <a:off x="1911966" y="3886841"/>
              <a:ext cx="3324915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1" name="Google Shape;601;p11"/>
            <p:cNvCxnSpPr>
              <a:cxnSpLocks/>
              <a:endCxn id="306" idx="3"/>
            </p:cNvCxnSpPr>
            <p:nvPr/>
          </p:nvCxnSpPr>
          <p:spPr>
            <a:xfrm flipH="1">
              <a:off x="1932406" y="3756031"/>
              <a:ext cx="3726749" cy="3061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4" name="Google Shape;604;p11"/>
            <p:cNvCxnSpPr>
              <a:cxnSpLocks/>
            </p:cNvCxnSpPr>
            <p:nvPr/>
          </p:nvCxnSpPr>
          <p:spPr>
            <a:xfrm flipH="1">
              <a:off x="1911966" y="3630936"/>
              <a:ext cx="415866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7" name="Google Shape;607;p11"/>
            <p:cNvCxnSpPr>
              <a:cxnSpLocks/>
            </p:cNvCxnSpPr>
            <p:nvPr/>
          </p:nvCxnSpPr>
          <p:spPr>
            <a:xfrm flipH="1">
              <a:off x="1911966" y="3567436"/>
              <a:ext cx="458411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10" name="Google Shape;610;p11"/>
            <p:cNvCxnSpPr>
              <a:cxnSpLocks/>
            </p:cNvCxnSpPr>
            <p:nvPr/>
          </p:nvCxnSpPr>
          <p:spPr>
            <a:xfrm flipH="1">
              <a:off x="1932406" y="3490601"/>
              <a:ext cx="5010719" cy="0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62" name="Google Shape;582;p11">
              <a:extLst>
                <a:ext uri="{FF2B5EF4-FFF2-40B4-BE49-F238E27FC236}">
                  <a16:creationId xmlns:a16="http://schemas.microsoft.com/office/drawing/2014/main" id="{896D689B-52C7-E0CB-6DC1-1B970120AA27}"/>
                </a:ext>
              </a:extLst>
            </p:cNvPr>
            <p:cNvCxnSpPr>
              <a:cxnSpLocks/>
              <a:stCxn id="581" idx="2"/>
            </p:cNvCxnSpPr>
            <p:nvPr/>
          </p:nvCxnSpPr>
          <p:spPr>
            <a:xfrm flipH="1" flipV="1">
              <a:off x="1898631" y="4410075"/>
              <a:ext cx="722049" cy="10484"/>
            </a:xfrm>
            <a:prstGeom prst="straightConnector1">
              <a:avLst/>
            </a:prstGeom>
            <a:noFill/>
            <a:ln w="9525" cap="flat" cmpd="sng">
              <a:solidFill>
                <a:srgbClr val="00B40E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</p:grpSp>
      <p:pic>
        <p:nvPicPr>
          <p:cNvPr id="649" name="Google Shape;649;p11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54625" y="4752120"/>
            <a:ext cx="1493664" cy="1623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438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7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2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2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75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2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75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25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75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25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" grpId="0" animBg="1"/>
      <p:bldP spid="581" grpId="0" animBg="1"/>
      <p:bldP spid="584" grpId="0" animBg="1"/>
      <p:bldP spid="586" grpId="0" animBg="1"/>
      <p:bldP spid="590" grpId="0" animBg="1"/>
      <p:bldP spid="593" grpId="0" animBg="1"/>
      <p:bldP spid="595" grpId="0" animBg="1"/>
      <p:bldP spid="598" grpId="0" animBg="1"/>
      <p:bldP spid="602" grpId="0" animBg="1"/>
      <p:bldP spid="605" grpId="0" animBg="1"/>
      <p:bldP spid="608" grpId="0" animBg="1"/>
      <p:bldP spid="6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753BC338-121E-1A92-D250-E30E8B743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7" descr="Captura de pantalla 2023-10-17 a las 11.40.27">
            <a:extLst>
              <a:ext uri="{FF2B5EF4-FFF2-40B4-BE49-F238E27FC236}">
                <a16:creationId xmlns:a16="http://schemas.microsoft.com/office/drawing/2014/main" id="{C59AD176-BE06-6ABA-E1A2-DB6790E6D2D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82964" y="549477"/>
            <a:ext cx="392239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7">
            <a:extLst>
              <a:ext uri="{FF2B5EF4-FFF2-40B4-BE49-F238E27FC236}">
                <a16:creationId xmlns:a16="http://schemas.microsoft.com/office/drawing/2014/main" id="{E5810E1E-EFAD-1D5E-1E20-C7415F64FA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594" y="578210"/>
            <a:ext cx="5724230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nos falta para completar nuestro gráfico de líneas?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BE305671-26E7-9BB2-44AA-4818978CAD7A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2" name="Google Shape;312;p8">
            <a:extLst>
              <a:ext uri="{FF2B5EF4-FFF2-40B4-BE49-F238E27FC236}">
                <a16:creationId xmlns:a16="http://schemas.microsoft.com/office/drawing/2014/main" id="{56E51BD4-BEF0-CB0C-9CF5-807172F7445E}"/>
              </a:ext>
            </a:extLst>
          </p:cNvPr>
          <p:cNvCxnSpPr/>
          <p:nvPr/>
        </p:nvCxnSpPr>
        <p:spPr>
          <a:xfrm>
            <a:off x="1817177" y="4563287"/>
            <a:ext cx="11303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8">
            <a:extLst>
              <a:ext uri="{FF2B5EF4-FFF2-40B4-BE49-F238E27FC236}">
                <a16:creationId xmlns:a16="http://schemas.microsoft.com/office/drawing/2014/main" id="{7C85C31C-0474-61EC-8248-075992756FDF}"/>
              </a:ext>
            </a:extLst>
          </p:cNvPr>
          <p:cNvCxnSpPr/>
          <p:nvPr/>
        </p:nvCxnSpPr>
        <p:spPr>
          <a:xfrm>
            <a:off x="1817177" y="4452162"/>
            <a:ext cx="11303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8">
            <a:extLst>
              <a:ext uri="{FF2B5EF4-FFF2-40B4-BE49-F238E27FC236}">
                <a16:creationId xmlns:a16="http://schemas.microsoft.com/office/drawing/2014/main" id="{D6E02A99-B211-8FD2-2C89-4EA35E0716E6}"/>
              </a:ext>
            </a:extLst>
          </p:cNvPr>
          <p:cNvCxnSpPr/>
          <p:nvPr/>
        </p:nvCxnSpPr>
        <p:spPr>
          <a:xfrm>
            <a:off x="1817177" y="4664252"/>
            <a:ext cx="11303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449;p10">
            <a:extLst>
              <a:ext uri="{FF2B5EF4-FFF2-40B4-BE49-F238E27FC236}">
                <a16:creationId xmlns:a16="http://schemas.microsoft.com/office/drawing/2014/main" id="{EB21DBAB-90A0-44FD-A201-6A9086A0A5B9}"/>
              </a:ext>
            </a:extLst>
          </p:cNvPr>
          <p:cNvSpPr/>
          <p:nvPr/>
        </p:nvSpPr>
        <p:spPr>
          <a:xfrm>
            <a:off x="2140828" y="232553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466;p10">
            <a:extLst>
              <a:ext uri="{FF2B5EF4-FFF2-40B4-BE49-F238E27FC236}">
                <a16:creationId xmlns:a16="http://schemas.microsoft.com/office/drawing/2014/main" id="{F4A584AD-98CD-58D4-7004-ADF711EF6534}"/>
              </a:ext>
            </a:extLst>
          </p:cNvPr>
          <p:cNvSpPr/>
          <p:nvPr/>
        </p:nvSpPr>
        <p:spPr>
          <a:xfrm>
            <a:off x="2607553" y="222012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469;p10">
            <a:extLst>
              <a:ext uri="{FF2B5EF4-FFF2-40B4-BE49-F238E27FC236}">
                <a16:creationId xmlns:a16="http://schemas.microsoft.com/office/drawing/2014/main" id="{8B02E5BF-088E-6562-8030-87844B811984}"/>
              </a:ext>
            </a:extLst>
          </p:cNvPr>
          <p:cNvSpPr/>
          <p:nvPr/>
        </p:nvSpPr>
        <p:spPr>
          <a:xfrm>
            <a:off x="3053958" y="2416335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472;p10">
            <a:extLst>
              <a:ext uri="{FF2B5EF4-FFF2-40B4-BE49-F238E27FC236}">
                <a16:creationId xmlns:a16="http://schemas.microsoft.com/office/drawing/2014/main" id="{0EABABAC-33F7-96EE-918A-804C112DD3DA}"/>
              </a:ext>
            </a:extLst>
          </p:cNvPr>
          <p:cNvSpPr/>
          <p:nvPr/>
        </p:nvSpPr>
        <p:spPr>
          <a:xfrm>
            <a:off x="3471788" y="2346485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475;p10">
            <a:extLst>
              <a:ext uri="{FF2B5EF4-FFF2-40B4-BE49-F238E27FC236}">
                <a16:creationId xmlns:a16="http://schemas.microsoft.com/office/drawing/2014/main" id="{06A663E5-4300-9BD4-C485-A470E7A27993}"/>
              </a:ext>
            </a:extLst>
          </p:cNvPr>
          <p:cNvSpPr/>
          <p:nvPr/>
        </p:nvSpPr>
        <p:spPr>
          <a:xfrm>
            <a:off x="3904223" y="2172495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478;p10">
            <a:extLst>
              <a:ext uri="{FF2B5EF4-FFF2-40B4-BE49-F238E27FC236}">
                <a16:creationId xmlns:a16="http://schemas.microsoft.com/office/drawing/2014/main" id="{8D3149E3-6BEA-A1CC-59F8-FF672988F802}"/>
              </a:ext>
            </a:extLst>
          </p:cNvPr>
          <p:cNvSpPr/>
          <p:nvPr/>
        </p:nvSpPr>
        <p:spPr>
          <a:xfrm>
            <a:off x="4334118" y="2265205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481;p10">
            <a:extLst>
              <a:ext uri="{FF2B5EF4-FFF2-40B4-BE49-F238E27FC236}">
                <a16:creationId xmlns:a16="http://schemas.microsoft.com/office/drawing/2014/main" id="{B85E0FE3-548A-DEA8-1B71-897201A36AAD}"/>
              </a:ext>
            </a:extLst>
          </p:cNvPr>
          <p:cNvSpPr/>
          <p:nvPr/>
        </p:nvSpPr>
        <p:spPr>
          <a:xfrm>
            <a:off x="4769093" y="236363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484;p10">
            <a:extLst>
              <a:ext uri="{FF2B5EF4-FFF2-40B4-BE49-F238E27FC236}">
                <a16:creationId xmlns:a16="http://schemas.microsoft.com/office/drawing/2014/main" id="{98D3763D-C74D-9C92-5E47-6FE536748985}"/>
              </a:ext>
            </a:extLst>
          </p:cNvPr>
          <p:cNvSpPr/>
          <p:nvPr/>
        </p:nvSpPr>
        <p:spPr>
          <a:xfrm>
            <a:off x="5178033" y="229632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487;p10">
            <a:extLst>
              <a:ext uri="{FF2B5EF4-FFF2-40B4-BE49-F238E27FC236}">
                <a16:creationId xmlns:a16="http://schemas.microsoft.com/office/drawing/2014/main" id="{E92C3850-9398-5E27-0ADE-3AB2F81000D8}"/>
              </a:ext>
            </a:extLst>
          </p:cNvPr>
          <p:cNvSpPr/>
          <p:nvPr/>
        </p:nvSpPr>
        <p:spPr>
          <a:xfrm>
            <a:off x="5601578" y="221631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490;p10">
            <a:extLst>
              <a:ext uri="{FF2B5EF4-FFF2-40B4-BE49-F238E27FC236}">
                <a16:creationId xmlns:a16="http://schemas.microsoft.com/office/drawing/2014/main" id="{53681796-F9B1-89D0-42C4-8AD0B39CC3E8}"/>
              </a:ext>
            </a:extLst>
          </p:cNvPr>
          <p:cNvSpPr/>
          <p:nvPr/>
        </p:nvSpPr>
        <p:spPr>
          <a:xfrm>
            <a:off x="6000993" y="221631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93;p10">
            <a:extLst>
              <a:ext uri="{FF2B5EF4-FFF2-40B4-BE49-F238E27FC236}">
                <a16:creationId xmlns:a16="http://schemas.microsoft.com/office/drawing/2014/main" id="{EF93B704-0065-8FFE-8C8C-E6E700843839}"/>
              </a:ext>
            </a:extLst>
          </p:cNvPr>
          <p:cNvSpPr/>
          <p:nvPr/>
        </p:nvSpPr>
        <p:spPr>
          <a:xfrm>
            <a:off x="6449303" y="220361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96;p10">
            <a:extLst>
              <a:ext uri="{FF2B5EF4-FFF2-40B4-BE49-F238E27FC236}">
                <a16:creationId xmlns:a16="http://schemas.microsoft.com/office/drawing/2014/main" id="{CD23A1FB-22C3-BB26-0F78-D676BD724DD4}"/>
              </a:ext>
            </a:extLst>
          </p:cNvPr>
          <p:cNvSpPr/>
          <p:nvPr/>
        </p:nvSpPr>
        <p:spPr>
          <a:xfrm>
            <a:off x="6866498" y="2225200"/>
            <a:ext cx="113030" cy="123825"/>
          </a:xfrm>
          <a:prstGeom prst="ellipse">
            <a:avLst/>
          </a:prstGeom>
          <a:solidFill>
            <a:srgbClr val="FF3399"/>
          </a:solidFill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Rectángulo: esquinas redondeadas 270">
            <a:extLst>
              <a:ext uri="{FF2B5EF4-FFF2-40B4-BE49-F238E27FC236}">
                <a16:creationId xmlns:a16="http://schemas.microsoft.com/office/drawing/2014/main" id="{451FE793-9B36-4922-B118-50D97FE43133}"/>
              </a:ext>
            </a:extLst>
          </p:cNvPr>
          <p:cNvSpPr/>
          <p:nvPr/>
        </p:nvSpPr>
        <p:spPr>
          <a:xfrm>
            <a:off x="9027559" y="1114057"/>
            <a:ext cx="1390650" cy="2948400"/>
          </a:xfrm>
          <a:prstGeom prst="roundRect">
            <a:avLst>
              <a:gd name="adj" fmla="val 9133"/>
            </a:avLst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F753AA6-1F0E-41D1-F976-371DF7363EAB}"/>
              </a:ext>
            </a:extLst>
          </p:cNvPr>
          <p:cNvSpPr/>
          <p:nvPr/>
        </p:nvSpPr>
        <p:spPr>
          <a:xfrm>
            <a:off x="10423868" y="1113836"/>
            <a:ext cx="1390650" cy="2947493"/>
          </a:xfrm>
          <a:prstGeom prst="roundRect">
            <a:avLst>
              <a:gd name="adj" fmla="val 5023"/>
            </a:avLst>
          </a:prstGeom>
          <a:noFill/>
          <a:ln>
            <a:solidFill>
              <a:srgbClr val="00B40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520" name="Grupo 519">
            <a:extLst>
              <a:ext uri="{FF2B5EF4-FFF2-40B4-BE49-F238E27FC236}">
                <a16:creationId xmlns:a16="http://schemas.microsoft.com/office/drawing/2014/main" id="{BDB03835-D8FF-3518-46F1-A2CFDE17B135}"/>
              </a:ext>
            </a:extLst>
          </p:cNvPr>
          <p:cNvGrpSpPr/>
          <p:nvPr/>
        </p:nvGrpSpPr>
        <p:grpSpPr>
          <a:xfrm>
            <a:off x="625730" y="1573768"/>
            <a:ext cx="7357234" cy="4627416"/>
            <a:chOff x="625730" y="1573768"/>
            <a:chExt cx="7357234" cy="4627416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1EC9E948-2154-B1B5-2251-48ECBBA9AA04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89106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CDE23EC6-C64A-74CC-CFF0-81ADDDA4122B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 l="941" t="-25557" r="11402" b="-1"/>
            <a:stretch/>
          </p:blipFill>
          <p:spPr>
            <a:xfrm>
              <a:off x="4523819" y="4499848"/>
              <a:ext cx="2400147" cy="50069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5BBA086E-C064-EE9E-B9CE-A160393F212D}"/>
                </a:ext>
              </a:extLst>
            </p:cNvPr>
            <p:cNvCxnSpPr/>
            <p:nvPr/>
          </p:nvCxnSpPr>
          <p:spPr>
            <a:xfrm>
              <a:off x="1768456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887ED7B1-AB15-5FD5-8B74-2820A63F93E3}"/>
                </a:ext>
              </a:extLst>
            </p:cNvPr>
            <p:cNvCxnSpPr/>
            <p:nvPr/>
          </p:nvCxnSpPr>
          <p:spPr>
            <a:xfrm>
              <a:off x="1768456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9" name="Google Shape;279;p7">
              <a:extLst>
                <a:ext uri="{FF2B5EF4-FFF2-40B4-BE49-F238E27FC236}">
                  <a16:creationId xmlns:a16="http://schemas.microsoft.com/office/drawing/2014/main" id="{545E4D0D-8C6C-837B-D2CE-9DBB0857480E}"/>
                </a:ext>
              </a:extLst>
            </p:cNvPr>
            <p:cNvCxnSpPr/>
            <p:nvPr/>
          </p:nvCxnSpPr>
          <p:spPr>
            <a:xfrm>
              <a:off x="1776711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B5C0BE75-60FB-8284-C362-62F4E1704EF6}"/>
                </a:ext>
              </a:extLst>
            </p:cNvPr>
            <p:cNvCxnSpPr/>
            <p:nvPr/>
          </p:nvCxnSpPr>
          <p:spPr>
            <a:xfrm>
              <a:off x="1768456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248;p5">
              <a:extLst>
                <a:ext uri="{FF2B5EF4-FFF2-40B4-BE49-F238E27FC236}">
                  <a16:creationId xmlns:a16="http://schemas.microsoft.com/office/drawing/2014/main" id="{44176767-236D-DC88-B352-712F15E90DBA}"/>
                </a:ext>
              </a:extLst>
            </p:cNvPr>
            <p:cNvCxnSpPr>
              <a:cxnSpLocks/>
            </p:cNvCxnSpPr>
            <p:nvPr/>
          </p:nvCxnSpPr>
          <p:spPr>
            <a:xfrm>
              <a:off x="1902441" y="5136057"/>
              <a:ext cx="5199434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AB091E3D-8C80-05C5-08CE-90A0D05781C7}"/>
                </a:ext>
              </a:extLst>
            </p:cNvPr>
            <p:cNvSpPr txBox="1"/>
            <p:nvPr/>
          </p:nvSpPr>
          <p:spPr>
            <a:xfrm>
              <a:off x="7142149" y="4813275"/>
              <a:ext cx="840815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79CAAC8A-2345-75DE-55E5-9A4964A57E48}"/>
                </a:ext>
              </a:extLst>
            </p:cNvPr>
            <p:cNvSpPr txBox="1"/>
            <p:nvPr/>
          </p:nvSpPr>
          <p:spPr>
            <a:xfrm>
              <a:off x="625730" y="1573768"/>
              <a:ext cx="1199649" cy="523180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>
              <a:extLst>
                <a:ext uri="{FF2B5EF4-FFF2-40B4-BE49-F238E27FC236}">
                  <a16:creationId xmlns:a16="http://schemas.microsoft.com/office/drawing/2014/main" id="{6EFE65FA-A3DC-B4B0-1D5A-C08298B0E4A1}"/>
                </a:ext>
              </a:extLst>
            </p:cNvPr>
            <p:cNvCxnSpPr/>
            <p:nvPr/>
          </p:nvCxnSpPr>
          <p:spPr>
            <a:xfrm>
              <a:off x="1761297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>
              <a:extLst>
                <a:ext uri="{FF2B5EF4-FFF2-40B4-BE49-F238E27FC236}">
                  <a16:creationId xmlns:a16="http://schemas.microsoft.com/office/drawing/2014/main" id="{9788D913-83AD-F3C0-75BD-D4182DD17B49}"/>
                </a:ext>
              </a:extLst>
            </p:cNvPr>
            <p:cNvCxnSpPr/>
            <p:nvPr/>
          </p:nvCxnSpPr>
          <p:spPr>
            <a:xfrm>
              <a:off x="1761297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>
              <a:extLst>
                <a:ext uri="{FF2B5EF4-FFF2-40B4-BE49-F238E27FC236}">
                  <a16:creationId xmlns:a16="http://schemas.microsoft.com/office/drawing/2014/main" id="{6D532AA9-E218-C4D4-AFC6-3E9D9534024A}"/>
                </a:ext>
              </a:extLst>
            </p:cNvPr>
            <p:cNvCxnSpPr/>
            <p:nvPr/>
          </p:nvCxnSpPr>
          <p:spPr>
            <a:xfrm>
              <a:off x="1769552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>
              <a:extLst>
                <a:ext uri="{FF2B5EF4-FFF2-40B4-BE49-F238E27FC236}">
                  <a16:creationId xmlns:a16="http://schemas.microsoft.com/office/drawing/2014/main" id="{467755EC-C6E4-4FD8-61D7-6B05307C13C9}"/>
                </a:ext>
              </a:extLst>
            </p:cNvPr>
            <p:cNvCxnSpPr/>
            <p:nvPr/>
          </p:nvCxnSpPr>
          <p:spPr>
            <a:xfrm>
              <a:off x="1761297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01" name="Google Shape;301;p8">
              <a:extLst>
                <a:ext uri="{FF2B5EF4-FFF2-40B4-BE49-F238E27FC236}">
                  <a16:creationId xmlns:a16="http://schemas.microsoft.com/office/drawing/2014/main" id="{E4B906F8-4E77-E4D3-F59D-25AA47EECD04}"/>
                </a:ext>
              </a:extLst>
            </p:cNvPr>
            <p:cNvSpPr/>
            <p:nvPr/>
          </p:nvSpPr>
          <p:spPr>
            <a:xfrm>
              <a:off x="782127" y="4147997"/>
              <a:ext cx="1048559" cy="33851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8">
              <a:extLst>
                <a:ext uri="{FF2B5EF4-FFF2-40B4-BE49-F238E27FC236}">
                  <a16:creationId xmlns:a16="http://schemas.microsoft.com/office/drawing/2014/main" id="{5C9EAB68-A1D2-28C1-2BDC-002446CC6641}"/>
                </a:ext>
              </a:extLst>
            </p:cNvPr>
            <p:cNvSpPr/>
            <p:nvPr/>
          </p:nvSpPr>
          <p:spPr>
            <a:xfrm>
              <a:off x="782127" y="3576496"/>
              <a:ext cx="1048559" cy="351853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8">
              <a:extLst>
                <a:ext uri="{FF2B5EF4-FFF2-40B4-BE49-F238E27FC236}">
                  <a16:creationId xmlns:a16="http://schemas.microsoft.com/office/drawing/2014/main" id="{54513910-8EDB-3DDA-BA1C-3D5148C7046E}"/>
                </a:ext>
              </a:extLst>
            </p:cNvPr>
            <p:cNvSpPr/>
            <p:nvPr/>
          </p:nvSpPr>
          <p:spPr>
            <a:xfrm>
              <a:off x="782127" y="3004997"/>
              <a:ext cx="1048559" cy="35058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>
              <a:extLst>
                <a:ext uri="{FF2B5EF4-FFF2-40B4-BE49-F238E27FC236}">
                  <a16:creationId xmlns:a16="http://schemas.microsoft.com/office/drawing/2014/main" id="{DF44667D-0095-D492-66BA-60570C0C5085}"/>
                </a:ext>
              </a:extLst>
            </p:cNvPr>
            <p:cNvSpPr/>
            <p:nvPr/>
          </p:nvSpPr>
          <p:spPr>
            <a:xfrm>
              <a:off x="782127" y="2433497"/>
              <a:ext cx="1048559" cy="30622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8">
              <a:extLst>
                <a:ext uri="{FF2B5EF4-FFF2-40B4-BE49-F238E27FC236}">
                  <a16:creationId xmlns:a16="http://schemas.microsoft.com/office/drawing/2014/main" id="{AFDC43FB-09FA-87E2-70AE-B1C42C2D4BD0}"/>
                </a:ext>
              </a:extLst>
            </p:cNvPr>
            <p:cNvSpPr txBox="1"/>
            <p:nvPr/>
          </p:nvSpPr>
          <p:spPr>
            <a:xfrm>
              <a:off x="960181" y="4161334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1 800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6" name="Google Shape;306;p8">
              <a:extLst>
                <a:ext uri="{FF2B5EF4-FFF2-40B4-BE49-F238E27FC236}">
                  <a16:creationId xmlns:a16="http://schemas.microsoft.com/office/drawing/2014/main" id="{2D0AEFAB-AB08-4E70-9234-CFCDAA718844}"/>
                </a:ext>
              </a:extLst>
            </p:cNvPr>
            <p:cNvSpPr txBox="1"/>
            <p:nvPr/>
          </p:nvSpPr>
          <p:spPr>
            <a:xfrm>
              <a:off x="960181" y="3589835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2 200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7" name="Google Shape;307;p8">
              <a:extLst>
                <a:ext uri="{FF2B5EF4-FFF2-40B4-BE49-F238E27FC236}">
                  <a16:creationId xmlns:a16="http://schemas.microsoft.com/office/drawing/2014/main" id="{7FDDB2EA-9B8F-98F6-B738-8369CF46C54E}"/>
                </a:ext>
              </a:extLst>
            </p:cNvPr>
            <p:cNvSpPr txBox="1"/>
            <p:nvPr/>
          </p:nvSpPr>
          <p:spPr>
            <a:xfrm>
              <a:off x="960181" y="3017066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2 600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8" name="Google Shape;308;p8">
              <a:extLst>
                <a:ext uri="{FF2B5EF4-FFF2-40B4-BE49-F238E27FC236}">
                  <a16:creationId xmlns:a16="http://schemas.microsoft.com/office/drawing/2014/main" id="{37F379B6-1E17-8F34-0924-B0ADC1ABBE56}"/>
                </a:ext>
              </a:extLst>
            </p:cNvPr>
            <p:cNvSpPr txBox="1"/>
            <p:nvPr/>
          </p:nvSpPr>
          <p:spPr>
            <a:xfrm>
              <a:off x="960181" y="2446837"/>
              <a:ext cx="9630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3 000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cxnSp>
          <p:nvCxnSpPr>
            <p:cNvPr id="309" name="Google Shape;309;p8">
              <a:extLst>
                <a:ext uri="{FF2B5EF4-FFF2-40B4-BE49-F238E27FC236}">
                  <a16:creationId xmlns:a16="http://schemas.microsoft.com/office/drawing/2014/main" id="{33612968-4639-282E-7BBB-CCBA4A9D2D51}"/>
                </a:ext>
              </a:extLst>
            </p:cNvPr>
            <p:cNvCxnSpPr/>
            <p:nvPr/>
          </p:nvCxnSpPr>
          <p:spPr>
            <a:xfrm>
              <a:off x="1817177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>
              <a:extLst>
                <a:ext uri="{FF2B5EF4-FFF2-40B4-BE49-F238E27FC236}">
                  <a16:creationId xmlns:a16="http://schemas.microsoft.com/office/drawing/2014/main" id="{D00CFF67-8926-413B-8610-4A071525A2DE}"/>
                </a:ext>
              </a:extLst>
            </p:cNvPr>
            <p:cNvCxnSpPr/>
            <p:nvPr/>
          </p:nvCxnSpPr>
          <p:spPr>
            <a:xfrm>
              <a:off x="1817177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>
              <a:extLst>
                <a:ext uri="{FF2B5EF4-FFF2-40B4-BE49-F238E27FC236}">
                  <a16:creationId xmlns:a16="http://schemas.microsoft.com/office/drawing/2014/main" id="{E7102359-1375-C35A-76B6-F700EA93A247}"/>
                </a:ext>
              </a:extLst>
            </p:cNvPr>
            <p:cNvCxnSpPr/>
            <p:nvPr/>
          </p:nvCxnSpPr>
          <p:spPr>
            <a:xfrm>
              <a:off x="1817812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>
              <a:extLst>
                <a:ext uri="{FF2B5EF4-FFF2-40B4-BE49-F238E27FC236}">
                  <a16:creationId xmlns:a16="http://schemas.microsoft.com/office/drawing/2014/main" id="{107F7A9A-8065-221A-CEAF-0BACF3027A04}"/>
                </a:ext>
              </a:extLst>
            </p:cNvPr>
            <p:cNvCxnSpPr/>
            <p:nvPr/>
          </p:nvCxnSpPr>
          <p:spPr>
            <a:xfrm>
              <a:off x="1817177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>
              <a:extLst>
                <a:ext uri="{FF2B5EF4-FFF2-40B4-BE49-F238E27FC236}">
                  <a16:creationId xmlns:a16="http://schemas.microsoft.com/office/drawing/2014/main" id="{79D18FAD-B3B8-06C6-7212-AECF4F0777AE}"/>
                </a:ext>
              </a:extLst>
            </p:cNvPr>
            <p:cNvCxnSpPr/>
            <p:nvPr/>
          </p:nvCxnSpPr>
          <p:spPr>
            <a:xfrm>
              <a:off x="1824162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>
              <a:extLst>
                <a:ext uri="{FF2B5EF4-FFF2-40B4-BE49-F238E27FC236}">
                  <a16:creationId xmlns:a16="http://schemas.microsoft.com/office/drawing/2014/main" id="{31967067-BAB4-04E3-6338-C11BF63226D3}"/>
                </a:ext>
              </a:extLst>
            </p:cNvPr>
            <p:cNvCxnSpPr/>
            <p:nvPr/>
          </p:nvCxnSpPr>
          <p:spPr>
            <a:xfrm>
              <a:off x="1819082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>
              <a:extLst>
                <a:ext uri="{FF2B5EF4-FFF2-40B4-BE49-F238E27FC236}">
                  <a16:creationId xmlns:a16="http://schemas.microsoft.com/office/drawing/2014/main" id="{B1DF5C8E-747E-361A-43D1-55B5DEC9B803}"/>
                </a:ext>
              </a:extLst>
            </p:cNvPr>
            <p:cNvCxnSpPr/>
            <p:nvPr/>
          </p:nvCxnSpPr>
          <p:spPr>
            <a:xfrm>
              <a:off x="1824162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>
              <a:extLst>
                <a:ext uri="{FF2B5EF4-FFF2-40B4-BE49-F238E27FC236}">
                  <a16:creationId xmlns:a16="http://schemas.microsoft.com/office/drawing/2014/main" id="{4B088653-5EB5-4B47-1B9D-7B02478BD726}"/>
                </a:ext>
              </a:extLst>
            </p:cNvPr>
            <p:cNvCxnSpPr/>
            <p:nvPr/>
          </p:nvCxnSpPr>
          <p:spPr>
            <a:xfrm>
              <a:off x="1824162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>
              <a:extLst>
                <a:ext uri="{FF2B5EF4-FFF2-40B4-BE49-F238E27FC236}">
                  <a16:creationId xmlns:a16="http://schemas.microsoft.com/office/drawing/2014/main" id="{8AB98CAC-60FB-5495-29E5-E9342CB04E5D}"/>
                </a:ext>
              </a:extLst>
            </p:cNvPr>
            <p:cNvCxnSpPr/>
            <p:nvPr/>
          </p:nvCxnSpPr>
          <p:spPr>
            <a:xfrm>
              <a:off x="1826067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>
              <a:extLst>
                <a:ext uri="{FF2B5EF4-FFF2-40B4-BE49-F238E27FC236}">
                  <a16:creationId xmlns:a16="http://schemas.microsoft.com/office/drawing/2014/main" id="{BCC47622-899A-7BDC-9C81-5FE96C8C57FE}"/>
                </a:ext>
              </a:extLst>
            </p:cNvPr>
            <p:cNvCxnSpPr/>
            <p:nvPr/>
          </p:nvCxnSpPr>
          <p:spPr>
            <a:xfrm>
              <a:off x="1826067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>
              <a:extLst>
                <a:ext uri="{FF2B5EF4-FFF2-40B4-BE49-F238E27FC236}">
                  <a16:creationId xmlns:a16="http://schemas.microsoft.com/office/drawing/2014/main" id="{EC327FDC-68B6-8DCD-A0C2-E7AE075C3F20}"/>
                </a:ext>
              </a:extLst>
            </p:cNvPr>
            <p:cNvCxnSpPr/>
            <p:nvPr/>
          </p:nvCxnSpPr>
          <p:spPr>
            <a:xfrm>
              <a:off x="1826067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>
              <a:extLst>
                <a:ext uri="{FF2B5EF4-FFF2-40B4-BE49-F238E27FC236}">
                  <a16:creationId xmlns:a16="http://schemas.microsoft.com/office/drawing/2014/main" id="{C44E9910-16C4-88F0-5183-F5FF790759C7}"/>
                </a:ext>
              </a:extLst>
            </p:cNvPr>
            <p:cNvCxnSpPr/>
            <p:nvPr/>
          </p:nvCxnSpPr>
          <p:spPr>
            <a:xfrm>
              <a:off x="1827972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24" name="Google Shape;324;p8">
              <a:extLst>
                <a:ext uri="{FF2B5EF4-FFF2-40B4-BE49-F238E27FC236}">
                  <a16:creationId xmlns:a16="http://schemas.microsoft.com/office/drawing/2014/main" id="{7EAC6A34-F9D0-7075-0808-40D693363AC1}"/>
                </a:ext>
              </a:extLst>
            </p:cNvPr>
            <p:cNvSpPr txBox="1"/>
            <p:nvPr/>
          </p:nvSpPr>
          <p:spPr>
            <a:xfrm>
              <a:off x="917052" y="4927138"/>
              <a:ext cx="763774" cy="338514"/>
            </a:xfrm>
            <a:prstGeom prst="rect">
              <a:avLst/>
            </a:prstGeom>
            <a:solidFill>
              <a:srgbClr val="C00000">
                <a:alpha val="1568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1 500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25" name="Google Shape;325;p8">
              <a:extLst>
                <a:ext uri="{FF2B5EF4-FFF2-40B4-BE49-F238E27FC236}">
                  <a16:creationId xmlns:a16="http://schemas.microsoft.com/office/drawing/2014/main" id="{BA0CD38C-A6E9-DD89-E347-32FF7C6E9C42}"/>
                </a:ext>
              </a:extLst>
            </p:cNvPr>
            <p:cNvSpPr/>
            <p:nvPr/>
          </p:nvSpPr>
          <p:spPr>
            <a:xfrm rot="300000">
              <a:off x="1467927" y="4600117"/>
              <a:ext cx="343535" cy="395605"/>
            </a:xfrm>
            <a:prstGeom prst="bentArrow">
              <a:avLst>
                <a:gd name="adj1" fmla="val 9717"/>
                <a:gd name="adj2" fmla="val 17377"/>
                <a:gd name="adj3" fmla="val 25000"/>
                <a:gd name="adj4" fmla="val 75000"/>
              </a:avLst>
            </a:prstGeom>
            <a:solidFill>
              <a:srgbClr val="00B40E"/>
            </a:soli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2" name="Google Shape;372;p9">
              <a:extLst>
                <a:ext uri="{FF2B5EF4-FFF2-40B4-BE49-F238E27FC236}">
                  <a16:creationId xmlns:a16="http://schemas.microsoft.com/office/drawing/2014/main" id="{256FF563-F560-F1B9-A510-A284C5214358}"/>
                </a:ext>
              </a:extLst>
            </p:cNvPr>
            <p:cNvCxnSpPr/>
            <p:nvPr/>
          </p:nvCxnSpPr>
          <p:spPr>
            <a:xfrm>
              <a:off x="221036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81" name="Google Shape;381;p9">
              <a:extLst>
                <a:ext uri="{FF2B5EF4-FFF2-40B4-BE49-F238E27FC236}">
                  <a16:creationId xmlns:a16="http://schemas.microsoft.com/office/drawing/2014/main" id="{65B5A038-69DC-6B03-EEB0-1381C869C084}"/>
                </a:ext>
              </a:extLst>
            </p:cNvPr>
            <p:cNvSpPr txBox="1"/>
            <p:nvPr/>
          </p:nvSpPr>
          <p:spPr>
            <a:xfrm rot="16200000">
              <a:off x="180196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1996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2" name="Google Shape;382;p9">
              <a:extLst>
                <a:ext uri="{FF2B5EF4-FFF2-40B4-BE49-F238E27FC236}">
                  <a16:creationId xmlns:a16="http://schemas.microsoft.com/office/drawing/2014/main" id="{E4FC9312-15FF-BC75-93EF-2F78B9AC2548}"/>
                </a:ext>
              </a:extLst>
            </p:cNvPr>
            <p:cNvSpPr txBox="1"/>
            <p:nvPr/>
          </p:nvSpPr>
          <p:spPr>
            <a:xfrm rot="16200000">
              <a:off x="225662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3" name="Google Shape;383;p9">
              <a:extLst>
                <a:ext uri="{FF2B5EF4-FFF2-40B4-BE49-F238E27FC236}">
                  <a16:creationId xmlns:a16="http://schemas.microsoft.com/office/drawing/2014/main" id="{44AD720C-BFDA-92EF-F9AD-3A1014E62BA9}"/>
                </a:ext>
              </a:extLst>
            </p:cNvPr>
            <p:cNvSpPr txBox="1"/>
            <p:nvPr/>
          </p:nvSpPr>
          <p:spPr>
            <a:xfrm rot="16200000">
              <a:off x="270302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1998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4" name="Google Shape;384;p9">
              <a:extLst>
                <a:ext uri="{FF2B5EF4-FFF2-40B4-BE49-F238E27FC236}">
                  <a16:creationId xmlns:a16="http://schemas.microsoft.com/office/drawing/2014/main" id="{2B1BEF58-EBD8-7E8E-3802-A70A7A862610}"/>
                </a:ext>
              </a:extLst>
            </p:cNvPr>
            <p:cNvSpPr txBox="1"/>
            <p:nvPr/>
          </p:nvSpPr>
          <p:spPr>
            <a:xfrm rot="16200000">
              <a:off x="3120857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1999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5" name="Google Shape;385;p9">
              <a:extLst>
                <a:ext uri="{FF2B5EF4-FFF2-40B4-BE49-F238E27FC236}">
                  <a16:creationId xmlns:a16="http://schemas.microsoft.com/office/drawing/2014/main" id="{A42E9683-E898-2028-ABDC-1A2A69B87D2E}"/>
                </a:ext>
              </a:extLst>
            </p:cNvPr>
            <p:cNvSpPr txBox="1"/>
            <p:nvPr/>
          </p:nvSpPr>
          <p:spPr>
            <a:xfrm rot="16200000">
              <a:off x="3489709" y="5559034"/>
              <a:ext cx="9303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2000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6" name="Google Shape;386;p9">
              <a:extLst>
                <a:ext uri="{FF2B5EF4-FFF2-40B4-BE49-F238E27FC236}">
                  <a16:creationId xmlns:a16="http://schemas.microsoft.com/office/drawing/2014/main" id="{F80564BA-D222-D703-F1AD-B0EAD7DA5E88}"/>
                </a:ext>
              </a:extLst>
            </p:cNvPr>
            <p:cNvSpPr txBox="1"/>
            <p:nvPr/>
          </p:nvSpPr>
          <p:spPr>
            <a:xfrm rot="16200000">
              <a:off x="3983187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2001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7" name="Google Shape;387;p9">
              <a:extLst>
                <a:ext uri="{FF2B5EF4-FFF2-40B4-BE49-F238E27FC236}">
                  <a16:creationId xmlns:a16="http://schemas.microsoft.com/office/drawing/2014/main" id="{9FBBAE51-129C-CD04-2E35-E869EB63AB2F}"/>
                </a:ext>
              </a:extLst>
            </p:cNvPr>
            <p:cNvSpPr txBox="1"/>
            <p:nvPr/>
          </p:nvSpPr>
          <p:spPr>
            <a:xfrm rot="16200000">
              <a:off x="4362680" y="5550934"/>
              <a:ext cx="914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2002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8" name="Google Shape;388;p9">
              <a:extLst>
                <a:ext uri="{FF2B5EF4-FFF2-40B4-BE49-F238E27FC236}">
                  <a16:creationId xmlns:a16="http://schemas.microsoft.com/office/drawing/2014/main" id="{72324FB7-2AEA-EAE5-8CF3-2BBD666A183B}"/>
                </a:ext>
              </a:extLst>
            </p:cNvPr>
            <p:cNvSpPr txBox="1"/>
            <p:nvPr/>
          </p:nvSpPr>
          <p:spPr>
            <a:xfrm rot="16200000">
              <a:off x="4771752" y="55504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2003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9" name="Google Shape;389;p9">
              <a:extLst>
                <a:ext uri="{FF2B5EF4-FFF2-40B4-BE49-F238E27FC236}">
                  <a16:creationId xmlns:a16="http://schemas.microsoft.com/office/drawing/2014/main" id="{4C110CC7-068C-454F-459C-E3B4509339DB}"/>
                </a:ext>
              </a:extLst>
            </p:cNvPr>
            <p:cNvSpPr txBox="1"/>
            <p:nvPr/>
          </p:nvSpPr>
          <p:spPr>
            <a:xfrm rot="16200000">
              <a:off x="5167028" y="55675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2004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0" name="Google Shape;390;p9">
              <a:extLst>
                <a:ext uri="{FF2B5EF4-FFF2-40B4-BE49-F238E27FC236}">
                  <a16:creationId xmlns:a16="http://schemas.microsoft.com/office/drawing/2014/main" id="{22648944-BA57-F9EF-7CF5-8CB9B730AAFA}"/>
                </a:ext>
              </a:extLst>
            </p:cNvPr>
            <p:cNvSpPr txBox="1"/>
            <p:nvPr/>
          </p:nvSpPr>
          <p:spPr>
            <a:xfrm rot="16200000">
              <a:off x="5602680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2005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1" name="Google Shape;391;p9">
              <a:extLst>
                <a:ext uri="{FF2B5EF4-FFF2-40B4-BE49-F238E27FC236}">
                  <a16:creationId xmlns:a16="http://schemas.microsoft.com/office/drawing/2014/main" id="{EE35ABA6-CD4E-FD95-8F74-FE0DC5255ED4}"/>
                </a:ext>
              </a:extLst>
            </p:cNvPr>
            <p:cNvSpPr txBox="1"/>
            <p:nvPr/>
          </p:nvSpPr>
          <p:spPr>
            <a:xfrm rot="16200000">
              <a:off x="6051758" y="5542384"/>
              <a:ext cx="8970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2006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2" name="Google Shape;392;p9">
              <a:extLst>
                <a:ext uri="{FF2B5EF4-FFF2-40B4-BE49-F238E27FC236}">
                  <a16:creationId xmlns:a16="http://schemas.microsoft.com/office/drawing/2014/main" id="{6B63C0E3-3A3D-D7AE-7E00-3C64853FFC68}"/>
                </a:ext>
              </a:extLst>
            </p:cNvPr>
            <p:cNvSpPr txBox="1"/>
            <p:nvPr/>
          </p:nvSpPr>
          <p:spPr>
            <a:xfrm rot="16200000">
              <a:off x="6468186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2D72BC1A-96EF-9674-A18A-057E1B402B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02441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69" name="Google Shape;369;p9">
              <a:extLst>
                <a:ext uri="{FF2B5EF4-FFF2-40B4-BE49-F238E27FC236}">
                  <a16:creationId xmlns:a16="http://schemas.microsoft.com/office/drawing/2014/main" id="{8108CB24-250E-77C4-94E1-7076CA5B84B0}"/>
                </a:ext>
              </a:extLst>
            </p:cNvPr>
            <p:cNvCxnSpPr/>
            <p:nvPr/>
          </p:nvCxnSpPr>
          <p:spPr>
            <a:xfrm>
              <a:off x="439158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0" name="Google Shape;370;p9">
              <a:extLst>
                <a:ext uri="{FF2B5EF4-FFF2-40B4-BE49-F238E27FC236}">
                  <a16:creationId xmlns:a16="http://schemas.microsoft.com/office/drawing/2014/main" id="{A49913A9-7C1B-A568-F596-50994F369745}"/>
                </a:ext>
              </a:extLst>
            </p:cNvPr>
            <p:cNvCxnSpPr/>
            <p:nvPr/>
          </p:nvCxnSpPr>
          <p:spPr>
            <a:xfrm>
              <a:off x="311142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1" name="Google Shape;371;p9">
              <a:extLst>
                <a:ext uri="{FF2B5EF4-FFF2-40B4-BE49-F238E27FC236}">
                  <a16:creationId xmlns:a16="http://schemas.microsoft.com/office/drawing/2014/main" id="{E6A0359D-88F0-F692-FDEB-BA587638DC57}"/>
                </a:ext>
              </a:extLst>
            </p:cNvPr>
            <p:cNvCxnSpPr/>
            <p:nvPr/>
          </p:nvCxnSpPr>
          <p:spPr>
            <a:xfrm>
              <a:off x="266502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3" name="Google Shape;373;p9">
              <a:extLst>
                <a:ext uri="{FF2B5EF4-FFF2-40B4-BE49-F238E27FC236}">
                  <a16:creationId xmlns:a16="http://schemas.microsoft.com/office/drawing/2014/main" id="{FFAB0E9F-3DB9-C078-66F0-BC3515AAE702}"/>
                </a:ext>
              </a:extLst>
            </p:cNvPr>
            <p:cNvCxnSpPr/>
            <p:nvPr/>
          </p:nvCxnSpPr>
          <p:spPr>
            <a:xfrm>
              <a:off x="396169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4" name="Google Shape;374;p9">
              <a:extLst>
                <a:ext uri="{FF2B5EF4-FFF2-40B4-BE49-F238E27FC236}">
                  <a16:creationId xmlns:a16="http://schemas.microsoft.com/office/drawing/2014/main" id="{DC28359C-4EDE-175A-23F5-14BCA255CF5F}"/>
                </a:ext>
              </a:extLst>
            </p:cNvPr>
            <p:cNvCxnSpPr/>
            <p:nvPr/>
          </p:nvCxnSpPr>
          <p:spPr>
            <a:xfrm>
              <a:off x="352925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5" name="Google Shape;375;p9">
              <a:extLst>
                <a:ext uri="{FF2B5EF4-FFF2-40B4-BE49-F238E27FC236}">
                  <a16:creationId xmlns:a16="http://schemas.microsoft.com/office/drawing/2014/main" id="{021624A8-09D4-E124-75C7-154D7C4154FB}"/>
                </a:ext>
              </a:extLst>
            </p:cNvPr>
            <p:cNvCxnSpPr/>
            <p:nvPr/>
          </p:nvCxnSpPr>
          <p:spPr>
            <a:xfrm>
              <a:off x="523550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6" name="Google Shape;376;p9">
              <a:extLst>
                <a:ext uri="{FF2B5EF4-FFF2-40B4-BE49-F238E27FC236}">
                  <a16:creationId xmlns:a16="http://schemas.microsoft.com/office/drawing/2014/main" id="{4E468295-5405-9F80-F53B-03929A244541}"/>
                </a:ext>
              </a:extLst>
            </p:cNvPr>
            <p:cNvCxnSpPr/>
            <p:nvPr/>
          </p:nvCxnSpPr>
          <p:spPr>
            <a:xfrm>
              <a:off x="482656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7" name="Google Shape;377;p9">
              <a:extLst>
                <a:ext uri="{FF2B5EF4-FFF2-40B4-BE49-F238E27FC236}">
                  <a16:creationId xmlns:a16="http://schemas.microsoft.com/office/drawing/2014/main" id="{1AC25680-CD35-3C0A-87E0-A8A8B432BFAC}"/>
                </a:ext>
              </a:extLst>
            </p:cNvPr>
            <p:cNvCxnSpPr/>
            <p:nvPr/>
          </p:nvCxnSpPr>
          <p:spPr>
            <a:xfrm>
              <a:off x="605846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8" name="Google Shape;378;p9">
              <a:extLst>
                <a:ext uri="{FF2B5EF4-FFF2-40B4-BE49-F238E27FC236}">
                  <a16:creationId xmlns:a16="http://schemas.microsoft.com/office/drawing/2014/main" id="{7F88C9CC-C4E1-47C2-E739-15304D88F9AF}"/>
                </a:ext>
              </a:extLst>
            </p:cNvPr>
            <p:cNvCxnSpPr/>
            <p:nvPr/>
          </p:nvCxnSpPr>
          <p:spPr>
            <a:xfrm>
              <a:off x="565904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9" name="Google Shape;379;p9">
              <a:extLst>
                <a:ext uri="{FF2B5EF4-FFF2-40B4-BE49-F238E27FC236}">
                  <a16:creationId xmlns:a16="http://schemas.microsoft.com/office/drawing/2014/main" id="{78F39B31-6F13-A64F-47BA-FFCC2868893E}"/>
                </a:ext>
              </a:extLst>
            </p:cNvPr>
            <p:cNvCxnSpPr/>
            <p:nvPr/>
          </p:nvCxnSpPr>
          <p:spPr>
            <a:xfrm>
              <a:off x="692396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80" name="Google Shape;380;p9">
              <a:extLst>
                <a:ext uri="{FF2B5EF4-FFF2-40B4-BE49-F238E27FC236}">
                  <a16:creationId xmlns:a16="http://schemas.microsoft.com/office/drawing/2014/main" id="{05B0AC50-5B26-870A-DAF1-4DA52C21174D}"/>
                </a:ext>
              </a:extLst>
            </p:cNvPr>
            <p:cNvCxnSpPr/>
            <p:nvPr/>
          </p:nvCxnSpPr>
          <p:spPr>
            <a:xfrm>
              <a:off x="6506771" y="5077142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64" name="Google Shape;564;p11">
            <a:extLst>
              <a:ext uri="{FF2B5EF4-FFF2-40B4-BE49-F238E27FC236}">
                <a16:creationId xmlns:a16="http://schemas.microsoft.com/office/drawing/2014/main" id="{E51149DE-998F-B5C8-9F26-418D03DDFB7C}"/>
              </a:ext>
            </a:extLst>
          </p:cNvPr>
          <p:cNvSpPr/>
          <p:nvPr/>
        </p:nvSpPr>
        <p:spPr>
          <a:xfrm>
            <a:off x="2156495" y="446977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11">
            <a:extLst>
              <a:ext uri="{FF2B5EF4-FFF2-40B4-BE49-F238E27FC236}">
                <a16:creationId xmlns:a16="http://schemas.microsoft.com/office/drawing/2014/main" id="{A9FD5114-1E5E-8A75-6E8B-BB95FB3CE512}"/>
              </a:ext>
            </a:extLst>
          </p:cNvPr>
          <p:cNvSpPr/>
          <p:nvPr/>
        </p:nvSpPr>
        <p:spPr>
          <a:xfrm>
            <a:off x="2611155" y="43586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1">
            <a:extLst>
              <a:ext uri="{FF2B5EF4-FFF2-40B4-BE49-F238E27FC236}">
                <a16:creationId xmlns:a16="http://schemas.microsoft.com/office/drawing/2014/main" id="{9FCCE6EE-A27D-6399-E2A0-C9ABD965E549}"/>
              </a:ext>
            </a:extLst>
          </p:cNvPr>
          <p:cNvSpPr/>
          <p:nvPr/>
        </p:nvSpPr>
        <p:spPr>
          <a:xfrm>
            <a:off x="3057560" y="43586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11">
            <a:extLst>
              <a:ext uri="{FF2B5EF4-FFF2-40B4-BE49-F238E27FC236}">
                <a16:creationId xmlns:a16="http://schemas.microsoft.com/office/drawing/2014/main" id="{14F8770E-A1BA-7F0D-B336-FE1B2D479233}"/>
              </a:ext>
            </a:extLst>
          </p:cNvPr>
          <p:cNvSpPr/>
          <p:nvPr/>
        </p:nvSpPr>
        <p:spPr>
          <a:xfrm>
            <a:off x="3475390" y="428562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11">
            <a:extLst>
              <a:ext uri="{FF2B5EF4-FFF2-40B4-BE49-F238E27FC236}">
                <a16:creationId xmlns:a16="http://schemas.microsoft.com/office/drawing/2014/main" id="{910DEA2B-9974-A140-BC40-315DBF2F17C1}"/>
              </a:ext>
            </a:extLst>
          </p:cNvPr>
          <p:cNvSpPr/>
          <p:nvPr/>
        </p:nvSpPr>
        <p:spPr>
          <a:xfrm>
            <a:off x="3907825" y="414338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11">
            <a:extLst>
              <a:ext uri="{FF2B5EF4-FFF2-40B4-BE49-F238E27FC236}">
                <a16:creationId xmlns:a16="http://schemas.microsoft.com/office/drawing/2014/main" id="{2BA78704-D3DA-9C0D-6439-8795D9311ECB}"/>
              </a:ext>
            </a:extLst>
          </p:cNvPr>
          <p:cNvSpPr/>
          <p:nvPr/>
        </p:nvSpPr>
        <p:spPr>
          <a:xfrm>
            <a:off x="4337720" y="4042417"/>
            <a:ext cx="109426" cy="118918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11">
            <a:extLst>
              <a:ext uri="{FF2B5EF4-FFF2-40B4-BE49-F238E27FC236}">
                <a16:creationId xmlns:a16="http://schemas.microsoft.com/office/drawing/2014/main" id="{3E1A462B-1F00-9E27-6DFC-0324EEB00F8F}"/>
              </a:ext>
            </a:extLst>
          </p:cNvPr>
          <p:cNvSpPr/>
          <p:nvPr/>
        </p:nvSpPr>
        <p:spPr>
          <a:xfrm>
            <a:off x="4772695" y="390017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11">
            <a:extLst>
              <a:ext uri="{FF2B5EF4-FFF2-40B4-BE49-F238E27FC236}">
                <a16:creationId xmlns:a16="http://schemas.microsoft.com/office/drawing/2014/main" id="{4F524667-8F62-3740-A784-257137F4EFCD}"/>
              </a:ext>
            </a:extLst>
          </p:cNvPr>
          <p:cNvSpPr/>
          <p:nvPr/>
        </p:nvSpPr>
        <p:spPr>
          <a:xfrm>
            <a:off x="5181635" y="382524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11">
            <a:extLst>
              <a:ext uri="{FF2B5EF4-FFF2-40B4-BE49-F238E27FC236}">
                <a16:creationId xmlns:a16="http://schemas.microsoft.com/office/drawing/2014/main" id="{64EACFE2-FF09-A188-1781-8CD440A0D729}"/>
              </a:ext>
            </a:extLst>
          </p:cNvPr>
          <p:cNvSpPr/>
          <p:nvPr/>
        </p:nvSpPr>
        <p:spPr>
          <a:xfrm>
            <a:off x="5605180" y="369507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11">
            <a:extLst>
              <a:ext uri="{FF2B5EF4-FFF2-40B4-BE49-F238E27FC236}">
                <a16:creationId xmlns:a16="http://schemas.microsoft.com/office/drawing/2014/main" id="{8E34EBAE-E455-C30C-B0AA-EF3636B9B1E3}"/>
              </a:ext>
            </a:extLst>
          </p:cNvPr>
          <p:cNvSpPr/>
          <p:nvPr/>
        </p:nvSpPr>
        <p:spPr>
          <a:xfrm>
            <a:off x="6004595" y="355219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11">
            <a:extLst>
              <a:ext uri="{FF2B5EF4-FFF2-40B4-BE49-F238E27FC236}">
                <a16:creationId xmlns:a16="http://schemas.microsoft.com/office/drawing/2014/main" id="{7C5906D7-C229-8B7C-B86B-58D106D81435}"/>
              </a:ext>
            </a:extLst>
          </p:cNvPr>
          <p:cNvSpPr/>
          <p:nvPr/>
        </p:nvSpPr>
        <p:spPr>
          <a:xfrm>
            <a:off x="6452905" y="3502666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11">
            <a:extLst>
              <a:ext uri="{FF2B5EF4-FFF2-40B4-BE49-F238E27FC236}">
                <a16:creationId xmlns:a16="http://schemas.microsoft.com/office/drawing/2014/main" id="{693AB375-5D7F-6B64-BC37-4B86CA19DF01}"/>
              </a:ext>
            </a:extLst>
          </p:cNvPr>
          <p:cNvSpPr/>
          <p:nvPr/>
        </p:nvSpPr>
        <p:spPr>
          <a:xfrm>
            <a:off x="6870735" y="3443611"/>
            <a:ext cx="113030" cy="123825"/>
          </a:xfrm>
          <a:prstGeom prst="ellipse">
            <a:avLst/>
          </a:prstGeom>
          <a:solidFill>
            <a:srgbClr val="00B40E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B722B54-3555-3919-171C-32682540ABA7}"/>
              </a:ext>
            </a:extLst>
          </p:cNvPr>
          <p:cNvSpPr txBox="1"/>
          <p:nvPr/>
        </p:nvSpPr>
        <p:spPr>
          <a:xfrm>
            <a:off x="2607553" y="1626479"/>
            <a:ext cx="36122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Cantidad de papeles usados y reciclados</a:t>
            </a:r>
            <a:endParaRPr lang="es-E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AC900EB6-5D3E-284D-7AD9-584CA2A749A9}"/>
              </a:ext>
            </a:extLst>
          </p:cNvPr>
          <p:cNvCxnSpPr>
            <a:cxnSpLocks/>
            <a:stCxn id="564" idx="2"/>
            <a:endCxn id="581" idx="6"/>
          </p:cNvCxnSpPr>
          <p:nvPr/>
        </p:nvCxnSpPr>
        <p:spPr>
          <a:xfrm flipV="1">
            <a:off x="2156495" y="4420559"/>
            <a:ext cx="567690" cy="111125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48829724-015A-2640-E09C-E8E41B35D886}"/>
              </a:ext>
            </a:extLst>
          </p:cNvPr>
          <p:cNvCxnSpPr>
            <a:cxnSpLocks/>
            <a:endCxn id="584" idx="6"/>
          </p:cNvCxnSpPr>
          <p:nvPr/>
        </p:nvCxnSpPr>
        <p:spPr>
          <a:xfrm flipV="1">
            <a:off x="2643431" y="4420559"/>
            <a:ext cx="527159" cy="7820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422FE43A-96AE-426D-41F0-38C8446BB9EE}"/>
              </a:ext>
            </a:extLst>
          </p:cNvPr>
          <p:cNvCxnSpPr>
            <a:cxnSpLocks/>
            <a:endCxn id="586" idx="6"/>
          </p:cNvCxnSpPr>
          <p:nvPr/>
        </p:nvCxnSpPr>
        <p:spPr>
          <a:xfrm flipV="1">
            <a:off x="3130367" y="4347534"/>
            <a:ext cx="458053" cy="80845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8C43766A-0314-5C27-AAAE-274E051E8A93}"/>
              </a:ext>
            </a:extLst>
          </p:cNvPr>
          <p:cNvCxnSpPr>
            <a:cxnSpLocks/>
            <a:endCxn id="590" idx="6"/>
          </p:cNvCxnSpPr>
          <p:nvPr/>
        </p:nvCxnSpPr>
        <p:spPr>
          <a:xfrm flipV="1">
            <a:off x="3526779" y="4205294"/>
            <a:ext cx="494076" cy="137862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F079D6A7-EF10-0558-63A8-D42A84903653}"/>
              </a:ext>
            </a:extLst>
          </p:cNvPr>
          <p:cNvCxnSpPr>
            <a:cxnSpLocks/>
          </p:cNvCxnSpPr>
          <p:nvPr/>
        </p:nvCxnSpPr>
        <p:spPr>
          <a:xfrm flipV="1">
            <a:off x="3923191" y="4080982"/>
            <a:ext cx="494076" cy="137862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5828A59F-D61A-5B56-DDD5-8EC221987C7B}"/>
              </a:ext>
            </a:extLst>
          </p:cNvPr>
          <p:cNvCxnSpPr>
            <a:cxnSpLocks/>
            <a:endCxn id="595" idx="6"/>
          </p:cNvCxnSpPr>
          <p:nvPr/>
        </p:nvCxnSpPr>
        <p:spPr>
          <a:xfrm flipV="1">
            <a:off x="4357016" y="3962089"/>
            <a:ext cx="528709" cy="155078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033C2D69-8540-1BE0-6702-72737E610F6C}"/>
              </a:ext>
            </a:extLst>
          </p:cNvPr>
          <p:cNvCxnSpPr>
            <a:cxnSpLocks/>
            <a:endCxn id="598" idx="6"/>
          </p:cNvCxnSpPr>
          <p:nvPr/>
        </p:nvCxnSpPr>
        <p:spPr>
          <a:xfrm flipV="1">
            <a:off x="4786997" y="3887159"/>
            <a:ext cx="507668" cy="88998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9CB8CC34-4102-9ED4-2301-D2179104BC6F}"/>
              </a:ext>
            </a:extLst>
          </p:cNvPr>
          <p:cNvCxnSpPr>
            <a:cxnSpLocks/>
            <a:endCxn id="602" idx="2"/>
          </p:cNvCxnSpPr>
          <p:nvPr/>
        </p:nvCxnSpPr>
        <p:spPr>
          <a:xfrm flipV="1">
            <a:off x="5216978" y="3756984"/>
            <a:ext cx="388202" cy="144243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8A64F45B-4ED3-09D1-8DE4-D753A1619E4F}"/>
              </a:ext>
            </a:extLst>
          </p:cNvPr>
          <p:cNvCxnSpPr>
            <a:cxnSpLocks/>
          </p:cNvCxnSpPr>
          <p:nvPr/>
        </p:nvCxnSpPr>
        <p:spPr>
          <a:xfrm flipV="1">
            <a:off x="5646959" y="3620833"/>
            <a:ext cx="388202" cy="144243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40DF6176-74D9-2734-C980-CBCA3C4E0235}"/>
              </a:ext>
            </a:extLst>
          </p:cNvPr>
          <p:cNvCxnSpPr>
            <a:cxnSpLocks/>
            <a:endCxn id="608" idx="6"/>
          </p:cNvCxnSpPr>
          <p:nvPr/>
        </p:nvCxnSpPr>
        <p:spPr>
          <a:xfrm flipV="1">
            <a:off x="6076940" y="3564579"/>
            <a:ext cx="488995" cy="52394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D11237AA-D9E1-0747-DDD4-BADE3088A579}"/>
              </a:ext>
            </a:extLst>
          </p:cNvPr>
          <p:cNvCxnSpPr>
            <a:cxnSpLocks/>
          </p:cNvCxnSpPr>
          <p:nvPr/>
        </p:nvCxnSpPr>
        <p:spPr>
          <a:xfrm flipV="1">
            <a:off x="6471065" y="3508325"/>
            <a:ext cx="488995" cy="52394"/>
          </a:xfrm>
          <a:prstGeom prst="line">
            <a:avLst/>
          </a:prstGeom>
          <a:ln>
            <a:solidFill>
              <a:srgbClr val="00B4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96DD06D5-CE88-42B3-D788-CDC322FF1E00}"/>
              </a:ext>
            </a:extLst>
          </p:cNvPr>
          <p:cNvCxnSpPr>
            <a:cxnSpLocks/>
          </p:cNvCxnSpPr>
          <p:nvPr/>
        </p:nvCxnSpPr>
        <p:spPr>
          <a:xfrm flipV="1">
            <a:off x="2152893" y="2285377"/>
            <a:ext cx="567690" cy="111125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A422E2C4-9780-F68D-1D6C-81AEA29F5DBB}"/>
              </a:ext>
            </a:extLst>
          </p:cNvPr>
          <p:cNvCxnSpPr>
            <a:cxnSpLocks/>
            <a:endCxn id="17" idx="6"/>
          </p:cNvCxnSpPr>
          <p:nvPr/>
        </p:nvCxnSpPr>
        <p:spPr>
          <a:xfrm>
            <a:off x="2639829" y="2293197"/>
            <a:ext cx="527159" cy="185051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453CB6DE-0AFA-8C1E-39F2-1A50669436A4}"/>
              </a:ext>
            </a:extLst>
          </p:cNvPr>
          <p:cNvCxnSpPr>
            <a:cxnSpLocks/>
          </p:cNvCxnSpPr>
          <p:nvPr/>
        </p:nvCxnSpPr>
        <p:spPr>
          <a:xfrm flipV="1">
            <a:off x="3108837" y="2388744"/>
            <a:ext cx="458053" cy="80845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C97E684A-B4DD-0A8E-D906-884383068028}"/>
              </a:ext>
            </a:extLst>
          </p:cNvPr>
          <p:cNvCxnSpPr>
            <a:cxnSpLocks/>
            <a:endCxn id="23" idx="2"/>
          </p:cNvCxnSpPr>
          <p:nvPr/>
        </p:nvCxnSpPr>
        <p:spPr>
          <a:xfrm flipV="1">
            <a:off x="3544132" y="2234408"/>
            <a:ext cx="360091" cy="164962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24DC89C2-B588-43E1-3085-E74792A2A458}"/>
              </a:ext>
            </a:extLst>
          </p:cNvPr>
          <p:cNvCxnSpPr>
            <a:cxnSpLocks/>
            <a:endCxn id="26" idx="2"/>
          </p:cNvCxnSpPr>
          <p:nvPr/>
        </p:nvCxnSpPr>
        <p:spPr>
          <a:xfrm>
            <a:off x="3926140" y="2239622"/>
            <a:ext cx="407978" cy="87496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C07A128A-BB33-4A6E-748B-D809EB70ACA1}"/>
              </a:ext>
            </a:extLst>
          </p:cNvPr>
          <p:cNvCxnSpPr>
            <a:cxnSpLocks/>
            <a:endCxn id="29" idx="6"/>
          </p:cNvCxnSpPr>
          <p:nvPr/>
        </p:nvCxnSpPr>
        <p:spPr>
          <a:xfrm>
            <a:off x="4391586" y="2346485"/>
            <a:ext cx="490537" cy="79058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CC73CED4-DB47-821D-769D-45CD353EE66A}"/>
              </a:ext>
            </a:extLst>
          </p:cNvPr>
          <p:cNvCxnSpPr>
            <a:cxnSpLocks/>
            <a:endCxn id="32" idx="6"/>
          </p:cNvCxnSpPr>
          <p:nvPr/>
        </p:nvCxnSpPr>
        <p:spPr>
          <a:xfrm flipV="1">
            <a:off x="4802748" y="2358233"/>
            <a:ext cx="488315" cy="69380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3354AA03-EA05-D506-B42F-C3150291EC05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207026" y="2278223"/>
            <a:ext cx="394552" cy="98522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3FCCD220-9C4B-7C3B-A144-9E76E47D8E13}"/>
              </a:ext>
            </a:extLst>
          </p:cNvPr>
          <p:cNvCxnSpPr>
            <a:cxnSpLocks/>
            <a:endCxn id="38" idx="6"/>
          </p:cNvCxnSpPr>
          <p:nvPr/>
        </p:nvCxnSpPr>
        <p:spPr>
          <a:xfrm flipV="1">
            <a:off x="5620575" y="2278223"/>
            <a:ext cx="493448" cy="14018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D50C9645-38BF-6C97-241A-23361A0DF1E3}"/>
              </a:ext>
            </a:extLst>
          </p:cNvPr>
          <p:cNvCxnSpPr>
            <a:cxnSpLocks/>
            <a:endCxn id="41" idx="6"/>
          </p:cNvCxnSpPr>
          <p:nvPr/>
        </p:nvCxnSpPr>
        <p:spPr>
          <a:xfrm flipV="1">
            <a:off x="6018773" y="2265523"/>
            <a:ext cx="543560" cy="18827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C765BF5C-54A7-D0CE-B704-DEF8070DD5A5}"/>
              </a:ext>
            </a:extLst>
          </p:cNvPr>
          <p:cNvCxnSpPr>
            <a:cxnSpLocks/>
            <a:endCxn id="44" idx="6"/>
          </p:cNvCxnSpPr>
          <p:nvPr/>
        </p:nvCxnSpPr>
        <p:spPr>
          <a:xfrm>
            <a:off x="6500258" y="2268070"/>
            <a:ext cx="479270" cy="19043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6FDB4BDE-66A1-2DFE-A552-6467A2A45843}"/>
              </a:ext>
            </a:extLst>
          </p:cNvPr>
          <p:cNvSpPr/>
          <p:nvPr/>
        </p:nvSpPr>
        <p:spPr>
          <a:xfrm>
            <a:off x="8285986" y="4025900"/>
            <a:ext cx="3992988" cy="1143559"/>
          </a:xfrm>
          <a:prstGeom prst="wedgeRoundRectCallout">
            <a:avLst>
              <a:gd name="adj1" fmla="val 49167"/>
              <a:gd name="adj2" fmla="val -35266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Si continuáramos el gráfico </a:t>
            </a:r>
          </a:p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hasta este año, </a:t>
            </a:r>
          </a:p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¿te imaginas cómo seguirían las líneas? </a:t>
            </a:r>
          </a:p>
        </p:txBody>
      </p:sp>
      <p:pic>
        <p:nvPicPr>
          <p:cNvPr id="787" name="Google Shape;787;p12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12374" y="4813275"/>
            <a:ext cx="1824168" cy="1925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472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5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5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5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75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25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5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5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25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500"/>
                            </p:stCondLst>
                            <p:childTnLst>
                              <p:par>
                                <p:cTn id="1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75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25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5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75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250"/>
                            </p:stCondLst>
                            <p:childTnLst>
                              <p:par>
                                <p:cTn id="1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750"/>
                            </p:stCondLst>
                            <p:childTnLst>
                              <p:par>
                                <p:cTn id="1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9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7" grpId="0" animBg="1"/>
      <p:bldP spid="20" grpId="0" animBg="1"/>
      <p:bldP spid="23" grpId="0" animBg="1"/>
      <p:bldP spid="26" grpId="0" animBg="1"/>
      <p:bldP spid="29" grpId="0" animBg="1"/>
      <p:bldP spid="32" grpId="0" animBg="1"/>
      <p:bldP spid="35" grpId="0" animBg="1"/>
      <p:bldP spid="38" grpId="0" animBg="1"/>
      <p:bldP spid="41" grpId="0" animBg="1"/>
      <p:bldP spid="44" grpId="0" animBg="1"/>
      <p:bldP spid="564" grpId="0" animBg="1"/>
      <p:bldP spid="581" grpId="0" animBg="1"/>
      <p:bldP spid="584" grpId="0" animBg="1"/>
      <p:bldP spid="586" grpId="0" animBg="1"/>
      <p:bldP spid="590" grpId="0" animBg="1"/>
      <p:bldP spid="593" grpId="0" animBg="1"/>
      <p:bldP spid="595" grpId="0" animBg="1"/>
      <p:bldP spid="598" grpId="0" animBg="1"/>
      <p:bldP spid="602" grpId="0" animBg="1"/>
      <p:bldP spid="605" grpId="0" animBg="1"/>
      <p:bldP spid="608" grpId="0" animBg="1"/>
      <p:bldP spid="611" grpId="0" animBg="1"/>
      <p:bldP spid="11" grpId="0"/>
      <p:bldP spid="2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D9131A9D-DA9D-CEF7-EC6D-397679A8C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31E836E9-D12A-3356-964A-01B4C495C9E7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D18C37A0-AAC9-C186-02C7-2528E81D8546}"/>
              </a:ext>
            </a:extLst>
          </p:cNvPr>
          <p:cNvSpPr/>
          <p:nvPr/>
        </p:nvSpPr>
        <p:spPr>
          <a:xfrm>
            <a:off x="7123237" y="3518566"/>
            <a:ext cx="4887034" cy="1143559"/>
          </a:xfrm>
          <a:prstGeom prst="wedgeRoundRectCallout">
            <a:avLst>
              <a:gd name="adj1" fmla="val -8914"/>
              <a:gd name="adj2" fmla="val 62186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Si continuáramos el gráfico hasta este año, ¿cómo te gustaría que siguieran avanzando las líneas? </a:t>
            </a:r>
          </a:p>
        </p:txBody>
      </p:sp>
      <p:pic>
        <p:nvPicPr>
          <p:cNvPr id="787" name="Google Shape;787;p12" descr="Icono&#10;&#10;Descripción generada automáticamente">
            <a:extLst>
              <a:ext uri="{FF2B5EF4-FFF2-40B4-BE49-F238E27FC236}">
                <a16:creationId xmlns:a16="http://schemas.microsoft.com/office/drawing/2014/main" id="{0674ECB9-EB29-DB90-77BB-13B0F8496E3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47979" y="4709609"/>
            <a:ext cx="1824168" cy="19250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3F0A11EC-DB42-A8E0-9AA7-2DF301D62017}"/>
              </a:ext>
            </a:extLst>
          </p:cNvPr>
          <p:cNvGrpSpPr/>
          <p:nvPr/>
        </p:nvGrpSpPr>
        <p:grpSpPr>
          <a:xfrm>
            <a:off x="683931" y="1573768"/>
            <a:ext cx="7280121" cy="4627416"/>
            <a:chOff x="683931" y="1573768"/>
            <a:chExt cx="7280121" cy="4627416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D292C332-FD26-F594-B310-205FC65E6682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79581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76016E90-3776-F224-053A-D6EAA2BBA644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 l="941" t="-25557" r="11402" b="-1"/>
            <a:stretch/>
          </p:blipFill>
          <p:spPr>
            <a:xfrm>
              <a:off x="4514294" y="4499848"/>
              <a:ext cx="2400147" cy="50069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D22CA322-B341-21B1-517C-7E5B84291579}"/>
                </a:ext>
              </a:extLst>
            </p:cNvPr>
            <p:cNvCxnSpPr/>
            <p:nvPr/>
          </p:nvCxnSpPr>
          <p:spPr>
            <a:xfrm>
              <a:off x="1758931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FC5E11BB-0988-350B-FB20-0F7EB2F01FAE}"/>
                </a:ext>
              </a:extLst>
            </p:cNvPr>
            <p:cNvCxnSpPr/>
            <p:nvPr/>
          </p:nvCxnSpPr>
          <p:spPr>
            <a:xfrm>
              <a:off x="1758931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9" name="Google Shape;279;p7">
              <a:extLst>
                <a:ext uri="{FF2B5EF4-FFF2-40B4-BE49-F238E27FC236}">
                  <a16:creationId xmlns:a16="http://schemas.microsoft.com/office/drawing/2014/main" id="{34EE6210-FFBD-6ACA-B0E9-53F4DB374FAF}"/>
                </a:ext>
              </a:extLst>
            </p:cNvPr>
            <p:cNvCxnSpPr/>
            <p:nvPr/>
          </p:nvCxnSpPr>
          <p:spPr>
            <a:xfrm>
              <a:off x="1767186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E0B42DCA-912F-C3FC-C7EE-0BEC0B4C192B}"/>
                </a:ext>
              </a:extLst>
            </p:cNvPr>
            <p:cNvCxnSpPr/>
            <p:nvPr/>
          </p:nvCxnSpPr>
          <p:spPr>
            <a:xfrm>
              <a:off x="1758931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248;p5">
              <a:extLst>
                <a:ext uri="{FF2B5EF4-FFF2-40B4-BE49-F238E27FC236}">
                  <a16:creationId xmlns:a16="http://schemas.microsoft.com/office/drawing/2014/main" id="{F3936159-4F50-A3DD-77FE-033EB06985B0}"/>
                </a:ext>
              </a:extLst>
            </p:cNvPr>
            <p:cNvCxnSpPr>
              <a:cxnSpLocks/>
            </p:cNvCxnSpPr>
            <p:nvPr/>
          </p:nvCxnSpPr>
          <p:spPr>
            <a:xfrm>
              <a:off x="1892916" y="5136057"/>
              <a:ext cx="5199434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AB6DA53E-1BC0-5ADB-E3EC-17879A317040}"/>
                </a:ext>
              </a:extLst>
            </p:cNvPr>
            <p:cNvSpPr txBox="1"/>
            <p:nvPr/>
          </p:nvSpPr>
          <p:spPr>
            <a:xfrm>
              <a:off x="7123237" y="4874467"/>
              <a:ext cx="840815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D6B6AA30-941F-2798-0481-2425536D2EB0}"/>
                </a:ext>
              </a:extLst>
            </p:cNvPr>
            <p:cNvSpPr txBox="1"/>
            <p:nvPr/>
          </p:nvSpPr>
          <p:spPr>
            <a:xfrm>
              <a:off x="683931" y="1573768"/>
              <a:ext cx="1131923" cy="738623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>
              <a:extLst>
                <a:ext uri="{FF2B5EF4-FFF2-40B4-BE49-F238E27FC236}">
                  <a16:creationId xmlns:a16="http://schemas.microsoft.com/office/drawing/2014/main" id="{17CEEDFC-2F1C-BB04-9A77-D6AB847D61A0}"/>
                </a:ext>
              </a:extLst>
            </p:cNvPr>
            <p:cNvCxnSpPr/>
            <p:nvPr/>
          </p:nvCxnSpPr>
          <p:spPr>
            <a:xfrm>
              <a:off x="1751772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>
              <a:extLst>
                <a:ext uri="{FF2B5EF4-FFF2-40B4-BE49-F238E27FC236}">
                  <a16:creationId xmlns:a16="http://schemas.microsoft.com/office/drawing/2014/main" id="{615E152A-6E77-00CD-4383-246E6F0CE4A1}"/>
                </a:ext>
              </a:extLst>
            </p:cNvPr>
            <p:cNvCxnSpPr/>
            <p:nvPr/>
          </p:nvCxnSpPr>
          <p:spPr>
            <a:xfrm>
              <a:off x="1751772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>
              <a:extLst>
                <a:ext uri="{FF2B5EF4-FFF2-40B4-BE49-F238E27FC236}">
                  <a16:creationId xmlns:a16="http://schemas.microsoft.com/office/drawing/2014/main" id="{53A96059-C315-52C1-878A-896BB2C9B67A}"/>
                </a:ext>
              </a:extLst>
            </p:cNvPr>
            <p:cNvCxnSpPr/>
            <p:nvPr/>
          </p:nvCxnSpPr>
          <p:spPr>
            <a:xfrm>
              <a:off x="1760027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>
              <a:extLst>
                <a:ext uri="{FF2B5EF4-FFF2-40B4-BE49-F238E27FC236}">
                  <a16:creationId xmlns:a16="http://schemas.microsoft.com/office/drawing/2014/main" id="{CE99E7C9-2ECC-DD4A-6F0F-BB2C6842B094}"/>
                </a:ext>
              </a:extLst>
            </p:cNvPr>
            <p:cNvCxnSpPr/>
            <p:nvPr/>
          </p:nvCxnSpPr>
          <p:spPr>
            <a:xfrm>
              <a:off x="1751772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01" name="Google Shape;301;p8">
              <a:extLst>
                <a:ext uri="{FF2B5EF4-FFF2-40B4-BE49-F238E27FC236}">
                  <a16:creationId xmlns:a16="http://schemas.microsoft.com/office/drawing/2014/main" id="{8D6370B4-75F1-F049-BC99-8D1FE1C5918B}"/>
                </a:ext>
              </a:extLst>
            </p:cNvPr>
            <p:cNvSpPr/>
            <p:nvPr/>
          </p:nvSpPr>
          <p:spPr>
            <a:xfrm>
              <a:off x="772602" y="4147997"/>
              <a:ext cx="1048559" cy="33851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8">
              <a:extLst>
                <a:ext uri="{FF2B5EF4-FFF2-40B4-BE49-F238E27FC236}">
                  <a16:creationId xmlns:a16="http://schemas.microsoft.com/office/drawing/2014/main" id="{1AA2AB1F-3C0A-99B8-02FA-CFBDF84EFF81}"/>
                </a:ext>
              </a:extLst>
            </p:cNvPr>
            <p:cNvSpPr/>
            <p:nvPr/>
          </p:nvSpPr>
          <p:spPr>
            <a:xfrm>
              <a:off x="772602" y="3576496"/>
              <a:ext cx="1048559" cy="351853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8">
              <a:extLst>
                <a:ext uri="{FF2B5EF4-FFF2-40B4-BE49-F238E27FC236}">
                  <a16:creationId xmlns:a16="http://schemas.microsoft.com/office/drawing/2014/main" id="{53F8EE83-C521-EDC4-0E42-BC84CA0A6308}"/>
                </a:ext>
              </a:extLst>
            </p:cNvPr>
            <p:cNvSpPr/>
            <p:nvPr/>
          </p:nvSpPr>
          <p:spPr>
            <a:xfrm>
              <a:off x="772602" y="3004997"/>
              <a:ext cx="1048559" cy="35058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>
              <a:extLst>
                <a:ext uri="{FF2B5EF4-FFF2-40B4-BE49-F238E27FC236}">
                  <a16:creationId xmlns:a16="http://schemas.microsoft.com/office/drawing/2014/main" id="{1B642A4A-7161-9059-7C2D-850FC89D4187}"/>
                </a:ext>
              </a:extLst>
            </p:cNvPr>
            <p:cNvSpPr/>
            <p:nvPr/>
          </p:nvSpPr>
          <p:spPr>
            <a:xfrm>
              <a:off x="772602" y="2433497"/>
              <a:ext cx="1048559" cy="306224"/>
            </a:xfrm>
            <a:prstGeom prst="roundRect">
              <a:avLst>
                <a:gd name="adj" fmla="val 16667"/>
              </a:avLst>
            </a:prstGeom>
            <a:solidFill>
              <a:srgbClr val="C00000">
                <a:alpha val="10196"/>
              </a:srgbClr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8">
              <a:extLst>
                <a:ext uri="{FF2B5EF4-FFF2-40B4-BE49-F238E27FC236}">
                  <a16:creationId xmlns:a16="http://schemas.microsoft.com/office/drawing/2014/main" id="{CB1220A2-9E68-7FCB-6367-19E0C7C3629B}"/>
                </a:ext>
              </a:extLst>
            </p:cNvPr>
            <p:cNvSpPr txBox="1"/>
            <p:nvPr/>
          </p:nvSpPr>
          <p:spPr>
            <a:xfrm>
              <a:off x="950656" y="4161334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1 800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6" name="Google Shape;306;p8">
              <a:extLst>
                <a:ext uri="{FF2B5EF4-FFF2-40B4-BE49-F238E27FC236}">
                  <a16:creationId xmlns:a16="http://schemas.microsoft.com/office/drawing/2014/main" id="{300A5A02-B268-F35C-A99A-E91E3959F638}"/>
                </a:ext>
              </a:extLst>
            </p:cNvPr>
            <p:cNvSpPr txBox="1"/>
            <p:nvPr/>
          </p:nvSpPr>
          <p:spPr>
            <a:xfrm>
              <a:off x="950656" y="3589835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2 200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7" name="Google Shape;307;p8">
              <a:extLst>
                <a:ext uri="{FF2B5EF4-FFF2-40B4-BE49-F238E27FC236}">
                  <a16:creationId xmlns:a16="http://schemas.microsoft.com/office/drawing/2014/main" id="{86701BFB-614F-B07B-2BF5-DC4F112E4047}"/>
                </a:ext>
              </a:extLst>
            </p:cNvPr>
            <p:cNvSpPr txBox="1"/>
            <p:nvPr/>
          </p:nvSpPr>
          <p:spPr>
            <a:xfrm>
              <a:off x="950656" y="3017066"/>
              <a:ext cx="9627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2 600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08" name="Google Shape;308;p8">
              <a:extLst>
                <a:ext uri="{FF2B5EF4-FFF2-40B4-BE49-F238E27FC236}">
                  <a16:creationId xmlns:a16="http://schemas.microsoft.com/office/drawing/2014/main" id="{A9F5E018-516C-A142-4324-F177850F9322}"/>
                </a:ext>
              </a:extLst>
            </p:cNvPr>
            <p:cNvSpPr txBox="1"/>
            <p:nvPr/>
          </p:nvSpPr>
          <p:spPr>
            <a:xfrm>
              <a:off x="950656" y="2446837"/>
              <a:ext cx="963000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lvl="0" indent="0">
                <a:buFont typeface="Arial"/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3 000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cxnSp>
          <p:nvCxnSpPr>
            <p:cNvPr id="309" name="Google Shape;309;p8">
              <a:extLst>
                <a:ext uri="{FF2B5EF4-FFF2-40B4-BE49-F238E27FC236}">
                  <a16:creationId xmlns:a16="http://schemas.microsoft.com/office/drawing/2014/main" id="{A6B54C03-E5CE-9840-97C9-FA530EFB09B2}"/>
                </a:ext>
              </a:extLst>
            </p:cNvPr>
            <p:cNvCxnSpPr/>
            <p:nvPr/>
          </p:nvCxnSpPr>
          <p:spPr>
            <a:xfrm>
              <a:off x="1807652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>
              <a:extLst>
                <a:ext uri="{FF2B5EF4-FFF2-40B4-BE49-F238E27FC236}">
                  <a16:creationId xmlns:a16="http://schemas.microsoft.com/office/drawing/2014/main" id="{D74FFB97-B872-BE96-EF03-D045D4519E91}"/>
                </a:ext>
              </a:extLst>
            </p:cNvPr>
            <p:cNvCxnSpPr/>
            <p:nvPr/>
          </p:nvCxnSpPr>
          <p:spPr>
            <a:xfrm>
              <a:off x="1807652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>
              <a:extLst>
                <a:ext uri="{FF2B5EF4-FFF2-40B4-BE49-F238E27FC236}">
                  <a16:creationId xmlns:a16="http://schemas.microsoft.com/office/drawing/2014/main" id="{82BE5767-3E7D-D6BB-A774-1E971FA0D807}"/>
                </a:ext>
              </a:extLst>
            </p:cNvPr>
            <p:cNvCxnSpPr/>
            <p:nvPr/>
          </p:nvCxnSpPr>
          <p:spPr>
            <a:xfrm>
              <a:off x="1808287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2" name="Google Shape;312;p8">
              <a:extLst>
                <a:ext uri="{FF2B5EF4-FFF2-40B4-BE49-F238E27FC236}">
                  <a16:creationId xmlns:a16="http://schemas.microsoft.com/office/drawing/2014/main" id="{C6668541-3BC0-2C46-2247-21A8BFC34836}"/>
                </a:ext>
              </a:extLst>
            </p:cNvPr>
            <p:cNvCxnSpPr/>
            <p:nvPr/>
          </p:nvCxnSpPr>
          <p:spPr>
            <a:xfrm>
              <a:off x="1807652" y="4563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3" name="Google Shape;313;p8">
              <a:extLst>
                <a:ext uri="{FF2B5EF4-FFF2-40B4-BE49-F238E27FC236}">
                  <a16:creationId xmlns:a16="http://schemas.microsoft.com/office/drawing/2014/main" id="{AA608EDB-8696-84FC-34E9-E1EB57E9114F}"/>
                </a:ext>
              </a:extLst>
            </p:cNvPr>
            <p:cNvCxnSpPr/>
            <p:nvPr/>
          </p:nvCxnSpPr>
          <p:spPr>
            <a:xfrm>
              <a:off x="1807652" y="4452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4" name="Google Shape;314;p8">
              <a:extLst>
                <a:ext uri="{FF2B5EF4-FFF2-40B4-BE49-F238E27FC236}">
                  <a16:creationId xmlns:a16="http://schemas.microsoft.com/office/drawing/2014/main" id="{A46D34AA-ABED-22C5-B726-3F368A40865B}"/>
                </a:ext>
              </a:extLst>
            </p:cNvPr>
            <p:cNvCxnSpPr/>
            <p:nvPr/>
          </p:nvCxnSpPr>
          <p:spPr>
            <a:xfrm>
              <a:off x="1807652" y="466425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>
              <a:extLst>
                <a:ext uri="{FF2B5EF4-FFF2-40B4-BE49-F238E27FC236}">
                  <a16:creationId xmlns:a16="http://schemas.microsoft.com/office/drawing/2014/main" id="{0F8C9B85-99DE-1C7C-D6B5-D177E1550DF9}"/>
                </a:ext>
              </a:extLst>
            </p:cNvPr>
            <p:cNvCxnSpPr/>
            <p:nvPr/>
          </p:nvCxnSpPr>
          <p:spPr>
            <a:xfrm>
              <a:off x="1807652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>
              <a:extLst>
                <a:ext uri="{FF2B5EF4-FFF2-40B4-BE49-F238E27FC236}">
                  <a16:creationId xmlns:a16="http://schemas.microsoft.com/office/drawing/2014/main" id="{BD58B50A-5A67-2641-A10E-2DA2CE41BF91}"/>
                </a:ext>
              </a:extLst>
            </p:cNvPr>
            <p:cNvCxnSpPr/>
            <p:nvPr/>
          </p:nvCxnSpPr>
          <p:spPr>
            <a:xfrm>
              <a:off x="1814637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>
              <a:extLst>
                <a:ext uri="{FF2B5EF4-FFF2-40B4-BE49-F238E27FC236}">
                  <a16:creationId xmlns:a16="http://schemas.microsoft.com/office/drawing/2014/main" id="{8670F3F9-300C-D99D-DA5B-7DF8B2241BCF}"/>
                </a:ext>
              </a:extLst>
            </p:cNvPr>
            <p:cNvCxnSpPr/>
            <p:nvPr/>
          </p:nvCxnSpPr>
          <p:spPr>
            <a:xfrm>
              <a:off x="1809557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>
              <a:extLst>
                <a:ext uri="{FF2B5EF4-FFF2-40B4-BE49-F238E27FC236}">
                  <a16:creationId xmlns:a16="http://schemas.microsoft.com/office/drawing/2014/main" id="{09D0AAEA-124C-DB2F-A231-62FCB9FCD1E6}"/>
                </a:ext>
              </a:extLst>
            </p:cNvPr>
            <p:cNvCxnSpPr/>
            <p:nvPr/>
          </p:nvCxnSpPr>
          <p:spPr>
            <a:xfrm>
              <a:off x="1814637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>
              <a:extLst>
                <a:ext uri="{FF2B5EF4-FFF2-40B4-BE49-F238E27FC236}">
                  <a16:creationId xmlns:a16="http://schemas.microsoft.com/office/drawing/2014/main" id="{96C26AC5-EB62-680C-D0EE-FB310C4A1D64}"/>
                </a:ext>
              </a:extLst>
            </p:cNvPr>
            <p:cNvCxnSpPr/>
            <p:nvPr/>
          </p:nvCxnSpPr>
          <p:spPr>
            <a:xfrm>
              <a:off x="1814637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>
              <a:extLst>
                <a:ext uri="{FF2B5EF4-FFF2-40B4-BE49-F238E27FC236}">
                  <a16:creationId xmlns:a16="http://schemas.microsoft.com/office/drawing/2014/main" id="{70048941-CB49-9D08-021F-D8F54CBAA3F6}"/>
                </a:ext>
              </a:extLst>
            </p:cNvPr>
            <p:cNvCxnSpPr/>
            <p:nvPr/>
          </p:nvCxnSpPr>
          <p:spPr>
            <a:xfrm>
              <a:off x="1816542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>
              <a:extLst>
                <a:ext uri="{FF2B5EF4-FFF2-40B4-BE49-F238E27FC236}">
                  <a16:creationId xmlns:a16="http://schemas.microsoft.com/office/drawing/2014/main" id="{78130B86-6AF6-2FD5-84C2-06232786900B}"/>
                </a:ext>
              </a:extLst>
            </p:cNvPr>
            <p:cNvCxnSpPr/>
            <p:nvPr/>
          </p:nvCxnSpPr>
          <p:spPr>
            <a:xfrm>
              <a:off x="1816542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>
              <a:extLst>
                <a:ext uri="{FF2B5EF4-FFF2-40B4-BE49-F238E27FC236}">
                  <a16:creationId xmlns:a16="http://schemas.microsoft.com/office/drawing/2014/main" id="{0CC74EBB-D3E3-8341-348C-3D9DE90F3EDC}"/>
                </a:ext>
              </a:extLst>
            </p:cNvPr>
            <p:cNvCxnSpPr/>
            <p:nvPr/>
          </p:nvCxnSpPr>
          <p:spPr>
            <a:xfrm>
              <a:off x="1816542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>
              <a:extLst>
                <a:ext uri="{FF2B5EF4-FFF2-40B4-BE49-F238E27FC236}">
                  <a16:creationId xmlns:a16="http://schemas.microsoft.com/office/drawing/2014/main" id="{BD12DFAF-61F8-47FD-77BB-D74238200EEC}"/>
                </a:ext>
              </a:extLst>
            </p:cNvPr>
            <p:cNvCxnSpPr/>
            <p:nvPr/>
          </p:nvCxnSpPr>
          <p:spPr>
            <a:xfrm>
              <a:off x="1818447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24" name="Google Shape;324;p8">
              <a:extLst>
                <a:ext uri="{FF2B5EF4-FFF2-40B4-BE49-F238E27FC236}">
                  <a16:creationId xmlns:a16="http://schemas.microsoft.com/office/drawing/2014/main" id="{2723892B-9F2C-232B-911E-171829DAF4A8}"/>
                </a:ext>
              </a:extLst>
            </p:cNvPr>
            <p:cNvSpPr txBox="1"/>
            <p:nvPr/>
          </p:nvSpPr>
          <p:spPr>
            <a:xfrm>
              <a:off x="907527" y="4927138"/>
              <a:ext cx="763774" cy="338514"/>
            </a:xfrm>
            <a:prstGeom prst="rect">
              <a:avLst/>
            </a:prstGeom>
            <a:solidFill>
              <a:srgbClr val="C00000">
                <a:alpha val="1568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Nunito"/>
                </a:rPr>
                <a:t>1 500</a:t>
              </a:r>
              <a:endParaRPr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endParaRPr>
            </a:p>
          </p:txBody>
        </p:sp>
        <p:sp>
          <p:nvSpPr>
            <p:cNvPr id="325" name="Google Shape;325;p8">
              <a:extLst>
                <a:ext uri="{FF2B5EF4-FFF2-40B4-BE49-F238E27FC236}">
                  <a16:creationId xmlns:a16="http://schemas.microsoft.com/office/drawing/2014/main" id="{6C62753F-74DB-E08C-C1DD-400AC7A862FE}"/>
                </a:ext>
              </a:extLst>
            </p:cNvPr>
            <p:cNvSpPr/>
            <p:nvPr/>
          </p:nvSpPr>
          <p:spPr>
            <a:xfrm rot="300000">
              <a:off x="1458402" y="4600117"/>
              <a:ext cx="343535" cy="395605"/>
            </a:xfrm>
            <a:prstGeom prst="bentArrow">
              <a:avLst>
                <a:gd name="adj1" fmla="val 9717"/>
                <a:gd name="adj2" fmla="val 17377"/>
                <a:gd name="adj3" fmla="val 25000"/>
                <a:gd name="adj4" fmla="val 75000"/>
              </a:avLst>
            </a:prstGeom>
            <a:solidFill>
              <a:srgbClr val="00B40E"/>
            </a:soli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2" name="Google Shape;372;p9">
              <a:extLst>
                <a:ext uri="{FF2B5EF4-FFF2-40B4-BE49-F238E27FC236}">
                  <a16:creationId xmlns:a16="http://schemas.microsoft.com/office/drawing/2014/main" id="{5BC33301-0009-C51D-ED2D-4614B96B0E16}"/>
                </a:ext>
              </a:extLst>
            </p:cNvPr>
            <p:cNvCxnSpPr/>
            <p:nvPr/>
          </p:nvCxnSpPr>
          <p:spPr>
            <a:xfrm>
              <a:off x="220083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81" name="Google Shape;381;p9">
              <a:extLst>
                <a:ext uri="{FF2B5EF4-FFF2-40B4-BE49-F238E27FC236}">
                  <a16:creationId xmlns:a16="http://schemas.microsoft.com/office/drawing/2014/main" id="{7A6B2F66-AFCA-FCAD-64E4-5E7D6F15DFA5}"/>
                </a:ext>
              </a:extLst>
            </p:cNvPr>
            <p:cNvSpPr txBox="1"/>
            <p:nvPr/>
          </p:nvSpPr>
          <p:spPr>
            <a:xfrm rot="-5400000">
              <a:off x="179243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1996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2" name="Google Shape;382;p9">
              <a:extLst>
                <a:ext uri="{FF2B5EF4-FFF2-40B4-BE49-F238E27FC236}">
                  <a16:creationId xmlns:a16="http://schemas.microsoft.com/office/drawing/2014/main" id="{A8B99142-4F25-F3D1-84C4-56CBEB994CBA}"/>
                </a:ext>
              </a:extLst>
            </p:cNvPr>
            <p:cNvSpPr txBox="1"/>
            <p:nvPr/>
          </p:nvSpPr>
          <p:spPr>
            <a:xfrm rot="-5400000">
              <a:off x="2247096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3" name="Google Shape;383;p9">
              <a:extLst>
                <a:ext uri="{FF2B5EF4-FFF2-40B4-BE49-F238E27FC236}">
                  <a16:creationId xmlns:a16="http://schemas.microsoft.com/office/drawing/2014/main" id="{1AF180E7-4299-C630-30C8-659003233EF7}"/>
                </a:ext>
              </a:extLst>
            </p:cNvPr>
            <p:cNvSpPr txBox="1"/>
            <p:nvPr/>
          </p:nvSpPr>
          <p:spPr>
            <a:xfrm rot="-5400000">
              <a:off x="2693501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1998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4" name="Google Shape;384;p9">
              <a:extLst>
                <a:ext uri="{FF2B5EF4-FFF2-40B4-BE49-F238E27FC236}">
                  <a16:creationId xmlns:a16="http://schemas.microsoft.com/office/drawing/2014/main" id="{D909C038-97C8-8B2D-262B-67DFA99861B6}"/>
                </a:ext>
              </a:extLst>
            </p:cNvPr>
            <p:cNvSpPr txBox="1"/>
            <p:nvPr/>
          </p:nvSpPr>
          <p:spPr>
            <a:xfrm rot="-5400000">
              <a:off x="3111332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1999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5" name="Google Shape;385;p9">
              <a:extLst>
                <a:ext uri="{FF2B5EF4-FFF2-40B4-BE49-F238E27FC236}">
                  <a16:creationId xmlns:a16="http://schemas.microsoft.com/office/drawing/2014/main" id="{5A0EAEFF-228A-6965-87A8-ECF65F4F93E2}"/>
                </a:ext>
              </a:extLst>
            </p:cNvPr>
            <p:cNvSpPr txBox="1"/>
            <p:nvPr/>
          </p:nvSpPr>
          <p:spPr>
            <a:xfrm rot="-5400000">
              <a:off x="3508759" y="5559034"/>
              <a:ext cx="9303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2000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6" name="Google Shape;386;p9">
              <a:extLst>
                <a:ext uri="{FF2B5EF4-FFF2-40B4-BE49-F238E27FC236}">
                  <a16:creationId xmlns:a16="http://schemas.microsoft.com/office/drawing/2014/main" id="{F7F6B86B-2D6D-6F16-1380-0D5D39766021}"/>
                </a:ext>
              </a:extLst>
            </p:cNvPr>
            <p:cNvSpPr txBox="1"/>
            <p:nvPr/>
          </p:nvSpPr>
          <p:spPr>
            <a:xfrm rot="-5400000">
              <a:off x="4011357" y="5495134"/>
              <a:ext cx="8025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2001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7" name="Google Shape;387;p9">
              <a:extLst>
                <a:ext uri="{FF2B5EF4-FFF2-40B4-BE49-F238E27FC236}">
                  <a16:creationId xmlns:a16="http://schemas.microsoft.com/office/drawing/2014/main" id="{3AFE0F2A-ED56-3DCA-33FD-B3DFAD62D4F7}"/>
                </a:ext>
              </a:extLst>
            </p:cNvPr>
            <p:cNvSpPr txBox="1"/>
            <p:nvPr/>
          </p:nvSpPr>
          <p:spPr>
            <a:xfrm rot="-5400000">
              <a:off x="4353155" y="5550934"/>
              <a:ext cx="914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2002</a:t>
              </a:r>
              <a:endParaRPr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8" name="Google Shape;388;p9">
              <a:extLst>
                <a:ext uri="{FF2B5EF4-FFF2-40B4-BE49-F238E27FC236}">
                  <a16:creationId xmlns:a16="http://schemas.microsoft.com/office/drawing/2014/main" id="{5C30B67B-21C7-2ED7-6CF4-04BC16173B07}"/>
                </a:ext>
              </a:extLst>
            </p:cNvPr>
            <p:cNvSpPr txBox="1"/>
            <p:nvPr/>
          </p:nvSpPr>
          <p:spPr>
            <a:xfrm rot="-5400000">
              <a:off x="4762227" y="55504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2003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89" name="Google Shape;389;p9">
              <a:extLst>
                <a:ext uri="{FF2B5EF4-FFF2-40B4-BE49-F238E27FC236}">
                  <a16:creationId xmlns:a16="http://schemas.microsoft.com/office/drawing/2014/main" id="{C33FD72D-FD60-6BB4-1DD7-27012B775328}"/>
                </a:ext>
              </a:extLst>
            </p:cNvPr>
            <p:cNvSpPr txBox="1"/>
            <p:nvPr/>
          </p:nvSpPr>
          <p:spPr>
            <a:xfrm rot="-5400000">
              <a:off x="5205128" y="5567584"/>
              <a:ext cx="9132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2004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0" name="Google Shape;390;p9">
              <a:extLst>
                <a:ext uri="{FF2B5EF4-FFF2-40B4-BE49-F238E27FC236}">
                  <a16:creationId xmlns:a16="http://schemas.microsoft.com/office/drawing/2014/main" id="{B5434943-FFB1-31B6-BC79-873F214B4724}"/>
                </a:ext>
              </a:extLst>
            </p:cNvPr>
            <p:cNvSpPr txBox="1"/>
            <p:nvPr/>
          </p:nvSpPr>
          <p:spPr>
            <a:xfrm rot="-5400000">
              <a:off x="5640780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2005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1" name="Google Shape;391;p9">
              <a:extLst>
                <a:ext uri="{FF2B5EF4-FFF2-40B4-BE49-F238E27FC236}">
                  <a16:creationId xmlns:a16="http://schemas.microsoft.com/office/drawing/2014/main" id="{EE8EFA50-312D-DEB3-6CFA-14DA02FB8530}"/>
                </a:ext>
              </a:extLst>
            </p:cNvPr>
            <p:cNvSpPr txBox="1"/>
            <p:nvPr/>
          </p:nvSpPr>
          <p:spPr>
            <a:xfrm rot="-5400000">
              <a:off x="6042233" y="5542384"/>
              <a:ext cx="8970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2006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392" name="Google Shape;392;p9">
              <a:extLst>
                <a:ext uri="{FF2B5EF4-FFF2-40B4-BE49-F238E27FC236}">
                  <a16:creationId xmlns:a16="http://schemas.microsoft.com/office/drawing/2014/main" id="{B666F97A-04E9-E22C-4344-16D1726C3042}"/>
                </a:ext>
              </a:extLst>
            </p:cNvPr>
            <p:cNvSpPr txBox="1"/>
            <p:nvPr/>
          </p:nvSpPr>
          <p:spPr>
            <a:xfrm rot="-5400000">
              <a:off x="6458661" y="5542834"/>
              <a:ext cx="8979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7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2007</a:t>
              </a:r>
              <a:endParaRPr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8" name="Google Shape;449;p10">
              <a:extLst>
                <a:ext uri="{FF2B5EF4-FFF2-40B4-BE49-F238E27FC236}">
                  <a16:creationId xmlns:a16="http://schemas.microsoft.com/office/drawing/2014/main" id="{C03144F4-5FF8-CB00-43D3-068D003110F3}"/>
                </a:ext>
              </a:extLst>
            </p:cNvPr>
            <p:cNvSpPr/>
            <p:nvPr/>
          </p:nvSpPr>
          <p:spPr>
            <a:xfrm>
              <a:off x="2131303" y="232553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466;p10">
              <a:extLst>
                <a:ext uri="{FF2B5EF4-FFF2-40B4-BE49-F238E27FC236}">
                  <a16:creationId xmlns:a16="http://schemas.microsoft.com/office/drawing/2014/main" id="{9C7FB8FC-E906-10D9-F42E-9D1673BD1208}"/>
                </a:ext>
              </a:extLst>
            </p:cNvPr>
            <p:cNvSpPr/>
            <p:nvPr/>
          </p:nvSpPr>
          <p:spPr>
            <a:xfrm>
              <a:off x="2598028" y="22201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469;p10">
              <a:extLst>
                <a:ext uri="{FF2B5EF4-FFF2-40B4-BE49-F238E27FC236}">
                  <a16:creationId xmlns:a16="http://schemas.microsoft.com/office/drawing/2014/main" id="{B970EFFD-F08C-8707-D15F-1F456D051DDE}"/>
                </a:ext>
              </a:extLst>
            </p:cNvPr>
            <p:cNvSpPr/>
            <p:nvPr/>
          </p:nvSpPr>
          <p:spPr>
            <a:xfrm>
              <a:off x="3044433" y="241633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472;p10">
              <a:extLst>
                <a:ext uri="{FF2B5EF4-FFF2-40B4-BE49-F238E27FC236}">
                  <a16:creationId xmlns:a16="http://schemas.microsoft.com/office/drawing/2014/main" id="{1323B637-BB0F-41B5-BC65-13F72F17C86F}"/>
                </a:ext>
              </a:extLst>
            </p:cNvPr>
            <p:cNvSpPr/>
            <p:nvPr/>
          </p:nvSpPr>
          <p:spPr>
            <a:xfrm>
              <a:off x="3462263" y="234648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475;p10">
              <a:extLst>
                <a:ext uri="{FF2B5EF4-FFF2-40B4-BE49-F238E27FC236}">
                  <a16:creationId xmlns:a16="http://schemas.microsoft.com/office/drawing/2014/main" id="{63F31E7F-19E4-ED40-85EF-AF02CE72EFDE}"/>
                </a:ext>
              </a:extLst>
            </p:cNvPr>
            <p:cNvSpPr/>
            <p:nvPr/>
          </p:nvSpPr>
          <p:spPr>
            <a:xfrm>
              <a:off x="3894698" y="217249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478;p10">
              <a:extLst>
                <a:ext uri="{FF2B5EF4-FFF2-40B4-BE49-F238E27FC236}">
                  <a16:creationId xmlns:a16="http://schemas.microsoft.com/office/drawing/2014/main" id="{E94B6E56-D29B-6B2A-C8D5-0A7CBCA73814}"/>
                </a:ext>
              </a:extLst>
            </p:cNvPr>
            <p:cNvSpPr/>
            <p:nvPr/>
          </p:nvSpPr>
          <p:spPr>
            <a:xfrm>
              <a:off x="4324593" y="2265205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481;p10">
              <a:extLst>
                <a:ext uri="{FF2B5EF4-FFF2-40B4-BE49-F238E27FC236}">
                  <a16:creationId xmlns:a16="http://schemas.microsoft.com/office/drawing/2014/main" id="{322F2961-621E-DC83-CD6E-6016C51EC8C8}"/>
                </a:ext>
              </a:extLst>
            </p:cNvPr>
            <p:cNvSpPr/>
            <p:nvPr/>
          </p:nvSpPr>
          <p:spPr>
            <a:xfrm>
              <a:off x="4759568" y="236363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484;p10">
              <a:extLst>
                <a:ext uri="{FF2B5EF4-FFF2-40B4-BE49-F238E27FC236}">
                  <a16:creationId xmlns:a16="http://schemas.microsoft.com/office/drawing/2014/main" id="{9794636A-0EBE-3532-4414-405549337C12}"/>
                </a:ext>
              </a:extLst>
            </p:cNvPr>
            <p:cNvSpPr/>
            <p:nvPr/>
          </p:nvSpPr>
          <p:spPr>
            <a:xfrm>
              <a:off x="5168508" y="229632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487;p10">
              <a:extLst>
                <a:ext uri="{FF2B5EF4-FFF2-40B4-BE49-F238E27FC236}">
                  <a16:creationId xmlns:a16="http://schemas.microsoft.com/office/drawing/2014/main" id="{D3F104A9-1CDF-F4B1-F7E8-AE7B2913CB4C}"/>
                </a:ext>
              </a:extLst>
            </p:cNvPr>
            <p:cNvSpPr/>
            <p:nvPr/>
          </p:nvSpPr>
          <p:spPr>
            <a:xfrm>
              <a:off x="5592053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490;p10">
              <a:extLst>
                <a:ext uri="{FF2B5EF4-FFF2-40B4-BE49-F238E27FC236}">
                  <a16:creationId xmlns:a16="http://schemas.microsoft.com/office/drawing/2014/main" id="{6AC5A8E4-6001-07A5-C5C7-37E52B3218CB}"/>
                </a:ext>
              </a:extLst>
            </p:cNvPr>
            <p:cNvSpPr/>
            <p:nvPr/>
          </p:nvSpPr>
          <p:spPr>
            <a:xfrm>
              <a:off x="5991468" y="22163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93;p10">
              <a:extLst>
                <a:ext uri="{FF2B5EF4-FFF2-40B4-BE49-F238E27FC236}">
                  <a16:creationId xmlns:a16="http://schemas.microsoft.com/office/drawing/2014/main" id="{A7E08346-2C0E-BAAB-4DD1-1BF904D651A7}"/>
                </a:ext>
              </a:extLst>
            </p:cNvPr>
            <p:cNvSpPr/>
            <p:nvPr/>
          </p:nvSpPr>
          <p:spPr>
            <a:xfrm>
              <a:off x="6439778" y="220361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96;p10">
              <a:extLst>
                <a:ext uri="{FF2B5EF4-FFF2-40B4-BE49-F238E27FC236}">
                  <a16:creationId xmlns:a16="http://schemas.microsoft.com/office/drawing/2014/main" id="{ED005122-E3A9-3893-E530-81709EAE70EE}"/>
                </a:ext>
              </a:extLst>
            </p:cNvPr>
            <p:cNvSpPr/>
            <p:nvPr/>
          </p:nvSpPr>
          <p:spPr>
            <a:xfrm>
              <a:off x="6856973" y="2225200"/>
              <a:ext cx="113030" cy="123825"/>
            </a:xfrm>
            <a:prstGeom prst="ellipse">
              <a:avLst/>
            </a:prstGeom>
            <a:solidFill>
              <a:srgbClr val="FF3399"/>
            </a:solidFill>
            <a:ln w="12700" cap="flat" cmpd="sng">
              <a:solidFill>
                <a:srgbClr val="FF339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E07FBC57-D3F9-43D9-3D0B-5CC5585B66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2916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69" name="Google Shape;369;p9">
              <a:extLst>
                <a:ext uri="{FF2B5EF4-FFF2-40B4-BE49-F238E27FC236}">
                  <a16:creationId xmlns:a16="http://schemas.microsoft.com/office/drawing/2014/main" id="{829AB3A7-557F-4FF1-CA12-72B18B0E1C7C}"/>
                </a:ext>
              </a:extLst>
            </p:cNvPr>
            <p:cNvCxnSpPr/>
            <p:nvPr/>
          </p:nvCxnSpPr>
          <p:spPr>
            <a:xfrm>
              <a:off x="438206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0" name="Google Shape;370;p9">
              <a:extLst>
                <a:ext uri="{FF2B5EF4-FFF2-40B4-BE49-F238E27FC236}">
                  <a16:creationId xmlns:a16="http://schemas.microsoft.com/office/drawing/2014/main" id="{93BDA8F2-20B9-218D-6961-9847D23AE9E3}"/>
                </a:ext>
              </a:extLst>
            </p:cNvPr>
            <p:cNvCxnSpPr/>
            <p:nvPr/>
          </p:nvCxnSpPr>
          <p:spPr>
            <a:xfrm>
              <a:off x="310190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1" name="Google Shape;371;p9">
              <a:extLst>
                <a:ext uri="{FF2B5EF4-FFF2-40B4-BE49-F238E27FC236}">
                  <a16:creationId xmlns:a16="http://schemas.microsoft.com/office/drawing/2014/main" id="{B22D8A77-91C4-4BF3-EF4D-C7D7E83388A3}"/>
                </a:ext>
              </a:extLst>
            </p:cNvPr>
            <p:cNvCxnSpPr/>
            <p:nvPr/>
          </p:nvCxnSpPr>
          <p:spPr>
            <a:xfrm>
              <a:off x="2655496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3" name="Google Shape;373;p9">
              <a:extLst>
                <a:ext uri="{FF2B5EF4-FFF2-40B4-BE49-F238E27FC236}">
                  <a16:creationId xmlns:a16="http://schemas.microsoft.com/office/drawing/2014/main" id="{55655DDD-2F48-3B8E-F8C8-70BCEC282B3E}"/>
                </a:ext>
              </a:extLst>
            </p:cNvPr>
            <p:cNvCxnSpPr/>
            <p:nvPr/>
          </p:nvCxnSpPr>
          <p:spPr>
            <a:xfrm>
              <a:off x="395216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4" name="Google Shape;374;p9">
              <a:extLst>
                <a:ext uri="{FF2B5EF4-FFF2-40B4-BE49-F238E27FC236}">
                  <a16:creationId xmlns:a16="http://schemas.microsoft.com/office/drawing/2014/main" id="{663D394D-E4A6-95B4-CB9C-F6B9964EA931}"/>
                </a:ext>
              </a:extLst>
            </p:cNvPr>
            <p:cNvCxnSpPr/>
            <p:nvPr/>
          </p:nvCxnSpPr>
          <p:spPr>
            <a:xfrm>
              <a:off x="3519731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5" name="Google Shape;375;p9">
              <a:extLst>
                <a:ext uri="{FF2B5EF4-FFF2-40B4-BE49-F238E27FC236}">
                  <a16:creationId xmlns:a16="http://schemas.microsoft.com/office/drawing/2014/main" id="{06D1DFEA-2EEF-8D62-8987-7841B5C734C1}"/>
                </a:ext>
              </a:extLst>
            </p:cNvPr>
            <p:cNvCxnSpPr/>
            <p:nvPr/>
          </p:nvCxnSpPr>
          <p:spPr>
            <a:xfrm>
              <a:off x="522597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6" name="Google Shape;376;p9">
              <a:extLst>
                <a:ext uri="{FF2B5EF4-FFF2-40B4-BE49-F238E27FC236}">
                  <a16:creationId xmlns:a16="http://schemas.microsoft.com/office/drawing/2014/main" id="{1F7FC39A-11A6-D765-18FE-19CAF37E2A6B}"/>
                </a:ext>
              </a:extLst>
            </p:cNvPr>
            <p:cNvCxnSpPr/>
            <p:nvPr/>
          </p:nvCxnSpPr>
          <p:spPr>
            <a:xfrm>
              <a:off x="4817036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7" name="Google Shape;377;p9">
              <a:extLst>
                <a:ext uri="{FF2B5EF4-FFF2-40B4-BE49-F238E27FC236}">
                  <a16:creationId xmlns:a16="http://schemas.microsoft.com/office/drawing/2014/main" id="{F6169212-3BDD-A8B1-2F2A-13EEFC9D5F40}"/>
                </a:ext>
              </a:extLst>
            </p:cNvPr>
            <p:cNvCxnSpPr/>
            <p:nvPr/>
          </p:nvCxnSpPr>
          <p:spPr>
            <a:xfrm>
              <a:off x="6048936" y="507650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8" name="Google Shape;378;p9">
              <a:extLst>
                <a:ext uri="{FF2B5EF4-FFF2-40B4-BE49-F238E27FC236}">
                  <a16:creationId xmlns:a16="http://schemas.microsoft.com/office/drawing/2014/main" id="{3EC84703-42CB-FF49-CC24-5B3A8F351A2B}"/>
                </a:ext>
              </a:extLst>
            </p:cNvPr>
            <p:cNvCxnSpPr/>
            <p:nvPr/>
          </p:nvCxnSpPr>
          <p:spPr>
            <a:xfrm>
              <a:off x="5649521" y="506888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9" name="Google Shape;379;p9">
              <a:extLst>
                <a:ext uri="{FF2B5EF4-FFF2-40B4-BE49-F238E27FC236}">
                  <a16:creationId xmlns:a16="http://schemas.microsoft.com/office/drawing/2014/main" id="{6E944FB2-EACB-9366-3443-4102BF5821E5}"/>
                </a:ext>
              </a:extLst>
            </p:cNvPr>
            <p:cNvCxnSpPr/>
            <p:nvPr/>
          </p:nvCxnSpPr>
          <p:spPr>
            <a:xfrm>
              <a:off x="691444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80" name="Google Shape;380;p9">
              <a:extLst>
                <a:ext uri="{FF2B5EF4-FFF2-40B4-BE49-F238E27FC236}">
                  <a16:creationId xmlns:a16="http://schemas.microsoft.com/office/drawing/2014/main" id="{62FDFCA7-24E2-EA01-9A0D-CF7F92403A7C}"/>
                </a:ext>
              </a:extLst>
            </p:cNvPr>
            <p:cNvCxnSpPr/>
            <p:nvPr/>
          </p:nvCxnSpPr>
          <p:spPr>
            <a:xfrm>
              <a:off x="6497246" y="5077142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64" name="Google Shape;564;p11">
              <a:extLst>
                <a:ext uri="{FF2B5EF4-FFF2-40B4-BE49-F238E27FC236}">
                  <a16:creationId xmlns:a16="http://schemas.microsoft.com/office/drawing/2014/main" id="{695ED655-6999-8C52-8EB0-E917858F8CF0}"/>
                </a:ext>
              </a:extLst>
            </p:cNvPr>
            <p:cNvSpPr/>
            <p:nvPr/>
          </p:nvSpPr>
          <p:spPr>
            <a:xfrm>
              <a:off x="2146970" y="4469771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11">
              <a:extLst>
                <a:ext uri="{FF2B5EF4-FFF2-40B4-BE49-F238E27FC236}">
                  <a16:creationId xmlns:a16="http://schemas.microsoft.com/office/drawing/2014/main" id="{6BBC5150-6325-D23E-05DA-84CFEDFE6236}"/>
                </a:ext>
              </a:extLst>
            </p:cNvPr>
            <p:cNvSpPr/>
            <p:nvPr/>
          </p:nvSpPr>
          <p:spPr>
            <a:xfrm>
              <a:off x="2601630" y="435864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11">
              <a:extLst>
                <a:ext uri="{FF2B5EF4-FFF2-40B4-BE49-F238E27FC236}">
                  <a16:creationId xmlns:a16="http://schemas.microsoft.com/office/drawing/2014/main" id="{797E21FA-2459-BF7A-1F53-E5A26C869757}"/>
                </a:ext>
              </a:extLst>
            </p:cNvPr>
            <p:cNvSpPr/>
            <p:nvPr/>
          </p:nvSpPr>
          <p:spPr>
            <a:xfrm>
              <a:off x="3048035" y="435864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11">
              <a:extLst>
                <a:ext uri="{FF2B5EF4-FFF2-40B4-BE49-F238E27FC236}">
                  <a16:creationId xmlns:a16="http://schemas.microsoft.com/office/drawing/2014/main" id="{61AE8139-46AD-6E7E-4DF0-0CADE4221B53}"/>
                </a:ext>
              </a:extLst>
            </p:cNvPr>
            <p:cNvSpPr/>
            <p:nvPr/>
          </p:nvSpPr>
          <p:spPr>
            <a:xfrm>
              <a:off x="3465865" y="4285621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11">
              <a:extLst>
                <a:ext uri="{FF2B5EF4-FFF2-40B4-BE49-F238E27FC236}">
                  <a16:creationId xmlns:a16="http://schemas.microsoft.com/office/drawing/2014/main" id="{0CB5E6ED-0E62-CA64-02D5-3C7E5AB9BBEF}"/>
                </a:ext>
              </a:extLst>
            </p:cNvPr>
            <p:cNvSpPr/>
            <p:nvPr/>
          </p:nvSpPr>
          <p:spPr>
            <a:xfrm>
              <a:off x="3898300" y="4143381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11">
              <a:extLst>
                <a:ext uri="{FF2B5EF4-FFF2-40B4-BE49-F238E27FC236}">
                  <a16:creationId xmlns:a16="http://schemas.microsoft.com/office/drawing/2014/main" id="{330A6102-97C6-10DB-B4EE-792AAFEA51C3}"/>
                </a:ext>
              </a:extLst>
            </p:cNvPr>
            <p:cNvSpPr/>
            <p:nvPr/>
          </p:nvSpPr>
          <p:spPr>
            <a:xfrm>
              <a:off x="4328195" y="4042417"/>
              <a:ext cx="109426" cy="118918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11">
              <a:extLst>
                <a:ext uri="{FF2B5EF4-FFF2-40B4-BE49-F238E27FC236}">
                  <a16:creationId xmlns:a16="http://schemas.microsoft.com/office/drawing/2014/main" id="{42D18DCE-B4A6-D67E-4539-CC52EB2ECB1E}"/>
                </a:ext>
              </a:extLst>
            </p:cNvPr>
            <p:cNvSpPr/>
            <p:nvPr/>
          </p:nvSpPr>
          <p:spPr>
            <a:xfrm>
              <a:off x="4763170" y="390017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11">
              <a:extLst>
                <a:ext uri="{FF2B5EF4-FFF2-40B4-BE49-F238E27FC236}">
                  <a16:creationId xmlns:a16="http://schemas.microsoft.com/office/drawing/2014/main" id="{CB64D0E4-C94B-72AD-51C9-A7FCE8487EB3}"/>
                </a:ext>
              </a:extLst>
            </p:cNvPr>
            <p:cNvSpPr/>
            <p:nvPr/>
          </p:nvSpPr>
          <p:spPr>
            <a:xfrm>
              <a:off x="5172110" y="382524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11">
              <a:extLst>
                <a:ext uri="{FF2B5EF4-FFF2-40B4-BE49-F238E27FC236}">
                  <a16:creationId xmlns:a16="http://schemas.microsoft.com/office/drawing/2014/main" id="{00EC3ADC-A485-DFD9-8BB6-716326EE4C6A}"/>
                </a:ext>
              </a:extLst>
            </p:cNvPr>
            <p:cNvSpPr/>
            <p:nvPr/>
          </p:nvSpPr>
          <p:spPr>
            <a:xfrm>
              <a:off x="5595655" y="3695071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11">
              <a:extLst>
                <a:ext uri="{FF2B5EF4-FFF2-40B4-BE49-F238E27FC236}">
                  <a16:creationId xmlns:a16="http://schemas.microsoft.com/office/drawing/2014/main" id="{81EC2C72-70DA-AE31-964F-4E34D20D27B9}"/>
                </a:ext>
              </a:extLst>
            </p:cNvPr>
            <p:cNvSpPr/>
            <p:nvPr/>
          </p:nvSpPr>
          <p:spPr>
            <a:xfrm>
              <a:off x="5995070" y="355219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11">
              <a:extLst>
                <a:ext uri="{FF2B5EF4-FFF2-40B4-BE49-F238E27FC236}">
                  <a16:creationId xmlns:a16="http://schemas.microsoft.com/office/drawing/2014/main" id="{E0AB0268-D690-0F62-34AA-3243F045F5E6}"/>
                </a:ext>
              </a:extLst>
            </p:cNvPr>
            <p:cNvSpPr/>
            <p:nvPr/>
          </p:nvSpPr>
          <p:spPr>
            <a:xfrm>
              <a:off x="6443380" y="3502666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1" name="Google Shape;611;p11">
              <a:extLst>
                <a:ext uri="{FF2B5EF4-FFF2-40B4-BE49-F238E27FC236}">
                  <a16:creationId xmlns:a16="http://schemas.microsoft.com/office/drawing/2014/main" id="{2C6F8794-E6AC-6C02-17BF-D50CD85745B2}"/>
                </a:ext>
              </a:extLst>
            </p:cNvPr>
            <p:cNvSpPr/>
            <p:nvPr/>
          </p:nvSpPr>
          <p:spPr>
            <a:xfrm>
              <a:off x="6861210" y="3443611"/>
              <a:ext cx="113030" cy="123825"/>
            </a:xfrm>
            <a:prstGeom prst="ellipse">
              <a:avLst/>
            </a:prstGeom>
            <a:solidFill>
              <a:srgbClr val="00B40E"/>
            </a:solidFill>
            <a:ln w="12700" cap="flat" cmpd="sng">
              <a:solidFill>
                <a:srgbClr val="00B40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B1DCD8B-4185-1B46-748D-DFAACCFA1FE9}"/>
                </a:ext>
              </a:extLst>
            </p:cNvPr>
            <p:cNvSpPr txBox="1"/>
            <p:nvPr/>
          </p:nvSpPr>
          <p:spPr>
            <a:xfrm>
              <a:off x="2598028" y="1626479"/>
              <a:ext cx="3612271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Cantidad de papeles usados y reciclados</a:t>
              </a:r>
              <a:endParaRPr lang="es-E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B56DB5BE-ABE9-F55F-D0FC-270E17103D21}"/>
                </a:ext>
              </a:extLst>
            </p:cNvPr>
            <p:cNvCxnSpPr>
              <a:cxnSpLocks/>
              <a:stCxn id="564" idx="2"/>
              <a:endCxn id="581" idx="6"/>
            </p:cNvCxnSpPr>
            <p:nvPr/>
          </p:nvCxnSpPr>
          <p:spPr>
            <a:xfrm flipV="1">
              <a:off x="2146970" y="4420559"/>
              <a:ext cx="567690" cy="111125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7A499AAA-C6D0-40BA-CE4A-387AA1AA825A}"/>
                </a:ext>
              </a:extLst>
            </p:cNvPr>
            <p:cNvCxnSpPr>
              <a:cxnSpLocks/>
              <a:endCxn id="584" idx="6"/>
            </p:cNvCxnSpPr>
            <p:nvPr/>
          </p:nvCxnSpPr>
          <p:spPr>
            <a:xfrm flipV="1">
              <a:off x="2633906" y="4420559"/>
              <a:ext cx="527159" cy="7820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DBB35F2F-8812-C5E0-64DA-3F8C7FA24BE3}"/>
                </a:ext>
              </a:extLst>
            </p:cNvPr>
            <p:cNvCxnSpPr>
              <a:cxnSpLocks/>
              <a:endCxn id="586" idx="6"/>
            </p:cNvCxnSpPr>
            <p:nvPr/>
          </p:nvCxnSpPr>
          <p:spPr>
            <a:xfrm flipV="1">
              <a:off x="3120842" y="4347534"/>
              <a:ext cx="458053" cy="80845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697C2BDE-BE61-C61B-3F72-6FF473CA9AB8}"/>
                </a:ext>
              </a:extLst>
            </p:cNvPr>
            <p:cNvCxnSpPr>
              <a:cxnSpLocks/>
              <a:endCxn id="590" idx="6"/>
            </p:cNvCxnSpPr>
            <p:nvPr/>
          </p:nvCxnSpPr>
          <p:spPr>
            <a:xfrm flipV="1">
              <a:off x="3517254" y="4205294"/>
              <a:ext cx="494076" cy="137862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38D59F7C-0359-4C49-F4CC-F1C50D9BA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666" y="4080982"/>
              <a:ext cx="494076" cy="137862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id="{13F3EC24-B200-F34E-E9ED-2A958AF5198F}"/>
                </a:ext>
              </a:extLst>
            </p:cNvPr>
            <p:cNvCxnSpPr>
              <a:cxnSpLocks/>
              <a:endCxn id="595" idx="6"/>
            </p:cNvCxnSpPr>
            <p:nvPr/>
          </p:nvCxnSpPr>
          <p:spPr>
            <a:xfrm flipV="1">
              <a:off x="4347491" y="3962089"/>
              <a:ext cx="528709" cy="155078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5FF5E85A-CDBA-F765-4D5F-54AD0D3A7E52}"/>
                </a:ext>
              </a:extLst>
            </p:cNvPr>
            <p:cNvCxnSpPr>
              <a:cxnSpLocks/>
              <a:endCxn id="598" idx="6"/>
            </p:cNvCxnSpPr>
            <p:nvPr/>
          </p:nvCxnSpPr>
          <p:spPr>
            <a:xfrm flipV="1">
              <a:off x="4777472" y="3887159"/>
              <a:ext cx="507668" cy="88998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cto 39">
              <a:extLst>
                <a:ext uri="{FF2B5EF4-FFF2-40B4-BE49-F238E27FC236}">
                  <a16:creationId xmlns:a16="http://schemas.microsoft.com/office/drawing/2014/main" id="{ACBC419B-36F3-AB70-4669-11752378B8B2}"/>
                </a:ext>
              </a:extLst>
            </p:cNvPr>
            <p:cNvCxnSpPr>
              <a:cxnSpLocks/>
              <a:endCxn id="602" idx="2"/>
            </p:cNvCxnSpPr>
            <p:nvPr/>
          </p:nvCxnSpPr>
          <p:spPr>
            <a:xfrm flipV="1">
              <a:off x="5207453" y="3756984"/>
              <a:ext cx="388202" cy="144243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cto 44">
              <a:extLst>
                <a:ext uri="{FF2B5EF4-FFF2-40B4-BE49-F238E27FC236}">
                  <a16:creationId xmlns:a16="http://schemas.microsoft.com/office/drawing/2014/main" id="{33673F3E-88F9-5C81-AB06-BB199D9904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7434" y="3620833"/>
              <a:ext cx="388202" cy="144243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>
              <a:extLst>
                <a:ext uri="{FF2B5EF4-FFF2-40B4-BE49-F238E27FC236}">
                  <a16:creationId xmlns:a16="http://schemas.microsoft.com/office/drawing/2014/main" id="{A57A1F61-4715-0533-19F4-F5405C82179E}"/>
                </a:ext>
              </a:extLst>
            </p:cNvPr>
            <p:cNvCxnSpPr>
              <a:cxnSpLocks/>
              <a:endCxn id="608" idx="6"/>
            </p:cNvCxnSpPr>
            <p:nvPr/>
          </p:nvCxnSpPr>
          <p:spPr>
            <a:xfrm flipV="1">
              <a:off x="6067415" y="3564579"/>
              <a:ext cx="488995" cy="52394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10D21B84-EBCC-C427-49A5-A04B58A53F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61540" y="3508325"/>
              <a:ext cx="488995" cy="52394"/>
            </a:xfrm>
            <a:prstGeom prst="line">
              <a:avLst/>
            </a:prstGeom>
            <a:ln>
              <a:solidFill>
                <a:srgbClr val="00B4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D52C70BD-D9B7-8192-05F5-ADB6D6FBA4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3368" y="2285377"/>
              <a:ext cx="567690" cy="111125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49">
              <a:extLst>
                <a:ext uri="{FF2B5EF4-FFF2-40B4-BE49-F238E27FC236}">
                  <a16:creationId xmlns:a16="http://schemas.microsoft.com/office/drawing/2014/main" id="{973EFA40-7824-9B4F-5739-C2B0D4A28642}"/>
                </a:ext>
              </a:extLst>
            </p:cNvPr>
            <p:cNvCxnSpPr>
              <a:cxnSpLocks/>
              <a:endCxn id="17" idx="6"/>
            </p:cNvCxnSpPr>
            <p:nvPr/>
          </p:nvCxnSpPr>
          <p:spPr>
            <a:xfrm>
              <a:off x="2630304" y="2293197"/>
              <a:ext cx="527159" cy="185051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>
              <a:extLst>
                <a:ext uri="{FF2B5EF4-FFF2-40B4-BE49-F238E27FC236}">
                  <a16:creationId xmlns:a16="http://schemas.microsoft.com/office/drawing/2014/main" id="{A9BE7397-EEB9-8167-009D-AF973AFA94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99312" y="2388744"/>
              <a:ext cx="458053" cy="80845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3D802D67-C401-61B6-6A6B-5855CD2E5A12}"/>
                </a:ext>
              </a:extLst>
            </p:cNvPr>
            <p:cNvCxnSpPr>
              <a:cxnSpLocks/>
              <a:endCxn id="23" idx="2"/>
            </p:cNvCxnSpPr>
            <p:nvPr/>
          </p:nvCxnSpPr>
          <p:spPr>
            <a:xfrm flipV="1">
              <a:off x="3534607" y="2234408"/>
              <a:ext cx="360091" cy="164962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D871AFBD-08B3-E20B-8E2E-45953C8C4FDE}"/>
                </a:ext>
              </a:extLst>
            </p:cNvPr>
            <p:cNvCxnSpPr>
              <a:cxnSpLocks/>
              <a:endCxn id="26" idx="2"/>
            </p:cNvCxnSpPr>
            <p:nvPr/>
          </p:nvCxnSpPr>
          <p:spPr>
            <a:xfrm>
              <a:off x="3916615" y="2239622"/>
              <a:ext cx="407978" cy="87496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233270DE-9ADD-60BD-A649-3805876CA79E}"/>
                </a:ext>
              </a:extLst>
            </p:cNvPr>
            <p:cNvCxnSpPr>
              <a:cxnSpLocks/>
              <a:endCxn id="29" idx="6"/>
            </p:cNvCxnSpPr>
            <p:nvPr/>
          </p:nvCxnSpPr>
          <p:spPr>
            <a:xfrm>
              <a:off x="4382061" y="2346485"/>
              <a:ext cx="490537" cy="79058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54">
              <a:extLst>
                <a:ext uri="{FF2B5EF4-FFF2-40B4-BE49-F238E27FC236}">
                  <a16:creationId xmlns:a16="http://schemas.microsoft.com/office/drawing/2014/main" id="{0AA80793-874D-1182-4E59-0A288583E167}"/>
                </a:ext>
              </a:extLst>
            </p:cNvPr>
            <p:cNvCxnSpPr>
              <a:cxnSpLocks/>
              <a:endCxn id="32" idx="6"/>
            </p:cNvCxnSpPr>
            <p:nvPr/>
          </p:nvCxnSpPr>
          <p:spPr>
            <a:xfrm flipV="1">
              <a:off x="4793223" y="2358233"/>
              <a:ext cx="488315" cy="69380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ector recto 55">
              <a:extLst>
                <a:ext uri="{FF2B5EF4-FFF2-40B4-BE49-F238E27FC236}">
                  <a16:creationId xmlns:a16="http://schemas.microsoft.com/office/drawing/2014/main" id="{BBB9A919-7674-41A1-AD9E-04576B841C18}"/>
                </a:ext>
              </a:extLst>
            </p:cNvPr>
            <p:cNvCxnSpPr>
              <a:cxnSpLocks/>
              <a:endCxn id="35" idx="2"/>
            </p:cNvCxnSpPr>
            <p:nvPr/>
          </p:nvCxnSpPr>
          <p:spPr>
            <a:xfrm flipV="1">
              <a:off x="5197501" y="2278223"/>
              <a:ext cx="394552" cy="98522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cto 56">
              <a:extLst>
                <a:ext uri="{FF2B5EF4-FFF2-40B4-BE49-F238E27FC236}">
                  <a16:creationId xmlns:a16="http://schemas.microsoft.com/office/drawing/2014/main" id="{421E47FE-29AC-393B-B563-D7E8B357DA33}"/>
                </a:ext>
              </a:extLst>
            </p:cNvPr>
            <p:cNvCxnSpPr>
              <a:cxnSpLocks/>
              <a:endCxn id="38" idx="6"/>
            </p:cNvCxnSpPr>
            <p:nvPr/>
          </p:nvCxnSpPr>
          <p:spPr>
            <a:xfrm flipV="1">
              <a:off x="5611050" y="2278223"/>
              <a:ext cx="493448" cy="14018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57">
              <a:extLst>
                <a:ext uri="{FF2B5EF4-FFF2-40B4-BE49-F238E27FC236}">
                  <a16:creationId xmlns:a16="http://schemas.microsoft.com/office/drawing/2014/main" id="{804B387E-EBA3-0A25-D68A-CC9F53D3BD45}"/>
                </a:ext>
              </a:extLst>
            </p:cNvPr>
            <p:cNvCxnSpPr>
              <a:cxnSpLocks/>
              <a:endCxn id="41" idx="6"/>
            </p:cNvCxnSpPr>
            <p:nvPr/>
          </p:nvCxnSpPr>
          <p:spPr>
            <a:xfrm flipV="1">
              <a:off x="6009248" y="2265523"/>
              <a:ext cx="543560" cy="18827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recto 58">
              <a:extLst>
                <a:ext uri="{FF2B5EF4-FFF2-40B4-BE49-F238E27FC236}">
                  <a16:creationId xmlns:a16="http://schemas.microsoft.com/office/drawing/2014/main" id="{6BC67B48-2C97-01FB-444F-B8B78180A7EF}"/>
                </a:ext>
              </a:extLst>
            </p:cNvPr>
            <p:cNvCxnSpPr>
              <a:cxnSpLocks/>
              <a:endCxn id="44" idx="6"/>
            </p:cNvCxnSpPr>
            <p:nvPr/>
          </p:nvCxnSpPr>
          <p:spPr>
            <a:xfrm>
              <a:off x="6490733" y="2268070"/>
              <a:ext cx="479270" cy="19043"/>
            </a:xfrm>
            <a:prstGeom prst="line">
              <a:avLst/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8496AF8-B604-2F10-351A-BEF64BDC9A08}"/>
              </a:ext>
            </a:extLst>
          </p:cNvPr>
          <p:cNvSpPr txBox="1"/>
          <p:nvPr/>
        </p:nvSpPr>
        <p:spPr>
          <a:xfrm>
            <a:off x="962899" y="604966"/>
            <a:ext cx="52763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puedes concluir a partir del gráfico</a:t>
            </a:r>
            <a:r>
              <a:rPr lang="es-ES" b="1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802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Google Shape;225;p2" descr="Captura de pantalla 2023-10-17 a las 11.54.43"/>
          <p:cNvPicPr preferRelativeResize="0"/>
          <p:nvPr/>
        </p:nvPicPr>
        <p:blipFill rotWithShape="1">
          <a:blip r:embed="rId3">
            <a:alphaModFix/>
          </a:blip>
          <a:srcRect l="7169" t="13793" r="6373" b="4579"/>
          <a:stretch/>
        </p:blipFill>
        <p:spPr>
          <a:xfrm>
            <a:off x="626400" y="3429000"/>
            <a:ext cx="4712335" cy="20593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2" descr="Captura de pantalla 2023-10-17 a las 11.40.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56655" y="608330"/>
            <a:ext cx="5440680" cy="499491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"/>
          <p:cNvSpPr txBox="1"/>
          <p:nvPr/>
        </p:nvSpPr>
        <p:spPr>
          <a:xfrm>
            <a:off x="626400" y="747400"/>
            <a:ext cx="50124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En un colegio, se registró la cantidad de papeles que se utilizaron y que se reciclaron durante 12 años seguidos.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3" descr="Captura de pantalla 2023-10-17 a las 11.40.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63030" y="546735"/>
            <a:ext cx="5440680" cy="499491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"/>
          <p:cNvSpPr txBox="1">
            <a:spLocks noGrp="1"/>
          </p:cNvSpPr>
          <p:nvPr>
            <p:ph type="title"/>
          </p:nvPr>
        </p:nvSpPr>
        <p:spPr>
          <a:xfrm>
            <a:off x="1065530" y="429260"/>
            <a:ext cx="4663441" cy="910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¿Cómo construimos un gráfico de líneas con los datos de la tabla?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259AB7C2-FD2A-A95E-1755-9ED01F10A801}"/>
              </a:ext>
            </a:extLst>
          </p:cNvPr>
          <p:cNvSpPr/>
          <p:nvPr/>
        </p:nvSpPr>
        <p:spPr>
          <a:xfrm>
            <a:off x="762000" y="64770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"/>
          <p:cNvSpPr/>
          <p:nvPr/>
        </p:nvSpPr>
        <p:spPr>
          <a:xfrm>
            <a:off x="804227" y="148272"/>
            <a:ext cx="4396423" cy="238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Antes de dibujarlo, analicemos la tabla: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1143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1143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datos deberían ir en cada uno </a:t>
            </a:r>
          </a:p>
          <a:p>
            <a:pPr marL="1143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de los ejes? </a:t>
            </a:r>
            <a:b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</a:b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pic>
        <p:nvPicPr>
          <p:cNvPr id="242" name="Google Shape;242;p4" descr="Captura de pantalla 2023-10-17 a las 11.40.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13254" y="753110"/>
            <a:ext cx="5675630" cy="5210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1AECB903-E579-15F0-7BD7-2367B9BC4A48}"/>
              </a:ext>
            </a:extLst>
          </p:cNvPr>
          <p:cNvSpPr/>
          <p:nvPr/>
        </p:nvSpPr>
        <p:spPr>
          <a:xfrm>
            <a:off x="685800" y="609600"/>
            <a:ext cx="23066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5" descr="Captura de pantalla 2023-10-17 a las 11.40.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54370" y="657860"/>
            <a:ext cx="5675630" cy="52101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8" name="Google Shape;248;p5"/>
          <p:cNvCxnSpPr/>
          <p:nvPr/>
        </p:nvCxnSpPr>
        <p:spPr>
          <a:xfrm>
            <a:off x="1890395" y="5075555"/>
            <a:ext cx="282067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5"/>
          <p:cNvCxnSpPr/>
          <p:nvPr/>
        </p:nvCxnSpPr>
        <p:spPr>
          <a:xfrm rot="10800000">
            <a:off x="1890395" y="2240915"/>
            <a:ext cx="0" cy="283464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50" name="Google Shape;250;p5"/>
          <p:cNvSpPr txBox="1">
            <a:spLocks noGrp="1"/>
          </p:cNvSpPr>
          <p:nvPr>
            <p:ph type="body" idx="1"/>
          </p:nvPr>
        </p:nvSpPr>
        <p:spPr>
          <a:xfrm>
            <a:off x="853802" y="581980"/>
            <a:ext cx="5257800" cy="81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datos deberían ir en cada uno de los ejes?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1" name="Google Shape;251;p5"/>
          <p:cNvSpPr txBox="1"/>
          <p:nvPr/>
        </p:nvSpPr>
        <p:spPr>
          <a:xfrm>
            <a:off x="4058285" y="5197085"/>
            <a:ext cx="1186200" cy="523180"/>
          </a:xfrm>
          <a:prstGeom prst="rect">
            <a:avLst/>
          </a:prstGeom>
          <a:solidFill>
            <a:srgbClr val="E2EAB7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Tiempo (año)</a:t>
            </a:r>
            <a:endParaRPr>
              <a:latin typeface="+mj-lt"/>
              <a:ea typeface="Nunito"/>
              <a:cs typeface="Nunito"/>
              <a:sym typeface="Nunito"/>
            </a:endParaRPr>
          </a:p>
        </p:txBody>
      </p:sp>
      <p:sp>
        <p:nvSpPr>
          <p:cNvPr id="252" name="Google Shape;252;p5"/>
          <p:cNvSpPr txBox="1"/>
          <p:nvPr/>
        </p:nvSpPr>
        <p:spPr>
          <a:xfrm>
            <a:off x="523875" y="2151380"/>
            <a:ext cx="1246550" cy="523180"/>
          </a:xfrm>
          <a:prstGeom prst="rect">
            <a:avLst/>
          </a:prstGeom>
          <a:solidFill>
            <a:srgbClr val="FDEEF6">
              <a:alpha val="6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 dirty="0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Cantidad de papeles (kg)</a:t>
            </a:r>
            <a:endParaRPr dirty="0">
              <a:latin typeface="+mj-lt"/>
              <a:ea typeface="Nunito"/>
              <a:cs typeface="Nunito"/>
              <a:sym typeface="Nunito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D2167B40-9FF9-4D3C-8211-AC4E4570635E}"/>
              </a:ext>
            </a:extLst>
          </p:cNvPr>
          <p:cNvSpPr/>
          <p:nvPr/>
        </p:nvSpPr>
        <p:spPr>
          <a:xfrm>
            <a:off x="762000" y="625564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Google Shape;257;p6" descr="Captura de pantalla 2023-10-17 a las 11.40.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02979" y="967740"/>
            <a:ext cx="3997960" cy="3669665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6"/>
          <p:cNvSpPr txBox="1">
            <a:spLocks noGrp="1"/>
          </p:cNvSpPr>
          <p:nvPr>
            <p:ph type="body" idx="1"/>
          </p:nvPr>
        </p:nvSpPr>
        <p:spPr>
          <a:xfrm>
            <a:off x="880427" y="573090"/>
            <a:ext cx="4733921" cy="40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números deberíamos escribir en cada eje?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64" name="Google Shape;264;p6"/>
          <p:cNvSpPr/>
          <p:nvPr/>
        </p:nvSpPr>
        <p:spPr>
          <a:xfrm>
            <a:off x="5867412" y="4886328"/>
            <a:ext cx="4885488" cy="1162043"/>
          </a:xfrm>
          <a:prstGeom prst="wedgeRoundRectCallout">
            <a:avLst>
              <a:gd name="adj1" fmla="val 53507"/>
              <a:gd name="adj2" fmla="val 452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¡La cantidad de kilogramos de papel </a:t>
            </a:r>
          </a:p>
          <a:p>
            <a:pPr marL="0" marR="0" lvl="0" indent="0" algn="ctr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es demasiado grande!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escala es la adecuada para el eje vertical?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C525E11D-F5B5-47F3-5516-5C98B53E39A8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63" name="Google Shape;263;p6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35895" y="4257020"/>
            <a:ext cx="2317751" cy="22428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Google Shape;248;p5">
            <a:extLst>
              <a:ext uri="{FF2B5EF4-FFF2-40B4-BE49-F238E27FC236}">
                <a16:creationId xmlns:a16="http://schemas.microsoft.com/office/drawing/2014/main" id="{9D19A583-2477-19F6-352B-53A51F02362B}"/>
              </a:ext>
            </a:extLst>
          </p:cNvPr>
          <p:cNvCxnSpPr/>
          <p:nvPr/>
        </p:nvCxnSpPr>
        <p:spPr>
          <a:xfrm>
            <a:off x="1889877" y="4637405"/>
            <a:ext cx="282067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4" name="Google Shape;249;p5">
            <a:extLst>
              <a:ext uri="{FF2B5EF4-FFF2-40B4-BE49-F238E27FC236}">
                <a16:creationId xmlns:a16="http://schemas.microsoft.com/office/drawing/2014/main" id="{1CB4014A-0E13-C264-B608-5EF034BAAECD}"/>
              </a:ext>
            </a:extLst>
          </p:cNvPr>
          <p:cNvCxnSpPr/>
          <p:nvPr/>
        </p:nvCxnSpPr>
        <p:spPr>
          <a:xfrm rot="10800000">
            <a:off x="1889877" y="1802765"/>
            <a:ext cx="0" cy="283464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" name="Google Shape;251;p5">
            <a:extLst>
              <a:ext uri="{FF2B5EF4-FFF2-40B4-BE49-F238E27FC236}">
                <a16:creationId xmlns:a16="http://schemas.microsoft.com/office/drawing/2014/main" id="{51CA2881-B5C4-F710-16B4-CF9092F80F42}"/>
              </a:ext>
            </a:extLst>
          </p:cNvPr>
          <p:cNvSpPr txBox="1"/>
          <p:nvPr/>
        </p:nvSpPr>
        <p:spPr>
          <a:xfrm>
            <a:off x="4057767" y="4758935"/>
            <a:ext cx="1186200" cy="523180"/>
          </a:xfrm>
          <a:prstGeom prst="rect">
            <a:avLst/>
          </a:prstGeom>
          <a:solidFill>
            <a:srgbClr val="E2EAB7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Tiempo (año)</a:t>
            </a:r>
            <a:endParaRPr>
              <a:latin typeface="+mj-lt"/>
              <a:ea typeface="Nunito"/>
              <a:cs typeface="Nunito"/>
              <a:sym typeface="Nunito"/>
            </a:endParaRPr>
          </a:p>
        </p:txBody>
      </p:sp>
      <p:sp>
        <p:nvSpPr>
          <p:cNvPr id="6" name="Google Shape;252;p5">
            <a:extLst>
              <a:ext uri="{FF2B5EF4-FFF2-40B4-BE49-F238E27FC236}">
                <a16:creationId xmlns:a16="http://schemas.microsoft.com/office/drawing/2014/main" id="{D33FD5FF-BFE7-7C0E-3293-AFD16EE9E8D4}"/>
              </a:ext>
            </a:extLst>
          </p:cNvPr>
          <p:cNvSpPr txBox="1"/>
          <p:nvPr/>
        </p:nvSpPr>
        <p:spPr>
          <a:xfrm>
            <a:off x="485775" y="1713230"/>
            <a:ext cx="1284132" cy="523180"/>
          </a:xfrm>
          <a:prstGeom prst="rect">
            <a:avLst/>
          </a:prstGeom>
          <a:solidFill>
            <a:srgbClr val="FDEEF6">
              <a:alpha val="6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 dirty="0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Cantidad de papeles (kg)</a:t>
            </a:r>
            <a:endParaRPr dirty="0">
              <a:latin typeface="+mj-lt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7" descr="Captura de pantalla 2023-10-17 a las 15.09.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86585" y="4201461"/>
            <a:ext cx="2738120" cy="398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7" descr="Captura de pantalla 2023-10-17 a las 11.40.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03670" y="1073510"/>
            <a:ext cx="3922395" cy="36004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Google Shape;271;p7"/>
          <p:cNvCxnSpPr/>
          <p:nvPr/>
        </p:nvCxnSpPr>
        <p:spPr>
          <a:xfrm>
            <a:off x="1886585" y="4725336"/>
            <a:ext cx="282067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3" name="Google Shape;273;p7"/>
          <p:cNvSpPr txBox="1">
            <a:spLocks noGrp="1"/>
          </p:cNvSpPr>
          <p:nvPr>
            <p:ph type="body" idx="1"/>
          </p:nvPr>
        </p:nvSpPr>
        <p:spPr>
          <a:xfrm>
            <a:off x="876594" y="606785"/>
            <a:ext cx="4838405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escala es la adecuada para el eje vertical?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5" name="Google Shape;275;p7"/>
          <p:cNvSpPr/>
          <p:nvPr/>
        </p:nvSpPr>
        <p:spPr>
          <a:xfrm>
            <a:off x="7226300" y="4533899"/>
            <a:ext cx="3662045" cy="1160145"/>
          </a:xfrm>
          <a:prstGeom prst="wedgeRoundRectCallout">
            <a:avLst>
              <a:gd name="adj1" fmla="val 35902"/>
              <a:gd name="adj2" fmla="val -85802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significa esto?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6" name="Google Shape;276;p7" descr="Captura de pantalla 2023-10-17 a las 15.09.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4140" y="5142865"/>
            <a:ext cx="2738120" cy="3987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7" name="Google Shape;277;p7"/>
          <p:cNvCxnSpPr/>
          <p:nvPr/>
        </p:nvCxnSpPr>
        <p:spPr>
          <a:xfrm>
            <a:off x="1765935" y="3939841"/>
            <a:ext cx="22542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8" name="Google Shape;278;p7"/>
          <p:cNvCxnSpPr/>
          <p:nvPr/>
        </p:nvCxnSpPr>
        <p:spPr>
          <a:xfrm>
            <a:off x="1765935" y="3368341"/>
            <a:ext cx="22542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9" name="Google Shape;279;p7"/>
          <p:cNvCxnSpPr/>
          <p:nvPr/>
        </p:nvCxnSpPr>
        <p:spPr>
          <a:xfrm>
            <a:off x="1774190" y="2796841"/>
            <a:ext cx="22542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7"/>
          <p:cNvCxnSpPr/>
          <p:nvPr/>
        </p:nvCxnSpPr>
        <p:spPr>
          <a:xfrm>
            <a:off x="1765935" y="2225341"/>
            <a:ext cx="22542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82" name="Google Shape;282;p7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894570" y="1344930"/>
            <a:ext cx="2297430" cy="27031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" name="Google Shape;248;p5">
            <a:extLst>
              <a:ext uri="{FF2B5EF4-FFF2-40B4-BE49-F238E27FC236}">
                <a16:creationId xmlns:a16="http://schemas.microsoft.com/office/drawing/2014/main" id="{CFB95FA0-E696-2284-36F7-0A4C7C6F3BE6}"/>
              </a:ext>
            </a:extLst>
          </p:cNvPr>
          <p:cNvCxnSpPr/>
          <p:nvPr/>
        </p:nvCxnSpPr>
        <p:spPr>
          <a:xfrm>
            <a:off x="1899920" y="4734861"/>
            <a:ext cx="282067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3" name="Google Shape;249;p5">
            <a:extLst>
              <a:ext uri="{FF2B5EF4-FFF2-40B4-BE49-F238E27FC236}">
                <a16:creationId xmlns:a16="http://schemas.microsoft.com/office/drawing/2014/main" id="{670120E5-CEDC-E5EE-A05B-BBC986DEF400}"/>
              </a:ext>
            </a:extLst>
          </p:cNvPr>
          <p:cNvCxnSpPr/>
          <p:nvPr/>
        </p:nvCxnSpPr>
        <p:spPr>
          <a:xfrm rot="10800000">
            <a:off x="1899920" y="1909746"/>
            <a:ext cx="0" cy="283464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4" name="Google Shape;251;p5">
            <a:extLst>
              <a:ext uri="{FF2B5EF4-FFF2-40B4-BE49-F238E27FC236}">
                <a16:creationId xmlns:a16="http://schemas.microsoft.com/office/drawing/2014/main" id="{4397A1A5-A939-171D-DB8E-A4107FE123E1}"/>
              </a:ext>
            </a:extLst>
          </p:cNvPr>
          <p:cNvSpPr txBox="1"/>
          <p:nvPr/>
        </p:nvSpPr>
        <p:spPr>
          <a:xfrm>
            <a:off x="4832984" y="4525341"/>
            <a:ext cx="1186200" cy="523180"/>
          </a:xfrm>
          <a:prstGeom prst="rect">
            <a:avLst/>
          </a:prstGeom>
          <a:solidFill>
            <a:srgbClr val="E2EAB7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Tiempo (año)</a:t>
            </a:r>
            <a:endParaRPr>
              <a:latin typeface="+mj-lt"/>
              <a:ea typeface="Nunito"/>
              <a:cs typeface="Nunito"/>
              <a:sym typeface="Nunito"/>
            </a:endParaRPr>
          </a:p>
        </p:txBody>
      </p:sp>
      <p:sp>
        <p:nvSpPr>
          <p:cNvPr id="5" name="Google Shape;252;p5">
            <a:extLst>
              <a:ext uri="{FF2B5EF4-FFF2-40B4-BE49-F238E27FC236}">
                <a16:creationId xmlns:a16="http://schemas.microsoft.com/office/drawing/2014/main" id="{9F713B58-B2B9-7152-10A5-8EF2663BB9BB}"/>
              </a:ext>
            </a:extLst>
          </p:cNvPr>
          <p:cNvSpPr txBox="1"/>
          <p:nvPr/>
        </p:nvSpPr>
        <p:spPr>
          <a:xfrm>
            <a:off x="438150" y="1801826"/>
            <a:ext cx="1287144" cy="523180"/>
          </a:xfrm>
          <a:prstGeom prst="rect">
            <a:avLst/>
          </a:prstGeom>
          <a:solidFill>
            <a:srgbClr val="FDEEF6">
              <a:alpha val="6666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i="0" u="none" strike="noStrike" cap="none" dirty="0">
                <a:solidFill>
                  <a:schemeClr val="dk1"/>
                </a:solidFill>
                <a:latin typeface="+mj-lt"/>
                <a:ea typeface="Nunito"/>
                <a:cs typeface="Nunito"/>
                <a:sym typeface="Nunito"/>
              </a:rPr>
              <a:t>Cantidad de papeles (kg)</a:t>
            </a:r>
            <a:endParaRPr dirty="0">
              <a:latin typeface="+mj-lt"/>
              <a:ea typeface="Nunito"/>
              <a:cs typeface="Nunito"/>
              <a:sym typeface="Nunito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8DE85173-CEE4-6CBB-734E-CE3B42108AC4}"/>
              </a:ext>
            </a:extLst>
          </p:cNvPr>
          <p:cNvSpPr/>
          <p:nvPr/>
        </p:nvSpPr>
        <p:spPr>
          <a:xfrm>
            <a:off x="762000" y="657225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E68451F9-B91E-A574-F992-6600D928A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7" descr="Captura de pantalla 2023-10-17 a las 11.40.27">
            <a:extLst>
              <a:ext uri="{FF2B5EF4-FFF2-40B4-BE49-F238E27FC236}">
                <a16:creationId xmlns:a16="http://schemas.microsoft.com/office/drawing/2014/main" id="{9B954D6C-EEA0-A51A-2F5F-B606A4AF7B0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03670" y="1073510"/>
            <a:ext cx="392239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7">
            <a:extLst>
              <a:ext uri="{FF2B5EF4-FFF2-40B4-BE49-F238E27FC236}">
                <a16:creationId xmlns:a16="http://schemas.microsoft.com/office/drawing/2014/main" id="{7A7595F1-270A-97C7-7FDC-BA56F26489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594" y="549635"/>
            <a:ext cx="4962229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números debemos escribir en el eje vertical?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1A16A6EC-BB8D-6308-DB56-17661742323D}"/>
              </a:ext>
            </a:extLst>
          </p:cNvPr>
          <p:cNvSpPr/>
          <p:nvPr/>
        </p:nvSpPr>
        <p:spPr>
          <a:xfrm>
            <a:off x="6645573" y="4565509"/>
            <a:ext cx="3662045" cy="1160145"/>
          </a:xfrm>
          <a:prstGeom prst="wedgeRoundRectCallout">
            <a:avLst>
              <a:gd name="adj1" fmla="val 62692"/>
              <a:gd name="adj2" fmla="val -49677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Toma en cuenta el número menor y el mayor para decidir. Así como el espacio que tienes disponible.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70860D5D-BF32-37C7-A4B2-E25D4C74CE32}"/>
              </a:ext>
            </a:extLst>
          </p:cNvPr>
          <p:cNvSpPr/>
          <p:nvPr/>
        </p:nvSpPr>
        <p:spPr>
          <a:xfrm>
            <a:off x="762000" y="600075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3A7DEC3C-BBD0-37EF-B8D3-6ABB6D4AB8DC}"/>
              </a:ext>
            </a:extLst>
          </p:cNvPr>
          <p:cNvSpPr/>
          <p:nvPr/>
        </p:nvSpPr>
        <p:spPr>
          <a:xfrm>
            <a:off x="7543800" y="2619375"/>
            <a:ext cx="1390650" cy="247650"/>
          </a:xfrm>
          <a:prstGeom prst="roundRect">
            <a:avLst/>
          </a:prstGeom>
          <a:noFill/>
          <a:ln>
            <a:solidFill>
              <a:srgbClr val="00B40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99CDF6E9-6C58-4652-686C-1283A07AE662}"/>
              </a:ext>
            </a:extLst>
          </p:cNvPr>
          <p:cNvSpPr/>
          <p:nvPr/>
        </p:nvSpPr>
        <p:spPr>
          <a:xfrm>
            <a:off x="8934450" y="1614488"/>
            <a:ext cx="1390650" cy="247650"/>
          </a:xfrm>
          <a:prstGeom prst="roundRect">
            <a:avLst/>
          </a:prstGeom>
          <a:noFill/>
          <a:ln>
            <a:solidFill>
              <a:srgbClr val="00B40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1" name="Google Shape;301;p8"/>
          <p:cNvSpPr/>
          <p:nvPr/>
        </p:nvSpPr>
        <p:spPr>
          <a:xfrm>
            <a:off x="782127" y="4147997"/>
            <a:ext cx="1048559" cy="33851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8"/>
          <p:cNvSpPr/>
          <p:nvPr/>
        </p:nvSpPr>
        <p:spPr>
          <a:xfrm>
            <a:off x="782127" y="3576496"/>
            <a:ext cx="1048559" cy="351853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8"/>
          <p:cNvSpPr/>
          <p:nvPr/>
        </p:nvSpPr>
        <p:spPr>
          <a:xfrm>
            <a:off x="782127" y="3004997"/>
            <a:ext cx="1048559" cy="35058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8"/>
          <p:cNvSpPr/>
          <p:nvPr/>
        </p:nvSpPr>
        <p:spPr>
          <a:xfrm>
            <a:off x="782127" y="2433497"/>
            <a:ext cx="1048559" cy="30622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8"/>
          <p:cNvSpPr txBox="1"/>
          <p:nvPr/>
        </p:nvSpPr>
        <p:spPr>
          <a:xfrm>
            <a:off x="960181" y="4161334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1 800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6" name="Google Shape;306;p8"/>
          <p:cNvSpPr txBox="1"/>
          <p:nvPr/>
        </p:nvSpPr>
        <p:spPr>
          <a:xfrm>
            <a:off x="960181" y="3589835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2 200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7" name="Google Shape;307;p8"/>
          <p:cNvSpPr txBox="1"/>
          <p:nvPr/>
        </p:nvSpPr>
        <p:spPr>
          <a:xfrm>
            <a:off x="960181" y="3017066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2 600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8" name="Google Shape;308;p8"/>
          <p:cNvSpPr txBox="1"/>
          <p:nvPr/>
        </p:nvSpPr>
        <p:spPr>
          <a:xfrm>
            <a:off x="960181" y="2446837"/>
            <a:ext cx="963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3 000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69B62D2D-5A7B-C820-1264-BA37C934AE28}"/>
              </a:ext>
            </a:extLst>
          </p:cNvPr>
          <p:cNvGrpSpPr/>
          <p:nvPr/>
        </p:nvGrpSpPr>
        <p:grpSpPr>
          <a:xfrm>
            <a:off x="495594" y="1573768"/>
            <a:ext cx="5526111" cy="3875949"/>
            <a:chOff x="495594" y="1573768"/>
            <a:chExt cx="5526111" cy="3875949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F4FE688F-6662-D280-2936-8FD5864C9AF4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89106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01A456A5-D445-F9B2-E48A-422C39904417}"/>
                </a:ext>
              </a:extLst>
            </p:cNvPr>
            <p:cNvCxnSpPr/>
            <p:nvPr/>
          </p:nvCxnSpPr>
          <p:spPr>
            <a:xfrm>
              <a:off x="1768456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194207E4-A5D6-9458-72D6-226477A04F4F}"/>
                </a:ext>
              </a:extLst>
            </p:cNvPr>
            <p:cNvCxnSpPr/>
            <p:nvPr/>
          </p:nvCxnSpPr>
          <p:spPr>
            <a:xfrm>
              <a:off x="1768456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9" name="Google Shape;279;p7">
              <a:extLst>
                <a:ext uri="{FF2B5EF4-FFF2-40B4-BE49-F238E27FC236}">
                  <a16:creationId xmlns:a16="http://schemas.microsoft.com/office/drawing/2014/main" id="{28871749-5B4B-93C8-FAFB-8BE330941CEF}"/>
                </a:ext>
              </a:extLst>
            </p:cNvPr>
            <p:cNvCxnSpPr/>
            <p:nvPr/>
          </p:nvCxnSpPr>
          <p:spPr>
            <a:xfrm>
              <a:off x="1776711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CC401CC0-DA51-347D-3D01-A150C2D5FF7D}"/>
                </a:ext>
              </a:extLst>
            </p:cNvPr>
            <p:cNvCxnSpPr/>
            <p:nvPr/>
          </p:nvCxnSpPr>
          <p:spPr>
            <a:xfrm>
              <a:off x="1768456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248;p5">
              <a:extLst>
                <a:ext uri="{FF2B5EF4-FFF2-40B4-BE49-F238E27FC236}">
                  <a16:creationId xmlns:a16="http://schemas.microsoft.com/office/drawing/2014/main" id="{3350D707-7CC7-BCC0-72D7-788C70AA4D75}"/>
                </a:ext>
              </a:extLst>
            </p:cNvPr>
            <p:cNvCxnSpPr/>
            <p:nvPr/>
          </p:nvCxnSpPr>
          <p:spPr>
            <a:xfrm>
              <a:off x="1902441" y="5136057"/>
              <a:ext cx="282067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9458F698-345B-FF85-2A0F-7C6EB39BD3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02441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45A584F1-551B-5A23-0BA1-85F9E45C93F3}"/>
                </a:ext>
              </a:extLst>
            </p:cNvPr>
            <p:cNvSpPr txBox="1"/>
            <p:nvPr/>
          </p:nvSpPr>
          <p:spPr>
            <a:xfrm>
              <a:off x="4835505" y="4926537"/>
              <a:ext cx="1186200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F8F83636-3FB4-0686-0400-ED4DBD843814}"/>
                </a:ext>
              </a:extLst>
            </p:cNvPr>
            <p:cNvSpPr txBox="1"/>
            <p:nvPr/>
          </p:nvSpPr>
          <p:spPr>
            <a:xfrm>
              <a:off x="495594" y="1573768"/>
              <a:ext cx="1329786" cy="523180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/>
            <p:cNvCxnSpPr/>
            <p:nvPr/>
          </p:nvCxnSpPr>
          <p:spPr>
            <a:xfrm>
              <a:off x="1761297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/>
            <p:cNvCxnSpPr/>
            <p:nvPr/>
          </p:nvCxnSpPr>
          <p:spPr>
            <a:xfrm>
              <a:off x="1761297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/>
            <p:cNvCxnSpPr/>
            <p:nvPr/>
          </p:nvCxnSpPr>
          <p:spPr>
            <a:xfrm>
              <a:off x="1769552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/>
            <p:cNvCxnSpPr/>
            <p:nvPr/>
          </p:nvCxnSpPr>
          <p:spPr>
            <a:xfrm>
              <a:off x="1761297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9" name="Google Shape;309;p8"/>
            <p:cNvCxnSpPr/>
            <p:nvPr/>
          </p:nvCxnSpPr>
          <p:spPr>
            <a:xfrm>
              <a:off x="1817177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/>
            <p:cNvCxnSpPr/>
            <p:nvPr/>
          </p:nvCxnSpPr>
          <p:spPr>
            <a:xfrm>
              <a:off x="1817177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/>
            <p:cNvCxnSpPr/>
            <p:nvPr/>
          </p:nvCxnSpPr>
          <p:spPr>
            <a:xfrm>
              <a:off x="1817812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2" name="Google Shape;312;p8"/>
            <p:cNvCxnSpPr/>
            <p:nvPr/>
          </p:nvCxnSpPr>
          <p:spPr>
            <a:xfrm>
              <a:off x="1817177" y="4563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3" name="Google Shape;313;p8"/>
            <p:cNvCxnSpPr/>
            <p:nvPr/>
          </p:nvCxnSpPr>
          <p:spPr>
            <a:xfrm>
              <a:off x="1817177" y="4452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4" name="Google Shape;314;p8"/>
            <p:cNvCxnSpPr/>
            <p:nvPr/>
          </p:nvCxnSpPr>
          <p:spPr>
            <a:xfrm>
              <a:off x="1817177" y="466425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/>
            <p:cNvCxnSpPr/>
            <p:nvPr/>
          </p:nvCxnSpPr>
          <p:spPr>
            <a:xfrm>
              <a:off x="1817177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/>
            <p:cNvCxnSpPr/>
            <p:nvPr/>
          </p:nvCxnSpPr>
          <p:spPr>
            <a:xfrm>
              <a:off x="1824162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/>
            <p:cNvCxnSpPr/>
            <p:nvPr/>
          </p:nvCxnSpPr>
          <p:spPr>
            <a:xfrm>
              <a:off x="1819082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/>
            <p:cNvCxnSpPr/>
            <p:nvPr/>
          </p:nvCxnSpPr>
          <p:spPr>
            <a:xfrm>
              <a:off x="1824162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/>
            <p:cNvCxnSpPr/>
            <p:nvPr/>
          </p:nvCxnSpPr>
          <p:spPr>
            <a:xfrm>
              <a:off x="1824162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/>
            <p:cNvCxnSpPr/>
            <p:nvPr/>
          </p:nvCxnSpPr>
          <p:spPr>
            <a:xfrm>
              <a:off x="1826067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/>
            <p:cNvCxnSpPr/>
            <p:nvPr/>
          </p:nvCxnSpPr>
          <p:spPr>
            <a:xfrm>
              <a:off x="1826067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/>
            <p:cNvCxnSpPr/>
            <p:nvPr/>
          </p:nvCxnSpPr>
          <p:spPr>
            <a:xfrm>
              <a:off x="1826067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/>
            <p:cNvCxnSpPr/>
            <p:nvPr/>
          </p:nvCxnSpPr>
          <p:spPr>
            <a:xfrm>
              <a:off x="1827972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4" name="Google Shape;324;p8"/>
          <p:cNvSpPr txBox="1"/>
          <p:nvPr/>
        </p:nvSpPr>
        <p:spPr>
          <a:xfrm>
            <a:off x="917052" y="4927138"/>
            <a:ext cx="763774" cy="338514"/>
          </a:xfrm>
          <a:prstGeom prst="rect">
            <a:avLst/>
          </a:prstGeom>
          <a:solidFill>
            <a:srgbClr val="C00000">
              <a:alpha val="1568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1 500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25" name="Google Shape;325;p8"/>
          <p:cNvSpPr/>
          <p:nvPr/>
        </p:nvSpPr>
        <p:spPr>
          <a:xfrm rot="300000">
            <a:off x="1467927" y="4600117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00B40E"/>
          </a:soli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6" name="Google Shape;326;p8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257155" y="3379012"/>
            <a:ext cx="2589181" cy="27326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849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>
          <a:extLst>
            <a:ext uri="{FF2B5EF4-FFF2-40B4-BE49-F238E27FC236}">
              <a16:creationId xmlns:a16="http://schemas.microsoft.com/office/drawing/2014/main" id="{17CCAE0E-88DA-16CE-F98D-4E88DB182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7" descr="Captura de pantalla 2023-10-17 a las 11.40.27">
            <a:extLst>
              <a:ext uri="{FF2B5EF4-FFF2-40B4-BE49-F238E27FC236}">
                <a16:creationId xmlns:a16="http://schemas.microsoft.com/office/drawing/2014/main" id="{1219C118-E36F-3BFE-B7BD-549068A965F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85105" y="987995"/>
            <a:ext cx="392239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7">
            <a:extLst>
              <a:ext uri="{FF2B5EF4-FFF2-40B4-BE49-F238E27FC236}">
                <a16:creationId xmlns:a16="http://schemas.microsoft.com/office/drawing/2014/main" id="{D51FDB90-E596-B212-B272-9E8CBEEE01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594" y="578210"/>
            <a:ext cx="4838405" cy="75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¿Qué números debemos escribir en el eje horizontal? </a:t>
            </a:r>
            <a:br>
              <a:rPr lang="es-ES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400967C8-F060-DA1F-EA30-7780A7D954D5}"/>
              </a:ext>
            </a:extLst>
          </p:cNvPr>
          <p:cNvSpPr/>
          <p:nvPr/>
        </p:nvSpPr>
        <p:spPr>
          <a:xfrm>
            <a:off x="762000" y="628650"/>
            <a:ext cx="236855" cy="236855"/>
          </a:xfrm>
          <a:prstGeom prst="ellipse">
            <a:avLst/>
          </a:prstGeom>
          <a:solidFill>
            <a:srgbClr val="00B4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1" name="Google Shape;301;p8">
            <a:extLst>
              <a:ext uri="{FF2B5EF4-FFF2-40B4-BE49-F238E27FC236}">
                <a16:creationId xmlns:a16="http://schemas.microsoft.com/office/drawing/2014/main" id="{C9338718-6802-601D-2EF1-F6295A627B96}"/>
              </a:ext>
            </a:extLst>
          </p:cNvPr>
          <p:cNvSpPr/>
          <p:nvPr/>
        </p:nvSpPr>
        <p:spPr>
          <a:xfrm>
            <a:off x="782127" y="4147997"/>
            <a:ext cx="1048559" cy="33851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8">
            <a:extLst>
              <a:ext uri="{FF2B5EF4-FFF2-40B4-BE49-F238E27FC236}">
                <a16:creationId xmlns:a16="http://schemas.microsoft.com/office/drawing/2014/main" id="{CF017E52-7D4F-312E-7F16-71BD78DA29A2}"/>
              </a:ext>
            </a:extLst>
          </p:cNvPr>
          <p:cNvSpPr/>
          <p:nvPr/>
        </p:nvSpPr>
        <p:spPr>
          <a:xfrm>
            <a:off x="782127" y="3576496"/>
            <a:ext cx="1048559" cy="351853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8">
            <a:extLst>
              <a:ext uri="{FF2B5EF4-FFF2-40B4-BE49-F238E27FC236}">
                <a16:creationId xmlns:a16="http://schemas.microsoft.com/office/drawing/2014/main" id="{39D9C20F-2A3D-1BA2-639A-414938EEEFE0}"/>
              </a:ext>
            </a:extLst>
          </p:cNvPr>
          <p:cNvSpPr/>
          <p:nvPr/>
        </p:nvSpPr>
        <p:spPr>
          <a:xfrm>
            <a:off x="782127" y="3004997"/>
            <a:ext cx="1048559" cy="35058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8">
            <a:extLst>
              <a:ext uri="{FF2B5EF4-FFF2-40B4-BE49-F238E27FC236}">
                <a16:creationId xmlns:a16="http://schemas.microsoft.com/office/drawing/2014/main" id="{872DBD28-FE6E-D8FC-47AF-5A58F9260C9C}"/>
              </a:ext>
            </a:extLst>
          </p:cNvPr>
          <p:cNvSpPr/>
          <p:nvPr/>
        </p:nvSpPr>
        <p:spPr>
          <a:xfrm>
            <a:off x="782127" y="2433497"/>
            <a:ext cx="1048559" cy="306224"/>
          </a:xfrm>
          <a:prstGeom prst="roundRect">
            <a:avLst>
              <a:gd name="adj" fmla="val 16667"/>
            </a:avLst>
          </a:prstGeom>
          <a:solidFill>
            <a:srgbClr val="C00000">
              <a:alpha val="10196"/>
            </a:srgb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8">
            <a:extLst>
              <a:ext uri="{FF2B5EF4-FFF2-40B4-BE49-F238E27FC236}">
                <a16:creationId xmlns:a16="http://schemas.microsoft.com/office/drawing/2014/main" id="{6BAE0923-C01B-A262-97FB-920D665E3ABE}"/>
              </a:ext>
            </a:extLst>
          </p:cNvPr>
          <p:cNvSpPr txBox="1"/>
          <p:nvPr/>
        </p:nvSpPr>
        <p:spPr>
          <a:xfrm>
            <a:off x="960181" y="4161334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1 800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6" name="Google Shape;306;p8">
            <a:extLst>
              <a:ext uri="{FF2B5EF4-FFF2-40B4-BE49-F238E27FC236}">
                <a16:creationId xmlns:a16="http://schemas.microsoft.com/office/drawing/2014/main" id="{35611F16-4FEB-B9D2-33D7-1D2C00F200FE}"/>
              </a:ext>
            </a:extLst>
          </p:cNvPr>
          <p:cNvSpPr txBox="1"/>
          <p:nvPr/>
        </p:nvSpPr>
        <p:spPr>
          <a:xfrm>
            <a:off x="960181" y="3589835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2 200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7" name="Google Shape;307;p8">
            <a:extLst>
              <a:ext uri="{FF2B5EF4-FFF2-40B4-BE49-F238E27FC236}">
                <a16:creationId xmlns:a16="http://schemas.microsoft.com/office/drawing/2014/main" id="{1B70A85A-A684-EB5A-6640-AEF06BD2B912}"/>
              </a:ext>
            </a:extLst>
          </p:cNvPr>
          <p:cNvSpPr txBox="1"/>
          <p:nvPr/>
        </p:nvSpPr>
        <p:spPr>
          <a:xfrm>
            <a:off x="960181" y="3017066"/>
            <a:ext cx="9627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2 600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08" name="Google Shape;308;p8">
            <a:extLst>
              <a:ext uri="{FF2B5EF4-FFF2-40B4-BE49-F238E27FC236}">
                <a16:creationId xmlns:a16="http://schemas.microsoft.com/office/drawing/2014/main" id="{F55C0483-0BEF-C747-0491-2CFD7FE06D8A}"/>
              </a:ext>
            </a:extLst>
          </p:cNvPr>
          <p:cNvSpPr txBox="1"/>
          <p:nvPr/>
        </p:nvSpPr>
        <p:spPr>
          <a:xfrm>
            <a:off x="960181" y="2446837"/>
            <a:ext cx="963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3 000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24" name="Google Shape;324;p8">
            <a:extLst>
              <a:ext uri="{FF2B5EF4-FFF2-40B4-BE49-F238E27FC236}">
                <a16:creationId xmlns:a16="http://schemas.microsoft.com/office/drawing/2014/main" id="{99FA13B0-6103-481E-EA18-BE204CDC3C25}"/>
              </a:ext>
            </a:extLst>
          </p:cNvPr>
          <p:cNvSpPr txBox="1"/>
          <p:nvPr/>
        </p:nvSpPr>
        <p:spPr>
          <a:xfrm>
            <a:off x="917052" y="4927138"/>
            <a:ext cx="763774" cy="338514"/>
          </a:xfrm>
          <a:prstGeom prst="rect">
            <a:avLst/>
          </a:prstGeom>
          <a:solidFill>
            <a:srgbClr val="C00000">
              <a:alpha val="1568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1 500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325" name="Google Shape;325;p8">
            <a:extLst>
              <a:ext uri="{FF2B5EF4-FFF2-40B4-BE49-F238E27FC236}">
                <a16:creationId xmlns:a16="http://schemas.microsoft.com/office/drawing/2014/main" id="{2A524006-E8C8-7C69-F000-3FEBD552E3A7}"/>
              </a:ext>
            </a:extLst>
          </p:cNvPr>
          <p:cNvSpPr/>
          <p:nvPr/>
        </p:nvSpPr>
        <p:spPr>
          <a:xfrm rot="300000">
            <a:off x="1467927" y="4600117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00B40E"/>
          </a:soli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9" name="Google Shape;369;p9"/>
          <p:cNvCxnSpPr/>
          <p:nvPr/>
        </p:nvCxnSpPr>
        <p:spPr>
          <a:xfrm>
            <a:off x="4391586" y="507650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0" name="Google Shape;370;p9"/>
          <p:cNvCxnSpPr/>
          <p:nvPr/>
        </p:nvCxnSpPr>
        <p:spPr>
          <a:xfrm>
            <a:off x="3111426" y="506888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1" name="Google Shape;371;p9"/>
          <p:cNvCxnSpPr/>
          <p:nvPr/>
        </p:nvCxnSpPr>
        <p:spPr>
          <a:xfrm>
            <a:off x="2665021" y="506888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3" name="Google Shape;373;p9"/>
          <p:cNvCxnSpPr/>
          <p:nvPr/>
        </p:nvCxnSpPr>
        <p:spPr>
          <a:xfrm>
            <a:off x="3961691" y="507650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4" name="Google Shape;374;p9"/>
          <p:cNvCxnSpPr/>
          <p:nvPr/>
        </p:nvCxnSpPr>
        <p:spPr>
          <a:xfrm>
            <a:off x="3529256" y="507650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5" name="Google Shape;375;p9"/>
          <p:cNvCxnSpPr/>
          <p:nvPr/>
        </p:nvCxnSpPr>
        <p:spPr>
          <a:xfrm>
            <a:off x="5235501" y="508285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6" name="Google Shape;376;p9"/>
          <p:cNvCxnSpPr/>
          <p:nvPr/>
        </p:nvCxnSpPr>
        <p:spPr>
          <a:xfrm>
            <a:off x="4826561" y="508285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7" name="Google Shape;377;p9"/>
          <p:cNvCxnSpPr/>
          <p:nvPr/>
        </p:nvCxnSpPr>
        <p:spPr>
          <a:xfrm>
            <a:off x="6058461" y="507650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8" name="Google Shape;378;p9"/>
          <p:cNvCxnSpPr/>
          <p:nvPr/>
        </p:nvCxnSpPr>
        <p:spPr>
          <a:xfrm>
            <a:off x="5659046" y="506888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9" name="Google Shape;379;p9"/>
          <p:cNvCxnSpPr/>
          <p:nvPr/>
        </p:nvCxnSpPr>
        <p:spPr>
          <a:xfrm>
            <a:off x="6923966" y="5082857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0" name="Google Shape;380;p9"/>
          <p:cNvCxnSpPr/>
          <p:nvPr/>
        </p:nvCxnSpPr>
        <p:spPr>
          <a:xfrm>
            <a:off x="6506771" y="5077142"/>
            <a:ext cx="0" cy="2165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1" name="Google Shape;381;p9"/>
          <p:cNvSpPr txBox="1"/>
          <p:nvPr/>
        </p:nvSpPr>
        <p:spPr>
          <a:xfrm rot="-5400000">
            <a:off x="1801961" y="5495134"/>
            <a:ext cx="802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1996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2" name="Google Shape;382;p9"/>
          <p:cNvSpPr txBox="1"/>
          <p:nvPr/>
        </p:nvSpPr>
        <p:spPr>
          <a:xfrm rot="-5400000">
            <a:off x="2256621" y="5495134"/>
            <a:ext cx="802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1997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3" name="Google Shape;383;p9"/>
          <p:cNvSpPr txBox="1"/>
          <p:nvPr/>
        </p:nvSpPr>
        <p:spPr>
          <a:xfrm rot="-5400000">
            <a:off x="2703026" y="5495134"/>
            <a:ext cx="802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1998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4" name="Google Shape;384;p9"/>
          <p:cNvSpPr txBox="1"/>
          <p:nvPr/>
        </p:nvSpPr>
        <p:spPr>
          <a:xfrm rot="-5400000">
            <a:off x="3120857" y="5495134"/>
            <a:ext cx="802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1999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5" name="Google Shape;385;p9"/>
          <p:cNvSpPr txBox="1"/>
          <p:nvPr/>
        </p:nvSpPr>
        <p:spPr>
          <a:xfrm rot="-5400000">
            <a:off x="3489709" y="5559034"/>
            <a:ext cx="9303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2000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6" name="Google Shape;386;p9"/>
          <p:cNvSpPr txBox="1"/>
          <p:nvPr/>
        </p:nvSpPr>
        <p:spPr>
          <a:xfrm rot="-5400000">
            <a:off x="3983187" y="5495134"/>
            <a:ext cx="802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2001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7" name="Google Shape;387;p9"/>
          <p:cNvSpPr txBox="1"/>
          <p:nvPr/>
        </p:nvSpPr>
        <p:spPr>
          <a:xfrm rot="-5400000">
            <a:off x="4362680" y="5550934"/>
            <a:ext cx="914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2002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8" name="Google Shape;388;p9"/>
          <p:cNvSpPr txBox="1"/>
          <p:nvPr/>
        </p:nvSpPr>
        <p:spPr>
          <a:xfrm rot="-5400000">
            <a:off x="4771752" y="5550484"/>
            <a:ext cx="913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2003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89" name="Google Shape;389;p9"/>
          <p:cNvSpPr txBox="1"/>
          <p:nvPr/>
        </p:nvSpPr>
        <p:spPr>
          <a:xfrm rot="-5400000">
            <a:off x="5167028" y="5567584"/>
            <a:ext cx="913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2004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90" name="Google Shape;390;p9"/>
          <p:cNvSpPr txBox="1"/>
          <p:nvPr/>
        </p:nvSpPr>
        <p:spPr>
          <a:xfrm rot="-5400000">
            <a:off x="5602680" y="5542834"/>
            <a:ext cx="8979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2005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91" name="Google Shape;391;p9"/>
          <p:cNvSpPr txBox="1"/>
          <p:nvPr/>
        </p:nvSpPr>
        <p:spPr>
          <a:xfrm rot="-5400000">
            <a:off x="6051758" y="5542384"/>
            <a:ext cx="897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2006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92" name="Google Shape;392;p9"/>
          <p:cNvSpPr txBox="1"/>
          <p:nvPr/>
        </p:nvSpPr>
        <p:spPr>
          <a:xfrm rot="-5400000">
            <a:off x="6468186" y="5542834"/>
            <a:ext cx="8979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2007</a:t>
            </a:r>
            <a:endParaRPr sz="170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5" name="Google Shape;275;p7">
            <a:extLst>
              <a:ext uri="{FF2B5EF4-FFF2-40B4-BE49-F238E27FC236}">
                <a16:creationId xmlns:a16="http://schemas.microsoft.com/office/drawing/2014/main" id="{771E2514-B076-0EAC-E659-040149F26E9B}"/>
              </a:ext>
            </a:extLst>
          </p:cNvPr>
          <p:cNvSpPr/>
          <p:nvPr/>
        </p:nvSpPr>
        <p:spPr>
          <a:xfrm>
            <a:off x="8245455" y="4926537"/>
            <a:ext cx="3662045" cy="859227"/>
          </a:xfrm>
          <a:prstGeom prst="wedgeRoundRectCallout">
            <a:avLst>
              <a:gd name="adj1" fmla="val 49167"/>
              <a:gd name="adj2" fmla="val -35266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¡Recuerda que deben estar </a:t>
            </a:r>
          </a:p>
          <a:p>
            <a:pPr lvl="0" algn="ctr">
              <a:buClr>
                <a:schemeClr val="dk1"/>
              </a:buClr>
              <a:buSzPts val="2000"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a la misma distancia!</a:t>
            </a:r>
          </a:p>
        </p:txBody>
      </p:sp>
      <p:pic>
        <p:nvPicPr>
          <p:cNvPr id="393" name="Google Shape;393;p9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03974" y="3869046"/>
            <a:ext cx="1701800" cy="13531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D2DD8792-AE44-4441-88B6-5A546D087560}"/>
              </a:ext>
            </a:extLst>
          </p:cNvPr>
          <p:cNvGrpSpPr/>
          <p:nvPr/>
        </p:nvGrpSpPr>
        <p:grpSpPr>
          <a:xfrm>
            <a:off x="495594" y="1573768"/>
            <a:ext cx="7477983" cy="3823879"/>
            <a:chOff x="495594" y="1573768"/>
            <a:chExt cx="7477983" cy="3823879"/>
          </a:xfrm>
        </p:grpSpPr>
        <p:pic>
          <p:nvPicPr>
            <p:cNvPr id="269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29E3B296-594D-A71D-3BC4-DA333049EE64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889106" y="4602657"/>
              <a:ext cx="2738120" cy="39878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7" name="Google Shape;277;p7">
              <a:extLst>
                <a:ext uri="{FF2B5EF4-FFF2-40B4-BE49-F238E27FC236}">
                  <a16:creationId xmlns:a16="http://schemas.microsoft.com/office/drawing/2014/main" id="{C68FD131-5472-68DF-5461-C8EFE074DCA1}"/>
                </a:ext>
              </a:extLst>
            </p:cNvPr>
            <p:cNvCxnSpPr/>
            <p:nvPr/>
          </p:nvCxnSpPr>
          <p:spPr>
            <a:xfrm>
              <a:off x="1768456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8" name="Google Shape;278;p7">
              <a:extLst>
                <a:ext uri="{FF2B5EF4-FFF2-40B4-BE49-F238E27FC236}">
                  <a16:creationId xmlns:a16="http://schemas.microsoft.com/office/drawing/2014/main" id="{8643AC7F-9BF7-227E-2D6C-EF07A413AB64}"/>
                </a:ext>
              </a:extLst>
            </p:cNvPr>
            <p:cNvCxnSpPr/>
            <p:nvPr/>
          </p:nvCxnSpPr>
          <p:spPr>
            <a:xfrm>
              <a:off x="1768456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9" name="Google Shape;279;p7">
              <a:extLst>
                <a:ext uri="{FF2B5EF4-FFF2-40B4-BE49-F238E27FC236}">
                  <a16:creationId xmlns:a16="http://schemas.microsoft.com/office/drawing/2014/main" id="{96F29712-CE5B-4CA4-9DBA-D97A9598123F}"/>
                </a:ext>
              </a:extLst>
            </p:cNvPr>
            <p:cNvCxnSpPr/>
            <p:nvPr/>
          </p:nvCxnSpPr>
          <p:spPr>
            <a:xfrm>
              <a:off x="1776711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0" name="Google Shape;280;p7">
              <a:extLst>
                <a:ext uri="{FF2B5EF4-FFF2-40B4-BE49-F238E27FC236}">
                  <a16:creationId xmlns:a16="http://schemas.microsoft.com/office/drawing/2014/main" id="{215634CB-314C-150C-2496-0E8141193532}"/>
                </a:ext>
              </a:extLst>
            </p:cNvPr>
            <p:cNvCxnSpPr/>
            <p:nvPr/>
          </p:nvCxnSpPr>
          <p:spPr>
            <a:xfrm>
              <a:off x="1768456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248;p5">
              <a:extLst>
                <a:ext uri="{FF2B5EF4-FFF2-40B4-BE49-F238E27FC236}">
                  <a16:creationId xmlns:a16="http://schemas.microsoft.com/office/drawing/2014/main" id="{5DA84E42-FA07-9671-A469-6452BA18E6FB}"/>
                </a:ext>
              </a:extLst>
            </p:cNvPr>
            <p:cNvCxnSpPr>
              <a:cxnSpLocks/>
            </p:cNvCxnSpPr>
            <p:nvPr/>
          </p:nvCxnSpPr>
          <p:spPr>
            <a:xfrm>
              <a:off x="1902441" y="5136057"/>
              <a:ext cx="5199434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3" name="Google Shape;249;p5">
              <a:extLst>
                <a:ext uri="{FF2B5EF4-FFF2-40B4-BE49-F238E27FC236}">
                  <a16:creationId xmlns:a16="http://schemas.microsoft.com/office/drawing/2014/main" id="{CE162DD4-AF1E-572B-621A-745C60293F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02441" y="1961784"/>
              <a:ext cx="0" cy="3183798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sp>
          <p:nvSpPr>
            <p:cNvPr id="4" name="Google Shape;251;p5">
              <a:extLst>
                <a:ext uri="{FF2B5EF4-FFF2-40B4-BE49-F238E27FC236}">
                  <a16:creationId xmlns:a16="http://schemas.microsoft.com/office/drawing/2014/main" id="{7FAB10D4-D70E-9355-C8CA-48BD3A5FB7BD}"/>
                </a:ext>
              </a:extLst>
            </p:cNvPr>
            <p:cNvSpPr txBox="1"/>
            <p:nvPr/>
          </p:nvSpPr>
          <p:spPr>
            <a:xfrm>
              <a:off x="7132762" y="4874467"/>
              <a:ext cx="840815" cy="523180"/>
            </a:xfrm>
            <a:prstGeom prst="rect">
              <a:avLst/>
            </a:prstGeom>
            <a:solidFill>
              <a:srgbClr val="E2EAB7">
                <a:alpha val="4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Tiempo (año)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252;p5">
              <a:extLst>
                <a:ext uri="{FF2B5EF4-FFF2-40B4-BE49-F238E27FC236}">
                  <a16:creationId xmlns:a16="http://schemas.microsoft.com/office/drawing/2014/main" id="{C730BB76-07AD-E047-487A-4D81AD668F7C}"/>
                </a:ext>
              </a:extLst>
            </p:cNvPr>
            <p:cNvSpPr txBox="1"/>
            <p:nvPr/>
          </p:nvSpPr>
          <p:spPr>
            <a:xfrm>
              <a:off x="495594" y="1573768"/>
              <a:ext cx="1329786" cy="523180"/>
            </a:xfrm>
            <a:prstGeom prst="rect">
              <a:avLst/>
            </a:prstGeom>
            <a:solidFill>
              <a:srgbClr val="FDEEF6">
                <a:alpha val="66666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i="0" u="none" strike="noStrike" cap="none" dirty="0">
                  <a:solidFill>
                    <a:schemeClr val="dk1"/>
                  </a:solidFill>
                  <a:latin typeface="+mj-lt"/>
                  <a:ea typeface="Nunito"/>
                  <a:cs typeface="Nunito"/>
                  <a:sym typeface="Nunito"/>
                </a:rPr>
                <a:t>Cantidad de papeles (kg)</a:t>
              </a:r>
              <a:endParaRPr dirty="0">
                <a:latin typeface="+mj-lt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4" name="Google Shape;294;p8">
              <a:extLst>
                <a:ext uri="{FF2B5EF4-FFF2-40B4-BE49-F238E27FC236}">
                  <a16:creationId xmlns:a16="http://schemas.microsoft.com/office/drawing/2014/main" id="{72C5E13C-EB85-E112-6CC3-C60679B2BE8B}"/>
                </a:ext>
              </a:extLst>
            </p:cNvPr>
            <p:cNvCxnSpPr/>
            <p:nvPr/>
          </p:nvCxnSpPr>
          <p:spPr>
            <a:xfrm>
              <a:off x="1761297" y="4341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5" name="Google Shape;295;p8">
              <a:extLst>
                <a:ext uri="{FF2B5EF4-FFF2-40B4-BE49-F238E27FC236}">
                  <a16:creationId xmlns:a16="http://schemas.microsoft.com/office/drawing/2014/main" id="{A4EC0E30-1D6C-3ED1-AEB8-E7F982532ADC}"/>
                </a:ext>
              </a:extLst>
            </p:cNvPr>
            <p:cNvCxnSpPr/>
            <p:nvPr/>
          </p:nvCxnSpPr>
          <p:spPr>
            <a:xfrm>
              <a:off x="1761297" y="3769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6" name="Google Shape;296;p8">
              <a:extLst>
                <a:ext uri="{FF2B5EF4-FFF2-40B4-BE49-F238E27FC236}">
                  <a16:creationId xmlns:a16="http://schemas.microsoft.com/office/drawing/2014/main" id="{985CCD89-9AE8-56B4-6C89-710902E434E0}"/>
                </a:ext>
              </a:extLst>
            </p:cNvPr>
            <p:cNvCxnSpPr/>
            <p:nvPr/>
          </p:nvCxnSpPr>
          <p:spPr>
            <a:xfrm>
              <a:off x="1769552" y="31980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7" name="Google Shape;297;p8">
              <a:extLst>
                <a:ext uri="{FF2B5EF4-FFF2-40B4-BE49-F238E27FC236}">
                  <a16:creationId xmlns:a16="http://schemas.microsoft.com/office/drawing/2014/main" id="{752D5E08-54BF-9735-EF1F-D17140ED78DB}"/>
                </a:ext>
              </a:extLst>
            </p:cNvPr>
            <p:cNvCxnSpPr/>
            <p:nvPr/>
          </p:nvCxnSpPr>
          <p:spPr>
            <a:xfrm>
              <a:off x="1761297" y="2626537"/>
              <a:ext cx="22542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9" name="Google Shape;309;p8">
              <a:extLst>
                <a:ext uri="{FF2B5EF4-FFF2-40B4-BE49-F238E27FC236}">
                  <a16:creationId xmlns:a16="http://schemas.microsoft.com/office/drawing/2014/main" id="{A25E67DC-C83F-8D03-6323-9234EF5ADD0C}"/>
                </a:ext>
              </a:extLst>
            </p:cNvPr>
            <p:cNvCxnSpPr/>
            <p:nvPr/>
          </p:nvCxnSpPr>
          <p:spPr>
            <a:xfrm>
              <a:off x="1817177" y="4055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0" name="Google Shape;310;p8">
              <a:extLst>
                <a:ext uri="{FF2B5EF4-FFF2-40B4-BE49-F238E27FC236}">
                  <a16:creationId xmlns:a16="http://schemas.microsoft.com/office/drawing/2014/main" id="{34F75873-74C6-2A3B-148E-05AE2353DE89}"/>
                </a:ext>
              </a:extLst>
            </p:cNvPr>
            <p:cNvCxnSpPr/>
            <p:nvPr/>
          </p:nvCxnSpPr>
          <p:spPr>
            <a:xfrm>
              <a:off x="1817177" y="4198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1" name="Google Shape;311;p8">
              <a:extLst>
                <a:ext uri="{FF2B5EF4-FFF2-40B4-BE49-F238E27FC236}">
                  <a16:creationId xmlns:a16="http://schemas.microsoft.com/office/drawing/2014/main" id="{7717DBB9-AD23-C4BD-7A64-C1862C0D2AF9}"/>
                </a:ext>
              </a:extLst>
            </p:cNvPr>
            <p:cNvCxnSpPr/>
            <p:nvPr/>
          </p:nvCxnSpPr>
          <p:spPr>
            <a:xfrm>
              <a:off x="1817812" y="3912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2" name="Google Shape;312;p8">
              <a:extLst>
                <a:ext uri="{FF2B5EF4-FFF2-40B4-BE49-F238E27FC236}">
                  <a16:creationId xmlns:a16="http://schemas.microsoft.com/office/drawing/2014/main" id="{87F3ABDC-39D5-6B65-36C6-C7E261D3534C}"/>
                </a:ext>
              </a:extLst>
            </p:cNvPr>
            <p:cNvCxnSpPr/>
            <p:nvPr/>
          </p:nvCxnSpPr>
          <p:spPr>
            <a:xfrm>
              <a:off x="1817177" y="4563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3" name="Google Shape;313;p8">
              <a:extLst>
                <a:ext uri="{FF2B5EF4-FFF2-40B4-BE49-F238E27FC236}">
                  <a16:creationId xmlns:a16="http://schemas.microsoft.com/office/drawing/2014/main" id="{0C57AE64-E7FD-8904-345A-385997227A7F}"/>
                </a:ext>
              </a:extLst>
            </p:cNvPr>
            <p:cNvCxnSpPr/>
            <p:nvPr/>
          </p:nvCxnSpPr>
          <p:spPr>
            <a:xfrm>
              <a:off x="1817177" y="4452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4" name="Google Shape;314;p8">
              <a:extLst>
                <a:ext uri="{FF2B5EF4-FFF2-40B4-BE49-F238E27FC236}">
                  <a16:creationId xmlns:a16="http://schemas.microsoft.com/office/drawing/2014/main" id="{1BEC142A-987F-204C-D4E7-566FEDEEBE43}"/>
                </a:ext>
              </a:extLst>
            </p:cNvPr>
            <p:cNvCxnSpPr/>
            <p:nvPr/>
          </p:nvCxnSpPr>
          <p:spPr>
            <a:xfrm>
              <a:off x="1817177" y="466425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5" name="Google Shape;315;p8">
              <a:extLst>
                <a:ext uri="{FF2B5EF4-FFF2-40B4-BE49-F238E27FC236}">
                  <a16:creationId xmlns:a16="http://schemas.microsoft.com/office/drawing/2014/main" id="{3D68FAC4-7A40-7BEA-72D4-0E040BD0C113}"/>
                </a:ext>
              </a:extLst>
            </p:cNvPr>
            <p:cNvCxnSpPr/>
            <p:nvPr/>
          </p:nvCxnSpPr>
          <p:spPr>
            <a:xfrm>
              <a:off x="1817177" y="3483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6" name="Google Shape;316;p8">
              <a:extLst>
                <a:ext uri="{FF2B5EF4-FFF2-40B4-BE49-F238E27FC236}">
                  <a16:creationId xmlns:a16="http://schemas.microsoft.com/office/drawing/2014/main" id="{87A5FD16-6B83-E280-236C-92A4D3561FC3}"/>
                </a:ext>
              </a:extLst>
            </p:cNvPr>
            <p:cNvCxnSpPr/>
            <p:nvPr/>
          </p:nvCxnSpPr>
          <p:spPr>
            <a:xfrm>
              <a:off x="1824162" y="3626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7" name="Google Shape;317;p8">
              <a:extLst>
                <a:ext uri="{FF2B5EF4-FFF2-40B4-BE49-F238E27FC236}">
                  <a16:creationId xmlns:a16="http://schemas.microsoft.com/office/drawing/2014/main" id="{2F96EC15-43B0-7A32-D073-D77CAD1313E1}"/>
                </a:ext>
              </a:extLst>
            </p:cNvPr>
            <p:cNvCxnSpPr/>
            <p:nvPr/>
          </p:nvCxnSpPr>
          <p:spPr>
            <a:xfrm>
              <a:off x="1819082" y="3340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8" name="Google Shape;318;p8">
              <a:extLst>
                <a:ext uri="{FF2B5EF4-FFF2-40B4-BE49-F238E27FC236}">
                  <a16:creationId xmlns:a16="http://schemas.microsoft.com/office/drawing/2014/main" id="{753CA828-4E75-806D-783F-6348F7924A2D}"/>
                </a:ext>
              </a:extLst>
            </p:cNvPr>
            <p:cNvCxnSpPr/>
            <p:nvPr/>
          </p:nvCxnSpPr>
          <p:spPr>
            <a:xfrm>
              <a:off x="1824162" y="29122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9" name="Google Shape;319;p8">
              <a:extLst>
                <a:ext uri="{FF2B5EF4-FFF2-40B4-BE49-F238E27FC236}">
                  <a16:creationId xmlns:a16="http://schemas.microsoft.com/office/drawing/2014/main" id="{20C06D7C-95C6-C52A-C83F-E8E6DBDA8DB0}"/>
                </a:ext>
              </a:extLst>
            </p:cNvPr>
            <p:cNvCxnSpPr/>
            <p:nvPr/>
          </p:nvCxnSpPr>
          <p:spPr>
            <a:xfrm>
              <a:off x="1824162" y="27694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0" name="Google Shape;320;p8">
              <a:extLst>
                <a:ext uri="{FF2B5EF4-FFF2-40B4-BE49-F238E27FC236}">
                  <a16:creationId xmlns:a16="http://schemas.microsoft.com/office/drawing/2014/main" id="{5B2752E7-5FDF-3F50-9384-27B574FFC83C}"/>
                </a:ext>
              </a:extLst>
            </p:cNvPr>
            <p:cNvCxnSpPr/>
            <p:nvPr/>
          </p:nvCxnSpPr>
          <p:spPr>
            <a:xfrm>
              <a:off x="1826067" y="30551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1" name="Google Shape;321;p8">
              <a:extLst>
                <a:ext uri="{FF2B5EF4-FFF2-40B4-BE49-F238E27FC236}">
                  <a16:creationId xmlns:a16="http://schemas.microsoft.com/office/drawing/2014/main" id="{F0DB3A2B-9AB6-0D95-844F-11F37CE00C18}"/>
                </a:ext>
              </a:extLst>
            </p:cNvPr>
            <p:cNvCxnSpPr/>
            <p:nvPr/>
          </p:nvCxnSpPr>
          <p:spPr>
            <a:xfrm>
              <a:off x="1826067" y="2340787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2" name="Google Shape;322;p8">
              <a:extLst>
                <a:ext uri="{FF2B5EF4-FFF2-40B4-BE49-F238E27FC236}">
                  <a16:creationId xmlns:a16="http://schemas.microsoft.com/office/drawing/2014/main" id="{0DF7F2B8-B748-78FF-CF42-DF98D5749B5F}"/>
                </a:ext>
              </a:extLst>
            </p:cNvPr>
            <p:cNvCxnSpPr/>
            <p:nvPr/>
          </p:nvCxnSpPr>
          <p:spPr>
            <a:xfrm>
              <a:off x="1826067" y="219791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3" name="Google Shape;323;p8">
              <a:extLst>
                <a:ext uri="{FF2B5EF4-FFF2-40B4-BE49-F238E27FC236}">
                  <a16:creationId xmlns:a16="http://schemas.microsoft.com/office/drawing/2014/main" id="{16D65CD0-7438-E7E4-72A7-09BCB2D16FDC}"/>
                </a:ext>
              </a:extLst>
            </p:cNvPr>
            <p:cNvCxnSpPr/>
            <p:nvPr/>
          </p:nvCxnSpPr>
          <p:spPr>
            <a:xfrm>
              <a:off x="1827972" y="2483662"/>
              <a:ext cx="11303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2" name="Google Shape;372;p9"/>
            <p:cNvCxnSpPr/>
            <p:nvPr/>
          </p:nvCxnSpPr>
          <p:spPr>
            <a:xfrm>
              <a:off x="2210361" y="5082857"/>
              <a:ext cx="0" cy="21653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pic>
          <p:nvPicPr>
            <p:cNvPr id="10" name="Google Shape;269;p7" descr="Captura de pantalla 2023-10-17 a las 15.09.34">
              <a:extLst>
                <a:ext uri="{FF2B5EF4-FFF2-40B4-BE49-F238E27FC236}">
                  <a16:creationId xmlns:a16="http://schemas.microsoft.com/office/drawing/2014/main" id="{A1D38DCE-392E-2CD3-35AF-171547DA41D4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 l="941" t="-25557" r="11402" b="-1"/>
            <a:stretch/>
          </p:blipFill>
          <p:spPr>
            <a:xfrm>
              <a:off x="4523819" y="4499848"/>
              <a:ext cx="2400147" cy="50069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0869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25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75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25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75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25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75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25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75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25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75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524</Words>
  <Application>Microsoft Office PowerPoint</Application>
  <PresentationFormat>Panorámica</PresentationFormat>
  <Paragraphs>144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Nunito Medium</vt:lpstr>
      <vt:lpstr>Nunito</vt:lpstr>
      <vt:lpstr>Arial</vt:lpstr>
      <vt:lpstr>Tema de Office</vt:lpstr>
      <vt:lpstr>Presentación de PowerPoint</vt:lpstr>
      <vt:lpstr>Presentación de PowerPoint</vt:lpstr>
      <vt:lpstr>¿Cómo construimos un gráfico de líneas con los datos de la tabla?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2</cp:revision>
  <dcterms:created xsi:type="dcterms:W3CDTF">2023-10-19T01:47:12Z</dcterms:created>
  <dcterms:modified xsi:type="dcterms:W3CDTF">2025-09-10T19:57:11Z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3082-5.4.4.8063</vt:lpwstr>
  </property>
</Properties>
</file>