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256" r:id="rId5"/>
    <p:sldId id="257" r:id="rId6"/>
    <p:sldId id="276" r:id="rId7"/>
    <p:sldId id="277" r:id="rId8"/>
    <p:sldId id="293" r:id="rId9"/>
    <p:sldId id="278" r:id="rId10"/>
    <p:sldId id="294" r:id="rId11"/>
    <p:sldId id="295" r:id="rId12"/>
    <p:sldId id="296" r:id="rId13"/>
    <p:sldId id="291" r:id="rId14"/>
    <p:sldId id="292" r:id="rId15"/>
    <p:sldId id="298" r:id="rId16"/>
    <p:sldId id="297" r:id="rId17"/>
  </p:sldIdLst>
  <p:sldSz cx="18288000" cy="10287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873" userDrawn="1">
          <p15:clr>
            <a:srgbClr val="A4A3A4"/>
          </p15:clr>
        </p15:guide>
        <p15:guide id="2" pos="453" userDrawn="1">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ksvs55MkA4wGvBV155z94s46uG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fe.gracielaveas" initials="" lastIdx="3" clrIdx="0"/>
  <p:cmAuthor id="1" name="Teresita Espinoza Velard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DFE7"/>
    <a:srgbClr val="FFA000"/>
    <a:srgbClr val="39B995"/>
    <a:srgbClr val="2C61A1"/>
    <a:srgbClr val="E34C62"/>
    <a:srgbClr val="80C7D4"/>
    <a:srgbClr val="72D4B8"/>
    <a:srgbClr val="A6E4D2"/>
    <a:srgbClr val="B6E8DA"/>
    <a:srgbClr val="90B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E604F-25F7-4B34-B1FC-C0DFDD02CC08}" v="25" dt="2025-07-23T20:07:14.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0194" autoAdjust="0"/>
  </p:normalViewPr>
  <p:slideViewPr>
    <p:cSldViewPr snapToGrid="0">
      <p:cViewPr varScale="1">
        <p:scale>
          <a:sx n="65" d="100"/>
          <a:sy n="65" d="100"/>
        </p:scale>
        <p:origin x="438" y="60"/>
      </p:cViewPr>
      <p:guideLst>
        <p:guide orient="horz" pos="4873"/>
        <p:guide pos="45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29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customXml" Target="../customXml/item3.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36" Type="http://customschemas.google.com/relationships/presentationmetadata" Target="metadata"/><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B7DFE7"/>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a:buNone/>
            </a:pPr>
            <a:r>
              <a:rPr lang="es-CL" dirty="0" err="1"/>
              <a:t>Guión</a:t>
            </a:r>
            <a:r>
              <a:rPr lang="es-CL" dirty="0"/>
              <a:t> sugerido (adaptar lo que se considere necesario)</a:t>
            </a:r>
          </a:p>
          <a:p>
            <a:pPr marL="158750" indent="0">
              <a:buNone/>
            </a:pPr>
            <a:r>
              <a:rPr lang="es-CL" sz="1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Bienvenidos y bienvenidas al taller para familias y cuidadores del mes de [mes actual]. Vamos a abordar algunos aprendizajes clave para el desarrollo de la fluidez de la lectura y cómo potenciarlos en conjunto, entre familia y escuela.</a:t>
            </a:r>
            <a:endParaRPr lang="es-ES" sz="1800" kern="100" dirty="0">
              <a:effectLst/>
              <a:latin typeface="Aptos" panose="020B0004020202090204" pitchFamily="34" charset="0"/>
              <a:ea typeface="Aptos" panose="020B0004020202090204" pitchFamily="34" charset="0"/>
              <a:cs typeface="Times New Roman" panose="02020603050405020304" pitchFamily="18" charset="0"/>
            </a:endParaRPr>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5977437-A230-C133-C49A-939B2C7D438C}"/>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B3AF84C6-3DF0-13EC-7B56-1CF0C4062E1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lvl="0" indent="0" algn="l" rtl="0">
              <a:spcBef>
                <a:spcPts val="0"/>
              </a:spcBef>
              <a:spcAft>
                <a:spcPts val="0"/>
              </a:spcAft>
              <a:buNone/>
            </a:pPr>
            <a:r>
              <a:rPr lang="es-ES" dirty="0">
                <a:solidFill>
                  <a:schemeClr val="dk1"/>
                </a:solidFill>
              </a:rPr>
              <a:t>Diga lo siguiente, adaptando lo que considere necesario:</a:t>
            </a:r>
          </a:p>
          <a:p>
            <a:pPr marL="0" lvl="0" indent="0" algn="l" rtl="0">
              <a:spcBef>
                <a:spcPts val="0"/>
              </a:spcBef>
              <a:spcAft>
                <a:spcPts val="0"/>
              </a:spcAft>
              <a:buNone/>
            </a:pPr>
            <a:r>
              <a:rPr lang="es-ES" i="1" dirty="0">
                <a:solidFill>
                  <a:schemeClr val="dk1"/>
                </a:solidFill>
              </a:rPr>
              <a:t>Con lo anterior terminamos la presentación, ¿alguien tiene alguna pregunta que quiera compartir?</a:t>
            </a:r>
            <a:endParaRPr lang="es-ES" dirty="0">
              <a:solidFill>
                <a:schemeClr val="dk1"/>
              </a:solidFill>
            </a:endParaRPr>
          </a:p>
        </p:txBody>
      </p:sp>
      <p:sp>
        <p:nvSpPr>
          <p:cNvPr id="95" name="Google Shape;95;p3:notes">
            <a:extLst>
              <a:ext uri="{FF2B5EF4-FFF2-40B4-BE49-F238E27FC236}">
                <a16:creationId xmlns:a16="http://schemas.microsoft.com/office/drawing/2014/main" id="{2AB93A94-732A-36DD-5D10-B0914CBBAD4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16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ADE5199-BF11-3784-546B-BD5FB4549275}"/>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5A165772-9846-F7A0-6DDA-82E3DE1C3ED5}"/>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s-CL" b="0" i="0" u="none" strike="noStrike" dirty="0">
                <a:solidFill>
                  <a:srgbClr val="000000"/>
                </a:solidFill>
                <a:effectLst/>
                <a:latin typeface="-webkit-standard"/>
              </a:rPr>
              <a:t>"Para terminar, me gustaría que reflexionáramos juntos: ¿cómo podemos acompañar este proceso desde casa? ¿Qué momentos podríamos dedicar cada día a la lectura en voz alta?”</a:t>
            </a:r>
          </a:p>
          <a:p>
            <a:pPr algn="l">
              <a:buNone/>
            </a:pPr>
            <a:r>
              <a:rPr lang="es-CL" b="0" i="1" u="none" strike="noStrike" dirty="0">
                <a:solidFill>
                  <a:srgbClr val="000000"/>
                </a:solidFill>
                <a:effectLst/>
              </a:rPr>
              <a:t>(Recoger algunas ideas y reforzar las más accesibles, como leer antes de dormir, leer juntos en la cocina, o aprovechar fines de semana.)</a:t>
            </a:r>
            <a:endParaRPr lang="es-CL" b="0" i="0" u="none" strike="noStrike" dirty="0">
              <a:solidFill>
                <a:srgbClr val="000000"/>
              </a:solidFill>
              <a:effectLst/>
            </a:endParaRPr>
          </a:p>
          <a:p>
            <a:pPr algn="l">
              <a:buNone/>
            </a:pPr>
            <a:r>
              <a:rPr lang="es-CL" b="0" i="1" u="none" strike="noStrike" dirty="0">
                <a:solidFill>
                  <a:srgbClr val="000000"/>
                </a:solidFill>
                <a:effectLst/>
              </a:rPr>
              <a:t>"Ahora los invito a tomar unos minutos para escribir un pequeño compromiso: ¿qué van a hacer, desde esta semana, para acompañar a sus hijos e hijas en el desarrollo de su fluidez lectora?"</a:t>
            </a:r>
            <a:endParaRPr lang="es-CL" b="0" i="0" u="none" strike="noStrike" dirty="0">
              <a:solidFill>
                <a:srgbClr val="000000"/>
              </a:solidFill>
              <a:effectLst/>
            </a:endParaRPr>
          </a:p>
          <a:p>
            <a:pPr algn="l">
              <a:buNone/>
            </a:pPr>
            <a:r>
              <a:rPr lang="es-CL" b="0" i="1" u="none" strike="noStrike" dirty="0">
                <a:solidFill>
                  <a:srgbClr val="000000"/>
                </a:solidFill>
                <a:effectLst/>
              </a:rPr>
              <a:t>(Dar espacio para escribir. Luego invitar a quien quiera compartir.)</a:t>
            </a:r>
            <a:endParaRPr lang="es-CL" b="0" i="0" u="none" strike="noStrike" dirty="0">
              <a:solidFill>
                <a:srgbClr val="000000"/>
              </a:solidFill>
              <a:effectLst/>
            </a:endParaRPr>
          </a:p>
          <a:p>
            <a:pPr algn="l"/>
            <a:r>
              <a:rPr lang="es-CL" b="0" i="1" u="none" strike="noStrike" dirty="0">
                <a:solidFill>
                  <a:srgbClr val="000000"/>
                </a:solidFill>
                <a:effectLst/>
              </a:rPr>
              <a:t>"Muchas gracias por su participación, su tiempo y sobre todo, por el amor y compromiso que entregan a los niños y niñas que están a su cuidado.”</a:t>
            </a:r>
            <a:endParaRPr lang="es-CL" b="0" i="0" u="none" strike="noStrike" dirty="0">
              <a:solidFill>
                <a:srgbClr val="000000"/>
              </a:solidFill>
              <a:effectLst/>
            </a:endParaRPr>
          </a:p>
        </p:txBody>
      </p:sp>
      <p:sp>
        <p:nvSpPr>
          <p:cNvPr id="95" name="Google Shape;95;p3:notes">
            <a:extLst>
              <a:ext uri="{FF2B5EF4-FFF2-40B4-BE49-F238E27FC236}">
                <a16:creationId xmlns:a16="http://schemas.microsoft.com/office/drawing/2014/main" id="{1839D0E6-6D2F-C724-5F4D-2879FEAB570F}"/>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13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184248E-C8C3-9539-9680-319258354557}"/>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F3C80AFA-22C1-EDF4-792A-8F40E79450CC}"/>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Refuerce que estos momentos no deben ser extensos ni forzados, sino cotidianos y afectivos.</a:t>
            </a:r>
            <a:endParaRPr lang="es-ES" sz="1800" kern="100" dirty="0">
              <a:effectLst/>
              <a:latin typeface="Aptos" panose="020B0004020202090204" pitchFamily="34" charset="0"/>
              <a:ea typeface="Aptos" panose="020B0004020202090204" pitchFamily="34" charset="0"/>
              <a:cs typeface="Times New Roman" panose="02020603050405020304" pitchFamily="18" charset="0"/>
            </a:endParaRPr>
          </a:p>
        </p:txBody>
      </p:sp>
      <p:sp>
        <p:nvSpPr>
          <p:cNvPr id="95" name="Google Shape;95;p3:notes">
            <a:extLst>
              <a:ext uri="{FF2B5EF4-FFF2-40B4-BE49-F238E27FC236}">
                <a16:creationId xmlns:a16="http://schemas.microsoft.com/office/drawing/2014/main" id="{5AF215F7-55C4-4A6B-EA0E-33ABE06E814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45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7DECE57-6A9C-201B-6B7C-6DBC0399D812}"/>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84984470-8A55-0E6F-2BF4-18AFF07D89CB}"/>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spcAft>
                <a:spcPts val="1000"/>
              </a:spcAft>
            </a:pPr>
            <a:r>
              <a:rPr lang="es-CL" sz="1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Muchas gracias por su tiempo, por su presencia y por el cariño con el que acompañan a niños y niñas. Recuerden que cuando familia y escuela trabajan juntos, los aprendizajes son increíbles.</a:t>
            </a:r>
            <a:endParaRPr lang="es-ES" sz="1800" kern="100" dirty="0">
              <a:effectLst/>
              <a:latin typeface="Aptos" panose="020B0004020202090204" pitchFamily="34" charset="0"/>
              <a:ea typeface="Aptos" panose="020B0004020202090204" pitchFamily="34" charset="0"/>
              <a:cs typeface="Times New Roman" panose="02020603050405020304" pitchFamily="18" charset="0"/>
            </a:endParaRPr>
          </a:p>
        </p:txBody>
      </p:sp>
      <p:sp>
        <p:nvSpPr>
          <p:cNvPr id="95" name="Google Shape;95;p3:notes">
            <a:extLst>
              <a:ext uri="{FF2B5EF4-FFF2-40B4-BE49-F238E27FC236}">
                <a16:creationId xmlns:a16="http://schemas.microsoft.com/office/drawing/2014/main" id="{3E354A16-26F5-B7EF-AE85-AA01BDE709F2}"/>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12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US" dirty="0">
                <a:solidFill>
                  <a:schemeClr val="dk1"/>
                </a:solidFill>
              </a:rPr>
              <a:t>Diga lo </a:t>
            </a:r>
            <a:r>
              <a:rPr lang="en-US" dirty="0" err="1">
                <a:solidFill>
                  <a:schemeClr val="dk1"/>
                </a:solidFill>
              </a:rPr>
              <a:t>siguiente</a:t>
            </a:r>
            <a:r>
              <a:rPr lang="en-US" dirty="0">
                <a:solidFill>
                  <a:schemeClr val="dk1"/>
                </a:solidFill>
              </a:rPr>
              <a:t>, </a:t>
            </a:r>
            <a:r>
              <a:rPr lang="en-US" dirty="0" err="1">
                <a:solidFill>
                  <a:schemeClr val="dk1"/>
                </a:solidFill>
              </a:rPr>
              <a:t>adaptando</a:t>
            </a:r>
            <a:r>
              <a:rPr lang="en-US" dirty="0">
                <a:solidFill>
                  <a:schemeClr val="dk1"/>
                </a:solidFill>
              </a:rPr>
              <a:t> lo que </a:t>
            </a:r>
            <a:r>
              <a:rPr lang="en-US" dirty="0" err="1">
                <a:solidFill>
                  <a:schemeClr val="dk1"/>
                </a:solidFill>
              </a:rPr>
              <a:t>considere</a:t>
            </a:r>
            <a:r>
              <a:rPr lang="en-US" dirty="0">
                <a:solidFill>
                  <a:schemeClr val="dk1"/>
                </a:solidFill>
              </a:rPr>
              <a:t> </a:t>
            </a:r>
            <a:r>
              <a:rPr lang="en-US" dirty="0" err="1">
                <a:solidFill>
                  <a:schemeClr val="dk1"/>
                </a:solidFill>
              </a:rPr>
              <a:t>necesario</a:t>
            </a:r>
            <a:r>
              <a:rPr lang="en-US" dirty="0">
                <a:solidFill>
                  <a:schemeClr val="dk1"/>
                </a:solidFill>
              </a:rPr>
              <a:t>:</a:t>
            </a:r>
          </a:p>
          <a:p>
            <a:pPr marL="0" indent="0">
              <a:buClr>
                <a:schemeClr val="dk1"/>
              </a:buClr>
              <a:buNone/>
            </a:pPr>
            <a:r>
              <a:rPr lang="es-CL" sz="1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Vamos a tener tres momentos: primero, revisaremos los conceptos claves del tema a tratar en esta reunión. Luego veremos los apoyos para el desarrollo de la fluidez de la lectura desde el hogar y terminaremos con preguntas de cierre para una reflexión final. </a:t>
            </a:r>
            <a:endParaRPr lang="es-ES" sz="1800" kern="100" dirty="0">
              <a:effectLst/>
              <a:latin typeface="Aptos" panose="020B0004020202090204" pitchFamily="34" charset="0"/>
              <a:ea typeface="Aptos" panose="020B0004020202090204" pitchFamily="34" charset="0"/>
              <a:cs typeface="Times New Roman" panose="02020603050405020304" pitchFamily="18" charset="0"/>
            </a:endParaRPr>
          </a:p>
        </p:txBody>
      </p:sp>
      <p:sp>
        <p:nvSpPr>
          <p:cNvPr id="95" name="Google Shape;9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6F6BFA2-C40B-321A-1380-CB49C2ACAD05}"/>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15AC15C8-39DC-5FF5-8A9E-8C34C552D97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57200">
              <a:lnSpc>
                <a:spcPct val="115000"/>
              </a:lnSpc>
              <a:spcAft>
                <a:spcPts val="800"/>
              </a:spcAft>
            </a:pPr>
            <a:r>
              <a:rPr lang="es-CL" sz="1800" i="1" kern="100" dirty="0">
                <a:effectLst/>
                <a:latin typeface="Aptos" panose="020B0004020202090204" pitchFamily="34" charset="0"/>
                <a:ea typeface="Aptos" panose="020B0004020202090204" pitchFamily="34" charset="0"/>
                <a:cs typeface="Times New Roman" panose="02020603050405020304" pitchFamily="18" charset="0"/>
              </a:rPr>
              <a:t>Durante el año trabajaremos en conjunto distintos aprendizajes muy importantes para la fluidez de la lectura. La idea es que la escuela y las familias nos unamos para potenciar el aprendizaje. Periódicamente les enviaremos un video y una infografía de resumen sobre el tema, para que ustedes puedan conocer qué significan ciertos conceptos importantes y para que también tengan varias ideas prácticas sobre cómo apoyar en casa. </a:t>
            </a:r>
            <a:endParaRPr lang="es-ES" sz="1800" kern="100" dirty="0">
              <a:effectLst/>
              <a:latin typeface="Aptos" panose="020B0004020202090204" pitchFamily="34" charset="0"/>
              <a:ea typeface="Aptos" panose="020B0004020202090204" pitchFamily="34" charset="0"/>
              <a:cs typeface="Times New Roman" panose="02020603050405020304" pitchFamily="18" charset="0"/>
            </a:endParaRPr>
          </a:p>
        </p:txBody>
      </p:sp>
      <p:sp>
        <p:nvSpPr>
          <p:cNvPr id="95" name="Google Shape;95;p3:notes">
            <a:extLst>
              <a:ext uri="{FF2B5EF4-FFF2-40B4-BE49-F238E27FC236}">
                <a16:creationId xmlns:a16="http://schemas.microsoft.com/office/drawing/2014/main" id="{D3CA7389-E03A-5439-6104-5EF2FC4FD53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10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1D56F62-73A9-E11A-7D3C-9A68FFEDD3DB}"/>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F487DC74-0914-973B-6C9A-5B01BF7632C8}"/>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gn="l">
              <a:buNone/>
            </a:pPr>
            <a:r>
              <a:rPr lang="es-CL" sz="1400" b="0" i="1" u="none" strike="noStrike" dirty="0">
                <a:solidFill>
                  <a:srgbClr val="000000"/>
                </a:solidFill>
                <a:effectLst/>
              </a:rPr>
              <a:t>"Cuando hablamos de fluidez lectora, nos referimos a tres componentes principales: la </a:t>
            </a:r>
            <a:r>
              <a:rPr lang="es-CL" sz="1400" b="1" i="1" u="none" strike="noStrike" dirty="0">
                <a:solidFill>
                  <a:srgbClr val="000000"/>
                </a:solidFill>
                <a:effectLst/>
              </a:rPr>
              <a:t>expresión</a:t>
            </a:r>
            <a:r>
              <a:rPr lang="es-CL" sz="1400" b="0" i="1" u="none" strike="noStrike" dirty="0">
                <a:solidFill>
                  <a:srgbClr val="000000"/>
                </a:solidFill>
                <a:effectLst/>
              </a:rPr>
              <a:t>, la </a:t>
            </a:r>
            <a:r>
              <a:rPr lang="es-CL" sz="1400" b="1" i="1" u="none" strike="noStrike" dirty="0">
                <a:solidFill>
                  <a:srgbClr val="000000"/>
                </a:solidFill>
                <a:effectLst/>
              </a:rPr>
              <a:t>velocidad</a:t>
            </a:r>
            <a:r>
              <a:rPr lang="es-CL" sz="1400" b="0" i="1" u="none" strike="noStrike" dirty="0">
                <a:solidFill>
                  <a:srgbClr val="000000"/>
                </a:solidFill>
                <a:effectLst/>
              </a:rPr>
              <a:t> y la </a:t>
            </a:r>
            <a:r>
              <a:rPr lang="es-CL" sz="1400" b="1" i="1" u="none" strike="noStrike" dirty="0">
                <a:solidFill>
                  <a:srgbClr val="000000"/>
                </a:solidFill>
                <a:effectLst/>
              </a:rPr>
              <a:t>precisión</a:t>
            </a:r>
            <a:r>
              <a:rPr lang="es-CL" sz="1400" b="0" i="1" u="none" strike="noStrike" dirty="0">
                <a:solidFill>
                  <a:srgbClr val="000000"/>
                </a:solidFill>
                <a:effectLst/>
              </a:rPr>
              <a:t>."</a:t>
            </a:r>
            <a:endParaRPr lang="es-CL" sz="1400" b="0" i="0" u="none" strike="noStrike" dirty="0">
              <a:solidFill>
                <a:srgbClr val="000000"/>
              </a:solidFill>
              <a:effectLst/>
            </a:endParaRPr>
          </a:p>
          <a:p>
            <a:pPr algn="l">
              <a:buFont typeface="Arial" panose="020B0604020202020204" pitchFamily="34" charset="0"/>
              <a:buChar char="•"/>
            </a:pPr>
            <a:r>
              <a:rPr lang="es-CL" sz="1400" b="0" i="1" u="none" strike="noStrike" dirty="0">
                <a:solidFill>
                  <a:srgbClr val="000000"/>
                </a:solidFill>
                <a:effectLst/>
              </a:rPr>
              <a:t>La </a:t>
            </a:r>
            <a:r>
              <a:rPr lang="es-CL" sz="1400" b="1" i="1" u="none" strike="noStrike" dirty="0">
                <a:solidFill>
                  <a:srgbClr val="000000"/>
                </a:solidFill>
                <a:effectLst/>
              </a:rPr>
              <a:t>expresión</a:t>
            </a:r>
            <a:r>
              <a:rPr lang="es-CL" sz="1400" b="0" i="1" u="none" strike="noStrike" dirty="0">
                <a:solidFill>
                  <a:srgbClr val="000000"/>
                </a:solidFill>
                <a:effectLst/>
              </a:rPr>
              <a:t> es usar la entonación, las pausas y el volumen adecuado según lo que dice el texto. Es darle vida a las palabras.</a:t>
            </a:r>
            <a:endParaRPr lang="es-CL" sz="1400" b="0" i="0" u="none" strike="noStrike" dirty="0">
              <a:solidFill>
                <a:srgbClr val="000000"/>
              </a:solidFill>
              <a:effectLst/>
            </a:endParaRPr>
          </a:p>
          <a:p>
            <a:pPr algn="l">
              <a:buFont typeface="Arial" panose="020B0604020202020204" pitchFamily="34" charset="0"/>
              <a:buChar char="•"/>
            </a:pPr>
            <a:r>
              <a:rPr lang="es-CL" sz="1400" b="0" i="1" u="none" strike="noStrike" dirty="0">
                <a:solidFill>
                  <a:srgbClr val="000000"/>
                </a:solidFill>
                <a:effectLst/>
              </a:rPr>
              <a:t>La </a:t>
            </a:r>
            <a:r>
              <a:rPr lang="es-CL" sz="1400" b="1" i="1" u="none" strike="noStrike" dirty="0">
                <a:solidFill>
                  <a:srgbClr val="000000"/>
                </a:solidFill>
                <a:effectLst/>
              </a:rPr>
              <a:t>velocidad</a:t>
            </a:r>
            <a:r>
              <a:rPr lang="es-CL" sz="1400" b="0" i="1" u="none" strike="noStrike" dirty="0">
                <a:solidFill>
                  <a:srgbClr val="000000"/>
                </a:solidFill>
                <a:effectLst/>
              </a:rPr>
              <a:t> es permitir que la lectura fluya de manera natural, sin apresurarse ni ir demasiado lento.</a:t>
            </a:r>
            <a:endParaRPr lang="es-CL" sz="1400" b="0" i="0" u="none" strike="noStrike" dirty="0">
              <a:solidFill>
                <a:srgbClr val="000000"/>
              </a:solidFill>
              <a:effectLst/>
            </a:endParaRPr>
          </a:p>
          <a:p>
            <a:pPr algn="l">
              <a:buFont typeface="Arial" panose="020B0604020202020204" pitchFamily="34" charset="0"/>
              <a:buChar char="•"/>
            </a:pPr>
            <a:r>
              <a:rPr lang="es-CL" sz="1400" b="0" i="1" u="none" strike="noStrike" dirty="0">
                <a:solidFill>
                  <a:srgbClr val="000000"/>
                </a:solidFill>
                <a:effectLst/>
              </a:rPr>
              <a:t>La </a:t>
            </a:r>
            <a:r>
              <a:rPr lang="es-CL" sz="1400" b="1" i="1" u="none" strike="noStrike" dirty="0">
                <a:solidFill>
                  <a:srgbClr val="000000"/>
                </a:solidFill>
                <a:effectLst/>
              </a:rPr>
              <a:t>precisión</a:t>
            </a:r>
            <a:r>
              <a:rPr lang="es-CL" sz="1400" b="0" i="1" u="none" strike="noStrike" dirty="0">
                <a:solidFill>
                  <a:srgbClr val="000000"/>
                </a:solidFill>
                <a:effectLst/>
              </a:rPr>
              <a:t> significa leer exactamente lo que dice el texto, sin inventar, omitir ni cambiar palabras.</a:t>
            </a:r>
            <a:endParaRPr lang="es-CL" sz="1400" b="0" i="0" u="none" strike="noStrike" dirty="0">
              <a:solidFill>
                <a:srgbClr val="000000"/>
              </a:solidFill>
              <a:effectLst/>
            </a:endParaRPr>
          </a:p>
          <a:p>
            <a:pPr algn="l"/>
            <a:r>
              <a:rPr lang="es-CL" sz="1400" b="0" i="1" u="none" strike="noStrike" dirty="0">
                <a:solidFill>
                  <a:srgbClr val="000000"/>
                </a:solidFill>
                <a:effectLst/>
              </a:rPr>
              <a:t>"Estos tres elementos juntos ayudan a que la lectura sea mucho más comprensible y agradable para los niños."</a:t>
            </a:r>
            <a:endParaRPr lang="es-CL" sz="1400" b="0" i="0" u="none" strike="noStrike" dirty="0">
              <a:solidFill>
                <a:srgbClr val="000000"/>
              </a:solidFill>
              <a:effectLst/>
            </a:endParaRPr>
          </a:p>
        </p:txBody>
      </p:sp>
      <p:sp>
        <p:nvSpPr>
          <p:cNvPr id="95" name="Google Shape;95;p3:notes">
            <a:extLst>
              <a:ext uri="{FF2B5EF4-FFF2-40B4-BE49-F238E27FC236}">
                <a16:creationId xmlns:a16="http://schemas.microsoft.com/office/drawing/2014/main" id="{E3F84322-0F2C-46ED-5EB6-A5E5EFF9A3A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6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C7873BF-49CA-71F3-A36C-AE84076BE65B}"/>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5E50F136-52F8-23E6-0FD0-7C15BD4F9D6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endParaRPr i="1" dirty="0"/>
          </a:p>
        </p:txBody>
      </p:sp>
      <p:sp>
        <p:nvSpPr>
          <p:cNvPr id="95" name="Google Shape;95;p3:notes">
            <a:extLst>
              <a:ext uri="{FF2B5EF4-FFF2-40B4-BE49-F238E27FC236}">
                <a16:creationId xmlns:a16="http://schemas.microsoft.com/office/drawing/2014/main" id="{D98D07AB-FF89-4CBC-26B2-9E68285EC37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94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2A685F6-5469-D687-E089-CB504BAC7F95}"/>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42F25829-BDF5-FCC7-B278-10D8CB5D9FF5}"/>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endParaRPr lang="es-ES" i="1" dirty="0"/>
          </a:p>
        </p:txBody>
      </p:sp>
      <p:sp>
        <p:nvSpPr>
          <p:cNvPr id="95" name="Google Shape;95;p3:notes">
            <a:extLst>
              <a:ext uri="{FF2B5EF4-FFF2-40B4-BE49-F238E27FC236}">
                <a16:creationId xmlns:a16="http://schemas.microsoft.com/office/drawing/2014/main" id="{65F19AA0-30D5-1721-643B-E9DE86795E2E}"/>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59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B363C5C-B93B-8B5D-9385-1E3D2BA6F60D}"/>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C6A4F137-8261-FFA9-9388-BA37AFA46A4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s-CL" sz="1400" b="0" i="0" u="none" strike="noStrike" dirty="0">
                <a:solidFill>
                  <a:srgbClr val="000000"/>
                </a:solidFill>
                <a:effectLst/>
                <a:latin typeface="-webkit-standard"/>
              </a:rPr>
              <a:t>"¿Cómo podemos ayudar a desarrollar esta fluidez? Principalmente con mucha práctica. La mejor manera es leer un mismo texto varias veces. Como dice el dicho: ¡la práctica hace al maestro!"</a:t>
            </a:r>
            <a:endParaRPr lang="es-CL" sz="1050" b="0" i="0" u="none" strike="noStrike" dirty="0">
              <a:solidFill>
                <a:srgbClr val="000000"/>
              </a:solidFill>
              <a:effectLst/>
            </a:endParaRPr>
          </a:p>
          <a:p>
            <a:pPr marL="0" indent="0">
              <a:buClr>
                <a:schemeClr val="dk1"/>
              </a:buClr>
              <a:buNone/>
            </a:pPr>
            <a:endParaRPr i="1" dirty="0"/>
          </a:p>
        </p:txBody>
      </p:sp>
      <p:sp>
        <p:nvSpPr>
          <p:cNvPr id="95" name="Google Shape;95;p3:notes">
            <a:extLst>
              <a:ext uri="{FF2B5EF4-FFF2-40B4-BE49-F238E27FC236}">
                <a16:creationId xmlns:a16="http://schemas.microsoft.com/office/drawing/2014/main" id="{47319232-1E96-1590-79C9-74C4EC395B5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86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507CA73-182E-55A6-8341-BAD0E8837D4D}"/>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E84570F1-AC4C-7A2C-6861-C7BAD326750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57200" algn="just">
              <a:lnSpc>
                <a:spcPct val="115000"/>
              </a:lnSpc>
              <a:spcAft>
                <a:spcPts val="1000"/>
              </a:spcAft>
            </a:pPr>
            <a:r>
              <a:rPr lang="es-CL" sz="1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¿Qué cambios notaron entre la primera y la siguiente lectura?</a:t>
            </a:r>
          </a:p>
          <a:p>
            <a:pPr marL="457200" marR="0" lvl="0" indent="0" algn="just" defTabSz="914400" rtl="0" eaLnBrk="1" fontAlgn="auto" latinLnBrk="0" hangingPunct="1">
              <a:lnSpc>
                <a:spcPct val="115000"/>
              </a:lnSpc>
              <a:spcBef>
                <a:spcPts val="0"/>
              </a:spcBef>
              <a:spcAft>
                <a:spcPts val="1000"/>
              </a:spcAft>
              <a:buClr>
                <a:srgbClr val="000000"/>
              </a:buClr>
              <a:buSzTx/>
              <a:buFont typeface="Arial"/>
              <a:buNone/>
              <a:tabLst/>
              <a:defRPr/>
            </a:pPr>
            <a:r>
              <a:rPr lang="es-CL" sz="1600" b="0" i="1" u="none" strike="noStrike" dirty="0">
                <a:solidFill>
                  <a:srgbClr val="000000"/>
                </a:solidFill>
                <a:effectLst/>
              </a:rPr>
              <a:t>"Exactamente. Con la práctica, la niña logró reconocer las palabras más rápido, cometer menos errores, leer con más seguridad... ¡y hasta darle entonación al texto! Eso es justamente lo que queremos lograr."</a:t>
            </a:r>
            <a:endParaRPr lang="es-CL" sz="1600" b="0" i="0" u="none" strike="noStrike" dirty="0">
              <a:solidFill>
                <a:srgbClr val="000000"/>
              </a:solidFill>
              <a:effectLst/>
            </a:endParaRPr>
          </a:p>
        </p:txBody>
      </p:sp>
      <p:sp>
        <p:nvSpPr>
          <p:cNvPr id="95" name="Google Shape;95;p3:notes">
            <a:extLst>
              <a:ext uri="{FF2B5EF4-FFF2-40B4-BE49-F238E27FC236}">
                <a16:creationId xmlns:a16="http://schemas.microsoft.com/office/drawing/2014/main" id="{94AB2695-CB12-57BD-04DB-44A209BFA9D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83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6AEDEE8-643D-A618-0B20-101FE150ED45}"/>
            </a:ext>
          </a:extLst>
        </p:cNvPr>
        <p:cNvGrpSpPr/>
        <p:nvPr/>
      </p:nvGrpSpPr>
      <p:grpSpPr>
        <a:xfrm>
          <a:off x="0" y="0"/>
          <a:ext cx="0" cy="0"/>
          <a:chOff x="0" y="0"/>
          <a:chExt cx="0" cy="0"/>
        </a:xfrm>
      </p:grpSpPr>
      <p:sp>
        <p:nvSpPr>
          <p:cNvPr id="94" name="Google Shape;94;p3:notes">
            <a:extLst>
              <a:ext uri="{FF2B5EF4-FFF2-40B4-BE49-F238E27FC236}">
                <a16:creationId xmlns:a16="http://schemas.microsoft.com/office/drawing/2014/main" id="{59BDEF59-C61E-BEB6-905A-A7E84DC6129C}"/>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gn="l">
              <a:buNone/>
            </a:pPr>
            <a:r>
              <a:rPr lang="es-CL" b="0" i="1" u="none" strike="noStrike" dirty="0">
                <a:solidFill>
                  <a:srgbClr val="000000"/>
                </a:solidFill>
                <a:effectLst/>
              </a:rPr>
              <a:t>"Así que, cuando un niño practica la misma lectura varias veces, pasa por un proceso donde:"</a:t>
            </a:r>
            <a:endParaRPr lang="es-CL" b="0" i="0" u="none" strike="noStrike" dirty="0">
              <a:solidFill>
                <a:srgbClr val="000000"/>
              </a:solidFill>
              <a:effectLst/>
            </a:endParaRPr>
          </a:p>
          <a:p>
            <a:pPr algn="l">
              <a:buFont typeface="Arial" panose="020B0604020202020204" pitchFamily="34" charset="0"/>
              <a:buChar char="•"/>
            </a:pPr>
            <a:r>
              <a:rPr lang="es-CL" b="0" i="1" u="none" strike="noStrike" dirty="0">
                <a:solidFill>
                  <a:srgbClr val="000000"/>
                </a:solidFill>
                <a:effectLst/>
              </a:rPr>
              <a:t>Reconoce más rápidamente las palabras.</a:t>
            </a:r>
            <a:endParaRPr lang="es-CL" b="0" i="0" u="none" strike="noStrike" dirty="0">
              <a:solidFill>
                <a:srgbClr val="000000"/>
              </a:solidFill>
              <a:effectLst/>
            </a:endParaRPr>
          </a:p>
          <a:p>
            <a:pPr algn="l">
              <a:buFont typeface="Arial" panose="020B0604020202020204" pitchFamily="34" charset="0"/>
              <a:buChar char="•"/>
            </a:pPr>
            <a:r>
              <a:rPr lang="es-CL" b="0" i="1" u="none" strike="noStrike" dirty="0">
                <a:solidFill>
                  <a:srgbClr val="000000"/>
                </a:solidFill>
                <a:effectLst/>
              </a:rPr>
              <a:t>Comete menos errores.</a:t>
            </a:r>
            <a:endParaRPr lang="es-CL" b="0" i="0" u="none" strike="noStrike" dirty="0">
              <a:solidFill>
                <a:srgbClr val="000000"/>
              </a:solidFill>
              <a:effectLst/>
            </a:endParaRPr>
          </a:p>
          <a:p>
            <a:pPr algn="l">
              <a:buFont typeface="Arial" panose="020B0604020202020204" pitchFamily="34" charset="0"/>
              <a:buChar char="•"/>
            </a:pPr>
            <a:r>
              <a:rPr lang="es-CL" b="0" i="1" u="none" strike="noStrike" dirty="0">
                <a:solidFill>
                  <a:srgbClr val="000000"/>
                </a:solidFill>
                <a:effectLst/>
              </a:rPr>
              <a:t>Gana confianza.</a:t>
            </a:r>
            <a:endParaRPr lang="es-CL" b="0" i="0" u="none" strike="noStrike" dirty="0">
              <a:solidFill>
                <a:srgbClr val="000000"/>
              </a:solidFill>
              <a:effectLst/>
            </a:endParaRPr>
          </a:p>
          <a:p>
            <a:pPr algn="l">
              <a:buFont typeface="Arial" panose="020B0604020202020204" pitchFamily="34" charset="0"/>
              <a:buChar char="•"/>
            </a:pPr>
            <a:r>
              <a:rPr lang="es-CL" b="0" i="1" u="none" strike="noStrike" dirty="0">
                <a:solidFill>
                  <a:srgbClr val="000000"/>
                </a:solidFill>
                <a:effectLst/>
              </a:rPr>
              <a:t>Puede expresarse mejor y darle emoción al texto.</a:t>
            </a:r>
            <a:endParaRPr lang="es-CL" b="0" i="0" u="none" strike="noStrike" dirty="0">
              <a:solidFill>
                <a:srgbClr val="000000"/>
              </a:solidFill>
              <a:effectLst/>
            </a:endParaRPr>
          </a:p>
        </p:txBody>
      </p:sp>
      <p:sp>
        <p:nvSpPr>
          <p:cNvPr id="95" name="Google Shape;95;p3:notes">
            <a:extLst>
              <a:ext uri="{FF2B5EF4-FFF2-40B4-BE49-F238E27FC236}">
                <a16:creationId xmlns:a16="http://schemas.microsoft.com/office/drawing/2014/main" id="{D46D57E3-1720-22E9-FFF2-C9FF194D0032}"/>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89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2" name="Gráfico 1">
            <a:extLst>
              <a:ext uri="{FF2B5EF4-FFF2-40B4-BE49-F238E27FC236}">
                <a16:creationId xmlns:a16="http://schemas.microsoft.com/office/drawing/2014/main" id="{F3D7D8C4-E53C-BAD7-31FB-733F6D06C5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577911" y="441218"/>
            <a:ext cx="3295650" cy="571500"/>
          </a:xfrm>
          <a:prstGeom prst="rect">
            <a:avLst/>
          </a:prstGeom>
        </p:spPr>
      </p:pic>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1792288" y="612775"/>
            <a:ext cx="5486400" cy="4114800"/>
          </a:xfrm>
          <a:prstGeom prst="rect">
            <a:avLst/>
          </a:prstGeom>
          <a:noFill/>
          <a:ln>
            <a:noFill/>
          </a:ln>
        </p:spPr>
      </p:sp>
      <p:sp>
        <p:nvSpPr>
          <p:cNvPr id="64" name="Google Shape;64;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g"/><Relationship Id="rId7" Type="http://schemas.openxmlformats.org/officeDocument/2006/relationships/hyperlink" Target="insumos/6.%20Sexta%20lectura%20Tuca&#769;n%20multicolor%20(primer%20pa&#769;rrafo).m4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insumos/1.%20Primera%20lectura%20Tuca&#769;n%20multicolor%20(primer%20pa&#769;rrafo).m4a" TargetMode="External"/><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672"/>
        </a:solidFill>
        <a:effectLst/>
      </p:bgPr>
    </p:bg>
    <p:spTree>
      <p:nvGrpSpPr>
        <p:cNvPr id="1" name="Shape 83"/>
        <p:cNvGrpSpPr/>
        <p:nvPr/>
      </p:nvGrpSpPr>
      <p:grpSpPr>
        <a:xfrm>
          <a:off x="0" y="0"/>
          <a:ext cx="0" cy="0"/>
          <a:chOff x="0" y="0"/>
          <a:chExt cx="0" cy="0"/>
        </a:xfrm>
      </p:grpSpPr>
      <p:sp>
        <p:nvSpPr>
          <p:cNvPr id="89" name="Google Shape;89;p1"/>
          <p:cNvSpPr/>
          <p:nvPr/>
        </p:nvSpPr>
        <p:spPr>
          <a:xfrm>
            <a:off x="691845" y="950699"/>
            <a:ext cx="1597833" cy="1477802"/>
          </a:xfrm>
          <a:custGeom>
            <a:avLst/>
            <a:gdLst/>
            <a:ahLst/>
            <a:cxnLst/>
            <a:rect l="l" t="t" r="r" b="b"/>
            <a:pathLst>
              <a:path w="1597833" h="1477802" extrusionOk="0">
                <a:moveTo>
                  <a:pt x="0" y="0"/>
                </a:moveTo>
                <a:lnTo>
                  <a:pt x="1597833" y="0"/>
                </a:lnTo>
                <a:lnTo>
                  <a:pt x="1597833" y="1477802"/>
                </a:lnTo>
                <a:lnTo>
                  <a:pt x="0" y="1477802"/>
                </a:lnTo>
                <a:lnTo>
                  <a:pt x="0" y="0"/>
                </a:lnTo>
                <a:close/>
              </a:path>
            </a:pathLst>
          </a:custGeom>
          <a:blipFill rotWithShape="1">
            <a:blip r:embed="rId3">
              <a:alphaModFix/>
            </a:blip>
            <a:stretch>
              <a:fillRect r="-12286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p:nvPr/>
        </p:nvSpPr>
        <p:spPr>
          <a:xfrm>
            <a:off x="2519515" y="1198117"/>
            <a:ext cx="1555629" cy="1200888"/>
          </a:xfrm>
          <a:custGeom>
            <a:avLst/>
            <a:gdLst/>
            <a:ahLst/>
            <a:cxnLst/>
            <a:rect l="l" t="t" r="r" b="b"/>
            <a:pathLst>
              <a:path w="1772307" h="1368155" extrusionOk="0">
                <a:moveTo>
                  <a:pt x="0" y="0"/>
                </a:moveTo>
                <a:lnTo>
                  <a:pt x="1772307" y="0"/>
                </a:lnTo>
                <a:lnTo>
                  <a:pt x="1772307" y="1368155"/>
                </a:lnTo>
                <a:lnTo>
                  <a:pt x="0" y="13681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tángulo 1">
            <a:extLst>
              <a:ext uri="{FF2B5EF4-FFF2-40B4-BE49-F238E27FC236}">
                <a16:creationId xmlns:a16="http://schemas.microsoft.com/office/drawing/2014/main" id="{2A65E593-2FB5-16B7-1C31-9DD7E2C71D41}"/>
              </a:ext>
            </a:extLst>
          </p:cNvPr>
          <p:cNvSpPr/>
          <p:nvPr/>
        </p:nvSpPr>
        <p:spPr>
          <a:xfrm>
            <a:off x="-1" y="8767132"/>
            <a:ext cx="18287999" cy="1519866"/>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descr="Una caricatura de una persona&#10;&#10;El contenido generado por IA puede ser incorrecto.">
            <a:extLst>
              <a:ext uri="{FF2B5EF4-FFF2-40B4-BE49-F238E27FC236}">
                <a16:creationId xmlns:a16="http://schemas.microsoft.com/office/drawing/2014/main" id="{CD524615-6A84-7402-70A9-1B4A2A8ED0B5}"/>
              </a:ext>
            </a:extLst>
          </p:cNvPr>
          <p:cNvPicPr>
            <a:picLocks noChangeAspect="1"/>
          </p:cNvPicPr>
          <p:nvPr/>
        </p:nvPicPr>
        <p:blipFill>
          <a:blip r:embed="rId5"/>
          <a:stretch>
            <a:fillRect/>
          </a:stretch>
        </p:blipFill>
        <p:spPr>
          <a:xfrm>
            <a:off x="739210" y="5732760"/>
            <a:ext cx="1555629" cy="2021527"/>
          </a:xfrm>
          <a:prstGeom prst="rect">
            <a:avLst/>
          </a:prstGeom>
        </p:spPr>
      </p:pic>
      <p:pic>
        <p:nvPicPr>
          <p:cNvPr id="17" name="Imagen 16" descr="Un par de hombres sentados en una mesa&#10;&#10;El contenido generado por IA puede ser incorrecto.">
            <a:extLst>
              <a:ext uri="{FF2B5EF4-FFF2-40B4-BE49-F238E27FC236}">
                <a16:creationId xmlns:a16="http://schemas.microsoft.com/office/drawing/2014/main" id="{C4B4F1AB-D069-7DAA-9B78-6E89AA35C676}"/>
              </a:ext>
            </a:extLst>
          </p:cNvPr>
          <p:cNvPicPr>
            <a:picLocks noChangeAspect="1"/>
          </p:cNvPicPr>
          <p:nvPr/>
        </p:nvPicPr>
        <p:blipFill>
          <a:blip r:embed="rId6">
            <a:alphaModFix/>
          </a:blip>
          <a:srcRect l="4039" t="8363" b="5457"/>
          <a:stretch/>
        </p:blipFill>
        <p:spPr>
          <a:xfrm>
            <a:off x="4451783" y="0"/>
            <a:ext cx="13823087" cy="8762968"/>
          </a:xfrm>
          <a:prstGeom prst="rect">
            <a:avLst/>
          </a:prstGeom>
        </p:spPr>
      </p:pic>
      <p:sp>
        <p:nvSpPr>
          <p:cNvPr id="5" name="Rectángulo: una sola esquina redondeada 4">
            <a:extLst>
              <a:ext uri="{FF2B5EF4-FFF2-40B4-BE49-F238E27FC236}">
                <a16:creationId xmlns:a16="http://schemas.microsoft.com/office/drawing/2014/main" id="{1DB1C36B-2271-AF55-67BA-A925C65E9151}"/>
              </a:ext>
            </a:extLst>
          </p:cNvPr>
          <p:cNvSpPr/>
          <p:nvPr/>
        </p:nvSpPr>
        <p:spPr>
          <a:xfrm>
            <a:off x="-1" y="8145193"/>
            <a:ext cx="8421330" cy="617776"/>
          </a:xfrm>
          <a:prstGeom prst="round1Rect">
            <a:avLst>
              <a:gd name="adj" fmla="val 50000"/>
            </a:avLst>
          </a:prstGeom>
          <a:solidFill>
            <a:srgbClr val="6DBE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áfico 5">
            <a:extLst>
              <a:ext uri="{FF2B5EF4-FFF2-40B4-BE49-F238E27FC236}">
                <a16:creationId xmlns:a16="http://schemas.microsoft.com/office/drawing/2014/main" id="{0B1CB6F0-6CF3-9FEA-9180-D4D861D47BED}"/>
              </a:ext>
            </a:extLst>
          </p:cNvPr>
          <p:cNvPicPr>
            <a:picLocks noChangeAspect="1"/>
          </p:cNvPicPr>
          <p:nvPr/>
        </p:nvPicPr>
        <p:blipFill>
          <a:blip r:embed="rId7">
            <a:extLst>
              <a:ext uri="{96DAC541-7B7A-43D3-8B79-37D633B846F1}">
                <asvg:svgBlip xmlns:asvg="http://schemas.microsoft.com/office/drawing/2016/SVG/main" r:embed="rId8"/>
              </a:ext>
            </a:extLst>
          </a:blip>
          <a:srcRect b="50622"/>
          <a:stretch/>
        </p:blipFill>
        <p:spPr>
          <a:xfrm>
            <a:off x="679154" y="8288179"/>
            <a:ext cx="7357942" cy="474790"/>
          </a:xfrm>
          <a:prstGeom prst="rect">
            <a:avLst/>
          </a:prstGeom>
        </p:spPr>
      </p:pic>
      <p:pic>
        <p:nvPicPr>
          <p:cNvPr id="7" name="Gráfico 6">
            <a:extLst>
              <a:ext uri="{FF2B5EF4-FFF2-40B4-BE49-F238E27FC236}">
                <a16:creationId xmlns:a16="http://schemas.microsoft.com/office/drawing/2014/main" id="{0BE8E0D5-EF16-1F29-B487-FDF99E4FEE53}"/>
              </a:ext>
            </a:extLst>
          </p:cNvPr>
          <p:cNvPicPr>
            <a:picLocks noChangeAspect="1"/>
          </p:cNvPicPr>
          <p:nvPr/>
        </p:nvPicPr>
        <p:blipFill>
          <a:blip r:embed="rId7">
            <a:extLst>
              <a:ext uri="{96DAC541-7B7A-43D3-8B79-37D633B846F1}">
                <asvg:svgBlip xmlns:asvg="http://schemas.microsoft.com/office/drawing/2016/SVG/main" r:embed="rId8"/>
              </a:ext>
            </a:extLst>
          </a:blip>
          <a:srcRect t="52862" r="25913" b="-9967"/>
          <a:stretch/>
        </p:blipFill>
        <p:spPr>
          <a:xfrm>
            <a:off x="654577" y="8816130"/>
            <a:ext cx="8233203" cy="829318"/>
          </a:xfrm>
          <a:prstGeom prst="rect">
            <a:avLst/>
          </a:prstGeom>
        </p:spPr>
      </p:pic>
      <p:pic>
        <p:nvPicPr>
          <p:cNvPr id="4" name="Gráfico 3">
            <a:extLst>
              <a:ext uri="{FF2B5EF4-FFF2-40B4-BE49-F238E27FC236}">
                <a16:creationId xmlns:a16="http://schemas.microsoft.com/office/drawing/2014/main" id="{848B8D15-AC55-8951-B490-1E644DAE77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51226" y="7664669"/>
            <a:ext cx="5877778" cy="10262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B33489A6-D616-7DB7-72DC-0C924A875C5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A118E25-F6A6-EFB9-9428-161A2445F408}"/>
              </a:ext>
            </a:extLst>
          </p:cNvPr>
          <p:cNvSpPr/>
          <p:nvPr/>
        </p:nvSpPr>
        <p:spPr>
          <a:xfrm>
            <a:off x="0" y="5143500"/>
            <a:ext cx="18288000" cy="5143500"/>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Google Shape;118;p4">
            <a:extLst>
              <a:ext uri="{FF2B5EF4-FFF2-40B4-BE49-F238E27FC236}">
                <a16:creationId xmlns:a16="http://schemas.microsoft.com/office/drawing/2014/main" id="{AEBF56B3-8D5A-34B1-3BDF-C6CD62F0C1B8}"/>
              </a:ext>
            </a:extLst>
          </p:cNvPr>
          <p:cNvSpPr txBox="1"/>
          <p:nvPr/>
        </p:nvSpPr>
        <p:spPr>
          <a:xfrm>
            <a:off x="966819" y="4428362"/>
            <a:ext cx="10888297" cy="858697"/>
          </a:xfrm>
          <a:prstGeom prst="rect">
            <a:avLst/>
          </a:prstGeom>
          <a:noFill/>
          <a:ln>
            <a:noFill/>
          </a:ln>
        </p:spPr>
        <p:txBody>
          <a:bodyPr spcFirstLastPara="1" wrap="square" lIns="0" tIns="0" rIns="0" bIns="0" anchor="t" anchorCtr="0">
            <a:spAutoFit/>
          </a:bodyPr>
          <a:lstStyle/>
          <a:p>
            <a:pPr marL="0" marR="0" lvl="0" indent="0" rtl="0">
              <a:lnSpc>
                <a:spcPct val="93004"/>
              </a:lnSpc>
              <a:spcBef>
                <a:spcPts val="0"/>
              </a:spcBef>
              <a:spcAft>
                <a:spcPts val="0"/>
              </a:spcAft>
              <a:buNone/>
            </a:pPr>
            <a:r>
              <a:rPr lang="en-US" sz="6000" b="1" dirty="0">
                <a:solidFill>
                  <a:srgbClr val="39B995"/>
                </a:solidFill>
                <a:latin typeface="Verdana" panose="020B0604030504040204" pitchFamily="34" charset="0"/>
                <a:ea typeface="Verdana" panose="020B0604030504040204" pitchFamily="34" charset="0"/>
                <a:cs typeface="Amaranth"/>
                <a:sym typeface="Amaranth"/>
              </a:rPr>
              <a:t>REFLEXIÓN FINAL</a:t>
            </a:r>
            <a:endParaRPr sz="6000" b="1" dirty="0">
              <a:solidFill>
                <a:srgbClr val="39B995"/>
              </a:solidFill>
              <a:latin typeface="Verdana" panose="020B0604030504040204" pitchFamily="34" charset="0"/>
              <a:ea typeface="Verdana" panose="020B0604030504040204" pitchFamily="34" charset="0"/>
              <a:cs typeface="Amaranth"/>
              <a:sym typeface="Amaranth"/>
            </a:endParaRPr>
          </a:p>
        </p:txBody>
      </p:sp>
      <p:grpSp>
        <p:nvGrpSpPr>
          <p:cNvPr id="9" name="Grupo 8">
            <a:extLst>
              <a:ext uri="{FF2B5EF4-FFF2-40B4-BE49-F238E27FC236}">
                <a16:creationId xmlns:a16="http://schemas.microsoft.com/office/drawing/2014/main" id="{AA538275-F23F-D01B-3C21-4F15D967ACDB}"/>
              </a:ext>
            </a:extLst>
          </p:cNvPr>
          <p:cNvGrpSpPr/>
          <p:nvPr/>
        </p:nvGrpSpPr>
        <p:grpSpPr>
          <a:xfrm>
            <a:off x="1022113" y="9590589"/>
            <a:ext cx="753487" cy="193823"/>
            <a:chOff x="998334" y="8461829"/>
            <a:chExt cx="753487" cy="193823"/>
          </a:xfrm>
        </p:grpSpPr>
        <p:sp>
          <p:nvSpPr>
            <p:cNvPr id="10" name="Rectángulo 9">
              <a:extLst>
                <a:ext uri="{FF2B5EF4-FFF2-40B4-BE49-F238E27FC236}">
                  <a16:creationId xmlns:a16="http://schemas.microsoft.com/office/drawing/2014/main" id="{30D52025-57FF-6167-9E17-2A4F878947BF}"/>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D35A0E55-F006-82F0-AE87-3929DF36CEFA}"/>
                </a:ext>
              </a:extLst>
            </p:cNvPr>
            <p:cNvSpPr/>
            <p:nvPr/>
          </p:nvSpPr>
          <p:spPr>
            <a:xfrm>
              <a:off x="119427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0535A1D-23CA-A859-EACB-58EBCAD05385}"/>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E10838C-DE19-64AB-98BD-327044FFCD54}"/>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1" name="Gráfico 10">
            <a:extLst>
              <a:ext uri="{FF2B5EF4-FFF2-40B4-BE49-F238E27FC236}">
                <a16:creationId xmlns:a16="http://schemas.microsoft.com/office/drawing/2014/main" id="{FBBF4E13-8C81-20EC-3F8F-EB9B5D61F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4423" y="1308340"/>
            <a:ext cx="929059" cy="1249257"/>
          </a:xfrm>
          <a:prstGeom prst="rect">
            <a:avLst/>
          </a:prstGeom>
        </p:spPr>
      </p:pic>
      <p:pic>
        <p:nvPicPr>
          <p:cNvPr id="14" name="Gráfico 13">
            <a:extLst>
              <a:ext uri="{FF2B5EF4-FFF2-40B4-BE49-F238E27FC236}">
                <a16:creationId xmlns:a16="http://schemas.microsoft.com/office/drawing/2014/main" id="{D6DD1988-EBDE-742F-B04D-25B168BA9458}"/>
              </a:ext>
            </a:extLst>
          </p:cNvPr>
          <p:cNvPicPr>
            <a:picLocks noChangeAspect="1"/>
          </p:cNvPicPr>
          <p:nvPr/>
        </p:nvPicPr>
        <p:blipFill>
          <a:blip r:embed="rId5">
            <a:extLst>
              <a:ext uri="{96DAC541-7B7A-43D3-8B79-37D633B846F1}">
                <asvg:svgBlip xmlns:asvg="http://schemas.microsoft.com/office/drawing/2016/SVG/main" r:embed="rId6"/>
              </a:ext>
            </a:extLst>
          </a:blip>
          <a:srcRect l="54225"/>
          <a:stretch/>
        </p:blipFill>
        <p:spPr>
          <a:xfrm>
            <a:off x="2566695" y="2133362"/>
            <a:ext cx="1267035" cy="1555924"/>
          </a:xfrm>
          <a:prstGeom prst="rect">
            <a:avLst/>
          </a:prstGeom>
        </p:spPr>
      </p:pic>
      <p:grpSp>
        <p:nvGrpSpPr>
          <p:cNvPr id="3" name="Grupo 2">
            <a:extLst>
              <a:ext uri="{FF2B5EF4-FFF2-40B4-BE49-F238E27FC236}">
                <a16:creationId xmlns:a16="http://schemas.microsoft.com/office/drawing/2014/main" id="{0D053B34-204E-770A-4E63-D3B9A0570A9D}"/>
              </a:ext>
            </a:extLst>
          </p:cNvPr>
          <p:cNvGrpSpPr/>
          <p:nvPr/>
        </p:nvGrpSpPr>
        <p:grpSpPr>
          <a:xfrm>
            <a:off x="0" y="5140636"/>
            <a:ext cx="18288000" cy="90898"/>
            <a:chOff x="0" y="5155384"/>
            <a:chExt cx="18288000" cy="90898"/>
          </a:xfrm>
        </p:grpSpPr>
        <p:sp>
          <p:nvSpPr>
            <p:cNvPr id="12" name="Rectángulo 11">
              <a:extLst>
                <a:ext uri="{FF2B5EF4-FFF2-40B4-BE49-F238E27FC236}">
                  <a16:creationId xmlns:a16="http://schemas.microsoft.com/office/drawing/2014/main" id="{24F65EC2-5939-A8A2-3E2D-A8DED63A335B}"/>
                </a:ext>
              </a:extLst>
            </p:cNvPr>
            <p:cNvSpPr/>
            <p:nvPr/>
          </p:nvSpPr>
          <p:spPr>
            <a:xfrm>
              <a:off x="0" y="5155384"/>
              <a:ext cx="4584003" cy="90000"/>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5677E03F-93D4-6942-2AF8-41D434CCD8BF}"/>
                </a:ext>
              </a:extLst>
            </p:cNvPr>
            <p:cNvSpPr/>
            <p:nvPr/>
          </p:nvSpPr>
          <p:spPr>
            <a:xfrm>
              <a:off x="4584003" y="5155384"/>
              <a:ext cx="4579132" cy="90898"/>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B2D77439-D481-F79B-B0A6-AB0DAD161967}"/>
                </a:ext>
              </a:extLst>
            </p:cNvPr>
            <p:cNvSpPr/>
            <p:nvPr/>
          </p:nvSpPr>
          <p:spPr>
            <a:xfrm>
              <a:off x="9146435" y="5155384"/>
              <a:ext cx="4579132" cy="90898"/>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DEECF9EB-3CEB-71A2-6257-3E125DA39C75}"/>
                </a:ext>
              </a:extLst>
            </p:cNvPr>
            <p:cNvSpPr/>
            <p:nvPr/>
          </p:nvSpPr>
          <p:spPr>
            <a:xfrm>
              <a:off x="13708868" y="5155384"/>
              <a:ext cx="4579132" cy="90898"/>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Gráfico 4">
            <a:extLst>
              <a:ext uri="{FF2B5EF4-FFF2-40B4-BE49-F238E27FC236}">
                <a16:creationId xmlns:a16="http://schemas.microsoft.com/office/drawing/2014/main" id="{8CD94BFB-8AC5-D297-A8CB-45B68D86D8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8664" y="2314605"/>
            <a:ext cx="1658032" cy="1348532"/>
          </a:xfrm>
          <a:prstGeom prst="rect">
            <a:avLst/>
          </a:prstGeom>
        </p:spPr>
      </p:pic>
    </p:spTree>
    <p:extLst>
      <p:ext uri="{BB962C8B-B14F-4D97-AF65-F5344CB8AC3E}">
        <p14:creationId xmlns:p14="http://schemas.microsoft.com/office/powerpoint/2010/main" val="163238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01690636-B062-9869-31BB-CED0810645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0743D34-2D3D-97AE-25B7-FE9AF471FF5E}"/>
              </a:ext>
            </a:extLst>
          </p:cNvPr>
          <p:cNvSpPr/>
          <p:nvPr/>
        </p:nvSpPr>
        <p:spPr>
          <a:xfrm>
            <a:off x="0" y="8758706"/>
            <a:ext cx="18288000" cy="1770684"/>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Google Shape;99;p3">
            <a:extLst>
              <a:ext uri="{FF2B5EF4-FFF2-40B4-BE49-F238E27FC236}">
                <a16:creationId xmlns:a16="http://schemas.microsoft.com/office/drawing/2014/main" id="{FBB2464D-DEF5-2BF8-71D2-2E3E6F28AF00}"/>
              </a:ext>
            </a:extLst>
          </p:cNvPr>
          <p:cNvSpPr txBox="1"/>
          <p:nvPr/>
        </p:nvSpPr>
        <p:spPr>
          <a:xfrm>
            <a:off x="0" y="-7223"/>
            <a:ext cx="18288000" cy="3333440"/>
          </a:xfrm>
          <a:custGeom>
            <a:avLst/>
            <a:gdLst>
              <a:gd name="connsiteX0" fmla="*/ 0 w 18288000"/>
              <a:gd name="connsiteY0" fmla="*/ 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0 w 18288000"/>
              <a:gd name="connsiteY4" fmla="*/ 0 h 3333440"/>
              <a:gd name="connsiteX0" fmla="*/ 18288000 w 18288000"/>
              <a:gd name="connsiteY0" fmla="*/ 333344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18288000 w 18288000"/>
              <a:gd name="connsiteY4" fmla="*/ 3333440 h 33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3333440">
                <a:moveTo>
                  <a:pt x="18288000" y="3333440"/>
                </a:moveTo>
                <a:lnTo>
                  <a:pt x="18288000" y="0"/>
                </a:lnTo>
                <a:lnTo>
                  <a:pt x="18288000" y="3333440"/>
                </a:lnTo>
                <a:lnTo>
                  <a:pt x="0" y="3333440"/>
                </a:lnTo>
                <a:lnTo>
                  <a:pt x="18288000" y="3333440"/>
                </a:lnTo>
                <a:close/>
              </a:path>
            </a:pathLst>
          </a:cu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nvGrpSpPr>
          <p:cNvPr id="4" name="Grupo 3">
            <a:extLst>
              <a:ext uri="{FF2B5EF4-FFF2-40B4-BE49-F238E27FC236}">
                <a16:creationId xmlns:a16="http://schemas.microsoft.com/office/drawing/2014/main" id="{CE640DE9-4522-2B3F-C231-5194E3CE0726}"/>
              </a:ext>
            </a:extLst>
          </p:cNvPr>
          <p:cNvGrpSpPr/>
          <p:nvPr/>
        </p:nvGrpSpPr>
        <p:grpSpPr>
          <a:xfrm>
            <a:off x="1006475" y="8564883"/>
            <a:ext cx="753487" cy="193823"/>
            <a:chOff x="998334" y="8461829"/>
            <a:chExt cx="753487" cy="193823"/>
          </a:xfrm>
        </p:grpSpPr>
        <p:sp>
          <p:nvSpPr>
            <p:cNvPr id="5" name="Rectángulo 4">
              <a:extLst>
                <a:ext uri="{FF2B5EF4-FFF2-40B4-BE49-F238E27FC236}">
                  <a16:creationId xmlns:a16="http://schemas.microsoft.com/office/drawing/2014/main" id="{6C1B3F6E-B5F1-6762-0D65-8E67F1236536}"/>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AEB9C843-E4F5-2288-5A8A-AB8D9996AC29}"/>
                </a:ext>
              </a:extLst>
            </p:cNvPr>
            <p:cNvSpPr/>
            <p:nvPr/>
          </p:nvSpPr>
          <p:spPr>
            <a:xfrm>
              <a:off x="1179528"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CF1CFD46-5BD6-D1C2-8B9E-A36DA00267CF}"/>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D3850A57-71C9-4713-C7CC-8B39FDE9FE81}"/>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2" name="Google Shape;130;p5">
            <a:extLst>
              <a:ext uri="{FF2B5EF4-FFF2-40B4-BE49-F238E27FC236}">
                <a16:creationId xmlns:a16="http://schemas.microsoft.com/office/drawing/2014/main" id="{A334DD1C-A3ED-D7F9-4C81-141CFC0B59E6}"/>
              </a:ext>
            </a:extLst>
          </p:cNvPr>
          <p:cNvSpPr txBox="1"/>
          <p:nvPr/>
        </p:nvSpPr>
        <p:spPr>
          <a:xfrm>
            <a:off x="3406469" y="2169009"/>
            <a:ext cx="11002706" cy="743763"/>
          </a:xfrm>
          <a:prstGeom prst="rect">
            <a:avLst/>
          </a:prstGeom>
          <a:noFill/>
          <a:ln w="76200" cap="flat" cmpd="sng">
            <a:noFill/>
            <a:prstDash val="dot"/>
            <a:round/>
            <a:headEnd type="none" w="sm" len="sm"/>
            <a:tailEnd type="none" w="sm" len="sm"/>
          </a:ln>
        </p:spPr>
        <p:txBody>
          <a:bodyPr spcFirstLastPara="1" wrap="square" lIns="91425" tIns="91425" rIns="91425" bIns="91425" anchor="t" anchorCtr="0">
            <a:spAutoFit/>
          </a:bodyPr>
          <a:lstStyle/>
          <a:p>
            <a:pPr marL="0" lvl="0" indent="0" rtl="0">
              <a:spcBef>
                <a:spcPts val="1000"/>
              </a:spcBef>
              <a:spcAft>
                <a:spcPts val="0"/>
              </a:spcAft>
              <a:buNone/>
            </a:pPr>
            <a:r>
              <a:rPr lang="en-US" sz="2800" dirty="0" err="1">
                <a:solidFill>
                  <a:srgbClr val="2C61A1"/>
                </a:solidFill>
                <a:latin typeface="Verdana" panose="020B0604030504040204" pitchFamily="34" charset="0"/>
                <a:ea typeface="Verdana" panose="020B0604030504040204" pitchFamily="34" charset="0"/>
                <a:cs typeface="Lato"/>
                <a:sym typeface="Lato"/>
              </a:rPr>
              <a:t>Encontrar</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momentos</a:t>
            </a:r>
            <a:r>
              <a:rPr lang="en-US" sz="2800" dirty="0">
                <a:solidFill>
                  <a:srgbClr val="2C61A1"/>
                </a:solidFill>
                <a:latin typeface="Verdana" panose="020B0604030504040204" pitchFamily="34" charset="0"/>
                <a:ea typeface="Verdana" panose="020B0604030504040204" pitchFamily="34" charset="0"/>
                <a:cs typeface="Lato"/>
                <a:sym typeface="Lato"/>
              </a:rPr>
              <a:t> para </a:t>
            </a:r>
            <a:r>
              <a:rPr lang="en-US" sz="2800" dirty="0" err="1">
                <a:solidFill>
                  <a:srgbClr val="2C61A1"/>
                </a:solidFill>
                <a:latin typeface="Verdana" panose="020B0604030504040204" pitchFamily="34" charset="0"/>
                <a:ea typeface="Verdana" panose="020B0604030504040204" pitchFamily="34" charset="0"/>
                <a:cs typeface="Lato"/>
                <a:sym typeface="Lato"/>
              </a:rPr>
              <a:t>practicar</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diariamente</a:t>
            </a:r>
            <a:r>
              <a:rPr lang="en-US" sz="2800" dirty="0">
                <a:solidFill>
                  <a:srgbClr val="2C61A1"/>
                </a:solidFill>
                <a:latin typeface="Verdana" panose="020B0604030504040204" pitchFamily="34" charset="0"/>
                <a:ea typeface="Verdana" panose="020B0604030504040204" pitchFamily="34" charset="0"/>
                <a:cs typeface="Lato"/>
                <a:sym typeface="Lato"/>
              </a:rPr>
              <a:t> la </a:t>
            </a:r>
            <a:r>
              <a:rPr lang="en-US" sz="2800" dirty="0" err="1">
                <a:solidFill>
                  <a:srgbClr val="2C61A1"/>
                </a:solidFill>
                <a:latin typeface="Verdana" panose="020B0604030504040204" pitchFamily="34" charset="0"/>
                <a:ea typeface="Verdana" panose="020B0604030504040204" pitchFamily="34" charset="0"/>
                <a:cs typeface="Lato"/>
                <a:sym typeface="Lato"/>
              </a:rPr>
              <a:t>lectura</a:t>
            </a:r>
            <a:r>
              <a:rPr lang="en-US" sz="2800" dirty="0">
                <a:solidFill>
                  <a:srgbClr val="2C61A1"/>
                </a:solidFill>
                <a:latin typeface="Verdana" panose="020B0604030504040204" pitchFamily="34" charset="0"/>
                <a:ea typeface="Verdana" panose="020B0604030504040204" pitchFamily="34" charset="0"/>
                <a:cs typeface="Lato"/>
                <a:sym typeface="Lato"/>
              </a:rPr>
              <a:t>:</a:t>
            </a:r>
          </a:p>
        </p:txBody>
      </p:sp>
      <p:sp>
        <p:nvSpPr>
          <p:cNvPr id="10" name="CuadroTexto 9">
            <a:extLst>
              <a:ext uri="{FF2B5EF4-FFF2-40B4-BE49-F238E27FC236}">
                <a16:creationId xmlns:a16="http://schemas.microsoft.com/office/drawing/2014/main" id="{96A4CB79-4A45-2540-67A3-03A0DF844DAE}"/>
              </a:ext>
            </a:extLst>
          </p:cNvPr>
          <p:cNvSpPr txBox="1"/>
          <p:nvPr/>
        </p:nvSpPr>
        <p:spPr>
          <a:xfrm>
            <a:off x="2065873" y="1207851"/>
            <a:ext cx="14156253" cy="707886"/>
          </a:xfrm>
          <a:prstGeom prst="rect">
            <a:avLst/>
          </a:prstGeom>
          <a:noFill/>
        </p:spPr>
        <p:txBody>
          <a:bodyPr wrap="square" rtlCol="0">
            <a:spAutoFit/>
          </a:bodyPr>
          <a:lstStyle/>
          <a:p>
            <a:pPr algn="ctr"/>
            <a:r>
              <a:rPr lang="es-ES" sz="4000" b="1" kern="1200" dirty="0">
                <a:solidFill>
                  <a:srgbClr val="2C61A1"/>
                </a:solidFill>
                <a:latin typeface="Verdana" panose="020B0604030504040204" pitchFamily="34" charset="0"/>
                <a:ea typeface="Verdana" panose="020B0604030504040204" pitchFamily="34" charset="0"/>
                <a:cs typeface="Museo Sans Bold"/>
                <a:sym typeface="Museo Sans Bold"/>
              </a:rPr>
              <a:t>¿Cómo puedo acompañar desde el hogar?</a:t>
            </a:r>
          </a:p>
        </p:txBody>
      </p:sp>
      <p:pic>
        <p:nvPicPr>
          <p:cNvPr id="20" name="Gráfico 19">
            <a:extLst>
              <a:ext uri="{FF2B5EF4-FFF2-40B4-BE49-F238E27FC236}">
                <a16:creationId xmlns:a16="http://schemas.microsoft.com/office/drawing/2014/main" id="{B5BF5F39-C5D6-98B1-8178-2B24A6362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0412" y="3326217"/>
            <a:ext cx="4067175" cy="5229225"/>
          </a:xfrm>
          <a:prstGeom prst="rect">
            <a:avLst/>
          </a:prstGeom>
        </p:spPr>
      </p:pic>
      <p:pic>
        <p:nvPicPr>
          <p:cNvPr id="22" name="Gráfico 21">
            <a:extLst>
              <a:ext uri="{FF2B5EF4-FFF2-40B4-BE49-F238E27FC236}">
                <a16:creationId xmlns:a16="http://schemas.microsoft.com/office/drawing/2014/main" id="{F69D2AC2-AA9D-6352-425D-1CA80F34E1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6686" y="5171845"/>
            <a:ext cx="2714625" cy="2343150"/>
          </a:xfrm>
          <a:prstGeom prst="rect">
            <a:avLst/>
          </a:prstGeom>
        </p:spPr>
      </p:pic>
    </p:spTree>
    <p:extLst>
      <p:ext uri="{BB962C8B-B14F-4D97-AF65-F5344CB8AC3E}">
        <p14:creationId xmlns:p14="http://schemas.microsoft.com/office/powerpoint/2010/main" val="161622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F84C44FD-E9B5-38BD-7AC9-46BEB3CE007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1BDE55F-47F5-8E24-2B50-9FECCA23E033}"/>
              </a:ext>
            </a:extLst>
          </p:cNvPr>
          <p:cNvSpPr/>
          <p:nvPr/>
        </p:nvSpPr>
        <p:spPr>
          <a:xfrm>
            <a:off x="0" y="8758706"/>
            <a:ext cx="18288000" cy="1770684"/>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Google Shape;99;p3">
            <a:extLst>
              <a:ext uri="{FF2B5EF4-FFF2-40B4-BE49-F238E27FC236}">
                <a16:creationId xmlns:a16="http://schemas.microsoft.com/office/drawing/2014/main" id="{3B96FCEA-8E1C-BE71-C761-944347E24534}"/>
              </a:ext>
            </a:extLst>
          </p:cNvPr>
          <p:cNvSpPr txBox="1"/>
          <p:nvPr/>
        </p:nvSpPr>
        <p:spPr>
          <a:xfrm>
            <a:off x="0" y="-7223"/>
            <a:ext cx="18288000" cy="3333440"/>
          </a:xfrm>
          <a:custGeom>
            <a:avLst/>
            <a:gdLst>
              <a:gd name="connsiteX0" fmla="*/ 0 w 18288000"/>
              <a:gd name="connsiteY0" fmla="*/ 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0 w 18288000"/>
              <a:gd name="connsiteY4" fmla="*/ 0 h 3333440"/>
              <a:gd name="connsiteX0" fmla="*/ 18288000 w 18288000"/>
              <a:gd name="connsiteY0" fmla="*/ 333344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18288000 w 18288000"/>
              <a:gd name="connsiteY4" fmla="*/ 3333440 h 33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3333440">
                <a:moveTo>
                  <a:pt x="18288000" y="3333440"/>
                </a:moveTo>
                <a:lnTo>
                  <a:pt x="18288000" y="0"/>
                </a:lnTo>
                <a:lnTo>
                  <a:pt x="18288000" y="3333440"/>
                </a:lnTo>
                <a:lnTo>
                  <a:pt x="0" y="3333440"/>
                </a:lnTo>
                <a:lnTo>
                  <a:pt x="18288000" y="3333440"/>
                </a:lnTo>
                <a:close/>
              </a:path>
            </a:pathLst>
          </a:cu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nvGrpSpPr>
          <p:cNvPr id="4" name="Grupo 3">
            <a:extLst>
              <a:ext uri="{FF2B5EF4-FFF2-40B4-BE49-F238E27FC236}">
                <a16:creationId xmlns:a16="http://schemas.microsoft.com/office/drawing/2014/main" id="{1E01A83D-AE9D-DBC4-27BE-518B4899C1F0}"/>
              </a:ext>
            </a:extLst>
          </p:cNvPr>
          <p:cNvGrpSpPr/>
          <p:nvPr/>
        </p:nvGrpSpPr>
        <p:grpSpPr>
          <a:xfrm>
            <a:off x="1006475" y="8564883"/>
            <a:ext cx="753487" cy="193823"/>
            <a:chOff x="998334" y="8461829"/>
            <a:chExt cx="753487" cy="193823"/>
          </a:xfrm>
        </p:grpSpPr>
        <p:sp>
          <p:nvSpPr>
            <p:cNvPr id="5" name="Rectángulo 4">
              <a:extLst>
                <a:ext uri="{FF2B5EF4-FFF2-40B4-BE49-F238E27FC236}">
                  <a16:creationId xmlns:a16="http://schemas.microsoft.com/office/drawing/2014/main" id="{5CD50D4F-BEA6-7169-9AEB-8378C12462C2}"/>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5ECC907-AE5D-499D-BC8E-B119F6C2F210}"/>
                </a:ext>
              </a:extLst>
            </p:cNvPr>
            <p:cNvSpPr/>
            <p:nvPr/>
          </p:nvSpPr>
          <p:spPr>
            <a:xfrm>
              <a:off x="1179528"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D8B752D5-930A-15AF-E490-9DEDC83BC1E3}"/>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5862C908-AC10-37D0-3D29-A974E83AB66D}"/>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2" name="Google Shape;130;p5">
            <a:extLst>
              <a:ext uri="{FF2B5EF4-FFF2-40B4-BE49-F238E27FC236}">
                <a16:creationId xmlns:a16="http://schemas.microsoft.com/office/drawing/2014/main" id="{DE32631A-D2C6-B624-1FEA-81F021983A46}"/>
              </a:ext>
            </a:extLst>
          </p:cNvPr>
          <p:cNvSpPr txBox="1"/>
          <p:nvPr/>
        </p:nvSpPr>
        <p:spPr>
          <a:xfrm>
            <a:off x="3406468" y="2169009"/>
            <a:ext cx="12815657" cy="933559"/>
          </a:xfrm>
          <a:prstGeom prst="rect">
            <a:avLst/>
          </a:prstGeom>
          <a:noFill/>
          <a:ln w="76200" cap="flat" cmpd="sng">
            <a:noFill/>
            <a:prstDash val="dot"/>
            <a:round/>
            <a:headEnd type="none" w="sm" len="sm"/>
            <a:tailEnd type="none" w="sm" len="sm"/>
          </a:ln>
        </p:spPr>
        <p:txBody>
          <a:bodyPr spcFirstLastPara="1" wrap="square" lIns="91425" tIns="91425" rIns="91425" bIns="91425" anchor="t" anchorCtr="0">
            <a:spAutoFit/>
          </a:bodyPr>
          <a:lstStyle/>
          <a:p>
            <a:pPr>
              <a:lnSpc>
                <a:spcPct val="150000"/>
              </a:lnSpc>
              <a:spcAft>
                <a:spcPts val="800"/>
              </a:spcAft>
              <a:buNone/>
            </a:pPr>
            <a:r>
              <a:rPr lang="es-CL" sz="2800" dirty="0">
                <a:solidFill>
                  <a:srgbClr val="2C61A1"/>
                </a:solidFill>
                <a:latin typeface="Verdana" panose="020B0604030504040204" pitchFamily="34" charset="0"/>
                <a:ea typeface="Verdana" panose="020B0604030504040204" pitchFamily="34" charset="0"/>
                <a:cs typeface="Lato"/>
              </a:rPr>
              <a:t>Algunas sugerencias para apoyar la fluidez de la lectura son:</a:t>
            </a:r>
          </a:p>
        </p:txBody>
      </p:sp>
      <p:sp>
        <p:nvSpPr>
          <p:cNvPr id="10" name="CuadroTexto 9">
            <a:extLst>
              <a:ext uri="{FF2B5EF4-FFF2-40B4-BE49-F238E27FC236}">
                <a16:creationId xmlns:a16="http://schemas.microsoft.com/office/drawing/2014/main" id="{FAB4C599-9D96-3DBF-B7BF-1572E0894D59}"/>
              </a:ext>
            </a:extLst>
          </p:cNvPr>
          <p:cNvSpPr txBox="1"/>
          <p:nvPr/>
        </p:nvSpPr>
        <p:spPr>
          <a:xfrm>
            <a:off x="2065873" y="1207851"/>
            <a:ext cx="14156253" cy="707886"/>
          </a:xfrm>
          <a:prstGeom prst="rect">
            <a:avLst/>
          </a:prstGeom>
          <a:noFill/>
        </p:spPr>
        <p:txBody>
          <a:bodyPr wrap="square" rtlCol="0">
            <a:spAutoFit/>
          </a:bodyPr>
          <a:lstStyle/>
          <a:p>
            <a:pPr algn="ctr"/>
            <a:r>
              <a:rPr lang="es-ES" sz="4000" b="1" kern="1200" dirty="0">
                <a:solidFill>
                  <a:srgbClr val="2C61A1"/>
                </a:solidFill>
                <a:latin typeface="Verdana" panose="020B0604030504040204" pitchFamily="34" charset="0"/>
                <a:ea typeface="Verdana" panose="020B0604030504040204" pitchFamily="34" charset="0"/>
                <a:cs typeface="Museo Sans Bold"/>
                <a:sym typeface="Museo Sans Bold"/>
              </a:rPr>
              <a:t>¿Cómo puedo acompañar desde el hogar?</a:t>
            </a:r>
          </a:p>
        </p:txBody>
      </p:sp>
      <p:grpSp>
        <p:nvGrpSpPr>
          <p:cNvPr id="3" name="Grupo 2">
            <a:extLst>
              <a:ext uri="{FF2B5EF4-FFF2-40B4-BE49-F238E27FC236}">
                <a16:creationId xmlns:a16="http://schemas.microsoft.com/office/drawing/2014/main" id="{8EB03C15-E55C-D529-18C3-A06A1ADA3402}"/>
              </a:ext>
            </a:extLst>
          </p:cNvPr>
          <p:cNvGrpSpPr/>
          <p:nvPr/>
        </p:nvGrpSpPr>
        <p:grpSpPr>
          <a:xfrm>
            <a:off x="1006475" y="2305148"/>
            <a:ext cx="2033588" cy="2614613"/>
            <a:chOff x="7110412" y="3326217"/>
            <a:chExt cx="4067175" cy="5229225"/>
          </a:xfrm>
        </p:grpSpPr>
        <p:pic>
          <p:nvPicPr>
            <p:cNvPr id="20" name="Gráfico 19">
              <a:extLst>
                <a:ext uri="{FF2B5EF4-FFF2-40B4-BE49-F238E27FC236}">
                  <a16:creationId xmlns:a16="http://schemas.microsoft.com/office/drawing/2014/main" id="{9FE02BD6-0954-D951-A5B4-D337091DC4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0412" y="3326217"/>
              <a:ext cx="4067175" cy="5229225"/>
            </a:xfrm>
            <a:prstGeom prst="rect">
              <a:avLst/>
            </a:prstGeom>
          </p:spPr>
        </p:pic>
        <p:pic>
          <p:nvPicPr>
            <p:cNvPr id="22" name="Gráfico 21">
              <a:extLst>
                <a:ext uri="{FF2B5EF4-FFF2-40B4-BE49-F238E27FC236}">
                  <a16:creationId xmlns:a16="http://schemas.microsoft.com/office/drawing/2014/main" id="{39A6913F-370B-2067-44D5-1834E6723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6686" y="5171845"/>
              <a:ext cx="2714625" cy="2343150"/>
            </a:xfrm>
            <a:prstGeom prst="rect">
              <a:avLst/>
            </a:prstGeom>
          </p:spPr>
        </p:pic>
      </p:grpSp>
      <p:sp>
        <p:nvSpPr>
          <p:cNvPr id="11" name="CuadroTexto 10">
            <a:extLst>
              <a:ext uri="{FF2B5EF4-FFF2-40B4-BE49-F238E27FC236}">
                <a16:creationId xmlns:a16="http://schemas.microsoft.com/office/drawing/2014/main" id="{8038B0CA-3260-0D67-E892-CDDC5FAB73C3}"/>
              </a:ext>
            </a:extLst>
          </p:cNvPr>
          <p:cNvSpPr txBox="1"/>
          <p:nvPr/>
        </p:nvSpPr>
        <p:spPr>
          <a:xfrm>
            <a:off x="3406468" y="4509413"/>
            <a:ext cx="9144000" cy="813108"/>
          </a:xfrm>
          <a:prstGeom prst="rect">
            <a:avLst/>
          </a:prstGeom>
          <a:noFill/>
        </p:spPr>
        <p:txBody>
          <a:bodyPr wrap="square">
            <a:spAutoFit/>
          </a:bodyPr>
          <a:lstStyle/>
          <a:p>
            <a:pPr marL="457200" lvl="0" indent="-457200" fontAlgn="base">
              <a:lnSpc>
                <a:spcPct val="200000"/>
              </a:lnSpc>
              <a:spcAft>
                <a:spcPts val="800"/>
              </a:spcAft>
              <a:buClr>
                <a:srgbClr val="E34C62"/>
              </a:buClr>
              <a:buSzPct val="100000"/>
              <a:buFont typeface="Wingdings" panose="05000000000000000000" pitchFamily="2" charset="2"/>
              <a:buChar char="§"/>
              <a:tabLst>
                <a:tab pos="457200" algn="l"/>
              </a:tabLst>
            </a:pPr>
            <a:r>
              <a:rPr lang="es-CL" sz="2800" dirty="0">
                <a:solidFill>
                  <a:srgbClr val="2C61A1"/>
                </a:solidFill>
                <a:latin typeface="Verdana" panose="020B0604030504040204" pitchFamily="34" charset="0"/>
                <a:ea typeface="Verdana" panose="020B0604030504040204" pitchFamily="34" charset="0"/>
                <a:cs typeface="Lato"/>
              </a:rPr>
              <a:t>Repetir lecturas breves que les gusten.</a:t>
            </a:r>
            <a:endParaRPr lang="es-ES" sz="2800" dirty="0">
              <a:solidFill>
                <a:srgbClr val="2C61A1"/>
              </a:solidFill>
              <a:latin typeface="Verdana" panose="020B0604030504040204" pitchFamily="34" charset="0"/>
              <a:ea typeface="Verdana" panose="020B0604030504040204" pitchFamily="34" charset="0"/>
              <a:cs typeface="Lato"/>
            </a:endParaRPr>
          </a:p>
        </p:txBody>
      </p:sp>
      <p:sp>
        <p:nvSpPr>
          <p:cNvPr id="14" name="CuadroTexto 13">
            <a:extLst>
              <a:ext uri="{FF2B5EF4-FFF2-40B4-BE49-F238E27FC236}">
                <a16:creationId xmlns:a16="http://schemas.microsoft.com/office/drawing/2014/main" id="{62626705-DF6D-C477-75A7-743EBA61DD87}"/>
              </a:ext>
            </a:extLst>
          </p:cNvPr>
          <p:cNvSpPr txBox="1"/>
          <p:nvPr/>
        </p:nvSpPr>
        <p:spPr>
          <a:xfrm>
            <a:off x="3406468" y="5497237"/>
            <a:ext cx="9144000" cy="813108"/>
          </a:xfrm>
          <a:prstGeom prst="rect">
            <a:avLst/>
          </a:prstGeom>
          <a:noFill/>
        </p:spPr>
        <p:txBody>
          <a:bodyPr wrap="square">
            <a:spAutoFit/>
          </a:bodyPr>
          <a:lstStyle/>
          <a:p>
            <a:pPr marL="457200" lvl="0" indent="-457200" fontAlgn="base">
              <a:lnSpc>
                <a:spcPct val="200000"/>
              </a:lnSpc>
              <a:spcAft>
                <a:spcPts val="800"/>
              </a:spcAft>
              <a:buClr>
                <a:srgbClr val="39B995"/>
              </a:buClr>
              <a:buSzPct val="100000"/>
              <a:buFont typeface="Wingdings" panose="05000000000000000000" pitchFamily="2" charset="2"/>
              <a:buChar char="§"/>
              <a:tabLst>
                <a:tab pos="457200" algn="l"/>
              </a:tabLst>
            </a:pPr>
            <a:r>
              <a:rPr lang="es-CL" sz="2800" dirty="0">
                <a:solidFill>
                  <a:srgbClr val="2C61A1"/>
                </a:solidFill>
                <a:latin typeface="Verdana" panose="020B0604030504040204" pitchFamily="34" charset="0"/>
                <a:ea typeface="Verdana" panose="020B0604030504040204" pitchFamily="34" charset="0"/>
                <a:cs typeface="Lato"/>
              </a:rPr>
              <a:t>Grabar sus lecturas y escucharlas juntos.</a:t>
            </a:r>
            <a:endParaRPr lang="es-ES" sz="2800" dirty="0">
              <a:solidFill>
                <a:srgbClr val="2C61A1"/>
              </a:solidFill>
              <a:latin typeface="Verdana" panose="020B0604030504040204" pitchFamily="34" charset="0"/>
              <a:ea typeface="Verdana" panose="020B0604030504040204" pitchFamily="34" charset="0"/>
              <a:cs typeface="Lato"/>
            </a:endParaRPr>
          </a:p>
        </p:txBody>
      </p:sp>
      <p:sp>
        <p:nvSpPr>
          <p:cNvPr id="17" name="CuadroTexto 16">
            <a:extLst>
              <a:ext uri="{FF2B5EF4-FFF2-40B4-BE49-F238E27FC236}">
                <a16:creationId xmlns:a16="http://schemas.microsoft.com/office/drawing/2014/main" id="{0D1EA012-51EF-7B45-90F4-5B95359A3C3B}"/>
              </a:ext>
            </a:extLst>
          </p:cNvPr>
          <p:cNvSpPr txBox="1"/>
          <p:nvPr/>
        </p:nvSpPr>
        <p:spPr>
          <a:xfrm>
            <a:off x="3406468" y="6485061"/>
            <a:ext cx="9144000" cy="813108"/>
          </a:xfrm>
          <a:prstGeom prst="rect">
            <a:avLst/>
          </a:prstGeom>
          <a:noFill/>
        </p:spPr>
        <p:txBody>
          <a:bodyPr wrap="square">
            <a:spAutoFit/>
          </a:bodyPr>
          <a:lstStyle/>
          <a:p>
            <a:pPr marL="457200" lvl="0" indent="-457200" fontAlgn="base">
              <a:lnSpc>
                <a:spcPct val="200000"/>
              </a:lnSpc>
              <a:spcAft>
                <a:spcPts val="800"/>
              </a:spcAft>
              <a:buClr>
                <a:srgbClr val="80C7D4"/>
              </a:buClr>
              <a:buSzPct val="100000"/>
              <a:buFont typeface="Wingdings" panose="05000000000000000000" pitchFamily="2" charset="2"/>
              <a:buChar char="§"/>
              <a:tabLst>
                <a:tab pos="457200" algn="l"/>
              </a:tabLst>
            </a:pPr>
            <a:r>
              <a:rPr lang="es-CL" sz="2800" dirty="0">
                <a:solidFill>
                  <a:srgbClr val="2C61A1"/>
                </a:solidFill>
                <a:latin typeface="Verdana" panose="020B0604030504040204" pitchFamily="34" charset="0"/>
                <a:ea typeface="Verdana" panose="020B0604030504040204" pitchFamily="34" charset="0"/>
                <a:cs typeface="Lato"/>
              </a:rPr>
              <a:t>Felicitar el esfuerzo más que la perfección.</a:t>
            </a:r>
            <a:endParaRPr lang="es-ES" sz="2800" dirty="0">
              <a:solidFill>
                <a:srgbClr val="2C61A1"/>
              </a:solidFill>
              <a:latin typeface="Verdana" panose="020B0604030504040204" pitchFamily="34" charset="0"/>
              <a:ea typeface="Verdana" panose="020B0604030504040204" pitchFamily="34" charset="0"/>
              <a:cs typeface="Lato"/>
            </a:endParaRPr>
          </a:p>
        </p:txBody>
      </p:sp>
      <p:sp>
        <p:nvSpPr>
          <p:cNvPr id="19" name="CuadroTexto 18">
            <a:extLst>
              <a:ext uri="{FF2B5EF4-FFF2-40B4-BE49-F238E27FC236}">
                <a16:creationId xmlns:a16="http://schemas.microsoft.com/office/drawing/2014/main" id="{A2DBABAE-BD8C-AD11-EFE3-C9C91199DDAE}"/>
              </a:ext>
            </a:extLst>
          </p:cNvPr>
          <p:cNvSpPr txBox="1"/>
          <p:nvPr/>
        </p:nvSpPr>
        <p:spPr>
          <a:xfrm>
            <a:off x="3406468" y="7472885"/>
            <a:ext cx="9144000" cy="813108"/>
          </a:xfrm>
          <a:prstGeom prst="rect">
            <a:avLst/>
          </a:prstGeom>
          <a:noFill/>
        </p:spPr>
        <p:txBody>
          <a:bodyPr wrap="square">
            <a:spAutoFit/>
          </a:bodyPr>
          <a:lstStyle/>
          <a:p>
            <a:pPr marL="457200" lvl="0" indent="-457200" fontAlgn="base">
              <a:lnSpc>
                <a:spcPct val="200000"/>
              </a:lnSpc>
              <a:spcAft>
                <a:spcPts val="1000"/>
              </a:spcAft>
              <a:buClr>
                <a:srgbClr val="FFC000"/>
              </a:buClr>
              <a:buSzPct val="100000"/>
              <a:buFont typeface="Wingdings" panose="05000000000000000000" pitchFamily="2" charset="2"/>
              <a:buChar char="§"/>
              <a:tabLst>
                <a:tab pos="457200" algn="l"/>
              </a:tabLst>
            </a:pPr>
            <a:r>
              <a:rPr lang="es-CL" sz="2800" dirty="0">
                <a:solidFill>
                  <a:srgbClr val="2C61A1"/>
                </a:solidFill>
                <a:latin typeface="Verdana" panose="020B0604030504040204" pitchFamily="34" charset="0"/>
                <a:ea typeface="Verdana" panose="020B0604030504040204" pitchFamily="34" charset="0"/>
                <a:cs typeface="Lato"/>
              </a:rPr>
              <a:t>Leer con expresividad como modelo.</a:t>
            </a:r>
            <a:endParaRPr lang="es-ES" sz="2800" dirty="0">
              <a:solidFill>
                <a:srgbClr val="2C61A1"/>
              </a:solidFill>
              <a:latin typeface="Verdana" panose="020B0604030504040204" pitchFamily="34" charset="0"/>
              <a:ea typeface="Verdana" panose="020B0604030504040204" pitchFamily="34" charset="0"/>
              <a:cs typeface="Lato"/>
            </a:endParaRPr>
          </a:p>
        </p:txBody>
      </p:sp>
      <p:sp>
        <p:nvSpPr>
          <p:cNvPr id="23" name="CuadroTexto 22">
            <a:extLst>
              <a:ext uri="{FF2B5EF4-FFF2-40B4-BE49-F238E27FC236}">
                <a16:creationId xmlns:a16="http://schemas.microsoft.com/office/drawing/2014/main" id="{AE6FA36F-829B-A13C-3EE9-0BD51805A205}"/>
              </a:ext>
            </a:extLst>
          </p:cNvPr>
          <p:cNvSpPr txBox="1"/>
          <p:nvPr/>
        </p:nvSpPr>
        <p:spPr>
          <a:xfrm>
            <a:off x="3406468" y="3460444"/>
            <a:ext cx="12512841" cy="813108"/>
          </a:xfrm>
          <a:prstGeom prst="rect">
            <a:avLst/>
          </a:prstGeom>
          <a:noFill/>
        </p:spPr>
        <p:txBody>
          <a:bodyPr wrap="square">
            <a:spAutoFit/>
          </a:bodyPr>
          <a:lstStyle/>
          <a:p>
            <a:pPr marL="457200" lvl="0" indent="-457200" fontAlgn="base">
              <a:lnSpc>
                <a:spcPct val="200000"/>
              </a:lnSpc>
              <a:spcAft>
                <a:spcPts val="800"/>
              </a:spcAft>
              <a:buClr>
                <a:srgbClr val="FFC000"/>
              </a:buClr>
              <a:buSzPct val="100000"/>
              <a:buFont typeface="Wingdings" panose="05000000000000000000" pitchFamily="2" charset="2"/>
              <a:buChar char="§"/>
              <a:tabLst>
                <a:tab pos="457200" algn="l"/>
              </a:tabLst>
            </a:pPr>
            <a:r>
              <a:rPr lang="es-CL" sz="2800" dirty="0">
                <a:solidFill>
                  <a:srgbClr val="2C61A1"/>
                </a:solidFill>
                <a:latin typeface="Verdana" panose="020B0604030504040204" pitchFamily="34" charset="0"/>
                <a:ea typeface="Verdana" panose="020B0604030504040204" pitchFamily="34" charset="0"/>
                <a:cs typeface="Lato"/>
              </a:rPr>
              <a:t>Leer en voz alta con niños y niñas al menos 3 veces por semana.</a:t>
            </a:r>
            <a:endParaRPr lang="es-ES" sz="2800" dirty="0">
              <a:solidFill>
                <a:srgbClr val="2C61A1"/>
              </a:solidFill>
              <a:latin typeface="Verdana" panose="020B0604030504040204" pitchFamily="34" charset="0"/>
              <a:ea typeface="Verdana" panose="020B0604030504040204" pitchFamily="34" charset="0"/>
              <a:cs typeface="Lato"/>
            </a:endParaRPr>
          </a:p>
        </p:txBody>
      </p:sp>
    </p:spTree>
    <p:extLst>
      <p:ext uri="{BB962C8B-B14F-4D97-AF65-F5344CB8AC3E}">
        <p14:creationId xmlns:p14="http://schemas.microsoft.com/office/powerpoint/2010/main" val="41303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19"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C15B85D9-C129-03CA-ED42-B56DFDBA07D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6F75D36-2D29-C6F2-A1EC-184A2135D6EE}"/>
              </a:ext>
            </a:extLst>
          </p:cNvPr>
          <p:cNvSpPr/>
          <p:nvPr/>
        </p:nvSpPr>
        <p:spPr>
          <a:xfrm>
            <a:off x="0" y="-7223"/>
            <a:ext cx="18288000" cy="10536613"/>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Google Shape;99;p3">
            <a:extLst>
              <a:ext uri="{FF2B5EF4-FFF2-40B4-BE49-F238E27FC236}">
                <a16:creationId xmlns:a16="http://schemas.microsoft.com/office/drawing/2014/main" id="{871E7B86-A31E-A623-A097-14A981418DA2}"/>
              </a:ext>
            </a:extLst>
          </p:cNvPr>
          <p:cNvSpPr txBox="1"/>
          <p:nvPr/>
        </p:nvSpPr>
        <p:spPr>
          <a:xfrm>
            <a:off x="0" y="-7223"/>
            <a:ext cx="18288000" cy="3333440"/>
          </a:xfrm>
          <a:custGeom>
            <a:avLst/>
            <a:gdLst>
              <a:gd name="connsiteX0" fmla="*/ 0 w 18288000"/>
              <a:gd name="connsiteY0" fmla="*/ 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0 w 18288000"/>
              <a:gd name="connsiteY4" fmla="*/ 0 h 3333440"/>
              <a:gd name="connsiteX0" fmla="*/ 18288000 w 18288000"/>
              <a:gd name="connsiteY0" fmla="*/ 333344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18288000 w 18288000"/>
              <a:gd name="connsiteY4" fmla="*/ 3333440 h 33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3333440">
                <a:moveTo>
                  <a:pt x="18288000" y="3333440"/>
                </a:moveTo>
                <a:lnTo>
                  <a:pt x="18288000" y="0"/>
                </a:lnTo>
                <a:lnTo>
                  <a:pt x="18288000" y="3333440"/>
                </a:lnTo>
                <a:lnTo>
                  <a:pt x="0" y="3333440"/>
                </a:lnTo>
                <a:lnTo>
                  <a:pt x="18288000" y="3333440"/>
                </a:lnTo>
                <a:close/>
              </a:path>
            </a:pathLst>
          </a:cu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nvGrpSpPr>
          <p:cNvPr id="4" name="Grupo 3">
            <a:extLst>
              <a:ext uri="{FF2B5EF4-FFF2-40B4-BE49-F238E27FC236}">
                <a16:creationId xmlns:a16="http://schemas.microsoft.com/office/drawing/2014/main" id="{61965780-F727-BD16-F171-E1A2B63C5A60}"/>
              </a:ext>
            </a:extLst>
          </p:cNvPr>
          <p:cNvGrpSpPr/>
          <p:nvPr/>
        </p:nvGrpSpPr>
        <p:grpSpPr>
          <a:xfrm>
            <a:off x="1006475" y="8564883"/>
            <a:ext cx="753487" cy="193823"/>
            <a:chOff x="998334" y="8461829"/>
            <a:chExt cx="753487" cy="193823"/>
          </a:xfrm>
        </p:grpSpPr>
        <p:sp>
          <p:nvSpPr>
            <p:cNvPr id="5" name="Rectángulo 4">
              <a:extLst>
                <a:ext uri="{FF2B5EF4-FFF2-40B4-BE49-F238E27FC236}">
                  <a16:creationId xmlns:a16="http://schemas.microsoft.com/office/drawing/2014/main" id="{24116A10-4984-3152-3965-DF09AC41B431}"/>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0FF24C59-7805-D8AB-CD24-75B1F68153E8}"/>
                </a:ext>
              </a:extLst>
            </p:cNvPr>
            <p:cNvSpPr/>
            <p:nvPr/>
          </p:nvSpPr>
          <p:spPr>
            <a:xfrm>
              <a:off x="1179528"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D24B1B95-BC9B-EDEE-5115-F36B33FD87A0}"/>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97911742-BA56-CE9C-E93B-0B07B1A9C321}"/>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a:extLst>
              <a:ext uri="{FF2B5EF4-FFF2-40B4-BE49-F238E27FC236}">
                <a16:creationId xmlns:a16="http://schemas.microsoft.com/office/drawing/2014/main" id="{59FAA15E-7566-6C82-9644-C1202AE9D11C}"/>
              </a:ext>
            </a:extLst>
          </p:cNvPr>
          <p:cNvSpPr txBox="1"/>
          <p:nvPr/>
        </p:nvSpPr>
        <p:spPr>
          <a:xfrm>
            <a:off x="12852350" y="7581161"/>
            <a:ext cx="2846438" cy="707886"/>
          </a:xfrm>
          <a:prstGeom prst="rect">
            <a:avLst/>
          </a:prstGeom>
          <a:noFill/>
        </p:spPr>
        <p:txBody>
          <a:bodyPr wrap="square" rtlCol="0">
            <a:spAutoFit/>
          </a:bodyPr>
          <a:lstStyle/>
          <a:p>
            <a:pPr algn="ctr"/>
            <a:r>
              <a:rPr lang="es-ES" sz="4000" b="1" kern="1200" dirty="0">
                <a:solidFill>
                  <a:schemeClr val="bg1"/>
                </a:solidFill>
                <a:latin typeface="Verdana" panose="020B0604030504040204" pitchFamily="34" charset="0"/>
                <a:ea typeface="Verdana" panose="020B0604030504040204" pitchFamily="34" charset="0"/>
                <a:cs typeface="Museo Sans Bold"/>
                <a:sym typeface="Museo Sans Bold"/>
              </a:rPr>
              <a:t>¡Gracias!</a:t>
            </a:r>
          </a:p>
        </p:txBody>
      </p:sp>
      <p:pic>
        <p:nvPicPr>
          <p:cNvPr id="9" name="Gráfico 8">
            <a:extLst>
              <a:ext uri="{FF2B5EF4-FFF2-40B4-BE49-F238E27FC236}">
                <a16:creationId xmlns:a16="http://schemas.microsoft.com/office/drawing/2014/main" id="{0E601D0E-4247-EB0C-832F-D106504784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52350" y="581513"/>
            <a:ext cx="3295650" cy="575390"/>
          </a:xfrm>
          <a:prstGeom prst="rect">
            <a:avLst/>
          </a:prstGeom>
        </p:spPr>
      </p:pic>
    </p:spTree>
    <p:extLst>
      <p:ext uri="{BB962C8B-B14F-4D97-AF65-F5344CB8AC3E}">
        <p14:creationId xmlns:p14="http://schemas.microsoft.com/office/powerpoint/2010/main" val="11151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3" presetClass="path" presetSubtype="0" accel="50000" decel="50000" fill="hold" nodeType="afterEffect">
                                  <p:stCondLst>
                                    <p:cond delay="0"/>
                                  </p:stCondLst>
                                  <p:childTnLst>
                                    <p:animMotion origin="layout" path="M 2.36111E-6 4.69136E-6 L 0.72786 -0.00942 " pathEditMode="relative" rAng="0" ptsTypes="AA">
                                      <p:cBhvr>
                                        <p:cTn id="11" dur="2000" fill="hold"/>
                                        <p:tgtEl>
                                          <p:spTgt spid="4"/>
                                        </p:tgtEl>
                                        <p:attrNameLst>
                                          <p:attrName>ppt_x</p:attrName>
                                          <p:attrName>ppt_y</p:attrName>
                                        </p:attrNameLst>
                                      </p:cBhvr>
                                      <p:rCtr x="36389" y="-478"/>
                                    </p:animMotion>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6" name="Rectángulo: esquinas superiores redondeadas 5">
            <a:extLst>
              <a:ext uri="{FF2B5EF4-FFF2-40B4-BE49-F238E27FC236}">
                <a16:creationId xmlns:a16="http://schemas.microsoft.com/office/drawing/2014/main" id="{DDAA163B-224A-F2EB-5E9F-AFDAD459F0C8}"/>
              </a:ext>
            </a:extLst>
          </p:cNvPr>
          <p:cNvSpPr/>
          <p:nvPr/>
        </p:nvSpPr>
        <p:spPr>
          <a:xfrm rot="5400000">
            <a:off x="3615818" y="-2252131"/>
            <a:ext cx="1114078" cy="8345714"/>
          </a:xfrm>
          <a:prstGeom prst="round2SameRect">
            <a:avLst>
              <a:gd name="adj1" fmla="val 38974"/>
              <a:gd name="adj2" fmla="val 0"/>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Google Shape;99;p3"/>
          <p:cNvSpPr txBox="1"/>
          <p:nvPr/>
        </p:nvSpPr>
        <p:spPr>
          <a:xfrm>
            <a:off x="0" y="-7223"/>
            <a:ext cx="18288000" cy="3333440"/>
          </a:xfrm>
          <a:custGeom>
            <a:avLst/>
            <a:gdLst>
              <a:gd name="connsiteX0" fmla="*/ 0 w 18288000"/>
              <a:gd name="connsiteY0" fmla="*/ 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0 w 18288000"/>
              <a:gd name="connsiteY4" fmla="*/ 0 h 3333440"/>
              <a:gd name="connsiteX0" fmla="*/ 18288000 w 18288000"/>
              <a:gd name="connsiteY0" fmla="*/ 333344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18288000 w 18288000"/>
              <a:gd name="connsiteY4" fmla="*/ 3333440 h 33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3333440">
                <a:moveTo>
                  <a:pt x="18288000" y="3333440"/>
                </a:moveTo>
                <a:lnTo>
                  <a:pt x="18288000" y="0"/>
                </a:lnTo>
                <a:lnTo>
                  <a:pt x="18288000" y="3333440"/>
                </a:lnTo>
                <a:lnTo>
                  <a:pt x="0" y="3333440"/>
                </a:lnTo>
                <a:lnTo>
                  <a:pt x="18288000" y="3333440"/>
                </a:lnTo>
                <a:close/>
              </a:path>
            </a:pathLst>
          </a:cu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3"/>
          <p:cNvSpPr txBox="1"/>
          <p:nvPr/>
        </p:nvSpPr>
        <p:spPr>
          <a:xfrm>
            <a:off x="3094671" y="3733176"/>
            <a:ext cx="12605100" cy="571247"/>
          </a:xfrm>
          <a:prstGeom prst="rect">
            <a:avLst/>
          </a:prstGeom>
          <a:noFill/>
          <a:ln>
            <a:noFill/>
          </a:ln>
        </p:spPr>
        <p:txBody>
          <a:bodyPr spcFirstLastPara="1" wrap="square" lIns="0" tIns="0" rIns="0" bIns="0" anchor="t" anchorCtr="0">
            <a:spAutoFit/>
          </a:bodyPr>
          <a:lstStyle/>
          <a:p>
            <a:pPr marL="457200" marR="0" lvl="0" indent="-457200" algn="l" rtl="0">
              <a:lnSpc>
                <a:spcPct val="115988"/>
              </a:lnSpc>
              <a:spcBef>
                <a:spcPts val="0"/>
              </a:spcBef>
              <a:spcAft>
                <a:spcPts val="0"/>
              </a:spcAft>
              <a:buClr>
                <a:srgbClr val="E34C62"/>
              </a:buClr>
              <a:buFont typeface="Wingdings" panose="05000000000000000000" pitchFamily="2" charset="2"/>
              <a:buChar char="§"/>
            </a:pPr>
            <a:r>
              <a:rPr lang="en-US" sz="3200" dirty="0">
                <a:solidFill>
                  <a:srgbClr val="2C61A1"/>
                </a:solidFill>
                <a:latin typeface="Verdana" panose="020B0604030504040204" pitchFamily="34" charset="0"/>
                <a:ea typeface="Verdana" panose="020B0604030504040204" pitchFamily="34" charset="0"/>
                <a:cs typeface="Lato"/>
                <a:sym typeface="Lato"/>
              </a:rPr>
              <a:t>Presentación del </a:t>
            </a:r>
            <a:r>
              <a:rPr lang="en-US" sz="3200" dirty="0" err="1">
                <a:solidFill>
                  <a:srgbClr val="2C61A1"/>
                </a:solidFill>
                <a:latin typeface="Verdana" panose="020B0604030504040204" pitchFamily="34" charset="0"/>
                <a:ea typeface="Verdana" panose="020B0604030504040204" pitchFamily="34" charset="0"/>
                <a:cs typeface="Lato"/>
                <a:sym typeface="Lato"/>
              </a:rPr>
              <a:t>tema</a:t>
            </a:r>
            <a:r>
              <a:rPr lang="en-US" sz="3200" dirty="0">
                <a:solidFill>
                  <a:srgbClr val="2C61A1"/>
                </a:solidFill>
                <a:latin typeface="Verdana" panose="020B0604030504040204" pitchFamily="34" charset="0"/>
                <a:ea typeface="Verdana" panose="020B0604030504040204" pitchFamily="34" charset="0"/>
                <a:cs typeface="Lato"/>
                <a:sym typeface="Lato"/>
              </a:rPr>
              <a:t>: </a:t>
            </a:r>
            <a:r>
              <a:rPr lang="en-US" sz="3200" dirty="0" err="1">
                <a:solidFill>
                  <a:srgbClr val="2C61A1"/>
                </a:solidFill>
                <a:latin typeface="Verdana" panose="020B0604030504040204" pitchFamily="34" charset="0"/>
                <a:ea typeface="Verdana" panose="020B0604030504040204" pitchFamily="34" charset="0"/>
                <a:cs typeface="Lato"/>
                <a:sym typeface="Lato"/>
              </a:rPr>
              <a:t>fluidez</a:t>
            </a:r>
            <a:r>
              <a:rPr lang="en-US" sz="3200" dirty="0">
                <a:solidFill>
                  <a:srgbClr val="2C61A1"/>
                </a:solidFill>
                <a:latin typeface="Verdana" panose="020B0604030504040204" pitchFamily="34" charset="0"/>
                <a:ea typeface="Verdana" panose="020B0604030504040204" pitchFamily="34" charset="0"/>
                <a:cs typeface="Lato"/>
                <a:sym typeface="Lato"/>
              </a:rPr>
              <a:t> </a:t>
            </a:r>
            <a:r>
              <a:rPr lang="en-US" sz="3200" dirty="0" err="1">
                <a:solidFill>
                  <a:srgbClr val="2C61A1"/>
                </a:solidFill>
                <a:latin typeface="Verdana" panose="020B0604030504040204" pitchFamily="34" charset="0"/>
                <a:ea typeface="Verdana" panose="020B0604030504040204" pitchFamily="34" charset="0"/>
                <a:cs typeface="Lato"/>
                <a:sym typeface="Lato"/>
              </a:rPr>
              <a:t>lectora</a:t>
            </a:r>
            <a:r>
              <a:rPr lang="en-US" sz="3200" dirty="0">
                <a:solidFill>
                  <a:srgbClr val="2C61A1"/>
                </a:solidFill>
                <a:latin typeface="Verdana" panose="020B0604030504040204" pitchFamily="34" charset="0"/>
                <a:ea typeface="Verdana" panose="020B0604030504040204" pitchFamily="34" charset="0"/>
                <a:cs typeface="Lato"/>
                <a:sym typeface="Lato"/>
              </a:rPr>
              <a:t>.</a:t>
            </a:r>
            <a:endParaRPr sz="3200" dirty="0">
              <a:solidFill>
                <a:srgbClr val="2C61A1"/>
              </a:solidFill>
              <a:latin typeface="Verdana" panose="020B0604030504040204" pitchFamily="34" charset="0"/>
              <a:ea typeface="Verdana" panose="020B0604030504040204" pitchFamily="34" charset="0"/>
              <a:cs typeface="Lato"/>
              <a:sym typeface="Lato"/>
            </a:endParaRPr>
          </a:p>
        </p:txBody>
      </p:sp>
      <p:sp>
        <p:nvSpPr>
          <p:cNvPr id="101" name="Google Shape;101;p3"/>
          <p:cNvSpPr txBox="1"/>
          <p:nvPr/>
        </p:nvSpPr>
        <p:spPr>
          <a:xfrm>
            <a:off x="3094671" y="4967494"/>
            <a:ext cx="11712710" cy="738664"/>
          </a:xfrm>
          <a:prstGeom prst="rect">
            <a:avLst/>
          </a:prstGeom>
          <a:noFill/>
          <a:ln>
            <a:noFill/>
          </a:ln>
        </p:spPr>
        <p:txBody>
          <a:bodyPr spcFirstLastPara="1" wrap="square" lIns="0" tIns="0" rIns="0" bIns="0" anchor="t" anchorCtr="0">
            <a:spAutoFit/>
          </a:bodyPr>
          <a:lstStyle/>
          <a:p>
            <a:pPr marL="457200" lvl="1" indent="-457200">
              <a:lnSpc>
                <a:spcPct val="150000"/>
              </a:lnSpc>
              <a:buClr>
                <a:srgbClr val="FFA000"/>
              </a:buClr>
              <a:buFont typeface="Wingdings" panose="05000000000000000000" pitchFamily="2" charset="2"/>
              <a:buChar char="§"/>
            </a:pPr>
            <a:r>
              <a:rPr lang="en-US" sz="3200" dirty="0" err="1">
                <a:solidFill>
                  <a:srgbClr val="2C61A1"/>
                </a:solidFill>
                <a:latin typeface="Verdana" panose="020B0604030504040204" pitchFamily="34" charset="0"/>
                <a:ea typeface="Verdana" panose="020B0604030504040204" pitchFamily="34" charset="0"/>
                <a:cs typeface="gobCL 1"/>
                <a:sym typeface="gobCL 1"/>
              </a:rPr>
              <a:t>Apoyos</a:t>
            </a:r>
            <a:r>
              <a:rPr lang="en-US" sz="3200" dirty="0">
                <a:solidFill>
                  <a:srgbClr val="2C61A1"/>
                </a:solidFill>
                <a:latin typeface="Verdana" panose="020B0604030504040204" pitchFamily="34" charset="0"/>
                <a:ea typeface="Verdana" panose="020B0604030504040204" pitchFamily="34" charset="0"/>
                <a:cs typeface="gobCL 1"/>
                <a:sym typeface="gobCL 1"/>
              </a:rPr>
              <a:t> para </a:t>
            </a:r>
            <a:r>
              <a:rPr lang="en-US" sz="3200" dirty="0" err="1">
                <a:solidFill>
                  <a:srgbClr val="2C61A1"/>
                </a:solidFill>
                <a:latin typeface="Verdana" panose="020B0604030504040204" pitchFamily="34" charset="0"/>
                <a:ea typeface="Verdana" panose="020B0604030504040204" pitchFamily="34" charset="0"/>
                <a:cs typeface="gobCL 1"/>
                <a:sym typeface="gobCL 1"/>
              </a:rPr>
              <a:t>el</a:t>
            </a:r>
            <a:r>
              <a:rPr lang="en-US" sz="3200" dirty="0">
                <a:solidFill>
                  <a:srgbClr val="2C61A1"/>
                </a:solidFill>
                <a:latin typeface="Verdana" panose="020B0604030504040204" pitchFamily="34" charset="0"/>
                <a:ea typeface="Verdana" panose="020B0604030504040204" pitchFamily="34" charset="0"/>
                <a:cs typeface="gobCL 1"/>
                <a:sym typeface="gobCL 1"/>
              </a:rPr>
              <a:t> </a:t>
            </a:r>
            <a:r>
              <a:rPr lang="en-US" sz="3200" dirty="0" err="1">
                <a:solidFill>
                  <a:srgbClr val="2C61A1"/>
                </a:solidFill>
                <a:latin typeface="Verdana" panose="020B0604030504040204" pitchFamily="34" charset="0"/>
                <a:ea typeface="Verdana" panose="020B0604030504040204" pitchFamily="34" charset="0"/>
                <a:cs typeface="gobCL 1"/>
                <a:sym typeface="gobCL 1"/>
              </a:rPr>
              <a:t>desarrollo</a:t>
            </a:r>
            <a:r>
              <a:rPr lang="en-US" sz="3200" dirty="0">
                <a:solidFill>
                  <a:srgbClr val="2C61A1"/>
                </a:solidFill>
                <a:latin typeface="Verdana" panose="020B0604030504040204" pitchFamily="34" charset="0"/>
                <a:ea typeface="Verdana" panose="020B0604030504040204" pitchFamily="34" charset="0"/>
                <a:cs typeface="gobCL 1"/>
                <a:sym typeface="gobCL 1"/>
              </a:rPr>
              <a:t> de la </a:t>
            </a:r>
            <a:r>
              <a:rPr lang="en-US" sz="3200" dirty="0" err="1">
                <a:solidFill>
                  <a:srgbClr val="2C61A1"/>
                </a:solidFill>
                <a:latin typeface="Verdana" panose="020B0604030504040204" pitchFamily="34" charset="0"/>
                <a:ea typeface="Verdana" panose="020B0604030504040204" pitchFamily="34" charset="0"/>
                <a:cs typeface="gobCL 1"/>
                <a:sym typeface="gobCL 1"/>
              </a:rPr>
              <a:t>fluidez</a:t>
            </a:r>
            <a:r>
              <a:rPr lang="en-US" sz="3200" dirty="0">
                <a:solidFill>
                  <a:srgbClr val="2C61A1"/>
                </a:solidFill>
                <a:latin typeface="Verdana" panose="020B0604030504040204" pitchFamily="34" charset="0"/>
                <a:ea typeface="Verdana" panose="020B0604030504040204" pitchFamily="34" charset="0"/>
                <a:cs typeface="gobCL 1"/>
                <a:sym typeface="gobCL 1"/>
              </a:rPr>
              <a:t> de la </a:t>
            </a:r>
            <a:r>
              <a:rPr lang="en-US" sz="3200" dirty="0" err="1">
                <a:solidFill>
                  <a:srgbClr val="2C61A1"/>
                </a:solidFill>
                <a:latin typeface="Verdana" panose="020B0604030504040204" pitchFamily="34" charset="0"/>
                <a:ea typeface="Verdana" panose="020B0604030504040204" pitchFamily="34" charset="0"/>
                <a:cs typeface="gobCL 1"/>
                <a:sym typeface="gobCL 1"/>
              </a:rPr>
              <a:t>lectura</a:t>
            </a:r>
            <a:r>
              <a:rPr lang="en-US" sz="3200" dirty="0">
                <a:solidFill>
                  <a:srgbClr val="2C61A1"/>
                </a:solidFill>
                <a:latin typeface="Verdana" panose="020B0604030504040204" pitchFamily="34" charset="0"/>
                <a:ea typeface="Verdana" panose="020B0604030504040204" pitchFamily="34" charset="0"/>
                <a:cs typeface="gobCL 1"/>
                <a:sym typeface="gobCL 1"/>
              </a:rPr>
              <a:t>.</a:t>
            </a:r>
            <a:endParaRPr sz="3200" dirty="0">
              <a:solidFill>
                <a:srgbClr val="2C61A1"/>
              </a:solidFill>
              <a:latin typeface="Verdana" panose="020B0604030504040204" pitchFamily="34" charset="0"/>
              <a:ea typeface="Verdana" panose="020B0604030504040204" pitchFamily="34" charset="0"/>
              <a:cs typeface="Lato"/>
              <a:sym typeface="Lato"/>
            </a:endParaRPr>
          </a:p>
        </p:txBody>
      </p:sp>
      <p:sp>
        <p:nvSpPr>
          <p:cNvPr id="102" name="Google Shape;102;p3"/>
          <p:cNvSpPr txBox="1"/>
          <p:nvPr/>
        </p:nvSpPr>
        <p:spPr>
          <a:xfrm>
            <a:off x="1006475" y="1564016"/>
            <a:ext cx="7339239" cy="744819"/>
          </a:xfrm>
          <a:prstGeom prst="rect">
            <a:avLst/>
          </a:prstGeom>
          <a:noFill/>
          <a:ln>
            <a:noFill/>
          </a:ln>
        </p:spPr>
        <p:txBody>
          <a:bodyPr spcFirstLastPara="1" wrap="square" lIns="0" tIns="0" rIns="0" bIns="0" anchor="t" anchorCtr="0">
            <a:spAutoFit/>
          </a:bodyPr>
          <a:lstStyle/>
          <a:p>
            <a:pPr marL="0" marR="0" lvl="0" indent="0" algn="l" rtl="0">
              <a:lnSpc>
                <a:spcPct val="121011"/>
              </a:lnSpc>
              <a:spcBef>
                <a:spcPts val="0"/>
              </a:spcBef>
              <a:spcAft>
                <a:spcPts val="0"/>
              </a:spcAft>
              <a:buNone/>
            </a:pPr>
            <a:r>
              <a:rPr lang="en-US" sz="4000" b="1" dirty="0">
                <a:solidFill>
                  <a:srgbClr val="2C61A1"/>
                </a:solidFill>
                <a:latin typeface="Verdana" panose="020B0604030504040204" pitchFamily="34" charset="0"/>
                <a:ea typeface="Verdana" panose="020B0604030504040204" pitchFamily="34" charset="0"/>
                <a:cs typeface="Amaranth"/>
                <a:sym typeface="Amaranth"/>
              </a:rPr>
              <a:t>Ruta de la </a:t>
            </a:r>
            <a:r>
              <a:rPr lang="en-US" sz="4000" b="1" dirty="0" err="1">
                <a:solidFill>
                  <a:srgbClr val="2C61A1"/>
                </a:solidFill>
                <a:latin typeface="Verdana" panose="020B0604030504040204" pitchFamily="34" charset="0"/>
                <a:ea typeface="Verdana" panose="020B0604030504040204" pitchFamily="34" charset="0"/>
                <a:cs typeface="Amaranth"/>
                <a:sym typeface="Amaranth"/>
              </a:rPr>
              <a:t>presentación</a:t>
            </a:r>
            <a:endParaRPr sz="4000" dirty="0">
              <a:solidFill>
                <a:srgbClr val="2C61A1"/>
              </a:solidFill>
              <a:latin typeface="Verdana" panose="020B0604030504040204" pitchFamily="34" charset="0"/>
              <a:ea typeface="Verdana" panose="020B0604030504040204" pitchFamily="34" charset="0"/>
              <a:cs typeface="Amaranth"/>
              <a:sym typeface="Amaranth"/>
            </a:endParaRPr>
          </a:p>
        </p:txBody>
      </p:sp>
      <p:sp>
        <p:nvSpPr>
          <p:cNvPr id="105" name="Google Shape;105;p3"/>
          <p:cNvSpPr txBox="1"/>
          <p:nvPr/>
        </p:nvSpPr>
        <p:spPr>
          <a:xfrm>
            <a:off x="3094671" y="6369229"/>
            <a:ext cx="4867643" cy="571247"/>
          </a:xfrm>
          <a:prstGeom prst="rect">
            <a:avLst/>
          </a:prstGeom>
          <a:noFill/>
          <a:ln>
            <a:noFill/>
          </a:ln>
        </p:spPr>
        <p:txBody>
          <a:bodyPr spcFirstLastPara="1" wrap="square" lIns="0" tIns="0" rIns="0" bIns="0" anchor="t" anchorCtr="0">
            <a:spAutoFit/>
          </a:bodyPr>
          <a:lstStyle/>
          <a:p>
            <a:pPr marL="457200" marR="0" lvl="1" indent="-457200" algn="l" rtl="0">
              <a:lnSpc>
                <a:spcPct val="115988"/>
              </a:lnSpc>
              <a:spcBef>
                <a:spcPts val="0"/>
              </a:spcBef>
              <a:spcAft>
                <a:spcPts val="0"/>
              </a:spcAft>
              <a:buClr>
                <a:srgbClr val="39B995"/>
              </a:buClr>
              <a:buFont typeface="Wingdings" panose="05000000000000000000" pitchFamily="2" charset="2"/>
              <a:buChar char="§"/>
            </a:pPr>
            <a:r>
              <a:rPr lang="en-US" sz="3200" dirty="0" err="1">
                <a:solidFill>
                  <a:srgbClr val="2C61A1"/>
                </a:solidFill>
                <a:latin typeface="Verdana" panose="020B0604030504040204" pitchFamily="34" charset="0"/>
                <a:ea typeface="Verdana" panose="020B0604030504040204" pitchFamily="34" charset="0"/>
                <a:cs typeface="Lato"/>
                <a:sym typeface="Lato"/>
              </a:rPr>
              <a:t>Reflexión</a:t>
            </a:r>
            <a:r>
              <a:rPr lang="en-US" sz="3200" dirty="0">
                <a:solidFill>
                  <a:srgbClr val="2C61A1"/>
                </a:solidFill>
                <a:latin typeface="Verdana" panose="020B0604030504040204" pitchFamily="34" charset="0"/>
                <a:ea typeface="Verdana" panose="020B0604030504040204" pitchFamily="34" charset="0"/>
                <a:cs typeface="Lato"/>
                <a:sym typeface="Lato"/>
              </a:rPr>
              <a:t> final</a:t>
            </a:r>
            <a:endParaRPr sz="3200" dirty="0">
              <a:solidFill>
                <a:srgbClr val="2C61A1"/>
              </a:solidFill>
              <a:latin typeface="Verdana" panose="020B0604030504040204" pitchFamily="34" charset="0"/>
              <a:ea typeface="Verdana" panose="020B0604030504040204" pitchFamily="34" charset="0"/>
              <a:cs typeface="Lato"/>
              <a:sym typeface="Lato"/>
            </a:endParaRPr>
          </a:p>
        </p:txBody>
      </p:sp>
      <p:sp>
        <p:nvSpPr>
          <p:cNvPr id="2" name="Rectángulo 1">
            <a:extLst>
              <a:ext uri="{FF2B5EF4-FFF2-40B4-BE49-F238E27FC236}">
                <a16:creationId xmlns:a16="http://schemas.microsoft.com/office/drawing/2014/main" id="{80712B6D-2A66-12C7-EEF1-92F3B5452983}"/>
              </a:ext>
            </a:extLst>
          </p:cNvPr>
          <p:cNvSpPr/>
          <p:nvPr/>
        </p:nvSpPr>
        <p:spPr>
          <a:xfrm>
            <a:off x="0" y="8767134"/>
            <a:ext cx="18288000" cy="1519866"/>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C22BF324-5512-019F-2408-2959C5192FC6}"/>
              </a:ext>
            </a:extLst>
          </p:cNvPr>
          <p:cNvGrpSpPr/>
          <p:nvPr/>
        </p:nvGrpSpPr>
        <p:grpSpPr>
          <a:xfrm>
            <a:off x="1019300" y="8573311"/>
            <a:ext cx="753487" cy="193823"/>
            <a:chOff x="998334" y="8461829"/>
            <a:chExt cx="753487" cy="193823"/>
          </a:xfrm>
        </p:grpSpPr>
        <p:sp>
          <p:nvSpPr>
            <p:cNvPr id="11" name="Rectángulo 10">
              <a:extLst>
                <a:ext uri="{FF2B5EF4-FFF2-40B4-BE49-F238E27FC236}">
                  <a16:creationId xmlns:a16="http://schemas.microsoft.com/office/drawing/2014/main" id="{452CC683-60DC-0620-E98A-42FDF67BF733}"/>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8E47CE37-84EB-2553-803B-2789315F2B58}"/>
                </a:ext>
              </a:extLst>
            </p:cNvPr>
            <p:cNvSpPr/>
            <p:nvPr/>
          </p:nvSpPr>
          <p:spPr>
            <a:xfrm>
              <a:off x="118792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FA4B704B-D9A8-9508-3B58-44E3CB400E30}"/>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500728E4-7872-9048-9A3B-5849C6A1642E}"/>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A4A8314B-ABB1-71FC-E7F7-736FBC73632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90E0415-0EF5-CD98-BF1F-FC8A8ED65906}"/>
              </a:ext>
            </a:extLst>
          </p:cNvPr>
          <p:cNvSpPr/>
          <p:nvPr/>
        </p:nvSpPr>
        <p:spPr>
          <a:xfrm>
            <a:off x="0" y="5143500"/>
            <a:ext cx="18288000" cy="5143500"/>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Google Shape;99;p3">
            <a:extLst>
              <a:ext uri="{FF2B5EF4-FFF2-40B4-BE49-F238E27FC236}">
                <a16:creationId xmlns:a16="http://schemas.microsoft.com/office/drawing/2014/main" id="{213DA4F8-702A-0BBB-34ED-82F90725F03E}"/>
              </a:ext>
            </a:extLst>
          </p:cNvPr>
          <p:cNvSpPr txBox="1"/>
          <p:nvPr/>
        </p:nvSpPr>
        <p:spPr>
          <a:xfrm>
            <a:off x="0" y="-7223"/>
            <a:ext cx="18288000" cy="3333440"/>
          </a:xfrm>
          <a:custGeom>
            <a:avLst/>
            <a:gdLst>
              <a:gd name="connsiteX0" fmla="*/ 0 w 18288000"/>
              <a:gd name="connsiteY0" fmla="*/ 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0 w 18288000"/>
              <a:gd name="connsiteY4" fmla="*/ 0 h 3333440"/>
              <a:gd name="connsiteX0" fmla="*/ 18288000 w 18288000"/>
              <a:gd name="connsiteY0" fmla="*/ 333344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18288000 w 18288000"/>
              <a:gd name="connsiteY4" fmla="*/ 3333440 h 33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3333440">
                <a:moveTo>
                  <a:pt x="18288000" y="3333440"/>
                </a:moveTo>
                <a:lnTo>
                  <a:pt x="18288000" y="0"/>
                </a:lnTo>
                <a:lnTo>
                  <a:pt x="18288000" y="3333440"/>
                </a:lnTo>
                <a:lnTo>
                  <a:pt x="0" y="3333440"/>
                </a:lnTo>
                <a:lnTo>
                  <a:pt x="18288000" y="3333440"/>
                </a:lnTo>
                <a:close/>
              </a:path>
            </a:pathLst>
          </a:cu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4"/>
          <p:cNvSpPr txBox="1"/>
          <p:nvPr/>
        </p:nvSpPr>
        <p:spPr>
          <a:xfrm>
            <a:off x="932147" y="4432244"/>
            <a:ext cx="11884201" cy="858697"/>
          </a:xfrm>
          <a:prstGeom prst="rect">
            <a:avLst/>
          </a:prstGeom>
          <a:noFill/>
          <a:ln>
            <a:noFill/>
          </a:ln>
        </p:spPr>
        <p:txBody>
          <a:bodyPr spcFirstLastPara="1" wrap="square" lIns="0" tIns="0" rIns="0" bIns="0" anchor="t" anchorCtr="0">
            <a:spAutoFit/>
          </a:bodyPr>
          <a:lstStyle/>
          <a:p>
            <a:pPr marL="0" marR="0" lvl="0" indent="0" rtl="0">
              <a:lnSpc>
                <a:spcPct val="93004"/>
              </a:lnSpc>
              <a:spcBef>
                <a:spcPts val="0"/>
              </a:spcBef>
              <a:spcAft>
                <a:spcPts val="0"/>
              </a:spcAft>
              <a:buNone/>
            </a:pPr>
            <a:r>
              <a:rPr lang="en-US" sz="6000" b="1" dirty="0">
                <a:solidFill>
                  <a:srgbClr val="80C7D4"/>
                </a:solidFill>
                <a:latin typeface="Verdana" panose="020B0604030504040204" pitchFamily="34" charset="0"/>
                <a:ea typeface="Verdana" panose="020B0604030504040204" pitchFamily="34" charset="0"/>
                <a:cs typeface="Amaranth"/>
                <a:sym typeface="Amaranth"/>
              </a:rPr>
              <a:t>PRESENTACIÓN DEL TEMA</a:t>
            </a:r>
            <a:endParaRPr sz="6000" b="1" dirty="0">
              <a:solidFill>
                <a:srgbClr val="80C7D4"/>
              </a:solidFill>
              <a:latin typeface="Verdana" panose="020B0604030504040204" pitchFamily="34" charset="0"/>
              <a:ea typeface="Verdana" panose="020B0604030504040204" pitchFamily="34" charset="0"/>
              <a:cs typeface="Amaranth"/>
              <a:sym typeface="Amaranth"/>
            </a:endParaRPr>
          </a:p>
        </p:txBody>
      </p:sp>
      <p:grpSp>
        <p:nvGrpSpPr>
          <p:cNvPr id="3" name="Grupo 2">
            <a:extLst>
              <a:ext uri="{FF2B5EF4-FFF2-40B4-BE49-F238E27FC236}">
                <a16:creationId xmlns:a16="http://schemas.microsoft.com/office/drawing/2014/main" id="{8522117A-D83D-7FF8-3CD3-4DC6ECA7DB29}"/>
              </a:ext>
            </a:extLst>
          </p:cNvPr>
          <p:cNvGrpSpPr/>
          <p:nvPr/>
        </p:nvGrpSpPr>
        <p:grpSpPr>
          <a:xfrm>
            <a:off x="0" y="5140636"/>
            <a:ext cx="18288000" cy="90898"/>
            <a:chOff x="0" y="5155384"/>
            <a:chExt cx="18288000" cy="90898"/>
          </a:xfrm>
        </p:grpSpPr>
        <p:sp>
          <p:nvSpPr>
            <p:cNvPr id="4" name="Rectángulo 3">
              <a:extLst>
                <a:ext uri="{FF2B5EF4-FFF2-40B4-BE49-F238E27FC236}">
                  <a16:creationId xmlns:a16="http://schemas.microsoft.com/office/drawing/2014/main" id="{F66AC20D-4436-F725-8B67-285350BAE472}"/>
                </a:ext>
              </a:extLst>
            </p:cNvPr>
            <p:cNvSpPr/>
            <p:nvPr/>
          </p:nvSpPr>
          <p:spPr>
            <a:xfrm>
              <a:off x="0" y="5155384"/>
              <a:ext cx="4584003" cy="90000"/>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0BA4E136-8081-6C6D-7C7B-00C469CCFFDA}"/>
                </a:ext>
              </a:extLst>
            </p:cNvPr>
            <p:cNvSpPr/>
            <p:nvPr/>
          </p:nvSpPr>
          <p:spPr>
            <a:xfrm>
              <a:off x="4584003" y="5155384"/>
              <a:ext cx="4579132" cy="90898"/>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5A234A7-8F3D-C7CB-9FC8-7FC3ED799DD1}"/>
                </a:ext>
              </a:extLst>
            </p:cNvPr>
            <p:cNvSpPr/>
            <p:nvPr/>
          </p:nvSpPr>
          <p:spPr>
            <a:xfrm>
              <a:off x="9146435" y="5155384"/>
              <a:ext cx="4579132" cy="90898"/>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851D0CE5-56D0-B6B6-6574-B71BEE2CE75F}"/>
                </a:ext>
              </a:extLst>
            </p:cNvPr>
            <p:cNvSpPr/>
            <p:nvPr/>
          </p:nvSpPr>
          <p:spPr>
            <a:xfrm>
              <a:off x="13708868" y="5155384"/>
              <a:ext cx="4579132" cy="90898"/>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id="{754CA120-BE14-FCDD-BA3D-ACA02F2BDFDD}"/>
              </a:ext>
            </a:extLst>
          </p:cNvPr>
          <p:cNvGrpSpPr/>
          <p:nvPr/>
        </p:nvGrpSpPr>
        <p:grpSpPr>
          <a:xfrm>
            <a:off x="1006743" y="9590589"/>
            <a:ext cx="753487" cy="193823"/>
            <a:chOff x="998334" y="8461829"/>
            <a:chExt cx="753487" cy="193823"/>
          </a:xfrm>
        </p:grpSpPr>
        <p:sp>
          <p:nvSpPr>
            <p:cNvPr id="10" name="Rectángulo 9">
              <a:extLst>
                <a:ext uri="{FF2B5EF4-FFF2-40B4-BE49-F238E27FC236}">
                  <a16:creationId xmlns:a16="http://schemas.microsoft.com/office/drawing/2014/main" id="{5EF8733F-7974-9E0D-D486-5C31584A90F0}"/>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F690F5A7-F2CC-052E-84A2-FCB5E0B6DB31}"/>
                </a:ext>
              </a:extLst>
            </p:cNvPr>
            <p:cNvSpPr/>
            <p:nvPr/>
          </p:nvSpPr>
          <p:spPr>
            <a:xfrm>
              <a:off x="119427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30578615-683E-F4A4-439E-FB73F268A7C9}"/>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16AD35F-60A5-52DE-CE8A-C37A38EF271A}"/>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0" name="Gráfico 19">
            <a:extLst>
              <a:ext uri="{FF2B5EF4-FFF2-40B4-BE49-F238E27FC236}">
                <a16:creationId xmlns:a16="http://schemas.microsoft.com/office/drawing/2014/main" id="{D019853B-D98C-EB72-51EC-8FD559F23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743" y="1412083"/>
            <a:ext cx="1804429" cy="2405905"/>
          </a:xfrm>
          <a:prstGeom prst="rect">
            <a:avLst/>
          </a:prstGeom>
        </p:spPr>
      </p:pic>
    </p:spTree>
    <p:extLst>
      <p:ext uri="{BB962C8B-B14F-4D97-AF65-F5344CB8AC3E}">
        <p14:creationId xmlns:p14="http://schemas.microsoft.com/office/powerpoint/2010/main" val="289919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BDA22EB3-90AA-CB4C-AEF8-90E251AE3794}"/>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FEED508-C283-7B09-2B81-E75439AC42F1}"/>
              </a:ext>
            </a:extLst>
          </p:cNvPr>
          <p:cNvSpPr/>
          <p:nvPr/>
        </p:nvSpPr>
        <p:spPr>
          <a:xfrm>
            <a:off x="0" y="8758706"/>
            <a:ext cx="18288000" cy="1770684"/>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Google Shape;99;p3">
            <a:extLst>
              <a:ext uri="{FF2B5EF4-FFF2-40B4-BE49-F238E27FC236}">
                <a16:creationId xmlns:a16="http://schemas.microsoft.com/office/drawing/2014/main" id="{C70564C8-745A-BAD1-2A90-A720E3354F90}"/>
              </a:ext>
            </a:extLst>
          </p:cNvPr>
          <p:cNvSpPr txBox="1"/>
          <p:nvPr/>
        </p:nvSpPr>
        <p:spPr>
          <a:xfrm>
            <a:off x="0" y="-7223"/>
            <a:ext cx="18288000" cy="3333440"/>
          </a:xfrm>
          <a:custGeom>
            <a:avLst/>
            <a:gdLst>
              <a:gd name="connsiteX0" fmla="*/ 0 w 18288000"/>
              <a:gd name="connsiteY0" fmla="*/ 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0 w 18288000"/>
              <a:gd name="connsiteY4" fmla="*/ 0 h 3333440"/>
              <a:gd name="connsiteX0" fmla="*/ 18288000 w 18288000"/>
              <a:gd name="connsiteY0" fmla="*/ 333344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18288000 w 18288000"/>
              <a:gd name="connsiteY4" fmla="*/ 3333440 h 33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3333440">
                <a:moveTo>
                  <a:pt x="18288000" y="3333440"/>
                </a:moveTo>
                <a:lnTo>
                  <a:pt x="18288000" y="0"/>
                </a:lnTo>
                <a:lnTo>
                  <a:pt x="18288000" y="3333440"/>
                </a:lnTo>
                <a:lnTo>
                  <a:pt x="0" y="3333440"/>
                </a:lnTo>
                <a:lnTo>
                  <a:pt x="18288000" y="3333440"/>
                </a:lnTo>
                <a:close/>
              </a:path>
            </a:pathLst>
          </a:cu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4">
            <a:extLst>
              <a:ext uri="{FF2B5EF4-FFF2-40B4-BE49-F238E27FC236}">
                <a16:creationId xmlns:a16="http://schemas.microsoft.com/office/drawing/2014/main" id="{F684AE83-6E4E-C079-0330-84FEA590E4FB}"/>
              </a:ext>
            </a:extLst>
          </p:cNvPr>
          <p:cNvSpPr txBox="1"/>
          <p:nvPr/>
        </p:nvSpPr>
        <p:spPr>
          <a:xfrm>
            <a:off x="1019972" y="185921"/>
            <a:ext cx="4227277" cy="286232"/>
          </a:xfrm>
          <a:prstGeom prst="rect">
            <a:avLst/>
          </a:prstGeom>
          <a:noFill/>
          <a:ln>
            <a:noFill/>
          </a:ln>
        </p:spPr>
        <p:txBody>
          <a:bodyPr spcFirstLastPara="1" wrap="square" lIns="0" tIns="0" rIns="0" bIns="0" anchor="t" anchorCtr="0">
            <a:spAutoFit/>
          </a:bodyPr>
          <a:lstStyle/>
          <a:p>
            <a:pPr marL="0" marR="0" lvl="0" indent="0" rtl="0">
              <a:lnSpc>
                <a:spcPct val="93004"/>
              </a:lnSpc>
              <a:spcBef>
                <a:spcPts val="0"/>
              </a:spcBef>
              <a:spcAft>
                <a:spcPts val="0"/>
              </a:spcAft>
              <a:buNone/>
            </a:pPr>
            <a:r>
              <a:rPr lang="en-US" sz="2000" b="1" dirty="0">
                <a:solidFill>
                  <a:srgbClr val="80C7D4"/>
                </a:solidFill>
                <a:latin typeface="Verdana" panose="020B0604030504040204" pitchFamily="34" charset="0"/>
                <a:ea typeface="Verdana" panose="020B0604030504040204" pitchFamily="34" charset="0"/>
                <a:cs typeface="Amaranth"/>
                <a:sym typeface="Amaranth"/>
              </a:rPr>
              <a:t>FLUIDEZ LECTORA</a:t>
            </a:r>
            <a:endParaRPr sz="2000" b="1" dirty="0">
              <a:solidFill>
                <a:srgbClr val="80C7D4"/>
              </a:solidFill>
              <a:latin typeface="Verdana" panose="020B0604030504040204" pitchFamily="34" charset="0"/>
              <a:ea typeface="Verdana" panose="020B0604030504040204" pitchFamily="34" charset="0"/>
              <a:cs typeface="Amaranth"/>
              <a:sym typeface="Amaranth"/>
            </a:endParaRPr>
          </a:p>
        </p:txBody>
      </p:sp>
      <p:sp>
        <p:nvSpPr>
          <p:cNvPr id="129" name="Google Shape;129;p5"/>
          <p:cNvSpPr txBox="1"/>
          <p:nvPr/>
        </p:nvSpPr>
        <p:spPr>
          <a:xfrm>
            <a:off x="5589639" y="2044779"/>
            <a:ext cx="11267768" cy="2195473"/>
          </a:xfrm>
          <a:prstGeom prst="rect">
            <a:avLst/>
          </a:prstGeom>
          <a:noFill/>
          <a:ln>
            <a:noFill/>
          </a:ln>
        </p:spPr>
        <p:txBody>
          <a:bodyPr spcFirstLastPara="1" wrap="square" lIns="0" tIns="0" rIns="0" bIns="0" anchor="t" anchorCtr="0">
            <a:spAutoFit/>
          </a:bodyPr>
          <a:lstStyle/>
          <a:p>
            <a:pPr marL="457200" marR="0" lvl="0" indent="-469836" algn="l" rtl="0">
              <a:lnSpc>
                <a:spcPct val="150000"/>
              </a:lnSpc>
              <a:spcBef>
                <a:spcPts val="1000"/>
              </a:spcBef>
              <a:spcAft>
                <a:spcPts val="1000"/>
              </a:spcAft>
              <a:buClr>
                <a:srgbClr val="FFFFFF"/>
              </a:buClr>
              <a:buSzPts val="3799"/>
              <a:buFont typeface="Lato"/>
              <a:buChar char="●"/>
            </a:pPr>
            <a:r>
              <a:rPr lang="en-US" sz="2800" dirty="0">
                <a:solidFill>
                  <a:srgbClr val="2C61A1"/>
                </a:solidFill>
                <a:latin typeface="Verdana" panose="020B0604030504040204" pitchFamily="34" charset="0"/>
                <a:ea typeface="Verdana" panose="020B0604030504040204" pitchFamily="34" charset="0"/>
                <a:cs typeface="Lato"/>
                <a:sym typeface="Lato"/>
              </a:rPr>
              <a:t>Leer </a:t>
            </a:r>
            <a:r>
              <a:rPr lang="en-US" sz="2800" dirty="0" err="1">
                <a:solidFill>
                  <a:srgbClr val="2C61A1"/>
                </a:solidFill>
                <a:latin typeface="Verdana" panose="020B0604030504040204" pitchFamily="34" charset="0"/>
                <a:ea typeface="Verdana" panose="020B0604030504040204" pitchFamily="34" charset="0"/>
                <a:cs typeface="Lato"/>
                <a:sym typeface="Lato"/>
              </a:rPr>
              <a:t>usando</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estratégicamente</a:t>
            </a:r>
            <a:r>
              <a:rPr lang="en-US" sz="2800" dirty="0">
                <a:solidFill>
                  <a:srgbClr val="2C61A1"/>
                </a:solidFill>
                <a:latin typeface="Verdana" panose="020B0604030504040204" pitchFamily="34" charset="0"/>
                <a:ea typeface="Verdana" panose="020B0604030504040204" pitchFamily="34" charset="0"/>
                <a:cs typeface="Lato"/>
                <a:sym typeface="Lato"/>
              </a:rPr>
              <a:t> los </a:t>
            </a:r>
            <a:r>
              <a:rPr lang="en-US" sz="2800" dirty="0" err="1">
                <a:solidFill>
                  <a:srgbClr val="2C61A1"/>
                </a:solidFill>
                <a:latin typeface="Verdana" panose="020B0604030504040204" pitchFamily="34" charset="0"/>
                <a:ea typeface="Verdana" panose="020B0604030504040204" pitchFamily="34" charset="0"/>
                <a:cs typeface="Lato"/>
                <a:sym typeface="Lato"/>
              </a:rPr>
              <a:t>elementos</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prosódicos</a:t>
            </a:r>
            <a:r>
              <a:rPr lang="en-US" sz="2800" dirty="0">
                <a:solidFill>
                  <a:srgbClr val="2C61A1"/>
                </a:solidFill>
                <a:latin typeface="Verdana" panose="020B0604030504040204" pitchFamily="34" charset="0"/>
                <a:ea typeface="Verdana" panose="020B0604030504040204" pitchFamily="34" charset="0"/>
                <a:cs typeface="Lato"/>
                <a:sym typeface="Lato"/>
              </a:rPr>
              <a:t> para </a:t>
            </a:r>
            <a:r>
              <a:rPr lang="en-US" sz="2800" dirty="0" err="1">
                <a:solidFill>
                  <a:srgbClr val="2C61A1"/>
                </a:solidFill>
                <a:latin typeface="Verdana" panose="020B0604030504040204" pitchFamily="34" charset="0"/>
                <a:ea typeface="Verdana" panose="020B0604030504040204" pitchFamily="34" charset="0"/>
                <a:cs typeface="Lato"/>
                <a:sym typeface="Lato"/>
              </a:rPr>
              <a:t>interpretar</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el</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contenido</a:t>
            </a:r>
            <a:r>
              <a:rPr lang="en-US" sz="2800" dirty="0">
                <a:solidFill>
                  <a:srgbClr val="2C61A1"/>
                </a:solidFill>
                <a:latin typeface="Verdana" panose="020B0604030504040204" pitchFamily="34" charset="0"/>
                <a:ea typeface="Verdana" panose="020B0604030504040204" pitchFamily="34" charset="0"/>
                <a:cs typeface="Lato"/>
                <a:sym typeface="Lato"/>
              </a:rPr>
              <a:t> del </a:t>
            </a:r>
            <a:r>
              <a:rPr lang="en-US" sz="2800" dirty="0" err="1">
                <a:solidFill>
                  <a:srgbClr val="2C61A1"/>
                </a:solidFill>
                <a:latin typeface="Verdana" panose="020B0604030504040204" pitchFamily="34" charset="0"/>
                <a:ea typeface="Verdana" panose="020B0604030504040204" pitchFamily="34" charset="0"/>
                <a:cs typeface="Lato"/>
                <a:sym typeface="Lato"/>
              </a:rPr>
              <a:t>texto</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como</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entonación</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volumen</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pausas</a:t>
            </a:r>
            <a:r>
              <a:rPr lang="en-US" sz="2800" dirty="0">
                <a:solidFill>
                  <a:srgbClr val="2C61A1"/>
                </a:solidFill>
                <a:latin typeface="Verdana" panose="020B0604030504040204" pitchFamily="34" charset="0"/>
                <a:ea typeface="Verdana" panose="020B0604030504040204" pitchFamily="34" charset="0"/>
                <a:cs typeface="Lato"/>
                <a:sym typeface="Lato"/>
              </a:rPr>
              <a:t>, entre </a:t>
            </a:r>
            <a:r>
              <a:rPr lang="en-US" sz="2800" dirty="0" err="1">
                <a:solidFill>
                  <a:srgbClr val="2C61A1"/>
                </a:solidFill>
                <a:latin typeface="Verdana" panose="020B0604030504040204" pitchFamily="34" charset="0"/>
                <a:ea typeface="Verdana" panose="020B0604030504040204" pitchFamily="34" charset="0"/>
                <a:cs typeface="Lato"/>
                <a:sym typeface="Lato"/>
              </a:rPr>
              <a:t>otros</a:t>
            </a:r>
            <a:r>
              <a:rPr lang="en-US" sz="2800" dirty="0">
                <a:solidFill>
                  <a:srgbClr val="2C61A1"/>
                </a:solidFill>
                <a:latin typeface="Verdana" panose="020B0604030504040204" pitchFamily="34" charset="0"/>
                <a:ea typeface="Verdana" panose="020B0604030504040204" pitchFamily="34" charset="0"/>
                <a:cs typeface="Lato"/>
                <a:sym typeface="Lato"/>
              </a:rPr>
              <a:t>.</a:t>
            </a:r>
            <a:endParaRPr sz="2800" dirty="0">
              <a:solidFill>
                <a:srgbClr val="2C61A1"/>
              </a:solidFill>
              <a:latin typeface="Verdana" panose="020B0604030504040204" pitchFamily="34" charset="0"/>
              <a:ea typeface="Verdana" panose="020B0604030504040204" pitchFamily="34" charset="0"/>
              <a:cs typeface="Lato"/>
              <a:sym typeface="Lato"/>
            </a:endParaRPr>
          </a:p>
        </p:txBody>
      </p:sp>
      <p:grpSp>
        <p:nvGrpSpPr>
          <p:cNvPr id="4" name="Grupo 3">
            <a:extLst>
              <a:ext uri="{FF2B5EF4-FFF2-40B4-BE49-F238E27FC236}">
                <a16:creationId xmlns:a16="http://schemas.microsoft.com/office/drawing/2014/main" id="{DDB63BE9-34B1-7ED0-292A-1B3F6BEECA16}"/>
              </a:ext>
            </a:extLst>
          </p:cNvPr>
          <p:cNvGrpSpPr/>
          <p:nvPr/>
        </p:nvGrpSpPr>
        <p:grpSpPr>
          <a:xfrm>
            <a:off x="1035342" y="8564883"/>
            <a:ext cx="753487" cy="193823"/>
            <a:chOff x="998334" y="8461829"/>
            <a:chExt cx="753487" cy="193823"/>
          </a:xfrm>
        </p:grpSpPr>
        <p:sp>
          <p:nvSpPr>
            <p:cNvPr id="5" name="Rectángulo 4">
              <a:extLst>
                <a:ext uri="{FF2B5EF4-FFF2-40B4-BE49-F238E27FC236}">
                  <a16:creationId xmlns:a16="http://schemas.microsoft.com/office/drawing/2014/main" id="{10C396A1-AD3D-9A7A-6C55-D0EB66202DA4}"/>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01B2036B-EE75-45D7-F181-7593D250D0FC}"/>
                </a:ext>
              </a:extLst>
            </p:cNvPr>
            <p:cNvSpPr/>
            <p:nvPr/>
          </p:nvSpPr>
          <p:spPr>
            <a:xfrm>
              <a:off x="119427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7904F1C8-EABE-69C7-46E3-25803C1D0DE1}"/>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4519F100-D73D-B54D-8C59-37C88B3A31F4}"/>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CuadroTexto 16">
            <a:extLst>
              <a:ext uri="{FF2B5EF4-FFF2-40B4-BE49-F238E27FC236}">
                <a16:creationId xmlns:a16="http://schemas.microsoft.com/office/drawing/2014/main" id="{271BE509-F7F5-A20E-05E2-C98E7DCE1A51}"/>
              </a:ext>
            </a:extLst>
          </p:cNvPr>
          <p:cNvSpPr txBox="1"/>
          <p:nvPr/>
        </p:nvSpPr>
        <p:spPr>
          <a:xfrm>
            <a:off x="2317695" y="926014"/>
            <a:ext cx="10774698"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a:t>
            </a:r>
            <a:r>
              <a:rPr kumimoji="0" lang="en-US" sz="4000" b="1" i="0" u="none" strike="noStrike" kern="1200" cap="none" spc="0" normalizeH="0" baseline="0" noProof="0" dirty="0" err="1">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Qué</a:t>
            </a:r>
            <a:r>
              <a:rPr kumimoji="0" lang="en-US" sz="4000" b="1" i="0" u="none" strike="noStrike" kern="1200" cap="none" spc="0" normalizeH="0" baseline="0" noProof="0" dirty="0">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 es </a:t>
            </a:r>
            <a:r>
              <a:rPr lang="en-US" sz="4000" b="1" dirty="0">
                <a:solidFill>
                  <a:srgbClr val="2C61A1"/>
                </a:solidFill>
                <a:latin typeface="Verdana" panose="020B0604030504040204" pitchFamily="34" charset="0"/>
                <a:ea typeface="Verdana" panose="020B0604030504040204" pitchFamily="34" charset="0"/>
                <a:cs typeface="Museo Sans Bold"/>
                <a:sym typeface="Museo Sans Bold"/>
              </a:rPr>
              <a:t>la f</a:t>
            </a:r>
            <a:r>
              <a:rPr kumimoji="0" lang="en-US" sz="4000" b="1" i="0" u="none" strike="noStrike" kern="1200" cap="none" spc="0" normalizeH="0" baseline="0" noProof="0" dirty="0" err="1">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luidez</a:t>
            </a:r>
            <a:r>
              <a:rPr kumimoji="0" lang="en-US" sz="4000" b="1" i="0" u="none" strike="noStrike" kern="1200" cap="none" spc="0" normalizeH="0" baseline="0" noProof="0" dirty="0">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 de la </a:t>
            </a:r>
            <a:r>
              <a:rPr kumimoji="0" lang="en-US" sz="4000" b="1" i="0" u="none" strike="noStrike" kern="1200" cap="none" spc="0" normalizeH="0" baseline="0" noProof="0" dirty="0" err="1">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lectura</a:t>
            </a:r>
            <a:r>
              <a:rPr kumimoji="0" lang="en-US" sz="4000" b="1" i="0" u="none" strike="noStrike" kern="1200" cap="none" spc="0" normalizeH="0" baseline="0" noProof="0" dirty="0">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a:t>
            </a:r>
            <a:endParaRPr lang="es-ES" sz="4000" dirty="0">
              <a:solidFill>
                <a:srgbClr val="2C61A1"/>
              </a:solidFill>
              <a:latin typeface="Verdana" panose="020B0604030504040204" pitchFamily="34" charset="0"/>
              <a:ea typeface="Verdana" panose="020B0604030504040204" pitchFamily="34" charset="0"/>
            </a:endParaRPr>
          </a:p>
        </p:txBody>
      </p:sp>
      <p:sp>
        <p:nvSpPr>
          <p:cNvPr id="18" name="CuadroTexto 17">
            <a:extLst>
              <a:ext uri="{FF2B5EF4-FFF2-40B4-BE49-F238E27FC236}">
                <a16:creationId xmlns:a16="http://schemas.microsoft.com/office/drawing/2014/main" id="{FACF0D82-CD2B-B211-48ED-0F3A32FFCA2E}"/>
              </a:ext>
            </a:extLst>
          </p:cNvPr>
          <p:cNvSpPr txBox="1"/>
          <p:nvPr/>
        </p:nvSpPr>
        <p:spPr>
          <a:xfrm>
            <a:off x="5872427" y="2740109"/>
            <a:ext cx="3665233" cy="707886"/>
          </a:xfrm>
          <a:prstGeom prst="rect">
            <a:avLst/>
          </a:prstGeom>
          <a:noFill/>
        </p:spPr>
        <p:txBody>
          <a:bodyPr wrap="square" rtlCol="0">
            <a:spAutoFit/>
          </a:bodyPr>
          <a:lstStyle/>
          <a:p>
            <a:r>
              <a:rPr kumimoji="0" lang="en-US" sz="4000" b="1" i="0" u="none" strike="noStrike" kern="1200" cap="none" spc="0" normalizeH="0" baseline="0" noProof="0" dirty="0" err="1">
                <a:ln>
                  <a:noFill/>
                </a:ln>
                <a:solidFill>
                  <a:srgbClr val="E34C62"/>
                </a:solidFill>
                <a:effectLst/>
                <a:uLnTx/>
                <a:uFillTx/>
                <a:latin typeface="Verdana" panose="020B0604030504040204" pitchFamily="34" charset="0"/>
                <a:ea typeface="Verdana" panose="020B0604030504040204" pitchFamily="34" charset="0"/>
                <a:cs typeface="Museo Sans Bold"/>
                <a:sym typeface="Museo Sans Bold"/>
              </a:rPr>
              <a:t>expresión</a:t>
            </a:r>
            <a:endParaRPr lang="es-ES" sz="4000" dirty="0">
              <a:solidFill>
                <a:srgbClr val="E34C62"/>
              </a:solidFill>
              <a:latin typeface="Verdana" panose="020B0604030504040204" pitchFamily="34" charset="0"/>
              <a:ea typeface="Verdana" panose="020B0604030504040204" pitchFamily="34" charset="0"/>
            </a:endParaRPr>
          </a:p>
        </p:txBody>
      </p:sp>
      <p:sp>
        <p:nvSpPr>
          <p:cNvPr id="19" name="CuadroTexto 18">
            <a:extLst>
              <a:ext uri="{FF2B5EF4-FFF2-40B4-BE49-F238E27FC236}">
                <a16:creationId xmlns:a16="http://schemas.microsoft.com/office/drawing/2014/main" id="{4F1C97A5-59F6-E641-CFD9-34359641A3C0}"/>
              </a:ext>
            </a:extLst>
          </p:cNvPr>
          <p:cNvSpPr txBox="1"/>
          <p:nvPr/>
        </p:nvSpPr>
        <p:spPr>
          <a:xfrm>
            <a:off x="5872427" y="4836949"/>
            <a:ext cx="3665233" cy="707886"/>
          </a:xfrm>
          <a:prstGeom prst="rect">
            <a:avLst/>
          </a:prstGeom>
          <a:noFill/>
        </p:spPr>
        <p:txBody>
          <a:bodyPr wrap="square" rtlCol="0">
            <a:spAutoFit/>
          </a:bodyPr>
          <a:lstStyle/>
          <a:p>
            <a:r>
              <a:rPr kumimoji="0" lang="en-US" sz="4000" b="1" i="0" u="none" strike="noStrike" kern="1200" cap="none" spc="0" normalizeH="0" baseline="0" noProof="0" dirty="0" err="1">
                <a:ln>
                  <a:noFill/>
                </a:ln>
                <a:solidFill>
                  <a:srgbClr val="39B995"/>
                </a:solidFill>
                <a:effectLst/>
                <a:uLnTx/>
                <a:uFillTx/>
                <a:latin typeface="Verdana" panose="020B0604030504040204" pitchFamily="34" charset="0"/>
                <a:ea typeface="Verdana" panose="020B0604030504040204" pitchFamily="34" charset="0"/>
                <a:cs typeface="Museo Sans Bold"/>
                <a:sym typeface="Museo Sans Bold"/>
              </a:rPr>
              <a:t>velocidad</a:t>
            </a:r>
            <a:endParaRPr lang="es-ES" sz="4000" dirty="0">
              <a:solidFill>
                <a:srgbClr val="39B995"/>
              </a:solidFill>
              <a:latin typeface="Verdana" panose="020B0604030504040204" pitchFamily="34" charset="0"/>
              <a:ea typeface="Verdana" panose="020B0604030504040204" pitchFamily="34" charset="0"/>
            </a:endParaRPr>
          </a:p>
        </p:txBody>
      </p:sp>
      <p:sp>
        <p:nvSpPr>
          <p:cNvPr id="20" name="CuadroTexto 19">
            <a:extLst>
              <a:ext uri="{FF2B5EF4-FFF2-40B4-BE49-F238E27FC236}">
                <a16:creationId xmlns:a16="http://schemas.microsoft.com/office/drawing/2014/main" id="{EBFBDE9E-DBF6-1E2E-161C-C319677CAE88}"/>
              </a:ext>
            </a:extLst>
          </p:cNvPr>
          <p:cNvSpPr txBox="1"/>
          <p:nvPr/>
        </p:nvSpPr>
        <p:spPr>
          <a:xfrm>
            <a:off x="5872427" y="6984961"/>
            <a:ext cx="3119742" cy="707886"/>
          </a:xfrm>
          <a:prstGeom prst="rect">
            <a:avLst/>
          </a:prstGeom>
          <a:noFill/>
        </p:spPr>
        <p:txBody>
          <a:bodyPr wrap="square" rtlCol="0">
            <a:spAutoFit/>
          </a:bodyPr>
          <a:lstStyle/>
          <a:p>
            <a:r>
              <a:rPr kumimoji="0" lang="en-US" sz="4000" b="1" i="0" u="none" strike="noStrike" kern="1200" cap="none" spc="0" normalizeH="0" baseline="0" noProof="0" dirty="0" err="1">
                <a:ln>
                  <a:noFill/>
                </a:ln>
                <a:solidFill>
                  <a:srgbClr val="FFA000"/>
                </a:solidFill>
                <a:effectLst/>
                <a:uLnTx/>
                <a:uFillTx/>
                <a:latin typeface="Verdana" panose="020B0604030504040204" pitchFamily="34" charset="0"/>
                <a:ea typeface="Verdana" panose="020B0604030504040204" pitchFamily="34" charset="0"/>
                <a:cs typeface="Museo Sans Bold"/>
                <a:sym typeface="Museo Sans Bold"/>
              </a:rPr>
              <a:t>precisión</a:t>
            </a:r>
            <a:endParaRPr lang="es-ES" sz="4000" dirty="0">
              <a:solidFill>
                <a:srgbClr val="FFA000"/>
              </a:solidFill>
              <a:latin typeface="Verdana" panose="020B0604030504040204" pitchFamily="34" charset="0"/>
              <a:ea typeface="Verdana" panose="020B0604030504040204" pitchFamily="34" charset="0"/>
            </a:endParaRPr>
          </a:p>
        </p:txBody>
      </p:sp>
      <p:sp>
        <p:nvSpPr>
          <p:cNvPr id="21" name="Google Shape;129;p5">
            <a:extLst>
              <a:ext uri="{FF2B5EF4-FFF2-40B4-BE49-F238E27FC236}">
                <a16:creationId xmlns:a16="http://schemas.microsoft.com/office/drawing/2014/main" id="{3F3953B6-3DFF-418F-8CF5-1E6AD60D7600}"/>
              </a:ext>
            </a:extLst>
          </p:cNvPr>
          <p:cNvSpPr txBox="1"/>
          <p:nvPr/>
        </p:nvSpPr>
        <p:spPr>
          <a:xfrm>
            <a:off x="5589639" y="4495731"/>
            <a:ext cx="11518490" cy="1549142"/>
          </a:xfrm>
          <a:prstGeom prst="rect">
            <a:avLst/>
          </a:prstGeom>
          <a:noFill/>
          <a:ln>
            <a:noFill/>
          </a:ln>
        </p:spPr>
        <p:txBody>
          <a:bodyPr spcFirstLastPara="1" wrap="square" lIns="0" tIns="0" rIns="0" bIns="0" anchor="t" anchorCtr="0">
            <a:spAutoFit/>
          </a:bodyPr>
          <a:lstStyle/>
          <a:p>
            <a:pPr marL="457200" marR="0" lvl="0" indent="-469836" algn="l" rtl="0">
              <a:lnSpc>
                <a:spcPct val="150000"/>
              </a:lnSpc>
              <a:spcBef>
                <a:spcPts val="1000"/>
              </a:spcBef>
              <a:spcAft>
                <a:spcPts val="1000"/>
              </a:spcAft>
              <a:buClr>
                <a:srgbClr val="FFFFFF"/>
              </a:buClr>
              <a:buSzPts val="3799"/>
              <a:buFont typeface="Lato"/>
              <a:buChar char="●"/>
            </a:pPr>
            <a:r>
              <a:rPr lang="en-US" sz="2800" dirty="0" err="1">
                <a:solidFill>
                  <a:srgbClr val="2C61A1"/>
                </a:solidFill>
                <a:latin typeface="Verdana" panose="020B0604030504040204" pitchFamily="34" charset="0"/>
                <a:ea typeface="Verdana" panose="020B0604030504040204" pitchFamily="34" charset="0"/>
                <a:cs typeface="Lato"/>
                <a:sym typeface="Lato"/>
              </a:rPr>
              <a:t>Decodificar</a:t>
            </a:r>
            <a:r>
              <a:rPr lang="en-US" sz="2800" dirty="0">
                <a:solidFill>
                  <a:srgbClr val="2C61A1"/>
                </a:solidFill>
                <a:latin typeface="Verdana" panose="020B0604030504040204" pitchFamily="34" charset="0"/>
                <a:ea typeface="Verdana" panose="020B0604030504040204" pitchFamily="34" charset="0"/>
                <a:cs typeface="Lato"/>
                <a:sym typeface="Lato"/>
              </a:rPr>
              <a:t> sin </a:t>
            </a:r>
            <a:r>
              <a:rPr lang="en-US" sz="2800" dirty="0" err="1">
                <a:solidFill>
                  <a:srgbClr val="2C61A1"/>
                </a:solidFill>
                <a:latin typeface="Verdana" panose="020B0604030504040204" pitchFamily="34" charset="0"/>
                <a:ea typeface="Verdana" panose="020B0604030504040204" pitchFamily="34" charset="0"/>
                <a:cs typeface="Lato"/>
                <a:sym typeface="Lato"/>
              </a:rPr>
              <a:t>premeditación</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por</a:t>
            </a:r>
            <a:r>
              <a:rPr lang="en-US" sz="2800" dirty="0">
                <a:solidFill>
                  <a:srgbClr val="2C61A1"/>
                </a:solidFill>
                <a:latin typeface="Verdana" panose="020B0604030504040204" pitchFamily="34" charset="0"/>
                <a:ea typeface="Verdana" panose="020B0604030504040204" pitchFamily="34" charset="0"/>
                <a:cs typeface="Lato"/>
                <a:sym typeface="Lato"/>
              </a:rPr>
              <a:t> lo que no hay </a:t>
            </a:r>
            <a:r>
              <a:rPr lang="en-US" sz="2800" dirty="0" err="1">
                <a:solidFill>
                  <a:srgbClr val="2C61A1"/>
                </a:solidFill>
                <a:latin typeface="Verdana" panose="020B0604030504040204" pitchFamily="34" charset="0"/>
                <a:ea typeface="Verdana" panose="020B0604030504040204" pitchFamily="34" charset="0"/>
                <a:cs typeface="Lato"/>
                <a:sym typeface="Lato"/>
              </a:rPr>
              <a:t>detenciones</a:t>
            </a:r>
            <a:r>
              <a:rPr lang="en-US" sz="2800" dirty="0">
                <a:solidFill>
                  <a:srgbClr val="2C61A1"/>
                </a:solidFill>
                <a:latin typeface="Verdana" panose="020B0604030504040204" pitchFamily="34" charset="0"/>
                <a:ea typeface="Verdana" panose="020B0604030504040204" pitchFamily="34" charset="0"/>
                <a:cs typeface="Lato"/>
                <a:sym typeface="Lato"/>
              </a:rPr>
              <a:t> entre </a:t>
            </a:r>
            <a:r>
              <a:rPr lang="en-US" sz="2800" dirty="0" err="1">
                <a:solidFill>
                  <a:srgbClr val="2C61A1"/>
                </a:solidFill>
                <a:latin typeface="Verdana" panose="020B0604030504040204" pitchFamily="34" charset="0"/>
                <a:ea typeface="Verdana" panose="020B0604030504040204" pitchFamily="34" charset="0"/>
                <a:cs typeface="Lato"/>
                <a:sym typeface="Lato"/>
              </a:rPr>
              <a:t>cada</a:t>
            </a:r>
            <a:r>
              <a:rPr lang="en-US" sz="2800" dirty="0">
                <a:solidFill>
                  <a:srgbClr val="2C61A1"/>
                </a:solidFill>
                <a:latin typeface="Verdana" panose="020B0604030504040204" pitchFamily="34" charset="0"/>
                <a:ea typeface="Verdana" panose="020B0604030504040204" pitchFamily="34" charset="0"/>
                <a:cs typeface="Lato"/>
                <a:sym typeface="Lato"/>
              </a:rPr>
              <a:t> palabra.</a:t>
            </a:r>
            <a:endParaRPr sz="2800" dirty="0">
              <a:solidFill>
                <a:srgbClr val="2C61A1"/>
              </a:solidFill>
              <a:latin typeface="Verdana" panose="020B0604030504040204" pitchFamily="34" charset="0"/>
              <a:ea typeface="Verdana" panose="020B0604030504040204" pitchFamily="34" charset="0"/>
              <a:cs typeface="Lato"/>
              <a:sym typeface="Lato"/>
            </a:endParaRPr>
          </a:p>
        </p:txBody>
      </p:sp>
      <p:sp>
        <p:nvSpPr>
          <p:cNvPr id="22" name="Google Shape;129;p5">
            <a:extLst>
              <a:ext uri="{FF2B5EF4-FFF2-40B4-BE49-F238E27FC236}">
                <a16:creationId xmlns:a16="http://schemas.microsoft.com/office/drawing/2014/main" id="{C718C77E-9020-884E-0AED-6558872316F9}"/>
              </a:ext>
            </a:extLst>
          </p:cNvPr>
          <p:cNvSpPr txBox="1"/>
          <p:nvPr/>
        </p:nvSpPr>
        <p:spPr>
          <a:xfrm>
            <a:off x="5589639" y="6541891"/>
            <a:ext cx="10618838" cy="1549142"/>
          </a:xfrm>
          <a:prstGeom prst="rect">
            <a:avLst/>
          </a:prstGeom>
          <a:noFill/>
          <a:ln>
            <a:noFill/>
          </a:ln>
        </p:spPr>
        <p:txBody>
          <a:bodyPr spcFirstLastPara="1" wrap="square" lIns="0" tIns="0" rIns="0" bIns="0" anchor="t" anchorCtr="0">
            <a:spAutoFit/>
          </a:bodyPr>
          <a:lstStyle/>
          <a:p>
            <a:pPr marL="457200" marR="0" lvl="0" indent="-469836" algn="l" rtl="0">
              <a:lnSpc>
                <a:spcPct val="150000"/>
              </a:lnSpc>
              <a:spcBef>
                <a:spcPts val="1000"/>
              </a:spcBef>
              <a:spcAft>
                <a:spcPts val="1000"/>
              </a:spcAft>
              <a:buClr>
                <a:srgbClr val="FFFFFF"/>
              </a:buClr>
              <a:buSzPts val="3799"/>
              <a:buFont typeface="Lato"/>
              <a:buChar char="●"/>
            </a:pPr>
            <a:r>
              <a:rPr lang="en-US" sz="2800" dirty="0" err="1">
                <a:solidFill>
                  <a:srgbClr val="2C61A1"/>
                </a:solidFill>
                <a:latin typeface="Verdana" panose="020B0604030504040204" pitchFamily="34" charset="0"/>
                <a:ea typeface="Verdana" panose="020B0604030504040204" pitchFamily="34" charset="0"/>
                <a:cs typeface="Lato"/>
                <a:sym typeface="Lato"/>
              </a:rPr>
              <a:t>Decodificar</a:t>
            </a:r>
            <a:r>
              <a:rPr lang="en-US" sz="2800" dirty="0">
                <a:solidFill>
                  <a:srgbClr val="2C61A1"/>
                </a:solidFill>
                <a:latin typeface="Verdana" panose="020B0604030504040204" pitchFamily="34" charset="0"/>
                <a:ea typeface="Verdana" panose="020B0604030504040204" pitchFamily="34" charset="0"/>
                <a:cs typeface="Lato"/>
                <a:sym typeface="Lato"/>
              </a:rPr>
              <a:t> con </a:t>
            </a:r>
            <a:r>
              <a:rPr lang="en-US" sz="2800" dirty="0" err="1">
                <a:solidFill>
                  <a:srgbClr val="2C61A1"/>
                </a:solidFill>
                <a:latin typeface="Verdana" panose="020B0604030504040204" pitchFamily="34" charset="0"/>
                <a:ea typeface="Verdana" panose="020B0604030504040204" pitchFamily="34" charset="0"/>
                <a:cs typeface="Lato"/>
                <a:sym typeface="Lato"/>
              </a:rPr>
              <a:t>exactitud</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cada</a:t>
            </a:r>
            <a:r>
              <a:rPr lang="en-US" sz="2800" dirty="0">
                <a:solidFill>
                  <a:srgbClr val="2C61A1"/>
                </a:solidFill>
                <a:latin typeface="Verdana" panose="020B0604030504040204" pitchFamily="34" charset="0"/>
                <a:ea typeface="Verdana" panose="020B0604030504040204" pitchFamily="34" charset="0"/>
                <a:cs typeface="Lato"/>
                <a:sym typeface="Lato"/>
              </a:rPr>
              <a:t> palabra del </a:t>
            </a:r>
            <a:r>
              <a:rPr lang="en-US" sz="2800" dirty="0" err="1">
                <a:solidFill>
                  <a:srgbClr val="2C61A1"/>
                </a:solidFill>
                <a:latin typeface="Verdana" panose="020B0604030504040204" pitchFamily="34" charset="0"/>
                <a:ea typeface="Verdana" panose="020B0604030504040204" pitchFamily="34" charset="0"/>
                <a:cs typeface="Lato"/>
                <a:sym typeface="Lato"/>
              </a:rPr>
              <a:t>texto</a:t>
            </a:r>
            <a:r>
              <a:rPr lang="en-US" sz="2800" dirty="0">
                <a:solidFill>
                  <a:srgbClr val="2C61A1"/>
                </a:solidFill>
                <a:latin typeface="Verdana" panose="020B0604030504040204" pitchFamily="34" charset="0"/>
                <a:ea typeface="Verdana" panose="020B0604030504040204" pitchFamily="34" charset="0"/>
                <a:cs typeface="Lato"/>
                <a:sym typeface="Lato"/>
              </a:rPr>
              <a:t>, sin </a:t>
            </a:r>
            <a:r>
              <a:rPr lang="en-US" sz="2800" dirty="0" err="1">
                <a:solidFill>
                  <a:srgbClr val="2C61A1"/>
                </a:solidFill>
                <a:latin typeface="Verdana" panose="020B0604030504040204" pitchFamily="34" charset="0"/>
                <a:ea typeface="Verdana" panose="020B0604030504040204" pitchFamily="34" charset="0"/>
                <a:cs typeface="Lato"/>
                <a:sym typeface="Lato"/>
              </a:rPr>
              <a:t>modificarlas</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agregar</a:t>
            </a:r>
            <a:r>
              <a:rPr lang="en-US" sz="2800" dirty="0">
                <a:solidFill>
                  <a:srgbClr val="2C61A1"/>
                </a:solidFill>
                <a:latin typeface="Verdana" panose="020B0604030504040204" pitchFamily="34" charset="0"/>
                <a:ea typeface="Verdana" panose="020B0604030504040204" pitchFamily="34" charset="0"/>
                <a:cs typeface="Lato"/>
                <a:sym typeface="Lato"/>
              </a:rPr>
              <a:t> u </a:t>
            </a:r>
            <a:r>
              <a:rPr lang="en-US" sz="2800" dirty="0" err="1">
                <a:solidFill>
                  <a:srgbClr val="2C61A1"/>
                </a:solidFill>
                <a:latin typeface="Verdana" panose="020B0604030504040204" pitchFamily="34" charset="0"/>
                <a:ea typeface="Verdana" panose="020B0604030504040204" pitchFamily="34" charset="0"/>
                <a:cs typeface="Lato"/>
                <a:sym typeface="Lato"/>
              </a:rPr>
              <a:t>omitir</a:t>
            </a:r>
            <a:r>
              <a:rPr lang="en-US" sz="2800" dirty="0">
                <a:solidFill>
                  <a:srgbClr val="2C61A1"/>
                </a:solidFill>
                <a:latin typeface="Verdana" panose="020B0604030504040204" pitchFamily="34" charset="0"/>
                <a:ea typeface="Verdana" panose="020B0604030504040204" pitchFamily="34" charset="0"/>
                <a:cs typeface="Lato"/>
                <a:sym typeface="Lato"/>
              </a:rPr>
              <a:t> </a:t>
            </a:r>
            <a:r>
              <a:rPr lang="en-US" sz="2800" dirty="0" err="1">
                <a:solidFill>
                  <a:srgbClr val="2C61A1"/>
                </a:solidFill>
                <a:latin typeface="Verdana" panose="020B0604030504040204" pitchFamily="34" charset="0"/>
                <a:ea typeface="Verdana" panose="020B0604030504040204" pitchFamily="34" charset="0"/>
                <a:cs typeface="Lato"/>
                <a:sym typeface="Lato"/>
              </a:rPr>
              <a:t>alguna</a:t>
            </a:r>
            <a:r>
              <a:rPr lang="en-US" sz="2800" dirty="0">
                <a:solidFill>
                  <a:srgbClr val="2C61A1"/>
                </a:solidFill>
                <a:latin typeface="Verdana" panose="020B0604030504040204" pitchFamily="34" charset="0"/>
                <a:ea typeface="Verdana" panose="020B0604030504040204" pitchFamily="34" charset="0"/>
                <a:cs typeface="Lato"/>
                <a:sym typeface="Lato"/>
              </a:rPr>
              <a:t>.</a:t>
            </a:r>
            <a:endParaRPr sz="2800" dirty="0">
              <a:solidFill>
                <a:srgbClr val="2C61A1"/>
              </a:solidFill>
              <a:latin typeface="Verdana" panose="020B0604030504040204" pitchFamily="34" charset="0"/>
              <a:ea typeface="Verdana" panose="020B0604030504040204" pitchFamily="34" charset="0"/>
              <a:cs typeface="Lato"/>
              <a:sym typeface="Lato"/>
            </a:endParaRPr>
          </a:p>
        </p:txBody>
      </p:sp>
      <p:pic>
        <p:nvPicPr>
          <p:cNvPr id="26" name="Gráfico 25">
            <a:extLst>
              <a:ext uri="{FF2B5EF4-FFF2-40B4-BE49-F238E27FC236}">
                <a16:creationId xmlns:a16="http://schemas.microsoft.com/office/drawing/2014/main" id="{E212442E-8723-B829-22A9-E3F8250461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0289" y="2476415"/>
            <a:ext cx="1896326" cy="1271683"/>
          </a:xfrm>
          <a:prstGeom prst="rect">
            <a:avLst/>
          </a:prstGeom>
        </p:spPr>
      </p:pic>
      <p:pic>
        <p:nvPicPr>
          <p:cNvPr id="9" name="Gráfico 8">
            <a:extLst>
              <a:ext uri="{FF2B5EF4-FFF2-40B4-BE49-F238E27FC236}">
                <a16:creationId xmlns:a16="http://schemas.microsoft.com/office/drawing/2014/main" id="{178D094A-122E-044A-B450-6D4EB739BB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9769" y="4495731"/>
            <a:ext cx="1372757" cy="1518266"/>
          </a:xfrm>
          <a:prstGeom prst="rect">
            <a:avLst/>
          </a:prstGeom>
        </p:spPr>
      </p:pic>
      <p:pic>
        <p:nvPicPr>
          <p:cNvPr id="11" name="Gráfico 10">
            <a:extLst>
              <a:ext uri="{FF2B5EF4-FFF2-40B4-BE49-F238E27FC236}">
                <a16:creationId xmlns:a16="http://schemas.microsoft.com/office/drawing/2014/main" id="{336FD664-B06F-496A-82CA-7B1CDD8883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3610" y="6564333"/>
            <a:ext cx="1357367" cy="1549142"/>
          </a:xfrm>
          <a:prstGeom prst="rect">
            <a:avLst/>
          </a:prstGeom>
        </p:spPr>
      </p:pic>
    </p:spTree>
    <p:extLst>
      <p:ext uri="{BB962C8B-B14F-4D97-AF65-F5344CB8AC3E}">
        <p14:creationId xmlns:p14="http://schemas.microsoft.com/office/powerpoint/2010/main" val="5821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childTnLst>
                                </p:cTn>
                              </p:par>
                            </p:childTnLst>
                          </p:cTn>
                        </p:par>
                        <p:par>
                          <p:cTn id="28" fill="hold">
                            <p:stCondLst>
                              <p:cond delay="4250"/>
                            </p:stCondLst>
                            <p:childTnLst>
                              <p:par>
                                <p:cTn id="29" presetID="10" presetClass="exit" presetSubtype="0" fill="hold" nodeType="after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par>
                          <p:cTn id="32" fill="hold">
                            <p:stCondLst>
                              <p:cond delay="4750"/>
                            </p:stCondLst>
                            <p:childTnLst>
                              <p:par>
                                <p:cTn id="33" presetID="42" presetClass="path" presetSubtype="0" accel="50000" decel="50000" fill="hold" grpId="1" nodeType="afterEffect">
                                  <p:stCondLst>
                                    <p:cond delay="0"/>
                                  </p:stCondLst>
                                  <p:childTnLst>
                                    <p:animMotion origin="layout" path="M 2.63889E-6 -1.60494E-6 L -0.19384 0.0017 " pathEditMode="relative" rAng="0" ptsTypes="AA">
                                      <p:cBhvr>
                                        <p:cTn id="34" dur="2000" fill="hold"/>
                                        <p:tgtEl>
                                          <p:spTgt spid="18"/>
                                        </p:tgtEl>
                                        <p:attrNameLst>
                                          <p:attrName>ppt_x</p:attrName>
                                          <p:attrName>ppt_y</p:attrName>
                                        </p:attrNameLst>
                                      </p:cBhvr>
                                      <p:rCtr x="-9696" y="77"/>
                                    </p:animMotion>
                                  </p:childTnLst>
                                </p:cTn>
                              </p:par>
                            </p:childTnLst>
                          </p:cTn>
                        </p:par>
                        <p:par>
                          <p:cTn id="35" fill="hold">
                            <p:stCondLst>
                              <p:cond delay="6750"/>
                            </p:stCondLst>
                            <p:childTnLst>
                              <p:par>
                                <p:cTn id="36" presetID="10" presetClass="entr" presetSubtype="0" fill="hold" grpId="0"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500"/>
                                        <p:tgtEl>
                                          <p:spTgt spid="1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par>
                          <p:cTn id="44" fill="hold">
                            <p:stCondLst>
                              <p:cond delay="500"/>
                            </p:stCondLst>
                            <p:childTnLst>
                              <p:par>
                                <p:cTn id="45" presetID="42" presetClass="path" presetSubtype="0" accel="50000" decel="50000" fill="hold" grpId="1" nodeType="afterEffect">
                                  <p:stCondLst>
                                    <p:cond delay="0"/>
                                  </p:stCondLst>
                                  <p:childTnLst>
                                    <p:animMotion origin="layout" path="M 2.63889E-6 -0.00077 L -0.20044 -0.00463 " pathEditMode="relative" rAng="0" ptsTypes="AA">
                                      <p:cBhvr>
                                        <p:cTn id="46" dur="2000" fill="hold"/>
                                        <p:tgtEl>
                                          <p:spTgt spid="19"/>
                                        </p:tgtEl>
                                        <p:attrNameLst>
                                          <p:attrName>ppt_x</p:attrName>
                                          <p:attrName>ppt_y</p:attrName>
                                        </p:attrNameLst>
                                      </p:cBhvr>
                                      <p:rCtr x="-10026" y="-201"/>
                                    </p:animMotion>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par>
                          <p:cTn id="56" fill="hold">
                            <p:stCondLst>
                              <p:cond delay="500"/>
                            </p:stCondLst>
                            <p:childTnLst>
                              <p:par>
                                <p:cTn id="57" presetID="42" presetClass="path" presetSubtype="0" accel="50000" decel="50000" fill="hold" grpId="1" nodeType="afterEffect">
                                  <p:stCondLst>
                                    <p:cond delay="0"/>
                                  </p:stCondLst>
                                  <p:childTnLst>
                                    <p:animMotion origin="layout" path="M 3.19444E-6 4.07407E-6 L -0.19132 0.002 " pathEditMode="relative" rAng="0" ptsTypes="AA">
                                      <p:cBhvr>
                                        <p:cTn id="58" dur="2000" fill="hold"/>
                                        <p:tgtEl>
                                          <p:spTgt spid="20"/>
                                        </p:tgtEl>
                                        <p:attrNameLst>
                                          <p:attrName>ppt_x</p:attrName>
                                          <p:attrName>ppt_y</p:attrName>
                                        </p:attrNameLst>
                                      </p:cBhvr>
                                      <p:rCtr x="-9566" y="93"/>
                                    </p:animMotion>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8" grpId="0"/>
      <p:bldP spid="18" grpId="1"/>
      <p:bldP spid="19" grpId="0"/>
      <p:bldP spid="19" grpId="1"/>
      <p:bldP spid="20" grpId="0"/>
      <p:bldP spid="20" grpId="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4555BF87-7A86-E388-0214-79587CDEF25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A1048A4-D9ED-A2AE-1685-3E7250471338}"/>
              </a:ext>
            </a:extLst>
          </p:cNvPr>
          <p:cNvSpPr/>
          <p:nvPr/>
        </p:nvSpPr>
        <p:spPr>
          <a:xfrm>
            <a:off x="0" y="8758706"/>
            <a:ext cx="18288000" cy="1770684"/>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Google Shape;99;p3">
            <a:extLst>
              <a:ext uri="{FF2B5EF4-FFF2-40B4-BE49-F238E27FC236}">
                <a16:creationId xmlns:a16="http://schemas.microsoft.com/office/drawing/2014/main" id="{BDE2E486-2EC8-BD83-470C-4F4C0121A35A}"/>
              </a:ext>
            </a:extLst>
          </p:cNvPr>
          <p:cNvSpPr txBox="1"/>
          <p:nvPr/>
        </p:nvSpPr>
        <p:spPr>
          <a:xfrm>
            <a:off x="0" y="-7223"/>
            <a:ext cx="18288000" cy="3333440"/>
          </a:xfrm>
          <a:custGeom>
            <a:avLst/>
            <a:gdLst>
              <a:gd name="connsiteX0" fmla="*/ 0 w 18288000"/>
              <a:gd name="connsiteY0" fmla="*/ 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0 w 18288000"/>
              <a:gd name="connsiteY4" fmla="*/ 0 h 3333440"/>
              <a:gd name="connsiteX0" fmla="*/ 18288000 w 18288000"/>
              <a:gd name="connsiteY0" fmla="*/ 3333440 h 3333440"/>
              <a:gd name="connsiteX1" fmla="*/ 18288000 w 18288000"/>
              <a:gd name="connsiteY1" fmla="*/ 0 h 3333440"/>
              <a:gd name="connsiteX2" fmla="*/ 18288000 w 18288000"/>
              <a:gd name="connsiteY2" fmla="*/ 3333440 h 3333440"/>
              <a:gd name="connsiteX3" fmla="*/ 0 w 18288000"/>
              <a:gd name="connsiteY3" fmla="*/ 3333440 h 3333440"/>
              <a:gd name="connsiteX4" fmla="*/ 18288000 w 18288000"/>
              <a:gd name="connsiteY4" fmla="*/ 3333440 h 33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3333440">
                <a:moveTo>
                  <a:pt x="18288000" y="3333440"/>
                </a:moveTo>
                <a:lnTo>
                  <a:pt x="18288000" y="0"/>
                </a:lnTo>
                <a:lnTo>
                  <a:pt x="18288000" y="3333440"/>
                </a:lnTo>
                <a:lnTo>
                  <a:pt x="0" y="3333440"/>
                </a:lnTo>
                <a:lnTo>
                  <a:pt x="18288000" y="3333440"/>
                </a:lnTo>
                <a:close/>
              </a:path>
            </a:pathLst>
          </a:cu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4">
            <a:extLst>
              <a:ext uri="{FF2B5EF4-FFF2-40B4-BE49-F238E27FC236}">
                <a16:creationId xmlns:a16="http://schemas.microsoft.com/office/drawing/2014/main" id="{E8BDAA19-23F5-AE6B-929C-079BD44B98F8}"/>
              </a:ext>
            </a:extLst>
          </p:cNvPr>
          <p:cNvSpPr txBox="1"/>
          <p:nvPr/>
        </p:nvSpPr>
        <p:spPr>
          <a:xfrm>
            <a:off x="1019972" y="185921"/>
            <a:ext cx="4227277" cy="286232"/>
          </a:xfrm>
          <a:prstGeom prst="rect">
            <a:avLst/>
          </a:prstGeom>
          <a:noFill/>
          <a:ln>
            <a:noFill/>
          </a:ln>
        </p:spPr>
        <p:txBody>
          <a:bodyPr spcFirstLastPara="1" wrap="square" lIns="0" tIns="0" rIns="0" bIns="0" anchor="t" anchorCtr="0">
            <a:spAutoFit/>
          </a:bodyPr>
          <a:lstStyle/>
          <a:p>
            <a:pPr marL="0" marR="0" lvl="0" indent="0" rtl="0">
              <a:lnSpc>
                <a:spcPct val="93004"/>
              </a:lnSpc>
              <a:spcBef>
                <a:spcPts val="0"/>
              </a:spcBef>
              <a:spcAft>
                <a:spcPts val="0"/>
              </a:spcAft>
              <a:buNone/>
            </a:pPr>
            <a:r>
              <a:rPr lang="en-US" sz="2000" b="1" dirty="0">
                <a:solidFill>
                  <a:srgbClr val="80C7D4"/>
                </a:solidFill>
                <a:latin typeface="Verdana" panose="020B0604030504040204" pitchFamily="34" charset="0"/>
                <a:ea typeface="Verdana" panose="020B0604030504040204" pitchFamily="34" charset="0"/>
                <a:cs typeface="Amaranth"/>
                <a:sym typeface="Amaranth"/>
              </a:rPr>
              <a:t>FLUIDEZ LECTORA</a:t>
            </a:r>
            <a:endParaRPr sz="2000" b="1" dirty="0">
              <a:solidFill>
                <a:srgbClr val="80C7D4"/>
              </a:solidFill>
              <a:latin typeface="Verdana" panose="020B0604030504040204" pitchFamily="34" charset="0"/>
              <a:ea typeface="Verdana" panose="020B0604030504040204" pitchFamily="34" charset="0"/>
              <a:cs typeface="Amaranth"/>
              <a:sym typeface="Amaranth"/>
            </a:endParaRPr>
          </a:p>
        </p:txBody>
      </p:sp>
      <p:sp>
        <p:nvSpPr>
          <p:cNvPr id="129" name="Google Shape;129;p5">
            <a:extLst>
              <a:ext uri="{FF2B5EF4-FFF2-40B4-BE49-F238E27FC236}">
                <a16:creationId xmlns:a16="http://schemas.microsoft.com/office/drawing/2014/main" id="{C3BD8BF2-EAA7-A798-F716-D917B43A8D0A}"/>
              </a:ext>
            </a:extLst>
          </p:cNvPr>
          <p:cNvSpPr txBox="1"/>
          <p:nvPr/>
        </p:nvSpPr>
        <p:spPr>
          <a:xfrm>
            <a:off x="5589639" y="2301573"/>
            <a:ext cx="11267768" cy="1549142"/>
          </a:xfrm>
          <a:prstGeom prst="rect">
            <a:avLst/>
          </a:prstGeom>
          <a:noFill/>
          <a:ln>
            <a:noFill/>
          </a:ln>
        </p:spPr>
        <p:txBody>
          <a:bodyPr spcFirstLastPara="1" wrap="square" lIns="0" tIns="0" rIns="0" bIns="0" anchor="t" anchorCtr="0">
            <a:spAutoFit/>
          </a:bodyPr>
          <a:lstStyle/>
          <a:p>
            <a:pPr marL="457200" lvl="0" indent="-469836">
              <a:lnSpc>
                <a:spcPct val="150000"/>
              </a:lnSpc>
              <a:spcBef>
                <a:spcPts val="1000"/>
              </a:spcBef>
              <a:spcAft>
                <a:spcPts val="1000"/>
              </a:spcAft>
              <a:buClr>
                <a:srgbClr val="FFFFFF"/>
              </a:buClr>
              <a:buSzPts val="3799"/>
              <a:buFont typeface="Lato"/>
              <a:buChar char="●"/>
            </a:pPr>
            <a:r>
              <a:rPr lang="es-ES" sz="2800" dirty="0">
                <a:solidFill>
                  <a:srgbClr val="2C61A1"/>
                </a:solidFill>
                <a:latin typeface="Verdana" panose="020B0604030504040204" pitchFamily="34" charset="0"/>
                <a:ea typeface="Verdana" panose="020B0604030504040204" pitchFamily="34" charset="0"/>
                <a:cs typeface="Lato"/>
                <a:sym typeface="Lato"/>
              </a:rPr>
              <a:t>Leer con fluidez ayuda a entender mejor lo que se lee, porque el niño o la niña no se detiene en cada palabra.</a:t>
            </a:r>
          </a:p>
        </p:txBody>
      </p:sp>
      <p:grpSp>
        <p:nvGrpSpPr>
          <p:cNvPr id="4" name="Grupo 3">
            <a:extLst>
              <a:ext uri="{FF2B5EF4-FFF2-40B4-BE49-F238E27FC236}">
                <a16:creationId xmlns:a16="http://schemas.microsoft.com/office/drawing/2014/main" id="{1EBF0A1F-B04E-C5BB-69E0-553C15F36FAE}"/>
              </a:ext>
            </a:extLst>
          </p:cNvPr>
          <p:cNvGrpSpPr/>
          <p:nvPr/>
        </p:nvGrpSpPr>
        <p:grpSpPr>
          <a:xfrm>
            <a:off x="1035342" y="8564883"/>
            <a:ext cx="753487" cy="193823"/>
            <a:chOff x="998334" y="8461829"/>
            <a:chExt cx="753487" cy="193823"/>
          </a:xfrm>
        </p:grpSpPr>
        <p:sp>
          <p:nvSpPr>
            <p:cNvPr id="5" name="Rectángulo 4">
              <a:extLst>
                <a:ext uri="{FF2B5EF4-FFF2-40B4-BE49-F238E27FC236}">
                  <a16:creationId xmlns:a16="http://schemas.microsoft.com/office/drawing/2014/main" id="{541572E2-6250-6F80-8BC9-BCBE4E9AE94C}"/>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D845A9CE-A6F5-EA1E-C040-BEE025627212}"/>
                </a:ext>
              </a:extLst>
            </p:cNvPr>
            <p:cNvSpPr/>
            <p:nvPr/>
          </p:nvSpPr>
          <p:spPr>
            <a:xfrm>
              <a:off x="119427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37A9958-3877-8AED-3695-26F1B531A7C6}"/>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D6423AE3-7F0B-4D29-4654-8620E1F98F07}"/>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CuadroTexto 16">
            <a:extLst>
              <a:ext uri="{FF2B5EF4-FFF2-40B4-BE49-F238E27FC236}">
                <a16:creationId xmlns:a16="http://schemas.microsoft.com/office/drawing/2014/main" id="{887CEFFF-5C8A-5E68-C4B3-94DB04050DCC}"/>
              </a:ext>
            </a:extLst>
          </p:cNvPr>
          <p:cNvSpPr txBox="1"/>
          <p:nvPr/>
        </p:nvSpPr>
        <p:spPr>
          <a:xfrm>
            <a:off x="2317694" y="926014"/>
            <a:ext cx="14156253" cy="707886"/>
          </a:xfrm>
          <a:prstGeom prst="rect">
            <a:avLst/>
          </a:prstGeom>
          <a:noFill/>
        </p:spPr>
        <p:txBody>
          <a:bodyPr wrap="square" rtlCol="0">
            <a:spAutoFit/>
          </a:bodyPr>
          <a:lstStyle/>
          <a:p>
            <a:r>
              <a:rPr kumimoji="0" lang="es-ES" sz="4000" b="1" i="0" u="none" strike="noStrike" kern="1200" cap="none" spc="0" normalizeH="0" baseline="0" noProof="0" dirty="0">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¿Por qué es importante la fluidez de la lectura?</a:t>
            </a:r>
          </a:p>
        </p:txBody>
      </p:sp>
      <p:sp>
        <p:nvSpPr>
          <p:cNvPr id="18" name="CuadroTexto 17">
            <a:extLst>
              <a:ext uri="{FF2B5EF4-FFF2-40B4-BE49-F238E27FC236}">
                <a16:creationId xmlns:a16="http://schemas.microsoft.com/office/drawing/2014/main" id="{52D0E466-A42E-EABA-66E0-CFE99FF0BA93}"/>
              </a:ext>
            </a:extLst>
          </p:cNvPr>
          <p:cNvSpPr txBox="1"/>
          <p:nvPr/>
        </p:nvSpPr>
        <p:spPr>
          <a:xfrm>
            <a:off x="2326429" y="2533851"/>
            <a:ext cx="3665233" cy="1077218"/>
          </a:xfrm>
          <a:prstGeom prst="rect">
            <a:avLst/>
          </a:prstGeom>
          <a:noFill/>
        </p:spPr>
        <p:txBody>
          <a:bodyPr wrap="square" rtlCol="0">
            <a:spAutoFit/>
          </a:bodyPr>
          <a:lstStyle/>
          <a:p>
            <a:r>
              <a:rPr kumimoji="0" lang="en-US" sz="3200" b="1" i="0" u="none" strike="noStrike" kern="1200" cap="none" spc="0" normalizeH="0" baseline="0" noProof="0" dirty="0" err="1">
                <a:ln>
                  <a:noFill/>
                </a:ln>
                <a:solidFill>
                  <a:srgbClr val="E34C62"/>
                </a:solidFill>
                <a:effectLst/>
                <a:uLnTx/>
                <a:uFillTx/>
                <a:latin typeface="Verdana" panose="020B0604030504040204" pitchFamily="34" charset="0"/>
                <a:ea typeface="Verdana" panose="020B0604030504040204" pitchFamily="34" charset="0"/>
                <a:cs typeface="Museo Sans Bold"/>
                <a:sym typeface="Museo Sans Bold"/>
              </a:rPr>
              <a:t>Mejora</a:t>
            </a:r>
            <a:r>
              <a:rPr kumimoji="0" lang="en-US" sz="3200" b="1" i="0" u="none" strike="noStrike" kern="1200" cap="none" spc="0" normalizeH="0" baseline="0" noProof="0" dirty="0">
                <a:ln>
                  <a:noFill/>
                </a:ln>
                <a:solidFill>
                  <a:srgbClr val="E34C62"/>
                </a:solidFill>
                <a:effectLst/>
                <a:uLnTx/>
                <a:uFillTx/>
                <a:latin typeface="Verdana" panose="020B0604030504040204" pitchFamily="34" charset="0"/>
                <a:ea typeface="Verdana" panose="020B0604030504040204" pitchFamily="34" charset="0"/>
                <a:cs typeface="Museo Sans Bold"/>
                <a:sym typeface="Museo Sans Bold"/>
              </a:rPr>
              <a:t> la </a:t>
            </a:r>
            <a:r>
              <a:rPr kumimoji="0" lang="en-US" sz="3200" b="1" i="0" u="none" strike="noStrike" kern="1200" cap="none" spc="0" normalizeH="0" baseline="0" noProof="0" dirty="0" err="1">
                <a:ln>
                  <a:noFill/>
                </a:ln>
                <a:solidFill>
                  <a:srgbClr val="E34C62"/>
                </a:solidFill>
                <a:effectLst/>
                <a:uLnTx/>
                <a:uFillTx/>
                <a:latin typeface="Verdana" panose="020B0604030504040204" pitchFamily="34" charset="0"/>
                <a:ea typeface="Verdana" panose="020B0604030504040204" pitchFamily="34" charset="0"/>
                <a:cs typeface="Museo Sans Bold"/>
                <a:sym typeface="Museo Sans Bold"/>
              </a:rPr>
              <a:t>comprensión</a:t>
            </a:r>
            <a:endParaRPr lang="es-ES" sz="3200" dirty="0">
              <a:solidFill>
                <a:srgbClr val="E34C62"/>
              </a:solidFill>
              <a:latin typeface="Verdana" panose="020B0604030504040204" pitchFamily="34" charset="0"/>
              <a:ea typeface="Verdana" panose="020B0604030504040204" pitchFamily="34" charset="0"/>
            </a:endParaRPr>
          </a:p>
        </p:txBody>
      </p:sp>
      <p:sp>
        <p:nvSpPr>
          <p:cNvPr id="19" name="CuadroTexto 18">
            <a:extLst>
              <a:ext uri="{FF2B5EF4-FFF2-40B4-BE49-F238E27FC236}">
                <a16:creationId xmlns:a16="http://schemas.microsoft.com/office/drawing/2014/main" id="{FFA7C7AB-A5A8-F902-AE10-1C161285CC6E}"/>
              </a:ext>
            </a:extLst>
          </p:cNvPr>
          <p:cNvSpPr txBox="1"/>
          <p:nvPr/>
        </p:nvSpPr>
        <p:spPr>
          <a:xfrm>
            <a:off x="2326429" y="4495731"/>
            <a:ext cx="3665233" cy="1077218"/>
          </a:xfrm>
          <a:prstGeom prst="rect">
            <a:avLst/>
          </a:prstGeom>
          <a:noFill/>
        </p:spPr>
        <p:txBody>
          <a:bodyPr wrap="square" rtlCol="0">
            <a:spAutoFit/>
          </a:bodyPr>
          <a:lstStyle/>
          <a:p>
            <a:r>
              <a:rPr kumimoji="0" lang="en-US" sz="3200" b="1" i="0" u="none" strike="noStrike" kern="1200" cap="none" spc="0" normalizeH="0" baseline="0" noProof="0" dirty="0" err="1">
                <a:ln>
                  <a:noFill/>
                </a:ln>
                <a:solidFill>
                  <a:srgbClr val="39B995"/>
                </a:solidFill>
                <a:effectLst/>
                <a:uLnTx/>
                <a:uFillTx/>
                <a:latin typeface="Verdana" panose="020B0604030504040204" pitchFamily="34" charset="0"/>
                <a:ea typeface="Verdana" panose="020B0604030504040204" pitchFamily="34" charset="0"/>
                <a:cs typeface="Museo Sans Bold"/>
                <a:sym typeface="Museo Sans Bold"/>
              </a:rPr>
              <a:t>Favorece</a:t>
            </a:r>
            <a:r>
              <a:rPr kumimoji="0" lang="en-US" sz="3200" b="1" i="0" u="none" strike="noStrike" kern="1200" cap="none" spc="0" normalizeH="0" baseline="0" noProof="0" dirty="0">
                <a:ln>
                  <a:noFill/>
                </a:ln>
                <a:solidFill>
                  <a:srgbClr val="39B995"/>
                </a:solidFill>
                <a:effectLst/>
                <a:uLnTx/>
                <a:uFillTx/>
                <a:latin typeface="Verdana" panose="020B0604030504040204" pitchFamily="34" charset="0"/>
                <a:ea typeface="Verdana" panose="020B0604030504040204" pitchFamily="34" charset="0"/>
                <a:cs typeface="Museo Sans Bold"/>
                <a:sym typeface="Museo Sans Bold"/>
              </a:rPr>
              <a:t> la </a:t>
            </a:r>
            <a:r>
              <a:rPr kumimoji="0" lang="en-US" sz="3200" b="1" i="0" u="none" strike="noStrike" kern="1200" cap="none" spc="0" normalizeH="0" baseline="0" noProof="0" dirty="0" err="1">
                <a:ln>
                  <a:noFill/>
                </a:ln>
                <a:solidFill>
                  <a:srgbClr val="39B995"/>
                </a:solidFill>
                <a:effectLst/>
                <a:uLnTx/>
                <a:uFillTx/>
                <a:latin typeface="Verdana" panose="020B0604030504040204" pitchFamily="34" charset="0"/>
                <a:ea typeface="Verdana" panose="020B0604030504040204" pitchFamily="34" charset="0"/>
                <a:cs typeface="Museo Sans Bold"/>
                <a:sym typeface="Museo Sans Bold"/>
              </a:rPr>
              <a:t>expresión</a:t>
            </a:r>
            <a:endParaRPr lang="es-ES" sz="4000" dirty="0">
              <a:solidFill>
                <a:srgbClr val="39B995"/>
              </a:solidFill>
              <a:latin typeface="Verdana" panose="020B0604030504040204" pitchFamily="34" charset="0"/>
              <a:ea typeface="Verdana" panose="020B0604030504040204" pitchFamily="34" charset="0"/>
            </a:endParaRPr>
          </a:p>
        </p:txBody>
      </p:sp>
      <p:sp>
        <p:nvSpPr>
          <p:cNvPr id="20" name="CuadroTexto 19">
            <a:extLst>
              <a:ext uri="{FF2B5EF4-FFF2-40B4-BE49-F238E27FC236}">
                <a16:creationId xmlns:a16="http://schemas.microsoft.com/office/drawing/2014/main" id="{A86890C4-2752-B661-188F-0B0EF7E1ACA3}"/>
              </a:ext>
            </a:extLst>
          </p:cNvPr>
          <p:cNvSpPr txBox="1"/>
          <p:nvPr/>
        </p:nvSpPr>
        <p:spPr>
          <a:xfrm>
            <a:off x="2317694" y="6620160"/>
            <a:ext cx="3119742" cy="1077218"/>
          </a:xfrm>
          <a:prstGeom prst="rect">
            <a:avLst/>
          </a:prstGeom>
          <a:noFill/>
        </p:spPr>
        <p:txBody>
          <a:bodyPr wrap="square" rtlCol="0">
            <a:spAutoFit/>
          </a:bodyPr>
          <a:lstStyle/>
          <a:p>
            <a:r>
              <a:rPr kumimoji="0" lang="en-US" sz="3200" b="1" i="0" u="none" strike="noStrike" kern="1200" cap="none" spc="0" normalizeH="0" baseline="0" noProof="0" dirty="0" err="1">
                <a:ln>
                  <a:noFill/>
                </a:ln>
                <a:solidFill>
                  <a:srgbClr val="FFA000"/>
                </a:solidFill>
                <a:effectLst/>
                <a:uLnTx/>
                <a:uFillTx/>
                <a:latin typeface="Verdana" panose="020B0604030504040204" pitchFamily="34" charset="0"/>
                <a:ea typeface="Verdana" panose="020B0604030504040204" pitchFamily="34" charset="0"/>
                <a:cs typeface="Museo Sans Bold"/>
                <a:sym typeface="Museo Sans Bold"/>
              </a:rPr>
              <a:t>Aumenta</a:t>
            </a:r>
            <a:r>
              <a:rPr kumimoji="0" lang="en-US" sz="3200" b="1" i="0" u="none" strike="noStrike" kern="1200" cap="none" spc="0" normalizeH="0" noProof="0" dirty="0">
                <a:ln>
                  <a:noFill/>
                </a:ln>
                <a:solidFill>
                  <a:srgbClr val="FFA000"/>
                </a:solidFill>
                <a:effectLst/>
                <a:uLnTx/>
                <a:uFillTx/>
                <a:latin typeface="Verdana" panose="020B0604030504040204" pitchFamily="34" charset="0"/>
                <a:ea typeface="Verdana" panose="020B0604030504040204" pitchFamily="34" charset="0"/>
                <a:cs typeface="Museo Sans Bold"/>
                <a:sym typeface="Museo Sans Bold"/>
              </a:rPr>
              <a:t> la </a:t>
            </a:r>
            <a:r>
              <a:rPr kumimoji="0" lang="en-US" sz="3200" b="1" i="0" u="none" strike="noStrike" kern="1200" cap="none" spc="0" normalizeH="0" noProof="0" dirty="0" err="1">
                <a:ln>
                  <a:noFill/>
                </a:ln>
                <a:solidFill>
                  <a:srgbClr val="FFA000"/>
                </a:solidFill>
                <a:effectLst/>
                <a:uLnTx/>
                <a:uFillTx/>
                <a:latin typeface="Verdana" panose="020B0604030504040204" pitchFamily="34" charset="0"/>
                <a:ea typeface="Verdana" panose="020B0604030504040204" pitchFamily="34" charset="0"/>
                <a:cs typeface="Museo Sans Bold"/>
                <a:sym typeface="Museo Sans Bold"/>
              </a:rPr>
              <a:t>confianza</a:t>
            </a:r>
            <a:endParaRPr lang="es-ES" sz="3200" dirty="0">
              <a:solidFill>
                <a:srgbClr val="FFA000"/>
              </a:solidFill>
              <a:latin typeface="Verdana" panose="020B0604030504040204" pitchFamily="34" charset="0"/>
              <a:ea typeface="Verdana" panose="020B0604030504040204" pitchFamily="34" charset="0"/>
            </a:endParaRPr>
          </a:p>
        </p:txBody>
      </p:sp>
      <p:sp>
        <p:nvSpPr>
          <p:cNvPr id="21" name="Google Shape;129;p5">
            <a:extLst>
              <a:ext uri="{FF2B5EF4-FFF2-40B4-BE49-F238E27FC236}">
                <a16:creationId xmlns:a16="http://schemas.microsoft.com/office/drawing/2014/main" id="{782C9185-F077-86CE-90ED-E2E9C9298A86}"/>
              </a:ext>
            </a:extLst>
          </p:cNvPr>
          <p:cNvSpPr txBox="1"/>
          <p:nvPr/>
        </p:nvSpPr>
        <p:spPr>
          <a:xfrm>
            <a:off x="6006410" y="4388770"/>
            <a:ext cx="10850997" cy="1292662"/>
          </a:xfrm>
          <a:prstGeom prst="rect">
            <a:avLst/>
          </a:prstGeom>
          <a:noFill/>
          <a:ln>
            <a:noFill/>
          </a:ln>
        </p:spPr>
        <p:txBody>
          <a:bodyPr spcFirstLastPara="1" wrap="square" lIns="0" tIns="0" rIns="0" bIns="0" anchor="t" anchorCtr="0">
            <a:spAutoFit/>
          </a:bodyPr>
          <a:lstStyle/>
          <a:p>
            <a:pPr eaLnBrk="0" fontAlgn="base" hangingPunct="0">
              <a:lnSpc>
                <a:spcPct val="150000"/>
              </a:lnSpc>
              <a:spcBef>
                <a:spcPct val="0"/>
              </a:spcBef>
              <a:spcAft>
                <a:spcPct val="0"/>
              </a:spcAft>
            </a:pPr>
            <a:r>
              <a:rPr lang="es-CL" altLang="es-CL" sz="2800" dirty="0">
                <a:solidFill>
                  <a:srgbClr val="2C61A1"/>
                </a:solidFill>
                <a:latin typeface="Verdana" panose="020B0604030504040204" pitchFamily="34" charset="0"/>
                <a:ea typeface="Verdana" panose="020B0604030504040204" pitchFamily="34" charset="0"/>
                <a:cs typeface="Lato"/>
              </a:rPr>
              <a:t>Al leer con ritmo y entonación, logran transmitir emociones e ideas de manera más natural.</a:t>
            </a:r>
          </a:p>
        </p:txBody>
      </p:sp>
      <p:sp>
        <p:nvSpPr>
          <p:cNvPr id="22" name="Google Shape;129;p5">
            <a:extLst>
              <a:ext uri="{FF2B5EF4-FFF2-40B4-BE49-F238E27FC236}">
                <a16:creationId xmlns:a16="http://schemas.microsoft.com/office/drawing/2014/main" id="{C34D0E55-BFEF-9C69-6509-8E9E5510B655}"/>
              </a:ext>
            </a:extLst>
          </p:cNvPr>
          <p:cNvSpPr txBox="1"/>
          <p:nvPr/>
        </p:nvSpPr>
        <p:spPr>
          <a:xfrm>
            <a:off x="5914104" y="6411251"/>
            <a:ext cx="10618838" cy="1549142"/>
          </a:xfrm>
          <a:prstGeom prst="rect">
            <a:avLst/>
          </a:prstGeom>
          <a:noFill/>
          <a:ln>
            <a:noFill/>
          </a:ln>
        </p:spPr>
        <p:txBody>
          <a:bodyPr spcFirstLastPara="1" wrap="square" lIns="0" tIns="0" rIns="0" bIns="0" anchor="t" anchorCtr="0">
            <a:spAutoFit/>
          </a:bodyPr>
          <a:lstStyle/>
          <a:p>
            <a:pPr lvl="0">
              <a:lnSpc>
                <a:spcPct val="150000"/>
              </a:lnSpc>
              <a:spcBef>
                <a:spcPts val="1000"/>
              </a:spcBef>
              <a:spcAft>
                <a:spcPts val="1000"/>
              </a:spcAft>
              <a:buClr>
                <a:srgbClr val="FFFFFF"/>
              </a:buClr>
              <a:buSzPts val="3799"/>
            </a:pPr>
            <a:r>
              <a:rPr lang="es-CL" altLang="es-CL" sz="2800" dirty="0">
                <a:solidFill>
                  <a:srgbClr val="2C61A1"/>
                </a:solidFill>
                <a:latin typeface="Verdana" panose="020B0604030504040204" pitchFamily="34" charset="0"/>
                <a:ea typeface="Verdana" panose="020B0604030504040204" pitchFamily="34" charset="0"/>
                <a:cs typeface="Lato"/>
              </a:rPr>
              <a:t>Los niños y las niñas se sienten más seguros al leer en voz alta o participar en clases</a:t>
            </a:r>
            <a:r>
              <a:rPr lang="en-US" sz="2800" dirty="0">
                <a:solidFill>
                  <a:srgbClr val="2C61A1"/>
                </a:solidFill>
                <a:latin typeface="Verdana" panose="020B0604030504040204" pitchFamily="34" charset="0"/>
                <a:ea typeface="Verdana" panose="020B0604030504040204" pitchFamily="34" charset="0"/>
                <a:cs typeface="Lato"/>
                <a:sym typeface="Lato"/>
              </a:rPr>
              <a:t>.</a:t>
            </a:r>
            <a:endParaRPr sz="2800" dirty="0">
              <a:solidFill>
                <a:srgbClr val="2C61A1"/>
              </a:solidFill>
              <a:latin typeface="Verdana" panose="020B0604030504040204" pitchFamily="34" charset="0"/>
              <a:ea typeface="Verdana" panose="020B0604030504040204" pitchFamily="34" charset="0"/>
              <a:cs typeface="Lato"/>
              <a:sym typeface="Lato"/>
            </a:endParaRPr>
          </a:p>
        </p:txBody>
      </p:sp>
    </p:spTree>
    <p:extLst>
      <p:ext uri="{BB962C8B-B14F-4D97-AF65-F5344CB8AC3E}">
        <p14:creationId xmlns:p14="http://schemas.microsoft.com/office/powerpoint/2010/main" val="356034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500"/>
                                        <p:tgtEl>
                                          <p:spTgt spid="1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0321A8BD-3EB2-9A3E-6420-5B582DBC006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4122CC6-1389-B67F-5A8C-AC4CB537EDFD}"/>
              </a:ext>
            </a:extLst>
          </p:cNvPr>
          <p:cNvSpPr/>
          <p:nvPr/>
        </p:nvSpPr>
        <p:spPr>
          <a:xfrm>
            <a:off x="0" y="5143500"/>
            <a:ext cx="18288000" cy="5143500"/>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Google Shape;118;p4">
            <a:extLst>
              <a:ext uri="{FF2B5EF4-FFF2-40B4-BE49-F238E27FC236}">
                <a16:creationId xmlns:a16="http://schemas.microsoft.com/office/drawing/2014/main" id="{FB214CC6-2A98-359A-0518-71A9FE006EF4}"/>
              </a:ext>
            </a:extLst>
          </p:cNvPr>
          <p:cNvSpPr txBox="1"/>
          <p:nvPr/>
        </p:nvSpPr>
        <p:spPr>
          <a:xfrm>
            <a:off x="1005887" y="4417496"/>
            <a:ext cx="17090382" cy="858697"/>
          </a:xfrm>
          <a:prstGeom prst="rect">
            <a:avLst/>
          </a:prstGeom>
          <a:noFill/>
          <a:ln>
            <a:noFill/>
          </a:ln>
        </p:spPr>
        <p:txBody>
          <a:bodyPr spcFirstLastPara="1" wrap="square" lIns="0" tIns="0" rIns="0" bIns="0" anchor="t" anchorCtr="0">
            <a:spAutoFit/>
          </a:bodyPr>
          <a:lstStyle/>
          <a:p>
            <a:pPr marL="0" marR="0" lvl="0" indent="0" rtl="0">
              <a:lnSpc>
                <a:spcPct val="93004"/>
              </a:lnSpc>
              <a:spcBef>
                <a:spcPts val="0"/>
              </a:spcBef>
              <a:spcAft>
                <a:spcPts val="0"/>
              </a:spcAft>
              <a:buNone/>
            </a:pPr>
            <a:r>
              <a:rPr lang="en-US" sz="6000" b="1" dirty="0">
                <a:solidFill>
                  <a:srgbClr val="80C7D4"/>
                </a:solidFill>
                <a:latin typeface="Verdana" panose="020B0604030504040204" pitchFamily="34" charset="0"/>
                <a:ea typeface="Verdana" panose="020B0604030504040204" pitchFamily="34" charset="0"/>
                <a:cs typeface="Amaranth"/>
                <a:sym typeface="Amaranth"/>
              </a:rPr>
              <a:t>APOYOS </a:t>
            </a:r>
            <a:r>
              <a:rPr lang="en-US" sz="4400" dirty="0">
                <a:solidFill>
                  <a:srgbClr val="80C7D4"/>
                </a:solidFill>
                <a:latin typeface="Verdana" panose="020B0604030504040204" pitchFamily="34" charset="0"/>
                <a:ea typeface="Verdana" panose="020B0604030504040204" pitchFamily="34" charset="0"/>
                <a:cs typeface="Amaranth"/>
                <a:sym typeface="Amaranth"/>
              </a:rPr>
              <a:t>para </a:t>
            </a:r>
            <a:r>
              <a:rPr lang="en-US" sz="4400" dirty="0" err="1">
                <a:solidFill>
                  <a:srgbClr val="80C7D4"/>
                </a:solidFill>
                <a:latin typeface="Verdana" panose="020B0604030504040204" pitchFamily="34" charset="0"/>
                <a:ea typeface="Verdana" panose="020B0604030504040204" pitchFamily="34" charset="0"/>
                <a:cs typeface="Amaranth"/>
                <a:sym typeface="Amaranth"/>
              </a:rPr>
              <a:t>el</a:t>
            </a:r>
            <a:r>
              <a:rPr lang="en-US" sz="4400" dirty="0">
                <a:solidFill>
                  <a:srgbClr val="80C7D4"/>
                </a:solidFill>
                <a:latin typeface="Verdana" panose="020B0604030504040204" pitchFamily="34" charset="0"/>
                <a:ea typeface="Verdana" panose="020B0604030504040204" pitchFamily="34" charset="0"/>
                <a:cs typeface="Amaranth"/>
                <a:sym typeface="Amaranth"/>
              </a:rPr>
              <a:t> Desarrollo de la </a:t>
            </a:r>
            <a:r>
              <a:rPr lang="en-US" sz="4400" dirty="0" err="1">
                <a:solidFill>
                  <a:srgbClr val="80C7D4"/>
                </a:solidFill>
                <a:latin typeface="Verdana" panose="020B0604030504040204" pitchFamily="34" charset="0"/>
                <a:ea typeface="Verdana" panose="020B0604030504040204" pitchFamily="34" charset="0"/>
                <a:cs typeface="Amaranth"/>
                <a:sym typeface="Amaranth"/>
              </a:rPr>
              <a:t>fluidez</a:t>
            </a:r>
            <a:r>
              <a:rPr lang="en-US" sz="4400" dirty="0">
                <a:solidFill>
                  <a:srgbClr val="80C7D4"/>
                </a:solidFill>
                <a:latin typeface="Verdana" panose="020B0604030504040204" pitchFamily="34" charset="0"/>
                <a:ea typeface="Verdana" panose="020B0604030504040204" pitchFamily="34" charset="0"/>
                <a:cs typeface="Amaranth"/>
                <a:sym typeface="Amaranth"/>
              </a:rPr>
              <a:t> de la </a:t>
            </a:r>
            <a:r>
              <a:rPr lang="en-US" sz="4400" dirty="0" err="1">
                <a:solidFill>
                  <a:srgbClr val="80C7D4"/>
                </a:solidFill>
                <a:latin typeface="Verdana" panose="020B0604030504040204" pitchFamily="34" charset="0"/>
                <a:ea typeface="Verdana" panose="020B0604030504040204" pitchFamily="34" charset="0"/>
                <a:cs typeface="Amaranth"/>
                <a:sym typeface="Amaranth"/>
              </a:rPr>
              <a:t>lectura</a:t>
            </a:r>
            <a:endParaRPr sz="6000" dirty="0">
              <a:solidFill>
                <a:srgbClr val="80C7D4"/>
              </a:solidFill>
              <a:latin typeface="Verdana" panose="020B0604030504040204" pitchFamily="34" charset="0"/>
              <a:ea typeface="Verdana" panose="020B0604030504040204" pitchFamily="34" charset="0"/>
              <a:cs typeface="Amaranth"/>
              <a:sym typeface="Amaranth"/>
            </a:endParaRPr>
          </a:p>
        </p:txBody>
      </p:sp>
      <p:grpSp>
        <p:nvGrpSpPr>
          <p:cNvPr id="9" name="Grupo 8">
            <a:extLst>
              <a:ext uri="{FF2B5EF4-FFF2-40B4-BE49-F238E27FC236}">
                <a16:creationId xmlns:a16="http://schemas.microsoft.com/office/drawing/2014/main" id="{66C3F30A-8091-0FD8-412F-5195CF0FEBCB}"/>
              </a:ext>
            </a:extLst>
          </p:cNvPr>
          <p:cNvGrpSpPr/>
          <p:nvPr/>
        </p:nvGrpSpPr>
        <p:grpSpPr>
          <a:xfrm>
            <a:off x="1022113" y="9574547"/>
            <a:ext cx="753487" cy="193823"/>
            <a:chOff x="998334" y="8461829"/>
            <a:chExt cx="753487" cy="193823"/>
          </a:xfrm>
        </p:grpSpPr>
        <p:sp>
          <p:nvSpPr>
            <p:cNvPr id="10" name="Rectángulo 9">
              <a:extLst>
                <a:ext uri="{FF2B5EF4-FFF2-40B4-BE49-F238E27FC236}">
                  <a16:creationId xmlns:a16="http://schemas.microsoft.com/office/drawing/2014/main" id="{38381E77-6CB4-521D-1763-92E975A23F51}"/>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1124F6C3-1954-5272-B0B4-C143784D1120}"/>
                </a:ext>
              </a:extLst>
            </p:cNvPr>
            <p:cNvSpPr/>
            <p:nvPr/>
          </p:nvSpPr>
          <p:spPr>
            <a:xfrm>
              <a:off x="119427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D4799328-138B-8D70-831D-D37CAB9A58F4}"/>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777DC4F3-4425-E8CD-AC3D-B693462F8C28}"/>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Grupo 2">
            <a:extLst>
              <a:ext uri="{FF2B5EF4-FFF2-40B4-BE49-F238E27FC236}">
                <a16:creationId xmlns:a16="http://schemas.microsoft.com/office/drawing/2014/main" id="{AA1645E2-76F0-F9AC-A931-C60D07AC13E7}"/>
              </a:ext>
            </a:extLst>
          </p:cNvPr>
          <p:cNvGrpSpPr/>
          <p:nvPr/>
        </p:nvGrpSpPr>
        <p:grpSpPr>
          <a:xfrm>
            <a:off x="0" y="5140636"/>
            <a:ext cx="18288000" cy="90898"/>
            <a:chOff x="0" y="5155384"/>
            <a:chExt cx="18288000" cy="90898"/>
          </a:xfrm>
        </p:grpSpPr>
        <p:sp>
          <p:nvSpPr>
            <p:cNvPr id="11" name="Rectángulo 10">
              <a:extLst>
                <a:ext uri="{FF2B5EF4-FFF2-40B4-BE49-F238E27FC236}">
                  <a16:creationId xmlns:a16="http://schemas.microsoft.com/office/drawing/2014/main" id="{2E484C44-A03D-3137-28C7-A10E0635B593}"/>
                </a:ext>
              </a:extLst>
            </p:cNvPr>
            <p:cNvSpPr/>
            <p:nvPr/>
          </p:nvSpPr>
          <p:spPr>
            <a:xfrm>
              <a:off x="0" y="5155384"/>
              <a:ext cx="4584003" cy="90000"/>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C27421C-444E-28FB-9FC0-24C7340E91E3}"/>
                </a:ext>
              </a:extLst>
            </p:cNvPr>
            <p:cNvSpPr/>
            <p:nvPr/>
          </p:nvSpPr>
          <p:spPr>
            <a:xfrm>
              <a:off x="4584003" y="5155384"/>
              <a:ext cx="4579132" cy="90898"/>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F4430BE7-30D5-162E-68F9-FC536830D9EB}"/>
                </a:ext>
              </a:extLst>
            </p:cNvPr>
            <p:cNvSpPr/>
            <p:nvPr/>
          </p:nvSpPr>
          <p:spPr>
            <a:xfrm>
              <a:off x="9146435" y="5155384"/>
              <a:ext cx="4579132" cy="90898"/>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366A99D-E273-B33B-836B-E75A97DD8A92}"/>
                </a:ext>
              </a:extLst>
            </p:cNvPr>
            <p:cNvSpPr/>
            <p:nvPr/>
          </p:nvSpPr>
          <p:spPr>
            <a:xfrm>
              <a:off x="13708868" y="5155384"/>
              <a:ext cx="4579132" cy="90898"/>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6" name="Gráfico 5">
            <a:extLst>
              <a:ext uri="{FF2B5EF4-FFF2-40B4-BE49-F238E27FC236}">
                <a16:creationId xmlns:a16="http://schemas.microsoft.com/office/drawing/2014/main" id="{A5219A41-BD17-20AE-467E-06D59A3EFF05}"/>
              </a:ext>
            </a:extLst>
          </p:cNvPr>
          <p:cNvPicPr>
            <a:picLocks noChangeAspect="1"/>
          </p:cNvPicPr>
          <p:nvPr/>
        </p:nvPicPr>
        <p:blipFill>
          <a:blip r:embed="rId3">
            <a:extLst>
              <a:ext uri="{96DAC541-7B7A-43D3-8B79-37D633B846F1}">
                <asvg:svgBlip xmlns:asvg="http://schemas.microsoft.com/office/drawing/2016/SVG/main" r:embed="rId4"/>
              </a:ext>
            </a:extLst>
          </a:blip>
          <a:srcRect l="34000"/>
          <a:stretch/>
        </p:blipFill>
        <p:spPr>
          <a:xfrm>
            <a:off x="946895" y="1724382"/>
            <a:ext cx="3477310" cy="2126381"/>
          </a:xfrm>
          <a:prstGeom prst="rect">
            <a:avLst/>
          </a:prstGeom>
        </p:spPr>
      </p:pic>
    </p:spTree>
    <p:extLst>
      <p:ext uri="{BB962C8B-B14F-4D97-AF65-F5344CB8AC3E}">
        <p14:creationId xmlns:p14="http://schemas.microsoft.com/office/powerpoint/2010/main" val="241259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2ED29E8A-1083-4014-D37F-FBAD35E2B91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86D50B2-FF14-A087-70CF-F11943951C76}"/>
              </a:ext>
            </a:extLst>
          </p:cNvPr>
          <p:cNvSpPr/>
          <p:nvPr/>
        </p:nvSpPr>
        <p:spPr>
          <a:xfrm>
            <a:off x="0" y="8758706"/>
            <a:ext cx="18288000" cy="1770684"/>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Google Shape;118;p4">
            <a:extLst>
              <a:ext uri="{FF2B5EF4-FFF2-40B4-BE49-F238E27FC236}">
                <a16:creationId xmlns:a16="http://schemas.microsoft.com/office/drawing/2014/main" id="{0ABB618A-513A-96BF-D8B5-6C4D83B934C3}"/>
              </a:ext>
            </a:extLst>
          </p:cNvPr>
          <p:cNvSpPr txBox="1"/>
          <p:nvPr/>
        </p:nvSpPr>
        <p:spPr>
          <a:xfrm>
            <a:off x="1019972" y="185921"/>
            <a:ext cx="4227277" cy="286232"/>
          </a:xfrm>
          <a:prstGeom prst="rect">
            <a:avLst/>
          </a:prstGeom>
          <a:noFill/>
          <a:ln>
            <a:noFill/>
          </a:ln>
        </p:spPr>
        <p:txBody>
          <a:bodyPr spcFirstLastPara="1" wrap="square" lIns="0" tIns="0" rIns="0" bIns="0" anchor="t" anchorCtr="0">
            <a:spAutoFit/>
          </a:bodyPr>
          <a:lstStyle/>
          <a:p>
            <a:pPr marL="0" marR="0" lvl="0" indent="0" rtl="0">
              <a:lnSpc>
                <a:spcPct val="93004"/>
              </a:lnSpc>
              <a:spcBef>
                <a:spcPts val="0"/>
              </a:spcBef>
              <a:spcAft>
                <a:spcPts val="0"/>
              </a:spcAft>
              <a:buNone/>
            </a:pPr>
            <a:r>
              <a:rPr lang="en-US" sz="2000" b="1" dirty="0">
                <a:solidFill>
                  <a:srgbClr val="80C7D4"/>
                </a:solidFill>
                <a:latin typeface="Verdana" panose="020B0604030504040204" pitchFamily="34" charset="0"/>
                <a:ea typeface="Verdana" panose="020B0604030504040204" pitchFamily="34" charset="0"/>
                <a:cs typeface="Amaranth"/>
                <a:sym typeface="Amaranth"/>
              </a:rPr>
              <a:t>FLUIDEZ LECTORA</a:t>
            </a:r>
            <a:endParaRPr sz="2000" b="1" dirty="0">
              <a:solidFill>
                <a:srgbClr val="80C7D4"/>
              </a:solidFill>
              <a:latin typeface="Verdana" panose="020B0604030504040204" pitchFamily="34" charset="0"/>
              <a:ea typeface="Verdana" panose="020B0604030504040204" pitchFamily="34" charset="0"/>
              <a:cs typeface="Amaranth"/>
              <a:sym typeface="Amaranth"/>
            </a:endParaRPr>
          </a:p>
        </p:txBody>
      </p:sp>
      <p:grpSp>
        <p:nvGrpSpPr>
          <p:cNvPr id="4" name="Grupo 3">
            <a:extLst>
              <a:ext uri="{FF2B5EF4-FFF2-40B4-BE49-F238E27FC236}">
                <a16:creationId xmlns:a16="http://schemas.microsoft.com/office/drawing/2014/main" id="{25D32988-7217-5656-3DF4-9B86F2781F7F}"/>
              </a:ext>
            </a:extLst>
          </p:cNvPr>
          <p:cNvGrpSpPr/>
          <p:nvPr/>
        </p:nvGrpSpPr>
        <p:grpSpPr>
          <a:xfrm>
            <a:off x="1035342" y="8564883"/>
            <a:ext cx="753487" cy="193823"/>
            <a:chOff x="998334" y="8461829"/>
            <a:chExt cx="753487" cy="193823"/>
          </a:xfrm>
        </p:grpSpPr>
        <p:sp>
          <p:nvSpPr>
            <p:cNvPr id="5" name="Rectángulo 4">
              <a:extLst>
                <a:ext uri="{FF2B5EF4-FFF2-40B4-BE49-F238E27FC236}">
                  <a16:creationId xmlns:a16="http://schemas.microsoft.com/office/drawing/2014/main" id="{44990D96-CE14-B0B2-71E7-AF9248B0F200}"/>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629F4995-C6E4-A985-8E04-468531D87CB0}"/>
                </a:ext>
              </a:extLst>
            </p:cNvPr>
            <p:cNvSpPr/>
            <p:nvPr/>
          </p:nvSpPr>
          <p:spPr>
            <a:xfrm>
              <a:off x="119427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37A392F5-EB60-7768-B0EF-7BD458EE8F95}"/>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794AAE1-B1AF-BA93-DB9C-68E42B3B6B14}"/>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CuadroTexto 16">
            <a:extLst>
              <a:ext uri="{FF2B5EF4-FFF2-40B4-BE49-F238E27FC236}">
                <a16:creationId xmlns:a16="http://schemas.microsoft.com/office/drawing/2014/main" id="{06D36DB4-1452-5B98-723B-B4038B64B093}"/>
              </a:ext>
            </a:extLst>
          </p:cNvPr>
          <p:cNvSpPr txBox="1"/>
          <p:nvPr/>
        </p:nvSpPr>
        <p:spPr>
          <a:xfrm>
            <a:off x="2065873" y="912891"/>
            <a:ext cx="14156253" cy="707886"/>
          </a:xfrm>
          <a:prstGeom prst="rect">
            <a:avLst/>
          </a:prstGeom>
          <a:noFill/>
        </p:spPr>
        <p:txBody>
          <a:bodyPr wrap="square" rtlCol="0">
            <a:spAutoFit/>
          </a:bodyPr>
          <a:lstStyle/>
          <a:p>
            <a:pPr algn="ctr"/>
            <a:r>
              <a:rPr kumimoji="0" lang="es-ES" sz="4000" b="1" i="0" u="none" strike="noStrike" kern="1200" cap="none" spc="0" normalizeH="0" baseline="0" noProof="0" dirty="0">
                <a:ln>
                  <a:noFill/>
                </a:ln>
                <a:solidFill>
                  <a:srgbClr val="2C61A1"/>
                </a:solidFill>
                <a:effectLst/>
                <a:uLnTx/>
                <a:uFillTx/>
                <a:latin typeface="Verdana" panose="020B0604030504040204" pitchFamily="34" charset="0"/>
                <a:ea typeface="Verdana" panose="020B0604030504040204" pitchFamily="34" charset="0"/>
                <a:cs typeface="Museo Sans Bold"/>
                <a:sym typeface="Museo Sans Bold"/>
              </a:rPr>
              <a:t>¿Cómo apoyar su desarrollo?</a:t>
            </a:r>
          </a:p>
        </p:txBody>
      </p:sp>
      <p:grpSp>
        <p:nvGrpSpPr>
          <p:cNvPr id="12" name="Grupo 11">
            <a:extLst>
              <a:ext uri="{FF2B5EF4-FFF2-40B4-BE49-F238E27FC236}">
                <a16:creationId xmlns:a16="http://schemas.microsoft.com/office/drawing/2014/main" id="{B1CADE9D-0A60-D658-063F-844E1EFC45E5}"/>
              </a:ext>
            </a:extLst>
          </p:cNvPr>
          <p:cNvGrpSpPr/>
          <p:nvPr/>
        </p:nvGrpSpPr>
        <p:grpSpPr>
          <a:xfrm>
            <a:off x="6127955" y="4079569"/>
            <a:ext cx="6032090" cy="902811"/>
            <a:chOff x="5589639" y="2518562"/>
            <a:chExt cx="6032090" cy="902811"/>
          </a:xfrm>
        </p:grpSpPr>
        <p:sp>
          <p:nvSpPr>
            <p:cNvPr id="129" name="Google Shape;129;p5">
              <a:extLst>
                <a:ext uri="{FF2B5EF4-FFF2-40B4-BE49-F238E27FC236}">
                  <a16:creationId xmlns:a16="http://schemas.microsoft.com/office/drawing/2014/main" id="{D718DE39-C5AA-F8D8-249F-E5B6BD662E6A}"/>
                </a:ext>
              </a:extLst>
            </p:cNvPr>
            <p:cNvSpPr txBox="1"/>
            <p:nvPr/>
          </p:nvSpPr>
          <p:spPr>
            <a:xfrm>
              <a:off x="5589639" y="2518562"/>
              <a:ext cx="5678129" cy="902811"/>
            </a:xfrm>
            <a:prstGeom prst="rect">
              <a:avLst/>
            </a:prstGeom>
            <a:noFill/>
            <a:ln>
              <a:noFill/>
            </a:ln>
          </p:spPr>
          <p:txBody>
            <a:bodyPr spcFirstLastPara="1" wrap="square" lIns="0" tIns="0" rIns="0" bIns="0" anchor="t" anchorCtr="0">
              <a:spAutoFit/>
            </a:bodyPr>
            <a:lstStyle/>
            <a:p>
              <a:pPr marL="457200" lvl="0" indent="-469836">
                <a:lnSpc>
                  <a:spcPct val="150000"/>
                </a:lnSpc>
                <a:spcBef>
                  <a:spcPts val="1000"/>
                </a:spcBef>
                <a:spcAft>
                  <a:spcPts val="1000"/>
                </a:spcAft>
                <a:buClr>
                  <a:srgbClr val="FFFFFF"/>
                </a:buClr>
                <a:buSzPts val="3799"/>
                <a:buFont typeface="Lato"/>
                <a:buChar char="●"/>
              </a:pPr>
              <a:r>
                <a:rPr lang="es-ES" sz="2800" dirty="0">
                  <a:solidFill>
                    <a:srgbClr val="2C61A1"/>
                  </a:solidFill>
                  <a:latin typeface="Verdana" panose="020B0604030504040204" pitchFamily="34" charset="0"/>
                  <a:ea typeface="Verdana" panose="020B0604030504040204" pitchFamily="34" charset="0"/>
                  <a:cs typeface="Lato"/>
                  <a:sym typeface="Lato"/>
                </a:rPr>
                <a:t>Se necesita mucha práctica.</a:t>
              </a:r>
            </a:p>
          </p:txBody>
        </p:sp>
        <p:sp>
          <p:nvSpPr>
            <p:cNvPr id="3" name="Rectángulo: esquinas redondeadas 2">
              <a:extLst>
                <a:ext uri="{FF2B5EF4-FFF2-40B4-BE49-F238E27FC236}">
                  <a16:creationId xmlns:a16="http://schemas.microsoft.com/office/drawing/2014/main" id="{59197A31-A66F-B7B1-B3A6-4F4A1061E5BA}"/>
                </a:ext>
              </a:extLst>
            </p:cNvPr>
            <p:cNvSpPr/>
            <p:nvPr/>
          </p:nvSpPr>
          <p:spPr>
            <a:xfrm>
              <a:off x="5589639" y="2631369"/>
              <a:ext cx="6032090" cy="759932"/>
            </a:xfrm>
            <a:prstGeom prst="roundRect">
              <a:avLst>
                <a:gd name="adj" fmla="val 50000"/>
              </a:avLst>
            </a:prstGeom>
            <a:noFill/>
            <a:ln w="12700">
              <a:solidFill>
                <a:srgbClr val="80C7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 name="Google Shape;129;p5">
            <a:extLst>
              <a:ext uri="{FF2B5EF4-FFF2-40B4-BE49-F238E27FC236}">
                <a16:creationId xmlns:a16="http://schemas.microsoft.com/office/drawing/2014/main" id="{579DFCFA-5D05-5836-E776-72AC78002106}"/>
              </a:ext>
            </a:extLst>
          </p:cNvPr>
          <p:cNvSpPr txBox="1"/>
          <p:nvPr/>
        </p:nvSpPr>
        <p:spPr>
          <a:xfrm>
            <a:off x="5947416" y="5531965"/>
            <a:ext cx="7650596" cy="1938992"/>
          </a:xfrm>
          <a:prstGeom prst="rect">
            <a:avLst/>
          </a:prstGeom>
          <a:noFill/>
          <a:ln>
            <a:noFill/>
          </a:ln>
        </p:spPr>
        <p:txBody>
          <a:bodyPr spcFirstLastPara="1" wrap="square" lIns="0" tIns="0" rIns="0" bIns="0" anchor="t" anchorCtr="0">
            <a:spAutoFit/>
          </a:bodyPr>
          <a:lstStyle/>
          <a:p>
            <a:pPr eaLnBrk="0" fontAlgn="base" hangingPunct="0">
              <a:lnSpc>
                <a:spcPct val="150000"/>
              </a:lnSpc>
              <a:spcBef>
                <a:spcPct val="0"/>
              </a:spcBef>
              <a:spcAft>
                <a:spcPct val="0"/>
              </a:spcAft>
            </a:pPr>
            <a:r>
              <a:rPr lang="es-ES" altLang="es-CL" sz="2800" dirty="0">
                <a:solidFill>
                  <a:srgbClr val="2C61A1"/>
                </a:solidFill>
                <a:latin typeface="Verdana" panose="020B0604030504040204" pitchFamily="34" charset="0"/>
                <a:ea typeface="Verdana" panose="020B0604030504040204" pitchFamily="34" charset="0"/>
                <a:cs typeface="Lato"/>
              </a:rPr>
              <a:t>La mejor forma es leer un mismo texto </a:t>
            </a:r>
          </a:p>
          <a:p>
            <a:pPr eaLnBrk="0" fontAlgn="base" hangingPunct="0">
              <a:lnSpc>
                <a:spcPct val="150000"/>
              </a:lnSpc>
              <a:spcBef>
                <a:spcPct val="0"/>
              </a:spcBef>
              <a:spcAft>
                <a:spcPct val="0"/>
              </a:spcAft>
            </a:pPr>
            <a:r>
              <a:rPr lang="es-ES" altLang="es-CL" sz="2800" dirty="0">
                <a:solidFill>
                  <a:srgbClr val="2C61A1"/>
                </a:solidFill>
                <a:latin typeface="Verdana" panose="020B0604030504040204" pitchFamily="34" charset="0"/>
                <a:ea typeface="Verdana" panose="020B0604030504040204" pitchFamily="34" charset="0"/>
                <a:cs typeface="Lato"/>
              </a:rPr>
              <a:t>varias veces   para notar avances y aumentar la confianza</a:t>
            </a:r>
            <a:r>
              <a:rPr lang="es-CL" altLang="es-CL" sz="2800" dirty="0">
                <a:solidFill>
                  <a:srgbClr val="2C61A1"/>
                </a:solidFill>
                <a:latin typeface="Verdana" panose="020B0604030504040204" pitchFamily="34" charset="0"/>
                <a:ea typeface="Verdana" panose="020B0604030504040204" pitchFamily="34" charset="0"/>
                <a:cs typeface="Lato"/>
              </a:rPr>
              <a:t>.</a:t>
            </a:r>
          </a:p>
        </p:txBody>
      </p:sp>
      <p:sp>
        <p:nvSpPr>
          <p:cNvPr id="9" name="Rectángulo: esquinas redondeadas 8">
            <a:extLst>
              <a:ext uri="{FF2B5EF4-FFF2-40B4-BE49-F238E27FC236}">
                <a16:creationId xmlns:a16="http://schemas.microsoft.com/office/drawing/2014/main" id="{F22D539C-E0F0-E93D-03BD-431779DDC6BB}"/>
              </a:ext>
            </a:extLst>
          </p:cNvPr>
          <p:cNvSpPr/>
          <p:nvPr/>
        </p:nvSpPr>
        <p:spPr>
          <a:xfrm>
            <a:off x="5692877" y="6263930"/>
            <a:ext cx="2772697" cy="527898"/>
          </a:xfrm>
          <a:prstGeom prst="roundRect">
            <a:avLst>
              <a:gd name="adj" fmla="val 50000"/>
            </a:avLst>
          </a:prstGeom>
          <a:noFill/>
          <a:ln w="12700">
            <a:solidFill>
              <a:srgbClr val="FFA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 name="Grupo 10">
            <a:extLst>
              <a:ext uri="{FF2B5EF4-FFF2-40B4-BE49-F238E27FC236}">
                <a16:creationId xmlns:a16="http://schemas.microsoft.com/office/drawing/2014/main" id="{5F81FF92-7871-D23C-12A7-C861BE832285}"/>
              </a:ext>
            </a:extLst>
          </p:cNvPr>
          <p:cNvGrpSpPr/>
          <p:nvPr/>
        </p:nvGrpSpPr>
        <p:grpSpPr>
          <a:xfrm>
            <a:off x="6127954" y="8210389"/>
            <a:ext cx="6032090" cy="902811"/>
            <a:chOff x="6076336" y="7325231"/>
            <a:chExt cx="6032090" cy="902811"/>
          </a:xfrm>
        </p:grpSpPr>
        <p:sp>
          <p:nvSpPr>
            <p:cNvPr id="10" name="Rectángulo: esquinas redondeadas 9">
              <a:extLst>
                <a:ext uri="{FF2B5EF4-FFF2-40B4-BE49-F238E27FC236}">
                  <a16:creationId xmlns:a16="http://schemas.microsoft.com/office/drawing/2014/main" id="{B5297844-8F81-DE51-197B-EF041B175D31}"/>
                </a:ext>
              </a:extLst>
            </p:cNvPr>
            <p:cNvSpPr/>
            <p:nvPr/>
          </p:nvSpPr>
          <p:spPr>
            <a:xfrm>
              <a:off x="6076336" y="7468110"/>
              <a:ext cx="6032090" cy="759932"/>
            </a:xfrm>
            <a:prstGeom prst="roundRect">
              <a:avLst>
                <a:gd name="adj" fmla="val 50000"/>
              </a:avLst>
            </a:prstGeom>
            <a:solidFill>
              <a:srgbClr val="39B995"/>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Google Shape;129;p5">
              <a:extLst>
                <a:ext uri="{FF2B5EF4-FFF2-40B4-BE49-F238E27FC236}">
                  <a16:creationId xmlns:a16="http://schemas.microsoft.com/office/drawing/2014/main" id="{BFD9C12B-317D-82CA-F3C6-FEE097874150}"/>
                </a:ext>
              </a:extLst>
            </p:cNvPr>
            <p:cNvSpPr txBox="1"/>
            <p:nvPr/>
          </p:nvSpPr>
          <p:spPr>
            <a:xfrm>
              <a:off x="6430297" y="7325231"/>
              <a:ext cx="5456903" cy="902811"/>
            </a:xfrm>
            <a:prstGeom prst="rect">
              <a:avLst/>
            </a:prstGeom>
            <a:noFill/>
            <a:ln>
              <a:noFill/>
            </a:ln>
          </p:spPr>
          <p:txBody>
            <a:bodyPr spcFirstLastPara="1" wrap="square" lIns="0" tIns="0" rIns="0" bIns="0" anchor="t" anchorCtr="0">
              <a:spAutoFit/>
            </a:bodyPr>
            <a:lstStyle/>
            <a:p>
              <a:pPr lvl="0">
                <a:lnSpc>
                  <a:spcPct val="150000"/>
                </a:lnSpc>
                <a:spcBef>
                  <a:spcPts val="1000"/>
                </a:spcBef>
                <a:spcAft>
                  <a:spcPts val="1000"/>
                </a:spcAft>
                <a:buClr>
                  <a:srgbClr val="FFFFFF"/>
                </a:buClr>
                <a:buSzPts val="3799"/>
              </a:pPr>
              <a:r>
                <a:rPr lang="es-ES" altLang="es-CL" sz="2800" dirty="0">
                  <a:solidFill>
                    <a:schemeClr val="bg1"/>
                  </a:solidFill>
                  <a:latin typeface="Verdana" panose="020B0604030504040204" pitchFamily="34" charset="0"/>
                  <a:ea typeface="Verdana" panose="020B0604030504040204" pitchFamily="34" charset="0"/>
                  <a:cs typeface="Lato"/>
                </a:rPr>
                <a:t>¡La práctica hace al maestro!</a:t>
              </a:r>
            </a:p>
          </p:txBody>
        </p:sp>
      </p:grpSp>
      <p:pic>
        <p:nvPicPr>
          <p:cNvPr id="15" name="Gráfico 14">
            <a:extLst>
              <a:ext uri="{FF2B5EF4-FFF2-40B4-BE49-F238E27FC236}">
                <a16:creationId xmlns:a16="http://schemas.microsoft.com/office/drawing/2014/main" id="{1ABC85D1-A45A-8965-E546-7EEB3290AD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4976" y="1846517"/>
            <a:ext cx="2098047" cy="1866668"/>
          </a:xfrm>
          <a:prstGeom prst="rect">
            <a:avLst/>
          </a:prstGeom>
        </p:spPr>
      </p:pic>
    </p:spTree>
    <p:extLst>
      <p:ext uri="{BB962C8B-B14F-4D97-AF65-F5344CB8AC3E}">
        <p14:creationId xmlns:p14="http://schemas.microsoft.com/office/powerpoint/2010/main" val="35325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37EE35F4-6359-6B0D-8B7C-B30E2694D57E}"/>
            </a:ext>
          </a:extLst>
        </p:cNvPr>
        <p:cNvGrpSpPr/>
        <p:nvPr/>
      </p:nvGrpSpPr>
      <p:grpSpPr>
        <a:xfrm>
          <a:off x="0" y="0"/>
          <a:ext cx="0" cy="0"/>
          <a:chOff x="0" y="0"/>
          <a:chExt cx="0" cy="0"/>
        </a:xfrm>
      </p:grpSpPr>
      <p:pic>
        <p:nvPicPr>
          <p:cNvPr id="9" name="Imagen 8" descr="Texto, Carta&#10;&#10;El contenido generado por IA puede ser incorrecto.">
            <a:extLst>
              <a:ext uri="{FF2B5EF4-FFF2-40B4-BE49-F238E27FC236}">
                <a16:creationId xmlns:a16="http://schemas.microsoft.com/office/drawing/2014/main" id="{6C6A7680-3BE6-B78D-33F0-B8BF33A40311}"/>
              </a:ext>
            </a:extLst>
          </p:cNvPr>
          <p:cNvPicPr>
            <a:picLocks noChangeAspect="1"/>
          </p:cNvPicPr>
          <p:nvPr/>
        </p:nvPicPr>
        <p:blipFill>
          <a:blip r:embed="rId3"/>
          <a:srcRect t="5047" b="47281"/>
          <a:stretch>
            <a:fillRect/>
          </a:stretch>
        </p:blipFill>
        <p:spPr>
          <a:xfrm>
            <a:off x="5362955" y="2236330"/>
            <a:ext cx="7562088" cy="4719484"/>
          </a:xfrm>
          <a:prstGeom prst="rect">
            <a:avLst/>
          </a:prstGeom>
        </p:spPr>
      </p:pic>
      <p:sp>
        <p:nvSpPr>
          <p:cNvPr id="2" name="Rectángulo 1">
            <a:extLst>
              <a:ext uri="{FF2B5EF4-FFF2-40B4-BE49-F238E27FC236}">
                <a16:creationId xmlns:a16="http://schemas.microsoft.com/office/drawing/2014/main" id="{28448B5B-8F73-B7AF-DA0A-44B1D75CF851}"/>
              </a:ext>
            </a:extLst>
          </p:cNvPr>
          <p:cNvSpPr/>
          <p:nvPr/>
        </p:nvSpPr>
        <p:spPr>
          <a:xfrm>
            <a:off x="0" y="8758706"/>
            <a:ext cx="18288000" cy="1770684"/>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Google Shape;118;p4">
            <a:extLst>
              <a:ext uri="{FF2B5EF4-FFF2-40B4-BE49-F238E27FC236}">
                <a16:creationId xmlns:a16="http://schemas.microsoft.com/office/drawing/2014/main" id="{0F3CB396-3836-95FD-8199-985ADBD81925}"/>
              </a:ext>
            </a:extLst>
          </p:cNvPr>
          <p:cNvSpPr txBox="1"/>
          <p:nvPr/>
        </p:nvSpPr>
        <p:spPr>
          <a:xfrm>
            <a:off x="1019972" y="185921"/>
            <a:ext cx="4227277" cy="286232"/>
          </a:xfrm>
          <a:prstGeom prst="rect">
            <a:avLst/>
          </a:prstGeom>
          <a:noFill/>
          <a:ln>
            <a:noFill/>
          </a:ln>
        </p:spPr>
        <p:txBody>
          <a:bodyPr spcFirstLastPara="1" wrap="square" lIns="0" tIns="0" rIns="0" bIns="0" anchor="t" anchorCtr="0">
            <a:spAutoFit/>
          </a:bodyPr>
          <a:lstStyle/>
          <a:p>
            <a:pPr marL="0" marR="0" lvl="0" indent="0" rtl="0">
              <a:lnSpc>
                <a:spcPct val="93004"/>
              </a:lnSpc>
              <a:spcBef>
                <a:spcPts val="0"/>
              </a:spcBef>
              <a:spcAft>
                <a:spcPts val="0"/>
              </a:spcAft>
              <a:buNone/>
            </a:pPr>
            <a:r>
              <a:rPr lang="en-US" sz="2000" b="1" dirty="0">
                <a:solidFill>
                  <a:srgbClr val="80C7D4"/>
                </a:solidFill>
                <a:latin typeface="Verdana" panose="020B0604030504040204" pitchFamily="34" charset="0"/>
                <a:ea typeface="Verdana" panose="020B0604030504040204" pitchFamily="34" charset="0"/>
                <a:cs typeface="Amaranth"/>
                <a:sym typeface="Amaranth"/>
              </a:rPr>
              <a:t>FLUIDEZ LECTORA</a:t>
            </a:r>
            <a:endParaRPr sz="2000" b="1" dirty="0">
              <a:solidFill>
                <a:srgbClr val="80C7D4"/>
              </a:solidFill>
              <a:latin typeface="Verdana" panose="020B0604030504040204" pitchFamily="34" charset="0"/>
              <a:ea typeface="Verdana" panose="020B0604030504040204" pitchFamily="34" charset="0"/>
              <a:cs typeface="Amaranth"/>
              <a:sym typeface="Amaranth"/>
            </a:endParaRPr>
          </a:p>
        </p:txBody>
      </p:sp>
      <p:grpSp>
        <p:nvGrpSpPr>
          <p:cNvPr id="4" name="Grupo 3">
            <a:extLst>
              <a:ext uri="{FF2B5EF4-FFF2-40B4-BE49-F238E27FC236}">
                <a16:creationId xmlns:a16="http://schemas.microsoft.com/office/drawing/2014/main" id="{A9BC754F-CA05-5DC0-EEA4-E9364596ED61}"/>
              </a:ext>
            </a:extLst>
          </p:cNvPr>
          <p:cNvGrpSpPr/>
          <p:nvPr/>
        </p:nvGrpSpPr>
        <p:grpSpPr>
          <a:xfrm>
            <a:off x="1020594" y="8564883"/>
            <a:ext cx="753487" cy="193823"/>
            <a:chOff x="998334" y="8461829"/>
            <a:chExt cx="753487" cy="193823"/>
          </a:xfrm>
        </p:grpSpPr>
        <p:sp>
          <p:nvSpPr>
            <p:cNvPr id="5" name="Rectángulo 4">
              <a:extLst>
                <a:ext uri="{FF2B5EF4-FFF2-40B4-BE49-F238E27FC236}">
                  <a16:creationId xmlns:a16="http://schemas.microsoft.com/office/drawing/2014/main" id="{4520D27D-4397-CE1E-C9BD-65908BCB51A6}"/>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29A6EC63-3EF4-AA7B-C22E-73B70F5ACB67}"/>
                </a:ext>
              </a:extLst>
            </p:cNvPr>
            <p:cNvSpPr/>
            <p:nvPr/>
          </p:nvSpPr>
          <p:spPr>
            <a:xfrm>
              <a:off x="119427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53FE965-B152-4B85-DB27-F453144520DC}"/>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0D8B4A78-42BA-AD71-E8F7-746DFD10FE74}"/>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CuadroTexto 16">
            <a:extLst>
              <a:ext uri="{FF2B5EF4-FFF2-40B4-BE49-F238E27FC236}">
                <a16:creationId xmlns:a16="http://schemas.microsoft.com/office/drawing/2014/main" id="{E7C92D7E-C1E6-093C-25A4-35525E5D9894}"/>
              </a:ext>
            </a:extLst>
          </p:cNvPr>
          <p:cNvSpPr txBox="1"/>
          <p:nvPr/>
        </p:nvSpPr>
        <p:spPr>
          <a:xfrm>
            <a:off x="2065873" y="912891"/>
            <a:ext cx="14156253" cy="1323439"/>
          </a:xfrm>
          <a:prstGeom prst="rect">
            <a:avLst/>
          </a:prstGeom>
          <a:noFill/>
        </p:spPr>
        <p:txBody>
          <a:bodyPr wrap="square" rtlCol="0">
            <a:spAutoFit/>
          </a:bodyPr>
          <a:lstStyle/>
          <a:p>
            <a:pPr algn="ctr"/>
            <a:r>
              <a:rPr lang="es-ES" sz="4000" b="1" kern="1200" dirty="0">
                <a:solidFill>
                  <a:srgbClr val="2C61A1"/>
                </a:solidFill>
                <a:latin typeface="Verdana" panose="020B0604030504040204" pitchFamily="34" charset="0"/>
                <a:ea typeface="Verdana" panose="020B0604030504040204" pitchFamily="34" charset="0"/>
                <a:cs typeface="Museo Sans Bold"/>
                <a:sym typeface="Museo Sans Bold"/>
              </a:rPr>
              <a:t>¿Cómo se escucha el progreso </a:t>
            </a:r>
          </a:p>
          <a:p>
            <a:pPr algn="ctr"/>
            <a:r>
              <a:rPr lang="es-ES" sz="4000" kern="1200" dirty="0">
                <a:solidFill>
                  <a:srgbClr val="2C61A1"/>
                </a:solidFill>
                <a:latin typeface="Verdana" panose="020B0604030504040204" pitchFamily="34" charset="0"/>
                <a:ea typeface="Verdana" panose="020B0604030504040204" pitchFamily="34" charset="0"/>
                <a:cs typeface="Museo Sans Bold"/>
                <a:sym typeface="Museo Sans Bold"/>
              </a:rPr>
              <a:t>de la fluidez lectora?</a:t>
            </a:r>
          </a:p>
        </p:txBody>
      </p:sp>
      <p:pic>
        <p:nvPicPr>
          <p:cNvPr id="18" name="Gráfico 17">
            <a:hlinkClick r:id="rId4" action="ppaction://hlinkfile"/>
            <a:extLst>
              <a:ext uri="{FF2B5EF4-FFF2-40B4-BE49-F238E27FC236}">
                <a16:creationId xmlns:a16="http://schemas.microsoft.com/office/drawing/2014/main" id="{A509BEAB-E9AE-E751-C526-5D55BE3494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8517" y="7145031"/>
            <a:ext cx="1032805" cy="718725"/>
          </a:xfrm>
          <a:prstGeom prst="rect">
            <a:avLst/>
          </a:prstGeom>
        </p:spPr>
      </p:pic>
      <p:pic>
        <p:nvPicPr>
          <p:cNvPr id="20" name="Gráfico 19">
            <a:hlinkClick r:id="rId7" action="ppaction://hlinkfile"/>
            <a:extLst>
              <a:ext uri="{FF2B5EF4-FFF2-40B4-BE49-F238E27FC236}">
                <a16:creationId xmlns:a16="http://schemas.microsoft.com/office/drawing/2014/main" id="{DD1B03E6-AAD3-00A2-E19B-41AF90ED3D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54399" y="7145032"/>
            <a:ext cx="1032802" cy="718723"/>
          </a:xfrm>
          <a:prstGeom prst="rect">
            <a:avLst/>
          </a:prstGeom>
        </p:spPr>
      </p:pic>
      <p:sp>
        <p:nvSpPr>
          <p:cNvPr id="23" name="CuadroTexto 22">
            <a:extLst>
              <a:ext uri="{FF2B5EF4-FFF2-40B4-BE49-F238E27FC236}">
                <a16:creationId xmlns:a16="http://schemas.microsoft.com/office/drawing/2014/main" id="{7A4B3C42-AFF3-A4CA-2855-055AB65AB2F2}"/>
              </a:ext>
            </a:extLst>
          </p:cNvPr>
          <p:cNvSpPr txBox="1"/>
          <p:nvPr/>
        </p:nvSpPr>
        <p:spPr>
          <a:xfrm>
            <a:off x="4678034" y="7863756"/>
            <a:ext cx="4802687" cy="461665"/>
          </a:xfrm>
          <a:prstGeom prst="rect">
            <a:avLst/>
          </a:prstGeom>
          <a:noFill/>
        </p:spPr>
        <p:txBody>
          <a:bodyPr wrap="square" rtlCol="0">
            <a:spAutoFit/>
          </a:bodyPr>
          <a:lstStyle/>
          <a:p>
            <a:r>
              <a:rPr lang="en-US" sz="2400" b="1" dirty="0">
                <a:solidFill>
                  <a:srgbClr val="2C61A1"/>
                </a:solidFill>
                <a:latin typeface="Verdana" panose="020B0604030504040204" pitchFamily="34" charset="0"/>
                <a:ea typeface="Verdana" panose="020B0604030504040204" pitchFamily="34" charset="0"/>
                <a:cs typeface="gobCL 1"/>
                <a:sym typeface="gobCL 1"/>
              </a:rPr>
              <a:t>Primera </a:t>
            </a:r>
            <a:r>
              <a:rPr lang="en-US" sz="2400" dirty="0" err="1">
                <a:solidFill>
                  <a:srgbClr val="2C61A1"/>
                </a:solidFill>
                <a:latin typeface="Verdana" panose="020B0604030504040204" pitchFamily="34" charset="0"/>
                <a:ea typeface="Verdana" panose="020B0604030504040204" pitchFamily="34" charset="0"/>
                <a:cs typeface="gobCL 1"/>
                <a:sym typeface="gobCL 1"/>
              </a:rPr>
              <a:t>lectura</a:t>
            </a:r>
            <a:r>
              <a:rPr lang="en-US" sz="2400" dirty="0">
                <a:solidFill>
                  <a:srgbClr val="2C61A1"/>
                </a:solidFill>
                <a:latin typeface="Verdana" panose="020B0604030504040204" pitchFamily="34" charset="0"/>
                <a:ea typeface="Verdana" panose="020B0604030504040204" pitchFamily="34" charset="0"/>
                <a:cs typeface="gobCL 1"/>
                <a:sym typeface="gobCL 1"/>
              </a:rPr>
              <a:t> de un </a:t>
            </a:r>
            <a:r>
              <a:rPr lang="en-US" sz="2400" dirty="0" err="1">
                <a:solidFill>
                  <a:srgbClr val="2C61A1"/>
                </a:solidFill>
                <a:latin typeface="Verdana" panose="020B0604030504040204" pitchFamily="34" charset="0"/>
                <a:ea typeface="Verdana" panose="020B0604030504040204" pitchFamily="34" charset="0"/>
                <a:cs typeface="gobCL 1"/>
                <a:sym typeface="gobCL 1"/>
              </a:rPr>
              <a:t>texto</a:t>
            </a:r>
            <a:r>
              <a:rPr lang="en-US" sz="2400" dirty="0">
                <a:solidFill>
                  <a:srgbClr val="2C61A1"/>
                </a:solidFill>
                <a:latin typeface="Verdana" panose="020B0604030504040204" pitchFamily="34" charset="0"/>
                <a:ea typeface="Verdana" panose="020B0604030504040204" pitchFamily="34" charset="0"/>
                <a:cs typeface="gobCL 1"/>
                <a:sym typeface="gobCL 1"/>
              </a:rPr>
              <a:t>.</a:t>
            </a:r>
            <a:endParaRPr lang="es-ES" sz="2400" dirty="0">
              <a:solidFill>
                <a:srgbClr val="2C61A1"/>
              </a:solidFill>
              <a:latin typeface="Verdana" panose="020B0604030504040204" pitchFamily="34" charset="0"/>
              <a:ea typeface="Verdana" panose="020B0604030504040204" pitchFamily="34" charset="0"/>
            </a:endParaRPr>
          </a:p>
        </p:txBody>
      </p:sp>
      <p:sp>
        <p:nvSpPr>
          <p:cNvPr id="25" name="CuadroTexto 24">
            <a:extLst>
              <a:ext uri="{FF2B5EF4-FFF2-40B4-BE49-F238E27FC236}">
                <a16:creationId xmlns:a16="http://schemas.microsoft.com/office/drawing/2014/main" id="{79E7EAE4-8653-A982-23BE-8E83B7411A50}"/>
              </a:ext>
            </a:extLst>
          </p:cNvPr>
          <p:cNvSpPr txBox="1"/>
          <p:nvPr/>
        </p:nvSpPr>
        <p:spPr>
          <a:xfrm>
            <a:off x="9853915" y="7863754"/>
            <a:ext cx="4802687" cy="830997"/>
          </a:xfrm>
          <a:prstGeom prst="rect">
            <a:avLst/>
          </a:prstGeom>
          <a:noFill/>
        </p:spPr>
        <p:txBody>
          <a:bodyPr wrap="square" rtlCol="0">
            <a:spAutoFit/>
          </a:bodyPr>
          <a:lstStyle/>
          <a:p>
            <a:r>
              <a:rPr lang="es-ES" sz="2400" dirty="0">
                <a:solidFill>
                  <a:srgbClr val="2C61A1"/>
                </a:solidFill>
                <a:latin typeface="Verdana" panose="020B0604030504040204" pitchFamily="34" charset="0"/>
                <a:ea typeface="Verdana" panose="020B0604030504040204" pitchFamily="34" charset="0"/>
                <a:cs typeface="gobCL 1"/>
                <a:sym typeface="gobCL 1"/>
              </a:rPr>
              <a:t>Lectura luego de </a:t>
            </a:r>
            <a:r>
              <a:rPr lang="es-ES" sz="2400" b="1" dirty="0">
                <a:solidFill>
                  <a:srgbClr val="2C61A1"/>
                </a:solidFill>
                <a:latin typeface="Verdana" panose="020B0604030504040204" pitchFamily="34" charset="0"/>
                <a:ea typeface="Verdana" panose="020B0604030504040204" pitchFamily="34" charset="0"/>
                <a:cs typeface="gobCL 1"/>
                <a:sym typeface="gobCL 1"/>
              </a:rPr>
              <a:t>practicarlo varias veces</a:t>
            </a:r>
            <a:r>
              <a:rPr lang="en-US" sz="2400" b="1" dirty="0">
                <a:solidFill>
                  <a:srgbClr val="2C61A1"/>
                </a:solidFill>
                <a:latin typeface="Verdana" panose="020B0604030504040204" pitchFamily="34" charset="0"/>
                <a:ea typeface="Verdana" panose="020B0604030504040204" pitchFamily="34" charset="0"/>
                <a:cs typeface="gobCL 1"/>
                <a:sym typeface="gobCL 1"/>
              </a:rPr>
              <a:t>.</a:t>
            </a:r>
            <a:endParaRPr lang="es-ES" sz="2400" b="1" dirty="0">
              <a:solidFill>
                <a:srgbClr val="2C61A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868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a:extLst>
            <a:ext uri="{FF2B5EF4-FFF2-40B4-BE49-F238E27FC236}">
              <a16:creationId xmlns:a16="http://schemas.microsoft.com/office/drawing/2014/main" id="{83107A8D-104C-0B30-D0DC-2ACC61F9AE5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913DB51-C2D8-9E7F-B893-BDA387C37D2A}"/>
              </a:ext>
            </a:extLst>
          </p:cNvPr>
          <p:cNvSpPr/>
          <p:nvPr/>
        </p:nvSpPr>
        <p:spPr>
          <a:xfrm>
            <a:off x="0" y="8758706"/>
            <a:ext cx="18288000" cy="1770684"/>
          </a:xfrm>
          <a:prstGeom prst="rect">
            <a:avLst/>
          </a:prstGeom>
          <a:solidFill>
            <a:srgbClr val="2C61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Google Shape;118;p4">
            <a:extLst>
              <a:ext uri="{FF2B5EF4-FFF2-40B4-BE49-F238E27FC236}">
                <a16:creationId xmlns:a16="http://schemas.microsoft.com/office/drawing/2014/main" id="{3D5D282E-9335-1986-0722-51576D056018}"/>
              </a:ext>
            </a:extLst>
          </p:cNvPr>
          <p:cNvSpPr txBox="1"/>
          <p:nvPr/>
        </p:nvSpPr>
        <p:spPr>
          <a:xfrm>
            <a:off x="1019972" y="185921"/>
            <a:ext cx="4227277" cy="286232"/>
          </a:xfrm>
          <a:prstGeom prst="rect">
            <a:avLst/>
          </a:prstGeom>
          <a:noFill/>
          <a:ln>
            <a:noFill/>
          </a:ln>
        </p:spPr>
        <p:txBody>
          <a:bodyPr spcFirstLastPara="1" wrap="square" lIns="0" tIns="0" rIns="0" bIns="0" anchor="t" anchorCtr="0">
            <a:spAutoFit/>
          </a:bodyPr>
          <a:lstStyle/>
          <a:p>
            <a:pPr marL="0" marR="0" lvl="0" indent="0" rtl="0">
              <a:lnSpc>
                <a:spcPct val="93004"/>
              </a:lnSpc>
              <a:spcBef>
                <a:spcPts val="0"/>
              </a:spcBef>
              <a:spcAft>
                <a:spcPts val="0"/>
              </a:spcAft>
              <a:buNone/>
            </a:pPr>
            <a:r>
              <a:rPr lang="en-US" sz="2000" b="1" dirty="0">
                <a:solidFill>
                  <a:srgbClr val="80C7D4"/>
                </a:solidFill>
                <a:latin typeface="Verdana" panose="020B0604030504040204" pitchFamily="34" charset="0"/>
                <a:ea typeface="Verdana" panose="020B0604030504040204" pitchFamily="34" charset="0"/>
                <a:cs typeface="Amaranth"/>
                <a:sym typeface="Amaranth"/>
              </a:rPr>
              <a:t>FLUIDEZ LECTORA</a:t>
            </a:r>
            <a:endParaRPr sz="2000" b="1" dirty="0">
              <a:solidFill>
                <a:srgbClr val="80C7D4"/>
              </a:solidFill>
              <a:latin typeface="Verdana" panose="020B0604030504040204" pitchFamily="34" charset="0"/>
              <a:ea typeface="Verdana" panose="020B0604030504040204" pitchFamily="34" charset="0"/>
              <a:cs typeface="Amaranth"/>
              <a:sym typeface="Amaranth"/>
            </a:endParaRPr>
          </a:p>
        </p:txBody>
      </p:sp>
      <p:grpSp>
        <p:nvGrpSpPr>
          <p:cNvPr id="4" name="Grupo 3">
            <a:extLst>
              <a:ext uri="{FF2B5EF4-FFF2-40B4-BE49-F238E27FC236}">
                <a16:creationId xmlns:a16="http://schemas.microsoft.com/office/drawing/2014/main" id="{70139E3C-F4D8-DF23-F5EC-1B747BCD3723}"/>
              </a:ext>
            </a:extLst>
          </p:cNvPr>
          <p:cNvGrpSpPr/>
          <p:nvPr/>
        </p:nvGrpSpPr>
        <p:grpSpPr>
          <a:xfrm>
            <a:off x="1020594" y="8564883"/>
            <a:ext cx="753487" cy="193823"/>
            <a:chOff x="998334" y="8461829"/>
            <a:chExt cx="753487" cy="193823"/>
          </a:xfrm>
        </p:grpSpPr>
        <p:sp>
          <p:nvSpPr>
            <p:cNvPr id="5" name="Rectángulo 4">
              <a:extLst>
                <a:ext uri="{FF2B5EF4-FFF2-40B4-BE49-F238E27FC236}">
                  <a16:creationId xmlns:a16="http://schemas.microsoft.com/office/drawing/2014/main" id="{C3DFA036-2560-FD0F-2E03-100DB5AC4DC6}"/>
                </a:ext>
              </a:extLst>
            </p:cNvPr>
            <p:cNvSpPr/>
            <p:nvPr/>
          </p:nvSpPr>
          <p:spPr>
            <a:xfrm>
              <a:off x="998334" y="8461829"/>
              <a:ext cx="193823" cy="193823"/>
            </a:xfrm>
            <a:prstGeom prst="rect">
              <a:avLst/>
            </a:prstGeom>
            <a:solidFill>
              <a:srgbClr val="39B9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4F3515E2-8189-A98D-307F-A5CDC71FDCC1}"/>
                </a:ext>
              </a:extLst>
            </p:cNvPr>
            <p:cNvSpPr/>
            <p:nvPr/>
          </p:nvSpPr>
          <p:spPr>
            <a:xfrm>
              <a:off x="1194276" y="8461829"/>
              <a:ext cx="193823" cy="193823"/>
            </a:xfrm>
            <a:prstGeom prst="rect">
              <a:avLst/>
            </a:prstGeom>
            <a:solidFill>
              <a:srgbClr val="FFA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81AF203-B5C9-1AC8-5E68-A2E2FEE32B9D}"/>
                </a:ext>
              </a:extLst>
            </p:cNvPr>
            <p:cNvSpPr/>
            <p:nvPr/>
          </p:nvSpPr>
          <p:spPr>
            <a:xfrm>
              <a:off x="1375704" y="8461829"/>
              <a:ext cx="193823" cy="193823"/>
            </a:xfrm>
            <a:prstGeom prst="rect">
              <a:avLst/>
            </a:prstGeom>
            <a:solidFill>
              <a:srgbClr val="E3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08250614-F8E4-48D0-D030-8F3E910D0D2F}"/>
                </a:ext>
              </a:extLst>
            </p:cNvPr>
            <p:cNvSpPr/>
            <p:nvPr/>
          </p:nvSpPr>
          <p:spPr>
            <a:xfrm>
              <a:off x="1557998" y="8461829"/>
              <a:ext cx="193823" cy="193823"/>
            </a:xfrm>
            <a:prstGeom prst="rect">
              <a:avLst/>
            </a:prstGeom>
            <a:solidFill>
              <a:srgbClr val="80C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CuadroTexto 16">
            <a:extLst>
              <a:ext uri="{FF2B5EF4-FFF2-40B4-BE49-F238E27FC236}">
                <a16:creationId xmlns:a16="http://schemas.microsoft.com/office/drawing/2014/main" id="{262E01B4-74AA-DA56-5B9D-654FCA4F2E9C}"/>
              </a:ext>
            </a:extLst>
          </p:cNvPr>
          <p:cNvSpPr txBox="1"/>
          <p:nvPr/>
        </p:nvSpPr>
        <p:spPr>
          <a:xfrm>
            <a:off x="2065873" y="1207851"/>
            <a:ext cx="14156253" cy="707886"/>
          </a:xfrm>
          <a:prstGeom prst="rect">
            <a:avLst/>
          </a:prstGeom>
          <a:noFill/>
        </p:spPr>
        <p:txBody>
          <a:bodyPr wrap="square" rtlCol="0">
            <a:spAutoFit/>
          </a:bodyPr>
          <a:lstStyle/>
          <a:p>
            <a:pPr algn="ctr"/>
            <a:r>
              <a:rPr lang="es-ES" sz="4000" b="1" kern="1200" dirty="0">
                <a:solidFill>
                  <a:srgbClr val="2C61A1"/>
                </a:solidFill>
                <a:latin typeface="Verdana" panose="020B0604030504040204" pitchFamily="34" charset="0"/>
                <a:ea typeface="Verdana" panose="020B0604030504040204" pitchFamily="34" charset="0"/>
                <a:cs typeface="Museo Sans Bold"/>
                <a:sym typeface="Museo Sans Bold"/>
              </a:rPr>
              <a:t>¿Qué se puede lograr con la práctica?</a:t>
            </a:r>
          </a:p>
        </p:txBody>
      </p:sp>
      <p:grpSp>
        <p:nvGrpSpPr>
          <p:cNvPr id="15" name="Grupo 14">
            <a:extLst>
              <a:ext uri="{FF2B5EF4-FFF2-40B4-BE49-F238E27FC236}">
                <a16:creationId xmlns:a16="http://schemas.microsoft.com/office/drawing/2014/main" id="{9CA67816-7672-98C7-7F47-B33F0F396069}"/>
              </a:ext>
            </a:extLst>
          </p:cNvPr>
          <p:cNvGrpSpPr/>
          <p:nvPr/>
        </p:nvGrpSpPr>
        <p:grpSpPr>
          <a:xfrm>
            <a:off x="5309420" y="2728453"/>
            <a:ext cx="7757651" cy="1120877"/>
            <a:chOff x="5309420" y="2728453"/>
            <a:chExt cx="7757651" cy="1120877"/>
          </a:xfrm>
        </p:grpSpPr>
        <p:sp>
          <p:nvSpPr>
            <p:cNvPr id="23" name="CuadroTexto 22">
              <a:extLst>
                <a:ext uri="{FF2B5EF4-FFF2-40B4-BE49-F238E27FC236}">
                  <a16:creationId xmlns:a16="http://schemas.microsoft.com/office/drawing/2014/main" id="{BAD3E97F-E38A-FCF5-3B91-C54343631AD4}"/>
                </a:ext>
              </a:extLst>
            </p:cNvPr>
            <p:cNvSpPr txBox="1"/>
            <p:nvPr/>
          </p:nvSpPr>
          <p:spPr>
            <a:xfrm>
              <a:off x="5889703" y="2949547"/>
              <a:ext cx="6838155" cy="523220"/>
            </a:xfrm>
            <a:prstGeom prst="rect">
              <a:avLst/>
            </a:prstGeom>
            <a:noFill/>
          </p:spPr>
          <p:txBody>
            <a:bodyPr wrap="square" rtlCol="0">
              <a:spAutoFit/>
            </a:bodyPr>
            <a:lstStyle/>
            <a:p>
              <a:r>
                <a:rPr lang="es-ES" sz="2800" dirty="0">
                  <a:solidFill>
                    <a:srgbClr val="2C61A1"/>
                  </a:solidFill>
                  <a:latin typeface="Verdana" panose="020B0604030504040204" pitchFamily="34" charset="0"/>
                  <a:ea typeface="Verdana" panose="020B0604030504040204" pitchFamily="34" charset="0"/>
                  <a:cs typeface="gobCL 1"/>
                  <a:sym typeface="gobCL 1"/>
                </a:rPr>
                <a:t>Reconocen las palabras más rápido.</a:t>
              </a:r>
            </a:p>
          </p:txBody>
        </p:sp>
        <p:sp>
          <p:nvSpPr>
            <p:cNvPr id="3" name="Rectángulo: esquinas redondeadas 2">
              <a:extLst>
                <a:ext uri="{FF2B5EF4-FFF2-40B4-BE49-F238E27FC236}">
                  <a16:creationId xmlns:a16="http://schemas.microsoft.com/office/drawing/2014/main" id="{A4C6FCEA-58BB-3B36-F569-5B7FDB8BEBF2}"/>
                </a:ext>
              </a:extLst>
            </p:cNvPr>
            <p:cNvSpPr/>
            <p:nvPr/>
          </p:nvSpPr>
          <p:spPr>
            <a:xfrm>
              <a:off x="5309420" y="2728453"/>
              <a:ext cx="7757651" cy="1120877"/>
            </a:xfrm>
            <a:prstGeom prst="roundRect">
              <a:avLst>
                <a:gd name="adj" fmla="val 50000"/>
              </a:avLst>
            </a:prstGeom>
            <a:noFill/>
            <a:ln>
              <a:solidFill>
                <a:srgbClr val="FFA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 name="Grupo 20">
            <a:extLst>
              <a:ext uri="{FF2B5EF4-FFF2-40B4-BE49-F238E27FC236}">
                <a16:creationId xmlns:a16="http://schemas.microsoft.com/office/drawing/2014/main" id="{825D54A6-53C8-0B09-AF61-9FDE43BF2169}"/>
              </a:ext>
            </a:extLst>
          </p:cNvPr>
          <p:cNvGrpSpPr/>
          <p:nvPr/>
        </p:nvGrpSpPr>
        <p:grpSpPr>
          <a:xfrm>
            <a:off x="5247249" y="4367982"/>
            <a:ext cx="7757651" cy="1120877"/>
            <a:chOff x="5247249" y="4367982"/>
            <a:chExt cx="7757651" cy="1120877"/>
          </a:xfrm>
        </p:grpSpPr>
        <p:sp>
          <p:nvSpPr>
            <p:cNvPr id="24" name="CuadroTexto 23">
              <a:extLst>
                <a:ext uri="{FF2B5EF4-FFF2-40B4-BE49-F238E27FC236}">
                  <a16:creationId xmlns:a16="http://schemas.microsoft.com/office/drawing/2014/main" id="{210F0477-191D-A4AB-7358-87C43C4999FB}"/>
                </a:ext>
              </a:extLst>
            </p:cNvPr>
            <p:cNvSpPr txBox="1"/>
            <p:nvPr/>
          </p:nvSpPr>
          <p:spPr>
            <a:xfrm>
              <a:off x="6551484" y="4610425"/>
              <a:ext cx="4802687" cy="523220"/>
            </a:xfrm>
            <a:prstGeom prst="rect">
              <a:avLst/>
            </a:prstGeom>
            <a:noFill/>
          </p:spPr>
          <p:txBody>
            <a:bodyPr wrap="square" rtlCol="0">
              <a:spAutoFit/>
            </a:bodyPr>
            <a:lstStyle/>
            <a:p>
              <a:r>
                <a:rPr lang="es-ES" sz="2800" dirty="0">
                  <a:solidFill>
                    <a:srgbClr val="2C61A1"/>
                  </a:solidFill>
                  <a:latin typeface="Verdana" panose="020B0604030504040204" pitchFamily="34" charset="0"/>
                  <a:ea typeface="Verdana" panose="020B0604030504040204" pitchFamily="34" charset="0"/>
                  <a:cs typeface="gobCL 1"/>
                  <a:sym typeface="gobCL 1"/>
                </a:rPr>
                <a:t>Cometen menos errores.</a:t>
              </a:r>
            </a:p>
          </p:txBody>
        </p:sp>
        <p:sp>
          <p:nvSpPr>
            <p:cNvPr id="9" name="Rectángulo: esquinas redondeadas 8">
              <a:extLst>
                <a:ext uri="{FF2B5EF4-FFF2-40B4-BE49-F238E27FC236}">
                  <a16:creationId xmlns:a16="http://schemas.microsoft.com/office/drawing/2014/main" id="{38958F4E-3CB8-41A6-B5EB-0590AF858CA1}"/>
                </a:ext>
              </a:extLst>
            </p:cNvPr>
            <p:cNvSpPr/>
            <p:nvPr/>
          </p:nvSpPr>
          <p:spPr>
            <a:xfrm>
              <a:off x="5247249" y="4367982"/>
              <a:ext cx="7757651" cy="1120877"/>
            </a:xfrm>
            <a:prstGeom prst="roundRect">
              <a:avLst>
                <a:gd name="adj" fmla="val 50000"/>
              </a:avLst>
            </a:prstGeom>
            <a:noFill/>
            <a:ln>
              <a:solidFill>
                <a:srgbClr val="E34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 name="Grupo 21">
            <a:extLst>
              <a:ext uri="{FF2B5EF4-FFF2-40B4-BE49-F238E27FC236}">
                <a16:creationId xmlns:a16="http://schemas.microsoft.com/office/drawing/2014/main" id="{96737AA9-3F2C-EC9E-F188-B12CADE34FE3}"/>
              </a:ext>
            </a:extLst>
          </p:cNvPr>
          <p:cNvGrpSpPr/>
          <p:nvPr/>
        </p:nvGrpSpPr>
        <p:grpSpPr>
          <a:xfrm>
            <a:off x="5185078" y="6007511"/>
            <a:ext cx="7757651" cy="1567370"/>
            <a:chOff x="5185078" y="6007511"/>
            <a:chExt cx="7757651" cy="1567370"/>
          </a:xfrm>
        </p:grpSpPr>
        <p:sp>
          <p:nvSpPr>
            <p:cNvPr id="25" name="CuadroTexto 24">
              <a:extLst>
                <a:ext uri="{FF2B5EF4-FFF2-40B4-BE49-F238E27FC236}">
                  <a16:creationId xmlns:a16="http://schemas.microsoft.com/office/drawing/2014/main" id="{46CD6E74-5C9F-F804-630C-F027DD22C323}"/>
                </a:ext>
              </a:extLst>
            </p:cNvPr>
            <p:cNvSpPr txBox="1"/>
            <p:nvPr/>
          </p:nvSpPr>
          <p:spPr>
            <a:xfrm>
              <a:off x="5889703" y="6314142"/>
              <a:ext cx="6838155" cy="954107"/>
            </a:xfrm>
            <a:prstGeom prst="rect">
              <a:avLst/>
            </a:prstGeom>
            <a:noFill/>
          </p:spPr>
          <p:txBody>
            <a:bodyPr wrap="square" rtlCol="0">
              <a:spAutoFit/>
            </a:bodyPr>
            <a:lstStyle/>
            <a:p>
              <a:r>
                <a:rPr lang="es-ES" sz="2800" dirty="0">
                  <a:solidFill>
                    <a:srgbClr val="2C61A1"/>
                  </a:solidFill>
                  <a:latin typeface="Verdana" panose="020B0604030504040204" pitchFamily="34" charset="0"/>
                  <a:ea typeface="Verdana" panose="020B0604030504040204" pitchFamily="34" charset="0"/>
                  <a:cs typeface="gobCL 1"/>
                  <a:sym typeface="gobCL 1"/>
                </a:rPr>
                <a:t>Leen con más seguridad y hasta pueden darle entonación al texto.</a:t>
              </a:r>
            </a:p>
          </p:txBody>
        </p:sp>
        <p:sp>
          <p:nvSpPr>
            <p:cNvPr id="10" name="Rectángulo: esquinas redondeadas 9">
              <a:extLst>
                <a:ext uri="{FF2B5EF4-FFF2-40B4-BE49-F238E27FC236}">
                  <a16:creationId xmlns:a16="http://schemas.microsoft.com/office/drawing/2014/main" id="{E4DCACB7-8D5E-69AB-0F1E-D5477FD8B6B2}"/>
                </a:ext>
              </a:extLst>
            </p:cNvPr>
            <p:cNvSpPr/>
            <p:nvPr/>
          </p:nvSpPr>
          <p:spPr>
            <a:xfrm>
              <a:off x="5185078" y="6007511"/>
              <a:ext cx="7757651" cy="1567370"/>
            </a:xfrm>
            <a:prstGeom prst="roundRect">
              <a:avLst>
                <a:gd name="adj" fmla="val 50000"/>
              </a:avLst>
            </a:prstGeom>
            <a:noFill/>
            <a:ln>
              <a:solidFill>
                <a:srgbClr val="39B9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7" name="Gráfico 26">
            <a:extLst>
              <a:ext uri="{FF2B5EF4-FFF2-40B4-BE49-F238E27FC236}">
                <a16:creationId xmlns:a16="http://schemas.microsoft.com/office/drawing/2014/main" id="{6E3286D1-F724-CC9C-D107-530F352035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2365" y="2312835"/>
            <a:ext cx="3114675" cy="3114675"/>
          </a:xfrm>
          <a:prstGeom prst="rect">
            <a:avLst/>
          </a:prstGeom>
        </p:spPr>
      </p:pic>
      <p:pic>
        <p:nvPicPr>
          <p:cNvPr id="28" name="Gráfico 27">
            <a:extLst>
              <a:ext uri="{FF2B5EF4-FFF2-40B4-BE49-F238E27FC236}">
                <a16:creationId xmlns:a16="http://schemas.microsoft.com/office/drawing/2014/main" id="{12CE57DB-63A1-1C05-9F0B-9CF92A48D3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1262" y="3931521"/>
            <a:ext cx="3114675" cy="3114675"/>
          </a:xfrm>
          <a:prstGeom prst="rect">
            <a:avLst/>
          </a:prstGeom>
        </p:spPr>
      </p:pic>
      <p:pic>
        <p:nvPicPr>
          <p:cNvPr id="29" name="Gráfico 28">
            <a:extLst>
              <a:ext uri="{FF2B5EF4-FFF2-40B4-BE49-F238E27FC236}">
                <a16:creationId xmlns:a16="http://schemas.microsoft.com/office/drawing/2014/main" id="{D9261E50-6BBD-36D2-76E8-74D099C636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0159" y="5874669"/>
            <a:ext cx="3114675" cy="3114675"/>
          </a:xfrm>
          <a:prstGeom prst="rect">
            <a:avLst/>
          </a:prstGeom>
        </p:spPr>
      </p:pic>
    </p:spTree>
    <p:extLst>
      <p:ext uri="{BB962C8B-B14F-4D97-AF65-F5344CB8AC3E}">
        <p14:creationId xmlns:p14="http://schemas.microsoft.com/office/powerpoint/2010/main" val="346904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98e877d-493d-4f36-bf87-ab0a00881197" xsi:nil="true"/>
    <lcf76f155ced4ddcb4097134ff3c332f xmlns="b273e2d3-497a-4a51-a371-76b8a340613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3DD95BEC55CD647B686C291F1D8A96E" ma:contentTypeVersion="15" ma:contentTypeDescription="Crear nuevo documento." ma:contentTypeScope="" ma:versionID="a2ce9290ed9a5ce707f78b6d39ca5359">
  <xsd:schema xmlns:xsd="http://www.w3.org/2001/XMLSchema" xmlns:xs="http://www.w3.org/2001/XMLSchema" xmlns:p="http://schemas.microsoft.com/office/2006/metadata/properties" xmlns:ns2="b273e2d3-497a-4a51-a371-76b8a340613e" xmlns:ns3="198e877d-493d-4f36-bf87-ab0a00881197" targetNamespace="http://schemas.microsoft.com/office/2006/metadata/properties" ma:root="true" ma:fieldsID="30aba038a9012fb61dde6a4975f2d021" ns2:_="" ns3:_="">
    <xsd:import namespace="b273e2d3-497a-4a51-a371-76b8a340613e"/>
    <xsd:import namespace="198e877d-493d-4f36-bf87-ab0a008811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3e2d3-497a-4a51-a371-76b8a34061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83aa49dc-0840-4df2-9988-4c28c04889e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8e877d-493d-4f36-bf87-ab0a0088119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aa7c52e-0426-4ce9-b440-2e7ccadc9d17}" ma:internalName="TaxCatchAll" ma:showField="CatchAllData" ma:web="198e877d-493d-4f36-bf87-ab0a0088119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87F6E-DB90-4FE8-9564-5CDA4C3B46CC}">
  <ds:schemaRefs>
    <ds:schemaRef ds:uri="http://schemas.microsoft.com/office/2006/metadata/properties"/>
    <ds:schemaRef ds:uri="http://schemas.microsoft.com/office/infopath/2007/PartnerControls"/>
    <ds:schemaRef ds:uri="198e877d-493d-4f36-bf87-ab0a00881197"/>
    <ds:schemaRef ds:uri="b273e2d3-497a-4a51-a371-76b8a340613e"/>
  </ds:schemaRefs>
</ds:datastoreItem>
</file>

<file path=customXml/itemProps2.xml><?xml version="1.0" encoding="utf-8"?>
<ds:datastoreItem xmlns:ds="http://schemas.openxmlformats.org/officeDocument/2006/customXml" ds:itemID="{C43A8482-95CE-40D8-AB15-22748BB684DE}">
  <ds:schemaRefs>
    <ds:schemaRef ds:uri="http://schemas.microsoft.com/sharepoint/v3/contenttype/forms"/>
  </ds:schemaRefs>
</ds:datastoreItem>
</file>

<file path=customXml/itemProps3.xml><?xml version="1.0" encoding="utf-8"?>
<ds:datastoreItem xmlns:ds="http://schemas.openxmlformats.org/officeDocument/2006/customXml" ds:itemID="{AB6991CA-AA52-46AA-8B85-81BABD02C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73e2d3-497a-4a51-a371-76b8a340613e"/>
    <ds:schemaRef ds:uri="198e877d-493d-4f36-bf87-ab0a00881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710</TotalTime>
  <Words>1009</Words>
  <Application>Microsoft Office PowerPoint</Application>
  <PresentationFormat>Personalizado</PresentationFormat>
  <Paragraphs>76</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Sandra Molina Martinez</dc:creator>
  <cp:lastModifiedBy>Ximena Zepeda Harasic</cp:lastModifiedBy>
  <cp:revision>5</cp:revision>
  <cp:lastPrinted>2025-04-25T21:35:44Z</cp:lastPrinted>
  <dcterms:created xsi:type="dcterms:W3CDTF">2006-08-16T00:00:00Z</dcterms:created>
  <dcterms:modified xsi:type="dcterms:W3CDTF">2025-07-24T20:36:11Z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0x01010063DD95BEC55CD647B686C291F1D8A96E</vt:lpwstr>
  </property>
</Properties>
</file>