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5"/>
  </p:notesMasterIdLst>
  <p:sldIdLst>
    <p:sldId id="256" r:id="rId5"/>
    <p:sldId id="257" r:id="rId6"/>
    <p:sldId id="276" r:id="rId7"/>
    <p:sldId id="277" r:id="rId8"/>
    <p:sldId id="278" r:id="rId9"/>
    <p:sldId id="279" r:id="rId10"/>
    <p:sldId id="280" r:id="rId11"/>
    <p:sldId id="281" r:id="rId12"/>
    <p:sldId id="282" r:id="rId13"/>
    <p:sldId id="283" r:id="rId14"/>
    <p:sldId id="284" r:id="rId15"/>
    <p:sldId id="285" r:id="rId16"/>
    <p:sldId id="286" r:id="rId17"/>
    <p:sldId id="288" r:id="rId18"/>
    <p:sldId id="287" r:id="rId19"/>
    <p:sldId id="289" r:id="rId20"/>
    <p:sldId id="290" r:id="rId21"/>
    <p:sldId id="291" r:id="rId22"/>
    <p:sldId id="292" r:id="rId23"/>
    <p:sldId id="297" r:id="rId24"/>
  </p:sldIdLst>
  <p:sldSz cx="18288000" cy="10287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873" userDrawn="1">
          <p15:clr>
            <a:srgbClr val="A4A3A4"/>
          </p15:clr>
        </p15:guide>
        <p15:guide id="2" pos="2562" userDrawn="1">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ksvs55MkA4wGvBV155z94s46uG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ofe.gracielaveas" initials="" lastIdx="3" clrIdx="0"/>
  <p:cmAuthor id="1" name="Teresita Espinoza Velard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1A1"/>
    <a:srgbClr val="80C7D4"/>
    <a:srgbClr val="E34C62"/>
    <a:srgbClr val="39B995"/>
    <a:srgbClr val="B6E8DA"/>
    <a:srgbClr val="B7DFE7"/>
    <a:srgbClr val="FFA000"/>
    <a:srgbClr val="90BFCB"/>
    <a:srgbClr val="AEDBE4"/>
    <a:srgbClr val="6DB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BDF0C-DD94-49E1-9EEA-16F488F2C004}" v="4" dt="2025-07-23T20:13:06.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0194" autoAdjust="0"/>
  </p:normalViewPr>
  <p:slideViewPr>
    <p:cSldViewPr snapToGrid="0">
      <p:cViewPr varScale="1">
        <p:scale>
          <a:sx n="65" d="100"/>
          <a:sy n="65" d="100"/>
        </p:scale>
        <p:origin x="996" y="48"/>
      </p:cViewPr>
      <p:guideLst>
        <p:guide orient="horz" pos="4873"/>
        <p:guide pos="256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a:solidFill>
                  <a:schemeClr val="dk1"/>
                </a:solidFill>
              </a:rPr>
              <a:t>Diga lo siguiente, adaptando lo que considere necesario:</a:t>
            </a:r>
            <a:endParaRPr/>
          </a:p>
          <a:p>
            <a:pPr marL="0" indent="0">
              <a:buNone/>
            </a:pPr>
            <a:r>
              <a:rPr lang="en-US" i="1"/>
              <a:t>Bienvenidos y bienvenidas al taller para familias y cuidadores del mes de marzo. Vamos a abordar algunos aprendizajes clave para la lectura y escritura y cómo potenciarlos en conjunto, entre familia y escuela.</a:t>
            </a:r>
            <a:endParaRPr i="1"/>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AAD84BFF-7527-40F0-5390-4E6EF8A1182F}"/>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FDD0B1A6-DC9F-D4C4-0AC7-75F21A4B98B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Les propongo el siguiente desafío: hagan una lista de todos los textos que leen o escriben en un día normal. Tienen 1 minuto. Escriban la mayor cantidad que puedan.</a:t>
            </a:r>
          </a:p>
          <a:p>
            <a:pPr marL="0" lvl="0" indent="0" algn="l" rtl="0">
              <a:spcBef>
                <a:spcPts val="0"/>
              </a:spcBef>
              <a:spcAft>
                <a:spcPts val="0"/>
              </a:spcAft>
              <a:buNone/>
            </a:pPr>
            <a:r>
              <a:rPr lang="es-ES" dirty="0"/>
              <a:t>Ponga un cronómetro de 1 minuto y, cuando finalice el tiempo, pida  que dejen de escribir. Pida a algunos voluntarios que lean sus listas. Si los demás también anotaron uno de los textos en su lista, deben aplaudir cuando la persona lo diga. Por ejemplo, Pablo lee su lista: “mensajes de </a:t>
            </a:r>
            <a:r>
              <a:rPr lang="es-ES" dirty="0" err="1"/>
              <a:t>whatsapp</a:t>
            </a:r>
            <a:r>
              <a:rPr lang="es-ES" dirty="0"/>
              <a:t>, nombre de las canciones que pongo en mi teléfono, nombres de las estaciones de metro” y yo, como apoderada, también anoté “mensajes de </a:t>
            </a:r>
            <a:r>
              <a:rPr lang="es-ES" dirty="0" err="1"/>
              <a:t>whatsapp</a:t>
            </a:r>
            <a:r>
              <a:rPr lang="es-ES" dirty="0"/>
              <a:t>”, entonces cuando Pablo dice “mensajes de </a:t>
            </a:r>
            <a:r>
              <a:rPr lang="es-ES" dirty="0" err="1"/>
              <a:t>whatsapp</a:t>
            </a:r>
            <a:r>
              <a:rPr lang="es-ES" dirty="0"/>
              <a:t>” yo doy un aplauso. Esta es una forma de detectar rápido cuántos apoderados anotaron lo mismo sin que todos compartan su lista.</a:t>
            </a:r>
          </a:p>
          <a:p>
            <a:pPr marL="0" lvl="0" indent="0" algn="l" rtl="0">
              <a:spcBef>
                <a:spcPts val="0"/>
              </a:spcBef>
              <a:spcAft>
                <a:spcPts val="0"/>
              </a:spcAft>
              <a:buNone/>
            </a:pPr>
            <a:r>
              <a:rPr lang="es-ES" dirty="0"/>
              <a:t>Luego, concluya que son muchas las oportunidades que tenemos de mostrar la lectura y la escritura con un uso en la vida cotidiana sin invertir un tiempo extra para eso. El camino a la escuela, cuando vamos al supermercado, a la feria, al ir al médico, etc.</a:t>
            </a:r>
          </a:p>
        </p:txBody>
      </p:sp>
      <p:sp>
        <p:nvSpPr>
          <p:cNvPr id="95" name="Google Shape;95;p3:notes">
            <a:extLst>
              <a:ext uri="{FF2B5EF4-FFF2-40B4-BE49-F238E27FC236}">
                <a16:creationId xmlns:a16="http://schemas.microsoft.com/office/drawing/2014/main" id="{E3585322-C0F8-25B6-1AFC-CCF1269586C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555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338D3381-F24E-475C-FD76-715667426CEE}"/>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49D0F9C6-76F0-CCCA-66D7-812E393E831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El principio alfabético significa comprender que por cada letra hay un sonido. Esto nos va a servir para entender que al leer vamos juntando los sonidos de las letras que vemos para formar palabras. Y que al escribir traspasamos los sonidos a letras. Ahora, vamos a ver una herramienta útil para apoyar el desarrollo del principio alfabético desde casa.</a:t>
            </a:r>
            <a:endParaRPr lang="es-ES" dirty="0"/>
          </a:p>
        </p:txBody>
      </p:sp>
      <p:sp>
        <p:nvSpPr>
          <p:cNvPr id="95" name="Google Shape;95;p3:notes">
            <a:extLst>
              <a:ext uri="{FF2B5EF4-FFF2-40B4-BE49-F238E27FC236}">
                <a16:creationId xmlns:a16="http://schemas.microsoft.com/office/drawing/2014/main" id="{34478EB4-1B7F-B48E-F1EA-17B892E6C4F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68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BC754BA-3323-021C-0C03-516B8D1FCA5F}"/>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7768862E-D663-683F-7973-6D8E9540E7A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a:solidFill>
                  <a:schemeClr val="dk1"/>
                </a:solidFill>
              </a:rPr>
              <a:t>Diga lo siguiente, adaptando lo que considere necesario:</a:t>
            </a:r>
            <a:endParaRPr/>
          </a:p>
          <a:p>
            <a:pPr marL="0" indent="0">
              <a:buNone/>
            </a:pPr>
            <a:r>
              <a:rPr lang="en-US" i="1"/>
              <a:t>Vamos a tener cuatro momentos: primero, veremos la propuesta de trabajo anual sobre la alianza familia-escuela para el aprendizaje de la lectura y la escritura. Luego vamos a revisar los conceptos centrales de este </a:t>
            </a:r>
            <a:r>
              <a:rPr lang="en-US" i="1">
                <a:highlight>
                  <a:srgbClr val="FFFF00"/>
                </a:highlight>
              </a:rPr>
              <a:t>mes</a:t>
            </a:r>
            <a:r>
              <a:rPr lang="en-US" i="1"/>
              <a:t> y terminaremos con preguntas de cierre. Cuando veamos los focos del mes haremos algunos juegos, así que tienen que estar muy atentos y atentas.</a:t>
            </a:r>
            <a:endParaRPr i="1"/>
          </a:p>
        </p:txBody>
      </p:sp>
      <p:sp>
        <p:nvSpPr>
          <p:cNvPr id="95" name="Google Shape;95;p3:notes">
            <a:extLst>
              <a:ext uri="{FF2B5EF4-FFF2-40B4-BE49-F238E27FC236}">
                <a16:creationId xmlns:a16="http://schemas.microsoft.com/office/drawing/2014/main" id="{66B2D2B1-C4AC-D4D2-E34E-4CC01833786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398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E0A70131-A756-BC8B-BDCD-DEC202367ED8}"/>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0D500508-4905-64F3-5C4D-3DD41C9C0FD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Esta herramienta se llama abecedario visual, me imagino que muchos y muchas lo conocen. Es el clásico abecedario que podemos ver en las salas de clases, que tiene las letras del abecedario y una imagen y palabra para cada letra. </a:t>
            </a:r>
            <a:endParaRPr lang="es-ES" dirty="0"/>
          </a:p>
        </p:txBody>
      </p:sp>
      <p:sp>
        <p:nvSpPr>
          <p:cNvPr id="95" name="Google Shape;95;p3:notes">
            <a:extLst>
              <a:ext uri="{FF2B5EF4-FFF2-40B4-BE49-F238E27FC236}">
                <a16:creationId xmlns:a16="http://schemas.microsoft.com/office/drawing/2014/main" id="{76C4F5E3-599D-4B26-E08B-67AAF9C1309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31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49CC33EE-3FB0-9B3D-E546-440E13915F21}"/>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77C75F4B-E7C9-F41D-B483-05271218BDC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La propuesta que les traigo es que realicen un abecedario en casa junto al niño o niña, completando los recuadros que ven aquí con una palabra y una imagen alusiva a esa letra. La diferencia está en que en vez de escoger cualquier palabra que comience con esa letra, elijan una palabra significativa. Por ejemplo, yo tengo una gata que se llama Tuna, y como para mí mi gata es importante, en la letra T de mi abecedario voy a escribir “Tuna” y la voy a dibujar o pegaré una imagen de ella. Eso va a facilitar la memorización de cada letra y también favorecerá que los niños y niñas tengan una percepción positiva hacia la lectura y escritura.</a:t>
            </a:r>
          </a:p>
        </p:txBody>
      </p:sp>
      <p:sp>
        <p:nvSpPr>
          <p:cNvPr id="95" name="Google Shape;95;p3:notes">
            <a:extLst>
              <a:ext uri="{FF2B5EF4-FFF2-40B4-BE49-F238E27FC236}">
                <a16:creationId xmlns:a16="http://schemas.microsoft.com/office/drawing/2014/main" id="{FC35F2B5-C90F-C8CE-1365-D961E577867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232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781A90E-4FF1-903C-ADF2-718F845E7866}"/>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B746BFDC-D42B-30FA-76D9-43233E1B8D4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Ahora, les invito a hacer una lista de 5 palabras que podrían ser significativas para el niño o niña para incluirlas en el alfabeto visual. Les daré tres minutos y luego vamos a compartir algunas ideas.</a:t>
            </a:r>
          </a:p>
          <a:p>
            <a:pPr marL="0" lvl="0" indent="0" algn="l" rtl="0">
              <a:spcBef>
                <a:spcPts val="0"/>
              </a:spcBef>
              <a:spcAft>
                <a:spcPts val="0"/>
              </a:spcAft>
              <a:buNone/>
            </a:pPr>
            <a:r>
              <a:rPr lang="es-ES" dirty="0"/>
              <a:t>Una vez transcurrido el tiempo, dé un momento para que distintos apoderados o apoderadas cuenten qué palabras escogieron y por qué. También puede preguntar si alguien escogió palabras con X, W o K, que son letras menos frecuentes. Sugiera que, para abordar esa problemática, en caso de no tener ningún referente significativo para dichas letras, pueden hacer una lluvia de palabras que comiencen con esa letra o buscarlas en internet y permitirle al niño o niña que escoja la que más le guste.</a:t>
            </a:r>
          </a:p>
        </p:txBody>
      </p:sp>
      <p:sp>
        <p:nvSpPr>
          <p:cNvPr id="95" name="Google Shape;95;p3:notes">
            <a:extLst>
              <a:ext uri="{FF2B5EF4-FFF2-40B4-BE49-F238E27FC236}">
                <a16:creationId xmlns:a16="http://schemas.microsoft.com/office/drawing/2014/main" id="{374EC542-8A22-9B36-28D5-8098F96BA49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608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6E34A93-4622-FD0A-EB1A-3956324A096B}"/>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50339698-C080-242E-EB3D-370FCFEF6B51}"/>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Para finalizar, les recomiendo lo siguiente:</a:t>
            </a:r>
          </a:p>
          <a:p>
            <a:pPr marL="457200" lvl="0" indent="-298450" algn="l" rtl="0">
              <a:spcBef>
                <a:spcPts val="0"/>
              </a:spcBef>
              <a:spcAft>
                <a:spcPts val="0"/>
              </a:spcAft>
              <a:buSzPts val="1100"/>
              <a:buChar char="●"/>
            </a:pPr>
            <a:r>
              <a:rPr lang="es-ES" i="1" dirty="0"/>
              <a:t>Incluya, siempre la imagen y la palabra escrita.</a:t>
            </a:r>
          </a:p>
          <a:p>
            <a:pPr marL="457200" lvl="0" indent="-298450" algn="l" rtl="0">
              <a:spcBef>
                <a:spcPts val="0"/>
              </a:spcBef>
              <a:spcAft>
                <a:spcPts val="0"/>
              </a:spcAft>
              <a:buSzPts val="1100"/>
              <a:buChar char="●"/>
            </a:pPr>
            <a:r>
              <a:rPr lang="es-ES" i="1" dirty="0"/>
              <a:t>Permita que sea el niño quien escriba o transcriba la palabra. NO escriba usted por él o ella, ya que cada vez que el niño o niña escribe o copia está ejercitando habilidades muy importantes.</a:t>
            </a:r>
          </a:p>
          <a:p>
            <a:pPr marL="457200" lvl="0" indent="-298450" algn="l" rtl="0">
              <a:spcBef>
                <a:spcPts val="0"/>
              </a:spcBef>
              <a:spcAft>
                <a:spcPts val="0"/>
              </a:spcAft>
              <a:buSzPts val="1100"/>
              <a:buChar char="●"/>
            </a:pPr>
            <a:r>
              <a:rPr lang="es-ES" i="1" dirty="0"/>
              <a:t>Completen el abecedario de forma paulatina pero constante.</a:t>
            </a:r>
          </a:p>
          <a:p>
            <a:pPr marL="457200" lvl="0" indent="-298450" algn="l" rtl="0">
              <a:spcBef>
                <a:spcPts val="0"/>
              </a:spcBef>
              <a:spcAft>
                <a:spcPts val="0"/>
              </a:spcAft>
              <a:buSzPts val="1100"/>
              <a:buChar char="●"/>
            </a:pPr>
            <a:r>
              <a:rPr lang="es-ES" i="1" dirty="0"/>
              <a:t>Ponga el abecedario en un lugar visible, como el comedor o el dormitorio del niño o niña. </a:t>
            </a:r>
          </a:p>
        </p:txBody>
      </p:sp>
      <p:sp>
        <p:nvSpPr>
          <p:cNvPr id="95" name="Google Shape;95;p3:notes">
            <a:extLst>
              <a:ext uri="{FF2B5EF4-FFF2-40B4-BE49-F238E27FC236}">
                <a16:creationId xmlns:a16="http://schemas.microsoft.com/office/drawing/2014/main" id="{8B12CF65-51EF-EA10-A86B-E65B9481669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39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AAF00EDF-921C-E95F-D4D3-198805D998E4}"/>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73AE1DCB-C06A-ACDA-0452-3277B3B8942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158750" lvl="0" indent="0" algn="l" rtl="0">
              <a:spcBef>
                <a:spcPts val="0"/>
              </a:spcBef>
              <a:spcAft>
                <a:spcPts val="0"/>
              </a:spcAft>
              <a:buSzPts val="1100"/>
              <a:buNone/>
            </a:pPr>
            <a:r>
              <a:rPr lang="es-ES" i="1" dirty="0"/>
              <a:t>Una vez que completen el abecedario, úsenlo para:</a:t>
            </a:r>
          </a:p>
          <a:p>
            <a:pPr marL="457200" lvl="0" indent="-298450" algn="l" rtl="0">
              <a:spcBef>
                <a:spcPts val="0"/>
              </a:spcBef>
              <a:spcAft>
                <a:spcPts val="0"/>
              </a:spcAft>
              <a:buSzPts val="1100"/>
              <a:buChar char="●"/>
            </a:pPr>
            <a:r>
              <a:rPr lang="es-ES" i="1" dirty="0"/>
              <a:t>Recordar cómo se trazan las letras cuando vayan a escribir juntos. Por ejemplo, si están escribiendo la lista de compras y van a poner “tomate” y el niño o niña no recuerda cuál letra suena /t/, pueden ir probando “a ver, acá hay un barco. </a:t>
            </a:r>
            <a:r>
              <a:rPr lang="es-ES" i="1" dirty="0" err="1"/>
              <a:t>Bbbbbarco</a:t>
            </a:r>
            <a:r>
              <a:rPr lang="es-ES" i="1" dirty="0"/>
              <a:t>, empieza con </a:t>
            </a:r>
            <a:r>
              <a:rPr lang="es-ES" i="1" dirty="0" err="1"/>
              <a:t>bbbbb</a:t>
            </a:r>
            <a:r>
              <a:rPr lang="es-ES" i="1" dirty="0"/>
              <a:t>, entonces esta letra es la </a:t>
            </a:r>
            <a:r>
              <a:rPr lang="es-ES" i="1" dirty="0" err="1"/>
              <a:t>bbbbb</a:t>
            </a:r>
            <a:r>
              <a:rPr lang="es-ES" i="1" dirty="0"/>
              <a:t> y no la </a:t>
            </a:r>
            <a:r>
              <a:rPr lang="es-ES" i="1" dirty="0" err="1"/>
              <a:t>tttttt</a:t>
            </a:r>
            <a:r>
              <a:rPr lang="es-ES" i="1" dirty="0"/>
              <a:t>. No nos sirve, busquemos otra”. </a:t>
            </a:r>
          </a:p>
          <a:p>
            <a:pPr marL="457200" lvl="0" indent="-298450" algn="l" rtl="0">
              <a:spcBef>
                <a:spcPts val="0"/>
              </a:spcBef>
              <a:spcAft>
                <a:spcPts val="0"/>
              </a:spcAft>
              <a:buSzPts val="1100"/>
              <a:buChar char="●"/>
            </a:pPr>
            <a:r>
              <a:rPr lang="es-ES" i="1" dirty="0"/>
              <a:t>Recordar el sonido de una letra cuando estén leyendo juntos. Por ejemplo, si van a leer la palabra “caperucita” y no recuerdan cómo suena la P, entonces puede decirle: “busca la P en el abecedario. ¿Qué dibujaste? Dibujaste un peluche. ¿Con qué sonido empieza “peluche”?  </a:t>
            </a:r>
            <a:r>
              <a:rPr lang="es-ES" i="1" dirty="0" err="1"/>
              <a:t>PPPPeluche</a:t>
            </a:r>
            <a:r>
              <a:rPr lang="es-ES" i="1" dirty="0"/>
              <a:t>, </a:t>
            </a:r>
            <a:r>
              <a:rPr lang="es-ES" i="1" dirty="0" err="1"/>
              <a:t>PPPPeluche</a:t>
            </a:r>
            <a:r>
              <a:rPr lang="es-ES" i="1" dirty="0"/>
              <a:t>, PPPPP, empieza con </a:t>
            </a:r>
            <a:r>
              <a:rPr lang="es-ES" i="1" dirty="0" err="1"/>
              <a:t>pppp</a:t>
            </a:r>
            <a:r>
              <a:rPr lang="es-ES" i="1" dirty="0"/>
              <a:t>. Entonces esa letra suena </a:t>
            </a:r>
            <a:r>
              <a:rPr lang="es-ES" i="1" dirty="0" err="1"/>
              <a:t>ppppp</a:t>
            </a:r>
            <a:r>
              <a:rPr lang="es-ES" i="1" dirty="0"/>
              <a:t>. y si junto PPP EEE, dice PE. Acá dice </a:t>
            </a:r>
            <a:r>
              <a:rPr lang="es-ES" i="1" dirty="0" err="1"/>
              <a:t>caPErucita</a:t>
            </a:r>
            <a:r>
              <a:rPr lang="es-ES" i="1" dirty="0"/>
              <a:t>” </a:t>
            </a:r>
          </a:p>
          <a:p>
            <a:pPr marL="457200" lvl="0" indent="-298450" algn="l" rtl="0">
              <a:spcBef>
                <a:spcPts val="0"/>
              </a:spcBef>
              <a:spcAft>
                <a:spcPts val="0"/>
              </a:spcAft>
              <a:buSzPts val="1100"/>
              <a:buChar char="●"/>
            </a:pPr>
            <a:r>
              <a:rPr lang="es-ES" i="1" dirty="0"/>
              <a:t>Recordar el nombre y sonido de todas las letras mientras comen.</a:t>
            </a:r>
          </a:p>
          <a:p>
            <a:pPr marL="457200" lvl="0" indent="-298450" algn="l" rtl="0">
              <a:spcBef>
                <a:spcPts val="0"/>
              </a:spcBef>
              <a:spcAft>
                <a:spcPts val="0"/>
              </a:spcAft>
              <a:buSzPts val="1100"/>
              <a:buChar char="●"/>
            </a:pPr>
            <a:r>
              <a:rPr lang="es-ES" i="1" dirty="0"/>
              <a:t>¡Cualquier otro uso que se les ocurra como familia!</a:t>
            </a:r>
          </a:p>
        </p:txBody>
      </p:sp>
      <p:sp>
        <p:nvSpPr>
          <p:cNvPr id="95" name="Google Shape;95;p3:notes">
            <a:extLst>
              <a:ext uri="{FF2B5EF4-FFF2-40B4-BE49-F238E27FC236}">
                <a16:creationId xmlns:a16="http://schemas.microsoft.com/office/drawing/2014/main" id="{64947B55-39EB-6B0B-2E6C-0B0FCD90AC75}"/>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91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5977437-A230-C133-C49A-939B2C7D438C}"/>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B3AF84C6-3DF0-13EC-7B56-1CF0C4062E1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None/>
            </a:pPr>
            <a:r>
              <a:rPr lang="es-ES" dirty="0">
                <a:solidFill>
                  <a:schemeClr val="dk1"/>
                </a:solidFill>
              </a:rPr>
              <a:t>Diga lo siguiente, adaptando lo que considere necesario:</a:t>
            </a:r>
          </a:p>
          <a:p>
            <a:pPr marL="0" lvl="0" indent="0" algn="l" rtl="0">
              <a:spcBef>
                <a:spcPts val="0"/>
              </a:spcBef>
              <a:spcAft>
                <a:spcPts val="0"/>
              </a:spcAft>
              <a:buNone/>
            </a:pPr>
            <a:r>
              <a:rPr lang="es-ES" i="1" dirty="0">
                <a:solidFill>
                  <a:schemeClr val="dk1"/>
                </a:solidFill>
              </a:rPr>
              <a:t>Con lo anterior terminamos la presentación, ¿alguien tiene alguna pregunta que quiera compartir?</a:t>
            </a:r>
            <a:endParaRPr lang="es-ES" dirty="0">
              <a:solidFill>
                <a:schemeClr val="dk1"/>
              </a:solidFill>
            </a:endParaRPr>
          </a:p>
        </p:txBody>
      </p:sp>
      <p:sp>
        <p:nvSpPr>
          <p:cNvPr id="95" name="Google Shape;95;p3:notes">
            <a:extLst>
              <a:ext uri="{FF2B5EF4-FFF2-40B4-BE49-F238E27FC236}">
                <a16:creationId xmlns:a16="http://schemas.microsoft.com/office/drawing/2014/main" id="{2AB93A94-732A-36DD-5D10-B0914CBBAD4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1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3ADE5199-BF11-3784-546B-BD5FB4549275}"/>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5A165772-9846-F7A0-6DDA-82E3DE1C3ED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p>
          <a:p>
            <a:pPr marL="0" lvl="0" indent="0" algn="l" rtl="0">
              <a:spcBef>
                <a:spcPts val="0"/>
              </a:spcBef>
              <a:spcAft>
                <a:spcPts val="0"/>
              </a:spcAft>
              <a:buNone/>
            </a:pPr>
            <a:r>
              <a:rPr lang="es-ES" i="1" dirty="0"/>
              <a:t>Muchas gracias por escuchar. Por favor, siempre recuerden que cuando la escuela y la familia trabajan en conjunto, los resultados que logramos son increíbles.</a:t>
            </a:r>
          </a:p>
        </p:txBody>
      </p:sp>
      <p:sp>
        <p:nvSpPr>
          <p:cNvPr id="95" name="Google Shape;95;p3:notes">
            <a:extLst>
              <a:ext uri="{FF2B5EF4-FFF2-40B4-BE49-F238E27FC236}">
                <a16:creationId xmlns:a16="http://schemas.microsoft.com/office/drawing/2014/main" id="{1839D0E6-6D2F-C724-5F4D-2879FEAB570F}"/>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13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a:solidFill>
                  <a:schemeClr val="dk1"/>
                </a:solidFill>
              </a:rPr>
              <a:t>Diga lo siguiente, adaptando lo que considere necesario:</a:t>
            </a:r>
            <a:endParaRPr/>
          </a:p>
          <a:p>
            <a:pPr marL="0" indent="0">
              <a:buNone/>
            </a:pPr>
            <a:r>
              <a:rPr lang="en-US" i="1"/>
              <a:t>Vamos a tener cuatro momentos: primero, veremos la propuesta de trabajo anual sobre la alianza familia-escuela para el aprendizaje de la lectura y la escritura. Luego vamos a revisar los conceptos centrales de este </a:t>
            </a:r>
            <a:r>
              <a:rPr lang="en-US" i="1">
                <a:highlight>
                  <a:srgbClr val="FFFF00"/>
                </a:highlight>
              </a:rPr>
              <a:t>mes</a:t>
            </a:r>
            <a:r>
              <a:rPr lang="en-US" i="1"/>
              <a:t> y terminaremos con preguntas de cierre. Cuando veamos los focos del mes haremos algunos juegos, así que tienen que estar muy atentos y atentas.</a:t>
            </a:r>
            <a:endParaRPr i="1"/>
          </a:p>
        </p:txBody>
      </p:sp>
      <p:sp>
        <p:nvSpPr>
          <p:cNvPr id="95" name="Google Shape;95;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7DECE57-6A9C-201B-6B7C-6DBC0399D812}"/>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84984470-8A55-0E6F-2BF4-18AFF07D89C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lnSpc>
                <a:spcPct val="115000"/>
              </a:lnSpc>
              <a:spcAft>
                <a:spcPts val="1000"/>
              </a:spcAft>
            </a:pPr>
            <a:r>
              <a:rPr lang="es-CL" sz="1800" i="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Muchas gracias por su tiempo, por su presencia y por el cariño con el que acompañan a niños y niñas. Recuerden que cuando familia y escuela trabajan juntos, los aprendizajes son increíbles.</a:t>
            </a:r>
            <a:endParaRPr lang="es-ES" sz="1800" kern="100" dirty="0">
              <a:effectLst/>
              <a:latin typeface="Aptos" panose="020B0004020202090204" pitchFamily="34" charset="0"/>
              <a:ea typeface="Aptos" panose="020B0004020202090204" pitchFamily="34" charset="0"/>
              <a:cs typeface="Times New Roman" panose="02020603050405020304" pitchFamily="18" charset="0"/>
            </a:endParaRPr>
          </a:p>
        </p:txBody>
      </p:sp>
      <p:sp>
        <p:nvSpPr>
          <p:cNvPr id="95" name="Google Shape;95;p3:notes">
            <a:extLst>
              <a:ext uri="{FF2B5EF4-FFF2-40B4-BE49-F238E27FC236}">
                <a16:creationId xmlns:a16="http://schemas.microsoft.com/office/drawing/2014/main" id="{3E354A16-26F5-B7EF-AE85-AA01BDE709F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12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06F6BFA2-C40B-321A-1380-CB49C2ACAD05}"/>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15AC15C8-39DC-5FF5-8A9E-8C34C552D97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solidFill>
                  <a:schemeClr val="dk1"/>
                </a:solidFill>
              </a:rPr>
              <a:t>Diga lo </a:t>
            </a:r>
            <a:r>
              <a:rPr lang="en-US" dirty="0" err="1">
                <a:solidFill>
                  <a:schemeClr val="dk1"/>
                </a:solidFill>
              </a:rPr>
              <a:t>siguiente</a:t>
            </a:r>
            <a:r>
              <a:rPr lang="en-US" dirty="0">
                <a:solidFill>
                  <a:schemeClr val="dk1"/>
                </a:solidFill>
              </a:rPr>
              <a:t>, </a:t>
            </a:r>
            <a:r>
              <a:rPr lang="en-US" dirty="0" err="1">
                <a:solidFill>
                  <a:schemeClr val="dk1"/>
                </a:solidFill>
              </a:rPr>
              <a:t>adaptando</a:t>
            </a:r>
            <a:r>
              <a:rPr lang="en-US" dirty="0">
                <a:solidFill>
                  <a:schemeClr val="dk1"/>
                </a:solidFill>
              </a:rPr>
              <a:t> lo que </a:t>
            </a:r>
            <a:r>
              <a:rPr lang="en-US" dirty="0" err="1">
                <a:solidFill>
                  <a:schemeClr val="dk1"/>
                </a:solidFill>
              </a:rPr>
              <a:t>considere</a:t>
            </a:r>
            <a:r>
              <a:rPr lang="en-US" dirty="0">
                <a:solidFill>
                  <a:schemeClr val="dk1"/>
                </a:solidFill>
              </a:rPr>
              <a:t> </a:t>
            </a:r>
            <a:r>
              <a:rPr lang="en-US" dirty="0" err="1">
                <a:solidFill>
                  <a:schemeClr val="dk1"/>
                </a:solidFill>
              </a:rPr>
              <a:t>necesario</a:t>
            </a:r>
            <a:r>
              <a:rPr lang="en-US" dirty="0">
                <a:solidFill>
                  <a:schemeClr val="dk1"/>
                </a:solidFill>
              </a:rPr>
              <a:t>:</a:t>
            </a:r>
            <a:endParaRPr dirty="0"/>
          </a:p>
          <a:p>
            <a:pPr marL="0" lvl="0" indent="0" algn="l" rtl="0">
              <a:spcBef>
                <a:spcPts val="0"/>
              </a:spcBef>
              <a:spcAft>
                <a:spcPts val="0"/>
              </a:spcAft>
              <a:buNone/>
            </a:pPr>
            <a:r>
              <a:rPr lang="es-ES" i="1" dirty="0"/>
              <a:t>Veamos la propuesta de trabajo.</a:t>
            </a:r>
          </a:p>
        </p:txBody>
      </p:sp>
      <p:sp>
        <p:nvSpPr>
          <p:cNvPr id="95" name="Google Shape;95;p3:notes">
            <a:extLst>
              <a:ext uri="{FF2B5EF4-FFF2-40B4-BE49-F238E27FC236}">
                <a16:creationId xmlns:a16="http://schemas.microsoft.com/office/drawing/2014/main" id="{D3CA7389-E03A-5439-6104-5EF2FC4FD53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10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1D56F62-73A9-E11A-7D3C-9A68FFEDD3DB}"/>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F487DC74-0914-973B-6C9A-5B01BF7632C8}"/>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solidFill>
                  <a:schemeClr val="dk1"/>
                </a:solidFill>
              </a:rPr>
              <a:t>Diga lo </a:t>
            </a:r>
            <a:r>
              <a:rPr lang="en-US" dirty="0" err="1">
                <a:solidFill>
                  <a:schemeClr val="dk1"/>
                </a:solidFill>
              </a:rPr>
              <a:t>siguiente</a:t>
            </a:r>
            <a:r>
              <a:rPr lang="en-US" dirty="0">
                <a:solidFill>
                  <a:schemeClr val="dk1"/>
                </a:solidFill>
              </a:rPr>
              <a:t>, </a:t>
            </a:r>
            <a:r>
              <a:rPr lang="en-US" dirty="0" err="1">
                <a:solidFill>
                  <a:schemeClr val="dk1"/>
                </a:solidFill>
              </a:rPr>
              <a:t>adaptando</a:t>
            </a:r>
            <a:r>
              <a:rPr lang="en-US" dirty="0">
                <a:solidFill>
                  <a:schemeClr val="dk1"/>
                </a:solidFill>
              </a:rPr>
              <a:t> lo que </a:t>
            </a:r>
            <a:r>
              <a:rPr lang="en-US" dirty="0" err="1">
                <a:solidFill>
                  <a:schemeClr val="dk1"/>
                </a:solidFill>
              </a:rPr>
              <a:t>considere</a:t>
            </a:r>
            <a:r>
              <a:rPr lang="en-US" dirty="0">
                <a:solidFill>
                  <a:schemeClr val="dk1"/>
                </a:solidFill>
              </a:rPr>
              <a:t> </a:t>
            </a:r>
            <a:r>
              <a:rPr lang="en-US" dirty="0" err="1">
                <a:solidFill>
                  <a:schemeClr val="dk1"/>
                </a:solidFill>
              </a:rPr>
              <a:t>necesario</a:t>
            </a:r>
            <a:r>
              <a:rPr lang="en-US" dirty="0">
                <a:solidFill>
                  <a:schemeClr val="dk1"/>
                </a:solidFill>
              </a:rPr>
              <a:t>:</a:t>
            </a:r>
            <a:endParaRPr dirty="0"/>
          </a:p>
          <a:p>
            <a:pPr marL="0" indent="0">
              <a:buNone/>
            </a:pPr>
            <a:r>
              <a:rPr lang="en-US" i="1" dirty="0"/>
              <a:t>Durante </a:t>
            </a:r>
            <a:r>
              <a:rPr lang="en-US" i="1" dirty="0" err="1"/>
              <a:t>el</a:t>
            </a:r>
            <a:r>
              <a:rPr lang="en-US" i="1" dirty="0"/>
              <a:t> </a:t>
            </a:r>
            <a:r>
              <a:rPr lang="en-US" i="1" dirty="0" err="1"/>
              <a:t>año</a:t>
            </a:r>
            <a:r>
              <a:rPr lang="en-US" i="1" dirty="0"/>
              <a:t> </a:t>
            </a:r>
            <a:r>
              <a:rPr lang="en-US" i="1" dirty="0" err="1"/>
              <a:t>vamos</a:t>
            </a:r>
            <a:r>
              <a:rPr lang="en-US" i="1" dirty="0"/>
              <a:t> a </a:t>
            </a:r>
            <a:r>
              <a:rPr lang="en-US" i="1" dirty="0" err="1"/>
              <a:t>ir</a:t>
            </a:r>
            <a:r>
              <a:rPr lang="en-US" i="1" dirty="0"/>
              <a:t> </a:t>
            </a:r>
            <a:r>
              <a:rPr lang="en-US" i="1" dirty="0" err="1"/>
              <a:t>trabajando</a:t>
            </a:r>
            <a:r>
              <a:rPr lang="en-US" i="1" dirty="0"/>
              <a:t> </a:t>
            </a:r>
            <a:r>
              <a:rPr lang="en-US" i="1" dirty="0" err="1"/>
              <a:t>en</a:t>
            </a:r>
            <a:r>
              <a:rPr lang="en-US" i="1" dirty="0"/>
              <a:t> conjunto </a:t>
            </a:r>
            <a:r>
              <a:rPr lang="en-US" i="1" dirty="0" err="1"/>
              <a:t>distintos</a:t>
            </a:r>
            <a:r>
              <a:rPr lang="en-US" i="1" dirty="0"/>
              <a:t> </a:t>
            </a:r>
            <a:r>
              <a:rPr lang="en-US" i="1" dirty="0" err="1"/>
              <a:t>aprendizajes</a:t>
            </a:r>
            <a:r>
              <a:rPr lang="en-US" i="1" dirty="0"/>
              <a:t> </a:t>
            </a:r>
            <a:r>
              <a:rPr lang="en-US" i="1" dirty="0" err="1"/>
              <a:t>muy</a:t>
            </a:r>
            <a:r>
              <a:rPr lang="en-US" i="1" dirty="0"/>
              <a:t> </a:t>
            </a:r>
            <a:r>
              <a:rPr lang="en-US" i="1" dirty="0" err="1"/>
              <a:t>importantes</a:t>
            </a:r>
            <a:r>
              <a:rPr lang="en-US" i="1" dirty="0"/>
              <a:t> para la </a:t>
            </a:r>
            <a:r>
              <a:rPr lang="en-US" i="1" dirty="0" err="1"/>
              <a:t>lectura</a:t>
            </a:r>
            <a:r>
              <a:rPr lang="en-US" i="1" dirty="0"/>
              <a:t> y </a:t>
            </a:r>
            <a:r>
              <a:rPr lang="en-US" i="1" dirty="0" err="1"/>
              <a:t>escritura</a:t>
            </a:r>
            <a:r>
              <a:rPr lang="en-US" i="1" dirty="0"/>
              <a:t> </a:t>
            </a:r>
            <a:r>
              <a:rPr lang="en-US" i="1" dirty="0" err="1"/>
              <a:t>inicial</a:t>
            </a:r>
            <a:r>
              <a:rPr lang="en-US" i="1" dirty="0"/>
              <a:t>. La idea es que la </a:t>
            </a:r>
            <a:r>
              <a:rPr lang="en-US" i="1" dirty="0" err="1"/>
              <a:t>escuela</a:t>
            </a:r>
            <a:r>
              <a:rPr lang="en-US" i="1" dirty="0"/>
              <a:t> y las </a:t>
            </a:r>
            <a:r>
              <a:rPr lang="en-US" i="1" dirty="0" err="1"/>
              <a:t>familias</a:t>
            </a:r>
            <a:r>
              <a:rPr lang="en-US" i="1" dirty="0"/>
              <a:t> </a:t>
            </a:r>
            <a:r>
              <a:rPr lang="en-US" i="1" dirty="0" err="1"/>
              <a:t>nos</a:t>
            </a:r>
            <a:r>
              <a:rPr lang="en-US" i="1" dirty="0"/>
              <a:t> </a:t>
            </a:r>
            <a:r>
              <a:rPr lang="en-US" i="1" dirty="0" err="1"/>
              <a:t>unamos</a:t>
            </a:r>
            <a:r>
              <a:rPr lang="en-US" i="1" dirty="0"/>
              <a:t> para </a:t>
            </a:r>
            <a:r>
              <a:rPr lang="en-US" i="1" dirty="0" err="1"/>
              <a:t>potenciar</a:t>
            </a:r>
            <a:r>
              <a:rPr lang="en-US" i="1" dirty="0"/>
              <a:t> </a:t>
            </a:r>
            <a:r>
              <a:rPr lang="en-US" i="1" dirty="0" err="1"/>
              <a:t>el</a:t>
            </a:r>
            <a:r>
              <a:rPr lang="en-US" i="1" dirty="0"/>
              <a:t> </a:t>
            </a:r>
            <a:r>
              <a:rPr lang="en-US" i="1" dirty="0" err="1"/>
              <a:t>aprendizaje</a:t>
            </a:r>
            <a:r>
              <a:rPr lang="en-US" i="1" dirty="0"/>
              <a:t>. Para </a:t>
            </a:r>
            <a:r>
              <a:rPr lang="en-US" i="1" dirty="0" err="1"/>
              <a:t>eso</a:t>
            </a:r>
            <a:r>
              <a:rPr lang="en-US" i="1" dirty="0"/>
              <a:t>, </a:t>
            </a:r>
            <a:r>
              <a:rPr lang="en-US" i="1" dirty="0" err="1"/>
              <a:t>cada</a:t>
            </a:r>
            <a:r>
              <a:rPr lang="en-US" i="1" dirty="0"/>
              <a:t> </a:t>
            </a:r>
            <a:r>
              <a:rPr lang="en-US" i="1" dirty="0" err="1"/>
              <a:t>mes</a:t>
            </a:r>
            <a:r>
              <a:rPr lang="en-US" i="1" dirty="0"/>
              <a:t> </a:t>
            </a:r>
            <a:r>
              <a:rPr lang="en-US" i="1" dirty="0" err="1"/>
              <a:t>vamos</a:t>
            </a:r>
            <a:r>
              <a:rPr lang="en-US" i="1" dirty="0"/>
              <a:t> a </a:t>
            </a:r>
            <a:r>
              <a:rPr lang="en-US" i="1" dirty="0" err="1"/>
              <a:t>tener</a:t>
            </a:r>
            <a:r>
              <a:rPr lang="en-US" i="1" dirty="0"/>
              <a:t> uno o </a:t>
            </a:r>
            <a:r>
              <a:rPr lang="en-US" i="1" dirty="0" err="1"/>
              <a:t>más</a:t>
            </a:r>
            <a:r>
              <a:rPr lang="en-US" i="1" dirty="0"/>
              <a:t> </a:t>
            </a:r>
            <a:r>
              <a:rPr lang="en-US" i="1" dirty="0" err="1"/>
              <a:t>aprendizajes</a:t>
            </a:r>
            <a:r>
              <a:rPr lang="en-US" i="1" dirty="0"/>
              <a:t> </a:t>
            </a:r>
            <a:r>
              <a:rPr lang="en-US" i="1" dirty="0" err="1"/>
              <a:t>en</a:t>
            </a:r>
            <a:r>
              <a:rPr lang="en-US" i="1" dirty="0"/>
              <a:t> los que </a:t>
            </a:r>
            <a:r>
              <a:rPr lang="en-US" i="1" dirty="0" err="1"/>
              <a:t>nos</a:t>
            </a:r>
            <a:r>
              <a:rPr lang="en-US" i="1" dirty="0"/>
              <a:t> </a:t>
            </a:r>
            <a:r>
              <a:rPr lang="en-US" i="1" dirty="0" err="1"/>
              <a:t>vamos</a:t>
            </a:r>
            <a:r>
              <a:rPr lang="en-US" i="1" dirty="0"/>
              <a:t> a </a:t>
            </a:r>
            <a:r>
              <a:rPr lang="en-US" i="1" dirty="0" err="1"/>
              <a:t>enfocar</a:t>
            </a:r>
            <a:r>
              <a:rPr lang="en-US" i="1" dirty="0"/>
              <a:t>. </a:t>
            </a:r>
            <a:r>
              <a:rPr lang="en-US" i="1" dirty="0" err="1"/>
              <a:t>Semanalmente</a:t>
            </a:r>
            <a:r>
              <a:rPr lang="en-US" i="1" dirty="0"/>
              <a:t> les </a:t>
            </a:r>
            <a:r>
              <a:rPr lang="en-US" i="1" dirty="0" err="1"/>
              <a:t>enviaremos</a:t>
            </a:r>
            <a:r>
              <a:rPr lang="en-US" i="1" dirty="0"/>
              <a:t> un video y </a:t>
            </a:r>
            <a:r>
              <a:rPr lang="en-US" i="1" dirty="0" err="1"/>
              <a:t>una</a:t>
            </a:r>
            <a:r>
              <a:rPr lang="en-US" i="1" dirty="0"/>
              <a:t> </a:t>
            </a:r>
            <a:r>
              <a:rPr lang="en-US" i="1" dirty="0" err="1"/>
              <a:t>infografía</a:t>
            </a:r>
            <a:r>
              <a:rPr lang="en-US" i="1" dirty="0"/>
              <a:t> de </a:t>
            </a:r>
            <a:r>
              <a:rPr lang="en-US" i="1" dirty="0" err="1"/>
              <a:t>resumen</a:t>
            </a:r>
            <a:r>
              <a:rPr lang="en-US" i="1" dirty="0"/>
              <a:t> </a:t>
            </a:r>
            <a:r>
              <a:rPr lang="en-US" i="1" dirty="0" err="1"/>
              <a:t>sobre</a:t>
            </a:r>
            <a:r>
              <a:rPr lang="en-US" i="1" dirty="0"/>
              <a:t> </a:t>
            </a:r>
            <a:r>
              <a:rPr lang="en-US" i="1" dirty="0" err="1"/>
              <a:t>el</a:t>
            </a:r>
            <a:r>
              <a:rPr lang="en-US" i="1" dirty="0"/>
              <a:t> </a:t>
            </a:r>
            <a:r>
              <a:rPr lang="en-US" i="1" dirty="0" err="1"/>
              <a:t>tema</a:t>
            </a:r>
            <a:r>
              <a:rPr lang="en-US" i="1" dirty="0"/>
              <a:t> del </a:t>
            </a:r>
            <a:r>
              <a:rPr lang="en-US" i="1" dirty="0" err="1"/>
              <a:t>mes</a:t>
            </a:r>
            <a:r>
              <a:rPr lang="en-US" i="1" dirty="0"/>
              <a:t>, para que </a:t>
            </a:r>
            <a:r>
              <a:rPr lang="en-US" i="1" dirty="0" err="1"/>
              <a:t>ustedes</a:t>
            </a:r>
            <a:r>
              <a:rPr lang="en-US" i="1" dirty="0"/>
              <a:t> </a:t>
            </a:r>
            <a:r>
              <a:rPr lang="en-US" i="1" dirty="0" err="1"/>
              <a:t>puedan</a:t>
            </a:r>
            <a:r>
              <a:rPr lang="en-US" i="1" dirty="0"/>
              <a:t> </a:t>
            </a:r>
            <a:r>
              <a:rPr lang="en-US" i="1" dirty="0" err="1"/>
              <a:t>conocer</a:t>
            </a:r>
            <a:r>
              <a:rPr lang="en-US" i="1" dirty="0"/>
              <a:t> </a:t>
            </a:r>
            <a:r>
              <a:rPr lang="en-US" i="1" dirty="0" err="1"/>
              <a:t>qué</a:t>
            </a:r>
            <a:r>
              <a:rPr lang="en-US" i="1" dirty="0"/>
              <a:t> </a:t>
            </a:r>
            <a:r>
              <a:rPr lang="en-US" i="1" dirty="0" err="1"/>
              <a:t>significan</a:t>
            </a:r>
            <a:r>
              <a:rPr lang="en-US" i="1" dirty="0"/>
              <a:t> </a:t>
            </a:r>
            <a:r>
              <a:rPr lang="en-US" i="1" dirty="0" err="1"/>
              <a:t>ciertos</a:t>
            </a:r>
            <a:r>
              <a:rPr lang="en-US" i="1" dirty="0"/>
              <a:t> </a:t>
            </a:r>
            <a:r>
              <a:rPr lang="en-US" i="1" dirty="0" err="1"/>
              <a:t>conceptos</a:t>
            </a:r>
            <a:r>
              <a:rPr lang="en-US" i="1" dirty="0"/>
              <a:t> </a:t>
            </a:r>
            <a:r>
              <a:rPr lang="en-US" i="1" dirty="0" err="1"/>
              <a:t>importantes</a:t>
            </a:r>
            <a:r>
              <a:rPr lang="en-US" i="1" dirty="0"/>
              <a:t> y para que también </a:t>
            </a:r>
            <a:r>
              <a:rPr lang="en-US" i="1" dirty="0" err="1"/>
              <a:t>tengan</a:t>
            </a:r>
            <a:r>
              <a:rPr lang="en-US" i="1" dirty="0"/>
              <a:t> </a:t>
            </a:r>
            <a:r>
              <a:rPr lang="en-US" i="1" dirty="0" err="1"/>
              <a:t>varias</a:t>
            </a:r>
            <a:r>
              <a:rPr lang="en-US" i="1" dirty="0"/>
              <a:t> ideas </a:t>
            </a:r>
            <a:r>
              <a:rPr lang="en-US" i="1" dirty="0" err="1"/>
              <a:t>prácticas</a:t>
            </a:r>
            <a:r>
              <a:rPr lang="en-US" i="1" dirty="0"/>
              <a:t> </a:t>
            </a:r>
            <a:r>
              <a:rPr lang="en-US" i="1" dirty="0" err="1"/>
              <a:t>sobre</a:t>
            </a:r>
            <a:r>
              <a:rPr lang="en-US" i="1" dirty="0"/>
              <a:t> </a:t>
            </a:r>
            <a:r>
              <a:rPr lang="en-US" i="1" dirty="0" err="1"/>
              <a:t>cómo</a:t>
            </a:r>
            <a:r>
              <a:rPr lang="en-US" i="1" dirty="0"/>
              <a:t> </a:t>
            </a:r>
            <a:r>
              <a:rPr lang="en-US" i="1" dirty="0" err="1"/>
              <a:t>apoyar</a:t>
            </a:r>
            <a:r>
              <a:rPr lang="en-US" i="1" dirty="0"/>
              <a:t> </a:t>
            </a:r>
            <a:r>
              <a:rPr lang="en-US" i="1" dirty="0" err="1"/>
              <a:t>en</a:t>
            </a:r>
            <a:r>
              <a:rPr lang="en-US" i="1" dirty="0"/>
              <a:t> casa. </a:t>
            </a:r>
            <a:endParaRPr i="1" dirty="0"/>
          </a:p>
        </p:txBody>
      </p:sp>
      <p:sp>
        <p:nvSpPr>
          <p:cNvPr id="95" name="Google Shape;95;p3:notes">
            <a:extLst>
              <a:ext uri="{FF2B5EF4-FFF2-40B4-BE49-F238E27FC236}">
                <a16:creationId xmlns:a16="http://schemas.microsoft.com/office/drawing/2014/main" id="{E3F84322-0F2C-46ED-5EB6-A5E5EFF9A3A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6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02A685F6-5469-D687-E089-CB504BAC7F95}"/>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42F25829-BDF5-FCC7-B278-10D8CB5D9FF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solidFill>
                  <a:schemeClr val="dk1"/>
                </a:solidFill>
              </a:rPr>
              <a:t>Diga lo </a:t>
            </a:r>
            <a:r>
              <a:rPr lang="en-US" dirty="0" err="1">
                <a:solidFill>
                  <a:schemeClr val="dk1"/>
                </a:solidFill>
              </a:rPr>
              <a:t>siguiente</a:t>
            </a:r>
            <a:r>
              <a:rPr lang="en-US" dirty="0">
                <a:solidFill>
                  <a:schemeClr val="dk1"/>
                </a:solidFill>
              </a:rPr>
              <a:t>, </a:t>
            </a:r>
            <a:r>
              <a:rPr lang="en-US" dirty="0" err="1">
                <a:solidFill>
                  <a:schemeClr val="dk1"/>
                </a:solidFill>
              </a:rPr>
              <a:t>adaptando</a:t>
            </a:r>
            <a:r>
              <a:rPr lang="en-US" dirty="0">
                <a:solidFill>
                  <a:schemeClr val="dk1"/>
                </a:solidFill>
              </a:rPr>
              <a:t> lo que </a:t>
            </a:r>
            <a:r>
              <a:rPr lang="en-US" dirty="0" err="1">
                <a:solidFill>
                  <a:schemeClr val="dk1"/>
                </a:solidFill>
              </a:rPr>
              <a:t>considere</a:t>
            </a:r>
            <a:r>
              <a:rPr lang="en-US" dirty="0">
                <a:solidFill>
                  <a:schemeClr val="dk1"/>
                </a:solidFill>
              </a:rPr>
              <a:t> </a:t>
            </a:r>
            <a:r>
              <a:rPr lang="en-US" dirty="0" err="1">
                <a:solidFill>
                  <a:schemeClr val="dk1"/>
                </a:solidFill>
              </a:rPr>
              <a:t>necesario</a:t>
            </a:r>
            <a:r>
              <a:rPr lang="en-US" dirty="0">
                <a:solidFill>
                  <a:schemeClr val="dk1"/>
                </a:solidFill>
              </a:rPr>
              <a:t>:</a:t>
            </a:r>
            <a:endParaRPr dirty="0"/>
          </a:p>
          <a:p>
            <a:pPr marL="0" lvl="0" indent="0" algn="l" rtl="0">
              <a:spcBef>
                <a:spcPts val="0"/>
              </a:spcBef>
              <a:spcAft>
                <a:spcPts val="0"/>
              </a:spcAft>
              <a:buNone/>
            </a:pPr>
            <a:r>
              <a:rPr lang="es-ES" i="1" dirty="0"/>
              <a:t>Entonces, veamos de qué se tratan los aprendizajes en los que nos vamos a enfocar este mes. Comenzaremos con unos juegos.</a:t>
            </a:r>
          </a:p>
        </p:txBody>
      </p:sp>
      <p:sp>
        <p:nvSpPr>
          <p:cNvPr id="95" name="Google Shape;95;p3:notes">
            <a:extLst>
              <a:ext uri="{FF2B5EF4-FFF2-40B4-BE49-F238E27FC236}">
                <a16:creationId xmlns:a16="http://schemas.microsoft.com/office/drawing/2014/main" id="{65F19AA0-30D5-1721-643B-E9DE86795E2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59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B3E0DB3-7022-F835-C7AD-1EEBE3DFC771}"/>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3B02E881-E7D6-9B04-EF81-4EBB85DC001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Pida a las y los apoderados que adivinen qué situación cotidiana de lectura y/o escritura se representa al unir los íconos. En este caso: escribir una lista de compras o leerla al ir al supermercado.</a:t>
            </a:r>
          </a:p>
          <a:p>
            <a:pPr marL="0" lvl="0" indent="0" algn="l" rtl="0">
              <a:spcBef>
                <a:spcPts val="0"/>
              </a:spcBef>
              <a:spcAft>
                <a:spcPts val="0"/>
              </a:spcAft>
              <a:buClr>
                <a:schemeClr val="dk1"/>
              </a:buClr>
              <a:buSzPts val="1100"/>
              <a:buFont typeface="Arial"/>
              <a:buNone/>
            </a:pPr>
            <a:r>
              <a:rPr lang="es-ES" dirty="0">
                <a:solidFill>
                  <a:schemeClr val="dk1"/>
                </a:solidFill>
              </a:rPr>
              <a:t>Luego de que adivinen, pase a la siguiente diapositiva.</a:t>
            </a:r>
            <a:endParaRPr lang="es-ES" i="1" dirty="0"/>
          </a:p>
        </p:txBody>
      </p:sp>
      <p:sp>
        <p:nvSpPr>
          <p:cNvPr id="95" name="Google Shape;95;p3:notes">
            <a:extLst>
              <a:ext uri="{FF2B5EF4-FFF2-40B4-BE49-F238E27FC236}">
                <a16:creationId xmlns:a16="http://schemas.microsoft.com/office/drawing/2014/main" id="{80C2250F-E134-0E1B-3397-9323AF0050F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4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3FBC9A67-5002-87C6-F904-B1A2F4A260CB}"/>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9EC84CFB-10E5-D391-0022-10371D826D0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US" dirty="0">
                <a:solidFill>
                  <a:schemeClr val="dk1"/>
                </a:solidFill>
              </a:rPr>
              <a:t>Repita </a:t>
            </a:r>
            <a:r>
              <a:rPr lang="en-US" dirty="0" err="1">
                <a:solidFill>
                  <a:schemeClr val="dk1"/>
                </a:solidFill>
              </a:rPr>
              <a:t>el</a:t>
            </a:r>
            <a:r>
              <a:rPr lang="en-US" dirty="0">
                <a:solidFill>
                  <a:schemeClr val="dk1"/>
                </a:solidFill>
              </a:rPr>
              <a:t> </a:t>
            </a:r>
            <a:r>
              <a:rPr lang="en-US" dirty="0" err="1">
                <a:solidFill>
                  <a:schemeClr val="dk1"/>
                </a:solidFill>
              </a:rPr>
              <a:t>mismo</a:t>
            </a:r>
            <a:r>
              <a:rPr lang="en-US" dirty="0">
                <a:solidFill>
                  <a:schemeClr val="dk1"/>
                </a:solidFill>
              </a:rPr>
              <a:t> </a:t>
            </a:r>
            <a:r>
              <a:rPr lang="en-US" dirty="0" err="1">
                <a:solidFill>
                  <a:schemeClr val="dk1"/>
                </a:solidFill>
              </a:rPr>
              <a:t>ejercicio</a:t>
            </a:r>
            <a:r>
              <a:rPr lang="en-US" dirty="0">
                <a:solidFill>
                  <a:schemeClr val="dk1"/>
                </a:solidFill>
              </a:rPr>
              <a:t> anterior. En </a:t>
            </a:r>
            <a:r>
              <a:rPr lang="en-US" dirty="0" err="1">
                <a:solidFill>
                  <a:schemeClr val="dk1"/>
                </a:solidFill>
              </a:rPr>
              <a:t>este</a:t>
            </a:r>
            <a:r>
              <a:rPr lang="en-US" dirty="0">
                <a:solidFill>
                  <a:schemeClr val="dk1"/>
                </a:solidFill>
              </a:rPr>
              <a:t> </a:t>
            </a:r>
            <a:r>
              <a:rPr lang="en-US" dirty="0" err="1">
                <a:solidFill>
                  <a:schemeClr val="dk1"/>
                </a:solidFill>
              </a:rPr>
              <a:t>caso</a:t>
            </a:r>
            <a:r>
              <a:rPr lang="en-US" dirty="0">
                <a:solidFill>
                  <a:schemeClr val="dk1"/>
                </a:solidFill>
              </a:rPr>
              <a:t>, se </a:t>
            </a:r>
            <a:r>
              <a:rPr lang="en-US" dirty="0" err="1">
                <a:solidFill>
                  <a:schemeClr val="dk1"/>
                </a:solidFill>
              </a:rPr>
              <a:t>puede</a:t>
            </a:r>
            <a:r>
              <a:rPr lang="en-US" dirty="0">
                <a:solidFill>
                  <a:schemeClr val="dk1"/>
                </a:solidFill>
              </a:rPr>
              <a:t> </a:t>
            </a:r>
            <a:r>
              <a:rPr lang="en-US" dirty="0" err="1">
                <a:solidFill>
                  <a:schemeClr val="dk1"/>
                </a:solidFill>
              </a:rPr>
              <a:t>tratar</a:t>
            </a:r>
            <a:r>
              <a:rPr lang="en-US" dirty="0">
                <a:solidFill>
                  <a:schemeClr val="dk1"/>
                </a:solidFill>
              </a:rPr>
              <a:t> de leer </a:t>
            </a:r>
            <a:r>
              <a:rPr lang="en-US" dirty="0" err="1">
                <a:solidFill>
                  <a:schemeClr val="dk1"/>
                </a:solidFill>
              </a:rPr>
              <a:t>una</a:t>
            </a:r>
            <a:r>
              <a:rPr lang="en-US" dirty="0">
                <a:solidFill>
                  <a:schemeClr val="dk1"/>
                </a:solidFill>
              </a:rPr>
              <a:t> </a:t>
            </a:r>
            <a:r>
              <a:rPr lang="en-US" dirty="0" err="1">
                <a:solidFill>
                  <a:schemeClr val="dk1"/>
                </a:solidFill>
              </a:rPr>
              <a:t>receta</a:t>
            </a:r>
            <a:r>
              <a:rPr lang="en-US" dirty="0">
                <a:solidFill>
                  <a:schemeClr val="dk1"/>
                </a:solidFill>
              </a:rPr>
              <a:t> </a:t>
            </a:r>
            <a:r>
              <a:rPr lang="en-US" dirty="0" err="1">
                <a:solidFill>
                  <a:schemeClr val="dk1"/>
                </a:solidFill>
              </a:rPr>
              <a:t>médica</a:t>
            </a:r>
            <a:r>
              <a:rPr lang="en-US" dirty="0">
                <a:solidFill>
                  <a:schemeClr val="dk1"/>
                </a:solidFill>
              </a:rPr>
              <a:t>, de </a:t>
            </a:r>
            <a:r>
              <a:rPr lang="en-US" dirty="0" err="1">
                <a:solidFill>
                  <a:schemeClr val="dk1"/>
                </a:solidFill>
              </a:rPr>
              <a:t>cuando</a:t>
            </a:r>
            <a:r>
              <a:rPr lang="en-US" dirty="0">
                <a:solidFill>
                  <a:schemeClr val="dk1"/>
                </a:solidFill>
              </a:rPr>
              <a:t> un </a:t>
            </a:r>
            <a:r>
              <a:rPr lang="en-US" dirty="0" err="1">
                <a:solidFill>
                  <a:schemeClr val="dk1"/>
                </a:solidFill>
              </a:rPr>
              <a:t>médico</a:t>
            </a:r>
            <a:r>
              <a:rPr lang="en-US" dirty="0">
                <a:solidFill>
                  <a:schemeClr val="dk1"/>
                </a:solidFill>
              </a:rPr>
              <a:t> la escribe o de leer </a:t>
            </a:r>
            <a:r>
              <a:rPr lang="en-US" dirty="0" err="1">
                <a:solidFill>
                  <a:schemeClr val="dk1"/>
                </a:solidFill>
              </a:rPr>
              <a:t>el</a:t>
            </a:r>
            <a:r>
              <a:rPr lang="en-US" dirty="0">
                <a:solidFill>
                  <a:schemeClr val="dk1"/>
                </a:solidFill>
              </a:rPr>
              <a:t> </a:t>
            </a:r>
            <a:r>
              <a:rPr lang="en-US" dirty="0" err="1">
                <a:solidFill>
                  <a:schemeClr val="dk1"/>
                </a:solidFill>
              </a:rPr>
              <a:t>instructivo</a:t>
            </a:r>
            <a:r>
              <a:rPr lang="en-US" dirty="0">
                <a:solidFill>
                  <a:schemeClr val="dk1"/>
                </a:solidFill>
              </a:rPr>
              <a:t> de un </a:t>
            </a:r>
            <a:r>
              <a:rPr lang="en-US" dirty="0" err="1">
                <a:solidFill>
                  <a:schemeClr val="dk1"/>
                </a:solidFill>
              </a:rPr>
              <a:t>medicamento</a:t>
            </a:r>
            <a:r>
              <a:rPr lang="en-US" dirty="0">
                <a:solidFill>
                  <a:schemeClr val="dk1"/>
                </a:solidFill>
              </a:rPr>
              <a:t>. Luego de que </a:t>
            </a:r>
            <a:r>
              <a:rPr lang="en-US" dirty="0" err="1">
                <a:solidFill>
                  <a:schemeClr val="dk1"/>
                </a:solidFill>
              </a:rPr>
              <a:t>adivinen</a:t>
            </a:r>
            <a:r>
              <a:rPr lang="en-US" dirty="0">
                <a:solidFill>
                  <a:schemeClr val="dk1"/>
                </a:solidFill>
              </a:rPr>
              <a:t>, </a:t>
            </a:r>
            <a:r>
              <a:rPr lang="en-US" dirty="0" err="1">
                <a:solidFill>
                  <a:schemeClr val="dk1"/>
                </a:solidFill>
              </a:rPr>
              <a:t>indique</a:t>
            </a:r>
            <a:r>
              <a:rPr lang="en-US" dirty="0">
                <a:solidFill>
                  <a:schemeClr val="dk1"/>
                </a:solidFill>
              </a:rPr>
              <a:t>: </a:t>
            </a:r>
            <a:r>
              <a:rPr lang="en-US" i="1" dirty="0">
                <a:solidFill>
                  <a:schemeClr val="dk1"/>
                </a:solidFill>
              </a:rPr>
              <a:t>Como </a:t>
            </a:r>
            <a:r>
              <a:rPr lang="en-US" i="1" dirty="0" err="1">
                <a:solidFill>
                  <a:schemeClr val="dk1"/>
                </a:solidFill>
              </a:rPr>
              <a:t>vieron</a:t>
            </a:r>
            <a:r>
              <a:rPr lang="en-US" i="1" dirty="0">
                <a:solidFill>
                  <a:schemeClr val="dk1"/>
                </a:solidFill>
              </a:rPr>
              <a:t> a </a:t>
            </a:r>
            <a:r>
              <a:rPr lang="en-US" i="1" dirty="0" err="1">
                <a:solidFill>
                  <a:schemeClr val="dk1"/>
                </a:solidFill>
              </a:rPr>
              <a:t>través</a:t>
            </a:r>
            <a:r>
              <a:rPr lang="en-US" i="1" dirty="0">
                <a:solidFill>
                  <a:schemeClr val="dk1"/>
                </a:solidFill>
              </a:rPr>
              <a:t> de </a:t>
            </a:r>
            <a:r>
              <a:rPr lang="en-US" i="1" dirty="0" err="1">
                <a:solidFill>
                  <a:schemeClr val="dk1"/>
                </a:solidFill>
              </a:rPr>
              <a:t>este</a:t>
            </a:r>
            <a:r>
              <a:rPr lang="en-US" i="1" dirty="0">
                <a:solidFill>
                  <a:schemeClr val="dk1"/>
                </a:solidFill>
              </a:rPr>
              <a:t> juego, la </a:t>
            </a:r>
            <a:r>
              <a:rPr lang="en-US" i="1" dirty="0" err="1">
                <a:solidFill>
                  <a:schemeClr val="dk1"/>
                </a:solidFill>
              </a:rPr>
              <a:t>lectura</a:t>
            </a:r>
            <a:r>
              <a:rPr lang="en-US" i="1" dirty="0">
                <a:solidFill>
                  <a:schemeClr val="dk1"/>
                </a:solidFill>
              </a:rPr>
              <a:t> y la </a:t>
            </a:r>
            <a:r>
              <a:rPr lang="en-US" i="1" dirty="0" err="1">
                <a:solidFill>
                  <a:schemeClr val="dk1"/>
                </a:solidFill>
              </a:rPr>
              <a:t>escritura</a:t>
            </a:r>
            <a:r>
              <a:rPr lang="en-US" i="1" dirty="0">
                <a:solidFill>
                  <a:schemeClr val="dk1"/>
                </a:solidFill>
              </a:rPr>
              <a:t> son </a:t>
            </a:r>
            <a:r>
              <a:rPr lang="en-US" i="1" dirty="0" err="1">
                <a:solidFill>
                  <a:schemeClr val="dk1"/>
                </a:solidFill>
              </a:rPr>
              <a:t>prácticas</a:t>
            </a:r>
            <a:r>
              <a:rPr lang="en-US" i="1" dirty="0">
                <a:solidFill>
                  <a:schemeClr val="dk1"/>
                </a:solidFill>
              </a:rPr>
              <a:t> que </a:t>
            </a:r>
            <a:r>
              <a:rPr lang="en-US" i="1" dirty="0" err="1">
                <a:solidFill>
                  <a:schemeClr val="dk1"/>
                </a:solidFill>
              </a:rPr>
              <a:t>usamos</a:t>
            </a:r>
            <a:r>
              <a:rPr lang="en-US" i="1" dirty="0">
                <a:solidFill>
                  <a:schemeClr val="dk1"/>
                </a:solidFill>
              </a:rPr>
              <a:t> a </a:t>
            </a:r>
            <a:r>
              <a:rPr lang="en-US" i="1" dirty="0" err="1">
                <a:solidFill>
                  <a:schemeClr val="dk1"/>
                </a:solidFill>
              </a:rPr>
              <a:t>diario</a:t>
            </a:r>
            <a:r>
              <a:rPr lang="en-US" i="1" dirty="0">
                <a:solidFill>
                  <a:schemeClr val="dk1"/>
                </a:solidFill>
              </a:rPr>
              <a:t>. Cuando los </a:t>
            </a:r>
            <a:r>
              <a:rPr lang="en-US" i="1" dirty="0" err="1">
                <a:solidFill>
                  <a:schemeClr val="dk1"/>
                </a:solidFill>
              </a:rPr>
              <a:t>niños</a:t>
            </a:r>
            <a:r>
              <a:rPr lang="en-US" i="1" dirty="0">
                <a:solidFill>
                  <a:schemeClr val="dk1"/>
                </a:solidFill>
              </a:rPr>
              <a:t> y </a:t>
            </a:r>
            <a:r>
              <a:rPr lang="en-US" i="1" dirty="0" err="1">
                <a:solidFill>
                  <a:schemeClr val="dk1"/>
                </a:solidFill>
              </a:rPr>
              <a:t>niñas</a:t>
            </a:r>
            <a:r>
              <a:rPr lang="en-US" i="1" dirty="0">
                <a:solidFill>
                  <a:schemeClr val="dk1"/>
                </a:solidFill>
              </a:rPr>
              <a:t> </a:t>
            </a:r>
            <a:r>
              <a:rPr lang="en-US" i="1" dirty="0" err="1">
                <a:solidFill>
                  <a:schemeClr val="dk1"/>
                </a:solidFill>
              </a:rPr>
              <a:t>aprenden</a:t>
            </a:r>
            <a:r>
              <a:rPr lang="en-US" i="1" dirty="0">
                <a:solidFill>
                  <a:schemeClr val="dk1"/>
                </a:solidFill>
              </a:rPr>
              <a:t> a leer y a </a:t>
            </a:r>
            <a:r>
              <a:rPr lang="en-US" i="1" dirty="0" err="1">
                <a:solidFill>
                  <a:schemeClr val="dk1"/>
                </a:solidFill>
              </a:rPr>
              <a:t>escribir</a:t>
            </a:r>
            <a:r>
              <a:rPr lang="en-US" i="1" dirty="0">
                <a:solidFill>
                  <a:schemeClr val="dk1"/>
                </a:solidFill>
              </a:rPr>
              <a:t>, se </a:t>
            </a:r>
            <a:r>
              <a:rPr lang="en-US" i="1" dirty="0" err="1">
                <a:solidFill>
                  <a:schemeClr val="dk1"/>
                </a:solidFill>
              </a:rPr>
              <a:t>hacen</a:t>
            </a:r>
            <a:r>
              <a:rPr lang="en-US" i="1" dirty="0">
                <a:solidFill>
                  <a:schemeClr val="dk1"/>
                </a:solidFill>
              </a:rPr>
              <a:t> </a:t>
            </a:r>
            <a:r>
              <a:rPr lang="en-US" i="1" dirty="0" err="1">
                <a:solidFill>
                  <a:schemeClr val="dk1"/>
                </a:solidFill>
              </a:rPr>
              <a:t>parte</a:t>
            </a:r>
            <a:r>
              <a:rPr lang="en-US" i="1" dirty="0">
                <a:solidFill>
                  <a:schemeClr val="dk1"/>
                </a:solidFill>
              </a:rPr>
              <a:t> de </a:t>
            </a:r>
            <a:r>
              <a:rPr lang="en-US" i="1" dirty="0" err="1">
                <a:solidFill>
                  <a:schemeClr val="dk1"/>
                </a:solidFill>
              </a:rPr>
              <a:t>eso</a:t>
            </a:r>
            <a:r>
              <a:rPr lang="en-US" i="1" dirty="0">
                <a:solidFill>
                  <a:schemeClr val="dk1"/>
                </a:solidFill>
              </a:rPr>
              <a:t>. </a:t>
            </a:r>
            <a:r>
              <a:rPr lang="en-US" i="1" dirty="0" err="1">
                <a:solidFill>
                  <a:schemeClr val="dk1"/>
                </a:solidFill>
              </a:rPr>
              <a:t>Ahora</a:t>
            </a:r>
            <a:r>
              <a:rPr lang="en-US" i="1" dirty="0">
                <a:solidFill>
                  <a:schemeClr val="dk1"/>
                </a:solidFill>
              </a:rPr>
              <a:t> bien, no basta con que solo </a:t>
            </a:r>
            <a:r>
              <a:rPr lang="en-US" i="1" dirty="0" err="1">
                <a:solidFill>
                  <a:schemeClr val="dk1"/>
                </a:solidFill>
              </a:rPr>
              <a:t>aprendan</a:t>
            </a:r>
            <a:r>
              <a:rPr lang="en-US" i="1" dirty="0">
                <a:solidFill>
                  <a:schemeClr val="dk1"/>
                </a:solidFill>
              </a:rPr>
              <a:t> a leer </a:t>
            </a:r>
            <a:r>
              <a:rPr lang="en-US" i="1" dirty="0" err="1">
                <a:solidFill>
                  <a:schemeClr val="dk1"/>
                </a:solidFill>
              </a:rPr>
              <a:t>juntando</a:t>
            </a:r>
            <a:r>
              <a:rPr lang="en-US" i="1" dirty="0">
                <a:solidFill>
                  <a:schemeClr val="dk1"/>
                </a:solidFill>
              </a:rPr>
              <a:t> </a:t>
            </a:r>
            <a:r>
              <a:rPr lang="en-US" i="1" dirty="0" err="1">
                <a:solidFill>
                  <a:schemeClr val="dk1"/>
                </a:solidFill>
              </a:rPr>
              <a:t>sílabas</a:t>
            </a:r>
            <a:r>
              <a:rPr lang="en-US" i="1" dirty="0">
                <a:solidFill>
                  <a:schemeClr val="dk1"/>
                </a:solidFill>
              </a:rPr>
              <a:t> y </a:t>
            </a:r>
            <a:r>
              <a:rPr lang="en-US" i="1" dirty="0" err="1">
                <a:solidFill>
                  <a:schemeClr val="dk1"/>
                </a:solidFill>
              </a:rPr>
              <a:t>escribiendo</a:t>
            </a:r>
            <a:r>
              <a:rPr lang="en-US" i="1" dirty="0">
                <a:solidFill>
                  <a:schemeClr val="dk1"/>
                </a:solidFill>
              </a:rPr>
              <a:t> al </a:t>
            </a:r>
            <a:r>
              <a:rPr lang="en-US" i="1" dirty="0" err="1">
                <a:solidFill>
                  <a:schemeClr val="dk1"/>
                </a:solidFill>
              </a:rPr>
              <a:t>dictado</a:t>
            </a:r>
            <a:r>
              <a:rPr lang="en-US" i="1" dirty="0">
                <a:solidFill>
                  <a:schemeClr val="dk1"/>
                </a:solidFill>
              </a:rPr>
              <a:t>, </a:t>
            </a:r>
            <a:r>
              <a:rPr lang="en-US" i="1" dirty="0" err="1">
                <a:solidFill>
                  <a:schemeClr val="dk1"/>
                </a:solidFill>
              </a:rPr>
              <a:t>sino</a:t>
            </a:r>
            <a:r>
              <a:rPr lang="en-US" i="1" dirty="0">
                <a:solidFill>
                  <a:schemeClr val="dk1"/>
                </a:solidFill>
              </a:rPr>
              <a:t> que </a:t>
            </a:r>
            <a:r>
              <a:rPr lang="en-US" i="1" dirty="0" err="1">
                <a:solidFill>
                  <a:schemeClr val="dk1"/>
                </a:solidFill>
              </a:rPr>
              <a:t>debemos</a:t>
            </a:r>
            <a:r>
              <a:rPr lang="en-US" i="1" dirty="0">
                <a:solidFill>
                  <a:schemeClr val="dk1"/>
                </a:solidFill>
              </a:rPr>
              <a:t> </a:t>
            </a:r>
            <a:r>
              <a:rPr lang="en-US" i="1" dirty="0" err="1">
                <a:solidFill>
                  <a:schemeClr val="dk1"/>
                </a:solidFill>
              </a:rPr>
              <a:t>exponerlos</a:t>
            </a:r>
            <a:r>
              <a:rPr lang="en-US" i="1" dirty="0">
                <a:solidFill>
                  <a:schemeClr val="dk1"/>
                </a:solidFill>
              </a:rPr>
              <a:t> a </a:t>
            </a:r>
            <a:r>
              <a:rPr lang="en-US" i="1" dirty="0" err="1">
                <a:solidFill>
                  <a:schemeClr val="dk1"/>
                </a:solidFill>
              </a:rPr>
              <a:t>situaciones</a:t>
            </a:r>
            <a:r>
              <a:rPr lang="en-US" i="1" dirty="0">
                <a:solidFill>
                  <a:schemeClr val="dk1"/>
                </a:solidFill>
              </a:rPr>
              <a:t> </a:t>
            </a:r>
            <a:r>
              <a:rPr lang="en-US" i="1" dirty="0" err="1">
                <a:solidFill>
                  <a:schemeClr val="dk1"/>
                </a:solidFill>
              </a:rPr>
              <a:t>reales</a:t>
            </a:r>
            <a:r>
              <a:rPr lang="en-US" i="1" dirty="0">
                <a:solidFill>
                  <a:schemeClr val="dk1"/>
                </a:solidFill>
              </a:rPr>
              <a:t> </a:t>
            </a:r>
            <a:r>
              <a:rPr lang="en-US" i="1" dirty="0" err="1">
                <a:solidFill>
                  <a:schemeClr val="dk1"/>
                </a:solidFill>
              </a:rPr>
              <a:t>en</a:t>
            </a:r>
            <a:r>
              <a:rPr lang="en-US" i="1" dirty="0">
                <a:solidFill>
                  <a:schemeClr val="dk1"/>
                </a:solidFill>
              </a:rPr>
              <a:t> las que se lea y </a:t>
            </a:r>
            <a:r>
              <a:rPr lang="en-US" i="1" dirty="0" err="1">
                <a:solidFill>
                  <a:schemeClr val="dk1"/>
                </a:solidFill>
              </a:rPr>
              <a:t>escriba</a:t>
            </a:r>
            <a:r>
              <a:rPr lang="en-US" i="1" dirty="0">
                <a:solidFill>
                  <a:schemeClr val="dk1"/>
                </a:solidFill>
              </a:rPr>
              <a:t>. </a:t>
            </a:r>
            <a:endParaRPr i="1" dirty="0"/>
          </a:p>
        </p:txBody>
      </p:sp>
      <p:sp>
        <p:nvSpPr>
          <p:cNvPr id="95" name="Google Shape;95;p3:notes">
            <a:extLst>
              <a:ext uri="{FF2B5EF4-FFF2-40B4-BE49-F238E27FC236}">
                <a16:creationId xmlns:a16="http://schemas.microsoft.com/office/drawing/2014/main" id="{8CE260E4-154A-0156-9A4D-C95EC3680ED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23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E5DE3A7-2CBB-BADF-1EFC-C59C36C95883}"/>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B56D665F-B948-096D-5DE7-3D6E537D5867}"/>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Es por lo anterior que veremos dos aprendizajes clave que contribuirán a que aprendan a leer y escribir pero con un propósito más profundo. Este mes tenemos dos focos. Primero hablaremos del conocimiento de lo impreso.</a:t>
            </a:r>
            <a:endParaRPr i="1" dirty="0"/>
          </a:p>
        </p:txBody>
      </p:sp>
      <p:sp>
        <p:nvSpPr>
          <p:cNvPr id="95" name="Google Shape;95;p3:notes">
            <a:extLst>
              <a:ext uri="{FF2B5EF4-FFF2-40B4-BE49-F238E27FC236}">
                <a16:creationId xmlns:a16="http://schemas.microsoft.com/office/drawing/2014/main" id="{19EF8AC5-600A-4D97-6F6B-B2F18F55072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3490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4BDE8AE-262D-B2ED-269A-E4B2A187F074}"/>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24AAF5F7-4B55-5A21-4E7F-7D55F0CBAC6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lvl="0" indent="0" algn="l" rtl="0">
              <a:spcBef>
                <a:spcPts val="0"/>
              </a:spcBef>
              <a:spcAft>
                <a:spcPts val="0"/>
              </a:spcAft>
              <a:buClr>
                <a:schemeClr val="dk1"/>
              </a:buClr>
              <a:buSzPts val="1100"/>
              <a:buFont typeface="Arial"/>
              <a:buNone/>
            </a:pPr>
            <a:r>
              <a:rPr lang="es-ES" dirty="0">
                <a:solidFill>
                  <a:schemeClr val="dk1"/>
                </a:solidFill>
              </a:rPr>
              <a:t>Diga lo siguiente, adaptando lo que considere necesario:</a:t>
            </a:r>
            <a:endParaRPr lang="es-ES" dirty="0"/>
          </a:p>
          <a:p>
            <a:pPr marL="0" lvl="0" indent="0" algn="l" rtl="0">
              <a:spcBef>
                <a:spcPts val="0"/>
              </a:spcBef>
              <a:spcAft>
                <a:spcPts val="0"/>
              </a:spcAft>
              <a:buNone/>
            </a:pPr>
            <a:r>
              <a:rPr lang="es-ES" i="1" dirty="0"/>
              <a:t>Se refiere a todos los conocimientos que tenemos sobre lo que está escrito, por ejemplo, cómo se abre un libro, cómo se pasa una página, entender que una letra es distinta a un número, entender para qué se escriben los textos, entre otros. Si se fijan, este conocimiento nos ayuda a observar que leemos y escribimos para hacer cosas o incluso para disfrutar, pero no porque es una tarea del colegio, sino porque los textos se usan todos los días en nuestras vidas. Cuando estamos atentos y atentas a los textos que nos rodean, podemos darle valor a las actividades de leer y escribir, porque los niños entienden para qué sirven y por qué tenemos que aprender a leer y escribir.</a:t>
            </a:r>
            <a:endParaRPr i="1" dirty="0"/>
          </a:p>
        </p:txBody>
      </p:sp>
      <p:sp>
        <p:nvSpPr>
          <p:cNvPr id="95" name="Google Shape;95;p3:notes">
            <a:extLst>
              <a:ext uri="{FF2B5EF4-FFF2-40B4-BE49-F238E27FC236}">
                <a16:creationId xmlns:a16="http://schemas.microsoft.com/office/drawing/2014/main" id="{6A96C69A-A311-CB6E-FFC4-F928356A914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325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8" name="Gráfico 7">
            <a:extLst>
              <a:ext uri="{FF2B5EF4-FFF2-40B4-BE49-F238E27FC236}">
                <a16:creationId xmlns:a16="http://schemas.microsoft.com/office/drawing/2014/main" id="{91CADF37-1569-BF08-1B6C-FB3A359110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D2AD8FD7-8EBD-D672-36A2-AF0BF6F62E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D6999E0D-C066-0E73-BCB8-13BF966FA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D0CA61B6-DACA-CEC8-5837-4ED2E398FA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4ADE0199-66E7-B3BF-FC9E-DFF9AC48A7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4D18940D-7912-187C-1C0D-B895FAA944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CA80584C-7A2C-900C-B28F-1F3E5F191F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C862871E-A638-D4D4-D662-6AFDC390ED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A53BE90F-6D47-0EB8-B17B-A2DC8175BB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D774A10D-A007-520A-AC2E-3848FDE684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6"/>
          <p:cNvSpPr>
            <a:spLocks noGrp="1"/>
          </p:cNvSpPr>
          <p:nvPr>
            <p:ph type="pic" idx="2"/>
          </p:nvPr>
        </p:nvSpPr>
        <p:spPr>
          <a:xfrm>
            <a:off x="1792288" y="612775"/>
            <a:ext cx="5486400" cy="4114800"/>
          </a:xfrm>
          <a:prstGeom prst="rect">
            <a:avLst/>
          </a:prstGeom>
          <a:noFill/>
          <a:ln>
            <a:noFill/>
          </a:ln>
        </p:spPr>
      </p:sp>
      <p:sp>
        <p:nvSpPr>
          <p:cNvPr id="64" name="Google Shape;64;p2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pic>
        <p:nvPicPr>
          <p:cNvPr id="2" name="Gráfico 1">
            <a:extLst>
              <a:ext uri="{FF2B5EF4-FFF2-40B4-BE49-F238E27FC236}">
                <a16:creationId xmlns:a16="http://schemas.microsoft.com/office/drawing/2014/main" id="{9CAF94F2-A7B9-94BE-7F10-A6C35E5B06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77911" y="441218"/>
            <a:ext cx="3295650" cy="571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sv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9" Type="http://schemas.openxmlformats.org/officeDocument/2006/relationships/image" Target="../media/image70.png"/><Relationship Id="rId21" Type="http://schemas.openxmlformats.org/officeDocument/2006/relationships/image" Target="../media/image52.png"/><Relationship Id="rId34" Type="http://schemas.openxmlformats.org/officeDocument/2006/relationships/image" Target="../media/image65.svg"/><Relationship Id="rId42" Type="http://schemas.openxmlformats.org/officeDocument/2006/relationships/image" Target="../media/image73.svg"/><Relationship Id="rId47" Type="http://schemas.openxmlformats.org/officeDocument/2006/relationships/image" Target="../media/image78.png"/><Relationship Id="rId50" Type="http://schemas.openxmlformats.org/officeDocument/2006/relationships/image" Target="../media/image81.svg"/><Relationship Id="rId55" Type="http://schemas.openxmlformats.org/officeDocument/2006/relationships/image" Target="../media/image86.png"/><Relationship Id="rId7" Type="http://schemas.openxmlformats.org/officeDocument/2006/relationships/image" Target="../media/image38.png"/><Relationship Id="rId2" Type="http://schemas.openxmlformats.org/officeDocument/2006/relationships/notesSlide" Target="../notesSlides/notesSlide14.xml"/><Relationship Id="rId16" Type="http://schemas.openxmlformats.org/officeDocument/2006/relationships/image" Target="../media/image47.svg"/><Relationship Id="rId29" Type="http://schemas.openxmlformats.org/officeDocument/2006/relationships/image" Target="../media/image60.png"/><Relationship Id="rId11" Type="http://schemas.openxmlformats.org/officeDocument/2006/relationships/image" Target="../media/image42.png"/><Relationship Id="rId24" Type="http://schemas.openxmlformats.org/officeDocument/2006/relationships/image" Target="../media/image55.svg"/><Relationship Id="rId32" Type="http://schemas.openxmlformats.org/officeDocument/2006/relationships/image" Target="../media/image63.svg"/><Relationship Id="rId37" Type="http://schemas.openxmlformats.org/officeDocument/2006/relationships/image" Target="../media/image68.png"/><Relationship Id="rId40" Type="http://schemas.openxmlformats.org/officeDocument/2006/relationships/image" Target="../media/image71.svg"/><Relationship Id="rId45" Type="http://schemas.openxmlformats.org/officeDocument/2006/relationships/image" Target="../media/image76.png"/><Relationship Id="rId53" Type="http://schemas.openxmlformats.org/officeDocument/2006/relationships/image" Target="../media/image84.png"/><Relationship Id="rId5" Type="http://schemas.openxmlformats.org/officeDocument/2006/relationships/image" Target="../media/image36.png"/><Relationship Id="rId10" Type="http://schemas.openxmlformats.org/officeDocument/2006/relationships/image" Target="../media/image41.svg"/><Relationship Id="rId19" Type="http://schemas.openxmlformats.org/officeDocument/2006/relationships/image" Target="../media/image50.png"/><Relationship Id="rId31" Type="http://schemas.openxmlformats.org/officeDocument/2006/relationships/image" Target="../media/image62.png"/><Relationship Id="rId44" Type="http://schemas.openxmlformats.org/officeDocument/2006/relationships/image" Target="../media/image75.svg"/><Relationship Id="rId52" Type="http://schemas.openxmlformats.org/officeDocument/2006/relationships/image" Target="../media/image83.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 Id="rId30" Type="http://schemas.openxmlformats.org/officeDocument/2006/relationships/image" Target="../media/image61.svg"/><Relationship Id="rId35" Type="http://schemas.openxmlformats.org/officeDocument/2006/relationships/image" Target="../media/image66.png"/><Relationship Id="rId43" Type="http://schemas.openxmlformats.org/officeDocument/2006/relationships/image" Target="../media/image74.png"/><Relationship Id="rId48" Type="http://schemas.openxmlformats.org/officeDocument/2006/relationships/image" Target="../media/image79.svg"/><Relationship Id="rId56" Type="http://schemas.openxmlformats.org/officeDocument/2006/relationships/image" Target="../media/image87.svg"/><Relationship Id="rId8" Type="http://schemas.openxmlformats.org/officeDocument/2006/relationships/image" Target="../media/image39.svg"/><Relationship Id="rId51" Type="http://schemas.openxmlformats.org/officeDocument/2006/relationships/image" Target="../media/image82.png"/><Relationship Id="rId3" Type="http://schemas.openxmlformats.org/officeDocument/2006/relationships/image" Target="../media/image34.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svg"/><Relationship Id="rId46" Type="http://schemas.openxmlformats.org/officeDocument/2006/relationships/image" Target="../media/image77.svg"/><Relationship Id="rId20" Type="http://schemas.openxmlformats.org/officeDocument/2006/relationships/image" Target="../media/image51.svg"/><Relationship Id="rId41" Type="http://schemas.openxmlformats.org/officeDocument/2006/relationships/image" Target="../media/image72.png"/><Relationship Id="rId54" Type="http://schemas.openxmlformats.org/officeDocument/2006/relationships/image" Target="../media/image85.svg"/><Relationship Id="rId1" Type="http://schemas.openxmlformats.org/officeDocument/2006/relationships/slideLayout" Target="../slideLayouts/slideLayout1.xml"/><Relationship Id="rId6" Type="http://schemas.openxmlformats.org/officeDocument/2006/relationships/image" Target="../media/image37.sv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36" Type="http://schemas.openxmlformats.org/officeDocument/2006/relationships/image" Target="../media/image67.svg"/><Relationship Id="rId49"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svg"/><Relationship Id="rId4" Type="http://schemas.openxmlformats.org/officeDocument/2006/relationships/image" Target="../media/image16.sv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672"/>
        </a:solidFill>
        <a:effectLst/>
      </p:bgPr>
    </p:bg>
    <p:spTree>
      <p:nvGrpSpPr>
        <p:cNvPr id="1" name="Shape 83"/>
        <p:cNvGrpSpPr/>
        <p:nvPr/>
      </p:nvGrpSpPr>
      <p:grpSpPr>
        <a:xfrm>
          <a:off x="0" y="0"/>
          <a:ext cx="0" cy="0"/>
          <a:chOff x="0" y="0"/>
          <a:chExt cx="0" cy="0"/>
        </a:xfrm>
      </p:grpSpPr>
      <p:sp>
        <p:nvSpPr>
          <p:cNvPr id="2" name="Rectángulo 1">
            <a:extLst>
              <a:ext uri="{FF2B5EF4-FFF2-40B4-BE49-F238E27FC236}">
                <a16:creationId xmlns:a16="http://schemas.microsoft.com/office/drawing/2014/main" id="{2A65E593-2FB5-16B7-1C31-9DD7E2C71D41}"/>
              </a:ext>
            </a:extLst>
          </p:cNvPr>
          <p:cNvSpPr/>
          <p:nvPr/>
        </p:nvSpPr>
        <p:spPr>
          <a:xfrm>
            <a:off x="-1" y="8767132"/>
            <a:ext cx="18287999" cy="1519866"/>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descr="Un par de hombres sentados en una mesa&#10;&#10;El contenido generado por IA puede ser incorrecto.">
            <a:extLst>
              <a:ext uri="{FF2B5EF4-FFF2-40B4-BE49-F238E27FC236}">
                <a16:creationId xmlns:a16="http://schemas.microsoft.com/office/drawing/2014/main" id="{C4B4F1AB-D069-7DAA-9B78-6E89AA35C676}"/>
              </a:ext>
            </a:extLst>
          </p:cNvPr>
          <p:cNvPicPr>
            <a:picLocks noGrp="1" noRot="1" noChangeAspect="1" noMove="1" noResize="1" noEditPoints="1" noAdjustHandles="1" noChangeArrowheads="1" noChangeShapeType="1" noCrop="1"/>
          </p:cNvPicPr>
          <p:nvPr/>
        </p:nvPicPr>
        <p:blipFill>
          <a:blip r:embed="rId3">
            <a:alphaModFix/>
          </a:blip>
          <a:srcRect l="4039" t="8363" b="5457"/>
          <a:stretch/>
        </p:blipFill>
        <p:spPr>
          <a:xfrm>
            <a:off x="4464911" y="0"/>
            <a:ext cx="13823087" cy="8762968"/>
          </a:xfrm>
          <a:prstGeom prst="rect">
            <a:avLst/>
          </a:prstGeom>
        </p:spPr>
      </p:pic>
      <p:sp>
        <p:nvSpPr>
          <p:cNvPr id="5" name="Rectángulo: una sola esquina redondeada 4">
            <a:extLst>
              <a:ext uri="{FF2B5EF4-FFF2-40B4-BE49-F238E27FC236}">
                <a16:creationId xmlns:a16="http://schemas.microsoft.com/office/drawing/2014/main" id="{1DB1C36B-2271-AF55-67BA-A925C65E9151}"/>
              </a:ext>
            </a:extLst>
          </p:cNvPr>
          <p:cNvSpPr/>
          <p:nvPr/>
        </p:nvSpPr>
        <p:spPr>
          <a:xfrm>
            <a:off x="-1" y="8145193"/>
            <a:ext cx="8037096" cy="617776"/>
          </a:xfrm>
          <a:prstGeom prst="round1Rect">
            <a:avLst>
              <a:gd name="adj" fmla="val 50000"/>
            </a:avLst>
          </a:prstGeom>
          <a:solidFill>
            <a:srgbClr val="6DB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Gráfico 14">
            <a:extLst>
              <a:ext uri="{FF2B5EF4-FFF2-40B4-BE49-F238E27FC236}">
                <a16:creationId xmlns:a16="http://schemas.microsoft.com/office/drawing/2014/main" id="{0D8115BC-DFF0-89CB-5AE1-82FED9C2D4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218" y="8014136"/>
            <a:ext cx="17264303" cy="1981366"/>
          </a:xfrm>
          <a:prstGeom prst="rect">
            <a:avLst/>
          </a:prstGeom>
        </p:spPr>
      </p:pic>
      <p:sp>
        <p:nvSpPr>
          <p:cNvPr id="6" name="Google Shape;89;p1"/>
          <p:cNvSpPr/>
          <p:nvPr/>
        </p:nvSpPr>
        <p:spPr>
          <a:xfrm>
            <a:off x="449491" y="732733"/>
            <a:ext cx="1575092" cy="1456769"/>
          </a:xfrm>
          <a:custGeom>
            <a:avLst/>
            <a:gdLst/>
            <a:ahLst/>
            <a:cxnLst/>
            <a:rect l="l" t="t" r="r" b="b"/>
            <a:pathLst>
              <a:path w="1597833" h="1477802" extrusionOk="0">
                <a:moveTo>
                  <a:pt x="0" y="0"/>
                </a:moveTo>
                <a:lnTo>
                  <a:pt x="1597833" y="0"/>
                </a:lnTo>
                <a:lnTo>
                  <a:pt x="1597833" y="1477802"/>
                </a:lnTo>
                <a:lnTo>
                  <a:pt x="0" y="1477802"/>
                </a:lnTo>
                <a:lnTo>
                  <a:pt x="0" y="0"/>
                </a:lnTo>
                <a:close/>
              </a:path>
            </a:pathLst>
          </a:custGeom>
          <a:blipFill rotWithShape="1">
            <a:blip r:embed="rId6">
              <a:alphaModFix/>
            </a:blip>
            <a:stretch>
              <a:fillRect r="-12286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90;p1"/>
          <p:cNvSpPr/>
          <p:nvPr/>
        </p:nvSpPr>
        <p:spPr>
          <a:xfrm>
            <a:off x="2271649" y="771643"/>
            <a:ext cx="1748615" cy="1349866"/>
          </a:xfrm>
          <a:custGeom>
            <a:avLst/>
            <a:gdLst/>
            <a:ahLst/>
            <a:cxnLst/>
            <a:rect l="l" t="t" r="r" b="b"/>
            <a:pathLst>
              <a:path w="1772307" h="1368155" extrusionOk="0">
                <a:moveTo>
                  <a:pt x="0" y="0"/>
                </a:moveTo>
                <a:lnTo>
                  <a:pt x="1772307" y="0"/>
                </a:lnTo>
                <a:lnTo>
                  <a:pt x="1772307" y="1368155"/>
                </a:lnTo>
                <a:lnTo>
                  <a:pt x="0" y="136815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 name="Gráfico 28">
            <a:extLst>
              <a:ext uri="{FF2B5EF4-FFF2-40B4-BE49-F238E27FC236}">
                <a16:creationId xmlns:a16="http://schemas.microsoft.com/office/drawing/2014/main" id="{614B7DF7-EA7C-04FB-9779-DCA0A31A40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51226" y="7664669"/>
            <a:ext cx="5877778" cy="1026206"/>
          </a:xfrm>
          <a:prstGeom prst="rect">
            <a:avLst/>
          </a:prstGeom>
        </p:spPr>
      </p:pic>
      <p:pic>
        <p:nvPicPr>
          <p:cNvPr id="4" name="Imagen 3" descr="Una caricatura de una persona&#10;&#10;El contenido generado por IA puede ser incorrecto.">
            <a:extLst>
              <a:ext uri="{FF2B5EF4-FFF2-40B4-BE49-F238E27FC236}">
                <a16:creationId xmlns:a16="http://schemas.microsoft.com/office/drawing/2014/main" id="{5990F684-38C8-5303-1AC6-DC347DE05DA1}"/>
              </a:ext>
            </a:extLst>
          </p:cNvPr>
          <p:cNvPicPr>
            <a:picLocks noChangeAspect="1"/>
          </p:cNvPicPr>
          <p:nvPr/>
        </p:nvPicPr>
        <p:blipFill>
          <a:blip r:embed="rId10"/>
          <a:stretch>
            <a:fillRect/>
          </a:stretch>
        </p:blipFill>
        <p:spPr>
          <a:xfrm>
            <a:off x="2897494" y="6074562"/>
            <a:ext cx="1133406" cy="1472852"/>
          </a:xfrm>
          <a:prstGeom prst="rect">
            <a:avLst/>
          </a:prstGeom>
        </p:spPr>
      </p:pic>
      <p:pic>
        <p:nvPicPr>
          <p:cNvPr id="8" name="Imagen 7" descr="Mapa&#10;&#10;El contenido generado por IA puede ser incorrecto.">
            <a:extLst>
              <a:ext uri="{FF2B5EF4-FFF2-40B4-BE49-F238E27FC236}">
                <a16:creationId xmlns:a16="http://schemas.microsoft.com/office/drawing/2014/main" id="{938F68A3-095C-7ED1-439A-88E2BE60B7C5}"/>
              </a:ext>
            </a:extLst>
          </p:cNvPr>
          <p:cNvPicPr>
            <a:picLocks noChangeAspect="1"/>
          </p:cNvPicPr>
          <p:nvPr/>
        </p:nvPicPr>
        <p:blipFill>
          <a:blip r:embed="rId11"/>
          <a:stretch>
            <a:fillRect/>
          </a:stretch>
        </p:blipFill>
        <p:spPr>
          <a:xfrm>
            <a:off x="1711865" y="6074562"/>
            <a:ext cx="1121721" cy="1472851"/>
          </a:xfrm>
          <a:prstGeom prst="rect">
            <a:avLst/>
          </a:prstGeom>
        </p:spPr>
      </p:pic>
      <p:pic>
        <p:nvPicPr>
          <p:cNvPr id="9" name="Imagen 8" descr="Una caricatura de una persona&#10;&#10;El contenido generado por IA puede ser incorrecto.">
            <a:extLst>
              <a:ext uri="{FF2B5EF4-FFF2-40B4-BE49-F238E27FC236}">
                <a16:creationId xmlns:a16="http://schemas.microsoft.com/office/drawing/2014/main" id="{E8949E88-AD2E-CF7E-6EE7-E949D0D40A27}"/>
              </a:ext>
            </a:extLst>
          </p:cNvPr>
          <p:cNvPicPr>
            <a:picLocks noChangeAspect="1"/>
          </p:cNvPicPr>
          <p:nvPr/>
        </p:nvPicPr>
        <p:blipFill>
          <a:blip r:embed="rId12"/>
          <a:stretch>
            <a:fillRect/>
          </a:stretch>
        </p:blipFill>
        <p:spPr>
          <a:xfrm>
            <a:off x="532734" y="6074562"/>
            <a:ext cx="1115222" cy="14567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6E3E822E-4E43-5908-85B0-13F840A670B0}"/>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53BA8AD-D8D4-F346-07BF-7A521A23EA29}"/>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12232E37-5F7A-F6DF-1207-641B041AF695}"/>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64DA1941-46AA-EDB4-79A9-936FD467695F}"/>
              </a:ext>
            </a:extLst>
          </p:cNvPr>
          <p:cNvSpPr txBox="1"/>
          <p:nvPr/>
        </p:nvSpPr>
        <p:spPr>
          <a:xfrm>
            <a:off x="2326106" y="1565527"/>
            <a:ext cx="8115751"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Conocimiento</a:t>
            </a:r>
            <a:r>
              <a:rPr lang="en-US" sz="3799" b="1" dirty="0">
                <a:solidFill>
                  <a:srgbClr val="2C61A1"/>
                </a:solidFill>
                <a:latin typeface="Verdana" panose="020B0604030504040204" pitchFamily="34" charset="0"/>
                <a:ea typeface="Verdana" panose="020B0604030504040204" pitchFamily="34" charset="0"/>
                <a:cs typeface="Lato"/>
                <a:sym typeface="Lato"/>
              </a:rPr>
              <a:t> de lo </a:t>
            </a:r>
            <a:r>
              <a:rPr lang="en-US" sz="3799" b="1" dirty="0" err="1">
                <a:solidFill>
                  <a:srgbClr val="2C61A1"/>
                </a:solidFill>
                <a:latin typeface="Verdana" panose="020B0604030504040204" pitchFamily="34" charset="0"/>
                <a:ea typeface="Verdana" panose="020B0604030504040204" pitchFamily="34" charset="0"/>
                <a:cs typeface="Lato"/>
                <a:sym typeface="Lato"/>
              </a:rPr>
              <a:t>impreso</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C1E3C646-4470-A078-F7C3-B16F0E5A8B98}"/>
              </a:ext>
            </a:extLst>
          </p:cNvPr>
          <p:cNvGrpSpPr/>
          <p:nvPr/>
        </p:nvGrpSpPr>
        <p:grpSpPr>
          <a:xfrm>
            <a:off x="1019972" y="8564883"/>
            <a:ext cx="753487" cy="193823"/>
            <a:chOff x="998334" y="8461829"/>
            <a:chExt cx="753487" cy="193823"/>
          </a:xfrm>
        </p:grpSpPr>
        <p:sp>
          <p:nvSpPr>
            <p:cNvPr id="5" name="Rectángulo 4">
              <a:extLst>
                <a:ext uri="{FF2B5EF4-FFF2-40B4-BE49-F238E27FC236}">
                  <a16:creationId xmlns:a16="http://schemas.microsoft.com/office/drawing/2014/main" id="{6732747C-F657-179A-F02C-1CFFE8D12705}"/>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BBF666C-5C70-CB63-610C-9BC354C6DCEE}"/>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6D5B904A-7F76-289E-FBFA-CAB1E1D71BF0}"/>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0DFA081B-1DB0-AE55-3312-B3952427D0C8}"/>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0E5BA59C-E5C9-663E-397D-86AA546C9E2E}"/>
              </a:ext>
            </a:extLst>
          </p:cNvPr>
          <p:cNvSpPr txBox="1"/>
          <p:nvPr/>
        </p:nvSpPr>
        <p:spPr>
          <a:xfrm>
            <a:off x="2229854" y="3077927"/>
            <a:ext cx="11707372" cy="2994346"/>
          </a:xfrm>
          <a:prstGeom prst="rect">
            <a:avLst/>
          </a:prstGeom>
          <a:noFill/>
        </p:spPr>
        <p:txBody>
          <a:bodyPr wrap="square">
            <a:spAutoFit/>
          </a:bodyPr>
          <a:lstStyle/>
          <a:p>
            <a:pPr marL="0" marR="0" lvl="0" indent="0" rtl="0">
              <a:lnSpc>
                <a:spcPct val="150000"/>
              </a:lnSpc>
              <a:spcBef>
                <a:spcPts val="1000"/>
              </a:spcBef>
              <a:spcAft>
                <a:spcPts val="1000"/>
              </a:spcAft>
              <a:buNone/>
            </a:pPr>
            <a:r>
              <a:rPr lang="es-ES" sz="4000" dirty="0">
                <a:solidFill>
                  <a:srgbClr val="2C61A1"/>
                </a:solidFill>
                <a:latin typeface="Verdana" panose="020B0604030504040204" pitchFamily="34" charset="0"/>
                <a:ea typeface="Verdana" panose="020B0604030504040204" pitchFamily="34" charset="0"/>
                <a:cs typeface="Lato"/>
                <a:sym typeface="Lato"/>
              </a:rPr>
              <a:t>En 1 minuto, hacer una lista de todos los textos que leen o escriben en un día normal. </a:t>
            </a:r>
          </a:p>
          <a:p>
            <a:pPr marL="0" marR="0" lvl="0" indent="0" rtl="0">
              <a:lnSpc>
                <a:spcPct val="150000"/>
              </a:lnSpc>
              <a:spcBef>
                <a:spcPts val="1000"/>
              </a:spcBef>
              <a:spcAft>
                <a:spcPts val="1000"/>
              </a:spcAft>
              <a:buNone/>
            </a:pPr>
            <a:r>
              <a:rPr lang="es-ES" sz="4000" dirty="0">
                <a:solidFill>
                  <a:srgbClr val="2C61A1"/>
                </a:solidFill>
                <a:latin typeface="Verdana" panose="020B0604030504040204" pitchFamily="34" charset="0"/>
                <a:ea typeface="Verdana" panose="020B0604030504040204" pitchFamily="34" charset="0"/>
                <a:cs typeface="Lato"/>
                <a:sym typeface="Lato"/>
              </a:rPr>
              <a:t>¡Escriban todos los que puedan!</a:t>
            </a:r>
          </a:p>
        </p:txBody>
      </p:sp>
      <p:pic>
        <p:nvPicPr>
          <p:cNvPr id="13" name="Gráfico 12">
            <a:extLst>
              <a:ext uri="{FF2B5EF4-FFF2-40B4-BE49-F238E27FC236}">
                <a16:creationId xmlns:a16="http://schemas.microsoft.com/office/drawing/2014/main" id="{A8C66778-8A99-A289-5E35-6FC56A9C2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37446" y="3429000"/>
            <a:ext cx="1594470" cy="2143999"/>
          </a:xfrm>
          <a:prstGeom prst="rect">
            <a:avLst/>
          </a:prstGeom>
        </p:spPr>
      </p:pic>
      <p:sp>
        <p:nvSpPr>
          <p:cNvPr id="3" name="Google Shape;118;p4">
            <a:extLst>
              <a:ext uri="{FF2B5EF4-FFF2-40B4-BE49-F238E27FC236}">
                <a16:creationId xmlns:a16="http://schemas.microsoft.com/office/drawing/2014/main" id="{843B4E5C-58E3-4AA5-3A52-2637B3BEEA56}"/>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32050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1DE3752E-A827-CD56-24D8-5FC1AE2943F9}"/>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6F369979-59EE-FC31-2238-18A9E71AB26D}"/>
              </a:ext>
            </a:extLst>
          </p:cNvPr>
          <p:cNvSpPr/>
          <p:nvPr/>
        </p:nvSpPr>
        <p:spPr>
          <a:xfrm>
            <a:off x="0" y="5143500"/>
            <a:ext cx="18288000" cy="5143500"/>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3D90A72A-56C7-3A45-3580-FCEF956E3B63}"/>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nvGrpSpPr>
          <p:cNvPr id="9" name="Grupo 8">
            <a:extLst>
              <a:ext uri="{FF2B5EF4-FFF2-40B4-BE49-F238E27FC236}">
                <a16:creationId xmlns:a16="http://schemas.microsoft.com/office/drawing/2014/main" id="{AEBCF9AD-31EB-A796-D571-A84FF24259B3}"/>
              </a:ext>
            </a:extLst>
          </p:cNvPr>
          <p:cNvGrpSpPr/>
          <p:nvPr/>
        </p:nvGrpSpPr>
        <p:grpSpPr>
          <a:xfrm>
            <a:off x="1022113" y="9590589"/>
            <a:ext cx="753487" cy="193823"/>
            <a:chOff x="998334" y="8461829"/>
            <a:chExt cx="753487" cy="193823"/>
          </a:xfrm>
        </p:grpSpPr>
        <p:sp>
          <p:nvSpPr>
            <p:cNvPr id="10" name="Rectángulo 9">
              <a:extLst>
                <a:ext uri="{FF2B5EF4-FFF2-40B4-BE49-F238E27FC236}">
                  <a16:creationId xmlns:a16="http://schemas.microsoft.com/office/drawing/2014/main" id="{ECD55B60-7C3C-50EA-5D1F-0B6056742E2F}"/>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54FFF2E8-8B63-86F4-AEC0-FEE85134331A}"/>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782B1BF7-7D1E-1EB1-3A8A-7D1420743E33}"/>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4273B574-3C14-1220-C1F7-AE7703CF9C4C}"/>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0" name="Gráfico 19">
            <a:extLst>
              <a:ext uri="{FF2B5EF4-FFF2-40B4-BE49-F238E27FC236}">
                <a16:creationId xmlns:a16="http://schemas.microsoft.com/office/drawing/2014/main" id="{79D0BCBC-E315-0535-B50B-6093FAEFB0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878" y="1265522"/>
            <a:ext cx="2386006" cy="2163477"/>
          </a:xfrm>
          <a:prstGeom prst="rect">
            <a:avLst/>
          </a:prstGeom>
        </p:spPr>
      </p:pic>
      <p:grpSp>
        <p:nvGrpSpPr>
          <p:cNvPr id="3" name="Grupo 2">
            <a:extLst>
              <a:ext uri="{FF2B5EF4-FFF2-40B4-BE49-F238E27FC236}">
                <a16:creationId xmlns:a16="http://schemas.microsoft.com/office/drawing/2014/main" id="{320A472C-761C-BFAF-6261-1BD4F2921F53}"/>
              </a:ext>
            </a:extLst>
          </p:cNvPr>
          <p:cNvGrpSpPr/>
          <p:nvPr/>
        </p:nvGrpSpPr>
        <p:grpSpPr>
          <a:xfrm>
            <a:off x="0" y="5140636"/>
            <a:ext cx="18288000" cy="90898"/>
            <a:chOff x="0" y="5155384"/>
            <a:chExt cx="18288000" cy="90898"/>
          </a:xfrm>
        </p:grpSpPr>
        <p:sp>
          <p:nvSpPr>
            <p:cNvPr id="11" name="Rectángulo 10">
              <a:extLst>
                <a:ext uri="{FF2B5EF4-FFF2-40B4-BE49-F238E27FC236}">
                  <a16:creationId xmlns:a16="http://schemas.microsoft.com/office/drawing/2014/main" id="{E0755BDD-E9DB-8CE2-C4FB-0E859DB76929}"/>
                </a:ext>
              </a:extLst>
            </p:cNvPr>
            <p:cNvSpPr/>
            <p:nvPr/>
          </p:nvSpPr>
          <p:spPr>
            <a:xfrm>
              <a:off x="0" y="5155384"/>
              <a:ext cx="4584003" cy="90000"/>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F24D5183-F073-0EDA-95A7-98D70A650977}"/>
                </a:ext>
              </a:extLst>
            </p:cNvPr>
            <p:cNvSpPr/>
            <p:nvPr/>
          </p:nvSpPr>
          <p:spPr>
            <a:xfrm>
              <a:off x="4584003" y="5155384"/>
              <a:ext cx="4579132" cy="90898"/>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47CAB4F9-9597-AD04-2604-A8A016A20D32}"/>
                </a:ext>
              </a:extLst>
            </p:cNvPr>
            <p:cNvSpPr/>
            <p:nvPr/>
          </p:nvSpPr>
          <p:spPr>
            <a:xfrm>
              <a:off x="9146435" y="5155384"/>
              <a:ext cx="4579132" cy="90898"/>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B207C440-4F60-3E1C-C9EB-A37CC6C778EC}"/>
                </a:ext>
              </a:extLst>
            </p:cNvPr>
            <p:cNvSpPr/>
            <p:nvPr/>
          </p:nvSpPr>
          <p:spPr>
            <a:xfrm>
              <a:off x="13708868" y="5155384"/>
              <a:ext cx="4579132" cy="90898"/>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8" name="Google Shape;118;p4">
            <a:extLst>
              <a:ext uri="{FF2B5EF4-FFF2-40B4-BE49-F238E27FC236}">
                <a16:creationId xmlns:a16="http://schemas.microsoft.com/office/drawing/2014/main" id="{93ED2184-7955-6D5A-1FE0-F243D58899A8}"/>
              </a:ext>
            </a:extLst>
          </p:cNvPr>
          <p:cNvSpPr txBox="1"/>
          <p:nvPr/>
        </p:nvSpPr>
        <p:spPr>
          <a:xfrm>
            <a:off x="946895" y="4432244"/>
            <a:ext cx="16984296" cy="858697"/>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6000" b="1" dirty="0">
                <a:solidFill>
                  <a:srgbClr val="80C7D4"/>
                </a:solidFill>
                <a:latin typeface="Verdana" panose="020B0604030504040204" pitchFamily="34" charset="0"/>
                <a:ea typeface="Verdana" panose="020B0604030504040204" pitchFamily="34" charset="0"/>
                <a:cs typeface="Amaranth"/>
                <a:sym typeface="Amaranth"/>
              </a:rPr>
              <a:t>FOCOS DEL MES  </a:t>
            </a:r>
            <a:r>
              <a:rPr lang="en-US" sz="4400" dirty="0">
                <a:solidFill>
                  <a:srgbClr val="FFA000"/>
                </a:solidFill>
                <a:latin typeface="Verdana" panose="020B0604030504040204" pitchFamily="34" charset="0"/>
                <a:ea typeface="Verdana" panose="020B0604030504040204" pitchFamily="34" charset="0"/>
                <a:cs typeface="Amaranth"/>
                <a:sym typeface="Amaranth"/>
              </a:rPr>
              <a:t>Principio </a:t>
            </a:r>
            <a:r>
              <a:rPr lang="en-US" sz="4400" dirty="0" err="1">
                <a:solidFill>
                  <a:srgbClr val="FFA000"/>
                </a:solidFill>
                <a:latin typeface="Verdana" panose="020B0604030504040204" pitchFamily="34" charset="0"/>
                <a:ea typeface="Verdana" panose="020B0604030504040204" pitchFamily="34" charset="0"/>
                <a:cs typeface="Amaranth"/>
                <a:sym typeface="Amaranth"/>
              </a:rPr>
              <a:t>alfabético</a:t>
            </a:r>
            <a:endParaRPr sz="6000" dirty="0">
              <a:solidFill>
                <a:srgbClr val="FFA000"/>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1160862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AAEFB97D-E95E-711C-21B9-F8AC4EE85C1A}"/>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F65C6B58-ADC5-B715-76CC-1C512C73F4C3}"/>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B9133607-9026-4848-CDE3-26538C13C2A2}"/>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94AE1997-22C5-A27D-F810-997927BAF954}"/>
              </a:ext>
            </a:extLst>
          </p:cNvPr>
          <p:cNvSpPr txBox="1"/>
          <p:nvPr/>
        </p:nvSpPr>
        <p:spPr>
          <a:xfrm>
            <a:off x="2326106" y="1565527"/>
            <a:ext cx="12691691"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a:solidFill>
                  <a:srgbClr val="2C61A1"/>
                </a:solidFill>
                <a:latin typeface="Verdana" panose="020B0604030504040204" pitchFamily="34" charset="0"/>
                <a:ea typeface="Verdana" panose="020B0604030504040204" pitchFamily="34" charset="0"/>
                <a:cs typeface="Lato"/>
                <a:sym typeface="Lato"/>
              </a:rPr>
              <a:t>Principio </a:t>
            </a:r>
            <a:r>
              <a:rPr lang="en-US" sz="3799" b="1" dirty="0" err="1">
                <a:solidFill>
                  <a:srgbClr val="2C61A1"/>
                </a:solidFill>
                <a:latin typeface="Verdana" panose="020B0604030504040204" pitchFamily="34" charset="0"/>
                <a:ea typeface="Verdana" panose="020B0604030504040204" pitchFamily="34" charset="0"/>
                <a:cs typeface="Lato"/>
                <a:sym typeface="Lato"/>
              </a:rPr>
              <a:t>alfabético</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9B6D50E7-E8EF-4E6D-21C4-248908755E25}"/>
              </a:ext>
            </a:extLst>
          </p:cNvPr>
          <p:cNvGrpSpPr/>
          <p:nvPr/>
        </p:nvGrpSpPr>
        <p:grpSpPr>
          <a:xfrm>
            <a:off x="1035342" y="8564883"/>
            <a:ext cx="753487" cy="193823"/>
            <a:chOff x="998334" y="8461829"/>
            <a:chExt cx="753487" cy="193823"/>
          </a:xfrm>
        </p:grpSpPr>
        <p:sp>
          <p:nvSpPr>
            <p:cNvPr id="5" name="Rectángulo 4">
              <a:extLst>
                <a:ext uri="{FF2B5EF4-FFF2-40B4-BE49-F238E27FC236}">
                  <a16:creationId xmlns:a16="http://schemas.microsoft.com/office/drawing/2014/main" id="{5D297BE3-FCD5-7819-E78B-73517EC9681F}"/>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84BFF16B-2B99-FEA3-892C-42A59B90B43B}"/>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5188A458-B26E-84F6-895A-3BFBDE6D1B7C}"/>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70BF7370-7853-239F-FEB9-EE36F2C5A15C}"/>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74E026A9-2817-CE05-AFA0-700DFE638067}"/>
              </a:ext>
            </a:extLst>
          </p:cNvPr>
          <p:cNvSpPr txBox="1"/>
          <p:nvPr/>
        </p:nvSpPr>
        <p:spPr>
          <a:xfrm>
            <a:off x="2165685" y="3077927"/>
            <a:ext cx="12852112" cy="3661195"/>
          </a:xfrm>
          <a:prstGeom prst="rect">
            <a:avLst/>
          </a:prstGeom>
          <a:noFill/>
        </p:spPr>
        <p:txBody>
          <a:bodyPr wrap="square">
            <a:spAutoFit/>
          </a:bodyPr>
          <a:lstStyle/>
          <a:p>
            <a:pPr marL="0" marR="0" lvl="0" indent="0" rtl="0">
              <a:lnSpc>
                <a:spcPct val="150000"/>
              </a:lnSpc>
              <a:spcBef>
                <a:spcPts val="1000"/>
              </a:spcBef>
              <a:spcAft>
                <a:spcPts val="1000"/>
              </a:spcAft>
              <a:buNone/>
            </a:pPr>
            <a:r>
              <a:rPr lang="es-ES" sz="4000" dirty="0">
                <a:solidFill>
                  <a:srgbClr val="2C61A1"/>
                </a:solidFill>
                <a:latin typeface="Verdana" panose="020B0604030504040204" pitchFamily="34" charset="0"/>
                <a:ea typeface="Verdana" panose="020B0604030504040204" pitchFamily="34" charset="0"/>
                <a:cs typeface="Lato"/>
                <a:sym typeface="Lato"/>
              </a:rPr>
              <a:t>Es comprender que cada letra tiene un sonido, por lo que al leer debemos juntar los sonidos que vemos en las palabras y al escribir debemos pensar en los sonidos y transformarlos en letras. </a:t>
            </a:r>
          </a:p>
        </p:txBody>
      </p:sp>
      <p:sp>
        <p:nvSpPr>
          <p:cNvPr id="3" name="Google Shape;118;p4">
            <a:extLst>
              <a:ext uri="{FF2B5EF4-FFF2-40B4-BE49-F238E27FC236}">
                <a16:creationId xmlns:a16="http://schemas.microsoft.com/office/drawing/2014/main" id="{6A3271ED-5F84-9A71-BC90-0AD7720EFEB3}"/>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20625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0C763F5D-2D60-64D9-695B-09294180FED8}"/>
            </a:ext>
          </a:extLst>
        </p:cNvPr>
        <p:cNvGrpSpPr/>
        <p:nvPr/>
      </p:nvGrpSpPr>
      <p:grpSpPr>
        <a:xfrm>
          <a:off x="0" y="0"/>
          <a:ext cx="0" cy="0"/>
          <a:chOff x="0" y="0"/>
          <a:chExt cx="0" cy="0"/>
        </a:xfrm>
      </p:grpSpPr>
      <p:pic>
        <p:nvPicPr>
          <p:cNvPr id="12" name="Imagen 11" descr="Calendario&#10;&#10;El contenido generado por IA puede ser incorrecto.">
            <a:extLst>
              <a:ext uri="{FF2B5EF4-FFF2-40B4-BE49-F238E27FC236}">
                <a16:creationId xmlns:a16="http://schemas.microsoft.com/office/drawing/2014/main" id="{CEA2B0C9-8CF3-F666-CFCC-2CB27C41F21C}"/>
              </a:ext>
            </a:extLst>
          </p:cNvPr>
          <p:cNvPicPr>
            <a:picLocks noChangeAspect="1"/>
          </p:cNvPicPr>
          <p:nvPr/>
        </p:nvPicPr>
        <p:blipFill>
          <a:blip r:embed="rId3"/>
          <a:srcRect t="12498" r="4170" b="6157"/>
          <a:stretch/>
        </p:blipFill>
        <p:spPr>
          <a:xfrm>
            <a:off x="11421591" y="1105168"/>
            <a:ext cx="6866409" cy="7635759"/>
          </a:xfrm>
          <a:prstGeom prst="rect">
            <a:avLst/>
          </a:prstGeom>
        </p:spPr>
      </p:pic>
      <p:pic>
        <p:nvPicPr>
          <p:cNvPr id="9" name="Imagen 8" descr="Imagen que contiene Calendario&#10;&#10;El contenido generado por IA puede ser incorrecto.">
            <a:extLst>
              <a:ext uri="{FF2B5EF4-FFF2-40B4-BE49-F238E27FC236}">
                <a16:creationId xmlns:a16="http://schemas.microsoft.com/office/drawing/2014/main" id="{9789A323-4211-0842-BFEC-855844DF2054}"/>
              </a:ext>
            </a:extLst>
          </p:cNvPr>
          <p:cNvPicPr>
            <a:picLocks noChangeAspect="1"/>
          </p:cNvPicPr>
          <p:nvPr/>
        </p:nvPicPr>
        <p:blipFill>
          <a:blip r:embed="rId4"/>
          <a:srcRect r="8400" b="5185"/>
          <a:stretch/>
        </p:blipFill>
        <p:spPr>
          <a:xfrm>
            <a:off x="5681831" y="-7223"/>
            <a:ext cx="6460491" cy="8758706"/>
          </a:xfrm>
          <a:prstGeom prst="rect">
            <a:avLst/>
          </a:prstGeom>
        </p:spPr>
      </p:pic>
      <p:sp>
        <p:nvSpPr>
          <p:cNvPr id="2" name="Rectángulo 1">
            <a:extLst>
              <a:ext uri="{FF2B5EF4-FFF2-40B4-BE49-F238E27FC236}">
                <a16:creationId xmlns:a16="http://schemas.microsoft.com/office/drawing/2014/main" id="{AAF7BE71-CC9E-54B0-C049-5B915CEB1891}"/>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E84F9104-BEDA-B410-5A72-053CBDF843E9}"/>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30630E0C-C70A-8742-CE58-911C8641417D}"/>
              </a:ext>
            </a:extLst>
          </p:cNvPr>
          <p:cNvSpPr txBox="1"/>
          <p:nvPr/>
        </p:nvSpPr>
        <p:spPr>
          <a:xfrm>
            <a:off x="1037807" y="1058283"/>
            <a:ext cx="4876295"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Abecedario</a:t>
            </a:r>
            <a:r>
              <a:rPr lang="en-US" sz="3799" b="1" dirty="0">
                <a:solidFill>
                  <a:srgbClr val="2C61A1"/>
                </a:solidFill>
                <a:latin typeface="Verdana" panose="020B0604030504040204" pitchFamily="34" charset="0"/>
                <a:ea typeface="Verdana" panose="020B0604030504040204" pitchFamily="34" charset="0"/>
                <a:cs typeface="Lato"/>
                <a:sym typeface="Lato"/>
              </a:rPr>
              <a:t> visual</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6B557F0E-CB96-DDEA-6A30-A6A7B1BA9CA6}"/>
              </a:ext>
            </a:extLst>
          </p:cNvPr>
          <p:cNvGrpSpPr/>
          <p:nvPr/>
        </p:nvGrpSpPr>
        <p:grpSpPr>
          <a:xfrm>
            <a:off x="1042527" y="8571093"/>
            <a:ext cx="753487" cy="193823"/>
            <a:chOff x="998334" y="8461829"/>
            <a:chExt cx="753487" cy="193823"/>
          </a:xfrm>
        </p:grpSpPr>
        <p:sp>
          <p:nvSpPr>
            <p:cNvPr id="5" name="Rectángulo 4">
              <a:extLst>
                <a:ext uri="{FF2B5EF4-FFF2-40B4-BE49-F238E27FC236}">
                  <a16:creationId xmlns:a16="http://schemas.microsoft.com/office/drawing/2014/main" id="{9B1B26E4-7BC7-7422-F0F1-A9AAD93C0B1C}"/>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021939BD-98D8-3AF0-D577-933075FF5F3F}"/>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ED432C76-E6E9-359C-8874-778043C014AE}"/>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E00DEFA7-7F3A-4729-E03A-22C09EE05E36}"/>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CuadroTexto 13">
            <a:extLst>
              <a:ext uri="{FF2B5EF4-FFF2-40B4-BE49-F238E27FC236}">
                <a16:creationId xmlns:a16="http://schemas.microsoft.com/office/drawing/2014/main" id="{D0828D17-9FC4-A0D9-2AFF-D7DB937356BD}"/>
              </a:ext>
            </a:extLst>
          </p:cNvPr>
          <p:cNvSpPr txBox="1"/>
          <p:nvPr/>
        </p:nvSpPr>
        <p:spPr>
          <a:xfrm>
            <a:off x="906614" y="8191502"/>
            <a:ext cx="4022225" cy="379591"/>
          </a:xfrm>
          <a:prstGeom prst="rect">
            <a:avLst/>
          </a:prstGeom>
          <a:noFill/>
        </p:spPr>
        <p:txBody>
          <a:bodyPr wrap="square">
            <a:spAutoFit/>
          </a:bodyPr>
          <a:lstStyle/>
          <a:p>
            <a:pPr marL="0" marR="0" lvl="0" indent="0" algn="just" rtl="0">
              <a:lnSpc>
                <a:spcPct val="150000"/>
              </a:lnSpc>
              <a:spcBef>
                <a:spcPts val="1000"/>
              </a:spcBef>
              <a:spcAft>
                <a:spcPts val="1000"/>
              </a:spcAft>
              <a:buNone/>
            </a:pPr>
            <a:r>
              <a:rPr lang="es-ES" dirty="0">
                <a:solidFill>
                  <a:srgbClr val="2C61A1"/>
                </a:solidFill>
                <a:latin typeface="Museo Sans 300" panose="02000000000000000000" pitchFamily="50" charset="0"/>
                <a:ea typeface="Lato"/>
                <a:cs typeface="Lato"/>
                <a:sym typeface="Lato"/>
              </a:rPr>
              <a:t>Leo Primero, 1° básico, 2025 [doble página].</a:t>
            </a:r>
          </a:p>
        </p:txBody>
      </p:sp>
      <p:sp>
        <p:nvSpPr>
          <p:cNvPr id="3" name="Google Shape;118;p4">
            <a:extLst>
              <a:ext uri="{FF2B5EF4-FFF2-40B4-BE49-F238E27FC236}">
                <a16:creationId xmlns:a16="http://schemas.microsoft.com/office/drawing/2014/main" id="{2FBFD617-1A9A-AA32-D68B-781DB1303B94}"/>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pic>
        <p:nvPicPr>
          <p:cNvPr id="15" name="Imagen 14" descr="Una caricatura de una persona&#10;&#10;El contenido generado por IA puede ser incorrecto.">
            <a:extLst>
              <a:ext uri="{FF2B5EF4-FFF2-40B4-BE49-F238E27FC236}">
                <a16:creationId xmlns:a16="http://schemas.microsoft.com/office/drawing/2014/main" id="{AF416B2D-A7C7-8E5F-55E7-7983AFD1E940}"/>
              </a:ext>
            </a:extLst>
          </p:cNvPr>
          <p:cNvPicPr>
            <a:picLocks noChangeAspect="1"/>
          </p:cNvPicPr>
          <p:nvPr/>
        </p:nvPicPr>
        <p:blipFill>
          <a:blip r:embed="rId5"/>
          <a:stretch>
            <a:fillRect/>
          </a:stretch>
        </p:blipFill>
        <p:spPr>
          <a:xfrm>
            <a:off x="1037807" y="6800409"/>
            <a:ext cx="1115222" cy="1456770"/>
          </a:xfrm>
          <a:prstGeom prst="rect">
            <a:avLst/>
          </a:prstGeom>
        </p:spPr>
      </p:pic>
    </p:spTree>
    <p:extLst>
      <p:ext uri="{BB962C8B-B14F-4D97-AF65-F5344CB8AC3E}">
        <p14:creationId xmlns:p14="http://schemas.microsoft.com/office/powerpoint/2010/main" val="19575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E5C95A3E-BBBE-B145-65F8-F051FF277AA4}"/>
            </a:ext>
          </a:extLst>
        </p:cNvPr>
        <p:cNvGrpSpPr/>
        <p:nvPr/>
      </p:nvGrpSpPr>
      <p:grpSpPr>
        <a:xfrm>
          <a:off x="0" y="0"/>
          <a:ext cx="0" cy="0"/>
          <a:chOff x="0" y="0"/>
          <a:chExt cx="0" cy="0"/>
        </a:xfrm>
      </p:grpSpPr>
      <p:grpSp>
        <p:nvGrpSpPr>
          <p:cNvPr id="77" name="Grupo 76">
            <a:extLst>
              <a:ext uri="{FF2B5EF4-FFF2-40B4-BE49-F238E27FC236}">
                <a16:creationId xmlns:a16="http://schemas.microsoft.com/office/drawing/2014/main" id="{AA6156A4-17DE-FEF6-726E-1AB696CBD4DD}"/>
              </a:ext>
            </a:extLst>
          </p:cNvPr>
          <p:cNvGrpSpPr/>
          <p:nvPr/>
        </p:nvGrpSpPr>
        <p:grpSpPr>
          <a:xfrm>
            <a:off x="881532" y="1201393"/>
            <a:ext cx="16682382" cy="2616628"/>
            <a:chOff x="881532" y="1201393"/>
            <a:chExt cx="16682382" cy="2019859"/>
          </a:xfrm>
        </p:grpSpPr>
        <p:sp>
          <p:nvSpPr>
            <p:cNvPr id="3" name="Rectángulo: esquinas redondeadas 2">
              <a:extLst>
                <a:ext uri="{FF2B5EF4-FFF2-40B4-BE49-F238E27FC236}">
                  <a16:creationId xmlns:a16="http://schemas.microsoft.com/office/drawing/2014/main" id="{877B7A6D-8D61-AEB9-20B0-B00D655BC2F6}"/>
                </a:ext>
              </a:extLst>
            </p:cNvPr>
            <p:cNvSpPr/>
            <p:nvPr/>
          </p:nvSpPr>
          <p:spPr>
            <a:xfrm>
              <a:off x="881532"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0" name="Rectángulo: esquinas redondeadas 9">
              <a:extLst>
                <a:ext uri="{FF2B5EF4-FFF2-40B4-BE49-F238E27FC236}">
                  <a16:creationId xmlns:a16="http://schemas.microsoft.com/office/drawing/2014/main" id="{2948F714-4C0C-02ED-567A-3E5CB1972765}"/>
                </a:ext>
              </a:extLst>
            </p:cNvPr>
            <p:cNvSpPr/>
            <p:nvPr/>
          </p:nvSpPr>
          <p:spPr>
            <a:xfrm>
              <a:off x="2754877"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1" name="Rectángulo: esquinas redondeadas 10">
              <a:extLst>
                <a:ext uri="{FF2B5EF4-FFF2-40B4-BE49-F238E27FC236}">
                  <a16:creationId xmlns:a16="http://schemas.microsoft.com/office/drawing/2014/main" id="{1335EDD9-6BBC-7514-FDFB-0B4D48D94FE9}"/>
                </a:ext>
              </a:extLst>
            </p:cNvPr>
            <p:cNvSpPr/>
            <p:nvPr/>
          </p:nvSpPr>
          <p:spPr>
            <a:xfrm>
              <a:off x="4628222"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3" name="Rectángulo: esquinas redondeadas 12">
              <a:extLst>
                <a:ext uri="{FF2B5EF4-FFF2-40B4-BE49-F238E27FC236}">
                  <a16:creationId xmlns:a16="http://schemas.microsoft.com/office/drawing/2014/main" id="{7ACC40B7-6E6D-7763-0E23-BE7AE26D7EDD}"/>
                </a:ext>
              </a:extLst>
            </p:cNvPr>
            <p:cNvSpPr/>
            <p:nvPr/>
          </p:nvSpPr>
          <p:spPr>
            <a:xfrm>
              <a:off x="6501567"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5" name="Rectángulo: esquinas redondeadas 14">
              <a:extLst>
                <a:ext uri="{FF2B5EF4-FFF2-40B4-BE49-F238E27FC236}">
                  <a16:creationId xmlns:a16="http://schemas.microsoft.com/office/drawing/2014/main" id="{64D5303F-5C21-FF57-DF40-F0930CC535EB}"/>
                </a:ext>
              </a:extLst>
            </p:cNvPr>
            <p:cNvSpPr/>
            <p:nvPr/>
          </p:nvSpPr>
          <p:spPr>
            <a:xfrm>
              <a:off x="8374912"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7" name="Rectángulo: esquinas redondeadas 16">
              <a:extLst>
                <a:ext uri="{FF2B5EF4-FFF2-40B4-BE49-F238E27FC236}">
                  <a16:creationId xmlns:a16="http://schemas.microsoft.com/office/drawing/2014/main" id="{87269F3A-0981-0A5E-6BC6-C681F6411E6A}"/>
                </a:ext>
              </a:extLst>
            </p:cNvPr>
            <p:cNvSpPr/>
            <p:nvPr/>
          </p:nvSpPr>
          <p:spPr>
            <a:xfrm>
              <a:off x="10248257"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18" name="Rectángulo: esquinas redondeadas 17">
              <a:extLst>
                <a:ext uri="{FF2B5EF4-FFF2-40B4-BE49-F238E27FC236}">
                  <a16:creationId xmlns:a16="http://schemas.microsoft.com/office/drawing/2014/main" id="{43066F15-559B-982A-8FD6-EBB10FBEEC1B}"/>
                </a:ext>
              </a:extLst>
            </p:cNvPr>
            <p:cNvSpPr/>
            <p:nvPr/>
          </p:nvSpPr>
          <p:spPr>
            <a:xfrm>
              <a:off x="12121602" y="1226407"/>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73" name="Rectángulo: esquinas redondeadas 72">
              <a:extLst>
                <a:ext uri="{FF2B5EF4-FFF2-40B4-BE49-F238E27FC236}">
                  <a16:creationId xmlns:a16="http://schemas.microsoft.com/office/drawing/2014/main" id="{A8CAC763-5C7B-2854-2176-ACEEF68B7E31}"/>
                </a:ext>
              </a:extLst>
            </p:cNvPr>
            <p:cNvSpPr/>
            <p:nvPr/>
          </p:nvSpPr>
          <p:spPr>
            <a:xfrm>
              <a:off x="14014414" y="1201393"/>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74" name="Rectángulo: esquinas redondeadas 73">
              <a:extLst>
                <a:ext uri="{FF2B5EF4-FFF2-40B4-BE49-F238E27FC236}">
                  <a16:creationId xmlns:a16="http://schemas.microsoft.com/office/drawing/2014/main" id="{6E5CC751-EF12-BC3A-2852-0BF6DE325F51}"/>
                </a:ext>
              </a:extLst>
            </p:cNvPr>
            <p:cNvSpPr/>
            <p:nvPr/>
          </p:nvSpPr>
          <p:spPr>
            <a:xfrm>
              <a:off x="15887759" y="1201393"/>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grpSp>
      <p:sp>
        <p:nvSpPr>
          <p:cNvPr id="99" name="Google Shape;99;p3">
            <a:extLst>
              <a:ext uri="{FF2B5EF4-FFF2-40B4-BE49-F238E27FC236}">
                <a16:creationId xmlns:a16="http://schemas.microsoft.com/office/drawing/2014/main" id="{802E4D5B-8F6F-B7F6-1862-E6C71713CDBA}"/>
              </a:ext>
            </a:extLst>
          </p:cNvPr>
          <p:cNvSpPr txBox="1"/>
          <p:nvPr/>
        </p:nvSpPr>
        <p:spPr>
          <a:xfrm>
            <a:off x="68989" y="1408528"/>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D77A9917-3DD1-DFE8-879B-4BDE0A80E867}"/>
              </a:ext>
            </a:extLst>
          </p:cNvPr>
          <p:cNvSpPr txBox="1"/>
          <p:nvPr/>
        </p:nvSpPr>
        <p:spPr>
          <a:xfrm>
            <a:off x="7246498" y="-7223"/>
            <a:ext cx="3795003"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a:solidFill>
                  <a:srgbClr val="2C61A1"/>
                </a:solidFill>
                <a:latin typeface="Verdana" panose="020B0604030504040204" pitchFamily="34" charset="0"/>
                <a:ea typeface="Verdana" panose="020B0604030504040204" pitchFamily="34" charset="0"/>
                <a:cs typeface="Lato"/>
                <a:sym typeface="Lato"/>
              </a:rPr>
              <a:t>Mi </a:t>
            </a:r>
            <a:r>
              <a:rPr lang="en-US" sz="3799" b="1" dirty="0" err="1">
                <a:solidFill>
                  <a:srgbClr val="2C61A1"/>
                </a:solidFill>
                <a:latin typeface="Verdana" panose="020B0604030504040204" pitchFamily="34" charset="0"/>
                <a:ea typeface="Verdana" panose="020B0604030504040204" pitchFamily="34" charset="0"/>
                <a:cs typeface="Lato"/>
                <a:sym typeface="Lato"/>
              </a:rPr>
              <a:t>abecedario</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78" name="Grupo 77">
            <a:extLst>
              <a:ext uri="{FF2B5EF4-FFF2-40B4-BE49-F238E27FC236}">
                <a16:creationId xmlns:a16="http://schemas.microsoft.com/office/drawing/2014/main" id="{BF311281-F81D-FA57-D2AC-502DD92100F0}"/>
              </a:ext>
            </a:extLst>
          </p:cNvPr>
          <p:cNvGrpSpPr/>
          <p:nvPr/>
        </p:nvGrpSpPr>
        <p:grpSpPr>
          <a:xfrm>
            <a:off x="891707" y="4204134"/>
            <a:ext cx="16671431" cy="2617200"/>
            <a:chOff x="891707" y="4204136"/>
            <a:chExt cx="16671431" cy="2002712"/>
          </a:xfrm>
        </p:grpSpPr>
        <p:sp>
          <p:nvSpPr>
            <p:cNvPr id="20" name="Rectángulo: esquinas redondeadas 19">
              <a:extLst>
                <a:ext uri="{FF2B5EF4-FFF2-40B4-BE49-F238E27FC236}">
                  <a16:creationId xmlns:a16="http://schemas.microsoft.com/office/drawing/2014/main" id="{E2B393F4-C4B0-86A2-77DB-A43749B76250}"/>
                </a:ext>
              </a:extLst>
            </p:cNvPr>
            <p:cNvSpPr/>
            <p:nvPr/>
          </p:nvSpPr>
          <p:spPr>
            <a:xfrm>
              <a:off x="891707"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1" name="Rectángulo: esquinas redondeadas 20">
              <a:extLst>
                <a:ext uri="{FF2B5EF4-FFF2-40B4-BE49-F238E27FC236}">
                  <a16:creationId xmlns:a16="http://schemas.microsoft.com/office/drawing/2014/main" id="{D01D18AE-5165-CF05-1F34-290671C22FE4}"/>
                </a:ext>
              </a:extLst>
            </p:cNvPr>
            <p:cNvSpPr/>
            <p:nvPr/>
          </p:nvSpPr>
          <p:spPr>
            <a:xfrm>
              <a:off x="2765052"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2" name="Rectángulo: esquinas redondeadas 21">
              <a:extLst>
                <a:ext uri="{FF2B5EF4-FFF2-40B4-BE49-F238E27FC236}">
                  <a16:creationId xmlns:a16="http://schemas.microsoft.com/office/drawing/2014/main" id="{74D05C08-83A4-84B4-5C46-5A3B395889C5}"/>
                </a:ext>
              </a:extLst>
            </p:cNvPr>
            <p:cNvSpPr/>
            <p:nvPr/>
          </p:nvSpPr>
          <p:spPr>
            <a:xfrm>
              <a:off x="4638397"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3" name="Rectángulo: esquinas redondeadas 22">
              <a:extLst>
                <a:ext uri="{FF2B5EF4-FFF2-40B4-BE49-F238E27FC236}">
                  <a16:creationId xmlns:a16="http://schemas.microsoft.com/office/drawing/2014/main" id="{77C114AF-B90C-0E32-04CA-902A0528664E}"/>
                </a:ext>
              </a:extLst>
            </p:cNvPr>
            <p:cNvSpPr/>
            <p:nvPr/>
          </p:nvSpPr>
          <p:spPr>
            <a:xfrm>
              <a:off x="6511742"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4" name="Rectángulo: esquinas redondeadas 23">
              <a:extLst>
                <a:ext uri="{FF2B5EF4-FFF2-40B4-BE49-F238E27FC236}">
                  <a16:creationId xmlns:a16="http://schemas.microsoft.com/office/drawing/2014/main" id="{E2CBDBF1-4657-F812-90D8-9BD6A84FB166}"/>
                </a:ext>
              </a:extLst>
            </p:cNvPr>
            <p:cNvSpPr/>
            <p:nvPr/>
          </p:nvSpPr>
          <p:spPr>
            <a:xfrm>
              <a:off x="8385087"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5" name="Rectángulo: esquinas redondeadas 24">
              <a:extLst>
                <a:ext uri="{FF2B5EF4-FFF2-40B4-BE49-F238E27FC236}">
                  <a16:creationId xmlns:a16="http://schemas.microsoft.com/office/drawing/2014/main" id="{469683DC-A204-8C08-EF47-D4807903CB80}"/>
                </a:ext>
              </a:extLst>
            </p:cNvPr>
            <p:cNvSpPr/>
            <p:nvPr/>
          </p:nvSpPr>
          <p:spPr>
            <a:xfrm>
              <a:off x="10258432"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26" name="Rectángulo: esquinas redondeadas 25">
              <a:extLst>
                <a:ext uri="{FF2B5EF4-FFF2-40B4-BE49-F238E27FC236}">
                  <a16:creationId xmlns:a16="http://schemas.microsoft.com/office/drawing/2014/main" id="{6EBB3D5B-0696-F823-38F7-3FF89883D3F2}"/>
                </a:ext>
              </a:extLst>
            </p:cNvPr>
            <p:cNvSpPr/>
            <p:nvPr/>
          </p:nvSpPr>
          <p:spPr>
            <a:xfrm>
              <a:off x="12131777" y="4204136"/>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30" name="Rectángulo: esquinas redondeadas 29">
              <a:extLst>
                <a:ext uri="{FF2B5EF4-FFF2-40B4-BE49-F238E27FC236}">
                  <a16:creationId xmlns:a16="http://schemas.microsoft.com/office/drawing/2014/main" id="{50ABD80C-5C8A-161E-797F-B731D89B8997}"/>
                </a:ext>
              </a:extLst>
            </p:cNvPr>
            <p:cNvSpPr/>
            <p:nvPr/>
          </p:nvSpPr>
          <p:spPr>
            <a:xfrm>
              <a:off x="14013638" y="4212003"/>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sp>
          <p:nvSpPr>
            <p:cNvPr id="31" name="Rectángulo: esquinas redondeadas 30">
              <a:extLst>
                <a:ext uri="{FF2B5EF4-FFF2-40B4-BE49-F238E27FC236}">
                  <a16:creationId xmlns:a16="http://schemas.microsoft.com/office/drawing/2014/main" id="{B2B0C7BF-CB11-BA2C-4B74-916BCB01D4DC}"/>
                </a:ext>
              </a:extLst>
            </p:cNvPr>
            <p:cNvSpPr/>
            <p:nvPr/>
          </p:nvSpPr>
          <p:spPr>
            <a:xfrm>
              <a:off x="15886983" y="4212003"/>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atin typeface="Verdana" panose="020B0604030504040204" pitchFamily="34" charset="0"/>
                <a:ea typeface="Verdana" panose="020B0604030504040204" pitchFamily="34" charset="0"/>
              </a:endParaRPr>
            </a:p>
          </p:txBody>
        </p:sp>
      </p:grpSp>
      <p:grpSp>
        <p:nvGrpSpPr>
          <p:cNvPr id="79" name="Grupo 78">
            <a:extLst>
              <a:ext uri="{FF2B5EF4-FFF2-40B4-BE49-F238E27FC236}">
                <a16:creationId xmlns:a16="http://schemas.microsoft.com/office/drawing/2014/main" id="{ED190CB9-37AF-4CCA-7AED-040337978AAA}"/>
              </a:ext>
            </a:extLst>
          </p:cNvPr>
          <p:cNvGrpSpPr/>
          <p:nvPr/>
        </p:nvGrpSpPr>
        <p:grpSpPr>
          <a:xfrm>
            <a:off x="881532" y="7200139"/>
            <a:ext cx="16673090" cy="2617200"/>
            <a:chOff x="881532" y="7152014"/>
            <a:chExt cx="16673090" cy="1994845"/>
          </a:xfrm>
        </p:grpSpPr>
        <p:sp>
          <p:nvSpPr>
            <p:cNvPr id="32" name="Rectángulo: esquinas redondeadas 31">
              <a:extLst>
                <a:ext uri="{FF2B5EF4-FFF2-40B4-BE49-F238E27FC236}">
                  <a16:creationId xmlns:a16="http://schemas.microsoft.com/office/drawing/2014/main" id="{E25F76CC-9B08-980D-75E9-97E2EA5D7D16}"/>
                </a:ext>
              </a:extLst>
            </p:cNvPr>
            <p:cNvSpPr/>
            <p:nvPr/>
          </p:nvSpPr>
          <p:spPr>
            <a:xfrm>
              <a:off x="881532"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esquinas redondeadas 32">
              <a:extLst>
                <a:ext uri="{FF2B5EF4-FFF2-40B4-BE49-F238E27FC236}">
                  <a16:creationId xmlns:a16="http://schemas.microsoft.com/office/drawing/2014/main" id="{B1D7F900-5863-78CD-E1F5-73EA78ADB205}"/>
                </a:ext>
              </a:extLst>
            </p:cNvPr>
            <p:cNvSpPr/>
            <p:nvPr/>
          </p:nvSpPr>
          <p:spPr>
            <a:xfrm>
              <a:off x="2754877"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esquinas redondeadas 33">
              <a:extLst>
                <a:ext uri="{FF2B5EF4-FFF2-40B4-BE49-F238E27FC236}">
                  <a16:creationId xmlns:a16="http://schemas.microsoft.com/office/drawing/2014/main" id="{CECD2B17-C19F-5118-FC38-52E73D88369D}"/>
                </a:ext>
              </a:extLst>
            </p:cNvPr>
            <p:cNvSpPr/>
            <p:nvPr/>
          </p:nvSpPr>
          <p:spPr>
            <a:xfrm>
              <a:off x="4628222"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esquinas redondeadas 35">
              <a:extLst>
                <a:ext uri="{FF2B5EF4-FFF2-40B4-BE49-F238E27FC236}">
                  <a16:creationId xmlns:a16="http://schemas.microsoft.com/office/drawing/2014/main" id="{719B390A-E0F3-77E6-39CC-45977F4527E7}"/>
                </a:ext>
              </a:extLst>
            </p:cNvPr>
            <p:cNvSpPr/>
            <p:nvPr/>
          </p:nvSpPr>
          <p:spPr>
            <a:xfrm>
              <a:off x="6511742"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esquinas redondeadas 36">
              <a:extLst>
                <a:ext uri="{FF2B5EF4-FFF2-40B4-BE49-F238E27FC236}">
                  <a16:creationId xmlns:a16="http://schemas.microsoft.com/office/drawing/2014/main" id="{0BFD8BD8-667C-167C-E18A-65BFAF9672A1}"/>
                </a:ext>
              </a:extLst>
            </p:cNvPr>
            <p:cNvSpPr/>
            <p:nvPr/>
          </p:nvSpPr>
          <p:spPr>
            <a:xfrm>
              <a:off x="8385087"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esquinas redondeadas 37">
              <a:extLst>
                <a:ext uri="{FF2B5EF4-FFF2-40B4-BE49-F238E27FC236}">
                  <a16:creationId xmlns:a16="http://schemas.microsoft.com/office/drawing/2014/main" id="{DB6CEAB6-3A4A-ACB6-583D-663B30D819CC}"/>
                </a:ext>
              </a:extLst>
            </p:cNvPr>
            <p:cNvSpPr/>
            <p:nvPr/>
          </p:nvSpPr>
          <p:spPr>
            <a:xfrm>
              <a:off x="10258432"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esquinas redondeadas 38">
              <a:extLst>
                <a:ext uri="{FF2B5EF4-FFF2-40B4-BE49-F238E27FC236}">
                  <a16:creationId xmlns:a16="http://schemas.microsoft.com/office/drawing/2014/main" id="{033887E2-5D64-9FD7-A9CE-28C1136C5883}"/>
                </a:ext>
              </a:extLst>
            </p:cNvPr>
            <p:cNvSpPr/>
            <p:nvPr/>
          </p:nvSpPr>
          <p:spPr>
            <a:xfrm>
              <a:off x="12131777"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esquinas redondeadas 39">
              <a:extLst>
                <a:ext uri="{FF2B5EF4-FFF2-40B4-BE49-F238E27FC236}">
                  <a16:creationId xmlns:a16="http://schemas.microsoft.com/office/drawing/2014/main" id="{34C7D246-D29E-0ED4-5FAD-32C11F22E90A}"/>
                </a:ext>
              </a:extLst>
            </p:cNvPr>
            <p:cNvSpPr/>
            <p:nvPr/>
          </p:nvSpPr>
          <p:spPr>
            <a:xfrm>
              <a:off x="14005122"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esquinas redondeadas 40">
              <a:extLst>
                <a:ext uri="{FF2B5EF4-FFF2-40B4-BE49-F238E27FC236}">
                  <a16:creationId xmlns:a16="http://schemas.microsoft.com/office/drawing/2014/main" id="{686EDFE8-2A59-BADE-0C99-B4326FD09ABF}"/>
                </a:ext>
              </a:extLst>
            </p:cNvPr>
            <p:cNvSpPr/>
            <p:nvPr/>
          </p:nvSpPr>
          <p:spPr>
            <a:xfrm>
              <a:off x="15878467" y="7152014"/>
              <a:ext cx="1676155" cy="1994845"/>
            </a:xfrm>
            <a:prstGeom prst="roundRect">
              <a:avLst/>
            </a:prstGeom>
            <a:solidFill>
              <a:schemeClr val="bg1"/>
            </a:solidFill>
            <a:ln>
              <a:solidFill>
                <a:srgbClr val="80C7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Gráfico 3">
            <a:extLst>
              <a:ext uri="{FF2B5EF4-FFF2-40B4-BE49-F238E27FC236}">
                <a16:creationId xmlns:a16="http://schemas.microsoft.com/office/drawing/2014/main" id="{F5F7F3F8-2E11-231E-71E2-42236A968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880" y="1342570"/>
            <a:ext cx="632486" cy="421657"/>
          </a:xfrm>
          <a:prstGeom prst="rect">
            <a:avLst/>
          </a:prstGeom>
        </p:spPr>
      </p:pic>
      <p:pic>
        <p:nvPicPr>
          <p:cNvPr id="52" name="Gráfico 51">
            <a:extLst>
              <a:ext uri="{FF2B5EF4-FFF2-40B4-BE49-F238E27FC236}">
                <a16:creationId xmlns:a16="http://schemas.microsoft.com/office/drawing/2014/main" id="{FD85AD80-7899-9C85-4371-FED307E4C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8065" y="1328852"/>
            <a:ext cx="670127" cy="446751"/>
          </a:xfrm>
          <a:prstGeom prst="rect">
            <a:avLst/>
          </a:prstGeom>
        </p:spPr>
      </p:pic>
      <p:pic>
        <p:nvPicPr>
          <p:cNvPr id="81" name="Gráfico 80">
            <a:extLst>
              <a:ext uri="{FF2B5EF4-FFF2-40B4-BE49-F238E27FC236}">
                <a16:creationId xmlns:a16="http://schemas.microsoft.com/office/drawing/2014/main" id="{DC2CC8BE-2DCD-A333-F91C-95F9732447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6030" y="1342570"/>
            <a:ext cx="628667" cy="419111"/>
          </a:xfrm>
          <a:prstGeom prst="rect">
            <a:avLst/>
          </a:prstGeom>
        </p:spPr>
      </p:pic>
      <p:pic>
        <p:nvPicPr>
          <p:cNvPr id="83" name="Gráfico 82">
            <a:extLst>
              <a:ext uri="{FF2B5EF4-FFF2-40B4-BE49-F238E27FC236}">
                <a16:creationId xmlns:a16="http://schemas.microsoft.com/office/drawing/2014/main" id="{DEAB1226-B363-1AF2-32CA-98C6F006B8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83328" y="1342570"/>
            <a:ext cx="631248" cy="432856"/>
          </a:xfrm>
          <a:prstGeom prst="rect">
            <a:avLst/>
          </a:prstGeom>
        </p:spPr>
      </p:pic>
      <p:pic>
        <p:nvPicPr>
          <p:cNvPr id="85" name="Gráfico 84">
            <a:extLst>
              <a:ext uri="{FF2B5EF4-FFF2-40B4-BE49-F238E27FC236}">
                <a16:creationId xmlns:a16="http://schemas.microsoft.com/office/drawing/2014/main" id="{D6C71001-CEBE-0352-73D9-A13BC5F410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0295" y="1348338"/>
            <a:ext cx="586920" cy="421849"/>
          </a:xfrm>
          <a:prstGeom prst="rect">
            <a:avLst/>
          </a:prstGeom>
        </p:spPr>
      </p:pic>
      <p:pic>
        <p:nvPicPr>
          <p:cNvPr id="87" name="Gráfico 86">
            <a:extLst>
              <a:ext uri="{FF2B5EF4-FFF2-40B4-BE49-F238E27FC236}">
                <a16:creationId xmlns:a16="http://schemas.microsoft.com/office/drawing/2014/main" id="{FBE3886F-FDD8-8403-C2A0-9E8FA1114C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25714" y="1336803"/>
            <a:ext cx="513394" cy="424878"/>
          </a:xfrm>
          <a:prstGeom prst="rect">
            <a:avLst/>
          </a:prstGeom>
        </p:spPr>
      </p:pic>
      <p:pic>
        <p:nvPicPr>
          <p:cNvPr id="89" name="Gráfico 88">
            <a:extLst>
              <a:ext uri="{FF2B5EF4-FFF2-40B4-BE49-F238E27FC236}">
                <a16:creationId xmlns:a16="http://schemas.microsoft.com/office/drawing/2014/main" id="{8EA36285-0239-69A6-8C65-23F1353724B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644648" y="1341921"/>
            <a:ext cx="665835" cy="563399"/>
          </a:xfrm>
          <a:prstGeom prst="rect">
            <a:avLst/>
          </a:prstGeom>
        </p:spPr>
      </p:pic>
      <p:pic>
        <p:nvPicPr>
          <p:cNvPr id="92" name="Gráfico 91">
            <a:extLst>
              <a:ext uri="{FF2B5EF4-FFF2-40B4-BE49-F238E27FC236}">
                <a16:creationId xmlns:a16="http://schemas.microsoft.com/office/drawing/2014/main" id="{F282E40C-4068-5128-1358-3AC669BFEA3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567294" y="1342011"/>
            <a:ext cx="619697" cy="418714"/>
          </a:xfrm>
          <a:prstGeom prst="rect">
            <a:avLst/>
          </a:prstGeom>
        </p:spPr>
      </p:pic>
      <p:pic>
        <p:nvPicPr>
          <p:cNvPr id="94" name="Gráfico 93">
            <a:extLst>
              <a:ext uri="{FF2B5EF4-FFF2-40B4-BE49-F238E27FC236}">
                <a16:creationId xmlns:a16="http://schemas.microsoft.com/office/drawing/2014/main" id="{7853B280-CEB0-09F0-D394-574B273CA72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585168" y="1343220"/>
            <a:ext cx="329484" cy="421007"/>
          </a:xfrm>
          <a:prstGeom prst="rect">
            <a:avLst/>
          </a:prstGeom>
        </p:spPr>
      </p:pic>
      <p:pic>
        <p:nvPicPr>
          <p:cNvPr id="103" name="Gráfico 102">
            <a:extLst>
              <a:ext uri="{FF2B5EF4-FFF2-40B4-BE49-F238E27FC236}">
                <a16:creationId xmlns:a16="http://schemas.microsoft.com/office/drawing/2014/main" id="{F9834DA5-3D2D-7470-1106-71A6320FE7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02481" y="4331996"/>
            <a:ext cx="475072" cy="584704"/>
          </a:xfrm>
          <a:prstGeom prst="rect">
            <a:avLst/>
          </a:prstGeom>
        </p:spPr>
      </p:pic>
      <p:pic>
        <p:nvPicPr>
          <p:cNvPr id="105" name="Gráfico 104">
            <a:extLst>
              <a:ext uri="{FF2B5EF4-FFF2-40B4-BE49-F238E27FC236}">
                <a16:creationId xmlns:a16="http://schemas.microsoft.com/office/drawing/2014/main" id="{C1CC670C-3C24-E943-A2C4-C51A85D07BF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265955" y="4313269"/>
            <a:ext cx="672237" cy="448158"/>
          </a:xfrm>
          <a:prstGeom prst="rect">
            <a:avLst/>
          </a:prstGeom>
        </p:spPr>
      </p:pic>
      <p:pic>
        <p:nvPicPr>
          <p:cNvPr id="107" name="Gráfico 106">
            <a:extLst>
              <a:ext uri="{FF2B5EF4-FFF2-40B4-BE49-F238E27FC236}">
                <a16:creationId xmlns:a16="http://schemas.microsoft.com/office/drawing/2014/main" id="{72D62C8E-F813-43E0-A614-7292CE4AB58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53626" y="4313548"/>
            <a:ext cx="393473" cy="449683"/>
          </a:xfrm>
          <a:prstGeom prst="rect">
            <a:avLst/>
          </a:prstGeom>
        </p:spPr>
      </p:pic>
      <p:pic>
        <p:nvPicPr>
          <p:cNvPr id="109" name="Gráfico 108">
            <a:extLst>
              <a:ext uri="{FF2B5EF4-FFF2-40B4-BE49-F238E27FC236}">
                <a16:creationId xmlns:a16="http://schemas.microsoft.com/office/drawing/2014/main" id="{DCF11054-0E94-7524-5299-7D7D490C22D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904660" y="4334698"/>
            <a:ext cx="910393" cy="428420"/>
          </a:xfrm>
          <a:prstGeom prst="rect">
            <a:avLst/>
          </a:prstGeom>
        </p:spPr>
      </p:pic>
      <p:pic>
        <p:nvPicPr>
          <p:cNvPr id="111" name="Gráfico 110">
            <a:extLst>
              <a:ext uri="{FF2B5EF4-FFF2-40B4-BE49-F238E27FC236}">
                <a16:creationId xmlns:a16="http://schemas.microsoft.com/office/drawing/2014/main" id="{68F11E06-2168-F7F0-9231-98A6916C043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895397" y="4331996"/>
            <a:ext cx="681008" cy="430110"/>
          </a:xfrm>
          <a:prstGeom prst="rect">
            <a:avLst/>
          </a:prstGeom>
        </p:spPr>
      </p:pic>
      <p:pic>
        <p:nvPicPr>
          <p:cNvPr id="113" name="Gráfico 112">
            <a:extLst>
              <a:ext uri="{FF2B5EF4-FFF2-40B4-BE49-F238E27FC236}">
                <a16:creationId xmlns:a16="http://schemas.microsoft.com/office/drawing/2014/main" id="{ACF6BF52-2DA2-607F-DBFF-F7D0B382CA6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778735" y="4250283"/>
            <a:ext cx="642944" cy="507587"/>
          </a:xfrm>
          <a:prstGeom prst="rect">
            <a:avLst/>
          </a:prstGeom>
        </p:spPr>
      </p:pic>
      <p:pic>
        <p:nvPicPr>
          <p:cNvPr id="115" name="Gráfico 114">
            <a:extLst>
              <a:ext uri="{FF2B5EF4-FFF2-40B4-BE49-F238E27FC236}">
                <a16:creationId xmlns:a16="http://schemas.microsoft.com/office/drawing/2014/main" id="{F2E49BFD-E150-DA41-A8CE-9CA1B49AE8E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601255" y="4331996"/>
            <a:ext cx="716848" cy="430109"/>
          </a:xfrm>
          <a:prstGeom prst="rect">
            <a:avLst/>
          </a:prstGeom>
        </p:spPr>
      </p:pic>
      <p:pic>
        <p:nvPicPr>
          <p:cNvPr id="117" name="Gráfico 116">
            <a:extLst>
              <a:ext uri="{FF2B5EF4-FFF2-40B4-BE49-F238E27FC236}">
                <a16:creationId xmlns:a16="http://schemas.microsoft.com/office/drawing/2014/main" id="{49A058CD-AD7B-3771-B1B0-7E925085D60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4599564" y="4330498"/>
            <a:ext cx="641158" cy="586202"/>
          </a:xfrm>
          <a:prstGeom prst="rect">
            <a:avLst/>
          </a:prstGeom>
        </p:spPr>
      </p:pic>
      <p:pic>
        <p:nvPicPr>
          <p:cNvPr id="119" name="Gráfico 118">
            <a:extLst>
              <a:ext uri="{FF2B5EF4-FFF2-40B4-BE49-F238E27FC236}">
                <a16:creationId xmlns:a16="http://schemas.microsoft.com/office/drawing/2014/main" id="{515E1380-7C13-03C4-3DDF-AF286F66898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6312230" y="4318794"/>
            <a:ext cx="737441" cy="589953"/>
          </a:xfrm>
          <a:prstGeom prst="rect">
            <a:avLst/>
          </a:prstGeom>
        </p:spPr>
      </p:pic>
      <p:pic>
        <p:nvPicPr>
          <p:cNvPr id="125" name="Gráfico 124">
            <a:extLst>
              <a:ext uri="{FF2B5EF4-FFF2-40B4-BE49-F238E27FC236}">
                <a16:creationId xmlns:a16="http://schemas.microsoft.com/office/drawing/2014/main" id="{9E56CC41-C826-E707-E023-B2CB36D5D95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555338" y="7321243"/>
            <a:ext cx="573480" cy="430110"/>
          </a:xfrm>
          <a:prstGeom prst="rect">
            <a:avLst/>
          </a:prstGeom>
        </p:spPr>
      </p:pic>
      <p:pic>
        <p:nvPicPr>
          <p:cNvPr id="127" name="Gráfico 126">
            <a:extLst>
              <a:ext uri="{FF2B5EF4-FFF2-40B4-BE49-F238E27FC236}">
                <a16:creationId xmlns:a16="http://schemas.microsoft.com/office/drawing/2014/main" id="{5A118D16-2E31-6963-2149-AEFE0A93454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255347" y="7323948"/>
            <a:ext cx="605492" cy="427406"/>
          </a:xfrm>
          <a:prstGeom prst="rect">
            <a:avLst/>
          </a:prstGeom>
        </p:spPr>
      </p:pic>
      <p:pic>
        <p:nvPicPr>
          <p:cNvPr id="130" name="Gráfico 129">
            <a:extLst>
              <a:ext uri="{FF2B5EF4-FFF2-40B4-BE49-F238E27FC236}">
                <a16:creationId xmlns:a16="http://schemas.microsoft.com/office/drawing/2014/main" id="{45AD9BA2-8097-AF8E-7356-7ABC736A439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174616" y="7315348"/>
            <a:ext cx="545008" cy="436006"/>
          </a:xfrm>
          <a:prstGeom prst="rect">
            <a:avLst/>
          </a:prstGeom>
        </p:spPr>
      </p:pic>
      <p:pic>
        <p:nvPicPr>
          <p:cNvPr id="132" name="Gráfico 131">
            <a:extLst>
              <a:ext uri="{FF2B5EF4-FFF2-40B4-BE49-F238E27FC236}">
                <a16:creationId xmlns:a16="http://schemas.microsoft.com/office/drawing/2014/main" id="{477B0F36-6375-B168-02E3-99C3D35948D5}"/>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6977443" y="7318296"/>
            <a:ext cx="687614" cy="434282"/>
          </a:xfrm>
          <a:prstGeom prst="rect">
            <a:avLst/>
          </a:prstGeom>
        </p:spPr>
      </p:pic>
      <p:pic>
        <p:nvPicPr>
          <p:cNvPr id="134" name="Gráfico 133">
            <a:extLst>
              <a:ext uri="{FF2B5EF4-FFF2-40B4-BE49-F238E27FC236}">
                <a16:creationId xmlns:a16="http://schemas.microsoft.com/office/drawing/2014/main" id="{5E4E3A99-DECC-F915-DD84-032C62A0F2F8}"/>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880972" y="7315348"/>
            <a:ext cx="654009" cy="436006"/>
          </a:xfrm>
          <a:prstGeom prst="rect">
            <a:avLst/>
          </a:prstGeom>
        </p:spPr>
      </p:pic>
      <p:pic>
        <p:nvPicPr>
          <p:cNvPr id="136" name="Gráfico 135">
            <a:extLst>
              <a:ext uri="{FF2B5EF4-FFF2-40B4-BE49-F238E27FC236}">
                <a16:creationId xmlns:a16="http://schemas.microsoft.com/office/drawing/2014/main" id="{52662CEE-E14C-1BA9-1287-2B4B18D47D3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628218" y="7319779"/>
            <a:ext cx="970921" cy="416109"/>
          </a:xfrm>
          <a:prstGeom prst="rect">
            <a:avLst/>
          </a:prstGeom>
        </p:spPr>
      </p:pic>
      <p:pic>
        <p:nvPicPr>
          <p:cNvPr id="138" name="Gráfico 137">
            <a:extLst>
              <a:ext uri="{FF2B5EF4-FFF2-40B4-BE49-F238E27FC236}">
                <a16:creationId xmlns:a16="http://schemas.microsoft.com/office/drawing/2014/main" id="{C596C64F-BD9E-88F8-0AA7-3DC4DAF41113}"/>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2657525" y="7319778"/>
            <a:ext cx="645008" cy="430005"/>
          </a:xfrm>
          <a:prstGeom prst="rect">
            <a:avLst/>
          </a:prstGeom>
        </p:spPr>
      </p:pic>
      <p:pic>
        <p:nvPicPr>
          <p:cNvPr id="140" name="Gráfico 139">
            <a:extLst>
              <a:ext uri="{FF2B5EF4-FFF2-40B4-BE49-F238E27FC236}">
                <a16:creationId xmlns:a16="http://schemas.microsoft.com/office/drawing/2014/main" id="{C30FB9EC-447A-161A-9AFB-896D12B667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4504244" y="7313291"/>
            <a:ext cx="642989" cy="606247"/>
          </a:xfrm>
          <a:prstGeom prst="rect">
            <a:avLst/>
          </a:prstGeom>
        </p:spPr>
      </p:pic>
      <p:pic>
        <p:nvPicPr>
          <p:cNvPr id="142" name="Gráfico 141">
            <a:extLst>
              <a:ext uri="{FF2B5EF4-FFF2-40B4-BE49-F238E27FC236}">
                <a16:creationId xmlns:a16="http://schemas.microsoft.com/office/drawing/2014/main" id="{65A838F1-5027-9E8B-180B-29964C0CEAD9}"/>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6347067" y="7319778"/>
            <a:ext cx="654515" cy="430110"/>
          </a:xfrm>
          <a:prstGeom prst="rect">
            <a:avLst/>
          </a:prstGeom>
        </p:spPr>
      </p:pic>
    </p:spTree>
    <p:extLst>
      <p:ext uri="{BB962C8B-B14F-4D97-AF65-F5344CB8AC3E}">
        <p14:creationId xmlns:p14="http://schemas.microsoft.com/office/powerpoint/2010/main" val="2012578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5751F7B8-9FF9-F9EB-CB51-6C516A1356E4}"/>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53D77BA4-B7AF-5242-AD4C-C455C2DA18B9}"/>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BE5BE7AA-44D0-AAE9-23DA-B919A6F90CD0}"/>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C5F1E886-D4D4-6F34-45D2-805131E3E592}"/>
              </a:ext>
            </a:extLst>
          </p:cNvPr>
          <p:cNvSpPr txBox="1"/>
          <p:nvPr/>
        </p:nvSpPr>
        <p:spPr>
          <a:xfrm>
            <a:off x="2326107" y="1565527"/>
            <a:ext cx="7186862"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Abecedario</a:t>
            </a:r>
            <a:r>
              <a:rPr lang="en-US" sz="3799" b="1" dirty="0">
                <a:solidFill>
                  <a:srgbClr val="2C61A1"/>
                </a:solidFill>
                <a:latin typeface="Verdana" panose="020B0604030504040204" pitchFamily="34" charset="0"/>
                <a:ea typeface="Verdana" panose="020B0604030504040204" pitchFamily="34" charset="0"/>
                <a:cs typeface="Lato"/>
                <a:sym typeface="Lato"/>
              </a:rPr>
              <a:t> visual</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7BA1606B-CFEA-280E-015F-50B701C524C5}"/>
              </a:ext>
            </a:extLst>
          </p:cNvPr>
          <p:cNvGrpSpPr/>
          <p:nvPr/>
        </p:nvGrpSpPr>
        <p:grpSpPr>
          <a:xfrm>
            <a:off x="1035342" y="8564883"/>
            <a:ext cx="753487" cy="193823"/>
            <a:chOff x="998334" y="8461829"/>
            <a:chExt cx="753487" cy="193823"/>
          </a:xfrm>
        </p:grpSpPr>
        <p:sp>
          <p:nvSpPr>
            <p:cNvPr id="5" name="Rectángulo 4">
              <a:extLst>
                <a:ext uri="{FF2B5EF4-FFF2-40B4-BE49-F238E27FC236}">
                  <a16:creationId xmlns:a16="http://schemas.microsoft.com/office/drawing/2014/main" id="{8D97F3C6-20DB-B2F9-95EF-3C245A590578}"/>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1CE9F274-237C-8D4B-8660-A6657C1430AB}"/>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B0BDDFA4-F2BC-CC26-81E7-DC91A9A9B7BE}"/>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B280008-3952-2C47-DD33-1DB520DADA88}"/>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67FD6DE5-5DCF-D540-90E2-FA2884FFED53}"/>
              </a:ext>
            </a:extLst>
          </p:cNvPr>
          <p:cNvSpPr txBox="1"/>
          <p:nvPr/>
        </p:nvSpPr>
        <p:spPr>
          <a:xfrm>
            <a:off x="2229854" y="3077927"/>
            <a:ext cx="14502062" cy="1841530"/>
          </a:xfrm>
          <a:prstGeom prst="rect">
            <a:avLst/>
          </a:prstGeom>
          <a:noFill/>
        </p:spPr>
        <p:txBody>
          <a:bodyPr wrap="square">
            <a:spAutoFit/>
          </a:bodyPr>
          <a:lstStyle/>
          <a:p>
            <a:pPr marL="0" marR="0" lvl="0" indent="0" rtl="0">
              <a:lnSpc>
                <a:spcPct val="150000"/>
              </a:lnSpc>
              <a:spcBef>
                <a:spcPts val="1000"/>
              </a:spcBef>
              <a:spcAft>
                <a:spcPts val="1000"/>
              </a:spcAft>
              <a:buNone/>
            </a:pPr>
            <a:r>
              <a:rPr lang="es-ES" sz="4000" dirty="0">
                <a:solidFill>
                  <a:srgbClr val="2C61A1"/>
                </a:solidFill>
                <a:latin typeface="Verdana" panose="020B0604030504040204" pitchFamily="34" charset="0"/>
                <a:ea typeface="Verdana" panose="020B0604030504040204" pitchFamily="34" charset="0"/>
                <a:cs typeface="Lato"/>
                <a:sym typeface="Lato"/>
              </a:rPr>
              <a:t>Hacer una lista de 5 palabras significativas para el niño o niña que empiecen con letras diferentes.</a:t>
            </a:r>
          </a:p>
        </p:txBody>
      </p:sp>
      <p:pic>
        <p:nvPicPr>
          <p:cNvPr id="13" name="Gráfico 12">
            <a:extLst>
              <a:ext uri="{FF2B5EF4-FFF2-40B4-BE49-F238E27FC236}">
                <a16:creationId xmlns:a16="http://schemas.microsoft.com/office/drawing/2014/main" id="{FBD8673F-BA73-C47B-28A2-8A6A10CA6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2095" y="3998692"/>
            <a:ext cx="1594470" cy="2143999"/>
          </a:xfrm>
          <a:prstGeom prst="rect">
            <a:avLst/>
          </a:prstGeom>
        </p:spPr>
      </p:pic>
      <p:sp>
        <p:nvSpPr>
          <p:cNvPr id="3" name="Google Shape;118;p4">
            <a:extLst>
              <a:ext uri="{FF2B5EF4-FFF2-40B4-BE49-F238E27FC236}">
                <a16:creationId xmlns:a16="http://schemas.microsoft.com/office/drawing/2014/main" id="{D917B63B-8563-6330-8921-5BE3BB7041F2}"/>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335794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29870ECF-8469-04DD-E179-D703B57C970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A22351CB-C1CA-1DAF-5F89-D366BAF7B047}"/>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045FE577-1741-CEAF-B458-97DEFFC7CD09}"/>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847DC848-BEB9-1248-9371-C262CAAAF215}"/>
              </a:ext>
            </a:extLst>
          </p:cNvPr>
          <p:cNvSpPr txBox="1"/>
          <p:nvPr/>
        </p:nvSpPr>
        <p:spPr>
          <a:xfrm>
            <a:off x="2326106" y="1565527"/>
            <a:ext cx="14983326"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Recomendaciones</a:t>
            </a:r>
            <a:r>
              <a:rPr lang="en-US" sz="3799" b="1" dirty="0">
                <a:solidFill>
                  <a:srgbClr val="2C61A1"/>
                </a:solidFill>
                <a:latin typeface="Verdana" panose="020B0604030504040204" pitchFamily="34" charset="0"/>
                <a:ea typeface="Verdana" panose="020B0604030504040204" pitchFamily="34" charset="0"/>
                <a:cs typeface="Lato"/>
                <a:sym typeface="Lato"/>
              </a:rPr>
              <a:t> para </a:t>
            </a:r>
            <a:r>
              <a:rPr lang="en-US" sz="3799" b="1" dirty="0" err="1">
                <a:solidFill>
                  <a:srgbClr val="2C61A1"/>
                </a:solidFill>
                <a:latin typeface="Verdana" panose="020B0604030504040204" pitchFamily="34" charset="0"/>
                <a:ea typeface="Verdana" panose="020B0604030504040204" pitchFamily="34" charset="0"/>
                <a:cs typeface="Lato"/>
                <a:sym typeface="Lato"/>
              </a:rPr>
              <a:t>construir</a:t>
            </a:r>
            <a:r>
              <a:rPr lang="en-US" sz="3799" b="1" dirty="0">
                <a:solidFill>
                  <a:srgbClr val="2C61A1"/>
                </a:solidFill>
                <a:latin typeface="Verdana" panose="020B0604030504040204" pitchFamily="34" charset="0"/>
                <a:ea typeface="Verdana" panose="020B0604030504040204" pitchFamily="34" charset="0"/>
                <a:cs typeface="Lato"/>
                <a:sym typeface="Lato"/>
              </a:rPr>
              <a:t> </a:t>
            </a:r>
            <a:r>
              <a:rPr lang="en-US" sz="3799" b="1" dirty="0" err="1">
                <a:solidFill>
                  <a:srgbClr val="2C61A1"/>
                </a:solidFill>
                <a:latin typeface="Verdana" panose="020B0604030504040204" pitchFamily="34" charset="0"/>
                <a:ea typeface="Verdana" panose="020B0604030504040204" pitchFamily="34" charset="0"/>
                <a:cs typeface="Lato"/>
                <a:sym typeface="Lato"/>
              </a:rPr>
              <a:t>el</a:t>
            </a:r>
            <a:r>
              <a:rPr lang="en-US" sz="3799" b="1" dirty="0">
                <a:solidFill>
                  <a:srgbClr val="2C61A1"/>
                </a:solidFill>
                <a:latin typeface="Verdana" panose="020B0604030504040204" pitchFamily="34" charset="0"/>
                <a:ea typeface="Verdana" panose="020B0604030504040204" pitchFamily="34" charset="0"/>
                <a:cs typeface="Lato"/>
                <a:sym typeface="Lato"/>
              </a:rPr>
              <a:t> </a:t>
            </a:r>
            <a:r>
              <a:rPr lang="en-US" sz="3799" b="1" dirty="0" err="1">
                <a:solidFill>
                  <a:srgbClr val="2C61A1"/>
                </a:solidFill>
                <a:latin typeface="Verdana" panose="020B0604030504040204" pitchFamily="34" charset="0"/>
                <a:ea typeface="Verdana" panose="020B0604030504040204" pitchFamily="34" charset="0"/>
                <a:cs typeface="Lato"/>
                <a:sym typeface="Lato"/>
              </a:rPr>
              <a:t>abecedario</a:t>
            </a:r>
            <a:r>
              <a:rPr lang="en-US" sz="3799" b="1" dirty="0">
                <a:solidFill>
                  <a:srgbClr val="2C61A1"/>
                </a:solidFill>
                <a:latin typeface="Verdana" panose="020B0604030504040204" pitchFamily="34" charset="0"/>
                <a:ea typeface="Verdana" panose="020B0604030504040204" pitchFamily="34" charset="0"/>
                <a:cs typeface="Lato"/>
                <a:sym typeface="Lato"/>
              </a:rPr>
              <a:t> visual</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74C7F70E-26F8-FB1F-94C0-5EA85C8BE20C}"/>
              </a:ext>
            </a:extLst>
          </p:cNvPr>
          <p:cNvGrpSpPr/>
          <p:nvPr/>
        </p:nvGrpSpPr>
        <p:grpSpPr>
          <a:xfrm>
            <a:off x="1027456" y="8564883"/>
            <a:ext cx="753487" cy="193823"/>
            <a:chOff x="998334" y="8461829"/>
            <a:chExt cx="753487" cy="193823"/>
          </a:xfrm>
        </p:grpSpPr>
        <p:sp>
          <p:nvSpPr>
            <p:cNvPr id="5" name="Rectángulo 4">
              <a:extLst>
                <a:ext uri="{FF2B5EF4-FFF2-40B4-BE49-F238E27FC236}">
                  <a16:creationId xmlns:a16="http://schemas.microsoft.com/office/drawing/2014/main" id="{54B46F3D-8F17-57F9-984A-FD476A86A99E}"/>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C1A40937-35A4-B8BE-14B3-A760F3DEF533}"/>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80CD9A26-3A9A-078A-C0B1-29A72348D87A}"/>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8578191-44F1-7B56-B6F5-BA8C0D30551C}"/>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4AE6F42B-EAEA-CD77-939B-DE94323299B0}"/>
              </a:ext>
            </a:extLst>
          </p:cNvPr>
          <p:cNvSpPr txBox="1"/>
          <p:nvPr/>
        </p:nvSpPr>
        <p:spPr>
          <a:xfrm>
            <a:off x="2268777" y="2892802"/>
            <a:ext cx="14463139" cy="4455515"/>
          </a:xfrm>
          <a:prstGeom prst="rect">
            <a:avLst/>
          </a:prstGeom>
          <a:noFill/>
        </p:spPr>
        <p:txBody>
          <a:bodyPr wrap="square">
            <a:spAutoFit/>
          </a:bodyPr>
          <a:lstStyle/>
          <a:p>
            <a:pPr marL="571500" marR="0" lvl="0" indent="-571500" rtl="0">
              <a:lnSpc>
                <a:spcPct val="150000"/>
              </a:lnSpc>
              <a:spcBef>
                <a:spcPts val="1000"/>
              </a:spcBef>
              <a:spcAft>
                <a:spcPts val="1000"/>
              </a:spcAft>
              <a:buClr>
                <a:srgbClr val="FFA000"/>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Permita que sea el niño quien escriba o transcriba la palabra.</a:t>
            </a:r>
          </a:p>
          <a:p>
            <a:pPr marL="571500" marR="0" lvl="0" indent="-571500" rtl="0">
              <a:lnSpc>
                <a:spcPct val="150000"/>
              </a:lnSpc>
              <a:spcBef>
                <a:spcPts val="1000"/>
              </a:spcBef>
              <a:spcAft>
                <a:spcPts val="1000"/>
              </a:spcAft>
              <a:buClr>
                <a:srgbClr val="39B995"/>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Completen el abecedario de forma paulatina pero constante.</a:t>
            </a:r>
          </a:p>
          <a:p>
            <a:pPr marL="571500" marR="0" lvl="0" indent="-571500" rtl="0">
              <a:lnSpc>
                <a:spcPct val="150000"/>
              </a:lnSpc>
              <a:spcBef>
                <a:spcPts val="1000"/>
              </a:spcBef>
              <a:spcAft>
                <a:spcPts val="1000"/>
              </a:spcAft>
              <a:buClr>
                <a:srgbClr val="E34C62"/>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Ponga el abecedario en un lugar visible, como el comedor o el dormitorio del niño o niña. </a:t>
            </a:r>
          </a:p>
          <a:p>
            <a:pPr marL="571500" marR="0" lvl="0" indent="-571500" rtl="0">
              <a:lnSpc>
                <a:spcPct val="150000"/>
              </a:lnSpc>
              <a:spcBef>
                <a:spcPts val="1000"/>
              </a:spcBef>
              <a:spcAft>
                <a:spcPts val="1000"/>
              </a:spcAft>
              <a:buClr>
                <a:srgbClr val="80C7D4"/>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Incluyan siempre la imagen y la palabra escrita.</a:t>
            </a:r>
          </a:p>
        </p:txBody>
      </p:sp>
      <p:sp>
        <p:nvSpPr>
          <p:cNvPr id="3" name="Google Shape;118;p4">
            <a:extLst>
              <a:ext uri="{FF2B5EF4-FFF2-40B4-BE49-F238E27FC236}">
                <a16:creationId xmlns:a16="http://schemas.microsoft.com/office/drawing/2014/main" id="{F77B5513-625A-54F1-792A-D4C6D62D3A35}"/>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156146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4B429C2A-0855-4DD0-916B-FBA50DE61B96}"/>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FE33195-0BA5-E1FC-3025-8651CE3F7B0E}"/>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82AD08EF-0205-4049-0152-7C70F4AE78B6}"/>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83687A49-4449-0115-8086-3C3F90E33B9A}"/>
              </a:ext>
            </a:extLst>
          </p:cNvPr>
          <p:cNvSpPr txBox="1"/>
          <p:nvPr/>
        </p:nvSpPr>
        <p:spPr>
          <a:xfrm>
            <a:off x="2326106" y="1565527"/>
            <a:ext cx="13571619"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Recomendaciones</a:t>
            </a:r>
            <a:r>
              <a:rPr lang="en-US" sz="3799" b="1" dirty="0">
                <a:solidFill>
                  <a:srgbClr val="2C61A1"/>
                </a:solidFill>
                <a:latin typeface="Verdana" panose="020B0604030504040204" pitchFamily="34" charset="0"/>
                <a:ea typeface="Verdana" panose="020B0604030504040204" pitchFamily="34" charset="0"/>
                <a:cs typeface="Lato"/>
                <a:sym typeface="Lato"/>
              </a:rPr>
              <a:t> para usar </a:t>
            </a:r>
            <a:r>
              <a:rPr lang="en-US" sz="3799" b="1" dirty="0" err="1">
                <a:solidFill>
                  <a:srgbClr val="2C61A1"/>
                </a:solidFill>
                <a:latin typeface="Verdana" panose="020B0604030504040204" pitchFamily="34" charset="0"/>
                <a:ea typeface="Verdana" panose="020B0604030504040204" pitchFamily="34" charset="0"/>
                <a:cs typeface="Lato"/>
                <a:sym typeface="Lato"/>
              </a:rPr>
              <a:t>el</a:t>
            </a:r>
            <a:r>
              <a:rPr lang="en-US" sz="3799" b="1" dirty="0">
                <a:solidFill>
                  <a:srgbClr val="2C61A1"/>
                </a:solidFill>
                <a:latin typeface="Verdana" panose="020B0604030504040204" pitchFamily="34" charset="0"/>
                <a:ea typeface="Verdana" panose="020B0604030504040204" pitchFamily="34" charset="0"/>
                <a:cs typeface="Lato"/>
                <a:sym typeface="Lato"/>
              </a:rPr>
              <a:t> </a:t>
            </a:r>
            <a:r>
              <a:rPr lang="en-US" sz="3799" b="1" dirty="0" err="1">
                <a:solidFill>
                  <a:srgbClr val="2C61A1"/>
                </a:solidFill>
                <a:latin typeface="Verdana" panose="020B0604030504040204" pitchFamily="34" charset="0"/>
                <a:ea typeface="Verdana" panose="020B0604030504040204" pitchFamily="34" charset="0"/>
                <a:cs typeface="Lato"/>
                <a:sym typeface="Lato"/>
              </a:rPr>
              <a:t>abecedario</a:t>
            </a:r>
            <a:r>
              <a:rPr lang="en-US" sz="3799" b="1" dirty="0">
                <a:solidFill>
                  <a:srgbClr val="2C61A1"/>
                </a:solidFill>
                <a:latin typeface="Verdana" panose="020B0604030504040204" pitchFamily="34" charset="0"/>
                <a:ea typeface="Verdana" panose="020B0604030504040204" pitchFamily="34" charset="0"/>
                <a:cs typeface="Lato"/>
                <a:sym typeface="Lato"/>
              </a:rPr>
              <a:t> visual</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1B59543F-7F16-6F43-FE9D-8E986000E64D}"/>
              </a:ext>
            </a:extLst>
          </p:cNvPr>
          <p:cNvGrpSpPr/>
          <p:nvPr/>
        </p:nvGrpSpPr>
        <p:grpSpPr>
          <a:xfrm>
            <a:off x="1035342" y="8564883"/>
            <a:ext cx="753487" cy="193823"/>
            <a:chOff x="998334" y="8461829"/>
            <a:chExt cx="753487" cy="193823"/>
          </a:xfrm>
        </p:grpSpPr>
        <p:sp>
          <p:nvSpPr>
            <p:cNvPr id="5" name="Rectángulo 4">
              <a:extLst>
                <a:ext uri="{FF2B5EF4-FFF2-40B4-BE49-F238E27FC236}">
                  <a16:creationId xmlns:a16="http://schemas.microsoft.com/office/drawing/2014/main" id="{B6A87047-CA33-61A1-2EDA-8CC0A2E15B11}"/>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3D8F2F19-FBC1-77D7-E841-14A090E443DE}"/>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F2776EB4-2D6E-F854-AB6D-97C4707F6D94}"/>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88501EEA-478F-883A-2C7E-BC829E54C49A}"/>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BEE5B021-9809-4E2F-9FC0-49FE30BA3D5C}"/>
              </a:ext>
            </a:extLst>
          </p:cNvPr>
          <p:cNvSpPr txBox="1"/>
          <p:nvPr/>
        </p:nvSpPr>
        <p:spPr>
          <a:xfrm>
            <a:off x="2268777" y="2892802"/>
            <a:ext cx="15024612" cy="4711996"/>
          </a:xfrm>
          <a:prstGeom prst="rect">
            <a:avLst/>
          </a:prstGeom>
          <a:noFill/>
        </p:spPr>
        <p:txBody>
          <a:bodyPr wrap="square">
            <a:spAutoFit/>
          </a:bodyPr>
          <a:lstStyle/>
          <a:p>
            <a:pPr marR="0" lvl="0" rtl="0">
              <a:lnSpc>
                <a:spcPct val="150000"/>
              </a:lnSpc>
              <a:spcBef>
                <a:spcPts val="1000"/>
              </a:spcBef>
              <a:spcAft>
                <a:spcPts val="1000"/>
              </a:spcAft>
              <a:buClr>
                <a:srgbClr val="FFA000"/>
              </a:buClr>
            </a:pPr>
            <a:r>
              <a:rPr lang="es-ES" sz="3200" dirty="0">
                <a:solidFill>
                  <a:srgbClr val="2C61A1"/>
                </a:solidFill>
                <a:latin typeface="Verdana" panose="020B0604030504040204" pitchFamily="34" charset="0"/>
                <a:ea typeface="Verdana" panose="020B0604030504040204" pitchFamily="34" charset="0"/>
                <a:cs typeface="Lato"/>
                <a:sym typeface="Lato"/>
              </a:rPr>
              <a:t>Una vez que completen el abecedario, úsenlo para:</a:t>
            </a:r>
          </a:p>
          <a:p>
            <a:pPr marL="571500" marR="0" lvl="0" indent="-571500" rtl="0">
              <a:lnSpc>
                <a:spcPct val="150000"/>
              </a:lnSpc>
              <a:spcBef>
                <a:spcPts val="1000"/>
              </a:spcBef>
              <a:spcAft>
                <a:spcPts val="1000"/>
              </a:spcAft>
              <a:buClr>
                <a:srgbClr val="FFA000"/>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Recordar cómo se trazan las letras cuando vayan a escribir juntos.</a:t>
            </a:r>
          </a:p>
          <a:p>
            <a:pPr marL="571500" marR="0" lvl="0" indent="-571500" rtl="0">
              <a:lnSpc>
                <a:spcPct val="150000"/>
              </a:lnSpc>
              <a:spcBef>
                <a:spcPts val="1000"/>
              </a:spcBef>
              <a:spcAft>
                <a:spcPts val="1000"/>
              </a:spcAft>
              <a:buClr>
                <a:srgbClr val="39B995"/>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Recordar el sonido de una letra cuando estén leyendo juntos.</a:t>
            </a:r>
          </a:p>
          <a:p>
            <a:pPr marL="571500" marR="0" lvl="0" indent="-571500" rtl="0">
              <a:lnSpc>
                <a:spcPct val="150000"/>
              </a:lnSpc>
              <a:spcBef>
                <a:spcPts val="1000"/>
              </a:spcBef>
              <a:spcAft>
                <a:spcPts val="1000"/>
              </a:spcAft>
              <a:buClr>
                <a:srgbClr val="E34C62"/>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Recordar el nombre y sonido de todas las letras mientras comen.</a:t>
            </a:r>
          </a:p>
          <a:p>
            <a:pPr marL="571500" marR="0" lvl="0" indent="-571500" rtl="0">
              <a:lnSpc>
                <a:spcPct val="150000"/>
              </a:lnSpc>
              <a:spcBef>
                <a:spcPts val="1000"/>
              </a:spcBef>
              <a:spcAft>
                <a:spcPts val="1000"/>
              </a:spcAft>
              <a:buClr>
                <a:srgbClr val="80C7D4"/>
              </a:buClr>
              <a:buFont typeface="Wingdings" panose="05000000000000000000" pitchFamily="2" charset="2"/>
              <a:buChar char="§"/>
            </a:pPr>
            <a:r>
              <a:rPr lang="es-ES" sz="3200" dirty="0">
                <a:solidFill>
                  <a:srgbClr val="2C61A1"/>
                </a:solidFill>
                <a:latin typeface="Verdana" panose="020B0604030504040204" pitchFamily="34" charset="0"/>
                <a:ea typeface="Verdana" panose="020B0604030504040204" pitchFamily="34" charset="0"/>
                <a:cs typeface="Lato"/>
                <a:sym typeface="Lato"/>
              </a:rPr>
              <a:t>¡Cualquier otro uso que se les ocurra como familia!</a:t>
            </a:r>
          </a:p>
        </p:txBody>
      </p:sp>
      <p:sp>
        <p:nvSpPr>
          <p:cNvPr id="3" name="Google Shape;118;p4">
            <a:extLst>
              <a:ext uri="{FF2B5EF4-FFF2-40B4-BE49-F238E27FC236}">
                <a16:creationId xmlns:a16="http://schemas.microsoft.com/office/drawing/2014/main" id="{4B347E65-7238-BF4F-6882-B5E9CE0BA435}"/>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13244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 calcmode="lin" valueType="num">
                                      <p:cBhvr additive="base">
                                        <p:cTn id="3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B33489A6-D616-7DB7-72DC-0C924A875C56}"/>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5A118E25-F6A6-EFB9-9428-161A2445F408}"/>
              </a:ext>
            </a:extLst>
          </p:cNvPr>
          <p:cNvSpPr/>
          <p:nvPr/>
        </p:nvSpPr>
        <p:spPr>
          <a:xfrm>
            <a:off x="0" y="5143500"/>
            <a:ext cx="18288000" cy="5143500"/>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FCA68AD2-953E-04A2-51D7-D25495B70081}"/>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a:extLst>
              <a:ext uri="{FF2B5EF4-FFF2-40B4-BE49-F238E27FC236}">
                <a16:creationId xmlns:a16="http://schemas.microsoft.com/office/drawing/2014/main" id="{AEBF56B3-8D5A-34B1-3BDF-C6CD62F0C1B8}"/>
              </a:ext>
            </a:extLst>
          </p:cNvPr>
          <p:cNvSpPr txBox="1"/>
          <p:nvPr/>
        </p:nvSpPr>
        <p:spPr>
          <a:xfrm>
            <a:off x="966819" y="4428362"/>
            <a:ext cx="10888297" cy="858697"/>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6000" b="1" dirty="0">
                <a:solidFill>
                  <a:srgbClr val="39B995"/>
                </a:solidFill>
                <a:latin typeface="Verdana" panose="020B0604030504040204" pitchFamily="34" charset="0"/>
                <a:ea typeface="Verdana" panose="020B0604030504040204" pitchFamily="34" charset="0"/>
                <a:cs typeface="Amaranth"/>
                <a:sym typeface="Amaranth"/>
              </a:rPr>
              <a:t>PREGUNTAS DE CIERRE</a:t>
            </a:r>
            <a:endParaRPr sz="6000" b="1" dirty="0">
              <a:solidFill>
                <a:srgbClr val="39B995"/>
              </a:solidFill>
              <a:latin typeface="Verdana" panose="020B0604030504040204" pitchFamily="34" charset="0"/>
              <a:ea typeface="Verdana" panose="020B0604030504040204" pitchFamily="34" charset="0"/>
              <a:cs typeface="Amaranth"/>
              <a:sym typeface="Amaranth"/>
            </a:endParaRPr>
          </a:p>
        </p:txBody>
      </p:sp>
      <p:grpSp>
        <p:nvGrpSpPr>
          <p:cNvPr id="9" name="Grupo 8">
            <a:extLst>
              <a:ext uri="{FF2B5EF4-FFF2-40B4-BE49-F238E27FC236}">
                <a16:creationId xmlns:a16="http://schemas.microsoft.com/office/drawing/2014/main" id="{AA538275-F23F-D01B-3C21-4F15D967ACDB}"/>
              </a:ext>
            </a:extLst>
          </p:cNvPr>
          <p:cNvGrpSpPr/>
          <p:nvPr/>
        </p:nvGrpSpPr>
        <p:grpSpPr>
          <a:xfrm>
            <a:off x="1022113" y="9590589"/>
            <a:ext cx="753487" cy="193823"/>
            <a:chOff x="998334" y="8461829"/>
            <a:chExt cx="753487" cy="193823"/>
          </a:xfrm>
        </p:grpSpPr>
        <p:sp>
          <p:nvSpPr>
            <p:cNvPr id="10" name="Rectángulo 9">
              <a:extLst>
                <a:ext uri="{FF2B5EF4-FFF2-40B4-BE49-F238E27FC236}">
                  <a16:creationId xmlns:a16="http://schemas.microsoft.com/office/drawing/2014/main" id="{30D52025-57FF-6167-9E17-2A4F878947BF}"/>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D35A0E55-F006-82F0-AE87-3929DF36CEFA}"/>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00535A1D-23CA-A859-EACB-58EBCAD05385}"/>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E10838C-DE19-64AB-98BD-327044FFCD54}"/>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1" name="Gráfico 10">
            <a:extLst>
              <a:ext uri="{FF2B5EF4-FFF2-40B4-BE49-F238E27FC236}">
                <a16:creationId xmlns:a16="http://schemas.microsoft.com/office/drawing/2014/main" id="{FBBF4E13-8C81-20EC-3F8F-EB9B5D61FA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5431" y="1308340"/>
            <a:ext cx="929059" cy="1249257"/>
          </a:xfrm>
          <a:prstGeom prst="rect">
            <a:avLst/>
          </a:prstGeom>
        </p:spPr>
      </p:pic>
      <p:pic>
        <p:nvPicPr>
          <p:cNvPr id="14" name="Gráfico 13">
            <a:extLst>
              <a:ext uri="{FF2B5EF4-FFF2-40B4-BE49-F238E27FC236}">
                <a16:creationId xmlns:a16="http://schemas.microsoft.com/office/drawing/2014/main" id="{D6DD1988-EBDE-742F-B04D-25B168BA94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743" y="2133362"/>
            <a:ext cx="2767996" cy="1555924"/>
          </a:xfrm>
          <a:prstGeom prst="rect">
            <a:avLst/>
          </a:prstGeom>
        </p:spPr>
      </p:pic>
      <p:grpSp>
        <p:nvGrpSpPr>
          <p:cNvPr id="3" name="Grupo 2">
            <a:extLst>
              <a:ext uri="{FF2B5EF4-FFF2-40B4-BE49-F238E27FC236}">
                <a16:creationId xmlns:a16="http://schemas.microsoft.com/office/drawing/2014/main" id="{0D053B34-204E-770A-4E63-D3B9A0570A9D}"/>
              </a:ext>
            </a:extLst>
          </p:cNvPr>
          <p:cNvGrpSpPr/>
          <p:nvPr/>
        </p:nvGrpSpPr>
        <p:grpSpPr>
          <a:xfrm>
            <a:off x="0" y="5140636"/>
            <a:ext cx="18288000" cy="90898"/>
            <a:chOff x="0" y="5155384"/>
            <a:chExt cx="18288000" cy="90898"/>
          </a:xfrm>
        </p:grpSpPr>
        <p:sp>
          <p:nvSpPr>
            <p:cNvPr id="12" name="Rectángulo 11">
              <a:extLst>
                <a:ext uri="{FF2B5EF4-FFF2-40B4-BE49-F238E27FC236}">
                  <a16:creationId xmlns:a16="http://schemas.microsoft.com/office/drawing/2014/main" id="{24F65EC2-5939-A8A2-3E2D-A8DED63A335B}"/>
                </a:ext>
              </a:extLst>
            </p:cNvPr>
            <p:cNvSpPr/>
            <p:nvPr/>
          </p:nvSpPr>
          <p:spPr>
            <a:xfrm>
              <a:off x="0" y="5155384"/>
              <a:ext cx="4584003" cy="90000"/>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5677E03F-93D4-6942-2AF8-41D434CCD8BF}"/>
                </a:ext>
              </a:extLst>
            </p:cNvPr>
            <p:cNvSpPr/>
            <p:nvPr/>
          </p:nvSpPr>
          <p:spPr>
            <a:xfrm>
              <a:off x="4584003" y="5155384"/>
              <a:ext cx="4579132" cy="90898"/>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B2D77439-D481-F79B-B0A6-AB0DAD161967}"/>
                </a:ext>
              </a:extLst>
            </p:cNvPr>
            <p:cNvSpPr/>
            <p:nvPr/>
          </p:nvSpPr>
          <p:spPr>
            <a:xfrm>
              <a:off x="9146435" y="5155384"/>
              <a:ext cx="4579132" cy="90898"/>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DEECF9EB-3CEB-71A2-6257-3E125DA39C75}"/>
                </a:ext>
              </a:extLst>
            </p:cNvPr>
            <p:cNvSpPr/>
            <p:nvPr/>
          </p:nvSpPr>
          <p:spPr>
            <a:xfrm>
              <a:off x="13708868" y="5155384"/>
              <a:ext cx="4579132" cy="90898"/>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63238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01690636-B062-9869-31BB-CED0810645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60743D34-2D3D-97AE-25B7-FE9AF471FF5E}"/>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FBB2464D-DEF5-2BF8-71D2-2E3E6F28AF00}"/>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C2CF8080-6923-9E31-FEFF-C6B1179CB62F}"/>
              </a:ext>
            </a:extLst>
          </p:cNvPr>
          <p:cNvSpPr txBox="1"/>
          <p:nvPr/>
        </p:nvSpPr>
        <p:spPr>
          <a:xfrm>
            <a:off x="2506200" y="2259740"/>
            <a:ext cx="3718138"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Recuerden</a:t>
            </a:r>
            <a:r>
              <a:rPr lang="en-US" sz="3799" b="1" dirty="0">
                <a:solidFill>
                  <a:srgbClr val="2C61A1"/>
                </a:solidFill>
                <a:latin typeface="Verdana" panose="020B0604030504040204" pitchFamily="34" charset="0"/>
                <a:ea typeface="Verdana" panose="020B0604030504040204" pitchFamily="34" charset="0"/>
                <a:cs typeface="Lato"/>
                <a:sym typeface="Lato"/>
              </a:rPr>
              <a:t>…</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CE640DE9-4522-2B3F-C231-5194E3CE0726}"/>
              </a:ext>
            </a:extLst>
          </p:cNvPr>
          <p:cNvGrpSpPr/>
          <p:nvPr/>
        </p:nvGrpSpPr>
        <p:grpSpPr>
          <a:xfrm>
            <a:off x="1006475" y="8564883"/>
            <a:ext cx="753487" cy="193823"/>
            <a:chOff x="998334" y="8461829"/>
            <a:chExt cx="753487" cy="193823"/>
          </a:xfrm>
        </p:grpSpPr>
        <p:sp>
          <p:nvSpPr>
            <p:cNvPr id="5" name="Rectángulo 4">
              <a:extLst>
                <a:ext uri="{FF2B5EF4-FFF2-40B4-BE49-F238E27FC236}">
                  <a16:creationId xmlns:a16="http://schemas.microsoft.com/office/drawing/2014/main" id="{6C1B3F6E-B5F1-6762-0D65-8E67F1236536}"/>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AEB9C843-E4F5-2288-5A8A-AB8D9996AC29}"/>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CF1CFD46-5BD6-D1C2-8B9E-A36DA00267CF}"/>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D3850A57-71C9-4713-C7CC-8B39FDE9FE81}"/>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0FD44A59-E120-4859-5892-9B4D94AC33DE}"/>
              </a:ext>
            </a:extLst>
          </p:cNvPr>
          <p:cNvGrpSpPr/>
          <p:nvPr/>
        </p:nvGrpSpPr>
        <p:grpSpPr>
          <a:xfrm>
            <a:off x="1972950" y="3758014"/>
            <a:ext cx="15705449" cy="1878655"/>
            <a:chOff x="1972950" y="3758014"/>
            <a:chExt cx="15705449" cy="1878655"/>
          </a:xfrm>
        </p:grpSpPr>
        <p:pic>
          <p:nvPicPr>
            <p:cNvPr id="9" name="Gráfico 8">
              <a:extLst>
                <a:ext uri="{FF2B5EF4-FFF2-40B4-BE49-F238E27FC236}">
                  <a16:creationId xmlns:a16="http://schemas.microsoft.com/office/drawing/2014/main" id="{CEF7AE8A-4DCD-8C20-AE77-A6BF93EEC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2950" y="3758014"/>
              <a:ext cx="4477404" cy="1807024"/>
            </a:xfrm>
            <a:prstGeom prst="rect">
              <a:avLst/>
            </a:prstGeom>
          </p:spPr>
        </p:pic>
        <p:sp>
          <p:nvSpPr>
            <p:cNvPr id="12" name="Google Shape;130;p5">
              <a:extLst>
                <a:ext uri="{FF2B5EF4-FFF2-40B4-BE49-F238E27FC236}">
                  <a16:creationId xmlns:a16="http://schemas.microsoft.com/office/drawing/2014/main" id="{A334DD1C-A3ED-D7F9-4C81-141CFC0B59E6}"/>
                </a:ext>
              </a:extLst>
            </p:cNvPr>
            <p:cNvSpPr txBox="1"/>
            <p:nvPr/>
          </p:nvSpPr>
          <p:spPr>
            <a:xfrm>
              <a:off x="6588678" y="3805429"/>
              <a:ext cx="11089721" cy="1831240"/>
            </a:xfrm>
            <a:prstGeom prst="rect">
              <a:avLst/>
            </a:prstGeom>
            <a:noFill/>
            <a:ln w="76200" cap="flat" cmpd="sng">
              <a:noFill/>
              <a:prstDash val="dot"/>
              <a:round/>
              <a:headEnd type="none" w="sm" len="sm"/>
              <a:tailEnd type="none" w="sm" len="sm"/>
            </a:ln>
          </p:spPr>
          <p:txBody>
            <a:bodyPr spcFirstLastPara="1" wrap="square" lIns="91425" tIns="91425" rIns="91425" bIns="91425" anchor="t" anchorCtr="0">
              <a:spAutoFit/>
            </a:bodyPr>
            <a:lstStyle/>
            <a:p>
              <a:pPr marL="0" lvl="0" indent="0" rtl="0">
                <a:spcBef>
                  <a:spcPts val="1000"/>
                </a:spcBef>
                <a:spcAft>
                  <a:spcPts val="0"/>
                </a:spcAft>
                <a:buNone/>
              </a:pPr>
              <a:endParaRPr sz="1000" dirty="0">
                <a:solidFill>
                  <a:srgbClr val="28BB99"/>
                </a:solidFill>
                <a:latin typeface="Museo Sans 500" panose="02000000000000000000" pitchFamily="50" charset="0"/>
                <a:ea typeface="Lato"/>
                <a:cs typeface="Lato"/>
                <a:sym typeface="Lato"/>
              </a:endParaRPr>
            </a:p>
            <a:p>
              <a:pPr marL="0" lvl="0" indent="0" rtl="0">
                <a:spcBef>
                  <a:spcPts val="1000"/>
                </a:spcBef>
                <a:spcAft>
                  <a:spcPts val="0"/>
                </a:spcAft>
                <a:buNone/>
              </a:pPr>
              <a:r>
                <a:rPr lang="en-US" sz="3600" dirty="0">
                  <a:solidFill>
                    <a:srgbClr val="28BB99"/>
                  </a:solidFill>
                  <a:latin typeface="Verdana" panose="020B0604030504040204" pitchFamily="34" charset="0"/>
                  <a:ea typeface="Verdana" panose="020B0604030504040204" pitchFamily="34" charset="0"/>
                  <a:cs typeface="Lato"/>
                  <a:sym typeface="Lato"/>
                </a:rPr>
                <a:t>Cuando </a:t>
              </a:r>
              <a:r>
                <a:rPr lang="en-US" sz="3600" dirty="0" err="1">
                  <a:solidFill>
                    <a:srgbClr val="28BB99"/>
                  </a:solidFill>
                  <a:latin typeface="Verdana" panose="020B0604030504040204" pitchFamily="34" charset="0"/>
                  <a:ea typeface="Verdana" panose="020B0604030504040204" pitchFamily="34" charset="0"/>
                  <a:cs typeface="Lato"/>
                  <a:sym typeface="Lato"/>
                </a:rPr>
                <a:t>escuela</a:t>
              </a:r>
              <a:r>
                <a:rPr lang="en-US" sz="3600" dirty="0">
                  <a:solidFill>
                    <a:srgbClr val="28BB99"/>
                  </a:solidFill>
                  <a:latin typeface="Verdana" panose="020B0604030504040204" pitchFamily="34" charset="0"/>
                  <a:ea typeface="Verdana" panose="020B0604030504040204" pitchFamily="34" charset="0"/>
                  <a:cs typeface="Lato"/>
                  <a:sym typeface="Lato"/>
                </a:rPr>
                <a:t> y familia </a:t>
              </a:r>
              <a:r>
                <a:rPr lang="en-US" sz="3600" dirty="0" err="1">
                  <a:solidFill>
                    <a:srgbClr val="28BB99"/>
                  </a:solidFill>
                  <a:latin typeface="Verdana" panose="020B0604030504040204" pitchFamily="34" charset="0"/>
                  <a:ea typeface="Verdana" panose="020B0604030504040204" pitchFamily="34" charset="0"/>
                  <a:cs typeface="Lato"/>
                  <a:sym typeface="Lato"/>
                </a:rPr>
                <a:t>trabajan</a:t>
              </a:r>
              <a:r>
                <a:rPr lang="en-US" sz="3600" dirty="0">
                  <a:solidFill>
                    <a:srgbClr val="28BB99"/>
                  </a:solidFill>
                  <a:latin typeface="Verdana" panose="020B0604030504040204" pitchFamily="34" charset="0"/>
                  <a:ea typeface="Verdana" panose="020B0604030504040204" pitchFamily="34" charset="0"/>
                  <a:cs typeface="Lato"/>
                  <a:sym typeface="Lato"/>
                </a:rPr>
                <a:t> </a:t>
              </a:r>
              <a:r>
                <a:rPr lang="en-US" sz="3600" dirty="0" err="1">
                  <a:solidFill>
                    <a:srgbClr val="28BB99"/>
                  </a:solidFill>
                  <a:latin typeface="Verdana" panose="020B0604030504040204" pitchFamily="34" charset="0"/>
                  <a:ea typeface="Verdana" panose="020B0604030504040204" pitchFamily="34" charset="0"/>
                  <a:cs typeface="Lato"/>
                  <a:sym typeface="Lato"/>
                </a:rPr>
                <a:t>en</a:t>
              </a:r>
              <a:r>
                <a:rPr lang="en-US" sz="3600" dirty="0">
                  <a:solidFill>
                    <a:srgbClr val="28BB99"/>
                  </a:solidFill>
                  <a:latin typeface="Verdana" panose="020B0604030504040204" pitchFamily="34" charset="0"/>
                  <a:ea typeface="Verdana" panose="020B0604030504040204" pitchFamily="34" charset="0"/>
                  <a:cs typeface="Lato"/>
                  <a:sym typeface="Lato"/>
                </a:rPr>
                <a:t> conjunto, </a:t>
              </a:r>
              <a:endParaRPr sz="3600" dirty="0">
                <a:solidFill>
                  <a:srgbClr val="28BB99"/>
                </a:solidFill>
                <a:latin typeface="Verdana" panose="020B0604030504040204" pitchFamily="34" charset="0"/>
                <a:ea typeface="Verdana" panose="020B0604030504040204" pitchFamily="34" charset="0"/>
                <a:cs typeface="Lato"/>
                <a:sym typeface="Lato"/>
              </a:endParaRPr>
            </a:p>
            <a:p>
              <a:pPr marL="0" lvl="0" indent="0" rtl="0">
                <a:spcBef>
                  <a:spcPts val="1000"/>
                </a:spcBef>
                <a:spcAft>
                  <a:spcPts val="0"/>
                </a:spcAft>
                <a:buNone/>
              </a:pPr>
              <a:r>
                <a:rPr lang="en-US" sz="3600" dirty="0">
                  <a:solidFill>
                    <a:srgbClr val="28BB99"/>
                  </a:solidFill>
                  <a:latin typeface="Verdana" panose="020B0604030504040204" pitchFamily="34" charset="0"/>
                  <a:ea typeface="Verdana" panose="020B0604030504040204" pitchFamily="34" charset="0"/>
                  <a:cs typeface="Lato"/>
                  <a:sym typeface="Lato"/>
                </a:rPr>
                <a:t>los </a:t>
              </a:r>
              <a:r>
                <a:rPr lang="en-US" sz="3600" dirty="0" err="1">
                  <a:solidFill>
                    <a:srgbClr val="28BB99"/>
                  </a:solidFill>
                  <a:latin typeface="Verdana" panose="020B0604030504040204" pitchFamily="34" charset="0"/>
                  <a:ea typeface="Verdana" panose="020B0604030504040204" pitchFamily="34" charset="0"/>
                  <a:cs typeface="Lato"/>
                  <a:sym typeface="Lato"/>
                </a:rPr>
                <a:t>resultados</a:t>
              </a:r>
              <a:r>
                <a:rPr lang="en-US" sz="3600" dirty="0">
                  <a:solidFill>
                    <a:srgbClr val="28BB99"/>
                  </a:solidFill>
                  <a:latin typeface="Verdana" panose="020B0604030504040204" pitchFamily="34" charset="0"/>
                  <a:ea typeface="Verdana" panose="020B0604030504040204" pitchFamily="34" charset="0"/>
                  <a:cs typeface="Lato"/>
                  <a:sym typeface="Lato"/>
                </a:rPr>
                <a:t> son </a:t>
              </a:r>
              <a:r>
                <a:rPr lang="en-US" sz="3600" dirty="0" err="1">
                  <a:solidFill>
                    <a:srgbClr val="28BB99"/>
                  </a:solidFill>
                  <a:latin typeface="Verdana" panose="020B0604030504040204" pitchFamily="34" charset="0"/>
                  <a:ea typeface="Verdana" panose="020B0604030504040204" pitchFamily="34" charset="0"/>
                  <a:cs typeface="Lato"/>
                  <a:sym typeface="Lato"/>
                </a:rPr>
                <a:t>increíbles</a:t>
              </a:r>
              <a:r>
                <a:rPr lang="en-US" sz="3600" dirty="0">
                  <a:solidFill>
                    <a:srgbClr val="28BB99"/>
                  </a:solidFill>
                  <a:latin typeface="Verdana" panose="020B0604030504040204" pitchFamily="34" charset="0"/>
                  <a:ea typeface="Verdana" panose="020B0604030504040204" pitchFamily="34" charset="0"/>
                  <a:cs typeface="Lato"/>
                  <a:sym typeface="Lato"/>
                </a:rPr>
                <a:t>.</a:t>
              </a:r>
              <a:endParaRPr sz="900" dirty="0">
                <a:solidFill>
                  <a:srgbClr val="28BB99"/>
                </a:solidFill>
                <a:latin typeface="Verdana" panose="020B0604030504040204" pitchFamily="34" charset="0"/>
                <a:ea typeface="Verdana" panose="020B0604030504040204" pitchFamily="34" charset="0"/>
                <a:cs typeface="Lato"/>
                <a:sym typeface="Lato"/>
              </a:endParaRPr>
            </a:p>
          </p:txBody>
        </p:sp>
      </p:grpSp>
      <p:sp>
        <p:nvSpPr>
          <p:cNvPr id="13" name="Rectángulo: esquinas redondeadas 12">
            <a:extLst>
              <a:ext uri="{FF2B5EF4-FFF2-40B4-BE49-F238E27FC236}">
                <a16:creationId xmlns:a16="http://schemas.microsoft.com/office/drawing/2014/main" id="{83AF7393-B076-1021-C307-F8B04334FF96}"/>
              </a:ext>
            </a:extLst>
          </p:cNvPr>
          <p:cNvSpPr/>
          <p:nvPr/>
        </p:nvSpPr>
        <p:spPr>
          <a:xfrm>
            <a:off x="1006475" y="3429000"/>
            <a:ext cx="16671925" cy="2709878"/>
          </a:xfrm>
          <a:prstGeom prst="roundRect">
            <a:avLst>
              <a:gd name="adj" fmla="val 48634"/>
            </a:avLst>
          </a:prstGeom>
          <a:noFill/>
          <a:ln w="19050">
            <a:solidFill>
              <a:srgbClr val="39B9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162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p:nvSpPr>
          <p:cNvPr id="6" name="Rectángulo: esquinas superiores redondeadas 5">
            <a:extLst>
              <a:ext uri="{FF2B5EF4-FFF2-40B4-BE49-F238E27FC236}">
                <a16:creationId xmlns:a16="http://schemas.microsoft.com/office/drawing/2014/main" id="{DDAA163B-224A-F2EB-5E9F-AFDAD459F0C8}"/>
              </a:ext>
            </a:extLst>
          </p:cNvPr>
          <p:cNvSpPr/>
          <p:nvPr/>
        </p:nvSpPr>
        <p:spPr>
          <a:xfrm rot="5400000">
            <a:off x="3615818" y="-2252131"/>
            <a:ext cx="1114078" cy="8345714"/>
          </a:xfrm>
          <a:prstGeom prst="round2SameRect">
            <a:avLst>
              <a:gd name="adj1" fmla="val 38974"/>
              <a:gd name="adj2" fmla="val 0"/>
            </a:avLst>
          </a:prstGeom>
          <a:solidFill>
            <a:srgbClr val="AED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Google Shape;100;p3"/>
          <p:cNvSpPr txBox="1"/>
          <p:nvPr/>
        </p:nvSpPr>
        <p:spPr>
          <a:xfrm>
            <a:off x="3094671" y="3733176"/>
            <a:ext cx="12605100" cy="571247"/>
          </a:xfrm>
          <a:prstGeom prst="rect">
            <a:avLst/>
          </a:prstGeom>
          <a:noFill/>
          <a:ln>
            <a:noFill/>
          </a:ln>
        </p:spPr>
        <p:txBody>
          <a:bodyPr spcFirstLastPara="1" wrap="square" lIns="0" tIns="0" rIns="0" bIns="0" anchor="t" anchorCtr="0">
            <a:spAutoFit/>
          </a:bodyPr>
          <a:lstStyle/>
          <a:p>
            <a:pPr marL="457200" marR="0" lvl="0" indent="-457200" algn="l" rtl="0">
              <a:lnSpc>
                <a:spcPct val="115988"/>
              </a:lnSpc>
              <a:spcBef>
                <a:spcPts val="0"/>
              </a:spcBef>
              <a:spcAft>
                <a:spcPts val="0"/>
              </a:spcAft>
              <a:buClr>
                <a:srgbClr val="E34C62"/>
              </a:buClr>
              <a:buFont typeface="Wingdings" panose="05000000000000000000" pitchFamily="2" charset="2"/>
              <a:buChar char="§"/>
            </a:pPr>
            <a:r>
              <a:rPr lang="en-US" sz="3200" dirty="0" err="1">
                <a:solidFill>
                  <a:srgbClr val="2C61A1"/>
                </a:solidFill>
                <a:latin typeface="Verdana" panose="020B0604030504040204" pitchFamily="34" charset="0"/>
                <a:ea typeface="Verdana" panose="020B0604030504040204" pitchFamily="34" charset="0"/>
                <a:cs typeface="Lato"/>
                <a:sym typeface="Lato"/>
              </a:rPr>
              <a:t>Propuesta</a:t>
            </a:r>
            <a:r>
              <a:rPr lang="en-US" sz="3200" dirty="0">
                <a:solidFill>
                  <a:srgbClr val="2C61A1"/>
                </a:solidFill>
                <a:latin typeface="Verdana" panose="020B0604030504040204" pitchFamily="34" charset="0"/>
                <a:ea typeface="Verdana" panose="020B0604030504040204" pitchFamily="34" charset="0"/>
                <a:cs typeface="Lato"/>
                <a:sym typeface="Lato"/>
              </a:rPr>
              <a:t> de </a:t>
            </a:r>
            <a:r>
              <a:rPr lang="en-US" sz="3200" dirty="0" err="1">
                <a:solidFill>
                  <a:srgbClr val="2C61A1"/>
                </a:solidFill>
                <a:latin typeface="Verdana" panose="020B0604030504040204" pitchFamily="34" charset="0"/>
                <a:ea typeface="Verdana" panose="020B0604030504040204" pitchFamily="34" charset="0"/>
                <a:cs typeface="Lato"/>
                <a:sym typeface="Lato"/>
              </a:rPr>
              <a:t>trabajo</a:t>
            </a:r>
            <a:endParaRPr sz="3200" dirty="0">
              <a:solidFill>
                <a:srgbClr val="2C61A1"/>
              </a:solidFill>
              <a:latin typeface="Verdana" panose="020B0604030504040204" pitchFamily="34" charset="0"/>
              <a:ea typeface="Verdana" panose="020B0604030504040204" pitchFamily="34" charset="0"/>
              <a:cs typeface="Lato"/>
              <a:sym typeface="Lato"/>
            </a:endParaRPr>
          </a:p>
        </p:txBody>
      </p:sp>
      <p:sp>
        <p:nvSpPr>
          <p:cNvPr id="101" name="Google Shape;101;p3"/>
          <p:cNvSpPr txBox="1"/>
          <p:nvPr/>
        </p:nvSpPr>
        <p:spPr>
          <a:xfrm>
            <a:off x="3094671" y="4830478"/>
            <a:ext cx="6794917" cy="2215991"/>
          </a:xfrm>
          <a:prstGeom prst="rect">
            <a:avLst/>
          </a:prstGeom>
          <a:noFill/>
          <a:ln>
            <a:noFill/>
          </a:ln>
        </p:spPr>
        <p:txBody>
          <a:bodyPr spcFirstLastPara="1" wrap="square" lIns="0" tIns="0" rIns="0" bIns="0" anchor="t" anchorCtr="0">
            <a:spAutoFit/>
          </a:bodyPr>
          <a:lstStyle/>
          <a:p>
            <a:pPr marL="457200" marR="0" lvl="1" indent="-457200" algn="l" rtl="0">
              <a:lnSpc>
                <a:spcPct val="150000"/>
              </a:lnSpc>
              <a:spcBef>
                <a:spcPts val="0"/>
              </a:spcBef>
              <a:spcAft>
                <a:spcPts val="0"/>
              </a:spcAft>
              <a:buClr>
                <a:srgbClr val="E34C62"/>
              </a:buClr>
              <a:buFont typeface="Wingdings" panose="05000000000000000000" pitchFamily="2" charset="2"/>
              <a:buChar char="§"/>
            </a:pPr>
            <a:r>
              <a:rPr lang="en-US" sz="3200" dirty="0">
                <a:solidFill>
                  <a:srgbClr val="2C61A1"/>
                </a:solidFill>
                <a:latin typeface="Verdana" panose="020B0604030504040204" pitchFamily="34" charset="0"/>
                <a:ea typeface="Verdana" panose="020B0604030504040204" pitchFamily="34" charset="0"/>
                <a:cs typeface="Lato"/>
                <a:sym typeface="Lato"/>
              </a:rPr>
              <a:t>Focos del </a:t>
            </a:r>
            <a:r>
              <a:rPr lang="en-US" sz="3200" dirty="0" err="1">
                <a:solidFill>
                  <a:srgbClr val="2C61A1"/>
                </a:solidFill>
                <a:latin typeface="Verdana" panose="020B0604030504040204" pitchFamily="34" charset="0"/>
                <a:ea typeface="Verdana" panose="020B0604030504040204" pitchFamily="34" charset="0"/>
                <a:cs typeface="Lato"/>
                <a:sym typeface="Lato"/>
              </a:rPr>
              <a:t>mes</a:t>
            </a:r>
            <a:r>
              <a:rPr lang="en-US" sz="3200" dirty="0">
                <a:solidFill>
                  <a:srgbClr val="2C61A1"/>
                </a:solidFill>
                <a:latin typeface="Verdana" panose="020B0604030504040204" pitchFamily="34" charset="0"/>
                <a:ea typeface="Verdana" panose="020B0604030504040204" pitchFamily="34" charset="0"/>
                <a:cs typeface="Lato"/>
                <a:sym typeface="Lato"/>
              </a:rPr>
              <a:t>:</a:t>
            </a:r>
            <a:endParaRPr sz="3200" dirty="0">
              <a:solidFill>
                <a:srgbClr val="2C61A1"/>
              </a:solidFill>
              <a:latin typeface="Verdana" panose="020B0604030504040204" pitchFamily="34" charset="0"/>
              <a:ea typeface="Verdana" panose="020B0604030504040204" pitchFamily="34" charset="0"/>
              <a:cs typeface="Lato"/>
              <a:sym typeface="Lato"/>
            </a:endParaRPr>
          </a:p>
          <a:p>
            <a:pPr marL="900113" lvl="3" indent="-457200">
              <a:lnSpc>
                <a:spcPct val="150000"/>
              </a:lnSpc>
              <a:buClr>
                <a:srgbClr val="FFA000"/>
              </a:buClr>
              <a:buFont typeface="Arial" panose="020B0604020202020204" pitchFamily="34" charset="0"/>
              <a:buChar char="•"/>
            </a:pPr>
            <a:r>
              <a:rPr lang="en-US" sz="3200" dirty="0" err="1">
                <a:solidFill>
                  <a:srgbClr val="2C61A1"/>
                </a:solidFill>
                <a:latin typeface="Verdana" panose="020B0604030504040204" pitchFamily="34" charset="0"/>
                <a:ea typeface="Verdana" panose="020B0604030504040204" pitchFamily="34" charset="0"/>
                <a:cs typeface="Lato"/>
                <a:sym typeface="Lato"/>
              </a:rPr>
              <a:t>conocimiento</a:t>
            </a:r>
            <a:r>
              <a:rPr lang="en-US" sz="3200" dirty="0">
                <a:solidFill>
                  <a:srgbClr val="2C61A1"/>
                </a:solidFill>
                <a:latin typeface="Verdana" panose="020B0604030504040204" pitchFamily="34" charset="0"/>
                <a:ea typeface="Verdana" panose="020B0604030504040204" pitchFamily="34" charset="0"/>
                <a:cs typeface="Lato"/>
                <a:sym typeface="Lato"/>
              </a:rPr>
              <a:t> de lo </a:t>
            </a:r>
            <a:r>
              <a:rPr lang="en-US" sz="3200" dirty="0" err="1">
                <a:solidFill>
                  <a:srgbClr val="2C61A1"/>
                </a:solidFill>
                <a:latin typeface="Verdana" panose="020B0604030504040204" pitchFamily="34" charset="0"/>
                <a:ea typeface="Verdana" panose="020B0604030504040204" pitchFamily="34" charset="0"/>
                <a:cs typeface="Lato"/>
                <a:sym typeface="Lato"/>
              </a:rPr>
              <a:t>impreso</a:t>
            </a:r>
            <a:endParaRPr lang="en-US" sz="3200" dirty="0">
              <a:solidFill>
                <a:srgbClr val="2C61A1"/>
              </a:solidFill>
              <a:latin typeface="Verdana" panose="020B0604030504040204" pitchFamily="34" charset="0"/>
              <a:ea typeface="Verdana" panose="020B0604030504040204" pitchFamily="34" charset="0"/>
              <a:cs typeface="Lato"/>
              <a:sym typeface="Lato"/>
            </a:endParaRPr>
          </a:p>
          <a:p>
            <a:pPr marL="900113" lvl="3" indent="-457200">
              <a:lnSpc>
                <a:spcPct val="150000"/>
              </a:lnSpc>
              <a:buClr>
                <a:srgbClr val="FFA000"/>
              </a:buClr>
              <a:buFont typeface="Arial" panose="020B0604020202020204" pitchFamily="34" charset="0"/>
              <a:buChar char="•"/>
            </a:pPr>
            <a:r>
              <a:rPr lang="en-US" sz="3200" dirty="0">
                <a:solidFill>
                  <a:srgbClr val="2C61A1"/>
                </a:solidFill>
                <a:latin typeface="Verdana" panose="020B0604030504040204" pitchFamily="34" charset="0"/>
                <a:ea typeface="Verdana" panose="020B0604030504040204" pitchFamily="34" charset="0"/>
                <a:cs typeface="Lato"/>
                <a:sym typeface="Lato"/>
              </a:rPr>
              <a:t>principio </a:t>
            </a:r>
            <a:r>
              <a:rPr lang="en-US" sz="3200" dirty="0" err="1">
                <a:solidFill>
                  <a:srgbClr val="2C61A1"/>
                </a:solidFill>
                <a:latin typeface="Verdana" panose="020B0604030504040204" pitchFamily="34" charset="0"/>
                <a:ea typeface="Verdana" panose="020B0604030504040204" pitchFamily="34" charset="0"/>
                <a:cs typeface="Lato"/>
                <a:sym typeface="Lato"/>
              </a:rPr>
              <a:t>alfabético</a:t>
            </a:r>
            <a:endParaRPr sz="3200" dirty="0">
              <a:solidFill>
                <a:srgbClr val="2C61A1"/>
              </a:solidFill>
              <a:latin typeface="Verdana" panose="020B0604030504040204" pitchFamily="34" charset="0"/>
              <a:ea typeface="Verdana" panose="020B0604030504040204" pitchFamily="34" charset="0"/>
              <a:cs typeface="Lato"/>
              <a:sym typeface="Lato"/>
            </a:endParaRPr>
          </a:p>
        </p:txBody>
      </p:sp>
      <p:sp>
        <p:nvSpPr>
          <p:cNvPr id="102" name="Google Shape;102;p3"/>
          <p:cNvSpPr txBox="1"/>
          <p:nvPr/>
        </p:nvSpPr>
        <p:spPr>
          <a:xfrm>
            <a:off x="1006475" y="1564016"/>
            <a:ext cx="7339239" cy="744819"/>
          </a:xfrm>
          <a:prstGeom prst="rect">
            <a:avLst/>
          </a:prstGeom>
          <a:noFill/>
          <a:ln>
            <a:noFill/>
          </a:ln>
        </p:spPr>
        <p:txBody>
          <a:bodyPr spcFirstLastPara="1" wrap="square" lIns="0" tIns="0" rIns="0" bIns="0" anchor="t" anchorCtr="0">
            <a:spAutoFit/>
          </a:bodyPr>
          <a:lstStyle/>
          <a:p>
            <a:pPr marL="0" marR="0" lvl="0" indent="0" algn="l" rtl="0">
              <a:lnSpc>
                <a:spcPct val="121011"/>
              </a:lnSpc>
              <a:spcBef>
                <a:spcPts val="0"/>
              </a:spcBef>
              <a:spcAft>
                <a:spcPts val="0"/>
              </a:spcAft>
              <a:buNone/>
            </a:pPr>
            <a:r>
              <a:rPr lang="en-US" sz="4000" b="1" dirty="0">
                <a:solidFill>
                  <a:srgbClr val="2C61A1"/>
                </a:solidFill>
                <a:latin typeface="Verdana" panose="020B0604030504040204" pitchFamily="34" charset="0"/>
                <a:ea typeface="Verdana" panose="020B0604030504040204" pitchFamily="34" charset="0"/>
                <a:cs typeface="Amaranth"/>
                <a:sym typeface="Amaranth"/>
              </a:rPr>
              <a:t>Ruta de la </a:t>
            </a:r>
            <a:r>
              <a:rPr lang="en-US" sz="4000" b="1" dirty="0" err="1">
                <a:solidFill>
                  <a:srgbClr val="2C61A1"/>
                </a:solidFill>
                <a:latin typeface="Verdana" panose="020B0604030504040204" pitchFamily="34" charset="0"/>
                <a:ea typeface="Verdana" panose="020B0604030504040204" pitchFamily="34" charset="0"/>
                <a:cs typeface="Amaranth"/>
                <a:sym typeface="Amaranth"/>
              </a:rPr>
              <a:t>presentación</a:t>
            </a:r>
            <a:endParaRPr sz="4000" dirty="0">
              <a:solidFill>
                <a:srgbClr val="2C61A1"/>
              </a:solidFill>
              <a:latin typeface="Verdana" panose="020B0604030504040204" pitchFamily="34" charset="0"/>
              <a:ea typeface="Verdana" panose="020B0604030504040204" pitchFamily="34" charset="0"/>
              <a:cs typeface="Amaranth"/>
              <a:sym typeface="Amaranth"/>
            </a:endParaRPr>
          </a:p>
        </p:txBody>
      </p:sp>
      <p:sp>
        <p:nvSpPr>
          <p:cNvPr id="105" name="Google Shape;105;p3"/>
          <p:cNvSpPr txBox="1"/>
          <p:nvPr/>
        </p:nvSpPr>
        <p:spPr>
          <a:xfrm>
            <a:off x="3094671" y="7466301"/>
            <a:ext cx="4867643" cy="571247"/>
          </a:xfrm>
          <a:prstGeom prst="rect">
            <a:avLst/>
          </a:prstGeom>
          <a:noFill/>
          <a:ln>
            <a:noFill/>
          </a:ln>
        </p:spPr>
        <p:txBody>
          <a:bodyPr spcFirstLastPara="1" wrap="square" lIns="0" tIns="0" rIns="0" bIns="0" anchor="t" anchorCtr="0">
            <a:spAutoFit/>
          </a:bodyPr>
          <a:lstStyle/>
          <a:p>
            <a:pPr marL="457200" marR="0" lvl="1" indent="-457200" algn="l" rtl="0">
              <a:lnSpc>
                <a:spcPct val="115988"/>
              </a:lnSpc>
              <a:spcBef>
                <a:spcPts val="0"/>
              </a:spcBef>
              <a:spcAft>
                <a:spcPts val="0"/>
              </a:spcAft>
              <a:buClr>
                <a:srgbClr val="39B995"/>
              </a:buClr>
              <a:buFont typeface="Wingdings" panose="05000000000000000000" pitchFamily="2" charset="2"/>
              <a:buChar char="§"/>
            </a:pPr>
            <a:r>
              <a:rPr lang="en-US" sz="3200" dirty="0" err="1">
                <a:solidFill>
                  <a:srgbClr val="2C61A1"/>
                </a:solidFill>
                <a:latin typeface="Verdana" panose="020B0604030504040204" pitchFamily="34" charset="0"/>
                <a:ea typeface="Verdana" panose="020B0604030504040204" pitchFamily="34" charset="0"/>
                <a:cs typeface="Lato"/>
                <a:sym typeface="Lato"/>
              </a:rPr>
              <a:t>Preguntas</a:t>
            </a:r>
            <a:r>
              <a:rPr lang="en-US" sz="3200" dirty="0">
                <a:solidFill>
                  <a:srgbClr val="2C61A1"/>
                </a:solidFill>
                <a:latin typeface="Verdana" panose="020B0604030504040204" pitchFamily="34" charset="0"/>
                <a:ea typeface="Verdana" panose="020B0604030504040204" pitchFamily="34" charset="0"/>
                <a:cs typeface="Lato"/>
                <a:sym typeface="Lato"/>
              </a:rPr>
              <a:t> de </a:t>
            </a:r>
            <a:r>
              <a:rPr lang="en-US" sz="3200" dirty="0" err="1">
                <a:solidFill>
                  <a:srgbClr val="2C61A1"/>
                </a:solidFill>
                <a:latin typeface="Verdana" panose="020B0604030504040204" pitchFamily="34" charset="0"/>
                <a:ea typeface="Verdana" panose="020B0604030504040204" pitchFamily="34" charset="0"/>
                <a:cs typeface="Lato"/>
                <a:sym typeface="Lato"/>
              </a:rPr>
              <a:t>cierre</a:t>
            </a:r>
            <a:endParaRPr sz="3200" dirty="0">
              <a:solidFill>
                <a:srgbClr val="2C61A1"/>
              </a:solidFill>
              <a:latin typeface="Verdana" panose="020B0604030504040204" pitchFamily="34" charset="0"/>
              <a:ea typeface="Verdana" panose="020B0604030504040204" pitchFamily="34" charset="0"/>
              <a:cs typeface="Lato"/>
              <a:sym typeface="Lato"/>
            </a:endParaRPr>
          </a:p>
        </p:txBody>
      </p:sp>
      <p:sp>
        <p:nvSpPr>
          <p:cNvPr id="2" name="Rectángulo 1">
            <a:extLst>
              <a:ext uri="{FF2B5EF4-FFF2-40B4-BE49-F238E27FC236}">
                <a16:creationId xmlns:a16="http://schemas.microsoft.com/office/drawing/2014/main" id="{80712B6D-2A66-12C7-EEF1-92F3B5452983}"/>
              </a:ext>
            </a:extLst>
          </p:cNvPr>
          <p:cNvSpPr/>
          <p:nvPr/>
        </p:nvSpPr>
        <p:spPr>
          <a:xfrm>
            <a:off x="0" y="8767134"/>
            <a:ext cx="18288000" cy="1519866"/>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a:extLst>
              <a:ext uri="{FF2B5EF4-FFF2-40B4-BE49-F238E27FC236}">
                <a16:creationId xmlns:a16="http://schemas.microsoft.com/office/drawing/2014/main" id="{C22BF324-5512-019F-2408-2959C5192FC6}"/>
              </a:ext>
            </a:extLst>
          </p:cNvPr>
          <p:cNvGrpSpPr/>
          <p:nvPr/>
        </p:nvGrpSpPr>
        <p:grpSpPr>
          <a:xfrm>
            <a:off x="1019300" y="8573311"/>
            <a:ext cx="753487" cy="193823"/>
            <a:chOff x="998334" y="8461829"/>
            <a:chExt cx="753487" cy="193823"/>
          </a:xfrm>
        </p:grpSpPr>
        <p:sp>
          <p:nvSpPr>
            <p:cNvPr id="11" name="Rectángulo 10">
              <a:extLst>
                <a:ext uri="{FF2B5EF4-FFF2-40B4-BE49-F238E27FC236}">
                  <a16:creationId xmlns:a16="http://schemas.microsoft.com/office/drawing/2014/main" id="{452CC683-60DC-0620-E98A-42FDF67BF733}"/>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E47CE37-84EB-2553-803B-2789315F2B58}"/>
                </a:ext>
              </a:extLst>
            </p:cNvPr>
            <p:cNvSpPr/>
            <p:nvPr/>
          </p:nvSpPr>
          <p:spPr>
            <a:xfrm>
              <a:off x="118792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A4B704B-D9A8-9508-3B58-44E3CB400E30}"/>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500728E4-7872-9048-9A3B-5849C6A1642E}"/>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C15B85D9-C129-03CA-ED42-B56DFDBA07D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56F75D36-2D29-C6F2-A1EC-184A2135D6EE}"/>
              </a:ext>
            </a:extLst>
          </p:cNvPr>
          <p:cNvSpPr/>
          <p:nvPr/>
        </p:nvSpPr>
        <p:spPr>
          <a:xfrm>
            <a:off x="0" y="-7223"/>
            <a:ext cx="18288000" cy="10536613"/>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871E7B86-A31E-A623-A097-14A981418DA2}"/>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nvGrpSpPr>
          <p:cNvPr id="4" name="Grupo 3">
            <a:extLst>
              <a:ext uri="{FF2B5EF4-FFF2-40B4-BE49-F238E27FC236}">
                <a16:creationId xmlns:a16="http://schemas.microsoft.com/office/drawing/2014/main" id="{61965780-F727-BD16-F171-E1A2B63C5A60}"/>
              </a:ext>
            </a:extLst>
          </p:cNvPr>
          <p:cNvGrpSpPr/>
          <p:nvPr/>
        </p:nvGrpSpPr>
        <p:grpSpPr>
          <a:xfrm>
            <a:off x="1006475" y="8564883"/>
            <a:ext cx="753487" cy="193823"/>
            <a:chOff x="998334" y="8461829"/>
            <a:chExt cx="753487" cy="193823"/>
          </a:xfrm>
        </p:grpSpPr>
        <p:sp>
          <p:nvSpPr>
            <p:cNvPr id="5" name="Rectángulo 4">
              <a:extLst>
                <a:ext uri="{FF2B5EF4-FFF2-40B4-BE49-F238E27FC236}">
                  <a16:creationId xmlns:a16="http://schemas.microsoft.com/office/drawing/2014/main" id="{24116A10-4984-3152-3965-DF09AC41B431}"/>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0FF24C59-7805-D8AB-CD24-75B1F68153E8}"/>
                </a:ext>
              </a:extLst>
            </p:cNvPr>
            <p:cNvSpPr/>
            <p:nvPr/>
          </p:nvSpPr>
          <p:spPr>
            <a:xfrm>
              <a:off x="1179528"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D24B1B95-BC9B-EDEE-5115-F36B33FD87A0}"/>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97911742-BA56-CE9C-E93B-0B07B1A9C321}"/>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59FAA15E-7566-6C82-9644-C1202AE9D11C}"/>
              </a:ext>
            </a:extLst>
          </p:cNvPr>
          <p:cNvSpPr txBox="1"/>
          <p:nvPr/>
        </p:nvSpPr>
        <p:spPr>
          <a:xfrm>
            <a:off x="12852350" y="7581161"/>
            <a:ext cx="2846438" cy="707886"/>
          </a:xfrm>
          <a:prstGeom prst="rect">
            <a:avLst/>
          </a:prstGeom>
          <a:noFill/>
        </p:spPr>
        <p:txBody>
          <a:bodyPr wrap="square" rtlCol="0">
            <a:spAutoFit/>
          </a:bodyPr>
          <a:lstStyle/>
          <a:p>
            <a:pPr algn="ctr"/>
            <a:r>
              <a:rPr lang="es-ES" sz="4000" b="1" kern="1200" dirty="0">
                <a:solidFill>
                  <a:schemeClr val="bg1"/>
                </a:solidFill>
                <a:latin typeface="Verdana" panose="020B0604030504040204" pitchFamily="34" charset="0"/>
                <a:ea typeface="Verdana" panose="020B0604030504040204" pitchFamily="34" charset="0"/>
                <a:cs typeface="Museo Sans Bold"/>
                <a:sym typeface="Museo Sans Bold"/>
              </a:rPr>
              <a:t>¡Gracias!</a:t>
            </a:r>
          </a:p>
        </p:txBody>
      </p:sp>
      <p:pic>
        <p:nvPicPr>
          <p:cNvPr id="9" name="Gráfico 8">
            <a:extLst>
              <a:ext uri="{FF2B5EF4-FFF2-40B4-BE49-F238E27FC236}">
                <a16:creationId xmlns:a16="http://schemas.microsoft.com/office/drawing/2014/main" id="{0E601D0E-4247-EB0C-832F-D106504784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52350" y="581513"/>
            <a:ext cx="3295650" cy="575390"/>
          </a:xfrm>
          <a:prstGeom prst="rect">
            <a:avLst/>
          </a:prstGeom>
        </p:spPr>
      </p:pic>
    </p:spTree>
    <p:extLst>
      <p:ext uri="{BB962C8B-B14F-4D97-AF65-F5344CB8AC3E}">
        <p14:creationId xmlns:p14="http://schemas.microsoft.com/office/powerpoint/2010/main" val="11151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3" presetClass="path" presetSubtype="0" accel="50000" decel="50000" fill="hold" nodeType="afterEffect">
                                  <p:stCondLst>
                                    <p:cond delay="0"/>
                                  </p:stCondLst>
                                  <p:childTnLst>
                                    <p:animMotion origin="layout" path="M 2.36111E-6 4.69136E-6 L 0.72786 -0.00942 " pathEditMode="relative" rAng="0" ptsTypes="AA">
                                      <p:cBhvr>
                                        <p:cTn id="11" dur="2000" fill="hold"/>
                                        <p:tgtEl>
                                          <p:spTgt spid="4"/>
                                        </p:tgtEl>
                                        <p:attrNameLst>
                                          <p:attrName>ppt_x</p:attrName>
                                          <p:attrName>ppt_y</p:attrName>
                                        </p:attrNameLst>
                                      </p:cBhvr>
                                      <p:rCtr x="36389" y="-478"/>
                                    </p:animMotion>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A4A8314B-ABB1-71FC-E7F7-736FBC73632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490E0415-0EF5-CD98-BF1F-FC8A8ED65906}"/>
              </a:ext>
            </a:extLst>
          </p:cNvPr>
          <p:cNvSpPr/>
          <p:nvPr/>
        </p:nvSpPr>
        <p:spPr>
          <a:xfrm>
            <a:off x="0" y="5143500"/>
            <a:ext cx="18288000" cy="5143500"/>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213DA4F8-702A-0BBB-34ED-82F90725F03E}"/>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p:cNvSpPr txBox="1"/>
          <p:nvPr/>
        </p:nvSpPr>
        <p:spPr>
          <a:xfrm>
            <a:off x="932147" y="4432244"/>
            <a:ext cx="11884201" cy="858697"/>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6000" b="1" dirty="0">
                <a:solidFill>
                  <a:srgbClr val="80C7D4"/>
                </a:solidFill>
                <a:latin typeface="Verdana" panose="020B0604030504040204" pitchFamily="34" charset="0"/>
                <a:ea typeface="Verdana" panose="020B0604030504040204" pitchFamily="34" charset="0"/>
                <a:cs typeface="Amaranth"/>
                <a:sym typeface="Amaranth"/>
              </a:rPr>
              <a:t>PROPUESTA DE TRABAJO</a:t>
            </a:r>
            <a:endParaRPr sz="6000" b="1" dirty="0">
              <a:solidFill>
                <a:srgbClr val="80C7D4"/>
              </a:solidFill>
              <a:latin typeface="Verdana" panose="020B0604030504040204" pitchFamily="34" charset="0"/>
              <a:ea typeface="Verdana" panose="020B0604030504040204" pitchFamily="34" charset="0"/>
              <a:cs typeface="Amaranth"/>
              <a:sym typeface="Amaranth"/>
            </a:endParaRPr>
          </a:p>
        </p:txBody>
      </p:sp>
      <p:grpSp>
        <p:nvGrpSpPr>
          <p:cNvPr id="3" name="Grupo 2">
            <a:extLst>
              <a:ext uri="{FF2B5EF4-FFF2-40B4-BE49-F238E27FC236}">
                <a16:creationId xmlns:a16="http://schemas.microsoft.com/office/drawing/2014/main" id="{8522117A-D83D-7FF8-3CD3-4DC6ECA7DB29}"/>
              </a:ext>
            </a:extLst>
          </p:cNvPr>
          <p:cNvGrpSpPr/>
          <p:nvPr/>
        </p:nvGrpSpPr>
        <p:grpSpPr>
          <a:xfrm>
            <a:off x="0" y="5140636"/>
            <a:ext cx="18288000" cy="90898"/>
            <a:chOff x="0" y="5155384"/>
            <a:chExt cx="18288000" cy="90898"/>
          </a:xfrm>
        </p:grpSpPr>
        <p:sp>
          <p:nvSpPr>
            <p:cNvPr id="4" name="Rectángulo 3">
              <a:extLst>
                <a:ext uri="{FF2B5EF4-FFF2-40B4-BE49-F238E27FC236}">
                  <a16:creationId xmlns:a16="http://schemas.microsoft.com/office/drawing/2014/main" id="{F66AC20D-4436-F725-8B67-285350BAE472}"/>
                </a:ext>
              </a:extLst>
            </p:cNvPr>
            <p:cNvSpPr/>
            <p:nvPr/>
          </p:nvSpPr>
          <p:spPr>
            <a:xfrm>
              <a:off x="0" y="5155384"/>
              <a:ext cx="4584003" cy="90000"/>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0BA4E136-8081-6C6D-7C7B-00C469CCFFDA}"/>
                </a:ext>
              </a:extLst>
            </p:cNvPr>
            <p:cNvSpPr/>
            <p:nvPr/>
          </p:nvSpPr>
          <p:spPr>
            <a:xfrm>
              <a:off x="4584003" y="5155384"/>
              <a:ext cx="4579132" cy="90898"/>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75A234A7-8F3D-C7CB-9FC8-7FC3ED799DD1}"/>
                </a:ext>
              </a:extLst>
            </p:cNvPr>
            <p:cNvSpPr/>
            <p:nvPr/>
          </p:nvSpPr>
          <p:spPr>
            <a:xfrm>
              <a:off x="9146435" y="5155384"/>
              <a:ext cx="4579132" cy="90898"/>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851D0CE5-56D0-B6B6-6574-B71BEE2CE75F}"/>
                </a:ext>
              </a:extLst>
            </p:cNvPr>
            <p:cNvSpPr/>
            <p:nvPr/>
          </p:nvSpPr>
          <p:spPr>
            <a:xfrm>
              <a:off x="13708868" y="5155384"/>
              <a:ext cx="4579132" cy="90898"/>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 name="Grupo 8">
            <a:extLst>
              <a:ext uri="{FF2B5EF4-FFF2-40B4-BE49-F238E27FC236}">
                <a16:creationId xmlns:a16="http://schemas.microsoft.com/office/drawing/2014/main" id="{754CA120-BE14-FCDD-BA3D-ACA02F2BDFDD}"/>
              </a:ext>
            </a:extLst>
          </p:cNvPr>
          <p:cNvGrpSpPr/>
          <p:nvPr/>
        </p:nvGrpSpPr>
        <p:grpSpPr>
          <a:xfrm>
            <a:off x="1006743" y="9590589"/>
            <a:ext cx="753487" cy="193823"/>
            <a:chOff x="998334" y="8461829"/>
            <a:chExt cx="753487" cy="193823"/>
          </a:xfrm>
        </p:grpSpPr>
        <p:sp>
          <p:nvSpPr>
            <p:cNvPr id="10" name="Rectángulo 9">
              <a:extLst>
                <a:ext uri="{FF2B5EF4-FFF2-40B4-BE49-F238E27FC236}">
                  <a16:creationId xmlns:a16="http://schemas.microsoft.com/office/drawing/2014/main" id="{5EF8733F-7974-9E0D-D486-5C31584A90F0}"/>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F690F5A7-F2CC-052E-84A2-FCB5E0B6DB31}"/>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30578615-683E-F4A4-439E-FB73F268A7C9}"/>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16AD35F-60A5-52DE-CE8A-C37A38EF271A}"/>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0" name="Gráfico 19">
            <a:extLst>
              <a:ext uri="{FF2B5EF4-FFF2-40B4-BE49-F238E27FC236}">
                <a16:creationId xmlns:a16="http://schemas.microsoft.com/office/drawing/2014/main" id="{D019853B-D98C-EB72-51EC-8FD559F23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743" y="1412083"/>
            <a:ext cx="1804429" cy="2405905"/>
          </a:xfrm>
          <a:prstGeom prst="rect">
            <a:avLst/>
          </a:prstGeom>
        </p:spPr>
      </p:pic>
    </p:spTree>
    <p:extLst>
      <p:ext uri="{BB962C8B-B14F-4D97-AF65-F5344CB8AC3E}">
        <p14:creationId xmlns:p14="http://schemas.microsoft.com/office/powerpoint/2010/main" val="289919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BDA22EB3-90AA-CB4C-AEF8-90E251AE3794}"/>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FEED508-C283-7B09-2B81-E75439AC42F1}"/>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C70564C8-745A-BAD1-2A90-A720E3354F90}"/>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a:extLst>
              <a:ext uri="{FF2B5EF4-FFF2-40B4-BE49-F238E27FC236}">
                <a16:creationId xmlns:a16="http://schemas.microsoft.com/office/drawing/2014/main" id="{F684AE83-6E4E-C079-0330-84FEA590E4FB}"/>
              </a:ext>
            </a:extLst>
          </p:cNvPr>
          <p:cNvSpPr txBox="1"/>
          <p:nvPr/>
        </p:nvSpPr>
        <p:spPr>
          <a:xfrm>
            <a:off x="1019972" y="185921"/>
            <a:ext cx="4227277"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PROPUESTA DE TRABAJO</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
        <p:nvSpPr>
          <p:cNvPr id="129" name="Google Shape;129;p5"/>
          <p:cNvSpPr txBox="1"/>
          <p:nvPr/>
        </p:nvSpPr>
        <p:spPr>
          <a:xfrm>
            <a:off x="2557687" y="968626"/>
            <a:ext cx="14190976" cy="2010422"/>
          </a:xfrm>
          <a:prstGeom prst="rect">
            <a:avLst/>
          </a:prstGeom>
          <a:noFill/>
          <a:ln>
            <a:noFill/>
          </a:ln>
        </p:spPr>
        <p:txBody>
          <a:bodyPr spcFirstLastPara="1" wrap="square" lIns="0" tIns="0" rIns="0" bIns="0" anchor="t" anchorCtr="0">
            <a:spAutoFit/>
          </a:bodyPr>
          <a:lstStyle/>
          <a:p>
            <a:pPr marL="457200" marR="0" lvl="0" indent="-469836" algn="l" rtl="0">
              <a:lnSpc>
                <a:spcPct val="150000"/>
              </a:lnSpc>
              <a:spcBef>
                <a:spcPts val="1000"/>
              </a:spcBef>
              <a:spcAft>
                <a:spcPts val="1000"/>
              </a:spcAft>
              <a:buClr>
                <a:srgbClr val="FFFFFF"/>
              </a:buClr>
              <a:buSzPts val="3799"/>
              <a:buFont typeface="Lato"/>
              <a:buChar char="●"/>
            </a:pPr>
            <a:r>
              <a:rPr lang="en-US" sz="3799" dirty="0">
                <a:solidFill>
                  <a:srgbClr val="2C61A1"/>
                </a:solidFill>
                <a:latin typeface="Verdana" panose="020B0604030504040204" pitchFamily="34" charset="0"/>
                <a:ea typeface="Verdana" panose="020B0604030504040204" pitchFamily="34" charset="0"/>
                <a:cs typeface="Lato"/>
                <a:sym typeface="Lato"/>
              </a:rPr>
              <a:t>La </a:t>
            </a:r>
            <a:r>
              <a:rPr lang="en-US" sz="3799" dirty="0" err="1">
                <a:solidFill>
                  <a:srgbClr val="2C61A1"/>
                </a:solidFill>
                <a:latin typeface="Verdana" panose="020B0604030504040204" pitchFamily="34" charset="0"/>
                <a:ea typeface="Verdana" panose="020B0604030504040204" pitchFamily="34" charset="0"/>
                <a:cs typeface="Lato"/>
                <a:sym typeface="Lato"/>
              </a:rPr>
              <a:t>escuela</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entrega</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herramientas</a:t>
            </a:r>
            <a:r>
              <a:rPr lang="en-US" sz="3799" dirty="0">
                <a:solidFill>
                  <a:srgbClr val="2C61A1"/>
                </a:solidFill>
                <a:latin typeface="Verdana" panose="020B0604030504040204" pitchFamily="34" charset="0"/>
                <a:ea typeface="Verdana" panose="020B0604030504040204" pitchFamily="34" charset="0"/>
                <a:cs typeface="Lato"/>
                <a:sym typeface="Lato"/>
              </a:rPr>
              <a:t> para que las </a:t>
            </a:r>
            <a:r>
              <a:rPr lang="en-US" sz="3799" dirty="0" err="1">
                <a:solidFill>
                  <a:srgbClr val="2C61A1"/>
                </a:solidFill>
                <a:latin typeface="Verdana" panose="020B0604030504040204" pitchFamily="34" charset="0"/>
                <a:ea typeface="Verdana" panose="020B0604030504040204" pitchFamily="34" charset="0"/>
                <a:cs typeface="Lato"/>
                <a:sym typeface="Lato"/>
              </a:rPr>
              <a:t>familias</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puedan</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apoyar</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el</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aprendizaje</a:t>
            </a:r>
            <a:r>
              <a:rPr lang="en-US" sz="3799" dirty="0">
                <a:solidFill>
                  <a:srgbClr val="2C61A1"/>
                </a:solidFill>
                <a:latin typeface="Verdana" panose="020B0604030504040204" pitchFamily="34" charset="0"/>
                <a:ea typeface="Verdana" panose="020B0604030504040204" pitchFamily="34" charset="0"/>
                <a:cs typeface="Lato"/>
                <a:sym typeface="Lato"/>
              </a:rPr>
              <a:t> de </a:t>
            </a:r>
            <a:r>
              <a:rPr lang="en-US" sz="3799" dirty="0" err="1">
                <a:solidFill>
                  <a:srgbClr val="2C61A1"/>
                </a:solidFill>
                <a:latin typeface="Verdana" panose="020B0604030504040204" pitchFamily="34" charset="0"/>
                <a:ea typeface="Verdana" panose="020B0604030504040204" pitchFamily="34" charset="0"/>
                <a:cs typeface="Lato"/>
                <a:sym typeface="Lato"/>
              </a:rPr>
              <a:t>niños</a:t>
            </a:r>
            <a:r>
              <a:rPr lang="en-US" sz="3799" dirty="0">
                <a:solidFill>
                  <a:srgbClr val="2C61A1"/>
                </a:solidFill>
                <a:latin typeface="Verdana" panose="020B0604030504040204" pitchFamily="34" charset="0"/>
                <a:ea typeface="Verdana" panose="020B0604030504040204" pitchFamily="34" charset="0"/>
                <a:cs typeface="Lato"/>
                <a:sym typeface="Lato"/>
              </a:rPr>
              <a:t> y </a:t>
            </a:r>
            <a:r>
              <a:rPr lang="en-US" sz="3799" dirty="0" err="1">
                <a:solidFill>
                  <a:srgbClr val="2C61A1"/>
                </a:solidFill>
                <a:latin typeface="Verdana" panose="020B0604030504040204" pitchFamily="34" charset="0"/>
                <a:ea typeface="Verdana" panose="020B0604030504040204" pitchFamily="34" charset="0"/>
                <a:cs typeface="Lato"/>
                <a:sym typeface="Lato"/>
              </a:rPr>
              <a:t>niñas</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en</a:t>
            </a:r>
            <a:r>
              <a:rPr lang="en-US" sz="3799" dirty="0">
                <a:solidFill>
                  <a:srgbClr val="2C61A1"/>
                </a:solidFill>
                <a:latin typeface="Verdana" panose="020B0604030504040204" pitchFamily="34" charset="0"/>
                <a:ea typeface="Verdana" panose="020B0604030504040204" pitchFamily="34" charset="0"/>
                <a:cs typeface="Lato"/>
                <a:sym typeface="Lato"/>
              </a:rPr>
              <a:t> casa.</a:t>
            </a:r>
            <a:endParaRPr sz="3799"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DDB63BE9-34B1-7ED0-292A-1B3F6BEECA16}"/>
              </a:ext>
            </a:extLst>
          </p:cNvPr>
          <p:cNvGrpSpPr/>
          <p:nvPr/>
        </p:nvGrpSpPr>
        <p:grpSpPr>
          <a:xfrm>
            <a:off x="1035342" y="8564883"/>
            <a:ext cx="753487" cy="193823"/>
            <a:chOff x="998334" y="8461829"/>
            <a:chExt cx="753487" cy="193823"/>
          </a:xfrm>
        </p:grpSpPr>
        <p:sp>
          <p:nvSpPr>
            <p:cNvPr id="5" name="Rectángulo 4">
              <a:extLst>
                <a:ext uri="{FF2B5EF4-FFF2-40B4-BE49-F238E27FC236}">
                  <a16:creationId xmlns:a16="http://schemas.microsoft.com/office/drawing/2014/main" id="{10C396A1-AD3D-9A7A-6C55-D0EB66202DA4}"/>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01B2036B-EE75-45D7-F181-7593D250D0FC}"/>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7904F1C8-EABE-69C7-46E3-25803C1D0DE1}"/>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519F100-D73D-B54D-8C59-37C88B3A31F4}"/>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3" name="Grupo 12">
            <a:extLst>
              <a:ext uri="{FF2B5EF4-FFF2-40B4-BE49-F238E27FC236}">
                <a16:creationId xmlns:a16="http://schemas.microsoft.com/office/drawing/2014/main" id="{26F22520-95BF-65B7-E574-231789278A63}"/>
              </a:ext>
            </a:extLst>
          </p:cNvPr>
          <p:cNvGrpSpPr/>
          <p:nvPr/>
        </p:nvGrpSpPr>
        <p:grpSpPr>
          <a:xfrm>
            <a:off x="978339" y="6030673"/>
            <a:ext cx="15350932" cy="2260303"/>
            <a:chOff x="978339" y="6030673"/>
            <a:chExt cx="15350932" cy="2260303"/>
          </a:xfrm>
        </p:grpSpPr>
        <p:sp>
          <p:nvSpPr>
            <p:cNvPr id="130" name="Google Shape;130;p5"/>
            <p:cNvSpPr txBox="1"/>
            <p:nvPr/>
          </p:nvSpPr>
          <p:spPr>
            <a:xfrm>
              <a:off x="5483879" y="6172478"/>
              <a:ext cx="10845392" cy="2118498"/>
            </a:xfrm>
            <a:prstGeom prst="rect">
              <a:avLst/>
            </a:prstGeom>
            <a:noFill/>
            <a:ln w="76200" cap="flat" cmpd="sng">
              <a:noFill/>
              <a:prstDash val="dot"/>
              <a:round/>
              <a:headEnd type="none" w="sm" len="sm"/>
              <a:tailEnd type="none" w="sm" len="sm"/>
            </a:ln>
          </p:spPr>
          <p:txBody>
            <a:bodyPr spcFirstLastPara="1" wrap="square" lIns="91425" tIns="91425" rIns="91425" bIns="91425" anchor="t" anchorCtr="0">
              <a:spAutoFit/>
            </a:bodyPr>
            <a:lstStyle/>
            <a:p>
              <a:pPr marL="0" lvl="0" indent="0" rtl="0">
                <a:spcBef>
                  <a:spcPts val="1000"/>
                </a:spcBef>
                <a:spcAft>
                  <a:spcPts val="0"/>
                </a:spcAft>
                <a:buNone/>
              </a:pPr>
              <a:endParaRPr sz="1000" dirty="0">
                <a:solidFill>
                  <a:srgbClr val="28BB99"/>
                </a:solidFill>
                <a:latin typeface="Museo Sans 500" panose="02000000000000000000" pitchFamily="50" charset="0"/>
                <a:ea typeface="Lato"/>
                <a:cs typeface="Lato"/>
                <a:sym typeface="Lato"/>
              </a:endParaRPr>
            </a:p>
            <a:p>
              <a:pPr marL="0" lvl="0" indent="0" rtl="0">
                <a:spcBef>
                  <a:spcPts val="1000"/>
                </a:spcBef>
                <a:spcAft>
                  <a:spcPts val="0"/>
                </a:spcAft>
                <a:buNone/>
              </a:pPr>
              <a:r>
                <a:rPr lang="en-US" sz="3200" dirty="0">
                  <a:solidFill>
                    <a:srgbClr val="28BB99"/>
                  </a:solidFill>
                  <a:latin typeface="Verdana" panose="020B0604030504040204" pitchFamily="34" charset="0"/>
                  <a:ea typeface="Verdana" panose="020B0604030504040204" pitchFamily="34" charset="0"/>
                  <a:cs typeface="Lato"/>
                  <a:sym typeface="Lato"/>
                </a:rPr>
                <a:t>Cuando </a:t>
              </a:r>
              <a:r>
                <a:rPr lang="en-US" sz="3200" dirty="0" err="1">
                  <a:solidFill>
                    <a:srgbClr val="28BB99"/>
                  </a:solidFill>
                  <a:latin typeface="Verdana" panose="020B0604030504040204" pitchFamily="34" charset="0"/>
                  <a:ea typeface="Verdana" panose="020B0604030504040204" pitchFamily="34" charset="0"/>
                  <a:cs typeface="Lato"/>
                  <a:sym typeface="Lato"/>
                </a:rPr>
                <a:t>escuela</a:t>
              </a:r>
              <a:r>
                <a:rPr lang="en-US" sz="3200" dirty="0">
                  <a:solidFill>
                    <a:srgbClr val="28BB99"/>
                  </a:solidFill>
                  <a:latin typeface="Verdana" panose="020B0604030504040204" pitchFamily="34" charset="0"/>
                  <a:ea typeface="Verdana" panose="020B0604030504040204" pitchFamily="34" charset="0"/>
                  <a:cs typeface="Lato"/>
                  <a:sym typeface="Lato"/>
                </a:rPr>
                <a:t> y familia </a:t>
              </a:r>
              <a:r>
                <a:rPr lang="en-US" sz="3200" dirty="0" err="1">
                  <a:solidFill>
                    <a:srgbClr val="28BB99"/>
                  </a:solidFill>
                  <a:latin typeface="Verdana" panose="020B0604030504040204" pitchFamily="34" charset="0"/>
                  <a:ea typeface="Verdana" panose="020B0604030504040204" pitchFamily="34" charset="0"/>
                  <a:cs typeface="Lato"/>
                  <a:sym typeface="Lato"/>
                </a:rPr>
                <a:t>trabajan</a:t>
              </a:r>
              <a:r>
                <a:rPr lang="en-US" sz="3200" dirty="0">
                  <a:solidFill>
                    <a:srgbClr val="28BB99"/>
                  </a:solidFill>
                  <a:latin typeface="Verdana" panose="020B0604030504040204" pitchFamily="34" charset="0"/>
                  <a:ea typeface="Verdana" panose="020B0604030504040204" pitchFamily="34" charset="0"/>
                  <a:cs typeface="Lato"/>
                  <a:sym typeface="Lato"/>
                </a:rPr>
                <a:t> </a:t>
              </a:r>
              <a:r>
                <a:rPr lang="en-US" sz="3200" dirty="0" err="1">
                  <a:solidFill>
                    <a:srgbClr val="28BB99"/>
                  </a:solidFill>
                  <a:latin typeface="Verdana" panose="020B0604030504040204" pitchFamily="34" charset="0"/>
                  <a:ea typeface="Verdana" panose="020B0604030504040204" pitchFamily="34" charset="0"/>
                  <a:cs typeface="Lato"/>
                  <a:sym typeface="Lato"/>
                </a:rPr>
                <a:t>en</a:t>
              </a:r>
              <a:r>
                <a:rPr lang="en-US" sz="3200" dirty="0">
                  <a:solidFill>
                    <a:srgbClr val="28BB99"/>
                  </a:solidFill>
                  <a:latin typeface="Verdana" panose="020B0604030504040204" pitchFamily="34" charset="0"/>
                  <a:ea typeface="Verdana" panose="020B0604030504040204" pitchFamily="34" charset="0"/>
                  <a:cs typeface="Lato"/>
                  <a:sym typeface="Lato"/>
                </a:rPr>
                <a:t> conjunto, </a:t>
              </a:r>
              <a:endParaRPr sz="3200" dirty="0">
                <a:solidFill>
                  <a:srgbClr val="28BB99"/>
                </a:solidFill>
                <a:latin typeface="Verdana" panose="020B0604030504040204" pitchFamily="34" charset="0"/>
                <a:ea typeface="Verdana" panose="020B0604030504040204" pitchFamily="34" charset="0"/>
                <a:cs typeface="Lato"/>
                <a:sym typeface="Lato"/>
              </a:endParaRPr>
            </a:p>
            <a:p>
              <a:pPr marL="0" lvl="0" indent="0" rtl="0">
                <a:spcBef>
                  <a:spcPts val="1000"/>
                </a:spcBef>
                <a:spcAft>
                  <a:spcPts val="0"/>
                </a:spcAft>
                <a:buNone/>
              </a:pPr>
              <a:r>
                <a:rPr lang="en-US" sz="3200" dirty="0">
                  <a:solidFill>
                    <a:srgbClr val="28BB99"/>
                  </a:solidFill>
                  <a:latin typeface="Verdana" panose="020B0604030504040204" pitchFamily="34" charset="0"/>
                  <a:ea typeface="Verdana" panose="020B0604030504040204" pitchFamily="34" charset="0"/>
                  <a:cs typeface="Lato"/>
                  <a:sym typeface="Lato"/>
                </a:rPr>
                <a:t>los </a:t>
              </a:r>
              <a:r>
                <a:rPr lang="en-US" sz="3200" dirty="0" err="1">
                  <a:solidFill>
                    <a:srgbClr val="28BB99"/>
                  </a:solidFill>
                  <a:latin typeface="Verdana" panose="020B0604030504040204" pitchFamily="34" charset="0"/>
                  <a:ea typeface="Verdana" panose="020B0604030504040204" pitchFamily="34" charset="0"/>
                  <a:cs typeface="Lato"/>
                  <a:sym typeface="Lato"/>
                </a:rPr>
                <a:t>resultados</a:t>
              </a:r>
              <a:r>
                <a:rPr lang="en-US" sz="3200" dirty="0">
                  <a:solidFill>
                    <a:srgbClr val="28BB99"/>
                  </a:solidFill>
                  <a:latin typeface="Verdana" panose="020B0604030504040204" pitchFamily="34" charset="0"/>
                  <a:ea typeface="Verdana" panose="020B0604030504040204" pitchFamily="34" charset="0"/>
                  <a:cs typeface="Lato"/>
                  <a:sym typeface="Lato"/>
                </a:rPr>
                <a:t> son </a:t>
              </a:r>
              <a:r>
                <a:rPr lang="en-US" sz="3200" dirty="0" err="1">
                  <a:solidFill>
                    <a:srgbClr val="28BB99"/>
                  </a:solidFill>
                  <a:latin typeface="Verdana" panose="020B0604030504040204" pitchFamily="34" charset="0"/>
                  <a:ea typeface="Verdana" panose="020B0604030504040204" pitchFamily="34" charset="0"/>
                  <a:cs typeface="Lato"/>
                  <a:sym typeface="Lato"/>
                </a:rPr>
                <a:t>increíbles</a:t>
              </a:r>
              <a:r>
                <a:rPr lang="en-US" sz="3200" dirty="0">
                  <a:solidFill>
                    <a:srgbClr val="28BB99"/>
                  </a:solidFill>
                  <a:latin typeface="Verdana" panose="020B0604030504040204" pitchFamily="34" charset="0"/>
                  <a:ea typeface="Verdana" panose="020B0604030504040204" pitchFamily="34" charset="0"/>
                  <a:cs typeface="Lato"/>
                  <a:sym typeface="Lato"/>
                </a:rPr>
                <a:t>.</a:t>
              </a:r>
              <a:endParaRPr sz="3200" dirty="0">
                <a:solidFill>
                  <a:srgbClr val="28BB99"/>
                </a:solidFill>
                <a:latin typeface="Verdana" panose="020B0604030504040204" pitchFamily="34" charset="0"/>
                <a:ea typeface="Verdana" panose="020B0604030504040204" pitchFamily="34" charset="0"/>
                <a:cs typeface="Lato"/>
                <a:sym typeface="Lato"/>
              </a:endParaRPr>
            </a:p>
            <a:p>
              <a:pPr marL="0" lvl="0" indent="0" rtl="0">
                <a:spcBef>
                  <a:spcPts val="1000"/>
                </a:spcBef>
                <a:spcAft>
                  <a:spcPts val="1000"/>
                </a:spcAft>
                <a:buNone/>
              </a:pPr>
              <a:endParaRPr sz="1000" dirty="0">
                <a:solidFill>
                  <a:srgbClr val="28BB99"/>
                </a:solidFill>
                <a:latin typeface="Museo Sans 500" panose="02000000000000000000" pitchFamily="50" charset="0"/>
                <a:ea typeface="Lato"/>
                <a:cs typeface="Lato"/>
                <a:sym typeface="Lato"/>
              </a:endParaRPr>
            </a:p>
          </p:txBody>
        </p:sp>
        <p:pic>
          <p:nvPicPr>
            <p:cNvPr id="78" name="Gráfico 77">
              <a:extLst>
                <a:ext uri="{FF2B5EF4-FFF2-40B4-BE49-F238E27FC236}">
                  <a16:creationId xmlns:a16="http://schemas.microsoft.com/office/drawing/2014/main" id="{57BFB43B-FA85-B349-F7FD-E3369F361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8339" y="6030673"/>
              <a:ext cx="4477404" cy="1807024"/>
            </a:xfrm>
            <a:prstGeom prst="rect">
              <a:avLst/>
            </a:prstGeom>
          </p:spPr>
        </p:pic>
      </p:grpSp>
      <p:grpSp>
        <p:nvGrpSpPr>
          <p:cNvPr id="15" name="Grupo 14">
            <a:extLst>
              <a:ext uri="{FF2B5EF4-FFF2-40B4-BE49-F238E27FC236}">
                <a16:creationId xmlns:a16="http://schemas.microsoft.com/office/drawing/2014/main" id="{DD3A1CD3-4DA0-BBBB-A8FE-56BCCFBA4AED}"/>
              </a:ext>
            </a:extLst>
          </p:cNvPr>
          <p:cNvGrpSpPr/>
          <p:nvPr/>
        </p:nvGrpSpPr>
        <p:grpSpPr>
          <a:xfrm>
            <a:off x="-140681" y="6309360"/>
            <a:ext cx="16895304" cy="1908355"/>
            <a:chOff x="-140681" y="6309360"/>
            <a:chExt cx="16895304" cy="1908355"/>
          </a:xfrm>
        </p:grpSpPr>
        <p:sp>
          <p:nvSpPr>
            <p:cNvPr id="3" name="Rectángulo: esquinas superiores redondeadas 2">
              <a:extLst>
                <a:ext uri="{FF2B5EF4-FFF2-40B4-BE49-F238E27FC236}">
                  <a16:creationId xmlns:a16="http://schemas.microsoft.com/office/drawing/2014/main" id="{C2E9061D-A841-5230-C86E-CA7345CDE974}"/>
                </a:ext>
              </a:extLst>
            </p:cNvPr>
            <p:cNvSpPr/>
            <p:nvPr/>
          </p:nvSpPr>
          <p:spPr>
            <a:xfrm rot="5400000">
              <a:off x="7352793" y="-1184114"/>
              <a:ext cx="1908355" cy="16895304"/>
            </a:xfrm>
            <a:custGeom>
              <a:avLst/>
              <a:gdLst>
                <a:gd name="connsiteX0" fmla="*/ 1048773 w 2097545"/>
                <a:gd name="connsiteY0" fmla="*/ 0 h 16895304"/>
                <a:gd name="connsiteX1" fmla="*/ 1048773 w 2097545"/>
                <a:gd name="connsiteY1" fmla="*/ 0 h 16895304"/>
                <a:gd name="connsiteX2" fmla="*/ 2097546 w 2097545"/>
                <a:gd name="connsiteY2" fmla="*/ 1048773 h 16895304"/>
                <a:gd name="connsiteX3" fmla="*/ 2097545 w 2097545"/>
                <a:gd name="connsiteY3" fmla="*/ 16895304 h 16895304"/>
                <a:gd name="connsiteX4" fmla="*/ 2097545 w 2097545"/>
                <a:gd name="connsiteY4" fmla="*/ 16895304 h 16895304"/>
                <a:gd name="connsiteX5" fmla="*/ 0 w 2097545"/>
                <a:gd name="connsiteY5" fmla="*/ 16895304 h 16895304"/>
                <a:gd name="connsiteX6" fmla="*/ 0 w 2097545"/>
                <a:gd name="connsiteY6" fmla="*/ 16895304 h 16895304"/>
                <a:gd name="connsiteX7" fmla="*/ 0 w 2097545"/>
                <a:gd name="connsiteY7" fmla="*/ 1048773 h 16895304"/>
                <a:gd name="connsiteX8" fmla="*/ 1048773 w 2097545"/>
                <a:gd name="connsiteY8" fmla="*/ 0 h 16895304"/>
                <a:gd name="connsiteX0" fmla="*/ 1048773 w 2097546"/>
                <a:gd name="connsiteY0" fmla="*/ 0 h 16895304"/>
                <a:gd name="connsiteX1" fmla="*/ 1048773 w 2097546"/>
                <a:gd name="connsiteY1" fmla="*/ 0 h 16895304"/>
                <a:gd name="connsiteX2" fmla="*/ 2097546 w 2097546"/>
                <a:gd name="connsiteY2" fmla="*/ 1048773 h 16895304"/>
                <a:gd name="connsiteX3" fmla="*/ 2097545 w 2097546"/>
                <a:gd name="connsiteY3" fmla="*/ 16895304 h 16895304"/>
                <a:gd name="connsiteX4" fmla="*/ 2097545 w 2097546"/>
                <a:gd name="connsiteY4" fmla="*/ 16895304 h 16895304"/>
                <a:gd name="connsiteX5" fmla="*/ 0 w 2097546"/>
                <a:gd name="connsiteY5" fmla="*/ 16895304 h 16895304"/>
                <a:gd name="connsiteX6" fmla="*/ 0 w 2097546"/>
                <a:gd name="connsiteY6" fmla="*/ 16895304 h 16895304"/>
                <a:gd name="connsiteX7" fmla="*/ 2399 w 2097546"/>
                <a:gd name="connsiteY7" fmla="*/ 15713614 h 16895304"/>
                <a:gd name="connsiteX8" fmla="*/ 0 w 2097546"/>
                <a:gd name="connsiteY8" fmla="*/ 1048773 h 16895304"/>
                <a:gd name="connsiteX9" fmla="*/ 1048773 w 2097546"/>
                <a:gd name="connsiteY9" fmla="*/ 0 h 16895304"/>
                <a:gd name="connsiteX0" fmla="*/ 1125752 w 2174525"/>
                <a:gd name="connsiteY0" fmla="*/ 0 h 16895304"/>
                <a:gd name="connsiteX1" fmla="*/ 1125752 w 2174525"/>
                <a:gd name="connsiteY1" fmla="*/ 0 h 16895304"/>
                <a:gd name="connsiteX2" fmla="*/ 2174525 w 2174525"/>
                <a:gd name="connsiteY2" fmla="*/ 1048773 h 16895304"/>
                <a:gd name="connsiteX3" fmla="*/ 2174524 w 2174525"/>
                <a:gd name="connsiteY3" fmla="*/ 16895304 h 16895304"/>
                <a:gd name="connsiteX4" fmla="*/ 2174524 w 2174525"/>
                <a:gd name="connsiteY4" fmla="*/ 16895304 h 16895304"/>
                <a:gd name="connsiteX5" fmla="*/ 76979 w 2174525"/>
                <a:gd name="connsiteY5" fmla="*/ 16895304 h 16895304"/>
                <a:gd name="connsiteX6" fmla="*/ 76979 w 2174525"/>
                <a:gd name="connsiteY6" fmla="*/ 16895304 h 16895304"/>
                <a:gd name="connsiteX7" fmla="*/ 79378 w 2174525"/>
                <a:gd name="connsiteY7" fmla="*/ 15713614 h 16895304"/>
                <a:gd name="connsiteX8" fmla="*/ 79378 w 2174525"/>
                <a:gd name="connsiteY8" fmla="*/ 14953958 h 16895304"/>
                <a:gd name="connsiteX9" fmla="*/ 76979 w 2174525"/>
                <a:gd name="connsiteY9" fmla="*/ 1048773 h 16895304"/>
                <a:gd name="connsiteX10" fmla="*/ 1125752 w 2174525"/>
                <a:gd name="connsiteY10" fmla="*/ 0 h 16895304"/>
                <a:gd name="connsiteX0" fmla="*/ 1147328 w 2196101"/>
                <a:gd name="connsiteY0" fmla="*/ 0 h 16895304"/>
                <a:gd name="connsiteX1" fmla="*/ 1147328 w 2196101"/>
                <a:gd name="connsiteY1" fmla="*/ 0 h 16895304"/>
                <a:gd name="connsiteX2" fmla="*/ 2196101 w 2196101"/>
                <a:gd name="connsiteY2" fmla="*/ 1048773 h 16895304"/>
                <a:gd name="connsiteX3" fmla="*/ 2196100 w 2196101"/>
                <a:gd name="connsiteY3" fmla="*/ 16895304 h 16895304"/>
                <a:gd name="connsiteX4" fmla="*/ 2196100 w 2196101"/>
                <a:gd name="connsiteY4" fmla="*/ 16895304 h 16895304"/>
                <a:gd name="connsiteX5" fmla="*/ 98555 w 2196101"/>
                <a:gd name="connsiteY5" fmla="*/ 16895304 h 16895304"/>
                <a:gd name="connsiteX6" fmla="*/ 98555 w 2196101"/>
                <a:gd name="connsiteY6" fmla="*/ 16895304 h 16895304"/>
                <a:gd name="connsiteX7" fmla="*/ 100954 w 2196101"/>
                <a:gd name="connsiteY7" fmla="*/ 15713614 h 16895304"/>
                <a:gd name="connsiteX8" fmla="*/ 100954 w 2196101"/>
                <a:gd name="connsiteY8" fmla="*/ 14953958 h 16895304"/>
                <a:gd name="connsiteX9" fmla="*/ 44683 w 2196101"/>
                <a:gd name="connsiteY9" fmla="*/ 11830931 h 16895304"/>
                <a:gd name="connsiteX10" fmla="*/ 98555 w 2196101"/>
                <a:gd name="connsiteY10" fmla="*/ 1048773 h 16895304"/>
                <a:gd name="connsiteX11" fmla="*/ 1147328 w 2196101"/>
                <a:gd name="connsiteY11" fmla="*/ 0 h 16895304"/>
                <a:gd name="connsiteX0" fmla="*/ 1145232 w 2194005"/>
                <a:gd name="connsiteY0" fmla="*/ 0 h 16895304"/>
                <a:gd name="connsiteX1" fmla="*/ 1145232 w 2194005"/>
                <a:gd name="connsiteY1" fmla="*/ 0 h 16895304"/>
                <a:gd name="connsiteX2" fmla="*/ 2194005 w 2194005"/>
                <a:gd name="connsiteY2" fmla="*/ 1048773 h 16895304"/>
                <a:gd name="connsiteX3" fmla="*/ 2194004 w 2194005"/>
                <a:gd name="connsiteY3" fmla="*/ 16895304 h 16895304"/>
                <a:gd name="connsiteX4" fmla="*/ 2194004 w 2194005"/>
                <a:gd name="connsiteY4" fmla="*/ 16895304 h 16895304"/>
                <a:gd name="connsiteX5" fmla="*/ 96459 w 2194005"/>
                <a:gd name="connsiteY5" fmla="*/ 16895304 h 16895304"/>
                <a:gd name="connsiteX6" fmla="*/ 96459 w 2194005"/>
                <a:gd name="connsiteY6" fmla="*/ 16895304 h 16895304"/>
                <a:gd name="connsiteX7" fmla="*/ 98858 w 2194005"/>
                <a:gd name="connsiteY7" fmla="*/ 15713614 h 16895304"/>
                <a:gd name="connsiteX8" fmla="*/ 98858 w 2194005"/>
                <a:gd name="connsiteY8" fmla="*/ 14953958 h 16895304"/>
                <a:gd name="connsiteX9" fmla="*/ 56655 w 2194005"/>
                <a:gd name="connsiteY9" fmla="*/ 12379571 h 16895304"/>
                <a:gd name="connsiteX10" fmla="*/ 42587 w 2194005"/>
                <a:gd name="connsiteY10" fmla="*/ 11830931 h 16895304"/>
                <a:gd name="connsiteX11" fmla="*/ 96459 w 2194005"/>
                <a:gd name="connsiteY11" fmla="*/ 1048773 h 16895304"/>
                <a:gd name="connsiteX12" fmla="*/ 1145232 w 2194005"/>
                <a:gd name="connsiteY12" fmla="*/ 0 h 16895304"/>
                <a:gd name="connsiteX0" fmla="*/ 98858 w 2194005"/>
                <a:gd name="connsiteY0" fmla="*/ 15713614 h 16895304"/>
                <a:gd name="connsiteX1" fmla="*/ 98858 w 2194005"/>
                <a:gd name="connsiteY1" fmla="*/ 14953958 h 16895304"/>
                <a:gd name="connsiteX2" fmla="*/ 56655 w 2194005"/>
                <a:gd name="connsiteY2" fmla="*/ 12379571 h 16895304"/>
                <a:gd name="connsiteX3" fmla="*/ 42587 w 2194005"/>
                <a:gd name="connsiteY3" fmla="*/ 11830931 h 16895304"/>
                <a:gd name="connsiteX4" fmla="*/ 96459 w 2194005"/>
                <a:gd name="connsiteY4" fmla="*/ 1048773 h 16895304"/>
                <a:gd name="connsiteX5" fmla="*/ 1145232 w 2194005"/>
                <a:gd name="connsiteY5" fmla="*/ 0 h 16895304"/>
                <a:gd name="connsiteX6" fmla="*/ 1145232 w 2194005"/>
                <a:gd name="connsiteY6" fmla="*/ 0 h 16895304"/>
                <a:gd name="connsiteX7" fmla="*/ 2194005 w 2194005"/>
                <a:gd name="connsiteY7" fmla="*/ 1048773 h 16895304"/>
                <a:gd name="connsiteX8" fmla="*/ 2194004 w 2194005"/>
                <a:gd name="connsiteY8" fmla="*/ 16895304 h 16895304"/>
                <a:gd name="connsiteX9" fmla="*/ 2194004 w 2194005"/>
                <a:gd name="connsiteY9" fmla="*/ 16895304 h 16895304"/>
                <a:gd name="connsiteX10" fmla="*/ 96459 w 2194005"/>
                <a:gd name="connsiteY10" fmla="*/ 16895304 h 16895304"/>
                <a:gd name="connsiteX11" fmla="*/ 96459 w 2194005"/>
                <a:gd name="connsiteY11" fmla="*/ 16895304 h 16895304"/>
                <a:gd name="connsiteX12" fmla="*/ 190298 w 2194005"/>
                <a:gd name="connsiteY12" fmla="*/ 15805054 h 16895304"/>
                <a:gd name="connsiteX0" fmla="*/ 98858 w 2194005"/>
                <a:gd name="connsiteY0" fmla="*/ 14953958 h 16895304"/>
                <a:gd name="connsiteX1" fmla="*/ 56655 w 2194005"/>
                <a:gd name="connsiteY1" fmla="*/ 12379571 h 16895304"/>
                <a:gd name="connsiteX2" fmla="*/ 42587 w 2194005"/>
                <a:gd name="connsiteY2" fmla="*/ 11830931 h 16895304"/>
                <a:gd name="connsiteX3" fmla="*/ 96459 w 2194005"/>
                <a:gd name="connsiteY3" fmla="*/ 1048773 h 16895304"/>
                <a:gd name="connsiteX4" fmla="*/ 1145232 w 2194005"/>
                <a:gd name="connsiteY4" fmla="*/ 0 h 16895304"/>
                <a:gd name="connsiteX5" fmla="*/ 1145232 w 2194005"/>
                <a:gd name="connsiteY5" fmla="*/ 0 h 16895304"/>
                <a:gd name="connsiteX6" fmla="*/ 2194005 w 2194005"/>
                <a:gd name="connsiteY6" fmla="*/ 1048773 h 16895304"/>
                <a:gd name="connsiteX7" fmla="*/ 2194004 w 2194005"/>
                <a:gd name="connsiteY7" fmla="*/ 16895304 h 16895304"/>
                <a:gd name="connsiteX8" fmla="*/ 2194004 w 2194005"/>
                <a:gd name="connsiteY8" fmla="*/ 16895304 h 16895304"/>
                <a:gd name="connsiteX9" fmla="*/ 96459 w 2194005"/>
                <a:gd name="connsiteY9" fmla="*/ 16895304 h 16895304"/>
                <a:gd name="connsiteX10" fmla="*/ 96459 w 2194005"/>
                <a:gd name="connsiteY10" fmla="*/ 16895304 h 16895304"/>
                <a:gd name="connsiteX11" fmla="*/ 190298 w 2194005"/>
                <a:gd name="connsiteY11" fmla="*/ 15805054 h 16895304"/>
                <a:gd name="connsiteX0" fmla="*/ 94938 w 2190085"/>
                <a:gd name="connsiteY0" fmla="*/ 14953958 h 16895304"/>
                <a:gd name="connsiteX1" fmla="*/ 52735 w 2190085"/>
                <a:gd name="connsiteY1" fmla="*/ 12379571 h 16895304"/>
                <a:gd name="connsiteX2" fmla="*/ 92539 w 2190085"/>
                <a:gd name="connsiteY2" fmla="*/ 1048773 h 16895304"/>
                <a:gd name="connsiteX3" fmla="*/ 1141312 w 2190085"/>
                <a:gd name="connsiteY3" fmla="*/ 0 h 16895304"/>
                <a:gd name="connsiteX4" fmla="*/ 1141312 w 2190085"/>
                <a:gd name="connsiteY4" fmla="*/ 0 h 16895304"/>
                <a:gd name="connsiteX5" fmla="*/ 2190085 w 2190085"/>
                <a:gd name="connsiteY5" fmla="*/ 1048773 h 16895304"/>
                <a:gd name="connsiteX6" fmla="*/ 2190084 w 2190085"/>
                <a:gd name="connsiteY6" fmla="*/ 16895304 h 16895304"/>
                <a:gd name="connsiteX7" fmla="*/ 2190084 w 2190085"/>
                <a:gd name="connsiteY7" fmla="*/ 16895304 h 16895304"/>
                <a:gd name="connsiteX8" fmla="*/ 92539 w 2190085"/>
                <a:gd name="connsiteY8" fmla="*/ 16895304 h 16895304"/>
                <a:gd name="connsiteX9" fmla="*/ 92539 w 2190085"/>
                <a:gd name="connsiteY9" fmla="*/ 16895304 h 16895304"/>
                <a:gd name="connsiteX10" fmla="*/ 186378 w 2190085"/>
                <a:gd name="connsiteY10" fmla="*/ 15805054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190297 w 2194004"/>
                <a:gd name="connsiteY11" fmla="*/ 15805054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190297 w 2194004"/>
                <a:gd name="connsiteY11" fmla="*/ 15805054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56654 w 2194004"/>
                <a:gd name="connsiteY1" fmla="*/ 12379571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70722 w 2194004"/>
                <a:gd name="connsiteY1" fmla="*/ 12506180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70722 w 2194004"/>
                <a:gd name="connsiteY1" fmla="*/ 12506180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98857 w 2194004"/>
                <a:gd name="connsiteY0" fmla="*/ 14953958 h 16895304"/>
                <a:gd name="connsiteX1" fmla="*/ 70722 w 2194004"/>
                <a:gd name="connsiteY1" fmla="*/ 12506180 h 16895304"/>
                <a:gd name="connsiteX2" fmla="*/ 42586 w 2194004"/>
                <a:gd name="connsiteY2" fmla="*/ 11816863 h 16895304"/>
                <a:gd name="connsiteX3" fmla="*/ 96458 w 2194004"/>
                <a:gd name="connsiteY3" fmla="*/ 1048773 h 16895304"/>
                <a:gd name="connsiteX4" fmla="*/ 1145231 w 2194004"/>
                <a:gd name="connsiteY4" fmla="*/ 0 h 16895304"/>
                <a:gd name="connsiteX5" fmla="*/ 1145231 w 2194004"/>
                <a:gd name="connsiteY5" fmla="*/ 0 h 16895304"/>
                <a:gd name="connsiteX6" fmla="*/ 2194004 w 2194004"/>
                <a:gd name="connsiteY6" fmla="*/ 1048773 h 16895304"/>
                <a:gd name="connsiteX7" fmla="*/ 2194003 w 2194004"/>
                <a:gd name="connsiteY7" fmla="*/ 16895304 h 16895304"/>
                <a:gd name="connsiteX8" fmla="*/ 2194003 w 2194004"/>
                <a:gd name="connsiteY8" fmla="*/ 16895304 h 16895304"/>
                <a:gd name="connsiteX9" fmla="*/ 96458 w 2194004"/>
                <a:gd name="connsiteY9" fmla="*/ 16895304 h 16895304"/>
                <a:gd name="connsiteX10" fmla="*/ 96458 w 2194004"/>
                <a:gd name="connsiteY10" fmla="*/ 16895304 h 16895304"/>
                <a:gd name="connsiteX11" fmla="*/ 91824 w 2194004"/>
                <a:gd name="connsiteY11" fmla="*/ 15776918 h 16895304"/>
                <a:gd name="connsiteX0" fmla="*/ 337897 w 2433044"/>
                <a:gd name="connsiteY0" fmla="*/ 14953958 h 16895304"/>
                <a:gd name="connsiteX1" fmla="*/ 273 w 2433044"/>
                <a:gd name="connsiteY1" fmla="*/ 12787534 h 16895304"/>
                <a:gd name="connsiteX2" fmla="*/ 281626 w 2433044"/>
                <a:gd name="connsiteY2" fmla="*/ 11816863 h 16895304"/>
                <a:gd name="connsiteX3" fmla="*/ 335498 w 2433044"/>
                <a:gd name="connsiteY3" fmla="*/ 1048773 h 16895304"/>
                <a:gd name="connsiteX4" fmla="*/ 1384271 w 2433044"/>
                <a:gd name="connsiteY4" fmla="*/ 0 h 16895304"/>
                <a:gd name="connsiteX5" fmla="*/ 1384271 w 2433044"/>
                <a:gd name="connsiteY5" fmla="*/ 0 h 16895304"/>
                <a:gd name="connsiteX6" fmla="*/ 2433044 w 2433044"/>
                <a:gd name="connsiteY6" fmla="*/ 1048773 h 16895304"/>
                <a:gd name="connsiteX7" fmla="*/ 2433043 w 2433044"/>
                <a:gd name="connsiteY7" fmla="*/ 16895304 h 16895304"/>
                <a:gd name="connsiteX8" fmla="*/ 2433043 w 2433044"/>
                <a:gd name="connsiteY8" fmla="*/ 16895304 h 16895304"/>
                <a:gd name="connsiteX9" fmla="*/ 335498 w 2433044"/>
                <a:gd name="connsiteY9" fmla="*/ 16895304 h 16895304"/>
                <a:gd name="connsiteX10" fmla="*/ 335498 w 2433044"/>
                <a:gd name="connsiteY10" fmla="*/ 16895304 h 16895304"/>
                <a:gd name="connsiteX11" fmla="*/ 330864 w 2433044"/>
                <a:gd name="connsiteY11" fmla="*/ 15776918 h 16895304"/>
                <a:gd name="connsiteX0" fmla="*/ 100955 w 2196102"/>
                <a:gd name="connsiteY0" fmla="*/ 14953958 h 16895304"/>
                <a:gd name="connsiteX1" fmla="*/ 44684 w 2196102"/>
                <a:gd name="connsiteY1" fmla="*/ 11816863 h 16895304"/>
                <a:gd name="connsiteX2" fmla="*/ 98556 w 2196102"/>
                <a:gd name="connsiteY2" fmla="*/ 1048773 h 16895304"/>
                <a:gd name="connsiteX3" fmla="*/ 1147329 w 2196102"/>
                <a:gd name="connsiteY3" fmla="*/ 0 h 16895304"/>
                <a:gd name="connsiteX4" fmla="*/ 1147329 w 2196102"/>
                <a:gd name="connsiteY4" fmla="*/ 0 h 16895304"/>
                <a:gd name="connsiteX5" fmla="*/ 2196102 w 2196102"/>
                <a:gd name="connsiteY5" fmla="*/ 1048773 h 16895304"/>
                <a:gd name="connsiteX6" fmla="*/ 2196101 w 2196102"/>
                <a:gd name="connsiteY6" fmla="*/ 16895304 h 16895304"/>
                <a:gd name="connsiteX7" fmla="*/ 2196101 w 2196102"/>
                <a:gd name="connsiteY7" fmla="*/ 16895304 h 16895304"/>
                <a:gd name="connsiteX8" fmla="*/ 98556 w 2196102"/>
                <a:gd name="connsiteY8" fmla="*/ 16895304 h 16895304"/>
                <a:gd name="connsiteX9" fmla="*/ 98556 w 2196102"/>
                <a:gd name="connsiteY9" fmla="*/ 16895304 h 16895304"/>
                <a:gd name="connsiteX10" fmla="*/ 93922 w 2196102"/>
                <a:gd name="connsiteY10" fmla="*/ 15776918 h 16895304"/>
                <a:gd name="connsiteX0" fmla="*/ 100955 w 2196102"/>
                <a:gd name="connsiteY0" fmla="*/ 14953958 h 16895304"/>
                <a:gd name="connsiteX1" fmla="*/ 44684 w 2196102"/>
                <a:gd name="connsiteY1" fmla="*/ 11816863 h 16895304"/>
                <a:gd name="connsiteX2" fmla="*/ 98556 w 2196102"/>
                <a:gd name="connsiteY2" fmla="*/ 1048773 h 16895304"/>
                <a:gd name="connsiteX3" fmla="*/ 1147329 w 2196102"/>
                <a:gd name="connsiteY3" fmla="*/ 0 h 16895304"/>
                <a:gd name="connsiteX4" fmla="*/ 1147329 w 2196102"/>
                <a:gd name="connsiteY4" fmla="*/ 0 h 16895304"/>
                <a:gd name="connsiteX5" fmla="*/ 2196102 w 2196102"/>
                <a:gd name="connsiteY5" fmla="*/ 1048773 h 16895304"/>
                <a:gd name="connsiteX6" fmla="*/ 2196101 w 2196102"/>
                <a:gd name="connsiteY6" fmla="*/ 16895304 h 16895304"/>
                <a:gd name="connsiteX7" fmla="*/ 2196101 w 2196102"/>
                <a:gd name="connsiteY7" fmla="*/ 16895304 h 16895304"/>
                <a:gd name="connsiteX8" fmla="*/ 98556 w 2196102"/>
                <a:gd name="connsiteY8" fmla="*/ 16895304 h 16895304"/>
                <a:gd name="connsiteX9" fmla="*/ 98556 w 2196102"/>
                <a:gd name="connsiteY9" fmla="*/ 16895304 h 16895304"/>
                <a:gd name="connsiteX10" fmla="*/ 93922 w 2196102"/>
                <a:gd name="connsiteY10" fmla="*/ 15776918 h 16895304"/>
                <a:gd name="connsiteX0" fmla="*/ 79401 w 2174548"/>
                <a:gd name="connsiteY0" fmla="*/ 14953958 h 16895304"/>
                <a:gd name="connsiteX1" fmla="*/ 77002 w 2174548"/>
                <a:gd name="connsiteY1" fmla="*/ 1048773 h 16895304"/>
                <a:gd name="connsiteX2" fmla="*/ 1125775 w 2174548"/>
                <a:gd name="connsiteY2" fmla="*/ 0 h 16895304"/>
                <a:gd name="connsiteX3" fmla="*/ 1125775 w 2174548"/>
                <a:gd name="connsiteY3" fmla="*/ 0 h 16895304"/>
                <a:gd name="connsiteX4" fmla="*/ 2174548 w 2174548"/>
                <a:gd name="connsiteY4" fmla="*/ 1048773 h 16895304"/>
                <a:gd name="connsiteX5" fmla="*/ 2174547 w 2174548"/>
                <a:gd name="connsiteY5" fmla="*/ 16895304 h 16895304"/>
                <a:gd name="connsiteX6" fmla="*/ 2174547 w 2174548"/>
                <a:gd name="connsiteY6" fmla="*/ 16895304 h 16895304"/>
                <a:gd name="connsiteX7" fmla="*/ 77002 w 2174548"/>
                <a:gd name="connsiteY7" fmla="*/ 16895304 h 16895304"/>
                <a:gd name="connsiteX8" fmla="*/ 77002 w 2174548"/>
                <a:gd name="connsiteY8" fmla="*/ 16895304 h 16895304"/>
                <a:gd name="connsiteX9" fmla="*/ 72368 w 2174548"/>
                <a:gd name="connsiteY9" fmla="*/ 15776918 h 16895304"/>
                <a:gd name="connsiteX0" fmla="*/ 7033 w 2102180"/>
                <a:gd name="connsiteY0" fmla="*/ 14953958 h 16895304"/>
                <a:gd name="connsiteX1" fmla="*/ 4634 w 2102180"/>
                <a:gd name="connsiteY1" fmla="*/ 1048773 h 16895304"/>
                <a:gd name="connsiteX2" fmla="*/ 1053407 w 2102180"/>
                <a:gd name="connsiteY2" fmla="*/ 0 h 16895304"/>
                <a:gd name="connsiteX3" fmla="*/ 1053407 w 2102180"/>
                <a:gd name="connsiteY3" fmla="*/ 0 h 16895304"/>
                <a:gd name="connsiteX4" fmla="*/ 2102180 w 2102180"/>
                <a:gd name="connsiteY4" fmla="*/ 1048773 h 16895304"/>
                <a:gd name="connsiteX5" fmla="*/ 2102179 w 2102180"/>
                <a:gd name="connsiteY5" fmla="*/ 16895304 h 16895304"/>
                <a:gd name="connsiteX6" fmla="*/ 2102179 w 2102180"/>
                <a:gd name="connsiteY6" fmla="*/ 16895304 h 16895304"/>
                <a:gd name="connsiteX7" fmla="*/ 4634 w 2102180"/>
                <a:gd name="connsiteY7" fmla="*/ 16895304 h 16895304"/>
                <a:gd name="connsiteX8" fmla="*/ 4634 w 2102180"/>
                <a:gd name="connsiteY8" fmla="*/ 16895304 h 16895304"/>
                <a:gd name="connsiteX9" fmla="*/ 0 w 2102180"/>
                <a:gd name="connsiteY9" fmla="*/ 15776918 h 16895304"/>
                <a:gd name="connsiteX0" fmla="*/ 7033 w 2102180"/>
                <a:gd name="connsiteY0" fmla="*/ 11802795 h 16895304"/>
                <a:gd name="connsiteX1" fmla="*/ 4634 w 2102180"/>
                <a:gd name="connsiteY1" fmla="*/ 1048773 h 16895304"/>
                <a:gd name="connsiteX2" fmla="*/ 1053407 w 2102180"/>
                <a:gd name="connsiteY2" fmla="*/ 0 h 16895304"/>
                <a:gd name="connsiteX3" fmla="*/ 1053407 w 2102180"/>
                <a:gd name="connsiteY3" fmla="*/ 0 h 16895304"/>
                <a:gd name="connsiteX4" fmla="*/ 2102180 w 2102180"/>
                <a:gd name="connsiteY4" fmla="*/ 1048773 h 16895304"/>
                <a:gd name="connsiteX5" fmla="*/ 2102179 w 2102180"/>
                <a:gd name="connsiteY5" fmla="*/ 16895304 h 16895304"/>
                <a:gd name="connsiteX6" fmla="*/ 2102179 w 2102180"/>
                <a:gd name="connsiteY6" fmla="*/ 16895304 h 16895304"/>
                <a:gd name="connsiteX7" fmla="*/ 4634 w 2102180"/>
                <a:gd name="connsiteY7" fmla="*/ 16895304 h 16895304"/>
                <a:gd name="connsiteX8" fmla="*/ 4634 w 2102180"/>
                <a:gd name="connsiteY8" fmla="*/ 16895304 h 16895304"/>
                <a:gd name="connsiteX9" fmla="*/ 0 w 2102180"/>
                <a:gd name="connsiteY9" fmla="*/ 15776918 h 1689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180" h="16895304">
                  <a:moveTo>
                    <a:pt x="7033" y="11802795"/>
                  </a:moveTo>
                  <a:cubicBezTo>
                    <a:pt x="6533" y="8905882"/>
                    <a:pt x="-950" y="1951450"/>
                    <a:pt x="4634" y="1048773"/>
                  </a:cubicBezTo>
                  <a:cubicBezTo>
                    <a:pt x="4634" y="469552"/>
                    <a:pt x="474186" y="0"/>
                    <a:pt x="1053407" y="0"/>
                  </a:cubicBezTo>
                  <a:lnTo>
                    <a:pt x="1053407" y="0"/>
                  </a:lnTo>
                  <a:cubicBezTo>
                    <a:pt x="1632628" y="0"/>
                    <a:pt x="2102180" y="469552"/>
                    <a:pt x="2102180" y="1048773"/>
                  </a:cubicBezTo>
                  <a:cubicBezTo>
                    <a:pt x="2102180" y="6330950"/>
                    <a:pt x="2102179" y="11613127"/>
                    <a:pt x="2102179" y="16895304"/>
                  </a:cubicBezTo>
                  <a:lnTo>
                    <a:pt x="2102179" y="16895304"/>
                  </a:lnTo>
                  <a:lnTo>
                    <a:pt x="4634" y="16895304"/>
                  </a:lnTo>
                  <a:lnTo>
                    <a:pt x="4634" y="16895304"/>
                  </a:lnTo>
                  <a:cubicBezTo>
                    <a:pt x="5434" y="16501407"/>
                    <a:pt x="6234" y="16037171"/>
                    <a:pt x="0" y="15776918"/>
                  </a:cubicBezTo>
                </a:path>
              </a:pathLst>
            </a:custGeom>
            <a:noFill/>
            <a:ln w="19050">
              <a:solidFill>
                <a:srgbClr val="39B9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0" name="Conector recto 79">
              <a:extLst>
                <a:ext uri="{FF2B5EF4-FFF2-40B4-BE49-F238E27FC236}">
                  <a16:creationId xmlns:a16="http://schemas.microsoft.com/office/drawing/2014/main" id="{C4EF6518-E2FF-07FB-BD16-E126EAF6B74B}"/>
                </a:ext>
              </a:extLst>
            </p:cNvPr>
            <p:cNvCxnSpPr>
              <a:cxnSpLocks/>
            </p:cNvCxnSpPr>
            <p:nvPr/>
          </p:nvCxnSpPr>
          <p:spPr>
            <a:xfrm>
              <a:off x="1788830" y="6309360"/>
              <a:ext cx="2333004" cy="0"/>
            </a:xfrm>
            <a:prstGeom prst="line">
              <a:avLst/>
            </a:prstGeom>
            <a:ln w="19050">
              <a:solidFill>
                <a:srgbClr val="39B995"/>
              </a:solidFill>
            </a:ln>
          </p:spPr>
          <p:style>
            <a:lnRef idx="1">
              <a:schemeClr val="accent1"/>
            </a:lnRef>
            <a:fillRef idx="0">
              <a:schemeClr val="accent1"/>
            </a:fillRef>
            <a:effectRef idx="0">
              <a:schemeClr val="accent1"/>
            </a:effectRef>
            <a:fontRef idx="minor">
              <a:schemeClr val="tx1"/>
            </a:fontRef>
          </p:style>
        </p:cxnSp>
      </p:grpSp>
      <p:grpSp>
        <p:nvGrpSpPr>
          <p:cNvPr id="9" name="Grupo 8">
            <a:extLst>
              <a:ext uri="{FF2B5EF4-FFF2-40B4-BE49-F238E27FC236}">
                <a16:creationId xmlns:a16="http://schemas.microsoft.com/office/drawing/2014/main" id="{E11412D0-3FEB-CDE4-E631-7CA12CCF4170}"/>
              </a:ext>
            </a:extLst>
          </p:cNvPr>
          <p:cNvGrpSpPr/>
          <p:nvPr/>
        </p:nvGrpSpPr>
        <p:grpSpPr>
          <a:xfrm>
            <a:off x="2851929" y="3479666"/>
            <a:ext cx="3434100" cy="2223311"/>
            <a:chOff x="2851929" y="3479666"/>
            <a:chExt cx="3434100" cy="2223311"/>
          </a:xfrm>
        </p:grpSpPr>
        <p:pic>
          <p:nvPicPr>
            <p:cNvPr id="12" name="Gráfico 11">
              <a:extLst>
                <a:ext uri="{FF2B5EF4-FFF2-40B4-BE49-F238E27FC236}">
                  <a16:creationId xmlns:a16="http://schemas.microsoft.com/office/drawing/2014/main" id="{AD5C4C51-AEB1-7163-31EE-D6F6ADC448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7094" y="3479666"/>
              <a:ext cx="2102436" cy="1644799"/>
            </a:xfrm>
            <a:prstGeom prst="rect">
              <a:avLst/>
            </a:prstGeom>
          </p:spPr>
        </p:pic>
        <p:sp>
          <p:nvSpPr>
            <p:cNvPr id="82" name="Google Shape;133;p5">
              <a:extLst>
                <a:ext uri="{FF2B5EF4-FFF2-40B4-BE49-F238E27FC236}">
                  <a16:creationId xmlns:a16="http://schemas.microsoft.com/office/drawing/2014/main" id="{76CF96A1-4DCF-128C-3126-BA2D1FE455D3}"/>
                </a:ext>
              </a:extLst>
            </p:cNvPr>
            <p:cNvSpPr txBox="1"/>
            <p:nvPr/>
          </p:nvSpPr>
          <p:spPr>
            <a:xfrm>
              <a:off x="2851929" y="5210565"/>
              <a:ext cx="3434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Calibri"/>
                  <a:sym typeface="Calibri"/>
                </a:rPr>
                <a:t>Videos </a:t>
              </a:r>
              <a:r>
                <a:rPr lang="en-US" sz="2000" b="1" dirty="0" err="1">
                  <a:solidFill>
                    <a:srgbClr val="80C7D4"/>
                  </a:solidFill>
                  <a:latin typeface="Verdana" panose="020B0604030504040204" pitchFamily="34" charset="0"/>
                  <a:ea typeface="Verdana" panose="020B0604030504040204" pitchFamily="34" charset="0"/>
                  <a:cs typeface="Calibri"/>
                  <a:sym typeface="Calibri"/>
                </a:rPr>
                <a:t>explicativos</a:t>
              </a:r>
              <a:endParaRPr sz="2000" b="1" dirty="0">
                <a:solidFill>
                  <a:srgbClr val="80C7D4"/>
                </a:solidFill>
                <a:latin typeface="Verdana" panose="020B0604030504040204" pitchFamily="34" charset="0"/>
                <a:ea typeface="Verdana" panose="020B0604030504040204" pitchFamily="34" charset="0"/>
                <a:cs typeface="Calibri"/>
                <a:sym typeface="Calibri"/>
              </a:endParaRPr>
            </a:p>
          </p:txBody>
        </p:sp>
      </p:grpSp>
      <p:grpSp>
        <p:nvGrpSpPr>
          <p:cNvPr id="10" name="Grupo 9">
            <a:extLst>
              <a:ext uri="{FF2B5EF4-FFF2-40B4-BE49-F238E27FC236}">
                <a16:creationId xmlns:a16="http://schemas.microsoft.com/office/drawing/2014/main" id="{6FB808F7-8BA5-C698-9B9D-CD35BCB0CDA3}"/>
              </a:ext>
            </a:extLst>
          </p:cNvPr>
          <p:cNvGrpSpPr/>
          <p:nvPr/>
        </p:nvGrpSpPr>
        <p:grpSpPr>
          <a:xfrm>
            <a:off x="7158600" y="3429000"/>
            <a:ext cx="3970800" cy="2273977"/>
            <a:chOff x="7158600" y="3429000"/>
            <a:chExt cx="3970800" cy="2273977"/>
          </a:xfrm>
        </p:grpSpPr>
        <p:pic>
          <p:nvPicPr>
            <p:cNvPr id="14" name="Gráfico 13">
              <a:extLst>
                <a:ext uri="{FF2B5EF4-FFF2-40B4-BE49-F238E27FC236}">
                  <a16:creationId xmlns:a16="http://schemas.microsoft.com/office/drawing/2014/main" id="{975A5EB7-D4C0-ACA7-9DFE-04F37C7750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8722" y="3429000"/>
              <a:ext cx="1290555" cy="1786585"/>
            </a:xfrm>
            <a:prstGeom prst="rect">
              <a:avLst/>
            </a:prstGeom>
          </p:spPr>
        </p:pic>
        <p:sp>
          <p:nvSpPr>
            <p:cNvPr id="83" name="Google Shape;134;p5">
              <a:extLst>
                <a:ext uri="{FF2B5EF4-FFF2-40B4-BE49-F238E27FC236}">
                  <a16:creationId xmlns:a16="http://schemas.microsoft.com/office/drawing/2014/main" id="{4D20181F-97B6-4819-EF7B-E96AADC96C80}"/>
                </a:ext>
              </a:extLst>
            </p:cNvPr>
            <p:cNvSpPr txBox="1"/>
            <p:nvPr/>
          </p:nvSpPr>
          <p:spPr>
            <a:xfrm>
              <a:off x="7158600" y="5210565"/>
              <a:ext cx="39708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err="1">
                  <a:solidFill>
                    <a:srgbClr val="80C7D4"/>
                  </a:solidFill>
                  <a:latin typeface="Verdana" panose="020B0604030504040204" pitchFamily="34" charset="0"/>
                  <a:ea typeface="Verdana" panose="020B0604030504040204" pitchFamily="34" charset="0"/>
                  <a:cs typeface="Calibri"/>
                  <a:sym typeface="Calibri"/>
                </a:rPr>
                <a:t>Infografías</a:t>
              </a:r>
              <a:endParaRPr sz="2000" b="1" dirty="0">
                <a:solidFill>
                  <a:srgbClr val="80C7D4"/>
                </a:solidFill>
                <a:latin typeface="Verdana" panose="020B0604030504040204" pitchFamily="34" charset="0"/>
                <a:ea typeface="Verdana" panose="020B0604030504040204" pitchFamily="34" charset="0"/>
                <a:cs typeface="Calibri"/>
                <a:sym typeface="Calibri"/>
              </a:endParaRPr>
            </a:p>
          </p:txBody>
        </p:sp>
      </p:grpSp>
      <p:grpSp>
        <p:nvGrpSpPr>
          <p:cNvPr id="11" name="Grupo 10">
            <a:extLst>
              <a:ext uri="{FF2B5EF4-FFF2-40B4-BE49-F238E27FC236}">
                <a16:creationId xmlns:a16="http://schemas.microsoft.com/office/drawing/2014/main" id="{A6E9AF3A-E1B7-1AB6-A259-B2CF9B141477}"/>
              </a:ext>
            </a:extLst>
          </p:cNvPr>
          <p:cNvGrpSpPr/>
          <p:nvPr/>
        </p:nvGrpSpPr>
        <p:grpSpPr>
          <a:xfrm>
            <a:off x="11863313" y="3438685"/>
            <a:ext cx="3434100" cy="2264292"/>
            <a:chOff x="11863313" y="3438685"/>
            <a:chExt cx="3434100" cy="2264292"/>
          </a:xfrm>
        </p:grpSpPr>
        <p:sp>
          <p:nvSpPr>
            <p:cNvPr id="24" name="Forma libre: forma 23">
              <a:extLst>
                <a:ext uri="{FF2B5EF4-FFF2-40B4-BE49-F238E27FC236}">
                  <a16:creationId xmlns:a16="http://schemas.microsoft.com/office/drawing/2014/main" id="{E918158D-7958-D83C-DA24-51A3A518FB36}"/>
                </a:ext>
              </a:extLst>
            </p:cNvPr>
            <p:cNvSpPr/>
            <p:nvPr/>
          </p:nvSpPr>
          <p:spPr>
            <a:xfrm flipV="1">
              <a:off x="12719423" y="3974989"/>
              <a:ext cx="1512598" cy="1252132"/>
            </a:xfrm>
            <a:custGeom>
              <a:avLst/>
              <a:gdLst>
                <a:gd name="connsiteX0" fmla="*/ 675790 w 971174"/>
                <a:gd name="connsiteY0" fmla="*/ 411846 h 426098"/>
                <a:gd name="connsiteX1" fmla="*/ 645559 w 971174"/>
                <a:gd name="connsiteY1" fmla="*/ 379279 h 426098"/>
                <a:gd name="connsiteX2" fmla="*/ 645728 w 971174"/>
                <a:gd name="connsiteY2" fmla="*/ 360051 h 426098"/>
                <a:gd name="connsiteX3" fmla="*/ 553579 w 971174"/>
                <a:gd name="connsiteY3" fmla="*/ 426098 h 426098"/>
                <a:gd name="connsiteX4" fmla="*/ 120427 w 971174"/>
                <a:gd name="connsiteY4" fmla="*/ 335744 h 426098"/>
                <a:gd name="connsiteX5" fmla="*/ 7493 w 971174"/>
                <a:gd name="connsiteY5" fmla="*/ 233304 h 426098"/>
                <a:gd name="connsiteX6" fmla="*/ 6545 w 971174"/>
                <a:gd name="connsiteY6" fmla="*/ 218815 h 426098"/>
                <a:gd name="connsiteX7" fmla="*/ 4818 w 971174"/>
                <a:gd name="connsiteY7" fmla="*/ 192748 h 426098"/>
                <a:gd name="connsiteX8" fmla="*/ 14500 w 971174"/>
                <a:gd name="connsiteY8" fmla="*/ 157303 h 426098"/>
                <a:gd name="connsiteX9" fmla="*/ 94089 w 971174"/>
                <a:gd name="connsiteY9" fmla="*/ 88277 h 426098"/>
                <a:gd name="connsiteX10" fmla="*/ 191011 w 971174"/>
                <a:gd name="connsiteY10" fmla="*/ 46502 h 426098"/>
                <a:gd name="connsiteX11" fmla="*/ 292199 w 971174"/>
                <a:gd name="connsiteY11" fmla="*/ 21450 h 426098"/>
                <a:gd name="connsiteX12" fmla="*/ 388917 w 971174"/>
                <a:gd name="connsiteY12" fmla="*/ 10143 h 426098"/>
                <a:gd name="connsiteX13" fmla="*/ 465290 w 971174"/>
                <a:gd name="connsiteY13" fmla="*/ 2222 h 426098"/>
                <a:gd name="connsiteX14" fmla="*/ 493388 w 971174"/>
                <a:gd name="connsiteY14" fmla="*/ 394 h 426098"/>
                <a:gd name="connsiteX15" fmla="*/ 685776 w 971174"/>
                <a:gd name="connsiteY15" fmla="*/ 21687 h 426098"/>
                <a:gd name="connsiteX16" fmla="*/ 909648 w 971174"/>
                <a:gd name="connsiteY16" fmla="*/ 119557 h 426098"/>
                <a:gd name="connsiteX17" fmla="*/ 967097 w 971174"/>
                <a:gd name="connsiteY17" fmla="*/ 185131 h 426098"/>
                <a:gd name="connsiteX18" fmla="*/ 970956 w 971174"/>
                <a:gd name="connsiteY18" fmla="*/ 193865 h 426098"/>
                <a:gd name="connsiteX19" fmla="*/ 937272 w 971174"/>
                <a:gd name="connsiteY19" fmla="*/ 283407 h 426098"/>
                <a:gd name="connsiteX20" fmla="*/ 869498 w 971174"/>
                <a:gd name="connsiteY20" fmla="*/ 348371 h 426098"/>
                <a:gd name="connsiteX21" fmla="*/ 759475 w 971174"/>
                <a:gd name="connsiteY21" fmla="*/ 390011 h 426098"/>
                <a:gd name="connsiteX22" fmla="*/ 675756 w 971174"/>
                <a:gd name="connsiteY22" fmla="*/ 411778 h 426098"/>
                <a:gd name="connsiteX23" fmla="*/ 490375 w 971174"/>
                <a:gd name="connsiteY23" fmla="*/ 81845 h 426098"/>
                <a:gd name="connsiteX24" fmla="*/ 411802 w 971174"/>
                <a:gd name="connsiteY24" fmla="*/ 90139 h 426098"/>
                <a:gd name="connsiteX25" fmla="*/ 340236 w 971174"/>
                <a:gd name="connsiteY25" fmla="*/ 109435 h 426098"/>
                <a:gd name="connsiteX26" fmla="*/ 278962 w 971174"/>
                <a:gd name="connsiteY26" fmla="*/ 133132 h 426098"/>
                <a:gd name="connsiteX27" fmla="*/ 221614 w 971174"/>
                <a:gd name="connsiteY27" fmla="*/ 171386 h 426098"/>
                <a:gd name="connsiteX28" fmla="*/ 306451 w 971174"/>
                <a:gd name="connsiteY28" fmla="*/ 292378 h 426098"/>
                <a:gd name="connsiteX29" fmla="*/ 443489 w 971174"/>
                <a:gd name="connsiteY29" fmla="*/ 326062 h 426098"/>
                <a:gd name="connsiteX30" fmla="*/ 572233 w 971174"/>
                <a:gd name="connsiteY30" fmla="*/ 332054 h 426098"/>
                <a:gd name="connsiteX31" fmla="*/ 692209 w 971174"/>
                <a:gd name="connsiteY31" fmla="*/ 304870 h 426098"/>
                <a:gd name="connsiteX32" fmla="*/ 784560 w 971174"/>
                <a:gd name="connsiteY32" fmla="*/ 243528 h 426098"/>
                <a:gd name="connsiteX33" fmla="*/ 800810 w 971174"/>
                <a:gd name="connsiteY33" fmla="*/ 199518 h 426098"/>
                <a:gd name="connsiteX34" fmla="*/ 718411 w 971174"/>
                <a:gd name="connsiteY34" fmla="*/ 110383 h 426098"/>
                <a:gd name="connsiteX35" fmla="*/ 775386 w 971174"/>
                <a:gd name="connsiteY35" fmla="*/ 103578 h 426098"/>
                <a:gd name="connsiteX36" fmla="*/ 721729 w 971174"/>
                <a:gd name="connsiteY36" fmla="*/ 97383 h 426098"/>
                <a:gd name="connsiteX37" fmla="*/ 663975 w 971174"/>
                <a:gd name="connsiteY37" fmla="*/ 95589 h 426098"/>
                <a:gd name="connsiteX38" fmla="*/ 630663 w 971174"/>
                <a:gd name="connsiteY38" fmla="*/ 92915 h 426098"/>
                <a:gd name="connsiteX39" fmla="*/ 490409 w 971174"/>
                <a:gd name="connsiteY39" fmla="*/ 81912 h 426098"/>
                <a:gd name="connsiteX40" fmla="*/ 814791 w 971174"/>
                <a:gd name="connsiteY40" fmla="*/ 129984 h 426098"/>
                <a:gd name="connsiteX41" fmla="*/ 808664 w 971174"/>
                <a:gd name="connsiteY41" fmla="*/ 135773 h 426098"/>
                <a:gd name="connsiteX42" fmla="*/ 859071 w 971174"/>
                <a:gd name="connsiteY42" fmla="*/ 149145 h 426098"/>
                <a:gd name="connsiteX43" fmla="*/ 908734 w 971174"/>
                <a:gd name="connsiteY43" fmla="*/ 135265 h 426098"/>
                <a:gd name="connsiteX44" fmla="*/ 814757 w 971174"/>
                <a:gd name="connsiteY44" fmla="*/ 129984 h 426098"/>
                <a:gd name="connsiteX45" fmla="*/ 286680 w 971174"/>
                <a:gd name="connsiteY45" fmla="*/ 81032 h 426098"/>
                <a:gd name="connsiteX46" fmla="*/ 323107 w 971174"/>
                <a:gd name="connsiteY46" fmla="*/ 54220 h 426098"/>
                <a:gd name="connsiteX47" fmla="*/ 268095 w 971174"/>
                <a:gd name="connsiteY47" fmla="*/ 64376 h 426098"/>
                <a:gd name="connsiteX48" fmla="*/ 286680 w 971174"/>
                <a:gd name="connsiteY48" fmla="*/ 81032 h 4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71174" h="426098">
                  <a:moveTo>
                    <a:pt x="675790" y="411846"/>
                  </a:moveTo>
                  <a:cubicBezTo>
                    <a:pt x="640447" y="404161"/>
                    <a:pt x="627989" y="394953"/>
                    <a:pt x="645559" y="379279"/>
                  </a:cubicBezTo>
                  <a:cubicBezTo>
                    <a:pt x="651111" y="374303"/>
                    <a:pt x="645999" y="367430"/>
                    <a:pt x="645728" y="360051"/>
                  </a:cubicBezTo>
                  <a:cubicBezTo>
                    <a:pt x="593279" y="384313"/>
                    <a:pt x="562561" y="406328"/>
                    <a:pt x="553579" y="426098"/>
                  </a:cubicBezTo>
                  <a:cubicBezTo>
                    <a:pt x="376798" y="420885"/>
                    <a:pt x="227606" y="395393"/>
                    <a:pt x="120427" y="335744"/>
                  </a:cubicBezTo>
                  <a:cubicBezTo>
                    <a:pt x="65652" y="305276"/>
                    <a:pt x="30919" y="270576"/>
                    <a:pt x="7493" y="233304"/>
                  </a:cubicBezTo>
                  <a:cubicBezTo>
                    <a:pt x="4615" y="228734"/>
                    <a:pt x="1433" y="222403"/>
                    <a:pt x="6545" y="218815"/>
                  </a:cubicBezTo>
                  <a:cubicBezTo>
                    <a:pt x="20662" y="208930"/>
                    <a:pt x="11623" y="201313"/>
                    <a:pt x="4818" y="192748"/>
                  </a:cubicBezTo>
                  <a:cubicBezTo>
                    <a:pt x="-4627" y="180899"/>
                    <a:pt x="451" y="169220"/>
                    <a:pt x="14500" y="157303"/>
                  </a:cubicBezTo>
                  <a:cubicBezTo>
                    <a:pt x="41583" y="134351"/>
                    <a:pt x="61590" y="109774"/>
                    <a:pt x="94089" y="88277"/>
                  </a:cubicBezTo>
                  <a:cubicBezTo>
                    <a:pt x="118362" y="72230"/>
                    <a:pt x="155262" y="58689"/>
                    <a:pt x="191011" y="46502"/>
                  </a:cubicBezTo>
                  <a:cubicBezTo>
                    <a:pt x="221276" y="36177"/>
                    <a:pt x="256754" y="28018"/>
                    <a:pt x="292199" y="21450"/>
                  </a:cubicBezTo>
                  <a:cubicBezTo>
                    <a:pt x="322768" y="15797"/>
                    <a:pt x="356520" y="13698"/>
                    <a:pt x="388917" y="10143"/>
                  </a:cubicBezTo>
                  <a:cubicBezTo>
                    <a:pt x="414307" y="7367"/>
                    <a:pt x="439765" y="4761"/>
                    <a:pt x="465290" y="2222"/>
                  </a:cubicBezTo>
                  <a:cubicBezTo>
                    <a:pt x="474667" y="1308"/>
                    <a:pt x="486178" y="-893"/>
                    <a:pt x="493388" y="394"/>
                  </a:cubicBezTo>
                  <a:cubicBezTo>
                    <a:pt x="554257" y="11328"/>
                    <a:pt x="624130" y="6927"/>
                    <a:pt x="685776" y="21687"/>
                  </a:cubicBezTo>
                  <a:cubicBezTo>
                    <a:pt x="785136" y="45486"/>
                    <a:pt x="857954" y="77985"/>
                    <a:pt x="909648" y="119557"/>
                  </a:cubicBezTo>
                  <a:cubicBezTo>
                    <a:pt x="934936" y="139903"/>
                    <a:pt x="948511" y="163126"/>
                    <a:pt x="967097" y="185131"/>
                  </a:cubicBezTo>
                  <a:cubicBezTo>
                    <a:pt x="969433" y="187873"/>
                    <a:pt x="971938" y="191021"/>
                    <a:pt x="970956" y="193865"/>
                  </a:cubicBezTo>
                  <a:cubicBezTo>
                    <a:pt x="960732" y="223791"/>
                    <a:pt x="955485" y="254124"/>
                    <a:pt x="937272" y="283407"/>
                  </a:cubicBezTo>
                  <a:cubicBezTo>
                    <a:pt x="923359" y="305784"/>
                    <a:pt x="893500" y="326908"/>
                    <a:pt x="869498" y="348371"/>
                  </a:cubicBezTo>
                  <a:cubicBezTo>
                    <a:pt x="846715" y="368751"/>
                    <a:pt x="812151" y="382664"/>
                    <a:pt x="759475" y="390011"/>
                  </a:cubicBezTo>
                  <a:cubicBezTo>
                    <a:pt x="728804" y="394276"/>
                    <a:pt x="701958" y="404737"/>
                    <a:pt x="675756" y="411778"/>
                  </a:cubicBezTo>
                  <a:close/>
                  <a:moveTo>
                    <a:pt x="490375" y="81845"/>
                  </a:moveTo>
                  <a:cubicBezTo>
                    <a:pt x="466915" y="84214"/>
                    <a:pt x="438343" y="85805"/>
                    <a:pt x="411802" y="90139"/>
                  </a:cubicBezTo>
                  <a:cubicBezTo>
                    <a:pt x="385870" y="94336"/>
                    <a:pt x="377441" y="111331"/>
                    <a:pt x="340236" y="109435"/>
                  </a:cubicBezTo>
                  <a:cubicBezTo>
                    <a:pt x="302016" y="107471"/>
                    <a:pt x="306417" y="127174"/>
                    <a:pt x="278962" y="133132"/>
                  </a:cubicBezTo>
                  <a:cubicBezTo>
                    <a:pt x="245346" y="140445"/>
                    <a:pt x="233226" y="156152"/>
                    <a:pt x="221614" y="171386"/>
                  </a:cubicBezTo>
                  <a:cubicBezTo>
                    <a:pt x="182649" y="222437"/>
                    <a:pt x="212677" y="261267"/>
                    <a:pt x="306451" y="292378"/>
                  </a:cubicBezTo>
                  <a:cubicBezTo>
                    <a:pt x="348970" y="306495"/>
                    <a:pt x="398058" y="314721"/>
                    <a:pt x="443489" y="326062"/>
                  </a:cubicBezTo>
                  <a:cubicBezTo>
                    <a:pt x="483876" y="336150"/>
                    <a:pt x="530627" y="333577"/>
                    <a:pt x="572233" y="332054"/>
                  </a:cubicBezTo>
                  <a:cubicBezTo>
                    <a:pt x="614786" y="330497"/>
                    <a:pt x="654665" y="316888"/>
                    <a:pt x="692209" y="304870"/>
                  </a:cubicBezTo>
                  <a:cubicBezTo>
                    <a:pt x="742277" y="288789"/>
                    <a:pt x="763842" y="266108"/>
                    <a:pt x="784560" y="243528"/>
                  </a:cubicBezTo>
                  <a:cubicBezTo>
                    <a:pt x="797289" y="229648"/>
                    <a:pt x="835645" y="215531"/>
                    <a:pt x="800810" y="199518"/>
                  </a:cubicBezTo>
                  <a:cubicBezTo>
                    <a:pt x="799083" y="165564"/>
                    <a:pt x="776740" y="135197"/>
                    <a:pt x="718411" y="110383"/>
                  </a:cubicBezTo>
                  <a:cubicBezTo>
                    <a:pt x="742514" y="107505"/>
                    <a:pt x="758933" y="105542"/>
                    <a:pt x="775386" y="103578"/>
                  </a:cubicBezTo>
                  <a:cubicBezTo>
                    <a:pt x="756834" y="97654"/>
                    <a:pt x="737436" y="94912"/>
                    <a:pt x="721729" y="97383"/>
                  </a:cubicBezTo>
                  <a:cubicBezTo>
                    <a:pt x="699318" y="100904"/>
                    <a:pt x="682357" y="103477"/>
                    <a:pt x="663975" y="95589"/>
                  </a:cubicBezTo>
                  <a:cubicBezTo>
                    <a:pt x="657441" y="92779"/>
                    <a:pt x="641970" y="93795"/>
                    <a:pt x="630663" y="92915"/>
                  </a:cubicBezTo>
                  <a:cubicBezTo>
                    <a:pt x="584826" y="89360"/>
                    <a:pt x="539023" y="85738"/>
                    <a:pt x="490409" y="81912"/>
                  </a:cubicBezTo>
                  <a:close/>
                  <a:moveTo>
                    <a:pt x="814791" y="129984"/>
                  </a:moveTo>
                  <a:cubicBezTo>
                    <a:pt x="812760" y="131913"/>
                    <a:pt x="810695" y="133843"/>
                    <a:pt x="808664" y="135773"/>
                  </a:cubicBezTo>
                  <a:cubicBezTo>
                    <a:pt x="825387" y="140309"/>
                    <a:pt x="840960" y="145827"/>
                    <a:pt x="859071" y="149145"/>
                  </a:cubicBezTo>
                  <a:cubicBezTo>
                    <a:pt x="880703" y="153072"/>
                    <a:pt x="894143" y="148840"/>
                    <a:pt x="908734" y="135265"/>
                  </a:cubicBezTo>
                  <a:cubicBezTo>
                    <a:pt x="877081" y="133505"/>
                    <a:pt x="845936" y="131744"/>
                    <a:pt x="814757" y="129984"/>
                  </a:cubicBezTo>
                  <a:close/>
                  <a:moveTo>
                    <a:pt x="286680" y="81032"/>
                  </a:moveTo>
                  <a:cubicBezTo>
                    <a:pt x="319721" y="76496"/>
                    <a:pt x="335768" y="69793"/>
                    <a:pt x="323107" y="54220"/>
                  </a:cubicBezTo>
                  <a:cubicBezTo>
                    <a:pt x="304792" y="57606"/>
                    <a:pt x="288441" y="60619"/>
                    <a:pt x="268095" y="64376"/>
                  </a:cubicBezTo>
                  <a:cubicBezTo>
                    <a:pt x="275746" y="71215"/>
                    <a:pt x="281264" y="76157"/>
                    <a:pt x="286680" y="81032"/>
                  </a:cubicBezTo>
                  <a:close/>
                </a:path>
              </a:pathLst>
            </a:custGeom>
            <a:solidFill>
              <a:srgbClr val="B7DFE7"/>
            </a:solidFill>
            <a:ln w="3378" cap="flat">
              <a:no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E0E89E9F-8EE0-D734-A072-EEB0EF7BC70D}"/>
                </a:ext>
              </a:extLst>
            </p:cNvPr>
            <p:cNvSpPr/>
            <p:nvPr/>
          </p:nvSpPr>
          <p:spPr>
            <a:xfrm rot="21471000">
              <a:off x="13239689" y="3805842"/>
              <a:ext cx="566703" cy="806993"/>
            </a:xfrm>
            <a:custGeom>
              <a:avLst/>
              <a:gdLst>
                <a:gd name="connsiteX0" fmla="*/ 566703 w 566703"/>
                <a:gd name="connsiteY0" fmla="*/ 403497 h 806993"/>
                <a:gd name="connsiteX1" fmla="*/ 283352 w 566703"/>
                <a:gd name="connsiteY1" fmla="*/ 806994 h 806993"/>
                <a:gd name="connsiteX2" fmla="*/ 0 w 566703"/>
                <a:gd name="connsiteY2" fmla="*/ 403497 h 806993"/>
                <a:gd name="connsiteX3" fmla="*/ 283352 w 566703"/>
                <a:gd name="connsiteY3" fmla="*/ 0 h 806993"/>
                <a:gd name="connsiteX4" fmla="*/ 566703 w 566703"/>
                <a:gd name="connsiteY4" fmla="*/ 403497 h 80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03" h="806993">
                  <a:moveTo>
                    <a:pt x="566703" y="403497"/>
                  </a:moveTo>
                  <a:cubicBezTo>
                    <a:pt x="566703" y="626342"/>
                    <a:pt x="439843" y="806994"/>
                    <a:pt x="283352" y="806994"/>
                  </a:cubicBezTo>
                  <a:cubicBezTo>
                    <a:pt x="126861" y="806994"/>
                    <a:pt x="0" y="626342"/>
                    <a:pt x="0" y="403497"/>
                  </a:cubicBezTo>
                  <a:cubicBezTo>
                    <a:pt x="0" y="180652"/>
                    <a:pt x="126861" y="0"/>
                    <a:pt x="283352" y="0"/>
                  </a:cubicBezTo>
                  <a:cubicBezTo>
                    <a:pt x="439842" y="0"/>
                    <a:pt x="566703" y="180652"/>
                    <a:pt x="566703" y="403497"/>
                  </a:cubicBezTo>
                  <a:close/>
                </a:path>
              </a:pathLst>
            </a:custGeom>
            <a:solidFill>
              <a:srgbClr val="FFFFFF"/>
            </a:solidFill>
            <a:ln w="3378" cap="flat">
              <a:no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19672FAD-D57E-7DFE-EE27-ADB7D8910EE6}"/>
                </a:ext>
              </a:extLst>
            </p:cNvPr>
            <p:cNvSpPr/>
            <p:nvPr/>
          </p:nvSpPr>
          <p:spPr>
            <a:xfrm rot="21471000">
              <a:off x="12577157" y="4344674"/>
              <a:ext cx="566703" cy="737255"/>
            </a:xfrm>
            <a:custGeom>
              <a:avLst/>
              <a:gdLst>
                <a:gd name="connsiteX0" fmla="*/ 566703 w 566703"/>
                <a:gd name="connsiteY0" fmla="*/ 368628 h 737255"/>
                <a:gd name="connsiteX1" fmla="*/ 283352 w 566703"/>
                <a:gd name="connsiteY1" fmla="*/ 737256 h 737255"/>
                <a:gd name="connsiteX2" fmla="*/ 0 w 566703"/>
                <a:gd name="connsiteY2" fmla="*/ 368628 h 737255"/>
                <a:gd name="connsiteX3" fmla="*/ 283352 w 566703"/>
                <a:gd name="connsiteY3" fmla="*/ 0 h 737255"/>
                <a:gd name="connsiteX4" fmla="*/ 566703 w 566703"/>
                <a:gd name="connsiteY4" fmla="*/ 368628 h 737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03" h="737255">
                  <a:moveTo>
                    <a:pt x="566703" y="368628"/>
                  </a:moveTo>
                  <a:cubicBezTo>
                    <a:pt x="566703" y="572216"/>
                    <a:pt x="439842" y="737256"/>
                    <a:pt x="283352" y="737256"/>
                  </a:cubicBezTo>
                  <a:cubicBezTo>
                    <a:pt x="126861" y="737256"/>
                    <a:pt x="0" y="572216"/>
                    <a:pt x="0" y="368628"/>
                  </a:cubicBezTo>
                  <a:cubicBezTo>
                    <a:pt x="0" y="165040"/>
                    <a:pt x="126861" y="0"/>
                    <a:pt x="283352" y="0"/>
                  </a:cubicBezTo>
                  <a:cubicBezTo>
                    <a:pt x="439842" y="0"/>
                    <a:pt x="566703" y="165040"/>
                    <a:pt x="566703" y="368628"/>
                  </a:cubicBezTo>
                  <a:close/>
                </a:path>
              </a:pathLst>
            </a:custGeom>
            <a:solidFill>
              <a:srgbClr val="FFFFFF"/>
            </a:solidFill>
            <a:ln w="3378"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732B1639-E513-3F66-3335-A9CA102868F3}"/>
                </a:ext>
              </a:extLst>
            </p:cNvPr>
            <p:cNvSpPr/>
            <p:nvPr/>
          </p:nvSpPr>
          <p:spPr>
            <a:xfrm>
              <a:off x="13795970" y="4360526"/>
              <a:ext cx="545892" cy="832069"/>
            </a:xfrm>
            <a:custGeom>
              <a:avLst/>
              <a:gdLst>
                <a:gd name="connsiteX0" fmla="*/ 543958 w 545892"/>
                <a:gd name="connsiteY0" fmla="*/ 418241 h 832069"/>
                <a:gd name="connsiteX1" fmla="*/ 190022 w 545892"/>
                <a:gd name="connsiteY1" fmla="*/ 831928 h 832069"/>
                <a:gd name="connsiteX2" fmla="*/ 376 w 545892"/>
                <a:gd name="connsiteY2" fmla="*/ 426163 h 832069"/>
                <a:gd name="connsiteX3" fmla="*/ 328110 w 545892"/>
                <a:gd name="connsiteY3" fmla="*/ 2862 h 832069"/>
                <a:gd name="connsiteX4" fmla="*/ 543924 w 545892"/>
                <a:gd name="connsiteY4" fmla="*/ 418241 h 83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892" h="832069">
                  <a:moveTo>
                    <a:pt x="543958" y="418241"/>
                  </a:moveTo>
                  <a:cubicBezTo>
                    <a:pt x="552794" y="653386"/>
                    <a:pt x="346424" y="826071"/>
                    <a:pt x="190022" y="831928"/>
                  </a:cubicBezTo>
                  <a:cubicBezTo>
                    <a:pt x="33620" y="837784"/>
                    <a:pt x="9212" y="661307"/>
                    <a:pt x="376" y="426163"/>
                  </a:cubicBezTo>
                  <a:cubicBezTo>
                    <a:pt x="-8459" y="191018"/>
                    <a:pt x="139344" y="-27674"/>
                    <a:pt x="328110" y="2862"/>
                  </a:cubicBezTo>
                  <a:cubicBezTo>
                    <a:pt x="605774" y="47785"/>
                    <a:pt x="535089" y="183097"/>
                    <a:pt x="543924" y="418241"/>
                  </a:cubicBezTo>
                  <a:close/>
                </a:path>
              </a:pathLst>
            </a:custGeom>
            <a:solidFill>
              <a:srgbClr val="FFFFFF"/>
            </a:solidFill>
            <a:ln w="3378" cap="flat">
              <a:noFill/>
              <a:prstDash val="solid"/>
              <a:miter/>
            </a:ln>
          </p:spPr>
          <p:txBody>
            <a:bodyPr rtlCol="0" anchor="ctr"/>
            <a:lstStyle/>
            <a:p>
              <a:endParaRPr lang="es-ES"/>
            </a:p>
          </p:txBody>
        </p:sp>
        <p:grpSp>
          <p:nvGrpSpPr>
            <p:cNvPr id="29" name="Gráfico 19">
              <a:extLst>
                <a:ext uri="{FF2B5EF4-FFF2-40B4-BE49-F238E27FC236}">
                  <a16:creationId xmlns:a16="http://schemas.microsoft.com/office/drawing/2014/main" id="{F85D64A3-3503-44A9-8BD6-0C19AF2B333F}"/>
                </a:ext>
              </a:extLst>
            </p:cNvPr>
            <p:cNvGrpSpPr/>
            <p:nvPr/>
          </p:nvGrpSpPr>
          <p:grpSpPr>
            <a:xfrm>
              <a:off x="13092393" y="3438685"/>
              <a:ext cx="836459" cy="1173862"/>
              <a:chOff x="14141139" y="3428166"/>
              <a:chExt cx="836459" cy="1173862"/>
            </a:xfrm>
            <a:solidFill>
              <a:srgbClr val="80C7D4"/>
            </a:solidFill>
          </p:grpSpPr>
          <p:sp>
            <p:nvSpPr>
              <p:cNvPr id="30" name="Forma libre: forma 29">
                <a:extLst>
                  <a:ext uri="{FF2B5EF4-FFF2-40B4-BE49-F238E27FC236}">
                    <a16:creationId xmlns:a16="http://schemas.microsoft.com/office/drawing/2014/main" id="{5E199599-0A54-574E-516E-E1E80C242245}"/>
                  </a:ext>
                </a:extLst>
              </p:cNvPr>
              <p:cNvSpPr/>
              <p:nvPr/>
            </p:nvSpPr>
            <p:spPr>
              <a:xfrm>
                <a:off x="14141139" y="3746896"/>
                <a:ext cx="836459" cy="855132"/>
              </a:xfrm>
              <a:custGeom>
                <a:avLst/>
                <a:gdLst>
                  <a:gd name="connsiteX0" fmla="*/ 284986 w 836459"/>
                  <a:gd name="connsiteY0" fmla="*/ 181013 h 855132"/>
                  <a:gd name="connsiteX1" fmla="*/ 307160 w 836459"/>
                  <a:gd name="connsiteY1" fmla="*/ 160938 h 855132"/>
                  <a:gd name="connsiteX2" fmla="*/ 368840 w 836459"/>
                  <a:gd name="connsiteY2" fmla="*/ 101560 h 855132"/>
                  <a:gd name="connsiteX3" fmla="*/ 405707 w 836459"/>
                  <a:gd name="connsiteY3" fmla="*/ 54064 h 855132"/>
                  <a:gd name="connsiteX4" fmla="*/ 423784 w 836459"/>
                  <a:gd name="connsiteY4" fmla="*/ 15369 h 855132"/>
                  <a:gd name="connsiteX5" fmla="*/ 429912 w 836459"/>
                  <a:gd name="connsiteY5" fmla="*/ 0 h 855132"/>
                  <a:gd name="connsiteX6" fmla="*/ 433466 w 836459"/>
                  <a:gd name="connsiteY6" fmla="*/ 3622 h 855132"/>
                  <a:gd name="connsiteX7" fmla="*/ 444739 w 836459"/>
                  <a:gd name="connsiteY7" fmla="*/ 41436 h 855132"/>
                  <a:gd name="connsiteX8" fmla="*/ 450224 w 836459"/>
                  <a:gd name="connsiteY8" fmla="*/ 50983 h 855132"/>
                  <a:gd name="connsiteX9" fmla="*/ 449953 w 836459"/>
                  <a:gd name="connsiteY9" fmla="*/ 54064 h 855132"/>
                  <a:gd name="connsiteX10" fmla="*/ 439661 w 836459"/>
                  <a:gd name="connsiteY10" fmla="*/ 95229 h 855132"/>
                  <a:gd name="connsiteX11" fmla="*/ 414373 w 836459"/>
                  <a:gd name="connsiteY11" fmla="*/ 153152 h 855132"/>
                  <a:gd name="connsiteX12" fmla="*/ 412003 w 836459"/>
                  <a:gd name="connsiteY12" fmla="*/ 154675 h 855132"/>
                  <a:gd name="connsiteX13" fmla="*/ 408652 w 836459"/>
                  <a:gd name="connsiteY13" fmla="*/ 150207 h 855132"/>
                  <a:gd name="connsiteX14" fmla="*/ 402084 w 836459"/>
                  <a:gd name="connsiteY14" fmla="*/ 157756 h 855132"/>
                  <a:gd name="connsiteX15" fmla="*/ 406587 w 836459"/>
                  <a:gd name="connsiteY15" fmla="*/ 163985 h 855132"/>
                  <a:gd name="connsiteX16" fmla="*/ 402287 w 836459"/>
                  <a:gd name="connsiteY16" fmla="*/ 170011 h 855132"/>
                  <a:gd name="connsiteX17" fmla="*/ 381501 w 836459"/>
                  <a:gd name="connsiteY17" fmla="*/ 201630 h 855132"/>
                  <a:gd name="connsiteX18" fmla="*/ 359802 w 836459"/>
                  <a:gd name="connsiteY18" fmla="*/ 224616 h 855132"/>
                  <a:gd name="connsiteX19" fmla="*/ 349070 w 836459"/>
                  <a:gd name="connsiteY19" fmla="*/ 236160 h 855132"/>
                  <a:gd name="connsiteX20" fmla="*/ 331602 w 836459"/>
                  <a:gd name="connsiteY20" fmla="*/ 252071 h 855132"/>
                  <a:gd name="connsiteX21" fmla="*/ 288710 w 836459"/>
                  <a:gd name="connsiteY21" fmla="*/ 284638 h 855132"/>
                  <a:gd name="connsiteX22" fmla="*/ 256888 w 836459"/>
                  <a:gd name="connsiteY22" fmla="*/ 301531 h 855132"/>
                  <a:gd name="connsiteX23" fmla="*/ 220631 w 836459"/>
                  <a:gd name="connsiteY23" fmla="*/ 320387 h 855132"/>
                  <a:gd name="connsiteX24" fmla="*/ 188877 w 836459"/>
                  <a:gd name="connsiteY24" fmla="*/ 338058 h 855132"/>
                  <a:gd name="connsiteX25" fmla="*/ 184679 w 836459"/>
                  <a:gd name="connsiteY25" fmla="*/ 340225 h 855132"/>
                  <a:gd name="connsiteX26" fmla="*/ 172898 w 836459"/>
                  <a:gd name="connsiteY26" fmla="*/ 344321 h 855132"/>
                  <a:gd name="connsiteX27" fmla="*/ 165247 w 836459"/>
                  <a:gd name="connsiteY27" fmla="*/ 351024 h 855132"/>
                  <a:gd name="connsiteX28" fmla="*/ 155802 w 836459"/>
                  <a:gd name="connsiteY28" fmla="*/ 355357 h 855132"/>
                  <a:gd name="connsiteX29" fmla="*/ 150995 w 836459"/>
                  <a:gd name="connsiteY29" fmla="*/ 363245 h 855132"/>
                  <a:gd name="connsiteX30" fmla="*/ 128889 w 836459"/>
                  <a:gd name="connsiteY30" fmla="*/ 384370 h 855132"/>
                  <a:gd name="connsiteX31" fmla="*/ 130006 w 836459"/>
                  <a:gd name="connsiteY31" fmla="*/ 396726 h 855132"/>
                  <a:gd name="connsiteX32" fmla="*/ 123844 w 836459"/>
                  <a:gd name="connsiteY32" fmla="*/ 415278 h 855132"/>
                  <a:gd name="connsiteX33" fmla="*/ 123743 w 836459"/>
                  <a:gd name="connsiteY33" fmla="*/ 418088 h 855132"/>
                  <a:gd name="connsiteX34" fmla="*/ 128076 w 836459"/>
                  <a:gd name="connsiteY34" fmla="*/ 417681 h 855132"/>
                  <a:gd name="connsiteX35" fmla="*/ 127805 w 836459"/>
                  <a:gd name="connsiteY35" fmla="*/ 429699 h 855132"/>
                  <a:gd name="connsiteX36" fmla="*/ 129227 w 836459"/>
                  <a:gd name="connsiteY36" fmla="*/ 436978 h 855132"/>
                  <a:gd name="connsiteX37" fmla="*/ 130378 w 836459"/>
                  <a:gd name="connsiteY37" fmla="*/ 439787 h 855132"/>
                  <a:gd name="connsiteX38" fmla="*/ 131563 w 836459"/>
                  <a:gd name="connsiteY38" fmla="*/ 456816 h 855132"/>
                  <a:gd name="connsiteX39" fmla="*/ 131631 w 836459"/>
                  <a:gd name="connsiteY39" fmla="*/ 473878 h 855132"/>
                  <a:gd name="connsiteX40" fmla="*/ 132917 w 836459"/>
                  <a:gd name="connsiteY40" fmla="*/ 486336 h 855132"/>
                  <a:gd name="connsiteX41" fmla="*/ 136912 w 836459"/>
                  <a:gd name="connsiteY41" fmla="*/ 506411 h 855132"/>
                  <a:gd name="connsiteX42" fmla="*/ 140466 w 836459"/>
                  <a:gd name="connsiteY42" fmla="*/ 534780 h 855132"/>
                  <a:gd name="connsiteX43" fmla="*/ 145307 w 836459"/>
                  <a:gd name="connsiteY43" fmla="*/ 554651 h 855132"/>
                  <a:gd name="connsiteX44" fmla="*/ 149776 w 836459"/>
                  <a:gd name="connsiteY44" fmla="*/ 574591 h 855132"/>
                  <a:gd name="connsiteX45" fmla="*/ 151130 w 836459"/>
                  <a:gd name="connsiteY45" fmla="*/ 582343 h 855132"/>
                  <a:gd name="connsiteX46" fmla="*/ 163690 w 836459"/>
                  <a:gd name="connsiteY46" fmla="*/ 624254 h 855132"/>
                  <a:gd name="connsiteX47" fmla="*/ 164434 w 836459"/>
                  <a:gd name="connsiteY47" fmla="*/ 625642 h 855132"/>
                  <a:gd name="connsiteX48" fmla="*/ 182174 w 836459"/>
                  <a:gd name="connsiteY48" fmla="*/ 669211 h 855132"/>
                  <a:gd name="connsiteX49" fmla="*/ 190535 w 836459"/>
                  <a:gd name="connsiteY49" fmla="*/ 682481 h 855132"/>
                  <a:gd name="connsiteX50" fmla="*/ 188673 w 836459"/>
                  <a:gd name="connsiteY50" fmla="*/ 694567 h 855132"/>
                  <a:gd name="connsiteX51" fmla="*/ 203433 w 836459"/>
                  <a:gd name="connsiteY51" fmla="*/ 704418 h 855132"/>
                  <a:gd name="connsiteX52" fmla="*/ 212574 w 836459"/>
                  <a:gd name="connsiteY52" fmla="*/ 716538 h 855132"/>
                  <a:gd name="connsiteX53" fmla="*/ 225878 w 836459"/>
                  <a:gd name="connsiteY53" fmla="*/ 732042 h 855132"/>
                  <a:gd name="connsiteX54" fmla="*/ 236914 w 836459"/>
                  <a:gd name="connsiteY54" fmla="*/ 744433 h 855132"/>
                  <a:gd name="connsiteX55" fmla="*/ 232039 w 836459"/>
                  <a:gd name="connsiteY55" fmla="*/ 755672 h 855132"/>
                  <a:gd name="connsiteX56" fmla="*/ 240164 w 836459"/>
                  <a:gd name="connsiteY56" fmla="*/ 756721 h 855132"/>
                  <a:gd name="connsiteX57" fmla="*/ 250320 w 836459"/>
                  <a:gd name="connsiteY57" fmla="*/ 754860 h 855132"/>
                  <a:gd name="connsiteX58" fmla="*/ 262270 w 836459"/>
                  <a:gd name="connsiteY58" fmla="*/ 764880 h 855132"/>
                  <a:gd name="connsiteX59" fmla="*/ 264945 w 836459"/>
                  <a:gd name="connsiteY59" fmla="*/ 770263 h 855132"/>
                  <a:gd name="connsiteX60" fmla="*/ 269346 w 836459"/>
                  <a:gd name="connsiteY60" fmla="*/ 773784 h 855132"/>
                  <a:gd name="connsiteX61" fmla="*/ 276929 w 836459"/>
                  <a:gd name="connsiteY61" fmla="*/ 777914 h 855132"/>
                  <a:gd name="connsiteX62" fmla="*/ 285460 w 836459"/>
                  <a:gd name="connsiteY62" fmla="*/ 779979 h 855132"/>
                  <a:gd name="connsiteX63" fmla="*/ 294363 w 836459"/>
                  <a:gd name="connsiteY63" fmla="*/ 789898 h 855132"/>
                  <a:gd name="connsiteX64" fmla="*/ 303233 w 836459"/>
                  <a:gd name="connsiteY64" fmla="*/ 788780 h 855132"/>
                  <a:gd name="connsiteX65" fmla="*/ 335969 w 836459"/>
                  <a:gd name="connsiteY65" fmla="*/ 804488 h 855132"/>
                  <a:gd name="connsiteX66" fmla="*/ 350966 w 836459"/>
                  <a:gd name="connsiteY66" fmla="*/ 808178 h 855132"/>
                  <a:gd name="connsiteX67" fmla="*/ 354250 w 836459"/>
                  <a:gd name="connsiteY67" fmla="*/ 815762 h 855132"/>
                  <a:gd name="connsiteX68" fmla="*/ 358007 w 836459"/>
                  <a:gd name="connsiteY68" fmla="*/ 810650 h 855132"/>
                  <a:gd name="connsiteX69" fmla="*/ 369991 w 836459"/>
                  <a:gd name="connsiteY69" fmla="*/ 814035 h 855132"/>
                  <a:gd name="connsiteX70" fmla="*/ 392910 w 836459"/>
                  <a:gd name="connsiteY70" fmla="*/ 815288 h 855132"/>
                  <a:gd name="connsiteX71" fmla="*/ 399173 w 836459"/>
                  <a:gd name="connsiteY71" fmla="*/ 815491 h 855132"/>
                  <a:gd name="connsiteX72" fmla="*/ 433636 w 836459"/>
                  <a:gd name="connsiteY72" fmla="*/ 817319 h 855132"/>
                  <a:gd name="connsiteX73" fmla="*/ 438138 w 836459"/>
                  <a:gd name="connsiteY73" fmla="*/ 817319 h 855132"/>
                  <a:gd name="connsiteX74" fmla="*/ 464577 w 836459"/>
                  <a:gd name="connsiteY74" fmla="*/ 813087 h 855132"/>
                  <a:gd name="connsiteX75" fmla="*/ 488309 w 836459"/>
                  <a:gd name="connsiteY75" fmla="*/ 810650 h 855132"/>
                  <a:gd name="connsiteX76" fmla="*/ 502087 w 836459"/>
                  <a:gd name="connsiteY76" fmla="*/ 807332 h 855132"/>
                  <a:gd name="connsiteX77" fmla="*/ 520672 w 836459"/>
                  <a:gd name="connsiteY77" fmla="*/ 805301 h 855132"/>
                  <a:gd name="connsiteX78" fmla="*/ 524768 w 836459"/>
                  <a:gd name="connsiteY78" fmla="*/ 802220 h 855132"/>
                  <a:gd name="connsiteX79" fmla="*/ 530557 w 836459"/>
                  <a:gd name="connsiteY79" fmla="*/ 800629 h 855132"/>
                  <a:gd name="connsiteX80" fmla="*/ 560788 w 836459"/>
                  <a:gd name="connsiteY80" fmla="*/ 795145 h 855132"/>
                  <a:gd name="connsiteX81" fmla="*/ 593761 w 836459"/>
                  <a:gd name="connsiteY81" fmla="*/ 776898 h 855132"/>
                  <a:gd name="connsiteX82" fmla="*/ 599618 w 836459"/>
                  <a:gd name="connsiteY82" fmla="*/ 771617 h 855132"/>
                  <a:gd name="connsiteX83" fmla="*/ 659911 w 836459"/>
                  <a:gd name="connsiteY83" fmla="*/ 709225 h 855132"/>
                  <a:gd name="connsiteX84" fmla="*/ 664176 w 836459"/>
                  <a:gd name="connsiteY84" fmla="*/ 709124 h 855132"/>
                  <a:gd name="connsiteX85" fmla="*/ 665564 w 836459"/>
                  <a:gd name="connsiteY85" fmla="*/ 694770 h 855132"/>
                  <a:gd name="connsiteX86" fmla="*/ 672572 w 836459"/>
                  <a:gd name="connsiteY86" fmla="*/ 682854 h 855132"/>
                  <a:gd name="connsiteX87" fmla="*/ 678428 w 836459"/>
                  <a:gd name="connsiteY87" fmla="*/ 668872 h 855132"/>
                  <a:gd name="connsiteX88" fmla="*/ 683676 w 836459"/>
                  <a:gd name="connsiteY88" fmla="*/ 658242 h 855132"/>
                  <a:gd name="connsiteX89" fmla="*/ 688381 w 836459"/>
                  <a:gd name="connsiteY89" fmla="*/ 647003 h 855132"/>
                  <a:gd name="connsiteX90" fmla="*/ 689837 w 836459"/>
                  <a:gd name="connsiteY90" fmla="*/ 644667 h 855132"/>
                  <a:gd name="connsiteX91" fmla="*/ 693798 w 836459"/>
                  <a:gd name="connsiteY91" fmla="*/ 610949 h 855132"/>
                  <a:gd name="connsiteX92" fmla="*/ 694407 w 836459"/>
                  <a:gd name="connsiteY92" fmla="*/ 606312 h 855132"/>
                  <a:gd name="connsiteX93" fmla="*/ 699587 w 836459"/>
                  <a:gd name="connsiteY93" fmla="*/ 582005 h 855132"/>
                  <a:gd name="connsiteX94" fmla="*/ 699587 w 836459"/>
                  <a:gd name="connsiteY94" fmla="*/ 572898 h 855132"/>
                  <a:gd name="connsiteX95" fmla="*/ 702566 w 836459"/>
                  <a:gd name="connsiteY95" fmla="*/ 563453 h 855132"/>
                  <a:gd name="connsiteX96" fmla="*/ 703717 w 836459"/>
                  <a:gd name="connsiteY96" fmla="*/ 558714 h 855132"/>
                  <a:gd name="connsiteX97" fmla="*/ 702295 w 836459"/>
                  <a:gd name="connsiteY97" fmla="*/ 556039 h 855132"/>
                  <a:gd name="connsiteX98" fmla="*/ 703412 w 836459"/>
                  <a:gd name="connsiteY98" fmla="*/ 543615 h 855132"/>
                  <a:gd name="connsiteX99" fmla="*/ 700636 w 836459"/>
                  <a:gd name="connsiteY99" fmla="*/ 533053 h 855132"/>
                  <a:gd name="connsiteX100" fmla="*/ 701855 w 836459"/>
                  <a:gd name="connsiteY100" fmla="*/ 525335 h 855132"/>
                  <a:gd name="connsiteX101" fmla="*/ 703784 w 836459"/>
                  <a:gd name="connsiteY101" fmla="*/ 500249 h 855132"/>
                  <a:gd name="connsiteX102" fmla="*/ 703717 w 836459"/>
                  <a:gd name="connsiteY102" fmla="*/ 475096 h 855132"/>
                  <a:gd name="connsiteX103" fmla="*/ 700264 w 836459"/>
                  <a:gd name="connsiteY103" fmla="*/ 458170 h 855132"/>
                  <a:gd name="connsiteX104" fmla="*/ 698706 w 836459"/>
                  <a:gd name="connsiteY104" fmla="*/ 444154 h 855132"/>
                  <a:gd name="connsiteX105" fmla="*/ 701753 w 836459"/>
                  <a:gd name="connsiteY105" fmla="*/ 439415 h 855132"/>
                  <a:gd name="connsiteX106" fmla="*/ 698097 w 836459"/>
                  <a:gd name="connsiteY106" fmla="*/ 436842 h 855132"/>
                  <a:gd name="connsiteX107" fmla="*/ 691530 w 836459"/>
                  <a:gd name="connsiteY107" fmla="*/ 407627 h 855132"/>
                  <a:gd name="connsiteX108" fmla="*/ 684962 w 836459"/>
                  <a:gd name="connsiteY108" fmla="*/ 378412 h 855132"/>
                  <a:gd name="connsiteX109" fmla="*/ 683439 w 836459"/>
                  <a:gd name="connsiteY109" fmla="*/ 373909 h 855132"/>
                  <a:gd name="connsiteX110" fmla="*/ 674874 w 836459"/>
                  <a:gd name="connsiteY110" fmla="*/ 357964 h 855132"/>
                  <a:gd name="connsiteX111" fmla="*/ 661468 w 836459"/>
                  <a:gd name="connsiteY111" fmla="*/ 346826 h 855132"/>
                  <a:gd name="connsiteX112" fmla="*/ 647216 w 836459"/>
                  <a:gd name="connsiteY112" fmla="*/ 340293 h 855132"/>
                  <a:gd name="connsiteX113" fmla="*/ 627310 w 836459"/>
                  <a:gd name="connsiteY113" fmla="*/ 336433 h 855132"/>
                  <a:gd name="connsiteX114" fmla="*/ 609165 w 836459"/>
                  <a:gd name="connsiteY114" fmla="*/ 327225 h 855132"/>
                  <a:gd name="connsiteX115" fmla="*/ 575481 w 836459"/>
                  <a:gd name="connsiteY115" fmla="*/ 309926 h 855132"/>
                  <a:gd name="connsiteX116" fmla="*/ 543997 w 836459"/>
                  <a:gd name="connsiteY116" fmla="*/ 283589 h 855132"/>
                  <a:gd name="connsiteX117" fmla="*/ 517592 w 836459"/>
                  <a:gd name="connsiteY117" fmla="*/ 250108 h 855132"/>
                  <a:gd name="connsiteX118" fmla="*/ 497957 w 836459"/>
                  <a:gd name="connsiteY118" fmla="*/ 214088 h 855132"/>
                  <a:gd name="connsiteX119" fmla="*/ 486684 w 836459"/>
                  <a:gd name="connsiteY119" fmla="*/ 179862 h 855132"/>
                  <a:gd name="connsiteX120" fmla="*/ 484449 w 836459"/>
                  <a:gd name="connsiteY120" fmla="*/ 174006 h 855132"/>
                  <a:gd name="connsiteX121" fmla="*/ 482283 w 836459"/>
                  <a:gd name="connsiteY121" fmla="*/ 166456 h 855132"/>
                  <a:gd name="connsiteX122" fmla="*/ 477949 w 836459"/>
                  <a:gd name="connsiteY122" fmla="*/ 146415 h 855132"/>
                  <a:gd name="connsiteX123" fmla="*/ 476494 w 836459"/>
                  <a:gd name="connsiteY123" fmla="*/ 135481 h 855132"/>
                  <a:gd name="connsiteX124" fmla="*/ 472194 w 836459"/>
                  <a:gd name="connsiteY124" fmla="*/ 100849 h 855132"/>
                  <a:gd name="connsiteX125" fmla="*/ 470231 w 836459"/>
                  <a:gd name="connsiteY125" fmla="*/ 95635 h 855132"/>
                  <a:gd name="connsiteX126" fmla="*/ 474869 w 836459"/>
                  <a:gd name="connsiteY126" fmla="*/ 97463 h 855132"/>
                  <a:gd name="connsiteX127" fmla="*/ 497212 w 836459"/>
                  <a:gd name="connsiteY127" fmla="*/ 128236 h 855132"/>
                  <a:gd name="connsiteX128" fmla="*/ 509196 w 836459"/>
                  <a:gd name="connsiteY128" fmla="*/ 142962 h 855132"/>
                  <a:gd name="connsiteX129" fmla="*/ 512141 w 836459"/>
                  <a:gd name="connsiteY129" fmla="*/ 146686 h 855132"/>
                  <a:gd name="connsiteX130" fmla="*/ 541018 w 836459"/>
                  <a:gd name="connsiteY130" fmla="*/ 179456 h 855132"/>
                  <a:gd name="connsiteX131" fmla="*/ 582387 w 836459"/>
                  <a:gd name="connsiteY131" fmla="*/ 218760 h 855132"/>
                  <a:gd name="connsiteX132" fmla="*/ 585366 w 836459"/>
                  <a:gd name="connsiteY132" fmla="*/ 231116 h 855132"/>
                  <a:gd name="connsiteX133" fmla="*/ 589496 w 836459"/>
                  <a:gd name="connsiteY133" fmla="*/ 225293 h 855132"/>
                  <a:gd name="connsiteX134" fmla="*/ 610079 w 836459"/>
                  <a:gd name="connsiteY134" fmla="*/ 239850 h 855132"/>
                  <a:gd name="connsiteX135" fmla="*/ 632083 w 836459"/>
                  <a:gd name="connsiteY135" fmla="*/ 255355 h 855132"/>
                  <a:gd name="connsiteX136" fmla="*/ 653919 w 836459"/>
                  <a:gd name="connsiteY136" fmla="*/ 268118 h 855132"/>
                  <a:gd name="connsiteX137" fmla="*/ 677244 w 836459"/>
                  <a:gd name="connsiteY137" fmla="*/ 281557 h 855132"/>
                  <a:gd name="connsiteX138" fmla="*/ 699756 w 836459"/>
                  <a:gd name="connsiteY138" fmla="*/ 293711 h 855132"/>
                  <a:gd name="connsiteX139" fmla="*/ 706222 w 836459"/>
                  <a:gd name="connsiteY139" fmla="*/ 307624 h 855132"/>
                  <a:gd name="connsiteX140" fmla="*/ 712079 w 836459"/>
                  <a:gd name="connsiteY140" fmla="*/ 320963 h 855132"/>
                  <a:gd name="connsiteX141" fmla="*/ 732661 w 836459"/>
                  <a:gd name="connsiteY141" fmla="*/ 320116 h 855132"/>
                  <a:gd name="connsiteX142" fmla="*/ 769358 w 836459"/>
                  <a:gd name="connsiteY142" fmla="*/ 327462 h 855132"/>
                  <a:gd name="connsiteX143" fmla="*/ 779040 w 836459"/>
                  <a:gd name="connsiteY143" fmla="*/ 331559 h 855132"/>
                  <a:gd name="connsiteX144" fmla="*/ 780564 w 836459"/>
                  <a:gd name="connsiteY144" fmla="*/ 331863 h 855132"/>
                  <a:gd name="connsiteX145" fmla="*/ 806157 w 836459"/>
                  <a:gd name="connsiteY145" fmla="*/ 350449 h 855132"/>
                  <a:gd name="connsiteX146" fmla="*/ 808933 w 836459"/>
                  <a:gd name="connsiteY146" fmla="*/ 364464 h 855132"/>
                  <a:gd name="connsiteX147" fmla="*/ 819258 w 836459"/>
                  <a:gd name="connsiteY147" fmla="*/ 370422 h 855132"/>
                  <a:gd name="connsiteX148" fmla="*/ 826232 w 836459"/>
                  <a:gd name="connsiteY148" fmla="*/ 380849 h 855132"/>
                  <a:gd name="connsiteX149" fmla="*/ 829177 w 836459"/>
                  <a:gd name="connsiteY149" fmla="*/ 392021 h 855132"/>
                  <a:gd name="connsiteX150" fmla="*/ 828601 w 836459"/>
                  <a:gd name="connsiteY150" fmla="*/ 404749 h 855132"/>
                  <a:gd name="connsiteX151" fmla="*/ 832732 w 836459"/>
                  <a:gd name="connsiteY151" fmla="*/ 404445 h 855132"/>
                  <a:gd name="connsiteX152" fmla="*/ 835203 w 836459"/>
                  <a:gd name="connsiteY152" fmla="*/ 417749 h 855132"/>
                  <a:gd name="connsiteX153" fmla="*/ 831919 w 836459"/>
                  <a:gd name="connsiteY153" fmla="*/ 422759 h 855132"/>
                  <a:gd name="connsiteX154" fmla="*/ 831140 w 836459"/>
                  <a:gd name="connsiteY154" fmla="*/ 424012 h 855132"/>
                  <a:gd name="connsiteX155" fmla="*/ 836320 w 836459"/>
                  <a:gd name="connsiteY155" fmla="*/ 430884 h 855132"/>
                  <a:gd name="connsiteX156" fmla="*/ 830430 w 836459"/>
                  <a:gd name="connsiteY156" fmla="*/ 461758 h 855132"/>
                  <a:gd name="connsiteX157" fmla="*/ 810659 w 836459"/>
                  <a:gd name="connsiteY157" fmla="*/ 502721 h 855132"/>
                  <a:gd name="connsiteX158" fmla="*/ 780970 w 836459"/>
                  <a:gd name="connsiteY158" fmla="*/ 528551 h 855132"/>
                  <a:gd name="connsiteX159" fmla="*/ 762960 w 836459"/>
                  <a:gd name="connsiteY159" fmla="*/ 537454 h 855132"/>
                  <a:gd name="connsiteX160" fmla="*/ 740109 w 836459"/>
                  <a:gd name="connsiteY160" fmla="*/ 542904 h 855132"/>
                  <a:gd name="connsiteX161" fmla="*/ 736724 w 836459"/>
                  <a:gd name="connsiteY161" fmla="*/ 544766 h 855132"/>
                  <a:gd name="connsiteX162" fmla="*/ 730562 w 836459"/>
                  <a:gd name="connsiteY162" fmla="*/ 593955 h 855132"/>
                  <a:gd name="connsiteX163" fmla="*/ 729682 w 836459"/>
                  <a:gd name="connsiteY163" fmla="*/ 601640 h 855132"/>
                  <a:gd name="connsiteX164" fmla="*/ 722302 w 836459"/>
                  <a:gd name="connsiteY164" fmla="*/ 632040 h 855132"/>
                  <a:gd name="connsiteX165" fmla="*/ 722065 w 836459"/>
                  <a:gd name="connsiteY165" fmla="*/ 636779 h 855132"/>
                  <a:gd name="connsiteX166" fmla="*/ 712993 w 836459"/>
                  <a:gd name="connsiteY166" fmla="*/ 670294 h 855132"/>
                  <a:gd name="connsiteX167" fmla="*/ 705172 w 836459"/>
                  <a:gd name="connsiteY167" fmla="*/ 692570 h 855132"/>
                  <a:gd name="connsiteX168" fmla="*/ 694543 w 836459"/>
                  <a:gd name="connsiteY168" fmla="*/ 711934 h 855132"/>
                  <a:gd name="connsiteX169" fmla="*/ 690683 w 836459"/>
                  <a:gd name="connsiteY169" fmla="*/ 723748 h 855132"/>
                  <a:gd name="connsiteX170" fmla="*/ 684556 w 836459"/>
                  <a:gd name="connsiteY170" fmla="*/ 732957 h 855132"/>
                  <a:gd name="connsiteX171" fmla="*/ 676262 w 836459"/>
                  <a:gd name="connsiteY171" fmla="*/ 744399 h 855132"/>
                  <a:gd name="connsiteX172" fmla="*/ 668476 w 836459"/>
                  <a:gd name="connsiteY172" fmla="*/ 754115 h 855132"/>
                  <a:gd name="connsiteX173" fmla="*/ 663736 w 836459"/>
                  <a:gd name="connsiteY173" fmla="*/ 757669 h 855132"/>
                  <a:gd name="connsiteX174" fmla="*/ 656762 w 836459"/>
                  <a:gd name="connsiteY174" fmla="*/ 763526 h 855132"/>
                  <a:gd name="connsiteX175" fmla="*/ 637940 w 836459"/>
                  <a:gd name="connsiteY175" fmla="*/ 786715 h 855132"/>
                  <a:gd name="connsiteX176" fmla="*/ 620641 w 836459"/>
                  <a:gd name="connsiteY176" fmla="*/ 795382 h 855132"/>
                  <a:gd name="connsiteX177" fmla="*/ 610756 w 836459"/>
                  <a:gd name="connsiteY177" fmla="*/ 809769 h 855132"/>
                  <a:gd name="connsiteX178" fmla="*/ 595319 w 836459"/>
                  <a:gd name="connsiteY178" fmla="*/ 817725 h 855132"/>
                  <a:gd name="connsiteX179" fmla="*/ 589327 w 836459"/>
                  <a:gd name="connsiteY179" fmla="*/ 818131 h 855132"/>
                  <a:gd name="connsiteX180" fmla="*/ 585095 w 836459"/>
                  <a:gd name="connsiteY180" fmla="*/ 818571 h 855132"/>
                  <a:gd name="connsiteX181" fmla="*/ 568405 w 836459"/>
                  <a:gd name="connsiteY181" fmla="*/ 829777 h 855132"/>
                  <a:gd name="connsiteX182" fmla="*/ 550836 w 836459"/>
                  <a:gd name="connsiteY182" fmla="*/ 836344 h 855132"/>
                  <a:gd name="connsiteX183" fmla="*/ 535128 w 836459"/>
                  <a:gd name="connsiteY183" fmla="*/ 843386 h 855132"/>
                  <a:gd name="connsiteX184" fmla="*/ 515696 w 836459"/>
                  <a:gd name="connsiteY184" fmla="*/ 846433 h 855132"/>
                  <a:gd name="connsiteX185" fmla="*/ 484754 w 836459"/>
                  <a:gd name="connsiteY185" fmla="*/ 851409 h 855132"/>
                  <a:gd name="connsiteX186" fmla="*/ 459601 w 836459"/>
                  <a:gd name="connsiteY186" fmla="*/ 854117 h 855132"/>
                  <a:gd name="connsiteX187" fmla="*/ 465762 w 836459"/>
                  <a:gd name="connsiteY187" fmla="*/ 839019 h 855132"/>
                  <a:gd name="connsiteX188" fmla="*/ 455200 w 836459"/>
                  <a:gd name="connsiteY188" fmla="*/ 845485 h 855132"/>
                  <a:gd name="connsiteX189" fmla="*/ 444773 w 836459"/>
                  <a:gd name="connsiteY189" fmla="*/ 854659 h 855132"/>
                  <a:gd name="connsiteX190" fmla="*/ 441828 w 836459"/>
                  <a:gd name="connsiteY190" fmla="*/ 855133 h 855132"/>
                  <a:gd name="connsiteX191" fmla="*/ 441625 w 836459"/>
                  <a:gd name="connsiteY191" fmla="*/ 852695 h 855132"/>
                  <a:gd name="connsiteX192" fmla="*/ 440372 w 836459"/>
                  <a:gd name="connsiteY192" fmla="*/ 850461 h 855132"/>
                  <a:gd name="connsiteX193" fmla="*/ 437596 w 836459"/>
                  <a:gd name="connsiteY193" fmla="*/ 851443 h 855132"/>
                  <a:gd name="connsiteX194" fmla="*/ 427407 w 836459"/>
                  <a:gd name="connsiteY194" fmla="*/ 854219 h 855132"/>
                  <a:gd name="connsiteX195" fmla="*/ 412274 w 836459"/>
                  <a:gd name="connsiteY195" fmla="*/ 851984 h 855132"/>
                  <a:gd name="connsiteX196" fmla="*/ 407027 w 836459"/>
                  <a:gd name="connsiteY196" fmla="*/ 838612 h 855132"/>
                  <a:gd name="connsiteX197" fmla="*/ 411022 w 836459"/>
                  <a:gd name="connsiteY197" fmla="*/ 836987 h 855132"/>
                  <a:gd name="connsiteX198" fmla="*/ 414678 w 836459"/>
                  <a:gd name="connsiteY198" fmla="*/ 832688 h 855132"/>
                  <a:gd name="connsiteX199" fmla="*/ 412951 w 836459"/>
                  <a:gd name="connsiteY199" fmla="*/ 830521 h 855132"/>
                  <a:gd name="connsiteX200" fmla="*/ 407027 w 836459"/>
                  <a:gd name="connsiteY200" fmla="*/ 831774 h 855132"/>
                  <a:gd name="connsiteX201" fmla="*/ 396939 w 836459"/>
                  <a:gd name="connsiteY201" fmla="*/ 841625 h 855132"/>
                  <a:gd name="connsiteX202" fmla="*/ 396532 w 836459"/>
                  <a:gd name="connsiteY202" fmla="*/ 838782 h 855132"/>
                  <a:gd name="connsiteX203" fmla="*/ 394840 w 836459"/>
                  <a:gd name="connsiteY203" fmla="*/ 836852 h 855132"/>
                  <a:gd name="connsiteX204" fmla="*/ 393993 w 836459"/>
                  <a:gd name="connsiteY204" fmla="*/ 838003 h 855132"/>
                  <a:gd name="connsiteX205" fmla="*/ 394637 w 836459"/>
                  <a:gd name="connsiteY205" fmla="*/ 840610 h 855132"/>
                  <a:gd name="connsiteX206" fmla="*/ 397142 w 836459"/>
                  <a:gd name="connsiteY206" fmla="*/ 841388 h 855132"/>
                  <a:gd name="connsiteX207" fmla="*/ 402389 w 836459"/>
                  <a:gd name="connsiteY207" fmla="*/ 845992 h 855132"/>
                  <a:gd name="connsiteX208" fmla="*/ 401238 w 836459"/>
                  <a:gd name="connsiteY208" fmla="*/ 848802 h 855132"/>
                  <a:gd name="connsiteX209" fmla="*/ 389762 w 836459"/>
                  <a:gd name="connsiteY209" fmla="*/ 850563 h 855132"/>
                  <a:gd name="connsiteX210" fmla="*/ 355739 w 836459"/>
                  <a:gd name="connsiteY210" fmla="*/ 844977 h 855132"/>
                  <a:gd name="connsiteX211" fmla="*/ 336206 w 836459"/>
                  <a:gd name="connsiteY211" fmla="*/ 838748 h 855132"/>
                  <a:gd name="connsiteX212" fmla="*/ 324290 w 836459"/>
                  <a:gd name="connsiteY212" fmla="*/ 834821 h 855132"/>
                  <a:gd name="connsiteX213" fmla="*/ 318839 w 836459"/>
                  <a:gd name="connsiteY213" fmla="*/ 829607 h 855132"/>
                  <a:gd name="connsiteX214" fmla="*/ 326253 w 836459"/>
                  <a:gd name="connsiteY214" fmla="*/ 828423 h 855132"/>
                  <a:gd name="connsiteX215" fmla="*/ 319381 w 836459"/>
                  <a:gd name="connsiteY215" fmla="*/ 822972 h 855132"/>
                  <a:gd name="connsiteX216" fmla="*/ 319415 w 836459"/>
                  <a:gd name="connsiteY216" fmla="*/ 830115 h 855132"/>
                  <a:gd name="connsiteX217" fmla="*/ 287525 w 836459"/>
                  <a:gd name="connsiteY217" fmla="*/ 817116 h 855132"/>
                  <a:gd name="connsiteX218" fmla="*/ 272223 w 836459"/>
                  <a:gd name="connsiteY218" fmla="*/ 809059 h 855132"/>
                  <a:gd name="connsiteX219" fmla="*/ 257159 w 836459"/>
                  <a:gd name="connsiteY219" fmla="*/ 800561 h 855132"/>
                  <a:gd name="connsiteX220" fmla="*/ 233089 w 836459"/>
                  <a:gd name="connsiteY220" fmla="*/ 782450 h 855132"/>
                  <a:gd name="connsiteX221" fmla="*/ 227639 w 836459"/>
                  <a:gd name="connsiteY221" fmla="*/ 776864 h 855132"/>
                  <a:gd name="connsiteX222" fmla="*/ 225438 w 836459"/>
                  <a:gd name="connsiteY222" fmla="*/ 768942 h 855132"/>
                  <a:gd name="connsiteX223" fmla="*/ 217990 w 836459"/>
                  <a:gd name="connsiteY223" fmla="*/ 767656 h 855132"/>
                  <a:gd name="connsiteX224" fmla="*/ 215621 w 836459"/>
                  <a:gd name="connsiteY224" fmla="*/ 765659 h 855132"/>
                  <a:gd name="connsiteX225" fmla="*/ 210949 w 836459"/>
                  <a:gd name="connsiteY225" fmla="*/ 759193 h 855132"/>
                  <a:gd name="connsiteX226" fmla="*/ 204754 w 836459"/>
                  <a:gd name="connsiteY226" fmla="*/ 752253 h 855132"/>
                  <a:gd name="connsiteX227" fmla="*/ 198186 w 836459"/>
                  <a:gd name="connsiteY227" fmla="*/ 745347 h 855132"/>
                  <a:gd name="connsiteX228" fmla="*/ 191686 w 836459"/>
                  <a:gd name="connsiteY228" fmla="*/ 738441 h 855132"/>
                  <a:gd name="connsiteX229" fmla="*/ 184814 w 836459"/>
                  <a:gd name="connsiteY229" fmla="*/ 731873 h 855132"/>
                  <a:gd name="connsiteX230" fmla="*/ 181023 w 836459"/>
                  <a:gd name="connsiteY230" fmla="*/ 726829 h 855132"/>
                  <a:gd name="connsiteX231" fmla="*/ 156682 w 836459"/>
                  <a:gd name="connsiteY231" fmla="*/ 686645 h 855132"/>
                  <a:gd name="connsiteX232" fmla="*/ 161963 w 836459"/>
                  <a:gd name="connsiteY232" fmla="*/ 675880 h 855132"/>
                  <a:gd name="connsiteX233" fmla="*/ 152281 w 836459"/>
                  <a:gd name="connsiteY233" fmla="*/ 681432 h 855132"/>
                  <a:gd name="connsiteX234" fmla="*/ 159424 w 836459"/>
                  <a:gd name="connsiteY234" fmla="*/ 667010 h 855132"/>
                  <a:gd name="connsiteX235" fmla="*/ 156614 w 836459"/>
                  <a:gd name="connsiteY235" fmla="*/ 662136 h 855132"/>
                  <a:gd name="connsiteX236" fmla="*/ 154211 w 836459"/>
                  <a:gd name="connsiteY236" fmla="*/ 657768 h 855132"/>
                  <a:gd name="connsiteX237" fmla="*/ 145375 w 836459"/>
                  <a:gd name="connsiteY237" fmla="*/ 664912 h 855132"/>
                  <a:gd name="connsiteX238" fmla="*/ 134237 w 836459"/>
                  <a:gd name="connsiteY238" fmla="*/ 641756 h 855132"/>
                  <a:gd name="connsiteX239" fmla="*/ 126146 w 836459"/>
                  <a:gd name="connsiteY239" fmla="*/ 618025 h 855132"/>
                  <a:gd name="connsiteX240" fmla="*/ 119782 w 836459"/>
                  <a:gd name="connsiteY240" fmla="*/ 594192 h 855132"/>
                  <a:gd name="connsiteX241" fmla="*/ 103769 w 836459"/>
                  <a:gd name="connsiteY241" fmla="*/ 592635 h 855132"/>
                  <a:gd name="connsiteX242" fmla="*/ 89619 w 836459"/>
                  <a:gd name="connsiteY242" fmla="*/ 592838 h 855132"/>
                  <a:gd name="connsiteX243" fmla="*/ 80343 w 836459"/>
                  <a:gd name="connsiteY243" fmla="*/ 591281 h 855132"/>
                  <a:gd name="connsiteX244" fmla="*/ 62299 w 836459"/>
                  <a:gd name="connsiteY244" fmla="*/ 581971 h 855132"/>
                  <a:gd name="connsiteX245" fmla="*/ 47979 w 836459"/>
                  <a:gd name="connsiteY245" fmla="*/ 572289 h 855132"/>
                  <a:gd name="connsiteX246" fmla="*/ 45813 w 836459"/>
                  <a:gd name="connsiteY246" fmla="*/ 564469 h 855132"/>
                  <a:gd name="connsiteX247" fmla="*/ 41615 w 836459"/>
                  <a:gd name="connsiteY247" fmla="*/ 559696 h 855132"/>
                  <a:gd name="connsiteX248" fmla="*/ 39008 w 836459"/>
                  <a:gd name="connsiteY248" fmla="*/ 565011 h 855132"/>
                  <a:gd name="connsiteX249" fmla="*/ 6069 w 836459"/>
                  <a:gd name="connsiteY249" fmla="*/ 516567 h 855132"/>
                  <a:gd name="connsiteX250" fmla="*/ 2718 w 836459"/>
                  <a:gd name="connsiteY250" fmla="*/ 498387 h 855132"/>
                  <a:gd name="connsiteX251" fmla="*/ 18459 w 836459"/>
                  <a:gd name="connsiteY251" fmla="*/ 494223 h 855132"/>
                  <a:gd name="connsiteX252" fmla="*/ 21709 w 836459"/>
                  <a:gd name="connsiteY252" fmla="*/ 497609 h 855132"/>
                  <a:gd name="connsiteX253" fmla="*/ 26753 w 836459"/>
                  <a:gd name="connsiteY253" fmla="*/ 498421 h 855132"/>
                  <a:gd name="connsiteX254" fmla="*/ 25873 w 836459"/>
                  <a:gd name="connsiteY254" fmla="*/ 494291 h 855132"/>
                  <a:gd name="connsiteX255" fmla="*/ 22386 w 836459"/>
                  <a:gd name="connsiteY255" fmla="*/ 491346 h 855132"/>
                  <a:gd name="connsiteX256" fmla="*/ 12129 w 836459"/>
                  <a:gd name="connsiteY256" fmla="*/ 488198 h 855132"/>
                  <a:gd name="connsiteX257" fmla="*/ 2176 w 836459"/>
                  <a:gd name="connsiteY257" fmla="*/ 485151 h 855132"/>
                  <a:gd name="connsiteX258" fmla="*/ 4241 w 836459"/>
                  <a:gd name="connsiteY258" fmla="*/ 479497 h 855132"/>
                  <a:gd name="connsiteX259" fmla="*/ 3395 w 836459"/>
                  <a:gd name="connsiteY259" fmla="*/ 472964 h 855132"/>
                  <a:gd name="connsiteX260" fmla="*/ 483 w 836459"/>
                  <a:gd name="connsiteY260" fmla="*/ 466633 h 855132"/>
                  <a:gd name="connsiteX261" fmla="*/ 12941 w 836459"/>
                  <a:gd name="connsiteY261" fmla="*/ 437621 h 855132"/>
                  <a:gd name="connsiteX262" fmla="*/ 38839 w 836459"/>
                  <a:gd name="connsiteY262" fmla="*/ 408812 h 855132"/>
                  <a:gd name="connsiteX263" fmla="*/ 43003 w 836459"/>
                  <a:gd name="connsiteY263" fmla="*/ 403564 h 855132"/>
                  <a:gd name="connsiteX264" fmla="*/ 53260 w 836459"/>
                  <a:gd name="connsiteY264" fmla="*/ 410674 h 855132"/>
                  <a:gd name="connsiteX265" fmla="*/ 56713 w 836459"/>
                  <a:gd name="connsiteY265" fmla="*/ 402413 h 855132"/>
                  <a:gd name="connsiteX266" fmla="*/ 46591 w 836459"/>
                  <a:gd name="connsiteY266" fmla="*/ 400382 h 855132"/>
                  <a:gd name="connsiteX267" fmla="*/ 86911 w 836459"/>
                  <a:gd name="connsiteY267" fmla="*/ 386028 h 855132"/>
                  <a:gd name="connsiteX268" fmla="*/ 94528 w 836459"/>
                  <a:gd name="connsiteY268" fmla="*/ 386706 h 855132"/>
                  <a:gd name="connsiteX269" fmla="*/ 100689 w 836459"/>
                  <a:gd name="connsiteY269" fmla="*/ 387010 h 855132"/>
                  <a:gd name="connsiteX270" fmla="*/ 101264 w 836459"/>
                  <a:gd name="connsiteY270" fmla="*/ 389820 h 855132"/>
                  <a:gd name="connsiteX271" fmla="*/ 104413 w 836459"/>
                  <a:gd name="connsiteY271" fmla="*/ 392122 h 855132"/>
                  <a:gd name="connsiteX272" fmla="*/ 106241 w 836459"/>
                  <a:gd name="connsiteY272" fmla="*/ 389008 h 855132"/>
                  <a:gd name="connsiteX273" fmla="*/ 103160 w 836459"/>
                  <a:gd name="connsiteY273" fmla="*/ 386909 h 855132"/>
                  <a:gd name="connsiteX274" fmla="*/ 100350 w 836459"/>
                  <a:gd name="connsiteY274" fmla="*/ 387450 h 855132"/>
                  <a:gd name="connsiteX275" fmla="*/ 99267 w 836459"/>
                  <a:gd name="connsiteY275" fmla="*/ 384573 h 855132"/>
                  <a:gd name="connsiteX276" fmla="*/ 99504 w 836459"/>
                  <a:gd name="connsiteY276" fmla="*/ 372318 h 855132"/>
                  <a:gd name="connsiteX277" fmla="*/ 98556 w 836459"/>
                  <a:gd name="connsiteY277" fmla="*/ 359725 h 855132"/>
                  <a:gd name="connsiteX278" fmla="*/ 97676 w 836459"/>
                  <a:gd name="connsiteY278" fmla="*/ 341410 h 855132"/>
                  <a:gd name="connsiteX279" fmla="*/ 102517 w 836459"/>
                  <a:gd name="connsiteY279" fmla="*/ 320150 h 855132"/>
                  <a:gd name="connsiteX280" fmla="*/ 104616 w 836459"/>
                  <a:gd name="connsiteY280" fmla="*/ 317848 h 855132"/>
                  <a:gd name="connsiteX281" fmla="*/ 122389 w 836459"/>
                  <a:gd name="connsiteY281" fmla="*/ 303528 h 855132"/>
                  <a:gd name="connsiteX282" fmla="*/ 124623 w 836459"/>
                  <a:gd name="connsiteY282" fmla="*/ 304882 h 855132"/>
                  <a:gd name="connsiteX283" fmla="*/ 128516 w 836459"/>
                  <a:gd name="connsiteY283" fmla="*/ 305729 h 855132"/>
                  <a:gd name="connsiteX284" fmla="*/ 134881 w 836459"/>
                  <a:gd name="connsiteY284" fmla="*/ 309588 h 855132"/>
                  <a:gd name="connsiteX285" fmla="*/ 141584 w 836459"/>
                  <a:gd name="connsiteY285" fmla="*/ 315275 h 855132"/>
                  <a:gd name="connsiteX286" fmla="*/ 140636 w 836459"/>
                  <a:gd name="connsiteY286" fmla="*/ 309012 h 855132"/>
                  <a:gd name="connsiteX287" fmla="*/ 139823 w 836459"/>
                  <a:gd name="connsiteY287" fmla="*/ 302817 h 855132"/>
                  <a:gd name="connsiteX288" fmla="*/ 137589 w 836459"/>
                  <a:gd name="connsiteY288" fmla="*/ 295403 h 855132"/>
                  <a:gd name="connsiteX289" fmla="*/ 145274 w 836459"/>
                  <a:gd name="connsiteY289" fmla="*/ 291815 h 855132"/>
                  <a:gd name="connsiteX290" fmla="*/ 136167 w 836459"/>
                  <a:gd name="connsiteY290" fmla="*/ 286094 h 855132"/>
                  <a:gd name="connsiteX291" fmla="*/ 162877 w 836459"/>
                  <a:gd name="connsiteY291" fmla="*/ 264631 h 855132"/>
                  <a:gd name="connsiteX292" fmla="*/ 202147 w 836459"/>
                  <a:gd name="connsiteY292" fmla="*/ 238191 h 855132"/>
                  <a:gd name="connsiteX293" fmla="*/ 205905 w 836459"/>
                  <a:gd name="connsiteY293" fmla="*/ 241306 h 855132"/>
                  <a:gd name="connsiteX294" fmla="*/ 208782 w 836459"/>
                  <a:gd name="connsiteY294" fmla="*/ 241644 h 855132"/>
                  <a:gd name="connsiteX295" fmla="*/ 215417 w 836459"/>
                  <a:gd name="connsiteY295" fmla="*/ 230371 h 855132"/>
                  <a:gd name="connsiteX296" fmla="*/ 277471 w 836459"/>
                  <a:gd name="connsiteY296" fmla="*/ 185482 h 855132"/>
                  <a:gd name="connsiteX297" fmla="*/ 285494 w 836459"/>
                  <a:gd name="connsiteY297" fmla="*/ 180370 h 855132"/>
                  <a:gd name="connsiteX298" fmla="*/ 286306 w 836459"/>
                  <a:gd name="connsiteY298" fmla="*/ 184737 h 855132"/>
                  <a:gd name="connsiteX299" fmla="*/ 287322 w 836459"/>
                  <a:gd name="connsiteY299" fmla="*/ 185820 h 855132"/>
                  <a:gd name="connsiteX300" fmla="*/ 288202 w 836459"/>
                  <a:gd name="connsiteY300" fmla="*/ 183383 h 855132"/>
                  <a:gd name="connsiteX301" fmla="*/ 285121 w 836459"/>
                  <a:gd name="connsiteY301" fmla="*/ 180776 h 855132"/>
                  <a:gd name="connsiteX302" fmla="*/ 145477 w 836459"/>
                  <a:gd name="connsiteY302" fmla="*/ 623001 h 855132"/>
                  <a:gd name="connsiteX303" fmla="*/ 140433 w 836459"/>
                  <a:gd name="connsiteY303" fmla="*/ 617517 h 855132"/>
                  <a:gd name="connsiteX304" fmla="*/ 142836 w 836459"/>
                  <a:gd name="connsiteY304" fmla="*/ 622866 h 855132"/>
                  <a:gd name="connsiteX305" fmla="*/ 145815 w 836459"/>
                  <a:gd name="connsiteY305" fmla="*/ 622527 h 855132"/>
                  <a:gd name="connsiteX306" fmla="*/ 147034 w 836459"/>
                  <a:gd name="connsiteY306" fmla="*/ 631634 h 855132"/>
                  <a:gd name="connsiteX307" fmla="*/ 151875 w 836459"/>
                  <a:gd name="connsiteY307" fmla="*/ 628858 h 855132"/>
                  <a:gd name="connsiteX308" fmla="*/ 153940 w 836459"/>
                  <a:gd name="connsiteY308" fmla="*/ 623949 h 855132"/>
                  <a:gd name="connsiteX309" fmla="*/ 150013 w 836459"/>
                  <a:gd name="connsiteY309" fmla="*/ 622155 h 855132"/>
                  <a:gd name="connsiteX310" fmla="*/ 145511 w 836459"/>
                  <a:gd name="connsiteY310" fmla="*/ 623001 h 855132"/>
                  <a:gd name="connsiteX311" fmla="*/ 362273 w 836459"/>
                  <a:gd name="connsiteY311" fmla="*/ 182875 h 855132"/>
                  <a:gd name="connsiteX312" fmla="*/ 363390 w 836459"/>
                  <a:gd name="connsiteY312" fmla="*/ 191542 h 855132"/>
                  <a:gd name="connsiteX313" fmla="*/ 369247 w 836459"/>
                  <a:gd name="connsiteY313" fmla="*/ 183281 h 855132"/>
                  <a:gd name="connsiteX314" fmla="*/ 362002 w 836459"/>
                  <a:gd name="connsiteY314" fmla="*/ 183180 h 855132"/>
                  <a:gd name="connsiteX315" fmla="*/ 352388 w 836459"/>
                  <a:gd name="connsiteY315" fmla="*/ 179016 h 855132"/>
                  <a:gd name="connsiteX316" fmla="*/ 350864 w 836459"/>
                  <a:gd name="connsiteY316" fmla="*/ 188393 h 855132"/>
                  <a:gd name="connsiteX317" fmla="*/ 362273 w 836459"/>
                  <a:gd name="connsiteY317" fmla="*/ 182875 h 855132"/>
                  <a:gd name="connsiteX318" fmla="*/ 563429 w 836459"/>
                  <a:gd name="connsiteY318" fmla="*/ 249668 h 855132"/>
                  <a:gd name="connsiteX319" fmla="*/ 571757 w 836459"/>
                  <a:gd name="connsiteY319" fmla="*/ 241577 h 855132"/>
                  <a:gd name="connsiteX320" fmla="*/ 572028 w 836459"/>
                  <a:gd name="connsiteY320" fmla="*/ 234671 h 855132"/>
                  <a:gd name="connsiteX321" fmla="*/ 576733 w 836459"/>
                  <a:gd name="connsiteY321" fmla="*/ 226749 h 855132"/>
                  <a:gd name="connsiteX322" fmla="*/ 575582 w 836459"/>
                  <a:gd name="connsiteY322" fmla="*/ 224142 h 855132"/>
                  <a:gd name="connsiteX323" fmla="*/ 565054 w 836459"/>
                  <a:gd name="connsiteY323" fmla="*/ 245639 h 855132"/>
                  <a:gd name="connsiteX324" fmla="*/ 563937 w 836459"/>
                  <a:gd name="connsiteY324" fmla="*/ 250074 h 855132"/>
                  <a:gd name="connsiteX325" fmla="*/ 553171 w 836459"/>
                  <a:gd name="connsiteY325" fmla="*/ 251394 h 855132"/>
                  <a:gd name="connsiteX326" fmla="*/ 552020 w 836459"/>
                  <a:gd name="connsiteY326" fmla="*/ 253798 h 855132"/>
                  <a:gd name="connsiteX327" fmla="*/ 553578 w 836459"/>
                  <a:gd name="connsiteY327" fmla="*/ 256066 h 855132"/>
                  <a:gd name="connsiteX328" fmla="*/ 559468 w 836459"/>
                  <a:gd name="connsiteY328" fmla="*/ 255897 h 855132"/>
                  <a:gd name="connsiteX329" fmla="*/ 563463 w 836459"/>
                  <a:gd name="connsiteY329" fmla="*/ 249634 h 855132"/>
                  <a:gd name="connsiteX330" fmla="*/ 63078 w 836459"/>
                  <a:gd name="connsiteY330" fmla="*/ 567109 h 855132"/>
                  <a:gd name="connsiteX331" fmla="*/ 64974 w 836459"/>
                  <a:gd name="connsiteY331" fmla="*/ 561558 h 855132"/>
                  <a:gd name="connsiteX332" fmla="*/ 57390 w 836459"/>
                  <a:gd name="connsiteY332" fmla="*/ 566195 h 855132"/>
                  <a:gd name="connsiteX333" fmla="*/ 63586 w 836459"/>
                  <a:gd name="connsiteY333" fmla="*/ 566568 h 855132"/>
                  <a:gd name="connsiteX334" fmla="*/ 58948 w 836459"/>
                  <a:gd name="connsiteY334" fmla="*/ 572492 h 855132"/>
                  <a:gd name="connsiteX335" fmla="*/ 68020 w 836459"/>
                  <a:gd name="connsiteY335" fmla="*/ 576182 h 855132"/>
                  <a:gd name="connsiteX336" fmla="*/ 83593 w 836459"/>
                  <a:gd name="connsiteY336" fmla="*/ 569005 h 855132"/>
                  <a:gd name="connsiteX337" fmla="*/ 84744 w 836459"/>
                  <a:gd name="connsiteY337" fmla="*/ 566331 h 855132"/>
                  <a:gd name="connsiteX338" fmla="*/ 82543 w 836459"/>
                  <a:gd name="connsiteY338" fmla="*/ 564706 h 855132"/>
                  <a:gd name="connsiteX339" fmla="*/ 77872 w 836459"/>
                  <a:gd name="connsiteY339" fmla="*/ 565011 h 855132"/>
                  <a:gd name="connsiteX340" fmla="*/ 63044 w 836459"/>
                  <a:gd name="connsiteY340" fmla="*/ 567109 h 855132"/>
                  <a:gd name="connsiteX341" fmla="*/ 115347 w 836459"/>
                  <a:gd name="connsiteY341" fmla="*/ 571070 h 855132"/>
                  <a:gd name="connsiteX342" fmla="*/ 110303 w 836459"/>
                  <a:gd name="connsiteY342" fmla="*/ 577130 h 855132"/>
                  <a:gd name="connsiteX343" fmla="*/ 112368 w 836459"/>
                  <a:gd name="connsiteY343" fmla="*/ 577773 h 855132"/>
                  <a:gd name="connsiteX344" fmla="*/ 113959 w 836459"/>
                  <a:gd name="connsiteY344" fmla="*/ 577638 h 855132"/>
                  <a:gd name="connsiteX345" fmla="*/ 117954 w 836459"/>
                  <a:gd name="connsiteY345" fmla="*/ 576081 h 855132"/>
                  <a:gd name="connsiteX346" fmla="*/ 114873 w 836459"/>
                  <a:gd name="connsiteY346" fmla="*/ 571477 h 855132"/>
                  <a:gd name="connsiteX347" fmla="*/ 111454 w 836459"/>
                  <a:gd name="connsiteY347" fmla="*/ 561591 h 855132"/>
                  <a:gd name="connsiteX348" fmla="*/ 109491 w 836459"/>
                  <a:gd name="connsiteY348" fmla="*/ 554990 h 855132"/>
                  <a:gd name="connsiteX349" fmla="*/ 109728 w 836459"/>
                  <a:gd name="connsiteY349" fmla="*/ 548795 h 855132"/>
                  <a:gd name="connsiteX350" fmla="*/ 113147 w 836459"/>
                  <a:gd name="connsiteY350" fmla="*/ 542464 h 855132"/>
                  <a:gd name="connsiteX351" fmla="*/ 117819 w 836459"/>
                  <a:gd name="connsiteY351" fmla="*/ 537522 h 855132"/>
                  <a:gd name="connsiteX352" fmla="*/ 113418 w 836459"/>
                  <a:gd name="connsiteY352" fmla="*/ 534847 h 855132"/>
                  <a:gd name="connsiteX353" fmla="*/ 109389 w 836459"/>
                  <a:gd name="connsiteY353" fmla="*/ 538267 h 855132"/>
                  <a:gd name="connsiteX354" fmla="*/ 107256 w 836459"/>
                  <a:gd name="connsiteY354" fmla="*/ 523405 h 855132"/>
                  <a:gd name="connsiteX355" fmla="*/ 104582 w 836459"/>
                  <a:gd name="connsiteY355" fmla="*/ 508205 h 855132"/>
                  <a:gd name="connsiteX356" fmla="*/ 111522 w 836459"/>
                  <a:gd name="connsiteY356" fmla="*/ 502077 h 855132"/>
                  <a:gd name="connsiteX357" fmla="*/ 104074 w 836459"/>
                  <a:gd name="connsiteY357" fmla="*/ 487825 h 855132"/>
                  <a:gd name="connsiteX358" fmla="*/ 103702 w 836459"/>
                  <a:gd name="connsiteY358" fmla="*/ 470662 h 855132"/>
                  <a:gd name="connsiteX359" fmla="*/ 114535 w 836459"/>
                  <a:gd name="connsiteY359" fmla="*/ 460878 h 855132"/>
                  <a:gd name="connsiteX360" fmla="*/ 109389 w 836459"/>
                  <a:gd name="connsiteY360" fmla="*/ 456612 h 855132"/>
                  <a:gd name="connsiteX361" fmla="*/ 102822 w 836459"/>
                  <a:gd name="connsiteY361" fmla="*/ 462808 h 855132"/>
                  <a:gd name="connsiteX362" fmla="*/ 99876 w 836459"/>
                  <a:gd name="connsiteY362" fmla="*/ 417918 h 855132"/>
                  <a:gd name="connsiteX363" fmla="*/ 81020 w 836459"/>
                  <a:gd name="connsiteY363" fmla="*/ 420356 h 855132"/>
                  <a:gd name="connsiteX364" fmla="*/ 78955 w 836459"/>
                  <a:gd name="connsiteY364" fmla="*/ 419306 h 855132"/>
                  <a:gd name="connsiteX365" fmla="*/ 83695 w 836459"/>
                  <a:gd name="connsiteY365" fmla="*/ 412095 h 855132"/>
                  <a:gd name="connsiteX366" fmla="*/ 78447 w 836459"/>
                  <a:gd name="connsiteY366" fmla="*/ 412400 h 855132"/>
                  <a:gd name="connsiteX367" fmla="*/ 74656 w 836459"/>
                  <a:gd name="connsiteY367" fmla="*/ 419103 h 855132"/>
                  <a:gd name="connsiteX368" fmla="*/ 68291 w 836459"/>
                  <a:gd name="connsiteY368" fmla="*/ 425467 h 855132"/>
                  <a:gd name="connsiteX369" fmla="*/ 60370 w 836459"/>
                  <a:gd name="connsiteY369" fmla="*/ 430309 h 855132"/>
                  <a:gd name="connsiteX370" fmla="*/ 47438 w 836459"/>
                  <a:gd name="connsiteY370" fmla="*/ 441852 h 855132"/>
                  <a:gd name="connsiteX371" fmla="*/ 35386 w 836459"/>
                  <a:gd name="connsiteY371" fmla="*/ 461623 h 855132"/>
                  <a:gd name="connsiteX372" fmla="*/ 33862 w 836459"/>
                  <a:gd name="connsiteY372" fmla="*/ 489586 h 855132"/>
                  <a:gd name="connsiteX373" fmla="*/ 44797 w 836459"/>
                  <a:gd name="connsiteY373" fmla="*/ 516837 h 855132"/>
                  <a:gd name="connsiteX374" fmla="*/ 45373 w 836459"/>
                  <a:gd name="connsiteY374" fmla="*/ 519884 h 855132"/>
                  <a:gd name="connsiteX375" fmla="*/ 51094 w 836459"/>
                  <a:gd name="connsiteY375" fmla="*/ 528991 h 855132"/>
                  <a:gd name="connsiteX376" fmla="*/ 56781 w 836459"/>
                  <a:gd name="connsiteY376" fmla="*/ 534441 h 855132"/>
                  <a:gd name="connsiteX377" fmla="*/ 65989 w 836459"/>
                  <a:gd name="connsiteY377" fmla="*/ 549743 h 855132"/>
                  <a:gd name="connsiteX378" fmla="*/ 69950 w 836459"/>
                  <a:gd name="connsiteY378" fmla="*/ 548287 h 855132"/>
                  <a:gd name="connsiteX379" fmla="*/ 85692 w 836459"/>
                  <a:gd name="connsiteY379" fmla="*/ 556107 h 855132"/>
                  <a:gd name="connsiteX380" fmla="*/ 102618 w 836459"/>
                  <a:gd name="connsiteY380" fmla="*/ 558138 h 855132"/>
                  <a:gd name="connsiteX381" fmla="*/ 108136 w 836459"/>
                  <a:gd name="connsiteY381" fmla="*/ 572492 h 855132"/>
                  <a:gd name="connsiteX382" fmla="*/ 115347 w 836459"/>
                  <a:gd name="connsiteY382" fmla="*/ 571138 h 855132"/>
                  <a:gd name="connsiteX383" fmla="*/ 789332 w 836459"/>
                  <a:gd name="connsiteY383" fmla="*/ 368729 h 855132"/>
                  <a:gd name="connsiteX384" fmla="*/ 774030 w 836459"/>
                  <a:gd name="connsiteY384" fmla="*/ 359860 h 855132"/>
                  <a:gd name="connsiteX385" fmla="*/ 762452 w 836459"/>
                  <a:gd name="connsiteY385" fmla="*/ 353394 h 855132"/>
                  <a:gd name="connsiteX386" fmla="*/ 734693 w 836459"/>
                  <a:gd name="connsiteY386" fmla="*/ 347842 h 855132"/>
                  <a:gd name="connsiteX387" fmla="*/ 730495 w 836459"/>
                  <a:gd name="connsiteY387" fmla="*/ 347233 h 855132"/>
                  <a:gd name="connsiteX388" fmla="*/ 716750 w 836459"/>
                  <a:gd name="connsiteY388" fmla="*/ 349941 h 855132"/>
                  <a:gd name="connsiteX389" fmla="*/ 710521 w 836459"/>
                  <a:gd name="connsiteY389" fmla="*/ 352615 h 855132"/>
                  <a:gd name="connsiteX390" fmla="*/ 713094 w 836459"/>
                  <a:gd name="connsiteY390" fmla="*/ 364972 h 855132"/>
                  <a:gd name="connsiteX391" fmla="*/ 718781 w 836459"/>
                  <a:gd name="connsiteY391" fmla="*/ 375466 h 855132"/>
                  <a:gd name="connsiteX392" fmla="*/ 719425 w 836459"/>
                  <a:gd name="connsiteY392" fmla="*/ 380172 h 855132"/>
                  <a:gd name="connsiteX393" fmla="*/ 725417 w 836459"/>
                  <a:gd name="connsiteY393" fmla="*/ 414296 h 855132"/>
                  <a:gd name="connsiteX394" fmla="*/ 729344 w 836459"/>
                  <a:gd name="connsiteY394" fmla="*/ 447201 h 855132"/>
                  <a:gd name="connsiteX395" fmla="*/ 724333 w 836459"/>
                  <a:gd name="connsiteY395" fmla="*/ 448522 h 855132"/>
                  <a:gd name="connsiteX396" fmla="*/ 719865 w 836459"/>
                  <a:gd name="connsiteY396" fmla="*/ 449740 h 855132"/>
                  <a:gd name="connsiteX397" fmla="*/ 717766 w 836459"/>
                  <a:gd name="connsiteY397" fmla="*/ 455191 h 855132"/>
                  <a:gd name="connsiteX398" fmla="*/ 722302 w 836459"/>
                  <a:gd name="connsiteY398" fmla="*/ 456274 h 855132"/>
                  <a:gd name="connsiteX399" fmla="*/ 732831 w 836459"/>
                  <a:gd name="connsiteY399" fmla="*/ 464229 h 855132"/>
                  <a:gd name="connsiteX400" fmla="*/ 733982 w 836459"/>
                  <a:gd name="connsiteY400" fmla="*/ 484101 h 855132"/>
                  <a:gd name="connsiteX401" fmla="*/ 734625 w 836459"/>
                  <a:gd name="connsiteY401" fmla="*/ 497710 h 855132"/>
                  <a:gd name="connsiteX402" fmla="*/ 732864 w 836459"/>
                  <a:gd name="connsiteY402" fmla="*/ 506648 h 855132"/>
                  <a:gd name="connsiteX403" fmla="*/ 743731 w 836459"/>
                  <a:gd name="connsiteY403" fmla="*/ 507155 h 855132"/>
                  <a:gd name="connsiteX404" fmla="*/ 760387 w 836459"/>
                  <a:gd name="connsiteY404" fmla="*/ 502585 h 855132"/>
                  <a:gd name="connsiteX405" fmla="*/ 774775 w 836459"/>
                  <a:gd name="connsiteY405" fmla="*/ 490906 h 855132"/>
                  <a:gd name="connsiteX406" fmla="*/ 776095 w 836459"/>
                  <a:gd name="connsiteY406" fmla="*/ 490026 h 855132"/>
                  <a:gd name="connsiteX407" fmla="*/ 786725 w 836459"/>
                  <a:gd name="connsiteY407" fmla="*/ 480818 h 855132"/>
                  <a:gd name="connsiteX408" fmla="*/ 796881 w 836459"/>
                  <a:gd name="connsiteY408" fmla="*/ 471305 h 855132"/>
                  <a:gd name="connsiteX409" fmla="*/ 800232 w 836459"/>
                  <a:gd name="connsiteY409" fmla="*/ 463519 h 855132"/>
                  <a:gd name="connsiteX410" fmla="*/ 800706 w 836459"/>
                  <a:gd name="connsiteY410" fmla="*/ 459185 h 855132"/>
                  <a:gd name="connsiteX411" fmla="*/ 808019 w 836459"/>
                  <a:gd name="connsiteY411" fmla="*/ 433897 h 855132"/>
                  <a:gd name="connsiteX412" fmla="*/ 810050 w 836459"/>
                  <a:gd name="connsiteY412" fmla="*/ 416700 h 855132"/>
                  <a:gd name="connsiteX413" fmla="*/ 817633 w 836459"/>
                  <a:gd name="connsiteY413" fmla="*/ 409320 h 855132"/>
                  <a:gd name="connsiteX414" fmla="*/ 820951 w 836459"/>
                  <a:gd name="connsiteY414" fmla="*/ 405156 h 855132"/>
                  <a:gd name="connsiteX415" fmla="*/ 809914 w 836459"/>
                  <a:gd name="connsiteY415" fmla="*/ 404614 h 855132"/>
                  <a:gd name="connsiteX416" fmla="*/ 805784 w 836459"/>
                  <a:gd name="connsiteY416" fmla="*/ 397335 h 855132"/>
                  <a:gd name="connsiteX417" fmla="*/ 802128 w 836459"/>
                  <a:gd name="connsiteY417" fmla="*/ 385555 h 855132"/>
                  <a:gd name="connsiteX418" fmla="*/ 793936 w 836459"/>
                  <a:gd name="connsiteY418" fmla="*/ 374620 h 855132"/>
                  <a:gd name="connsiteX419" fmla="*/ 794240 w 836459"/>
                  <a:gd name="connsiteY419" fmla="*/ 365818 h 855132"/>
                  <a:gd name="connsiteX420" fmla="*/ 789332 w 836459"/>
                  <a:gd name="connsiteY420" fmla="*/ 368763 h 855132"/>
                  <a:gd name="connsiteX421" fmla="*/ 310477 w 836459"/>
                  <a:gd name="connsiteY421" fmla="*/ 188190 h 855132"/>
                  <a:gd name="connsiteX422" fmla="*/ 318162 w 836459"/>
                  <a:gd name="connsiteY422" fmla="*/ 174547 h 855132"/>
                  <a:gd name="connsiteX423" fmla="*/ 317316 w 836459"/>
                  <a:gd name="connsiteY423" fmla="*/ 162800 h 855132"/>
                  <a:gd name="connsiteX424" fmla="*/ 312441 w 836459"/>
                  <a:gd name="connsiteY424" fmla="*/ 172042 h 855132"/>
                  <a:gd name="connsiteX425" fmla="*/ 309056 w 836459"/>
                  <a:gd name="connsiteY425" fmla="*/ 182537 h 855132"/>
                  <a:gd name="connsiteX426" fmla="*/ 303741 w 836459"/>
                  <a:gd name="connsiteY426" fmla="*/ 190695 h 855132"/>
                  <a:gd name="connsiteX427" fmla="*/ 310613 w 836459"/>
                  <a:gd name="connsiteY427" fmla="*/ 195198 h 855132"/>
                  <a:gd name="connsiteX428" fmla="*/ 318027 w 836459"/>
                  <a:gd name="connsiteY428" fmla="*/ 205286 h 855132"/>
                  <a:gd name="connsiteX429" fmla="*/ 324865 w 836459"/>
                  <a:gd name="connsiteY429" fmla="*/ 201088 h 855132"/>
                  <a:gd name="connsiteX430" fmla="*/ 310477 w 836459"/>
                  <a:gd name="connsiteY430" fmla="*/ 188190 h 855132"/>
                  <a:gd name="connsiteX431" fmla="*/ 188504 w 836459"/>
                  <a:gd name="connsiteY431" fmla="*/ 251293 h 855132"/>
                  <a:gd name="connsiteX432" fmla="*/ 177773 w 836459"/>
                  <a:gd name="connsiteY432" fmla="*/ 262938 h 855132"/>
                  <a:gd name="connsiteX433" fmla="*/ 176452 w 836459"/>
                  <a:gd name="connsiteY433" fmla="*/ 266865 h 855132"/>
                  <a:gd name="connsiteX434" fmla="*/ 180819 w 836459"/>
                  <a:gd name="connsiteY434" fmla="*/ 267576 h 855132"/>
                  <a:gd name="connsiteX435" fmla="*/ 186642 w 836459"/>
                  <a:gd name="connsiteY435" fmla="*/ 264800 h 855132"/>
                  <a:gd name="connsiteX436" fmla="*/ 188200 w 836459"/>
                  <a:gd name="connsiteY436" fmla="*/ 269032 h 855132"/>
                  <a:gd name="connsiteX437" fmla="*/ 195478 w 836459"/>
                  <a:gd name="connsiteY437" fmla="*/ 275430 h 855132"/>
                  <a:gd name="connsiteX438" fmla="*/ 200624 w 836459"/>
                  <a:gd name="connsiteY438" fmla="*/ 273026 h 855132"/>
                  <a:gd name="connsiteX439" fmla="*/ 199371 w 836459"/>
                  <a:gd name="connsiteY439" fmla="*/ 268964 h 855132"/>
                  <a:gd name="connsiteX440" fmla="*/ 188504 w 836459"/>
                  <a:gd name="connsiteY440" fmla="*/ 251293 h 855132"/>
                  <a:gd name="connsiteX441" fmla="*/ 765364 w 836459"/>
                  <a:gd name="connsiteY441" fmla="*/ 527332 h 855132"/>
                  <a:gd name="connsiteX442" fmla="*/ 768241 w 836459"/>
                  <a:gd name="connsiteY442" fmla="*/ 521645 h 855132"/>
                  <a:gd name="connsiteX443" fmla="*/ 765634 w 836459"/>
                  <a:gd name="connsiteY443" fmla="*/ 519884 h 855132"/>
                  <a:gd name="connsiteX444" fmla="*/ 762554 w 836459"/>
                  <a:gd name="connsiteY444" fmla="*/ 519546 h 855132"/>
                  <a:gd name="connsiteX445" fmla="*/ 767056 w 836459"/>
                  <a:gd name="connsiteY445" fmla="*/ 509694 h 855132"/>
                  <a:gd name="connsiteX446" fmla="*/ 759507 w 836459"/>
                  <a:gd name="connsiteY446" fmla="*/ 507020 h 855132"/>
                  <a:gd name="connsiteX447" fmla="*/ 746575 w 836459"/>
                  <a:gd name="connsiteY447" fmla="*/ 522423 h 855132"/>
                  <a:gd name="connsiteX448" fmla="*/ 757069 w 836459"/>
                  <a:gd name="connsiteY448" fmla="*/ 522863 h 855132"/>
                  <a:gd name="connsiteX449" fmla="*/ 765397 w 836459"/>
                  <a:gd name="connsiteY449" fmla="*/ 527298 h 855132"/>
                  <a:gd name="connsiteX450" fmla="*/ 376897 w 836459"/>
                  <a:gd name="connsiteY450" fmla="*/ 160024 h 855132"/>
                  <a:gd name="connsiteX451" fmla="*/ 374663 w 836459"/>
                  <a:gd name="connsiteY451" fmla="*/ 160261 h 855132"/>
                  <a:gd name="connsiteX452" fmla="*/ 364643 w 836459"/>
                  <a:gd name="connsiteY452" fmla="*/ 164493 h 855132"/>
                  <a:gd name="connsiteX453" fmla="*/ 364406 w 836459"/>
                  <a:gd name="connsiteY453" fmla="*/ 168589 h 855132"/>
                  <a:gd name="connsiteX454" fmla="*/ 369755 w 836459"/>
                  <a:gd name="connsiteY454" fmla="*/ 171094 h 855132"/>
                  <a:gd name="connsiteX455" fmla="*/ 372801 w 836459"/>
                  <a:gd name="connsiteY455" fmla="*/ 177763 h 855132"/>
                  <a:gd name="connsiteX456" fmla="*/ 380757 w 836459"/>
                  <a:gd name="connsiteY456" fmla="*/ 174412 h 855132"/>
                  <a:gd name="connsiteX457" fmla="*/ 377608 w 836459"/>
                  <a:gd name="connsiteY457" fmla="*/ 166761 h 855132"/>
                  <a:gd name="connsiteX458" fmla="*/ 376897 w 836459"/>
                  <a:gd name="connsiteY458" fmla="*/ 160058 h 855132"/>
                  <a:gd name="connsiteX459" fmla="*/ 331466 w 836459"/>
                  <a:gd name="connsiteY459" fmla="*/ 187005 h 855132"/>
                  <a:gd name="connsiteX460" fmla="*/ 332685 w 836459"/>
                  <a:gd name="connsiteY460" fmla="*/ 200513 h 855132"/>
                  <a:gd name="connsiteX461" fmla="*/ 333633 w 836459"/>
                  <a:gd name="connsiteY461" fmla="*/ 201664 h 855132"/>
                  <a:gd name="connsiteX462" fmla="*/ 339287 w 836459"/>
                  <a:gd name="connsiteY462" fmla="*/ 203424 h 855132"/>
                  <a:gd name="connsiteX463" fmla="*/ 341250 w 836459"/>
                  <a:gd name="connsiteY463" fmla="*/ 199971 h 855132"/>
                  <a:gd name="connsiteX464" fmla="*/ 339659 w 836459"/>
                  <a:gd name="connsiteY464" fmla="*/ 189477 h 855132"/>
                  <a:gd name="connsiteX465" fmla="*/ 334175 w 836459"/>
                  <a:gd name="connsiteY465" fmla="*/ 186971 h 855132"/>
                  <a:gd name="connsiteX466" fmla="*/ 331466 w 836459"/>
                  <a:gd name="connsiteY466" fmla="*/ 186971 h 855132"/>
                  <a:gd name="connsiteX467" fmla="*/ 162336 w 836459"/>
                  <a:gd name="connsiteY467" fmla="*/ 289310 h 855132"/>
                  <a:gd name="connsiteX468" fmla="*/ 158950 w 836459"/>
                  <a:gd name="connsiteY468" fmla="*/ 294794 h 855132"/>
                  <a:gd name="connsiteX469" fmla="*/ 160575 w 836459"/>
                  <a:gd name="connsiteY469" fmla="*/ 300109 h 855132"/>
                  <a:gd name="connsiteX470" fmla="*/ 164705 w 836459"/>
                  <a:gd name="connsiteY470" fmla="*/ 300278 h 855132"/>
                  <a:gd name="connsiteX471" fmla="*/ 169716 w 836459"/>
                  <a:gd name="connsiteY471" fmla="*/ 297536 h 855132"/>
                  <a:gd name="connsiteX472" fmla="*/ 173338 w 836459"/>
                  <a:gd name="connsiteY472" fmla="*/ 302953 h 855132"/>
                  <a:gd name="connsiteX473" fmla="*/ 174150 w 836459"/>
                  <a:gd name="connsiteY473" fmla="*/ 296453 h 855132"/>
                  <a:gd name="connsiteX474" fmla="*/ 162336 w 836459"/>
                  <a:gd name="connsiteY474" fmla="*/ 289310 h 855132"/>
                  <a:gd name="connsiteX475" fmla="*/ 385022 w 836459"/>
                  <a:gd name="connsiteY475" fmla="*/ 150207 h 855132"/>
                  <a:gd name="connsiteX476" fmla="*/ 376085 w 836459"/>
                  <a:gd name="connsiteY476" fmla="*/ 147228 h 855132"/>
                  <a:gd name="connsiteX477" fmla="*/ 363390 w 836459"/>
                  <a:gd name="connsiteY477" fmla="*/ 149259 h 855132"/>
                  <a:gd name="connsiteX478" fmla="*/ 365218 w 836459"/>
                  <a:gd name="connsiteY478" fmla="*/ 151832 h 855132"/>
                  <a:gd name="connsiteX479" fmla="*/ 381332 w 836459"/>
                  <a:gd name="connsiteY479" fmla="*/ 155183 h 855132"/>
                  <a:gd name="connsiteX480" fmla="*/ 382788 w 836459"/>
                  <a:gd name="connsiteY480" fmla="*/ 154845 h 855132"/>
                  <a:gd name="connsiteX481" fmla="*/ 384988 w 836459"/>
                  <a:gd name="connsiteY481" fmla="*/ 150207 h 855132"/>
                  <a:gd name="connsiteX482" fmla="*/ 195241 w 836459"/>
                  <a:gd name="connsiteY482" fmla="*/ 298010 h 855132"/>
                  <a:gd name="connsiteX483" fmla="*/ 199879 w 836459"/>
                  <a:gd name="connsiteY483" fmla="*/ 296148 h 855132"/>
                  <a:gd name="connsiteX484" fmla="*/ 202452 w 836459"/>
                  <a:gd name="connsiteY484" fmla="*/ 294320 h 855132"/>
                  <a:gd name="connsiteX485" fmla="*/ 200793 w 836459"/>
                  <a:gd name="connsiteY485" fmla="*/ 282065 h 855132"/>
                  <a:gd name="connsiteX486" fmla="*/ 197678 w 836459"/>
                  <a:gd name="connsiteY486" fmla="*/ 286771 h 855132"/>
                  <a:gd name="connsiteX487" fmla="*/ 195241 w 836459"/>
                  <a:gd name="connsiteY487" fmla="*/ 297976 h 855132"/>
                  <a:gd name="connsiteX488" fmla="*/ 219615 w 836459"/>
                  <a:gd name="connsiteY488" fmla="*/ 256980 h 855132"/>
                  <a:gd name="connsiteX489" fmla="*/ 221274 w 836459"/>
                  <a:gd name="connsiteY489" fmla="*/ 254949 h 855132"/>
                  <a:gd name="connsiteX490" fmla="*/ 209561 w 836459"/>
                  <a:gd name="connsiteY490" fmla="*/ 247569 h 855132"/>
                  <a:gd name="connsiteX491" fmla="*/ 207767 w 836459"/>
                  <a:gd name="connsiteY491" fmla="*/ 254441 h 855132"/>
                  <a:gd name="connsiteX492" fmla="*/ 219581 w 836459"/>
                  <a:gd name="connsiteY492" fmla="*/ 256946 h 855132"/>
                  <a:gd name="connsiteX493" fmla="*/ 18324 w 836459"/>
                  <a:gd name="connsiteY493" fmla="*/ 534407 h 855132"/>
                  <a:gd name="connsiteX494" fmla="*/ 27397 w 836459"/>
                  <a:gd name="connsiteY494" fmla="*/ 533527 h 855132"/>
                  <a:gd name="connsiteX495" fmla="*/ 22082 w 836459"/>
                  <a:gd name="connsiteY495" fmla="*/ 524454 h 855132"/>
                  <a:gd name="connsiteX496" fmla="*/ 18324 w 836459"/>
                  <a:gd name="connsiteY496" fmla="*/ 534407 h 855132"/>
                  <a:gd name="connsiteX497" fmla="*/ 588379 w 836459"/>
                  <a:gd name="connsiteY497" fmla="*/ 287482 h 855132"/>
                  <a:gd name="connsiteX498" fmla="*/ 580593 w 836459"/>
                  <a:gd name="connsiteY498" fmla="*/ 292221 h 855132"/>
                  <a:gd name="connsiteX499" fmla="*/ 583402 w 836459"/>
                  <a:gd name="connsiteY499" fmla="*/ 295234 h 855132"/>
                  <a:gd name="connsiteX500" fmla="*/ 586923 w 836459"/>
                  <a:gd name="connsiteY500" fmla="*/ 293508 h 855132"/>
                  <a:gd name="connsiteX501" fmla="*/ 588379 w 836459"/>
                  <a:gd name="connsiteY501" fmla="*/ 287482 h 855132"/>
                  <a:gd name="connsiteX502" fmla="*/ 250049 w 836459"/>
                  <a:gd name="connsiteY502" fmla="*/ 224650 h 855132"/>
                  <a:gd name="connsiteX503" fmla="*/ 249372 w 836459"/>
                  <a:gd name="connsiteY503" fmla="*/ 223093 h 855132"/>
                  <a:gd name="connsiteX504" fmla="*/ 246969 w 836459"/>
                  <a:gd name="connsiteY504" fmla="*/ 221332 h 855132"/>
                  <a:gd name="connsiteX505" fmla="*/ 235188 w 836459"/>
                  <a:gd name="connsiteY505" fmla="*/ 222111 h 855132"/>
                  <a:gd name="connsiteX506" fmla="*/ 250049 w 836459"/>
                  <a:gd name="connsiteY506" fmla="*/ 224650 h 855132"/>
                  <a:gd name="connsiteX507" fmla="*/ 414813 w 836459"/>
                  <a:gd name="connsiteY507" fmla="*/ 61477 h 855132"/>
                  <a:gd name="connsiteX508" fmla="*/ 424461 w 836459"/>
                  <a:gd name="connsiteY508" fmla="*/ 56163 h 855132"/>
                  <a:gd name="connsiteX509" fmla="*/ 410920 w 836459"/>
                  <a:gd name="connsiteY509" fmla="*/ 54436 h 855132"/>
                  <a:gd name="connsiteX510" fmla="*/ 414813 w 836459"/>
                  <a:gd name="connsiteY510" fmla="*/ 61444 h 855132"/>
                  <a:gd name="connsiteX511" fmla="*/ 263523 w 836459"/>
                  <a:gd name="connsiteY511" fmla="*/ 232809 h 855132"/>
                  <a:gd name="connsiteX512" fmla="*/ 245581 w 836459"/>
                  <a:gd name="connsiteY512" fmla="*/ 234569 h 855132"/>
                  <a:gd name="connsiteX513" fmla="*/ 259731 w 836459"/>
                  <a:gd name="connsiteY513" fmla="*/ 236803 h 855132"/>
                  <a:gd name="connsiteX514" fmla="*/ 263557 w 836459"/>
                  <a:gd name="connsiteY514" fmla="*/ 232809 h 855132"/>
                  <a:gd name="connsiteX515" fmla="*/ 224659 w 836459"/>
                  <a:gd name="connsiteY515" fmla="*/ 238564 h 855132"/>
                  <a:gd name="connsiteX516" fmla="*/ 227909 w 836459"/>
                  <a:gd name="connsiteY516" fmla="*/ 236736 h 855132"/>
                  <a:gd name="connsiteX517" fmla="*/ 226555 w 836459"/>
                  <a:gd name="connsiteY517" fmla="*/ 234671 h 855132"/>
                  <a:gd name="connsiteX518" fmla="*/ 220902 w 836459"/>
                  <a:gd name="connsiteY518" fmla="*/ 232335 h 855132"/>
                  <a:gd name="connsiteX519" fmla="*/ 217990 w 836459"/>
                  <a:gd name="connsiteY519" fmla="*/ 235009 h 855132"/>
                  <a:gd name="connsiteX520" fmla="*/ 219311 w 836459"/>
                  <a:gd name="connsiteY520" fmla="*/ 237379 h 855132"/>
                  <a:gd name="connsiteX521" fmla="*/ 224659 w 836459"/>
                  <a:gd name="connsiteY521" fmla="*/ 238564 h 855132"/>
                  <a:gd name="connsiteX522" fmla="*/ 203975 w 836459"/>
                  <a:gd name="connsiteY522" fmla="*/ 746701 h 855132"/>
                  <a:gd name="connsiteX523" fmla="*/ 207699 w 836459"/>
                  <a:gd name="connsiteY523" fmla="*/ 739964 h 855132"/>
                  <a:gd name="connsiteX524" fmla="*/ 212709 w 836459"/>
                  <a:gd name="connsiteY524" fmla="*/ 735699 h 855132"/>
                  <a:gd name="connsiteX525" fmla="*/ 201842 w 836459"/>
                  <a:gd name="connsiteY525" fmla="*/ 740675 h 855132"/>
                  <a:gd name="connsiteX526" fmla="*/ 203975 w 836459"/>
                  <a:gd name="connsiteY526" fmla="*/ 746735 h 855132"/>
                  <a:gd name="connsiteX527" fmla="*/ 695084 w 836459"/>
                  <a:gd name="connsiteY527" fmla="*/ 692468 h 855132"/>
                  <a:gd name="connsiteX528" fmla="*/ 687738 w 836459"/>
                  <a:gd name="connsiteY528" fmla="*/ 693145 h 855132"/>
                  <a:gd name="connsiteX529" fmla="*/ 688754 w 836459"/>
                  <a:gd name="connsiteY529" fmla="*/ 700153 h 855132"/>
                  <a:gd name="connsiteX530" fmla="*/ 691428 w 836459"/>
                  <a:gd name="connsiteY530" fmla="*/ 700322 h 855132"/>
                  <a:gd name="connsiteX531" fmla="*/ 695118 w 836459"/>
                  <a:gd name="connsiteY531" fmla="*/ 692468 h 855132"/>
                  <a:gd name="connsiteX532" fmla="*/ 363627 w 836459"/>
                  <a:gd name="connsiteY532" fmla="*/ 136429 h 855132"/>
                  <a:gd name="connsiteX533" fmla="*/ 354994 w 836459"/>
                  <a:gd name="connsiteY533" fmla="*/ 129692 h 855132"/>
                  <a:gd name="connsiteX534" fmla="*/ 363627 w 836459"/>
                  <a:gd name="connsiteY534" fmla="*/ 136429 h 855132"/>
                  <a:gd name="connsiteX535" fmla="*/ 608691 w 836459"/>
                  <a:gd name="connsiteY535" fmla="*/ 800155 h 855132"/>
                  <a:gd name="connsiteX536" fmla="*/ 607303 w 836459"/>
                  <a:gd name="connsiteY536" fmla="*/ 799613 h 855132"/>
                  <a:gd name="connsiteX537" fmla="*/ 602056 w 836459"/>
                  <a:gd name="connsiteY537" fmla="*/ 806012 h 855132"/>
                  <a:gd name="connsiteX538" fmla="*/ 603816 w 836459"/>
                  <a:gd name="connsiteY538" fmla="*/ 807840 h 855132"/>
                  <a:gd name="connsiteX539" fmla="*/ 608420 w 836459"/>
                  <a:gd name="connsiteY539" fmla="*/ 802762 h 855132"/>
                  <a:gd name="connsiteX540" fmla="*/ 608691 w 836459"/>
                  <a:gd name="connsiteY540" fmla="*/ 800155 h 855132"/>
                  <a:gd name="connsiteX541" fmla="*/ 740312 w 836459"/>
                  <a:gd name="connsiteY541" fmla="*/ 524556 h 855132"/>
                  <a:gd name="connsiteX542" fmla="*/ 735200 w 836459"/>
                  <a:gd name="connsiteY542" fmla="*/ 525165 h 855132"/>
                  <a:gd name="connsiteX543" fmla="*/ 731917 w 836459"/>
                  <a:gd name="connsiteY543" fmla="*/ 530040 h 855132"/>
                  <a:gd name="connsiteX544" fmla="*/ 734625 w 836459"/>
                  <a:gd name="connsiteY544" fmla="*/ 533019 h 855132"/>
                  <a:gd name="connsiteX545" fmla="*/ 737164 w 836459"/>
                  <a:gd name="connsiteY545" fmla="*/ 532139 h 855132"/>
                  <a:gd name="connsiteX546" fmla="*/ 740312 w 836459"/>
                  <a:gd name="connsiteY546" fmla="*/ 524522 h 855132"/>
                  <a:gd name="connsiteX547" fmla="*/ 434346 w 836459"/>
                  <a:gd name="connsiteY547" fmla="*/ 52913 h 855132"/>
                  <a:gd name="connsiteX548" fmla="*/ 431841 w 836459"/>
                  <a:gd name="connsiteY548" fmla="*/ 44111 h 855132"/>
                  <a:gd name="connsiteX549" fmla="*/ 426696 w 836459"/>
                  <a:gd name="connsiteY549" fmla="*/ 43231 h 855132"/>
                  <a:gd name="connsiteX550" fmla="*/ 433094 w 836459"/>
                  <a:gd name="connsiteY550" fmla="*/ 53759 h 855132"/>
                  <a:gd name="connsiteX551" fmla="*/ 434313 w 836459"/>
                  <a:gd name="connsiteY551" fmla="*/ 52913 h 855132"/>
                  <a:gd name="connsiteX552" fmla="*/ 441625 w 836459"/>
                  <a:gd name="connsiteY552" fmla="*/ 831334 h 855132"/>
                  <a:gd name="connsiteX553" fmla="*/ 439018 w 836459"/>
                  <a:gd name="connsiteY553" fmla="*/ 832722 h 855132"/>
                  <a:gd name="connsiteX554" fmla="*/ 438680 w 836459"/>
                  <a:gd name="connsiteY554" fmla="*/ 838375 h 855132"/>
                  <a:gd name="connsiteX555" fmla="*/ 442370 w 836459"/>
                  <a:gd name="connsiteY555" fmla="*/ 839899 h 855132"/>
                  <a:gd name="connsiteX556" fmla="*/ 443927 w 836459"/>
                  <a:gd name="connsiteY556" fmla="*/ 837698 h 855132"/>
                  <a:gd name="connsiteX557" fmla="*/ 443555 w 836459"/>
                  <a:gd name="connsiteY557" fmla="*/ 833162 h 855132"/>
                  <a:gd name="connsiteX558" fmla="*/ 441625 w 836459"/>
                  <a:gd name="connsiteY558" fmla="*/ 831334 h 855132"/>
                  <a:gd name="connsiteX559" fmla="*/ 518878 w 836459"/>
                  <a:gd name="connsiteY559" fmla="*/ 827746 h 855132"/>
                  <a:gd name="connsiteX560" fmla="*/ 516474 w 836459"/>
                  <a:gd name="connsiteY560" fmla="*/ 829641 h 855132"/>
                  <a:gd name="connsiteX561" fmla="*/ 515865 w 836459"/>
                  <a:gd name="connsiteY561" fmla="*/ 838308 h 855132"/>
                  <a:gd name="connsiteX562" fmla="*/ 516948 w 836459"/>
                  <a:gd name="connsiteY562" fmla="*/ 838545 h 855132"/>
                  <a:gd name="connsiteX563" fmla="*/ 520368 w 836459"/>
                  <a:gd name="connsiteY563" fmla="*/ 830454 h 855132"/>
                  <a:gd name="connsiteX564" fmla="*/ 518912 w 836459"/>
                  <a:gd name="connsiteY564" fmla="*/ 827746 h 855132"/>
                  <a:gd name="connsiteX565" fmla="*/ 106308 w 836459"/>
                  <a:gd name="connsiteY565" fmla="*/ 382440 h 855132"/>
                  <a:gd name="connsiteX566" fmla="*/ 112571 w 836459"/>
                  <a:gd name="connsiteY566" fmla="*/ 384404 h 855132"/>
                  <a:gd name="connsiteX567" fmla="*/ 115686 w 836459"/>
                  <a:gd name="connsiteY567" fmla="*/ 378547 h 855132"/>
                  <a:gd name="connsiteX568" fmla="*/ 112402 w 836459"/>
                  <a:gd name="connsiteY568" fmla="*/ 376854 h 855132"/>
                  <a:gd name="connsiteX569" fmla="*/ 106342 w 836459"/>
                  <a:gd name="connsiteY569" fmla="*/ 382440 h 855132"/>
                  <a:gd name="connsiteX570" fmla="*/ 690920 w 836459"/>
                  <a:gd name="connsiteY570" fmla="*/ 674763 h 855132"/>
                  <a:gd name="connsiteX571" fmla="*/ 685368 w 836459"/>
                  <a:gd name="connsiteY571" fmla="*/ 670633 h 855132"/>
                  <a:gd name="connsiteX572" fmla="*/ 682728 w 836459"/>
                  <a:gd name="connsiteY572" fmla="*/ 671174 h 855132"/>
                  <a:gd name="connsiteX573" fmla="*/ 681881 w 836459"/>
                  <a:gd name="connsiteY573" fmla="*/ 673747 h 855132"/>
                  <a:gd name="connsiteX574" fmla="*/ 684556 w 836459"/>
                  <a:gd name="connsiteY574" fmla="*/ 676354 h 855132"/>
                  <a:gd name="connsiteX575" fmla="*/ 690920 w 836459"/>
                  <a:gd name="connsiteY575" fmla="*/ 674797 h 855132"/>
                  <a:gd name="connsiteX576" fmla="*/ 815805 w 836459"/>
                  <a:gd name="connsiteY576" fmla="*/ 456782 h 855132"/>
                  <a:gd name="connsiteX577" fmla="*/ 811979 w 836459"/>
                  <a:gd name="connsiteY577" fmla="*/ 459795 h 855132"/>
                  <a:gd name="connsiteX578" fmla="*/ 812115 w 836459"/>
                  <a:gd name="connsiteY578" fmla="*/ 463823 h 855132"/>
                  <a:gd name="connsiteX579" fmla="*/ 814620 w 836459"/>
                  <a:gd name="connsiteY579" fmla="*/ 464534 h 855132"/>
                  <a:gd name="connsiteX580" fmla="*/ 816787 w 836459"/>
                  <a:gd name="connsiteY580" fmla="*/ 461250 h 855132"/>
                  <a:gd name="connsiteX581" fmla="*/ 815805 w 836459"/>
                  <a:gd name="connsiteY581" fmla="*/ 456748 h 855132"/>
                  <a:gd name="connsiteX582" fmla="*/ 111827 w 836459"/>
                  <a:gd name="connsiteY582" fmla="*/ 443071 h 855132"/>
                  <a:gd name="connsiteX583" fmla="*/ 108543 w 836459"/>
                  <a:gd name="connsiteY583" fmla="*/ 441852 h 855132"/>
                  <a:gd name="connsiteX584" fmla="*/ 106004 w 836459"/>
                  <a:gd name="connsiteY584" fmla="*/ 446456 h 855132"/>
                  <a:gd name="connsiteX585" fmla="*/ 107696 w 836459"/>
                  <a:gd name="connsiteY585" fmla="*/ 448860 h 855132"/>
                  <a:gd name="connsiteX586" fmla="*/ 111793 w 836459"/>
                  <a:gd name="connsiteY586" fmla="*/ 443037 h 855132"/>
                  <a:gd name="connsiteX587" fmla="*/ 169817 w 836459"/>
                  <a:gd name="connsiteY587" fmla="*/ 332134 h 855132"/>
                  <a:gd name="connsiteX588" fmla="*/ 179533 w 836459"/>
                  <a:gd name="connsiteY588" fmla="*/ 331220 h 855132"/>
                  <a:gd name="connsiteX589" fmla="*/ 180819 w 836459"/>
                  <a:gd name="connsiteY589" fmla="*/ 327496 h 855132"/>
                  <a:gd name="connsiteX590" fmla="*/ 177231 w 836459"/>
                  <a:gd name="connsiteY590" fmla="*/ 325939 h 855132"/>
                  <a:gd name="connsiteX591" fmla="*/ 169817 w 836459"/>
                  <a:gd name="connsiteY591" fmla="*/ 332134 h 855132"/>
                  <a:gd name="connsiteX592" fmla="*/ 608386 w 836459"/>
                  <a:gd name="connsiteY592" fmla="*/ 267881 h 855132"/>
                  <a:gd name="connsiteX593" fmla="*/ 611704 w 836459"/>
                  <a:gd name="connsiteY593" fmla="*/ 259722 h 855132"/>
                  <a:gd name="connsiteX594" fmla="*/ 611264 w 836459"/>
                  <a:gd name="connsiteY594" fmla="*/ 256980 h 855132"/>
                  <a:gd name="connsiteX595" fmla="*/ 607709 w 836459"/>
                  <a:gd name="connsiteY595" fmla="*/ 258368 h 855132"/>
                  <a:gd name="connsiteX596" fmla="*/ 608386 w 836459"/>
                  <a:gd name="connsiteY596" fmla="*/ 267847 h 855132"/>
                  <a:gd name="connsiteX597" fmla="*/ 142735 w 836459"/>
                  <a:gd name="connsiteY597" fmla="*/ 334910 h 855132"/>
                  <a:gd name="connsiteX598" fmla="*/ 140162 w 836459"/>
                  <a:gd name="connsiteY598" fmla="*/ 331626 h 855132"/>
                  <a:gd name="connsiteX599" fmla="*/ 137792 w 836459"/>
                  <a:gd name="connsiteY599" fmla="*/ 331322 h 855132"/>
                  <a:gd name="connsiteX600" fmla="*/ 137927 w 836459"/>
                  <a:gd name="connsiteY600" fmla="*/ 334064 h 855132"/>
                  <a:gd name="connsiteX601" fmla="*/ 141347 w 836459"/>
                  <a:gd name="connsiteY601" fmla="*/ 337009 h 855132"/>
                  <a:gd name="connsiteX602" fmla="*/ 142328 w 836459"/>
                  <a:gd name="connsiteY602" fmla="*/ 336603 h 855132"/>
                  <a:gd name="connsiteX603" fmla="*/ 142768 w 836459"/>
                  <a:gd name="connsiteY603" fmla="*/ 334910 h 855132"/>
                  <a:gd name="connsiteX604" fmla="*/ 564343 w 836459"/>
                  <a:gd name="connsiteY604" fmla="*/ 809905 h 855132"/>
                  <a:gd name="connsiteX605" fmla="*/ 563598 w 836459"/>
                  <a:gd name="connsiteY605" fmla="*/ 814204 h 855132"/>
                  <a:gd name="connsiteX606" fmla="*/ 566036 w 836459"/>
                  <a:gd name="connsiteY606" fmla="*/ 817082 h 855132"/>
                  <a:gd name="connsiteX607" fmla="*/ 569285 w 836459"/>
                  <a:gd name="connsiteY607" fmla="*/ 814374 h 855132"/>
                  <a:gd name="connsiteX608" fmla="*/ 567390 w 836459"/>
                  <a:gd name="connsiteY608" fmla="*/ 811022 h 855132"/>
                  <a:gd name="connsiteX609" fmla="*/ 564309 w 836459"/>
                  <a:gd name="connsiteY609" fmla="*/ 809905 h 855132"/>
                  <a:gd name="connsiteX610" fmla="*/ 653072 w 836459"/>
                  <a:gd name="connsiteY610" fmla="*/ 736443 h 855132"/>
                  <a:gd name="connsiteX611" fmla="*/ 649856 w 836459"/>
                  <a:gd name="connsiteY611" fmla="*/ 740235 h 855132"/>
                  <a:gd name="connsiteX612" fmla="*/ 650838 w 836459"/>
                  <a:gd name="connsiteY612" fmla="*/ 742605 h 855132"/>
                  <a:gd name="connsiteX613" fmla="*/ 654562 w 836459"/>
                  <a:gd name="connsiteY613" fmla="*/ 741014 h 855132"/>
                  <a:gd name="connsiteX614" fmla="*/ 653038 w 836459"/>
                  <a:gd name="connsiteY614" fmla="*/ 736443 h 855132"/>
                  <a:gd name="connsiteX615" fmla="*/ 28344 w 836459"/>
                  <a:gd name="connsiteY615" fmla="*/ 449097 h 855132"/>
                  <a:gd name="connsiteX616" fmla="*/ 29732 w 836459"/>
                  <a:gd name="connsiteY616" fmla="*/ 456071 h 855132"/>
                  <a:gd name="connsiteX617" fmla="*/ 32170 w 836459"/>
                  <a:gd name="connsiteY617" fmla="*/ 456274 h 855132"/>
                  <a:gd name="connsiteX618" fmla="*/ 32542 w 836459"/>
                  <a:gd name="connsiteY618" fmla="*/ 453532 h 855132"/>
                  <a:gd name="connsiteX619" fmla="*/ 28344 w 836459"/>
                  <a:gd name="connsiteY619" fmla="*/ 449097 h 855132"/>
                  <a:gd name="connsiteX620" fmla="*/ 421042 w 836459"/>
                  <a:gd name="connsiteY620" fmla="*/ 117132 h 855132"/>
                  <a:gd name="connsiteX621" fmla="*/ 423446 w 836459"/>
                  <a:gd name="connsiteY621" fmla="*/ 106909 h 855132"/>
                  <a:gd name="connsiteX622" fmla="*/ 421042 w 836459"/>
                  <a:gd name="connsiteY622" fmla="*/ 117132 h 855132"/>
                  <a:gd name="connsiteX623" fmla="*/ 602631 w 836459"/>
                  <a:gd name="connsiteY623" fmla="*/ 310570 h 855132"/>
                  <a:gd name="connsiteX624" fmla="*/ 599212 w 836459"/>
                  <a:gd name="connsiteY624" fmla="*/ 315444 h 855132"/>
                  <a:gd name="connsiteX625" fmla="*/ 600363 w 836459"/>
                  <a:gd name="connsiteY625" fmla="*/ 317950 h 855132"/>
                  <a:gd name="connsiteX626" fmla="*/ 602733 w 836459"/>
                  <a:gd name="connsiteY626" fmla="*/ 317273 h 855132"/>
                  <a:gd name="connsiteX627" fmla="*/ 602631 w 836459"/>
                  <a:gd name="connsiteY627" fmla="*/ 310570 h 855132"/>
                  <a:gd name="connsiteX628" fmla="*/ 676736 w 836459"/>
                  <a:gd name="connsiteY628" fmla="*/ 301599 h 855132"/>
                  <a:gd name="connsiteX629" fmla="*/ 669390 w 836459"/>
                  <a:gd name="connsiteY629" fmla="*/ 302005 h 855132"/>
                  <a:gd name="connsiteX630" fmla="*/ 668983 w 836459"/>
                  <a:gd name="connsiteY630" fmla="*/ 303393 h 855132"/>
                  <a:gd name="connsiteX631" fmla="*/ 670574 w 836459"/>
                  <a:gd name="connsiteY631" fmla="*/ 304848 h 855132"/>
                  <a:gd name="connsiteX632" fmla="*/ 676736 w 836459"/>
                  <a:gd name="connsiteY632" fmla="*/ 301599 h 855132"/>
                  <a:gd name="connsiteX633" fmla="*/ 629003 w 836459"/>
                  <a:gd name="connsiteY633" fmla="*/ 282945 h 855132"/>
                  <a:gd name="connsiteX634" fmla="*/ 633302 w 836459"/>
                  <a:gd name="connsiteY634" fmla="*/ 287888 h 855132"/>
                  <a:gd name="connsiteX635" fmla="*/ 636654 w 836459"/>
                  <a:gd name="connsiteY635" fmla="*/ 285789 h 855132"/>
                  <a:gd name="connsiteX636" fmla="*/ 629003 w 836459"/>
                  <a:gd name="connsiteY636" fmla="*/ 282945 h 855132"/>
                  <a:gd name="connsiteX637" fmla="*/ 430250 w 836459"/>
                  <a:gd name="connsiteY637" fmla="*/ 75053 h 855132"/>
                  <a:gd name="connsiteX638" fmla="*/ 429235 w 836459"/>
                  <a:gd name="connsiteY638" fmla="*/ 76001 h 855132"/>
                  <a:gd name="connsiteX639" fmla="*/ 430893 w 836459"/>
                  <a:gd name="connsiteY639" fmla="*/ 79724 h 855132"/>
                  <a:gd name="connsiteX640" fmla="*/ 433636 w 836459"/>
                  <a:gd name="connsiteY640" fmla="*/ 79047 h 855132"/>
                  <a:gd name="connsiteX641" fmla="*/ 433636 w 836459"/>
                  <a:gd name="connsiteY641" fmla="*/ 78032 h 855132"/>
                  <a:gd name="connsiteX642" fmla="*/ 430216 w 836459"/>
                  <a:gd name="connsiteY642" fmla="*/ 75086 h 855132"/>
                  <a:gd name="connsiteX643" fmla="*/ 386309 w 836459"/>
                  <a:gd name="connsiteY643" fmla="*/ 829675 h 855132"/>
                  <a:gd name="connsiteX644" fmla="*/ 388475 w 836459"/>
                  <a:gd name="connsiteY644" fmla="*/ 826391 h 855132"/>
                  <a:gd name="connsiteX645" fmla="*/ 386613 w 836459"/>
                  <a:gd name="connsiteY645" fmla="*/ 825207 h 855132"/>
                  <a:gd name="connsiteX646" fmla="*/ 384447 w 836459"/>
                  <a:gd name="connsiteY646" fmla="*/ 828761 h 855132"/>
                  <a:gd name="connsiteX647" fmla="*/ 386343 w 836459"/>
                  <a:gd name="connsiteY647" fmla="*/ 829709 h 855132"/>
                  <a:gd name="connsiteX648" fmla="*/ 345651 w 836459"/>
                  <a:gd name="connsiteY648" fmla="*/ 822363 h 855132"/>
                  <a:gd name="connsiteX649" fmla="*/ 346125 w 836459"/>
                  <a:gd name="connsiteY649" fmla="*/ 829641 h 855132"/>
                  <a:gd name="connsiteX650" fmla="*/ 345651 w 836459"/>
                  <a:gd name="connsiteY650" fmla="*/ 822363 h 855132"/>
                  <a:gd name="connsiteX651" fmla="*/ 150893 w 836459"/>
                  <a:gd name="connsiteY651" fmla="*/ 643855 h 855132"/>
                  <a:gd name="connsiteX652" fmla="*/ 147474 w 836459"/>
                  <a:gd name="connsiteY652" fmla="*/ 642467 h 855132"/>
                  <a:gd name="connsiteX653" fmla="*/ 146188 w 836459"/>
                  <a:gd name="connsiteY653" fmla="*/ 644193 h 855132"/>
                  <a:gd name="connsiteX654" fmla="*/ 149505 w 836459"/>
                  <a:gd name="connsiteY654" fmla="*/ 646868 h 855132"/>
                  <a:gd name="connsiteX655" fmla="*/ 150893 w 836459"/>
                  <a:gd name="connsiteY655" fmla="*/ 643855 h 855132"/>
                  <a:gd name="connsiteX656" fmla="*/ 123540 w 836459"/>
                  <a:gd name="connsiteY656" fmla="*/ 585255 h 855132"/>
                  <a:gd name="connsiteX657" fmla="*/ 124792 w 836459"/>
                  <a:gd name="connsiteY657" fmla="*/ 586000 h 855132"/>
                  <a:gd name="connsiteX658" fmla="*/ 128347 w 836459"/>
                  <a:gd name="connsiteY658" fmla="*/ 584747 h 855132"/>
                  <a:gd name="connsiteX659" fmla="*/ 127805 w 836459"/>
                  <a:gd name="connsiteY659" fmla="*/ 580820 h 855132"/>
                  <a:gd name="connsiteX660" fmla="*/ 124488 w 836459"/>
                  <a:gd name="connsiteY660" fmla="*/ 582580 h 855132"/>
                  <a:gd name="connsiteX661" fmla="*/ 123540 w 836459"/>
                  <a:gd name="connsiteY661" fmla="*/ 585255 h 855132"/>
                  <a:gd name="connsiteX662" fmla="*/ 247443 w 836459"/>
                  <a:gd name="connsiteY662" fmla="*/ 252240 h 855132"/>
                  <a:gd name="connsiteX663" fmla="*/ 245107 w 836459"/>
                  <a:gd name="connsiteY663" fmla="*/ 250209 h 855132"/>
                  <a:gd name="connsiteX664" fmla="*/ 242500 w 836459"/>
                  <a:gd name="connsiteY664" fmla="*/ 253459 h 855132"/>
                  <a:gd name="connsiteX665" fmla="*/ 244633 w 836459"/>
                  <a:gd name="connsiteY665" fmla="*/ 254441 h 855132"/>
                  <a:gd name="connsiteX666" fmla="*/ 247443 w 836459"/>
                  <a:gd name="connsiteY666" fmla="*/ 252240 h 855132"/>
                  <a:gd name="connsiteX667" fmla="*/ 75773 w 836459"/>
                  <a:gd name="connsiteY667" fmla="*/ 582343 h 855132"/>
                  <a:gd name="connsiteX668" fmla="*/ 75908 w 836459"/>
                  <a:gd name="connsiteY668" fmla="*/ 583867 h 855132"/>
                  <a:gd name="connsiteX669" fmla="*/ 81765 w 836459"/>
                  <a:gd name="connsiteY669" fmla="*/ 584138 h 855132"/>
                  <a:gd name="connsiteX670" fmla="*/ 82780 w 836459"/>
                  <a:gd name="connsiteY670" fmla="*/ 582039 h 855132"/>
                  <a:gd name="connsiteX671" fmla="*/ 81596 w 836459"/>
                  <a:gd name="connsiteY671" fmla="*/ 581192 h 855132"/>
                  <a:gd name="connsiteX672" fmla="*/ 75807 w 836459"/>
                  <a:gd name="connsiteY672" fmla="*/ 582377 h 855132"/>
                  <a:gd name="connsiteX673" fmla="*/ 172762 w 836459"/>
                  <a:gd name="connsiteY673" fmla="*/ 275565 h 855132"/>
                  <a:gd name="connsiteX674" fmla="*/ 170630 w 836459"/>
                  <a:gd name="connsiteY674" fmla="*/ 273026 h 855132"/>
                  <a:gd name="connsiteX675" fmla="*/ 167786 w 836459"/>
                  <a:gd name="connsiteY675" fmla="*/ 276378 h 855132"/>
                  <a:gd name="connsiteX676" fmla="*/ 169682 w 836459"/>
                  <a:gd name="connsiteY676" fmla="*/ 277834 h 855132"/>
                  <a:gd name="connsiteX677" fmla="*/ 172762 w 836459"/>
                  <a:gd name="connsiteY677" fmla="*/ 275599 h 855132"/>
                  <a:gd name="connsiteX678" fmla="*/ 782324 w 836459"/>
                  <a:gd name="connsiteY678" fmla="*/ 498489 h 855132"/>
                  <a:gd name="connsiteX679" fmla="*/ 781342 w 836459"/>
                  <a:gd name="connsiteY679" fmla="*/ 495442 h 855132"/>
                  <a:gd name="connsiteX680" fmla="*/ 778431 w 836459"/>
                  <a:gd name="connsiteY680" fmla="*/ 497981 h 855132"/>
                  <a:gd name="connsiteX681" fmla="*/ 778905 w 836459"/>
                  <a:gd name="connsiteY681" fmla="*/ 500114 h 855132"/>
                  <a:gd name="connsiteX682" fmla="*/ 782290 w 836459"/>
                  <a:gd name="connsiteY682" fmla="*/ 498489 h 855132"/>
                  <a:gd name="connsiteX683" fmla="*/ 54818 w 836459"/>
                  <a:gd name="connsiteY683" fmla="*/ 547745 h 855132"/>
                  <a:gd name="connsiteX684" fmla="*/ 53294 w 836459"/>
                  <a:gd name="connsiteY684" fmla="*/ 546730 h 855132"/>
                  <a:gd name="connsiteX685" fmla="*/ 50451 w 836459"/>
                  <a:gd name="connsiteY685" fmla="*/ 550149 h 855132"/>
                  <a:gd name="connsiteX686" fmla="*/ 52651 w 836459"/>
                  <a:gd name="connsiteY686" fmla="*/ 550894 h 855132"/>
                  <a:gd name="connsiteX687" fmla="*/ 54784 w 836459"/>
                  <a:gd name="connsiteY687" fmla="*/ 547779 h 855132"/>
                  <a:gd name="connsiteX688" fmla="*/ 575176 w 836459"/>
                  <a:gd name="connsiteY688" fmla="*/ 258842 h 855132"/>
                  <a:gd name="connsiteX689" fmla="*/ 571351 w 836459"/>
                  <a:gd name="connsiteY689" fmla="*/ 255761 h 855132"/>
                  <a:gd name="connsiteX690" fmla="*/ 568812 w 836459"/>
                  <a:gd name="connsiteY690" fmla="*/ 256743 h 855132"/>
                  <a:gd name="connsiteX691" fmla="*/ 570707 w 836459"/>
                  <a:gd name="connsiteY691" fmla="*/ 259891 h 855132"/>
                  <a:gd name="connsiteX692" fmla="*/ 575176 w 836459"/>
                  <a:gd name="connsiteY692" fmla="*/ 258842 h 855132"/>
                  <a:gd name="connsiteX693" fmla="*/ 44628 w 836459"/>
                  <a:gd name="connsiteY693" fmla="*/ 546662 h 855132"/>
                  <a:gd name="connsiteX694" fmla="*/ 40836 w 836459"/>
                  <a:gd name="connsiteY694" fmla="*/ 544733 h 855132"/>
                  <a:gd name="connsiteX695" fmla="*/ 39279 w 836459"/>
                  <a:gd name="connsiteY695" fmla="*/ 546628 h 855132"/>
                  <a:gd name="connsiteX696" fmla="*/ 40430 w 836459"/>
                  <a:gd name="connsiteY696" fmla="*/ 549167 h 855132"/>
                  <a:gd name="connsiteX697" fmla="*/ 43274 w 836459"/>
                  <a:gd name="connsiteY697" fmla="*/ 549370 h 855132"/>
                  <a:gd name="connsiteX698" fmla="*/ 44628 w 836459"/>
                  <a:gd name="connsiteY698" fmla="*/ 546662 h 855132"/>
                  <a:gd name="connsiteX699" fmla="*/ 131868 w 836459"/>
                  <a:gd name="connsiteY699" fmla="*/ 523777 h 855132"/>
                  <a:gd name="connsiteX700" fmla="*/ 134576 w 836459"/>
                  <a:gd name="connsiteY700" fmla="*/ 520121 h 855132"/>
                  <a:gd name="connsiteX701" fmla="*/ 133662 w 836459"/>
                  <a:gd name="connsiteY701" fmla="*/ 519376 h 855132"/>
                  <a:gd name="connsiteX702" fmla="*/ 130310 w 836459"/>
                  <a:gd name="connsiteY702" fmla="*/ 521645 h 855132"/>
                  <a:gd name="connsiteX703" fmla="*/ 130514 w 836459"/>
                  <a:gd name="connsiteY703" fmla="*/ 523033 h 855132"/>
                  <a:gd name="connsiteX704" fmla="*/ 131868 w 836459"/>
                  <a:gd name="connsiteY704" fmla="*/ 523777 h 855132"/>
                  <a:gd name="connsiteX705" fmla="*/ 779785 w 836459"/>
                  <a:gd name="connsiteY705" fmla="*/ 345980 h 855132"/>
                  <a:gd name="connsiteX706" fmla="*/ 782019 w 836459"/>
                  <a:gd name="connsiteY706" fmla="*/ 342561 h 855132"/>
                  <a:gd name="connsiteX707" fmla="*/ 781308 w 836459"/>
                  <a:gd name="connsiteY707" fmla="*/ 341715 h 855132"/>
                  <a:gd name="connsiteX708" fmla="*/ 778769 w 836459"/>
                  <a:gd name="connsiteY708" fmla="*/ 341816 h 855132"/>
                  <a:gd name="connsiteX709" fmla="*/ 778533 w 836459"/>
                  <a:gd name="connsiteY709" fmla="*/ 345642 h 855132"/>
                  <a:gd name="connsiteX710" fmla="*/ 779751 w 836459"/>
                  <a:gd name="connsiteY710" fmla="*/ 345980 h 855132"/>
                  <a:gd name="connsiteX711" fmla="*/ 117175 w 836459"/>
                  <a:gd name="connsiteY711" fmla="*/ 361383 h 855132"/>
                  <a:gd name="connsiteX712" fmla="*/ 115584 w 836459"/>
                  <a:gd name="connsiteY712" fmla="*/ 358370 h 855132"/>
                  <a:gd name="connsiteX713" fmla="*/ 111793 w 836459"/>
                  <a:gd name="connsiteY713" fmla="*/ 362501 h 855132"/>
                  <a:gd name="connsiteX714" fmla="*/ 114264 w 836459"/>
                  <a:gd name="connsiteY714" fmla="*/ 363415 h 855132"/>
                  <a:gd name="connsiteX715" fmla="*/ 117175 w 836459"/>
                  <a:gd name="connsiteY715" fmla="*/ 361349 h 855132"/>
                  <a:gd name="connsiteX716" fmla="*/ 138029 w 836459"/>
                  <a:gd name="connsiteY716" fmla="*/ 356170 h 855132"/>
                  <a:gd name="connsiteX717" fmla="*/ 136370 w 836459"/>
                  <a:gd name="connsiteY717" fmla="*/ 358641 h 855132"/>
                  <a:gd name="connsiteX718" fmla="*/ 137758 w 836459"/>
                  <a:gd name="connsiteY718" fmla="*/ 362873 h 855132"/>
                  <a:gd name="connsiteX719" fmla="*/ 139180 w 836459"/>
                  <a:gd name="connsiteY719" fmla="*/ 360842 h 855132"/>
                  <a:gd name="connsiteX720" fmla="*/ 138029 w 836459"/>
                  <a:gd name="connsiteY720" fmla="*/ 356170 h 855132"/>
                  <a:gd name="connsiteX721" fmla="*/ 382889 w 836459"/>
                  <a:gd name="connsiteY721" fmla="*/ 118622 h 855132"/>
                  <a:gd name="connsiteX722" fmla="*/ 384074 w 836459"/>
                  <a:gd name="connsiteY722" fmla="*/ 119468 h 855132"/>
                  <a:gd name="connsiteX723" fmla="*/ 386613 w 836459"/>
                  <a:gd name="connsiteY723" fmla="*/ 118452 h 855132"/>
                  <a:gd name="connsiteX724" fmla="*/ 385530 w 836459"/>
                  <a:gd name="connsiteY724" fmla="*/ 117572 h 855132"/>
                  <a:gd name="connsiteX725" fmla="*/ 382889 w 836459"/>
                  <a:gd name="connsiteY725" fmla="*/ 118622 h 855132"/>
                  <a:gd name="connsiteX726" fmla="*/ 126722 w 836459"/>
                  <a:gd name="connsiteY726" fmla="*/ 362839 h 855132"/>
                  <a:gd name="connsiteX727" fmla="*/ 125029 w 836459"/>
                  <a:gd name="connsiteY727" fmla="*/ 360706 h 855132"/>
                  <a:gd name="connsiteX728" fmla="*/ 124149 w 836459"/>
                  <a:gd name="connsiteY728" fmla="*/ 361959 h 855132"/>
                  <a:gd name="connsiteX729" fmla="*/ 125199 w 836459"/>
                  <a:gd name="connsiteY729" fmla="*/ 364599 h 855132"/>
                  <a:gd name="connsiteX730" fmla="*/ 126722 w 836459"/>
                  <a:gd name="connsiteY730" fmla="*/ 362839 h 855132"/>
                  <a:gd name="connsiteX731" fmla="*/ 363864 w 836459"/>
                  <a:gd name="connsiteY731" fmla="*/ 117369 h 855132"/>
                  <a:gd name="connsiteX732" fmla="*/ 364609 w 836459"/>
                  <a:gd name="connsiteY732" fmla="*/ 114695 h 855132"/>
                  <a:gd name="connsiteX733" fmla="*/ 363729 w 836459"/>
                  <a:gd name="connsiteY733" fmla="*/ 113645 h 855132"/>
                  <a:gd name="connsiteX734" fmla="*/ 362781 w 836459"/>
                  <a:gd name="connsiteY734" fmla="*/ 116760 h 855132"/>
                  <a:gd name="connsiteX735" fmla="*/ 363864 w 836459"/>
                  <a:gd name="connsiteY735" fmla="*/ 117369 h 855132"/>
                  <a:gd name="connsiteX736" fmla="*/ 61216 w 836459"/>
                  <a:gd name="connsiteY736" fmla="*/ 412569 h 855132"/>
                  <a:gd name="connsiteX737" fmla="*/ 59185 w 836459"/>
                  <a:gd name="connsiteY737" fmla="*/ 411554 h 855132"/>
                  <a:gd name="connsiteX738" fmla="*/ 58575 w 836459"/>
                  <a:gd name="connsiteY738" fmla="*/ 414025 h 855132"/>
                  <a:gd name="connsiteX739" fmla="*/ 60437 w 836459"/>
                  <a:gd name="connsiteY739" fmla="*/ 415210 h 855132"/>
                  <a:gd name="connsiteX740" fmla="*/ 61216 w 836459"/>
                  <a:gd name="connsiteY740" fmla="*/ 412569 h 855132"/>
                  <a:gd name="connsiteX741" fmla="*/ 391657 w 836459"/>
                  <a:gd name="connsiteY741" fmla="*/ 126002 h 855132"/>
                  <a:gd name="connsiteX742" fmla="*/ 390405 w 836459"/>
                  <a:gd name="connsiteY742" fmla="*/ 123598 h 855132"/>
                  <a:gd name="connsiteX743" fmla="*/ 388509 w 836459"/>
                  <a:gd name="connsiteY743" fmla="*/ 125054 h 855132"/>
                  <a:gd name="connsiteX744" fmla="*/ 389728 w 836459"/>
                  <a:gd name="connsiteY744" fmla="*/ 127593 h 855132"/>
                  <a:gd name="connsiteX745" fmla="*/ 391657 w 836459"/>
                  <a:gd name="connsiteY745" fmla="*/ 126002 h 855132"/>
                  <a:gd name="connsiteX746" fmla="*/ 815737 w 836459"/>
                  <a:gd name="connsiteY746" fmla="*/ 393578 h 855132"/>
                  <a:gd name="connsiteX747" fmla="*/ 818581 w 836459"/>
                  <a:gd name="connsiteY747" fmla="*/ 394390 h 855132"/>
                  <a:gd name="connsiteX748" fmla="*/ 819529 w 836459"/>
                  <a:gd name="connsiteY748" fmla="*/ 393273 h 855132"/>
                  <a:gd name="connsiteX749" fmla="*/ 817633 w 836459"/>
                  <a:gd name="connsiteY749" fmla="*/ 392021 h 855132"/>
                  <a:gd name="connsiteX750" fmla="*/ 815703 w 836459"/>
                  <a:gd name="connsiteY750" fmla="*/ 393578 h 855132"/>
                  <a:gd name="connsiteX751" fmla="*/ 113282 w 836459"/>
                  <a:gd name="connsiteY751" fmla="*/ 336975 h 855132"/>
                  <a:gd name="connsiteX752" fmla="*/ 113858 w 836459"/>
                  <a:gd name="connsiteY752" fmla="*/ 334368 h 855132"/>
                  <a:gd name="connsiteX753" fmla="*/ 113011 w 836459"/>
                  <a:gd name="connsiteY753" fmla="*/ 333353 h 855132"/>
                  <a:gd name="connsiteX754" fmla="*/ 111962 w 836459"/>
                  <a:gd name="connsiteY754" fmla="*/ 335181 h 855132"/>
                  <a:gd name="connsiteX755" fmla="*/ 113282 w 836459"/>
                  <a:gd name="connsiteY755" fmla="*/ 336975 h 855132"/>
                  <a:gd name="connsiteX756" fmla="*/ 46930 w 836459"/>
                  <a:gd name="connsiteY756" fmla="*/ 533662 h 855132"/>
                  <a:gd name="connsiteX757" fmla="*/ 45440 w 836459"/>
                  <a:gd name="connsiteY757" fmla="*/ 531733 h 855132"/>
                  <a:gd name="connsiteX758" fmla="*/ 44662 w 836459"/>
                  <a:gd name="connsiteY758" fmla="*/ 532884 h 855132"/>
                  <a:gd name="connsiteX759" fmla="*/ 45542 w 836459"/>
                  <a:gd name="connsiteY759" fmla="*/ 535254 h 855132"/>
                  <a:gd name="connsiteX760" fmla="*/ 46930 w 836459"/>
                  <a:gd name="connsiteY760" fmla="*/ 533696 h 855132"/>
                  <a:gd name="connsiteX761" fmla="*/ 750570 w 836459"/>
                  <a:gd name="connsiteY761" fmla="*/ 536337 h 855132"/>
                  <a:gd name="connsiteX762" fmla="*/ 749419 w 836459"/>
                  <a:gd name="connsiteY762" fmla="*/ 533832 h 855132"/>
                  <a:gd name="connsiteX763" fmla="*/ 748471 w 836459"/>
                  <a:gd name="connsiteY763" fmla="*/ 534915 h 855132"/>
                  <a:gd name="connsiteX764" fmla="*/ 749622 w 836459"/>
                  <a:gd name="connsiteY764" fmla="*/ 537623 h 855132"/>
                  <a:gd name="connsiteX765" fmla="*/ 750570 w 836459"/>
                  <a:gd name="connsiteY765" fmla="*/ 536337 h 855132"/>
                  <a:gd name="connsiteX766" fmla="*/ 146458 w 836459"/>
                  <a:gd name="connsiteY766" fmla="*/ 600997 h 855132"/>
                  <a:gd name="connsiteX767" fmla="*/ 144901 w 836459"/>
                  <a:gd name="connsiteY767" fmla="*/ 598762 h 855132"/>
                  <a:gd name="connsiteX768" fmla="*/ 143649 w 836459"/>
                  <a:gd name="connsiteY768" fmla="*/ 601064 h 855132"/>
                  <a:gd name="connsiteX769" fmla="*/ 145104 w 836459"/>
                  <a:gd name="connsiteY769" fmla="*/ 603163 h 855132"/>
                  <a:gd name="connsiteX770" fmla="*/ 146458 w 836459"/>
                  <a:gd name="connsiteY770" fmla="*/ 601030 h 855132"/>
                  <a:gd name="connsiteX771" fmla="*/ 716920 w 836459"/>
                  <a:gd name="connsiteY771" fmla="*/ 560000 h 855132"/>
                  <a:gd name="connsiteX772" fmla="*/ 715193 w 836459"/>
                  <a:gd name="connsiteY772" fmla="*/ 558545 h 855132"/>
                  <a:gd name="connsiteX773" fmla="*/ 712789 w 836459"/>
                  <a:gd name="connsiteY773" fmla="*/ 559560 h 855132"/>
                  <a:gd name="connsiteX774" fmla="*/ 714313 w 836459"/>
                  <a:gd name="connsiteY774" fmla="*/ 561084 h 855132"/>
                  <a:gd name="connsiteX775" fmla="*/ 716920 w 836459"/>
                  <a:gd name="connsiteY775" fmla="*/ 560000 h 855132"/>
                  <a:gd name="connsiteX776" fmla="*/ 543557 w 836459"/>
                  <a:gd name="connsiteY776" fmla="*/ 192117 h 855132"/>
                  <a:gd name="connsiteX777" fmla="*/ 542474 w 836459"/>
                  <a:gd name="connsiteY777" fmla="*/ 194453 h 855132"/>
                  <a:gd name="connsiteX778" fmla="*/ 543862 w 836459"/>
                  <a:gd name="connsiteY778" fmla="*/ 196620 h 855132"/>
                  <a:gd name="connsiteX779" fmla="*/ 544911 w 836459"/>
                  <a:gd name="connsiteY779" fmla="*/ 194318 h 855132"/>
                  <a:gd name="connsiteX780" fmla="*/ 543557 w 836459"/>
                  <a:gd name="connsiteY780" fmla="*/ 192151 h 855132"/>
                  <a:gd name="connsiteX781" fmla="*/ 726500 w 836459"/>
                  <a:gd name="connsiteY781" fmla="*/ 564807 h 855132"/>
                  <a:gd name="connsiteX782" fmla="*/ 723792 w 836459"/>
                  <a:gd name="connsiteY782" fmla="*/ 564503 h 855132"/>
                  <a:gd name="connsiteX783" fmla="*/ 722742 w 836459"/>
                  <a:gd name="connsiteY783" fmla="*/ 565552 h 855132"/>
                  <a:gd name="connsiteX784" fmla="*/ 726500 w 836459"/>
                  <a:gd name="connsiteY784" fmla="*/ 565925 h 855132"/>
                  <a:gd name="connsiteX785" fmla="*/ 726466 w 836459"/>
                  <a:gd name="connsiteY785" fmla="*/ 564841 h 855132"/>
                  <a:gd name="connsiteX786" fmla="*/ 298832 w 836459"/>
                  <a:gd name="connsiteY786" fmla="*/ 200005 h 855132"/>
                  <a:gd name="connsiteX787" fmla="*/ 296090 w 836459"/>
                  <a:gd name="connsiteY787" fmla="*/ 199497 h 855132"/>
                  <a:gd name="connsiteX788" fmla="*/ 294973 w 836459"/>
                  <a:gd name="connsiteY788" fmla="*/ 200513 h 855132"/>
                  <a:gd name="connsiteX789" fmla="*/ 298629 w 836459"/>
                  <a:gd name="connsiteY789" fmla="*/ 201021 h 855132"/>
                  <a:gd name="connsiteX790" fmla="*/ 298798 w 836459"/>
                  <a:gd name="connsiteY790" fmla="*/ 200005 h 855132"/>
                  <a:gd name="connsiteX791" fmla="*/ 182817 w 836459"/>
                  <a:gd name="connsiteY791" fmla="*/ 715894 h 855132"/>
                  <a:gd name="connsiteX792" fmla="*/ 181564 w 836459"/>
                  <a:gd name="connsiteY792" fmla="*/ 713389 h 855132"/>
                  <a:gd name="connsiteX793" fmla="*/ 180616 w 836459"/>
                  <a:gd name="connsiteY793" fmla="*/ 714100 h 855132"/>
                  <a:gd name="connsiteX794" fmla="*/ 182004 w 836459"/>
                  <a:gd name="connsiteY794" fmla="*/ 717079 h 855132"/>
                  <a:gd name="connsiteX795" fmla="*/ 182817 w 836459"/>
                  <a:gd name="connsiteY795" fmla="*/ 715928 h 855132"/>
                  <a:gd name="connsiteX796" fmla="*/ 486311 w 836459"/>
                  <a:gd name="connsiteY796" fmla="*/ 815795 h 855132"/>
                  <a:gd name="connsiteX797" fmla="*/ 484585 w 836459"/>
                  <a:gd name="connsiteY797" fmla="*/ 814374 h 855132"/>
                  <a:gd name="connsiteX798" fmla="*/ 482181 w 836459"/>
                  <a:gd name="connsiteY798" fmla="*/ 815525 h 855132"/>
                  <a:gd name="connsiteX799" fmla="*/ 483806 w 836459"/>
                  <a:gd name="connsiteY799" fmla="*/ 816913 h 855132"/>
                  <a:gd name="connsiteX800" fmla="*/ 486311 w 836459"/>
                  <a:gd name="connsiteY800" fmla="*/ 815829 h 855132"/>
                  <a:gd name="connsiteX801" fmla="*/ 429099 w 836459"/>
                  <a:gd name="connsiteY801" fmla="*/ 824191 h 855132"/>
                  <a:gd name="connsiteX802" fmla="*/ 427914 w 836459"/>
                  <a:gd name="connsiteY802" fmla="*/ 823311 h 855132"/>
                  <a:gd name="connsiteX803" fmla="*/ 425375 w 836459"/>
                  <a:gd name="connsiteY803" fmla="*/ 824394 h 855132"/>
                  <a:gd name="connsiteX804" fmla="*/ 426459 w 836459"/>
                  <a:gd name="connsiteY804" fmla="*/ 825308 h 855132"/>
                  <a:gd name="connsiteX805" fmla="*/ 429133 w 836459"/>
                  <a:gd name="connsiteY805" fmla="*/ 824191 h 855132"/>
                  <a:gd name="connsiteX806" fmla="*/ 458755 w 836459"/>
                  <a:gd name="connsiteY806" fmla="*/ 823548 h 855132"/>
                  <a:gd name="connsiteX807" fmla="*/ 457333 w 836459"/>
                  <a:gd name="connsiteY807" fmla="*/ 820941 h 855132"/>
                  <a:gd name="connsiteX808" fmla="*/ 456351 w 836459"/>
                  <a:gd name="connsiteY808" fmla="*/ 822126 h 855132"/>
                  <a:gd name="connsiteX809" fmla="*/ 456927 w 836459"/>
                  <a:gd name="connsiteY809" fmla="*/ 824834 h 855132"/>
                  <a:gd name="connsiteX810" fmla="*/ 458755 w 836459"/>
                  <a:gd name="connsiteY810" fmla="*/ 823548 h 855132"/>
                  <a:gd name="connsiteX811" fmla="*/ 550192 w 836459"/>
                  <a:gd name="connsiteY811" fmla="*/ 827949 h 855132"/>
                  <a:gd name="connsiteX812" fmla="*/ 551885 w 836459"/>
                  <a:gd name="connsiteY812" fmla="*/ 829675 h 855132"/>
                  <a:gd name="connsiteX813" fmla="*/ 554390 w 836459"/>
                  <a:gd name="connsiteY813" fmla="*/ 828456 h 855132"/>
                  <a:gd name="connsiteX814" fmla="*/ 552697 w 836459"/>
                  <a:gd name="connsiteY814" fmla="*/ 826865 h 855132"/>
                  <a:gd name="connsiteX815" fmla="*/ 550192 w 836459"/>
                  <a:gd name="connsiteY815" fmla="*/ 827949 h 85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Lst>
                <a:rect l="l" t="t" r="r" b="b"/>
                <a:pathLst>
                  <a:path w="836459" h="855132">
                    <a:moveTo>
                      <a:pt x="284986" y="181013"/>
                    </a:moveTo>
                    <a:cubicBezTo>
                      <a:pt x="292366" y="174310"/>
                      <a:pt x="299509" y="167337"/>
                      <a:pt x="307160" y="160938"/>
                    </a:cubicBezTo>
                    <a:cubicBezTo>
                      <a:pt x="329131" y="142590"/>
                      <a:pt x="349002" y="122075"/>
                      <a:pt x="368840" y="101560"/>
                    </a:cubicBezTo>
                    <a:cubicBezTo>
                      <a:pt x="382788" y="87138"/>
                      <a:pt x="395855" y="71803"/>
                      <a:pt x="405707" y="54064"/>
                    </a:cubicBezTo>
                    <a:cubicBezTo>
                      <a:pt x="412647" y="41572"/>
                      <a:pt x="418639" y="28674"/>
                      <a:pt x="423784" y="15369"/>
                    </a:cubicBezTo>
                    <a:cubicBezTo>
                      <a:pt x="425646" y="10528"/>
                      <a:pt x="427610" y="5755"/>
                      <a:pt x="429912" y="0"/>
                    </a:cubicBezTo>
                    <a:cubicBezTo>
                      <a:pt x="431638" y="1693"/>
                      <a:pt x="433128" y="2505"/>
                      <a:pt x="433466" y="3622"/>
                    </a:cubicBezTo>
                    <a:cubicBezTo>
                      <a:pt x="437292" y="16216"/>
                      <a:pt x="440745" y="28911"/>
                      <a:pt x="444739" y="41436"/>
                    </a:cubicBezTo>
                    <a:cubicBezTo>
                      <a:pt x="445823" y="44856"/>
                      <a:pt x="448362" y="47835"/>
                      <a:pt x="450224" y="50983"/>
                    </a:cubicBezTo>
                    <a:cubicBezTo>
                      <a:pt x="450122" y="52032"/>
                      <a:pt x="449953" y="53048"/>
                      <a:pt x="449953" y="54064"/>
                    </a:cubicBezTo>
                    <a:cubicBezTo>
                      <a:pt x="449817" y="68587"/>
                      <a:pt x="443893" y="81756"/>
                      <a:pt x="439661" y="95229"/>
                    </a:cubicBezTo>
                    <a:cubicBezTo>
                      <a:pt x="433331" y="115406"/>
                      <a:pt x="425612" y="135074"/>
                      <a:pt x="414373" y="153152"/>
                    </a:cubicBezTo>
                    <a:cubicBezTo>
                      <a:pt x="413933" y="153863"/>
                      <a:pt x="412816" y="154168"/>
                      <a:pt x="412003" y="154675"/>
                    </a:cubicBezTo>
                    <a:cubicBezTo>
                      <a:pt x="411089" y="153457"/>
                      <a:pt x="410175" y="152204"/>
                      <a:pt x="408652" y="150207"/>
                    </a:cubicBezTo>
                    <a:cubicBezTo>
                      <a:pt x="406316" y="152881"/>
                      <a:pt x="404116" y="155386"/>
                      <a:pt x="402084" y="157756"/>
                    </a:cubicBezTo>
                    <a:cubicBezTo>
                      <a:pt x="403980" y="160397"/>
                      <a:pt x="405233" y="162123"/>
                      <a:pt x="406587" y="163985"/>
                    </a:cubicBezTo>
                    <a:cubicBezTo>
                      <a:pt x="405131" y="165949"/>
                      <a:pt x="403100" y="167743"/>
                      <a:pt x="402287" y="170011"/>
                    </a:cubicBezTo>
                    <a:cubicBezTo>
                      <a:pt x="397954" y="182232"/>
                      <a:pt x="388204" y="190966"/>
                      <a:pt x="381501" y="201630"/>
                    </a:cubicBezTo>
                    <a:cubicBezTo>
                      <a:pt x="376017" y="210398"/>
                      <a:pt x="367114" y="216999"/>
                      <a:pt x="359802" y="224616"/>
                    </a:cubicBezTo>
                    <a:cubicBezTo>
                      <a:pt x="356179" y="228408"/>
                      <a:pt x="352862" y="232538"/>
                      <a:pt x="349070" y="236160"/>
                    </a:cubicBezTo>
                    <a:cubicBezTo>
                      <a:pt x="343417" y="241611"/>
                      <a:pt x="337560" y="246926"/>
                      <a:pt x="331602" y="252071"/>
                    </a:cubicBezTo>
                    <a:cubicBezTo>
                      <a:pt x="317959" y="263784"/>
                      <a:pt x="304147" y="275362"/>
                      <a:pt x="288710" y="284638"/>
                    </a:cubicBezTo>
                    <a:cubicBezTo>
                      <a:pt x="278418" y="290799"/>
                      <a:pt x="267518" y="295979"/>
                      <a:pt x="256888" y="301531"/>
                    </a:cubicBezTo>
                    <a:cubicBezTo>
                      <a:pt x="244802" y="307827"/>
                      <a:pt x="232615" y="313955"/>
                      <a:pt x="220631" y="320387"/>
                    </a:cubicBezTo>
                    <a:cubicBezTo>
                      <a:pt x="209967" y="326108"/>
                      <a:pt x="199439" y="332168"/>
                      <a:pt x="188877" y="338058"/>
                    </a:cubicBezTo>
                    <a:cubicBezTo>
                      <a:pt x="187489" y="338837"/>
                      <a:pt x="186168" y="339920"/>
                      <a:pt x="184679" y="340225"/>
                    </a:cubicBezTo>
                    <a:cubicBezTo>
                      <a:pt x="180549" y="341139"/>
                      <a:pt x="176791" y="343035"/>
                      <a:pt x="172898" y="344321"/>
                    </a:cubicBezTo>
                    <a:cubicBezTo>
                      <a:pt x="168903" y="345642"/>
                      <a:pt x="167481" y="348282"/>
                      <a:pt x="165247" y="351024"/>
                    </a:cubicBezTo>
                    <a:cubicBezTo>
                      <a:pt x="162945" y="353800"/>
                      <a:pt x="157156" y="351397"/>
                      <a:pt x="155802" y="355357"/>
                    </a:cubicBezTo>
                    <a:cubicBezTo>
                      <a:pt x="154719" y="358540"/>
                      <a:pt x="153331" y="361045"/>
                      <a:pt x="150995" y="363245"/>
                    </a:cubicBezTo>
                    <a:cubicBezTo>
                      <a:pt x="143750" y="370117"/>
                      <a:pt x="136539" y="377057"/>
                      <a:pt x="128889" y="384370"/>
                    </a:cubicBezTo>
                    <a:cubicBezTo>
                      <a:pt x="129261" y="388364"/>
                      <a:pt x="130006" y="392528"/>
                      <a:pt x="130006" y="396726"/>
                    </a:cubicBezTo>
                    <a:cubicBezTo>
                      <a:pt x="130006" y="403531"/>
                      <a:pt x="129295" y="410200"/>
                      <a:pt x="123844" y="415278"/>
                    </a:cubicBezTo>
                    <a:cubicBezTo>
                      <a:pt x="123370" y="415718"/>
                      <a:pt x="123777" y="417106"/>
                      <a:pt x="123743" y="418088"/>
                    </a:cubicBezTo>
                    <a:cubicBezTo>
                      <a:pt x="125165" y="417952"/>
                      <a:pt x="126553" y="417817"/>
                      <a:pt x="128076" y="417681"/>
                    </a:cubicBezTo>
                    <a:cubicBezTo>
                      <a:pt x="130040" y="421676"/>
                      <a:pt x="130006" y="425772"/>
                      <a:pt x="127805" y="429699"/>
                    </a:cubicBezTo>
                    <a:cubicBezTo>
                      <a:pt x="126146" y="432644"/>
                      <a:pt x="124792" y="435183"/>
                      <a:pt x="129227" y="436978"/>
                    </a:cubicBezTo>
                    <a:cubicBezTo>
                      <a:pt x="129870" y="437248"/>
                      <a:pt x="130006" y="438840"/>
                      <a:pt x="130378" y="439787"/>
                    </a:cubicBezTo>
                    <a:cubicBezTo>
                      <a:pt x="132443" y="445305"/>
                      <a:pt x="128448" y="450925"/>
                      <a:pt x="131563" y="456816"/>
                    </a:cubicBezTo>
                    <a:cubicBezTo>
                      <a:pt x="134237" y="461927"/>
                      <a:pt x="132680" y="468055"/>
                      <a:pt x="131631" y="473878"/>
                    </a:cubicBezTo>
                    <a:cubicBezTo>
                      <a:pt x="130920" y="477872"/>
                      <a:pt x="131157" y="482815"/>
                      <a:pt x="132917" y="486336"/>
                    </a:cubicBezTo>
                    <a:cubicBezTo>
                      <a:pt x="136167" y="492835"/>
                      <a:pt x="136032" y="499640"/>
                      <a:pt x="136912" y="506411"/>
                    </a:cubicBezTo>
                    <a:cubicBezTo>
                      <a:pt x="138131" y="515856"/>
                      <a:pt x="138875" y="525368"/>
                      <a:pt x="140466" y="534780"/>
                    </a:cubicBezTo>
                    <a:cubicBezTo>
                      <a:pt x="141584" y="541483"/>
                      <a:pt x="144089" y="547949"/>
                      <a:pt x="145307" y="554651"/>
                    </a:cubicBezTo>
                    <a:cubicBezTo>
                      <a:pt x="146526" y="561354"/>
                      <a:pt x="145917" y="568362"/>
                      <a:pt x="149776" y="574591"/>
                    </a:cubicBezTo>
                    <a:cubicBezTo>
                      <a:pt x="151062" y="576656"/>
                      <a:pt x="150825" y="579703"/>
                      <a:pt x="151130" y="582343"/>
                    </a:cubicBezTo>
                    <a:cubicBezTo>
                      <a:pt x="152823" y="597070"/>
                      <a:pt x="156648" y="611153"/>
                      <a:pt x="163690" y="624254"/>
                    </a:cubicBezTo>
                    <a:cubicBezTo>
                      <a:pt x="163927" y="624728"/>
                      <a:pt x="164367" y="625168"/>
                      <a:pt x="164434" y="625642"/>
                    </a:cubicBezTo>
                    <a:cubicBezTo>
                      <a:pt x="166703" y="641654"/>
                      <a:pt x="177129" y="654315"/>
                      <a:pt x="182174" y="669211"/>
                    </a:cubicBezTo>
                    <a:cubicBezTo>
                      <a:pt x="183866" y="674221"/>
                      <a:pt x="186744" y="678554"/>
                      <a:pt x="190535" y="682481"/>
                    </a:cubicBezTo>
                    <a:cubicBezTo>
                      <a:pt x="194496" y="686611"/>
                      <a:pt x="194022" y="688067"/>
                      <a:pt x="188673" y="694567"/>
                    </a:cubicBezTo>
                    <a:cubicBezTo>
                      <a:pt x="196900" y="693382"/>
                      <a:pt x="201301" y="698562"/>
                      <a:pt x="203433" y="704418"/>
                    </a:cubicBezTo>
                    <a:cubicBezTo>
                      <a:pt x="205363" y="709733"/>
                      <a:pt x="209087" y="712983"/>
                      <a:pt x="212574" y="716538"/>
                    </a:cubicBezTo>
                    <a:cubicBezTo>
                      <a:pt x="217347" y="721446"/>
                      <a:pt x="221985" y="726321"/>
                      <a:pt x="225878" y="732042"/>
                    </a:cubicBezTo>
                    <a:cubicBezTo>
                      <a:pt x="228790" y="736342"/>
                      <a:pt x="232784" y="739863"/>
                      <a:pt x="236914" y="744433"/>
                    </a:cubicBezTo>
                    <a:cubicBezTo>
                      <a:pt x="235459" y="747818"/>
                      <a:pt x="233834" y="751542"/>
                      <a:pt x="232039" y="755672"/>
                    </a:cubicBezTo>
                    <a:cubicBezTo>
                      <a:pt x="234985" y="756011"/>
                      <a:pt x="237862" y="755672"/>
                      <a:pt x="240164" y="756721"/>
                    </a:cubicBezTo>
                    <a:cubicBezTo>
                      <a:pt x="244023" y="758414"/>
                      <a:pt x="245344" y="753201"/>
                      <a:pt x="250320" y="754860"/>
                    </a:cubicBezTo>
                    <a:cubicBezTo>
                      <a:pt x="253469" y="757466"/>
                      <a:pt x="258039" y="760987"/>
                      <a:pt x="262270" y="764880"/>
                    </a:cubicBezTo>
                    <a:cubicBezTo>
                      <a:pt x="263658" y="766167"/>
                      <a:pt x="264302" y="768367"/>
                      <a:pt x="264945" y="770263"/>
                    </a:cubicBezTo>
                    <a:cubicBezTo>
                      <a:pt x="265690" y="772463"/>
                      <a:pt x="266807" y="774088"/>
                      <a:pt x="269346" y="773784"/>
                    </a:cubicBezTo>
                    <a:cubicBezTo>
                      <a:pt x="272900" y="773343"/>
                      <a:pt x="275507" y="774494"/>
                      <a:pt x="276929" y="777914"/>
                    </a:cubicBezTo>
                    <a:cubicBezTo>
                      <a:pt x="280314" y="776492"/>
                      <a:pt x="282650" y="779031"/>
                      <a:pt x="285460" y="779979"/>
                    </a:cubicBezTo>
                    <a:cubicBezTo>
                      <a:pt x="290369" y="781671"/>
                      <a:pt x="292671" y="785429"/>
                      <a:pt x="294363" y="789898"/>
                    </a:cubicBezTo>
                    <a:cubicBezTo>
                      <a:pt x="297308" y="788205"/>
                      <a:pt x="299543" y="786817"/>
                      <a:pt x="303233" y="788780"/>
                    </a:cubicBezTo>
                    <a:cubicBezTo>
                      <a:pt x="313930" y="794434"/>
                      <a:pt x="324865" y="799681"/>
                      <a:pt x="335969" y="804488"/>
                    </a:cubicBezTo>
                    <a:cubicBezTo>
                      <a:pt x="340674" y="806520"/>
                      <a:pt x="346023" y="806994"/>
                      <a:pt x="350966" y="808178"/>
                    </a:cubicBezTo>
                    <a:cubicBezTo>
                      <a:pt x="350671" y="811608"/>
                      <a:pt x="351768" y="814137"/>
                      <a:pt x="354250" y="815762"/>
                    </a:cubicBezTo>
                    <a:cubicBezTo>
                      <a:pt x="355435" y="814170"/>
                      <a:pt x="356586" y="812579"/>
                      <a:pt x="358007" y="810650"/>
                    </a:cubicBezTo>
                    <a:cubicBezTo>
                      <a:pt x="361901" y="811767"/>
                      <a:pt x="365963" y="812884"/>
                      <a:pt x="369991" y="814035"/>
                    </a:cubicBezTo>
                    <a:cubicBezTo>
                      <a:pt x="377913" y="809566"/>
                      <a:pt x="385293" y="814340"/>
                      <a:pt x="392910" y="815288"/>
                    </a:cubicBezTo>
                    <a:cubicBezTo>
                      <a:pt x="394975" y="815525"/>
                      <a:pt x="397142" y="815795"/>
                      <a:pt x="399173" y="815491"/>
                    </a:cubicBezTo>
                    <a:cubicBezTo>
                      <a:pt x="410818" y="813730"/>
                      <a:pt x="422159" y="816439"/>
                      <a:pt x="433636" y="817319"/>
                    </a:cubicBezTo>
                    <a:cubicBezTo>
                      <a:pt x="435159" y="817420"/>
                      <a:pt x="436919" y="817894"/>
                      <a:pt x="438138" y="817319"/>
                    </a:cubicBezTo>
                    <a:cubicBezTo>
                      <a:pt x="446567" y="813358"/>
                      <a:pt x="455640" y="813764"/>
                      <a:pt x="464577" y="813087"/>
                    </a:cubicBezTo>
                    <a:cubicBezTo>
                      <a:pt x="472499" y="812478"/>
                      <a:pt x="480455" y="811767"/>
                      <a:pt x="488309" y="810650"/>
                    </a:cubicBezTo>
                    <a:cubicBezTo>
                      <a:pt x="492980" y="810006"/>
                      <a:pt x="497551" y="808585"/>
                      <a:pt x="502087" y="807332"/>
                    </a:cubicBezTo>
                    <a:cubicBezTo>
                      <a:pt x="508180" y="805606"/>
                      <a:pt x="514172" y="803270"/>
                      <a:pt x="520672" y="805301"/>
                    </a:cubicBezTo>
                    <a:cubicBezTo>
                      <a:pt x="523617" y="806215"/>
                      <a:pt x="523516" y="803608"/>
                      <a:pt x="524768" y="802220"/>
                    </a:cubicBezTo>
                    <a:cubicBezTo>
                      <a:pt x="525919" y="800934"/>
                      <a:pt x="528932" y="800054"/>
                      <a:pt x="530557" y="800629"/>
                    </a:cubicBezTo>
                    <a:cubicBezTo>
                      <a:pt x="541763" y="804658"/>
                      <a:pt x="551445" y="799140"/>
                      <a:pt x="560788" y="795145"/>
                    </a:cubicBezTo>
                    <a:cubicBezTo>
                      <a:pt x="572265" y="790202"/>
                      <a:pt x="582895" y="783229"/>
                      <a:pt x="593761" y="776898"/>
                    </a:cubicBezTo>
                    <a:cubicBezTo>
                      <a:pt x="595996" y="775612"/>
                      <a:pt x="597756" y="773513"/>
                      <a:pt x="599618" y="771617"/>
                    </a:cubicBezTo>
                    <a:cubicBezTo>
                      <a:pt x="619896" y="751034"/>
                      <a:pt x="641427" y="731569"/>
                      <a:pt x="659911" y="709225"/>
                    </a:cubicBezTo>
                    <a:cubicBezTo>
                      <a:pt x="660486" y="708514"/>
                      <a:pt x="662687" y="709124"/>
                      <a:pt x="664176" y="709124"/>
                    </a:cubicBezTo>
                    <a:cubicBezTo>
                      <a:pt x="669085" y="704926"/>
                      <a:pt x="663702" y="699442"/>
                      <a:pt x="665564" y="694770"/>
                    </a:cubicBezTo>
                    <a:cubicBezTo>
                      <a:pt x="667257" y="690505"/>
                      <a:pt x="672944" y="688643"/>
                      <a:pt x="672572" y="682854"/>
                    </a:cubicBezTo>
                    <a:cubicBezTo>
                      <a:pt x="672199" y="677369"/>
                      <a:pt x="679850" y="675101"/>
                      <a:pt x="678428" y="668872"/>
                    </a:cubicBezTo>
                    <a:cubicBezTo>
                      <a:pt x="677345" y="664201"/>
                      <a:pt x="684556" y="663557"/>
                      <a:pt x="683676" y="658242"/>
                    </a:cubicBezTo>
                    <a:cubicBezTo>
                      <a:pt x="682999" y="654112"/>
                      <a:pt x="685233" y="650118"/>
                      <a:pt x="688381" y="647003"/>
                    </a:cubicBezTo>
                    <a:cubicBezTo>
                      <a:pt x="689025" y="646360"/>
                      <a:pt x="690040" y="645209"/>
                      <a:pt x="689837" y="644667"/>
                    </a:cubicBezTo>
                    <a:cubicBezTo>
                      <a:pt x="685267" y="632683"/>
                      <a:pt x="691564" y="622053"/>
                      <a:pt x="693798" y="610949"/>
                    </a:cubicBezTo>
                    <a:cubicBezTo>
                      <a:pt x="694103" y="609426"/>
                      <a:pt x="694610" y="607801"/>
                      <a:pt x="694407" y="606312"/>
                    </a:cubicBezTo>
                    <a:cubicBezTo>
                      <a:pt x="693392" y="597611"/>
                      <a:pt x="695287" y="589588"/>
                      <a:pt x="699587" y="582005"/>
                    </a:cubicBezTo>
                    <a:cubicBezTo>
                      <a:pt x="701279" y="579026"/>
                      <a:pt x="701042" y="575911"/>
                      <a:pt x="699587" y="572898"/>
                    </a:cubicBezTo>
                    <a:cubicBezTo>
                      <a:pt x="697555" y="568802"/>
                      <a:pt x="699350" y="565620"/>
                      <a:pt x="702566" y="563453"/>
                    </a:cubicBezTo>
                    <a:cubicBezTo>
                      <a:pt x="704834" y="561930"/>
                      <a:pt x="705376" y="560847"/>
                      <a:pt x="703717" y="558714"/>
                    </a:cubicBezTo>
                    <a:cubicBezTo>
                      <a:pt x="703107" y="557901"/>
                      <a:pt x="702227" y="556920"/>
                      <a:pt x="702295" y="556039"/>
                    </a:cubicBezTo>
                    <a:cubicBezTo>
                      <a:pt x="702566" y="551875"/>
                      <a:pt x="703683" y="547712"/>
                      <a:pt x="703412" y="543615"/>
                    </a:cubicBezTo>
                    <a:cubicBezTo>
                      <a:pt x="703175" y="540061"/>
                      <a:pt x="701076" y="536642"/>
                      <a:pt x="700636" y="533053"/>
                    </a:cubicBezTo>
                    <a:cubicBezTo>
                      <a:pt x="700298" y="530582"/>
                      <a:pt x="701076" y="527840"/>
                      <a:pt x="701855" y="525335"/>
                    </a:cubicBezTo>
                    <a:cubicBezTo>
                      <a:pt x="704326" y="517108"/>
                      <a:pt x="704123" y="508713"/>
                      <a:pt x="703784" y="500249"/>
                    </a:cubicBezTo>
                    <a:cubicBezTo>
                      <a:pt x="703446" y="491888"/>
                      <a:pt x="704089" y="483458"/>
                      <a:pt x="703717" y="475096"/>
                    </a:cubicBezTo>
                    <a:cubicBezTo>
                      <a:pt x="703446" y="469375"/>
                      <a:pt x="702904" y="463722"/>
                      <a:pt x="700264" y="458170"/>
                    </a:cubicBezTo>
                    <a:cubicBezTo>
                      <a:pt x="698368" y="454107"/>
                      <a:pt x="698706" y="448860"/>
                      <a:pt x="698706" y="444154"/>
                    </a:cubicBezTo>
                    <a:cubicBezTo>
                      <a:pt x="698706" y="442563"/>
                      <a:pt x="700670" y="440972"/>
                      <a:pt x="701753" y="439415"/>
                    </a:cubicBezTo>
                    <a:cubicBezTo>
                      <a:pt x="700501" y="438569"/>
                      <a:pt x="698368" y="437926"/>
                      <a:pt x="698097" y="436842"/>
                    </a:cubicBezTo>
                    <a:cubicBezTo>
                      <a:pt x="695727" y="427160"/>
                      <a:pt x="693696" y="417377"/>
                      <a:pt x="691530" y="407627"/>
                    </a:cubicBezTo>
                    <a:cubicBezTo>
                      <a:pt x="689363" y="397877"/>
                      <a:pt x="687196" y="388161"/>
                      <a:pt x="684962" y="378412"/>
                    </a:cubicBezTo>
                    <a:cubicBezTo>
                      <a:pt x="684624" y="376888"/>
                      <a:pt x="683879" y="375432"/>
                      <a:pt x="683439" y="373909"/>
                    </a:cubicBezTo>
                    <a:cubicBezTo>
                      <a:pt x="681848" y="367917"/>
                      <a:pt x="674501" y="365006"/>
                      <a:pt x="674874" y="357964"/>
                    </a:cubicBezTo>
                    <a:cubicBezTo>
                      <a:pt x="670439" y="354206"/>
                      <a:pt x="666309" y="349975"/>
                      <a:pt x="661468" y="346826"/>
                    </a:cubicBezTo>
                    <a:cubicBezTo>
                      <a:pt x="657135" y="344017"/>
                      <a:pt x="652158" y="341985"/>
                      <a:pt x="647216" y="340293"/>
                    </a:cubicBezTo>
                    <a:cubicBezTo>
                      <a:pt x="640817" y="338126"/>
                      <a:pt x="634453" y="335046"/>
                      <a:pt x="627310" y="336433"/>
                    </a:cubicBezTo>
                    <a:cubicBezTo>
                      <a:pt x="621284" y="333319"/>
                      <a:pt x="615529" y="329426"/>
                      <a:pt x="609165" y="327225"/>
                    </a:cubicBezTo>
                    <a:cubicBezTo>
                      <a:pt x="597045" y="323061"/>
                      <a:pt x="585569" y="317476"/>
                      <a:pt x="575481" y="309926"/>
                    </a:cubicBezTo>
                    <a:cubicBezTo>
                      <a:pt x="564580" y="301768"/>
                      <a:pt x="553848" y="293304"/>
                      <a:pt x="543997" y="283589"/>
                    </a:cubicBezTo>
                    <a:cubicBezTo>
                      <a:pt x="533706" y="273399"/>
                      <a:pt x="525649" y="261719"/>
                      <a:pt x="517592" y="250108"/>
                    </a:cubicBezTo>
                    <a:cubicBezTo>
                      <a:pt x="509839" y="238936"/>
                      <a:pt x="503644" y="226512"/>
                      <a:pt x="497957" y="214088"/>
                    </a:cubicBezTo>
                    <a:cubicBezTo>
                      <a:pt x="492946" y="203187"/>
                      <a:pt x="486447" y="192625"/>
                      <a:pt x="486684" y="179862"/>
                    </a:cubicBezTo>
                    <a:cubicBezTo>
                      <a:pt x="486717" y="177933"/>
                      <a:pt x="485126" y="176003"/>
                      <a:pt x="484449" y="174006"/>
                    </a:cubicBezTo>
                    <a:cubicBezTo>
                      <a:pt x="483603" y="171534"/>
                      <a:pt x="482520" y="169029"/>
                      <a:pt x="482283" y="166456"/>
                    </a:cubicBezTo>
                    <a:cubicBezTo>
                      <a:pt x="481673" y="159584"/>
                      <a:pt x="480624" y="152915"/>
                      <a:pt x="477949" y="146415"/>
                    </a:cubicBezTo>
                    <a:cubicBezTo>
                      <a:pt x="476595" y="143131"/>
                      <a:pt x="476934" y="139171"/>
                      <a:pt x="476494" y="135481"/>
                    </a:cubicBezTo>
                    <a:cubicBezTo>
                      <a:pt x="475072" y="123937"/>
                      <a:pt x="473684" y="112359"/>
                      <a:pt x="472194" y="100849"/>
                    </a:cubicBezTo>
                    <a:cubicBezTo>
                      <a:pt x="472025" y="99461"/>
                      <a:pt x="471213" y="98174"/>
                      <a:pt x="470231" y="95635"/>
                    </a:cubicBezTo>
                    <a:cubicBezTo>
                      <a:pt x="472533" y="96482"/>
                      <a:pt x="474226" y="96583"/>
                      <a:pt x="474869" y="97463"/>
                    </a:cubicBezTo>
                    <a:cubicBezTo>
                      <a:pt x="482384" y="107653"/>
                      <a:pt x="489663" y="118046"/>
                      <a:pt x="497212" y="128236"/>
                    </a:cubicBezTo>
                    <a:cubicBezTo>
                      <a:pt x="500970" y="133314"/>
                      <a:pt x="505201" y="138054"/>
                      <a:pt x="509196" y="142962"/>
                    </a:cubicBezTo>
                    <a:cubicBezTo>
                      <a:pt x="510212" y="144181"/>
                      <a:pt x="511430" y="145298"/>
                      <a:pt x="512141" y="146686"/>
                    </a:cubicBezTo>
                    <a:cubicBezTo>
                      <a:pt x="518776" y="160227"/>
                      <a:pt x="531031" y="168928"/>
                      <a:pt x="541018" y="179456"/>
                    </a:cubicBezTo>
                    <a:cubicBezTo>
                      <a:pt x="553713" y="192862"/>
                      <a:pt x="567796" y="205015"/>
                      <a:pt x="582387" y="218760"/>
                    </a:cubicBezTo>
                    <a:cubicBezTo>
                      <a:pt x="583098" y="221671"/>
                      <a:pt x="584147" y="226106"/>
                      <a:pt x="585366" y="231116"/>
                    </a:cubicBezTo>
                    <a:cubicBezTo>
                      <a:pt x="586991" y="228814"/>
                      <a:pt x="588142" y="227223"/>
                      <a:pt x="589496" y="225293"/>
                    </a:cubicBezTo>
                    <a:cubicBezTo>
                      <a:pt x="597892" y="228171"/>
                      <a:pt x="603071" y="235348"/>
                      <a:pt x="610079" y="239850"/>
                    </a:cubicBezTo>
                    <a:cubicBezTo>
                      <a:pt x="617628" y="244657"/>
                      <a:pt x="624568" y="250480"/>
                      <a:pt x="632083" y="255355"/>
                    </a:cubicBezTo>
                    <a:cubicBezTo>
                      <a:pt x="639125" y="259925"/>
                      <a:pt x="646606" y="263886"/>
                      <a:pt x="653919" y="268118"/>
                    </a:cubicBezTo>
                    <a:cubicBezTo>
                      <a:pt x="661671" y="272620"/>
                      <a:pt x="669390" y="277156"/>
                      <a:pt x="677244" y="281557"/>
                    </a:cubicBezTo>
                    <a:cubicBezTo>
                      <a:pt x="684624" y="285687"/>
                      <a:pt x="692105" y="289614"/>
                      <a:pt x="699756" y="293711"/>
                    </a:cubicBezTo>
                    <a:cubicBezTo>
                      <a:pt x="701787" y="298315"/>
                      <a:pt x="703074" y="303731"/>
                      <a:pt x="706222" y="307624"/>
                    </a:cubicBezTo>
                    <a:cubicBezTo>
                      <a:pt x="709370" y="311517"/>
                      <a:pt x="709878" y="316189"/>
                      <a:pt x="712079" y="320963"/>
                    </a:cubicBezTo>
                    <a:cubicBezTo>
                      <a:pt x="719086" y="320726"/>
                      <a:pt x="725958" y="321064"/>
                      <a:pt x="732661" y="320116"/>
                    </a:cubicBezTo>
                    <a:cubicBezTo>
                      <a:pt x="745864" y="318254"/>
                      <a:pt x="757713" y="322486"/>
                      <a:pt x="769358" y="327462"/>
                    </a:cubicBezTo>
                    <a:cubicBezTo>
                      <a:pt x="772574" y="328850"/>
                      <a:pt x="774707" y="332642"/>
                      <a:pt x="779040" y="331559"/>
                    </a:cubicBezTo>
                    <a:cubicBezTo>
                      <a:pt x="779514" y="331457"/>
                      <a:pt x="780157" y="331592"/>
                      <a:pt x="780564" y="331863"/>
                    </a:cubicBezTo>
                    <a:cubicBezTo>
                      <a:pt x="789128" y="337991"/>
                      <a:pt x="797998" y="343813"/>
                      <a:pt x="806157" y="350449"/>
                    </a:cubicBezTo>
                    <a:cubicBezTo>
                      <a:pt x="811032" y="354410"/>
                      <a:pt x="810795" y="356305"/>
                      <a:pt x="808933" y="364464"/>
                    </a:cubicBezTo>
                    <a:cubicBezTo>
                      <a:pt x="811946" y="367105"/>
                      <a:pt x="817024" y="365886"/>
                      <a:pt x="819258" y="370422"/>
                    </a:cubicBezTo>
                    <a:cubicBezTo>
                      <a:pt x="821086" y="374146"/>
                      <a:pt x="824844" y="377024"/>
                      <a:pt x="826232" y="380849"/>
                    </a:cubicBezTo>
                    <a:cubicBezTo>
                      <a:pt x="827518" y="384404"/>
                      <a:pt x="828195" y="388297"/>
                      <a:pt x="829177" y="392021"/>
                    </a:cubicBezTo>
                    <a:cubicBezTo>
                      <a:pt x="830159" y="395812"/>
                      <a:pt x="828906" y="400179"/>
                      <a:pt x="828601" y="404749"/>
                    </a:cubicBezTo>
                    <a:cubicBezTo>
                      <a:pt x="830057" y="404614"/>
                      <a:pt x="832156" y="403835"/>
                      <a:pt x="832732" y="404445"/>
                    </a:cubicBezTo>
                    <a:cubicBezTo>
                      <a:pt x="836252" y="408236"/>
                      <a:pt x="835338" y="413213"/>
                      <a:pt x="835203" y="417749"/>
                    </a:cubicBezTo>
                    <a:cubicBezTo>
                      <a:pt x="835135" y="419442"/>
                      <a:pt x="833070" y="421067"/>
                      <a:pt x="831919" y="422759"/>
                    </a:cubicBezTo>
                    <a:cubicBezTo>
                      <a:pt x="831648" y="423165"/>
                      <a:pt x="831411" y="423606"/>
                      <a:pt x="831140" y="424012"/>
                    </a:cubicBezTo>
                    <a:cubicBezTo>
                      <a:pt x="833442" y="425874"/>
                      <a:pt x="837234" y="426585"/>
                      <a:pt x="836320" y="430884"/>
                    </a:cubicBezTo>
                    <a:cubicBezTo>
                      <a:pt x="834153" y="441142"/>
                      <a:pt x="834356" y="451738"/>
                      <a:pt x="830430" y="461758"/>
                    </a:cubicBezTo>
                    <a:cubicBezTo>
                      <a:pt x="824878" y="475977"/>
                      <a:pt x="820714" y="490906"/>
                      <a:pt x="810659" y="502721"/>
                    </a:cubicBezTo>
                    <a:cubicBezTo>
                      <a:pt x="802128" y="512741"/>
                      <a:pt x="792649" y="521983"/>
                      <a:pt x="780970" y="528551"/>
                    </a:cubicBezTo>
                    <a:cubicBezTo>
                      <a:pt x="773691" y="528923"/>
                      <a:pt x="770780" y="538165"/>
                      <a:pt x="762960" y="537454"/>
                    </a:cubicBezTo>
                    <a:cubicBezTo>
                      <a:pt x="755918" y="541686"/>
                      <a:pt x="748031" y="542295"/>
                      <a:pt x="740109" y="542904"/>
                    </a:cubicBezTo>
                    <a:cubicBezTo>
                      <a:pt x="739161" y="542972"/>
                      <a:pt x="738315" y="543886"/>
                      <a:pt x="736724" y="544766"/>
                    </a:cubicBezTo>
                    <a:cubicBezTo>
                      <a:pt x="733000" y="560610"/>
                      <a:pt x="729784" y="576995"/>
                      <a:pt x="730562" y="593955"/>
                    </a:cubicBezTo>
                    <a:cubicBezTo>
                      <a:pt x="730698" y="596528"/>
                      <a:pt x="730799" y="599507"/>
                      <a:pt x="729682" y="601640"/>
                    </a:cubicBezTo>
                    <a:cubicBezTo>
                      <a:pt x="724604" y="611186"/>
                      <a:pt x="724063" y="621749"/>
                      <a:pt x="722302" y="632040"/>
                    </a:cubicBezTo>
                    <a:cubicBezTo>
                      <a:pt x="722031" y="633597"/>
                      <a:pt x="722607" y="635391"/>
                      <a:pt x="722065" y="636779"/>
                    </a:cubicBezTo>
                    <a:cubicBezTo>
                      <a:pt x="717800" y="647646"/>
                      <a:pt x="716649" y="659326"/>
                      <a:pt x="712993" y="670294"/>
                    </a:cubicBezTo>
                    <a:cubicBezTo>
                      <a:pt x="710521" y="677776"/>
                      <a:pt x="708321" y="685359"/>
                      <a:pt x="705172" y="692570"/>
                    </a:cubicBezTo>
                    <a:cubicBezTo>
                      <a:pt x="702261" y="699306"/>
                      <a:pt x="698842" y="706043"/>
                      <a:pt x="694543" y="711934"/>
                    </a:cubicBezTo>
                    <a:cubicBezTo>
                      <a:pt x="691767" y="715759"/>
                      <a:pt x="693188" y="720262"/>
                      <a:pt x="690683" y="723748"/>
                    </a:cubicBezTo>
                    <a:cubicBezTo>
                      <a:pt x="688551" y="726761"/>
                      <a:pt x="685707" y="729571"/>
                      <a:pt x="684556" y="732957"/>
                    </a:cubicBezTo>
                    <a:cubicBezTo>
                      <a:pt x="682897" y="737764"/>
                      <a:pt x="679579" y="741081"/>
                      <a:pt x="676262" y="744399"/>
                    </a:cubicBezTo>
                    <a:cubicBezTo>
                      <a:pt x="673283" y="747378"/>
                      <a:pt x="669830" y="749680"/>
                      <a:pt x="668476" y="754115"/>
                    </a:cubicBezTo>
                    <a:cubicBezTo>
                      <a:pt x="668002" y="755672"/>
                      <a:pt x="665564" y="757195"/>
                      <a:pt x="663736" y="757669"/>
                    </a:cubicBezTo>
                    <a:cubicBezTo>
                      <a:pt x="660283" y="758550"/>
                      <a:pt x="658726" y="760919"/>
                      <a:pt x="656762" y="763526"/>
                    </a:cubicBezTo>
                    <a:cubicBezTo>
                      <a:pt x="650770" y="771481"/>
                      <a:pt x="644744" y="779471"/>
                      <a:pt x="637940" y="786715"/>
                    </a:cubicBezTo>
                    <a:cubicBezTo>
                      <a:pt x="633471" y="791489"/>
                      <a:pt x="628089" y="795856"/>
                      <a:pt x="620641" y="795382"/>
                    </a:cubicBezTo>
                    <a:cubicBezTo>
                      <a:pt x="618779" y="805267"/>
                      <a:pt x="618813" y="805335"/>
                      <a:pt x="610756" y="809769"/>
                    </a:cubicBezTo>
                    <a:cubicBezTo>
                      <a:pt x="605678" y="812545"/>
                      <a:pt x="600600" y="815355"/>
                      <a:pt x="595319" y="817725"/>
                    </a:cubicBezTo>
                    <a:cubicBezTo>
                      <a:pt x="593592" y="818504"/>
                      <a:pt x="591324" y="818030"/>
                      <a:pt x="589327" y="818131"/>
                    </a:cubicBezTo>
                    <a:cubicBezTo>
                      <a:pt x="587871" y="818233"/>
                      <a:pt x="585637" y="817793"/>
                      <a:pt x="585095" y="818571"/>
                    </a:cubicBezTo>
                    <a:cubicBezTo>
                      <a:pt x="580965" y="824496"/>
                      <a:pt x="573991" y="826222"/>
                      <a:pt x="568405" y="829777"/>
                    </a:cubicBezTo>
                    <a:cubicBezTo>
                      <a:pt x="563260" y="833060"/>
                      <a:pt x="556658" y="834008"/>
                      <a:pt x="550836" y="836344"/>
                    </a:cubicBezTo>
                    <a:cubicBezTo>
                      <a:pt x="545521" y="838477"/>
                      <a:pt x="540544" y="841659"/>
                      <a:pt x="535128" y="843386"/>
                    </a:cubicBezTo>
                    <a:cubicBezTo>
                      <a:pt x="528899" y="845349"/>
                      <a:pt x="522907" y="850360"/>
                      <a:pt x="515696" y="846433"/>
                    </a:cubicBezTo>
                    <a:cubicBezTo>
                      <a:pt x="505404" y="847956"/>
                      <a:pt x="494944" y="846940"/>
                      <a:pt x="484754" y="851409"/>
                    </a:cubicBezTo>
                    <a:cubicBezTo>
                      <a:pt x="477340" y="854659"/>
                      <a:pt x="468437" y="854016"/>
                      <a:pt x="459601" y="854117"/>
                    </a:cubicBezTo>
                    <a:cubicBezTo>
                      <a:pt x="464770" y="846602"/>
                      <a:pt x="466822" y="841568"/>
                      <a:pt x="465762" y="839019"/>
                    </a:cubicBezTo>
                    <a:cubicBezTo>
                      <a:pt x="461937" y="840610"/>
                      <a:pt x="460143" y="845078"/>
                      <a:pt x="455200" y="845485"/>
                    </a:cubicBezTo>
                    <a:cubicBezTo>
                      <a:pt x="449919" y="845925"/>
                      <a:pt x="448666" y="852018"/>
                      <a:pt x="444773" y="854659"/>
                    </a:cubicBezTo>
                    <a:cubicBezTo>
                      <a:pt x="444028" y="855167"/>
                      <a:pt x="442810" y="854997"/>
                      <a:pt x="441828" y="855133"/>
                    </a:cubicBezTo>
                    <a:cubicBezTo>
                      <a:pt x="441760" y="854320"/>
                      <a:pt x="441828" y="853474"/>
                      <a:pt x="441625" y="852695"/>
                    </a:cubicBezTo>
                    <a:cubicBezTo>
                      <a:pt x="441354" y="851849"/>
                      <a:pt x="440914" y="850529"/>
                      <a:pt x="440372" y="850461"/>
                    </a:cubicBezTo>
                    <a:cubicBezTo>
                      <a:pt x="439492" y="850326"/>
                      <a:pt x="438206" y="850766"/>
                      <a:pt x="437596" y="851443"/>
                    </a:cubicBezTo>
                    <a:cubicBezTo>
                      <a:pt x="434753" y="854625"/>
                      <a:pt x="431232" y="854794"/>
                      <a:pt x="427407" y="854219"/>
                    </a:cubicBezTo>
                    <a:cubicBezTo>
                      <a:pt x="422735" y="853508"/>
                      <a:pt x="418063" y="852831"/>
                      <a:pt x="412274" y="851984"/>
                    </a:cubicBezTo>
                    <a:cubicBezTo>
                      <a:pt x="411022" y="848159"/>
                      <a:pt x="405605" y="845180"/>
                      <a:pt x="407027" y="838612"/>
                    </a:cubicBezTo>
                    <a:cubicBezTo>
                      <a:pt x="408246" y="838105"/>
                      <a:pt x="409634" y="837529"/>
                      <a:pt x="411022" y="836987"/>
                    </a:cubicBezTo>
                    <a:cubicBezTo>
                      <a:pt x="413053" y="836209"/>
                      <a:pt x="415084" y="835329"/>
                      <a:pt x="414678" y="832688"/>
                    </a:cubicBezTo>
                    <a:cubicBezTo>
                      <a:pt x="414542" y="831876"/>
                      <a:pt x="413493" y="830488"/>
                      <a:pt x="412951" y="830521"/>
                    </a:cubicBezTo>
                    <a:cubicBezTo>
                      <a:pt x="410920" y="830623"/>
                      <a:pt x="408415" y="830623"/>
                      <a:pt x="407027" y="831774"/>
                    </a:cubicBezTo>
                    <a:cubicBezTo>
                      <a:pt x="403405" y="834753"/>
                      <a:pt x="400290" y="838308"/>
                      <a:pt x="396939" y="841625"/>
                    </a:cubicBezTo>
                    <a:cubicBezTo>
                      <a:pt x="396837" y="840677"/>
                      <a:pt x="396905" y="839628"/>
                      <a:pt x="396532" y="838782"/>
                    </a:cubicBezTo>
                    <a:cubicBezTo>
                      <a:pt x="396228" y="838037"/>
                      <a:pt x="395415" y="837461"/>
                      <a:pt x="394840" y="836852"/>
                    </a:cubicBezTo>
                    <a:cubicBezTo>
                      <a:pt x="394535" y="837224"/>
                      <a:pt x="393993" y="837631"/>
                      <a:pt x="393993" y="838003"/>
                    </a:cubicBezTo>
                    <a:cubicBezTo>
                      <a:pt x="394027" y="838917"/>
                      <a:pt x="394095" y="840034"/>
                      <a:pt x="394637" y="840610"/>
                    </a:cubicBezTo>
                    <a:cubicBezTo>
                      <a:pt x="395144" y="841185"/>
                      <a:pt x="396295" y="841151"/>
                      <a:pt x="397142" y="841388"/>
                    </a:cubicBezTo>
                    <a:cubicBezTo>
                      <a:pt x="396939" y="845146"/>
                      <a:pt x="400866" y="844198"/>
                      <a:pt x="402389" y="845992"/>
                    </a:cubicBezTo>
                    <a:cubicBezTo>
                      <a:pt x="402017" y="846974"/>
                      <a:pt x="401813" y="848667"/>
                      <a:pt x="401238" y="848802"/>
                    </a:cubicBezTo>
                    <a:cubicBezTo>
                      <a:pt x="397413" y="849682"/>
                      <a:pt x="393079" y="851646"/>
                      <a:pt x="389762" y="850563"/>
                    </a:cubicBezTo>
                    <a:cubicBezTo>
                      <a:pt x="378624" y="846974"/>
                      <a:pt x="366775" y="848701"/>
                      <a:pt x="355739" y="844977"/>
                    </a:cubicBezTo>
                    <a:cubicBezTo>
                      <a:pt x="349273" y="842776"/>
                      <a:pt x="342706" y="840847"/>
                      <a:pt x="336206" y="838748"/>
                    </a:cubicBezTo>
                    <a:cubicBezTo>
                      <a:pt x="332211" y="837461"/>
                      <a:pt x="328217" y="836277"/>
                      <a:pt x="324290" y="834821"/>
                    </a:cubicBezTo>
                    <a:cubicBezTo>
                      <a:pt x="321818" y="833907"/>
                      <a:pt x="319550" y="832485"/>
                      <a:pt x="318839" y="829607"/>
                    </a:cubicBezTo>
                    <a:cubicBezTo>
                      <a:pt x="320803" y="829303"/>
                      <a:pt x="322766" y="828964"/>
                      <a:pt x="326253" y="828423"/>
                    </a:cubicBezTo>
                    <a:cubicBezTo>
                      <a:pt x="323579" y="826290"/>
                      <a:pt x="322089" y="825105"/>
                      <a:pt x="319381" y="822972"/>
                    </a:cubicBezTo>
                    <a:cubicBezTo>
                      <a:pt x="319381" y="826290"/>
                      <a:pt x="319415" y="828219"/>
                      <a:pt x="319415" y="830115"/>
                    </a:cubicBezTo>
                    <a:cubicBezTo>
                      <a:pt x="307464" y="829032"/>
                      <a:pt x="297004" y="824022"/>
                      <a:pt x="287525" y="817116"/>
                    </a:cubicBezTo>
                    <a:cubicBezTo>
                      <a:pt x="282752" y="813629"/>
                      <a:pt x="277911" y="810684"/>
                      <a:pt x="272223" y="809059"/>
                    </a:cubicBezTo>
                    <a:cubicBezTo>
                      <a:pt x="266536" y="807434"/>
                      <a:pt x="261796" y="804150"/>
                      <a:pt x="257159" y="800561"/>
                    </a:cubicBezTo>
                    <a:cubicBezTo>
                      <a:pt x="249237" y="794400"/>
                      <a:pt x="241044" y="788577"/>
                      <a:pt x="233089" y="782450"/>
                    </a:cubicBezTo>
                    <a:cubicBezTo>
                      <a:pt x="231058" y="780893"/>
                      <a:pt x="229670" y="778421"/>
                      <a:pt x="227639" y="776864"/>
                    </a:cubicBezTo>
                    <a:cubicBezTo>
                      <a:pt x="224626" y="774596"/>
                      <a:pt x="227909" y="770534"/>
                      <a:pt x="225438" y="768942"/>
                    </a:cubicBezTo>
                    <a:cubicBezTo>
                      <a:pt x="223508" y="767690"/>
                      <a:pt x="220462" y="768232"/>
                      <a:pt x="217990" y="767656"/>
                    </a:cubicBezTo>
                    <a:cubicBezTo>
                      <a:pt x="217076" y="767453"/>
                      <a:pt x="215824" y="766505"/>
                      <a:pt x="215621" y="765659"/>
                    </a:cubicBezTo>
                    <a:cubicBezTo>
                      <a:pt x="214910" y="762815"/>
                      <a:pt x="214571" y="760513"/>
                      <a:pt x="210949" y="759193"/>
                    </a:cubicBezTo>
                    <a:cubicBezTo>
                      <a:pt x="208376" y="758279"/>
                      <a:pt x="206853" y="754589"/>
                      <a:pt x="204754" y="752253"/>
                    </a:cubicBezTo>
                    <a:cubicBezTo>
                      <a:pt x="202621" y="749883"/>
                      <a:pt x="200353" y="747649"/>
                      <a:pt x="198186" y="745347"/>
                    </a:cubicBezTo>
                    <a:cubicBezTo>
                      <a:pt x="196020" y="743045"/>
                      <a:pt x="193921" y="740675"/>
                      <a:pt x="191686" y="738441"/>
                    </a:cubicBezTo>
                    <a:cubicBezTo>
                      <a:pt x="189452" y="736206"/>
                      <a:pt x="186981" y="734175"/>
                      <a:pt x="184814" y="731873"/>
                    </a:cubicBezTo>
                    <a:cubicBezTo>
                      <a:pt x="183392" y="730350"/>
                      <a:pt x="182207" y="728556"/>
                      <a:pt x="181023" y="726829"/>
                    </a:cubicBezTo>
                    <a:cubicBezTo>
                      <a:pt x="172255" y="713829"/>
                      <a:pt x="163013" y="701067"/>
                      <a:pt x="156682" y="686645"/>
                    </a:cubicBezTo>
                    <a:cubicBezTo>
                      <a:pt x="158070" y="683802"/>
                      <a:pt x="159390" y="681093"/>
                      <a:pt x="161963" y="675880"/>
                    </a:cubicBezTo>
                    <a:cubicBezTo>
                      <a:pt x="157224" y="678588"/>
                      <a:pt x="154922" y="679908"/>
                      <a:pt x="152281" y="681432"/>
                    </a:cubicBezTo>
                    <a:cubicBezTo>
                      <a:pt x="150893" y="674593"/>
                      <a:pt x="156919" y="672122"/>
                      <a:pt x="159424" y="667010"/>
                    </a:cubicBezTo>
                    <a:cubicBezTo>
                      <a:pt x="158612" y="665622"/>
                      <a:pt x="157596" y="663896"/>
                      <a:pt x="156614" y="662136"/>
                    </a:cubicBezTo>
                    <a:cubicBezTo>
                      <a:pt x="155836" y="660781"/>
                      <a:pt x="155125" y="659427"/>
                      <a:pt x="154211" y="657768"/>
                    </a:cubicBezTo>
                    <a:cubicBezTo>
                      <a:pt x="151299" y="660138"/>
                      <a:pt x="148591" y="662305"/>
                      <a:pt x="145375" y="664912"/>
                    </a:cubicBezTo>
                    <a:cubicBezTo>
                      <a:pt x="140128" y="657362"/>
                      <a:pt x="137386" y="649407"/>
                      <a:pt x="134237" y="641756"/>
                    </a:cubicBezTo>
                    <a:cubicBezTo>
                      <a:pt x="131055" y="634037"/>
                      <a:pt x="128550" y="626014"/>
                      <a:pt x="126146" y="618025"/>
                    </a:cubicBezTo>
                    <a:cubicBezTo>
                      <a:pt x="123743" y="610069"/>
                      <a:pt x="121847" y="601978"/>
                      <a:pt x="119782" y="594192"/>
                    </a:cubicBezTo>
                    <a:cubicBezTo>
                      <a:pt x="113993" y="593617"/>
                      <a:pt x="108915" y="592872"/>
                      <a:pt x="103769" y="592635"/>
                    </a:cubicBezTo>
                    <a:cubicBezTo>
                      <a:pt x="99064" y="592432"/>
                      <a:pt x="94324" y="593007"/>
                      <a:pt x="89619" y="592838"/>
                    </a:cubicBezTo>
                    <a:cubicBezTo>
                      <a:pt x="86504" y="592736"/>
                      <a:pt x="83119" y="592499"/>
                      <a:pt x="80343" y="591281"/>
                    </a:cubicBezTo>
                    <a:cubicBezTo>
                      <a:pt x="74148" y="588572"/>
                      <a:pt x="67885" y="585763"/>
                      <a:pt x="62299" y="581971"/>
                    </a:cubicBezTo>
                    <a:cubicBezTo>
                      <a:pt x="57526" y="578755"/>
                      <a:pt x="53294" y="574828"/>
                      <a:pt x="47979" y="572289"/>
                    </a:cubicBezTo>
                    <a:cubicBezTo>
                      <a:pt x="44831" y="570799"/>
                      <a:pt x="43883" y="568328"/>
                      <a:pt x="45813" y="564469"/>
                    </a:cubicBezTo>
                    <a:cubicBezTo>
                      <a:pt x="47302" y="561558"/>
                      <a:pt x="44154" y="560373"/>
                      <a:pt x="41615" y="559696"/>
                    </a:cubicBezTo>
                    <a:cubicBezTo>
                      <a:pt x="40769" y="561456"/>
                      <a:pt x="39956" y="563115"/>
                      <a:pt x="39008" y="565011"/>
                    </a:cubicBezTo>
                    <a:cubicBezTo>
                      <a:pt x="25095" y="550420"/>
                      <a:pt x="13754" y="534644"/>
                      <a:pt x="6069" y="516567"/>
                    </a:cubicBezTo>
                    <a:cubicBezTo>
                      <a:pt x="3699" y="510947"/>
                      <a:pt x="3733" y="504312"/>
                      <a:pt x="2718" y="498387"/>
                    </a:cubicBezTo>
                    <a:cubicBezTo>
                      <a:pt x="7728" y="494054"/>
                      <a:pt x="13347" y="495747"/>
                      <a:pt x="18459" y="494223"/>
                    </a:cubicBezTo>
                    <a:cubicBezTo>
                      <a:pt x="19644" y="495442"/>
                      <a:pt x="20660" y="496559"/>
                      <a:pt x="21709" y="497609"/>
                    </a:cubicBezTo>
                    <a:cubicBezTo>
                      <a:pt x="23639" y="499538"/>
                      <a:pt x="26516" y="499979"/>
                      <a:pt x="26753" y="498421"/>
                    </a:cubicBezTo>
                    <a:cubicBezTo>
                      <a:pt x="26956" y="497101"/>
                      <a:pt x="26584" y="495442"/>
                      <a:pt x="25873" y="494291"/>
                    </a:cubicBezTo>
                    <a:cubicBezTo>
                      <a:pt x="25061" y="493039"/>
                      <a:pt x="23639" y="491414"/>
                      <a:pt x="22386" y="491346"/>
                    </a:cubicBezTo>
                    <a:cubicBezTo>
                      <a:pt x="18662" y="491075"/>
                      <a:pt x="15412" y="490500"/>
                      <a:pt x="12129" y="488198"/>
                    </a:cubicBezTo>
                    <a:cubicBezTo>
                      <a:pt x="9353" y="486268"/>
                      <a:pt x="5392" y="486065"/>
                      <a:pt x="2176" y="485151"/>
                    </a:cubicBezTo>
                    <a:cubicBezTo>
                      <a:pt x="1397" y="482409"/>
                      <a:pt x="2616" y="481122"/>
                      <a:pt x="4241" y="479497"/>
                    </a:cubicBezTo>
                    <a:cubicBezTo>
                      <a:pt x="7626" y="476146"/>
                      <a:pt x="7592" y="475063"/>
                      <a:pt x="3395" y="472964"/>
                    </a:cubicBezTo>
                    <a:cubicBezTo>
                      <a:pt x="212" y="471372"/>
                      <a:pt x="-668" y="468732"/>
                      <a:pt x="483" y="466633"/>
                    </a:cubicBezTo>
                    <a:cubicBezTo>
                      <a:pt x="5629" y="457323"/>
                      <a:pt x="7863" y="446693"/>
                      <a:pt x="12941" y="437621"/>
                    </a:cubicBezTo>
                    <a:cubicBezTo>
                      <a:pt x="19272" y="426348"/>
                      <a:pt x="25670" y="414398"/>
                      <a:pt x="38839" y="408812"/>
                    </a:cubicBezTo>
                    <a:cubicBezTo>
                      <a:pt x="40498" y="408101"/>
                      <a:pt x="41412" y="405663"/>
                      <a:pt x="43003" y="403564"/>
                    </a:cubicBezTo>
                    <a:cubicBezTo>
                      <a:pt x="46321" y="405866"/>
                      <a:pt x="49638" y="408168"/>
                      <a:pt x="53260" y="410674"/>
                    </a:cubicBezTo>
                    <a:cubicBezTo>
                      <a:pt x="54479" y="407728"/>
                      <a:pt x="55495" y="405291"/>
                      <a:pt x="56713" y="402413"/>
                    </a:cubicBezTo>
                    <a:cubicBezTo>
                      <a:pt x="53937" y="401872"/>
                      <a:pt x="51331" y="401330"/>
                      <a:pt x="46591" y="400382"/>
                    </a:cubicBezTo>
                    <a:cubicBezTo>
                      <a:pt x="61284" y="395101"/>
                      <a:pt x="74012" y="390328"/>
                      <a:pt x="86911" y="386028"/>
                    </a:cubicBezTo>
                    <a:cubicBezTo>
                      <a:pt x="89145" y="385284"/>
                      <a:pt x="91989" y="386502"/>
                      <a:pt x="94528" y="386706"/>
                    </a:cubicBezTo>
                    <a:cubicBezTo>
                      <a:pt x="96559" y="386875"/>
                      <a:pt x="98624" y="386909"/>
                      <a:pt x="100689" y="387010"/>
                    </a:cubicBezTo>
                    <a:cubicBezTo>
                      <a:pt x="100858" y="387958"/>
                      <a:pt x="100689" y="389177"/>
                      <a:pt x="101264" y="389820"/>
                    </a:cubicBezTo>
                    <a:cubicBezTo>
                      <a:pt x="102077" y="390802"/>
                      <a:pt x="103329" y="391377"/>
                      <a:pt x="104413" y="392122"/>
                    </a:cubicBezTo>
                    <a:cubicBezTo>
                      <a:pt x="105090" y="391073"/>
                      <a:pt x="106512" y="389752"/>
                      <a:pt x="106241" y="389008"/>
                    </a:cubicBezTo>
                    <a:cubicBezTo>
                      <a:pt x="105902" y="388026"/>
                      <a:pt x="104345" y="387247"/>
                      <a:pt x="103160" y="386909"/>
                    </a:cubicBezTo>
                    <a:cubicBezTo>
                      <a:pt x="102348" y="386672"/>
                      <a:pt x="101298" y="387247"/>
                      <a:pt x="100350" y="387450"/>
                    </a:cubicBezTo>
                    <a:cubicBezTo>
                      <a:pt x="99978" y="386502"/>
                      <a:pt x="99673" y="385521"/>
                      <a:pt x="99267" y="384573"/>
                    </a:cubicBezTo>
                    <a:cubicBezTo>
                      <a:pt x="97473" y="380477"/>
                      <a:pt x="100452" y="376550"/>
                      <a:pt x="99504" y="372318"/>
                    </a:cubicBezTo>
                    <a:cubicBezTo>
                      <a:pt x="98590" y="368222"/>
                      <a:pt x="98048" y="363855"/>
                      <a:pt x="98556" y="359725"/>
                    </a:cubicBezTo>
                    <a:cubicBezTo>
                      <a:pt x="99335" y="353496"/>
                      <a:pt x="101738" y="347368"/>
                      <a:pt x="97676" y="341410"/>
                    </a:cubicBezTo>
                    <a:cubicBezTo>
                      <a:pt x="98827" y="334199"/>
                      <a:pt x="100046" y="327022"/>
                      <a:pt x="102517" y="320150"/>
                    </a:cubicBezTo>
                    <a:cubicBezTo>
                      <a:pt x="102855" y="319236"/>
                      <a:pt x="103736" y="318322"/>
                      <a:pt x="104616" y="317848"/>
                    </a:cubicBezTo>
                    <a:cubicBezTo>
                      <a:pt x="111386" y="314124"/>
                      <a:pt x="119613" y="312228"/>
                      <a:pt x="122389" y="303528"/>
                    </a:cubicBezTo>
                    <a:cubicBezTo>
                      <a:pt x="123134" y="303968"/>
                      <a:pt x="124115" y="304239"/>
                      <a:pt x="124623" y="304882"/>
                    </a:cubicBezTo>
                    <a:cubicBezTo>
                      <a:pt x="125774" y="306304"/>
                      <a:pt x="126857" y="306541"/>
                      <a:pt x="128516" y="305729"/>
                    </a:cubicBezTo>
                    <a:cubicBezTo>
                      <a:pt x="132545" y="303765"/>
                      <a:pt x="133967" y="305762"/>
                      <a:pt x="134881" y="309588"/>
                    </a:cubicBezTo>
                    <a:cubicBezTo>
                      <a:pt x="135592" y="312533"/>
                      <a:pt x="136065" y="312398"/>
                      <a:pt x="141584" y="315275"/>
                    </a:cubicBezTo>
                    <a:cubicBezTo>
                      <a:pt x="144766" y="312736"/>
                      <a:pt x="140365" y="311247"/>
                      <a:pt x="140636" y="309012"/>
                    </a:cubicBezTo>
                    <a:cubicBezTo>
                      <a:pt x="140873" y="306981"/>
                      <a:pt x="140500" y="304747"/>
                      <a:pt x="139823" y="302817"/>
                    </a:cubicBezTo>
                    <a:cubicBezTo>
                      <a:pt x="139011" y="300481"/>
                      <a:pt x="136235" y="298823"/>
                      <a:pt x="137589" y="295403"/>
                    </a:cubicBezTo>
                    <a:cubicBezTo>
                      <a:pt x="139992" y="294286"/>
                      <a:pt x="142701" y="293000"/>
                      <a:pt x="145274" y="291815"/>
                    </a:cubicBezTo>
                    <a:cubicBezTo>
                      <a:pt x="144664" y="285755"/>
                      <a:pt x="139078" y="288937"/>
                      <a:pt x="136167" y="286094"/>
                    </a:cubicBezTo>
                    <a:cubicBezTo>
                      <a:pt x="144190" y="277834"/>
                      <a:pt x="153500" y="271164"/>
                      <a:pt x="162877" y="264631"/>
                    </a:cubicBezTo>
                    <a:cubicBezTo>
                      <a:pt x="175843" y="255626"/>
                      <a:pt x="188978" y="246892"/>
                      <a:pt x="202147" y="238191"/>
                    </a:cubicBezTo>
                    <a:cubicBezTo>
                      <a:pt x="205905" y="235720"/>
                      <a:pt x="206480" y="238056"/>
                      <a:pt x="205905" y="241306"/>
                    </a:cubicBezTo>
                    <a:cubicBezTo>
                      <a:pt x="206886" y="241441"/>
                      <a:pt x="208545" y="241983"/>
                      <a:pt x="208782" y="241644"/>
                    </a:cubicBezTo>
                    <a:cubicBezTo>
                      <a:pt x="211017" y="238191"/>
                      <a:pt x="212980" y="234603"/>
                      <a:pt x="215417" y="230371"/>
                    </a:cubicBezTo>
                    <a:cubicBezTo>
                      <a:pt x="235289" y="215340"/>
                      <a:pt x="257565" y="202070"/>
                      <a:pt x="277471" y="185482"/>
                    </a:cubicBezTo>
                    <a:cubicBezTo>
                      <a:pt x="279874" y="183451"/>
                      <a:pt x="282819" y="182063"/>
                      <a:pt x="285494" y="180370"/>
                    </a:cubicBezTo>
                    <a:cubicBezTo>
                      <a:pt x="285764" y="181826"/>
                      <a:pt x="285934" y="183315"/>
                      <a:pt x="286306" y="184737"/>
                    </a:cubicBezTo>
                    <a:cubicBezTo>
                      <a:pt x="286408" y="185143"/>
                      <a:pt x="286983" y="185482"/>
                      <a:pt x="287322" y="185820"/>
                    </a:cubicBezTo>
                    <a:cubicBezTo>
                      <a:pt x="287660" y="184974"/>
                      <a:pt x="288507" y="183755"/>
                      <a:pt x="288202" y="183383"/>
                    </a:cubicBezTo>
                    <a:cubicBezTo>
                      <a:pt x="287423" y="182334"/>
                      <a:pt x="286171" y="181623"/>
                      <a:pt x="285121" y="180776"/>
                    </a:cubicBezTo>
                    <a:close/>
                    <a:moveTo>
                      <a:pt x="145477" y="623001"/>
                    </a:moveTo>
                    <a:cubicBezTo>
                      <a:pt x="143886" y="621275"/>
                      <a:pt x="142295" y="619548"/>
                      <a:pt x="140433" y="617517"/>
                    </a:cubicBezTo>
                    <a:cubicBezTo>
                      <a:pt x="138571" y="621410"/>
                      <a:pt x="139248" y="623069"/>
                      <a:pt x="142836" y="622866"/>
                    </a:cubicBezTo>
                    <a:cubicBezTo>
                      <a:pt x="143852" y="622798"/>
                      <a:pt x="144833" y="622629"/>
                      <a:pt x="145815" y="622527"/>
                    </a:cubicBezTo>
                    <a:cubicBezTo>
                      <a:pt x="146188" y="625405"/>
                      <a:pt x="146594" y="628316"/>
                      <a:pt x="147034" y="631634"/>
                    </a:cubicBezTo>
                    <a:cubicBezTo>
                      <a:pt x="149200" y="630381"/>
                      <a:pt x="150521" y="629636"/>
                      <a:pt x="151875" y="628858"/>
                    </a:cubicBezTo>
                    <a:cubicBezTo>
                      <a:pt x="153872" y="627741"/>
                      <a:pt x="155091" y="625980"/>
                      <a:pt x="153940" y="623949"/>
                    </a:cubicBezTo>
                    <a:cubicBezTo>
                      <a:pt x="153331" y="622900"/>
                      <a:pt x="151401" y="622290"/>
                      <a:pt x="150013" y="622155"/>
                    </a:cubicBezTo>
                    <a:cubicBezTo>
                      <a:pt x="148557" y="622019"/>
                      <a:pt x="147000" y="622697"/>
                      <a:pt x="145511" y="623001"/>
                    </a:cubicBezTo>
                    <a:close/>
                    <a:moveTo>
                      <a:pt x="362273" y="182875"/>
                    </a:moveTo>
                    <a:cubicBezTo>
                      <a:pt x="362510" y="184737"/>
                      <a:pt x="362747" y="186633"/>
                      <a:pt x="363390" y="191542"/>
                    </a:cubicBezTo>
                    <a:cubicBezTo>
                      <a:pt x="366064" y="187784"/>
                      <a:pt x="367148" y="186227"/>
                      <a:pt x="369247" y="183281"/>
                    </a:cubicBezTo>
                    <a:cubicBezTo>
                      <a:pt x="365692" y="183248"/>
                      <a:pt x="363864" y="183214"/>
                      <a:pt x="362002" y="183180"/>
                    </a:cubicBezTo>
                    <a:cubicBezTo>
                      <a:pt x="358447" y="177730"/>
                      <a:pt x="356382" y="176849"/>
                      <a:pt x="352388" y="179016"/>
                    </a:cubicBezTo>
                    <a:cubicBezTo>
                      <a:pt x="349375" y="180641"/>
                      <a:pt x="349104" y="182232"/>
                      <a:pt x="350864" y="188393"/>
                    </a:cubicBezTo>
                    <a:cubicBezTo>
                      <a:pt x="354791" y="185143"/>
                      <a:pt x="357026" y="184060"/>
                      <a:pt x="362273" y="182875"/>
                    </a:cubicBezTo>
                    <a:close/>
                    <a:moveTo>
                      <a:pt x="563429" y="249668"/>
                    </a:moveTo>
                    <a:cubicBezTo>
                      <a:pt x="570470" y="248517"/>
                      <a:pt x="572874" y="246553"/>
                      <a:pt x="571757" y="241577"/>
                    </a:cubicBezTo>
                    <a:cubicBezTo>
                      <a:pt x="571181" y="239004"/>
                      <a:pt x="570166" y="237108"/>
                      <a:pt x="572028" y="234671"/>
                    </a:cubicBezTo>
                    <a:cubicBezTo>
                      <a:pt x="573890" y="232233"/>
                      <a:pt x="575345" y="229491"/>
                      <a:pt x="576733" y="226749"/>
                    </a:cubicBezTo>
                    <a:cubicBezTo>
                      <a:pt x="577004" y="226207"/>
                      <a:pt x="576022" y="225056"/>
                      <a:pt x="575582" y="224142"/>
                    </a:cubicBezTo>
                    <a:cubicBezTo>
                      <a:pt x="568778" y="229728"/>
                      <a:pt x="565054" y="236736"/>
                      <a:pt x="565054" y="245639"/>
                    </a:cubicBezTo>
                    <a:cubicBezTo>
                      <a:pt x="565054" y="247129"/>
                      <a:pt x="564343" y="248618"/>
                      <a:pt x="563937" y="250074"/>
                    </a:cubicBezTo>
                    <a:cubicBezTo>
                      <a:pt x="560348" y="250480"/>
                      <a:pt x="556726" y="250785"/>
                      <a:pt x="553171" y="251394"/>
                    </a:cubicBezTo>
                    <a:cubicBezTo>
                      <a:pt x="552630" y="251496"/>
                      <a:pt x="551953" y="253019"/>
                      <a:pt x="552020" y="253798"/>
                    </a:cubicBezTo>
                    <a:cubicBezTo>
                      <a:pt x="552088" y="254644"/>
                      <a:pt x="552934" y="255964"/>
                      <a:pt x="553578" y="256066"/>
                    </a:cubicBezTo>
                    <a:cubicBezTo>
                      <a:pt x="555541" y="256337"/>
                      <a:pt x="558216" y="256912"/>
                      <a:pt x="559468" y="255897"/>
                    </a:cubicBezTo>
                    <a:cubicBezTo>
                      <a:pt x="561296" y="254475"/>
                      <a:pt x="562176" y="251767"/>
                      <a:pt x="563463" y="249634"/>
                    </a:cubicBezTo>
                    <a:close/>
                    <a:moveTo>
                      <a:pt x="63078" y="567109"/>
                    </a:moveTo>
                    <a:cubicBezTo>
                      <a:pt x="63721" y="565248"/>
                      <a:pt x="64364" y="563419"/>
                      <a:pt x="64974" y="561558"/>
                    </a:cubicBezTo>
                    <a:cubicBezTo>
                      <a:pt x="60471" y="559526"/>
                      <a:pt x="59422" y="563013"/>
                      <a:pt x="57390" y="566195"/>
                    </a:cubicBezTo>
                    <a:cubicBezTo>
                      <a:pt x="59693" y="566331"/>
                      <a:pt x="61656" y="566432"/>
                      <a:pt x="63586" y="566568"/>
                    </a:cubicBezTo>
                    <a:cubicBezTo>
                      <a:pt x="62062" y="568531"/>
                      <a:pt x="60539" y="570461"/>
                      <a:pt x="58948" y="572492"/>
                    </a:cubicBezTo>
                    <a:cubicBezTo>
                      <a:pt x="60674" y="576521"/>
                      <a:pt x="64263" y="577536"/>
                      <a:pt x="68020" y="576182"/>
                    </a:cubicBezTo>
                    <a:cubicBezTo>
                      <a:pt x="73369" y="574253"/>
                      <a:pt x="78481" y="571544"/>
                      <a:pt x="83593" y="569005"/>
                    </a:cubicBezTo>
                    <a:cubicBezTo>
                      <a:pt x="84304" y="568667"/>
                      <a:pt x="84879" y="567143"/>
                      <a:pt x="84744" y="566331"/>
                    </a:cubicBezTo>
                    <a:cubicBezTo>
                      <a:pt x="84642" y="565654"/>
                      <a:pt x="83390" y="564807"/>
                      <a:pt x="82543" y="564706"/>
                    </a:cubicBezTo>
                    <a:cubicBezTo>
                      <a:pt x="80986" y="564503"/>
                      <a:pt x="78955" y="564198"/>
                      <a:pt x="77872" y="565011"/>
                    </a:cubicBezTo>
                    <a:cubicBezTo>
                      <a:pt x="73200" y="568464"/>
                      <a:pt x="67919" y="566162"/>
                      <a:pt x="63044" y="567109"/>
                    </a:cubicBezTo>
                    <a:close/>
                    <a:moveTo>
                      <a:pt x="115347" y="571070"/>
                    </a:moveTo>
                    <a:cubicBezTo>
                      <a:pt x="113722" y="573034"/>
                      <a:pt x="112063" y="574997"/>
                      <a:pt x="110303" y="577130"/>
                    </a:cubicBezTo>
                    <a:cubicBezTo>
                      <a:pt x="111386" y="577469"/>
                      <a:pt x="111860" y="577739"/>
                      <a:pt x="112368" y="577773"/>
                    </a:cubicBezTo>
                    <a:cubicBezTo>
                      <a:pt x="112876" y="577841"/>
                      <a:pt x="113451" y="577773"/>
                      <a:pt x="113959" y="577638"/>
                    </a:cubicBezTo>
                    <a:cubicBezTo>
                      <a:pt x="115381" y="577198"/>
                      <a:pt x="117751" y="576927"/>
                      <a:pt x="117954" y="576081"/>
                    </a:cubicBezTo>
                    <a:cubicBezTo>
                      <a:pt x="118563" y="573880"/>
                      <a:pt x="117175" y="572154"/>
                      <a:pt x="114873" y="571477"/>
                    </a:cubicBezTo>
                    <a:cubicBezTo>
                      <a:pt x="114806" y="567820"/>
                      <a:pt x="115449" y="564029"/>
                      <a:pt x="111454" y="561591"/>
                    </a:cubicBezTo>
                    <a:cubicBezTo>
                      <a:pt x="109051" y="560136"/>
                      <a:pt x="107967" y="558138"/>
                      <a:pt x="109491" y="554990"/>
                    </a:cubicBezTo>
                    <a:cubicBezTo>
                      <a:pt x="110303" y="553263"/>
                      <a:pt x="109863" y="550860"/>
                      <a:pt x="109728" y="548795"/>
                    </a:cubicBezTo>
                    <a:cubicBezTo>
                      <a:pt x="109558" y="545917"/>
                      <a:pt x="110235" y="543886"/>
                      <a:pt x="113147" y="542464"/>
                    </a:cubicBezTo>
                    <a:cubicBezTo>
                      <a:pt x="114839" y="541652"/>
                      <a:pt x="115923" y="539587"/>
                      <a:pt x="117819" y="537522"/>
                    </a:cubicBezTo>
                    <a:cubicBezTo>
                      <a:pt x="116024" y="536337"/>
                      <a:pt x="114636" y="534712"/>
                      <a:pt x="113418" y="534847"/>
                    </a:cubicBezTo>
                    <a:cubicBezTo>
                      <a:pt x="112131" y="534983"/>
                      <a:pt x="111014" y="536777"/>
                      <a:pt x="109389" y="538267"/>
                    </a:cubicBezTo>
                    <a:cubicBezTo>
                      <a:pt x="108610" y="532782"/>
                      <a:pt x="108001" y="528077"/>
                      <a:pt x="107256" y="523405"/>
                    </a:cubicBezTo>
                    <a:cubicBezTo>
                      <a:pt x="106444" y="518327"/>
                      <a:pt x="105496" y="513249"/>
                      <a:pt x="104582" y="508205"/>
                    </a:cubicBezTo>
                    <a:cubicBezTo>
                      <a:pt x="106952" y="506106"/>
                      <a:pt x="109220" y="504109"/>
                      <a:pt x="111522" y="502077"/>
                    </a:cubicBezTo>
                    <a:cubicBezTo>
                      <a:pt x="108780" y="496999"/>
                      <a:pt x="105496" y="492700"/>
                      <a:pt x="104074" y="487825"/>
                    </a:cubicBezTo>
                    <a:cubicBezTo>
                      <a:pt x="102449" y="482341"/>
                      <a:pt x="102585" y="476383"/>
                      <a:pt x="103702" y="470662"/>
                    </a:cubicBezTo>
                    <a:cubicBezTo>
                      <a:pt x="107019" y="467682"/>
                      <a:pt x="110100" y="464873"/>
                      <a:pt x="114535" y="460878"/>
                    </a:cubicBezTo>
                    <a:cubicBezTo>
                      <a:pt x="112436" y="459118"/>
                      <a:pt x="110980" y="457933"/>
                      <a:pt x="109389" y="456612"/>
                    </a:cubicBezTo>
                    <a:cubicBezTo>
                      <a:pt x="107334" y="459683"/>
                      <a:pt x="105147" y="461748"/>
                      <a:pt x="102822" y="462808"/>
                    </a:cubicBezTo>
                    <a:cubicBezTo>
                      <a:pt x="97913" y="448149"/>
                      <a:pt x="100486" y="432949"/>
                      <a:pt x="99876" y="417918"/>
                    </a:cubicBezTo>
                    <a:cubicBezTo>
                      <a:pt x="92666" y="415549"/>
                      <a:pt x="86843" y="417681"/>
                      <a:pt x="81020" y="420356"/>
                    </a:cubicBezTo>
                    <a:cubicBezTo>
                      <a:pt x="80580" y="420559"/>
                      <a:pt x="79666" y="419679"/>
                      <a:pt x="78955" y="419306"/>
                    </a:cubicBezTo>
                    <a:cubicBezTo>
                      <a:pt x="80411" y="417106"/>
                      <a:pt x="81765" y="415007"/>
                      <a:pt x="83695" y="412095"/>
                    </a:cubicBezTo>
                    <a:cubicBezTo>
                      <a:pt x="81223" y="412163"/>
                      <a:pt x="79090" y="411655"/>
                      <a:pt x="78447" y="412400"/>
                    </a:cubicBezTo>
                    <a:cubicBezTo>
                      <a:pt x="76822" y="414330"/>
                      <a:pt x="75637" y="416733"/>
                      <a:pt x="74656" y="419103"/>
                    </a:cubicBezTo>
                    <a:cubicBezTo>
                      <a:pt x="73369" y="422184"/>
                      <a:pt x="71744" y="424350"/>
                      <a:pt x="68291" y="425467"/>
                    </a:cubicBezTo>
                    <a:cubicBezTo>
                      <a:pt x="65414" y="426415"/>
                      <a:pt x="62739" y="428345"/>
                      <a:pt x="60370" y="430309"/>
                    </a:cubicBezTo>
                    <a:cubicBezTo>
                      <a:pt x="55935" y="433999"/>
                      <a:pt x="52076" y="438467"/>
                      <a:pt x="47438" y="441852"/>
                    </a:cubicBezTo>
                    <a:cubicBezTo>
                      <a:pt x="40565" y="446863"/>
                      <a:pt x="37112" y="454378"/>
                      <a:pt x="35386" y="461623"/>
                    </a:cubicBezTo>
                    <a:cubicBezTo>
                      <a:pt x="33253" y="470560"/>
                      <a:pt x="34235" y="480242"/>
                      <a:pt x="33862" y="489586"/>
                    </a:cubicBezTo>
                    <a:cubicBezTo>
                      <a:pt x="38771" y="498150"/>
                      <a:pt x="35691" y="509897"/>
                      <a:pt x="44797" y="516837"/>
                    </a:cubicBezTo>
                    <a:cubicBezTo>
                      <a:pt x="45406" y="517311"/>
                      <a:pt x="45305" y="518835"/>
                      <a:pt x="45373" y="519884"/>
                    </a:cubicBezTo>
                    <a:cubicBezTo>
                      <a:pt x="45677" y="523947"/>
                      <a:pt x="48081" y="526587"/>
                      <a:pt x="51094" y="528991"/>
                    </a:cubicBezTo>
                    <a:cubicBezTo>
                      <a:pt x="53159" y="530616"/>
                      <a:pt x="54885" y="532613"/>
                      <a:pt x="56781" y="534441"/>
                    </a:cubicBezTo>
                    <a:cubicBezTo>
                      <a:pt x="61409" y="538910"/>
                      <a:pt x="64476" y="544011"/>
                      <a:pt x="65989" y="549743"/>
                    </a:cubicBezTo>
                    <a:cubicBezTo>
                      <a:pt x="67411" y="549201"/>
                      <a:pt x="68833" y="548693"/>
                      <a:pt x="69950" y="548287"/>
                    </a:cubicBezTo>
                    <a:cubicBezTo>
                      <a:pt x="75367" y="550928"/>
                      <a:pt x="80783" y="553094"/>
                      <a:pt x="85692" y="556107"/>
                    </a:cubicBezTo>
                    <a:cubicBezTo>
                      <a:pt x="91176" y="559459"/>
                      <a:pt x="97371" y="554888"/>
                      <a:pt x="102618" y="558138"/>
                    </a:cubicBezTo>
                    <a:cubicBezTo>
                      <a:pt x="102822" y="563453"/>
                      <a:pt x="102923" y="568599"/>
                      <a:pt x="108136" y="572492"/>
                    </a:cubicBezTo>
                    <a:cubicBezTo>
                      <a:pt x="110235" y="572086"/>
                      <a:pt x="112774" y="571612"/>
                      <a:pt x="115347" y="571138"/>
                    </a:cubicBezTo>
                    <a:close/>
                    <a:moveTo>
                      <a:pt x="789332" y="368729"/>
                    </a:moveTo>
                    <a:cubicBezTo>
                      <a:pt x="783949" y="365615"/>
                      <a:pt x="778973" y="362737"/>
                      <a:pt x="774030" y="359860"/>
                    </a:cubicBezTo>
                    <a:cubicBezTo>
                      <a:pt x="772405" y="353766"/>
                      <a:pt x="766819" y="354376"/>
                      <a:pt x="762452" y="353394"/>
                    </a:cubicBezTo>
                    <a:cubicBezTo>
                      <a:pt x="753244" y="351295"/>
                      <a:pt x="743934" y="349670"/>
                      <a:pt x="734693" y="347842"/>
                    </a:cubicBezTo>
                    <a:cubicBezTo>
                      <a:pt x="733271" y="347571"/>
                      <a:pt x="731240" y="346623"/>
                      <a:pt x="730495" y="347233"/>
                    </a:cubicBezTo>
                    <a:cubicBezTo>
                      <a:pt x="726297" y="350652"/>
                      <a:pt x="721253" y="348756"/>
                      <a:pt x="716750" y="349941"/>
                    </a:cubicBezTo>
                    <a:cubicBezTo>
                      <a:pt x="714888" y="350449"/>
                      <a:pt x="713162" y="351430"/>
                      <a:pt x="710521" y="352615"/>
                    </a:cubicBezTo>
                    <a:cubicBezTo>
                      <a:pt x="712891" y="356881"/>
                      <a:pt x="714821" y="360402"/>
                      <a:pt x="713094" y="364972"/>
                    </a:cubicBezTo>
                    <a:cubicBezTo>
                      <a:pt x="711198" y="369982"/>
                      <a:pt x="717732" y="371438"/>
                      <a:pt x="718781" y="375466"/>
                    </a:cubicBezTo>
                    <a:cubicBezTo>
                      <a:pt x="719154" y="376990"/>
                      <a:pt x="719188" y="378615"/>
                      <a:pt x="719425" y="380172"/>
                    </a:cubicBezTo>
                    <a:cubicBezTo>
                      <a:pt x="720948" y="391614"/>
                      <a:pt x="722235" y="402989"/>
                      <a:pt x="725417" y="414296"/>
                    </a:cubicBezTo>
                    <a:cubicBezTo>
                      <a:pt x="728328" y="424689"/>
                      <a:pt x="729411" y="435928"/>
                      <a:pt x="729344" y="447201"/>
                    </a:cubicBezTo>
                    <a:cubicBezTo>
                      <a:pt x="727177" y="447777"/>
                      <a:pt x="725755" y="448149"/>
                      <a:pt x="724333" y="448522"/>
                    </a:cubicBezTo>
                    <a:cubicBezTo>
                      <a:pt x="722810" y="448894"/>
                      <a:pt x="720711" y="448759"/>
                      <a:pt x="719865" y="449740"/>
                    </a:cubicBezTo>
                    <a:cubicBezTo>
                      <a:pt x="718646" y="451162"/>
                      <a:pt x="717563" y="453430"/>
                      <a:pt x="717766" y="455191"/>
                    </a:cubicBezTo>
                    <a:cubicBezTo>
                      <a:pt x="718172" y="458542"/>
                      <a:pt x="720339" y="456714"/>
                      <a:pt x="722302" y="456274"/>
                    </a:cubicBezTo>
                    <a:cubicBezTo>
                      <a:pt x="727922" y="455089"/>
                      <a:pt x="732289" y="458474"/>
                      <a:pt x="732831" y="464229"/>
                    </a:cubicBezTo>
                    <a:cubicBezTo>
                      <a:pt x="733440" y="470831"/>
                      <a:pt x="736148" y="477331"/>
                      <a:pt x="733982" y="484101"/>
                    </a:cubicBezTo>
                    <a:cubicBezTo>
                      <a:pt x="737976" y="488435"/>
                      <a:pt x="735234" y="493140"/>
                      <a:pt x="734625" y="497710"/>
                    </a:cubicBezTo>
                    <a:cubicBezTo>
                      <a:pt x="734185" y="500757"/>
                      <a:pt x="733440" y="503770"/>
                      <a:pt x="732864" y="506648"/>
                    </a:cubicBezTo>
                    <a:cubicBezTo>
                      <a:pt x="736588" y="509356"/>
                      <a:pt x="740448" y="508679"/>
                      <a:pt x="743731" y="507155"/>
                    </a:cubicBezTo>
                    <a:cubicBezTo>
                      <a:pt x="749080" y="504650"/>
                      <a:pt x="754767" y="503838"/>
                      <a:pt x="760387" y="502585"/>
                    </a:cubicBezTo>
                    <a:cubicBezTo>
                      <a:pt x="767022" y="501096"/>
                      <a:pt x="769426" y="494156"/>
                      <a:pt x="774775" y="490906"/>
                    </a:cubicBezTo>
                    <a:cubicBezTo>
                      <a:pt x="775215" y="490635"/>
                      <a:pt x="775587" y="490195"/>
                      <a:pt x="776095" y="490026"/>
                    </a:cubicBezTo>
                    <a:cubicBezTo>
                      <a:pt x="780902" y="488401"/>
                      <a:pt x="783847" y="484575"/>
                      <a:pt x="786725" y="480818"/>
                    </a:cubicBezTo>
                    <a:cubicBezTo>
                      <a:pt x="789602" y="477060"/>
                      <a:pt x="792378" y="473505"/>
                      <a:pt x="796881" y="471305"/>
                    </a:cubicBezTo>
                    <a:cubicBezTo>
                      <a:pt x="799420" y="470052"/>
                      <a:pt x="801553" y="467310"/>
                      <a:pt x="800232" y="463519"/>
                    </a:cubicBezTo>
                    <a:cubicBezTo>
                      <a:pt x="799792" y="462266"/>
                      <a:pt x="799928" y="460133"/>
                      <a:pt x="800706" y="459185"/>
                    </a:cubicBezTo>
                    <a:cubicBezTo>
                      <a:pt x="807071" y="451839"/>
                      <a:pt x="805886" y="442360"/>
                      <a:pt x="808019" y="433897"/>
                    </a:cubicBezTo>
                    <a:cubicBezTo>
                      <a:pt x="809440" y="428345"/>
                      <a:pt x="809542" y="422455"/>
                      <a:pt x="810050" y="416700"/>
                    </a:cubicBezTo>
                    <a:cubicBezTo>
                      <a:pt x="810490" y="411994"/>
                      <a:pt x="812149" y="408981"/>
                      <a:pt x="817633" y="409320"/>
                    </a:cubicBezTo>
                    <a:cubicBezTo>
                      <a:pt x="818479" y="409387"/>
                      <a:pt x="819495" y="407051"/>
                      <a:pt x="820951" y="405156"/>
                    </a:cubicBezTo>
                    <a:cubicBezTo>
                      <a:pt x="816719" y="404952"/>
                      <a:pt x="813266" y="404783"/>
                      <a:pt x="809914" y="404614"/>
                    </a:cubicBezTo>
                    <a:cubicBezTo>
                      <a:pt x="808289" y="401872"/>
                      <a:pt x="806123" y="399739"/>
                      <a:pt x="805784" y="397335"/>
                    </a:cubicBezTo>
                    <a:cubicBezTo>
                      <a:pt x="805175" y="393205"/>
                      <a:pt x="802941" y="389685"/>
                      <a:pt x="802128" y="385555"/>
                    </a:cubicBezTo>
                    <a:cubicBezTo>
                      <a:pt x="801350" y="381526"/>
                      <a:pt x="796813" y="378242"/>
                      <a:pt x="793936" y="374620"/>
                    </a:cubicBezTo>
                    <a:cubicBezTo>
                      <a:pt x="793089" y="371675"/>
                      <a:pt x="797896" y="369068"/>
                      <a:pt x="794240" y="365818"/>
                    </a:cubicBezTo>
                    <a:cubicBezTo>
                      <a:pt x="793022" y="366529"/>
                      <a:pt x="791769" y="367308"/>
                      <a:pt x="789332" y="368763"/>
                    </a:cubicBezTo>
                    <a:close/>
                    <a:moveTo>
                      <a:pt x="310477" y="188190"/>
                    </a:moveTo>
                    <a:cubicBezTo>
                      <a:pt x="313524" y="182774"/>
                      <a:pt x="316029" y="178745"/>
                      <a:pt x="318162" y="174547"/>
                    </a:cubicBezTo>
                    <a:cubicBezTo>
                      <a:pt x="320193" y="170553"/>
                      <a:pt x="320396" y="166490"/>
                      <a:pt x="317316" y="162800"/>
                    </a:cubicBezTo>
                    <a:cubicBezTo>
                      <a:pt x="313084" y="164594"/>
                      <a:pt x="313152" y="168352"/>
                      <a:pt x="312441" y="172042"/>
                    </a:cubicBezTo>
                    <a:cubicBezTo>
                      <a:pt x="311764" y="175631"/>
                      <a:pt x="309530" y="178948"/>
                      <a:pt x="309056" y="182537"/>
                    </a:cubicBezTo>
                    <a:cubicBezTo>
                      <a:pt x="308548" y="186362"/>
                      <a:pt x="304452" y="187547"/>
                      <a:pt x="303741" y="190695"/>
                    </a:cubicBezTo>
                    <a:cubicBezTo>
                      <a:pt x="306280" y="192354"/>
                      <a:pt x="308446" y="193776"/>
                      <a:pt x="310613" y="195198"/>
                    </a:cubicBezTo>
                    <a:cubicBezTo>
                      <a:pt x="309496" y="201156"/>
                      <a:pt x="316063" y="201427"/>
                      <a:pt x="318027" y="205286"/>
                    </a:cubicBezTo>
                    <a:cubicBezTo>
                      <a:pt x="320159" y="203966"/>
                      <a:pt x="322292" y="202645"/>
                      <a:pt x="324865" y="201088"/>
                    </a:cubicBezTo>
                    <a:cubicBezTo>
                      <a:pt x="319990" y="196721"/>
                      <a:pt x="315691" y="192896"/>
                      <a:pt x="310477" y="188190"/>
                    </a:cubicBezTo>
                    <a:close/>
                    <a:moveTo>
                      <a:pt x="188504" y="251293"/>
                    </a:moveTo>
                    <a:cubicBezTo>
                      <a:pt x="186134" y="257082"/>
                      <a:pt x="182986" y="260941"/>
                      <a:pt x="177773" y="262938"/>
                    </a:cubicBezTo>
                    <a:cubicBezTo>
                      <a:pt x="176960" y="263243"/>
                      <a:pt x="176859" y="265511"/>
                      <a:pt x="176452" y="266865"/>
                    </a:cubicBezTo>
                    <a:cubicBezTo>
                      <a:pt x="177908" y="267136"/>
                      <a:pt x="179499" y="267915"/>
                      <a:pt x="180819" y="267576"/>
                    </a:cubicBezTo>
                    <a:cubicBezTo>
                      <a:pt x="182749" y="267102"/>
                      <a:pt x="184510" y="265849"/>
                      <a:pt x="186642" y="264800"/>
                    </a:cubicBezTo>
                    <a:cubicBezTo>
                      <a:pt x="187218" y="266256"/>
                      <a:pt x="188200" y="267644"/>
                      <a:pt x="188200" y="269032"/>
                    </a:cubicBezTo>
                    <a:cubicBezTo>
                      <a:pt x="188233" y="274008"/>
                      <a:pt x="191720" y="274922"/>
                      <a:pt x="195478" y="275430"/>
                    </a:cubicBezTo>
                    <a:cubicBezTo>
                      <a:pt x="197611" y="275735"/>
                      <a:pt x="199913" y="275227"/>
                      <a:pt x="200624" y="273026"/>
                    </a:cubicBezTo>
                    <a:cubicBezTo>
                      <a:pt x="200996" y="271875"/>
                      <a:pt x="200285" y="269878"/>
                      <a:pt x="199371" y="268964"/>
                    </a:cubicBezTo>
                    <a:cubicBezTo>
                      <a:pt x="194598" y="264157"/>
                      <a:pt x="190197" y="259147"/>
                      <a:pt x="188504" y="251293"/>
                    </a:cubicBezTo>
                    <a:close/>
                    <a:moveTo>
                      <a:pt x="765364" y="527332"/>
                    </a:moveTo>
                    <a:cubicBezTo>
                      <a:pt x="766447" y="525301"/>
                      <a:pt x="767733" y="523574"/>
                      <a:pt x="768241" y="521645"/>
                    </a:cubicBezTo>
                    <a:cubicBezTo>
                      <a:pt x="768681" y="519918"/>
                      <a:pt x="767835" y="518733"/>
                      <a:pt x="765634" y="519884"/>
                    </a:cubicBezTo>
                    <a:cubicBezTo>
                      <a:pt x="765025" y="520189"/>
                      <a:pt x="763976" y="519749"/>
                      <a:pt x="762554" y="519546"/>
                    </a:cubicBezTo>
                    <a:cubicBezTo>
                      <a:pt x="764111" y="516093"/>
                      <a:pt x="765567" y="512944"/>
                      <a:pt x="767056" y="509694"/>
                    </a:cubicBezTo>
                    <a:cubicBezTo>
                      <a:pt x="764382" y="508746"/>
                      <a:pt x="761944" y="507900"/>
                      <a:pt x="759507" y="507020"/>
                    </a:cubicBezTo>
                    <a:cubicBezTo>
                      <a:pt x="757882" y="513361"/>
                      <a:pt x="753572" y="518496"/>
                      <a:pt x="746575" y="522423"/>
                    </a:cubicBezTo>
                    <a:cubicBezTo>
                      <a:pt x="751044" y="522559"/>
                      <a:pt x="754226" y="522085"/>
                      <a:pt x="757069" y="522863"/>
                    </a:cubicBezTo>
                    <a:cubicBezTo>
                      <a:pt x="759879" y="523608"/>
                      <a:pt x="762351" y="525605"/>
                      <a:pt x="765397" y="527298"/>
                    </a:cubicBezTo>
                    <a:close/>
                    <a:moveTo>
                      <a:pt x="376897" y="160024"/>
                    </a:moveTo>
                    <a:cubicBezTo>
                      <a:pt x="375679" y="160126"/>
                      <a:pt x="375103" y="160024"/>
                      <a:pt x="374663" y="160261"/>
                    </a:cubicBezTo>
                    <a:cubicBezTo>
                      <a:pt x="371379" y="161818"/>
                      <a:pt x="369890" y="167574"/>
                      <a:pt x="364643" y="164493"/>
                    </a:cubicBezTo>
                    <a:cubicBezTo>
                      <a:pt x="364507" y="165915"/>
                      <a:pt x="363796" y="168081"/>
                      <a:pt x="364406" y="168589"/>
                    </a:cubicBezTo>
                    <a:cubicBezTo>
                      <a:pt x="365895" y="169808"/>
                      <a:pt x="368570" y="169740"/>
                      <a:pt x="369755" y="171094"/>
                    </a:cubicBezTo>
                    <a:cubicBezTo>
                      <a:pt x="371278" y="172821"/>
                      <a:pt x="371786" y="175394"/>
                      <a:pt x="372801" y="177763"/>
                    </a:cubicBezTo>
                    <a:cubicBezTo>
                      <a:pt x="375509" y="176612"/>
                      <a:pt x="377811" y="175664"/>
                      <a:pt x="380757" y="174412"/>
                    </a:cubicBezTo>
                    <a:cubicBezTo>
                      <a:pt x="379470" y="171331"/>
                      <a:pt x="378252" y="169131"/>
                      <a:pt x="377608" y="166761"/>
                    </a:cubicBezTo>
                    <a:cubicBezTo>
                      <a:pt x="377033" y="164594"/>
                      <a:pt x="377101" y="162259"/>
                      <a:pt x="376897" y="160058"/>
                    </a:cubicBezTo>
                    <a:close/>
                    <a:moveTo>
                      <a:pt x="331466" y="187005"/>
                    </a:moveTo>
                    <a:cubicBezTo>
                      <a:pt x="328318" y="191846"/>
                      <a:pt x="335495" y="195706"/>
                      <a:pt x="332685" y="200513"/>
                    </a:cubicBezTo>
                    <a:cubicBezTo>
                      <a:pt x="332584" y="200682"/>
                      <a:pt x="333227" y="201494"/>
                      <a:pt x="333633" y="201664"/>
                    </a:cubicBezTo>
                    <a:cubicBezTo>
                      <a:pt x="335495" y="202408"/>
                      <a:pt x="337391" y="203356"/>
                      <a:pt x="339287" y="203424"/>
                    </a:cubicBezTo>
                    <a:cubicBezTo>
                      <a:pt x="339930" y="203424"/>
                      <a:pt x="341419" y="200140"/>
                      <a:pt x="341250" y="199971"/>
                    </a:cubicBezTo>
                    <a:cubicBezTo>
                      <a:pt x="337458" y="196958"/>
                      <a:pt x="341622" y="192896"/>
                      <a:pt x="339659" y="189477"/>
                    </a:cubicBezTo>
                    <a:cubicBezTo>
                      <a:pt x="338000" y="188698"/>
                      <a:pt x="336138" y="187716"/>
                      <a:pt x="334175" y="186971"/>
                    </a:cubicBezTo>
                    <a:cubicBezTo>
                      <a:pt x="333362" y="186667"/>
                      <a:pt x="332347" y="186971"/>
                      <a:pt x="331466" y="186971"/>
                    </a:cubicBezTo>
                    <a:close/>
                    <a:moveTo>
                      <a:pt x="162336" y="289310"/>
                    </a:moveTo>
                    <a:cubicBezTo>
                      <a:pt x="161049" y="291341"/>
                      <a:pt x="159729" y="292932"/>
                      <a:pt x="158950" y="294794"/>
                    </a:cubicBezTo>
                    <a:cubicBezTo>
                      <a:pt x="158104" y="296825"/>
                      <a:pt x="158510" y="299026"/>
                      <a:pt x="160575" y="300109"/>
                    </a:cubicBezTo>
                    <a:cubicBezTo>
                      <a:pt x="161692" y="300684"/>
                      <a:pt x="163453" y="300684"/>
                      <a:pt x="164705" y="300278"/>
                    </a:cubicBezTo>
                    <a:cubicBezTo>
                      <a:pt x="166500" y="299669"/>
                      <a:pt x="168091" y="298450"/>
                      <a:pt x="169716" y="297536"/>
                    </a:cubicBezTo>
                    <a:cubicBezTo>
                      <a:pt x="171171" y="299703"/>
                      <a:pt x="172255" y="301328"/>
                      <a:pt x="173338" y="302953"/>
                    </a:cubicBezTo>
                    <a:cubicBezTo>
                      <a:pt x="176554" y="300921"/>
                      <a:pt x="175775" y="297807"/>
                      <a:pt x="174150" y="296453"/>
                    </a:cubicBezTo>
                    <a:cubicBezTo>
                      <a:pt x="170731" y="293677"/>
                      <a:pt x="166567" y="291781"/>
                      <a:pt x="162336" y="289310"/>
                    </a:cubicBezTo>
                    <a:close/>
                    <a:moveTo>
                      <a:pt x="385022" y="150207"/>
                    </a:moveTo>
                    <a:cubicBezTo>
                      <a:pt x="381772" y="149124"/>
                      <a:pt x="378929" y="148176"/>
                      <a:pt x="376085" y="147228"/>
                    </a:cubicBezTo>
                    <a:cubicBezTo>
                      <a:pt x="372666" y="152204"/>
                      <a:pt x="367452" y="147228"/>
                      <a:pt x="363390" y="149259"/>
                    </a:cubicBezTo>
                    <a:cubicBezTo>
                      <a:pt x="364101" y="150308"/>
                      <a:pt x="364507" y="151663"/>
                      <a:pt x="365218" y="151832"/>
                    </a:cubicBezTo>
                    <a:cubicBezTo>
                      <a:pt x="370567" y="153084"/>
                      <a:pt x="375950" y="154134"/>
                      <a:pt x="381332" y="155183"/>
                    </a:cubicBezTo>
                    <a:cubicBezTo>
                      <a:pt x="381806" y="155285"/>
                      <a:pt x="382619" y="155149"/>
                      <a:pt x="382788" y="154845"/>
                    </a:cubicBezTo>
                    <a:cubicBezTo>
                      <a:pt x="383499" y="153592"/>
                      <a:pt x="384040" y="152238"/>
                      <a:pt x="384988" y="150207"/>
                    </a:cubicBezTo>
                    <a:close/>
                    <a:moveTo>
                      <a:pt x="195241" y="298010"/>
                    </a:moveTo>
                    <a:cubicBezTo>
                      <a:pt x="197983" y="296927"/>
                      <a:pt x="198965" y="296656"/>
                      <a:pt x="199879" y="296148"/>
                    </a:cubicBezTo>
                    <a:cubicBezTo>
                      <a:pt x="200793" y="295640"/>
                      <a:pt x="201707" y="295065"/>
                      <a:pt x="202452" y="294320"/>
                    </a:cubicBezTo>
                    <a:cubicBezTo>
                      <a:pt x="206582" y="290190"/>
                      <a:pt x="206379" y="288463"/>
                      <a:pt x="200793" y="282065"/>
                    </a:cubicBezTo>
                    <a:cubicBezTo>
                      <a:pt x="199608" y="283792"/>
                      <a:pt x="197272" y="286161"/>
                      <a:pt x="197678" y="286771"/>
                    </a:cubicBezTo>
                    <a:cubicBezTo>
                      <a:pt x="200319" y="291002"/>
                      <a:pt x="196358" y="293474"/>
                      <a:pt x="195241" y="297976"/>
                    </a:cubicBezTo>
                    <a:close/>
                    <a:moveTo>
                      <a:pt x="219615" y="256980"/>
                    </a:moveTo>
                    <a:cubicBezTo>
                      <a:pt x="220157" y="256303"/>
                      <a:pt x="220732" y="255626"/>
                      <a:pt x="221274" y="254949"/>
                    </a:cubicBezTo>
                    <a:cubicBezTo>
                      <a:pt x="217381" y="252511"/>
                      <a:pt x="213522" y="250040"/>
                      <a:pt x="209561" y="247569"/>
                    </a:cubicBezTo>
                    <a:cubicBezTo>
                      <a:pt x="208748" y="249905"/>
                      <a:pt x="206582" y="251767"/>
                      <a:pt x="207767" y="254441"/>
                    </a:cubicBezTo>
                    <a:cubicBezTo>
                      <a:pt x="211727" y="255287"/>
                      <a:pt x="215654" y="256134"/>
                      <a:pt x="219581" y="256946"/>
                    </a:cubicBezTo>
                    <a:close/>
                    <a:moveTo>
                      <a:pt x="18324" y="534407"/>
                    </a:moveTo>
                    <a:cubicBezTo>
                      <a:pt x="22556" y="534001"/>
                      <a:pt x="24959" y="533764"/>
                      <a:pt x="27397" y="533527"/>
                    </a:cubicBezTo>
                    <a:cubicBezTo>
                      <a:pt x="26821" y="525673"/>
                      <a:pt x="25839" y="524048"/>
                      <a:pt x="22082" y="524454"/>
                    </a:cubicBezTo>
                    <a:cubicBezTo>
                      <a:pt x="21032" y="527264"/>
                      <a:pt x="19949" y="530142"/>
                      <a:pt x="18324" y="534407"/>
                    </a:cubicBezTo>
                    <a:close/>
                    <a:moveTo>
                      <a:pt x="588379" y="287482"/>
                    </a:moveTo>
                    <a:cubicBezTo>
                      <a:pt x="582624" y="286060"/>
                      <a:pt x="579746" y="287719"/>
                      <a:pt x="580593" y="292221"/>
                    </a:cubicBezTo>
                    <a:cubicBezTo>
                      <a:pt x="580829" y="293406"/>
                      <a:pt x="582251" y="294963"/>
                      <a:pt x="583402" y="295234"/>
                    </a:cubicBezTo>
                    <a:cubicBezTo>
                      <a:pt x="584418" y="295471"/>
                      <a:pt x="586415" y="294489"/>
                      <a:pt x="586923" y="293508"/>
                    </a:cubicBezTo>
                    <a:cubicBezTo>
                      <a:pt x="587837" y="291713"/>
                      <a:pt x="587939" y="289513"/>
                      <a:pt x="588379" y="287482"/>
                    </a:cubicBezTo>
                    <a:close/>
                    <a:moveTo>
                      <a:pt x="250049" y="224650"/>
                    </a:moveTo>
                    <a:cubicBezTo>
                      <a:pt x="249812" y="224041"/>
                      <a:pt x="249745" y="223431"/>
                      <a:pt x="249372" y="223093"/>
                    </a:cubicBezTo>
                    <a:cubicBezTo>
                      <a:pt x="248627" y="222382"/>
                      <a:pt x="247375" y="221129"/>
                      <a:pt x="246969" y="221332"/>
                    </a:cubicBezTo>
                    <a:cubicBezTo>
                      <a:pt x="243245" y="223262"/>
                      <a:pt x="239149" y="219234"/>
                      <a:pt x="235188" y="222111"/>
                    </a:cubicBezTo>
                    <a:cubicBezTo>
                      <a:pt x="239284" y="229288"/>
                      <a:pt x="244802" y="225936"/>
                      <a:pt x="250049" y="224650"/>
                    </a:cubicBezTo>
                    <a:close/>
                    <a:moveTo>
                      <a:pt x="414813" y="61477"/>
                    </a:moveTo>
                    <a:cubicBezTo>
                      <a:pt x="424969" y="58058"/>
                      <a:pt x="424935" y="58024"/>
                      <a:pt x="424461" y="56163"/>
                    </a:cubicBezTo>
                    <a:cubicBezTo>
                      <a:pt x="420162" y="56095"/>
                      <a:pt x="416133" y="53082"/>
                      <a:pt x="410920" y="54436"/>
                    </a:cubicBezTo>
                    <a:cubicBezTo>
                      <a:pt x="412477" y="57246"/>
                      <a:pt x="413662" y="59412"/>
                      <a:pt x="414813" y="61444"/>
                    </a:cubicBezTo>
                    <a:close/>
                    <a:moveTo>
                      <a:pt x="263523" y="232809"/>
                    </a:moveTo>
                    <a:cubicBezTo>
                      <a:pt x="257565" y="233046"/>
                      <a:pt x="251539" y="229525"/>
                      <a:pt x="245581" y="234569"/>
                    </a:cubicBezTo>
                    <a:cubicBezTo>
                      <a:pt x="250997" y="235517"/>
                      <a:pt x="255330" y="236634"/>
                      <a:pt x="259731" y="236803"/>
                    </a:cubicBezTo>
                    <a:cubicBezTo>
                      <a:pt x="260950" y="236871"/>
                      <a:pt x="262270" y="234197"/>
                      <a:pt x="263557" y="232809"/>
                    </a:cubicBezTo>
                    <a:close/>
                    <a:moveTo>
                      <a:pt x="224659" y="238564"/>
                    </a:moveTo>
                    <a:cubicBezTo>
                      <a:pt x="226149" y="237717"/>
                      <a:pt x="227029" y="237210"/>
                      <a:pt x="227909" y="236736"/>
                    </a:cubicBezTo>
                    <a:cubicBezTo>
                      <a:pt x="227469" y="236025"/>
                      <a:pt x="227198" y="235009"/>
                      <a:pt x="226555" y="234671"/>
                    </a:cubicBezTo>
                    <a:cubicBezTo>
                      <a:pt x="224761" y="233689"/>
                      <a:pt x="222865" y="232572"/>
                      <a:pt x="220902" y="232335"/>
                    </a:cubicBezTo>
                    <a:cubicBezTo>
                      <a:pt x="220022" y="232233"/>
                      <a:pt x="218667" y="233858"/>
                      <a:pt x="217990" y="235009"/>
                    </a:cubicBezTo>
                    <a:cubicBezTo>
                      <a:pt x="217753" y="235415"/>
                      <a:pt x="218600" y="237142"/>
                      <a:pt x="219311" y="237379"/>
                    </a:cubicBezTo>
                    <a:cubicBezTo>
                      <a:pt x="221173" y="238056"/>
                      <a:pt x="223204" y="238293"/>
                      <a:pt x="224659" y="238564"/>
                    </a:cubicBezTo>
                    <a:close/>
                    <a:moveTo>
                      <a:pt x="203975" y="746701"/>
                    </a:moveTo>
                    <a:cubicBezTo>
                      <a:pt x="205702" y="743451"/>
                      <a:pt x="206446" y="741488"/>
                      <a:pt x="207699" y="739964"/>
                    </a:cubicBezTo>
                    <a:cubicBezTo>
                      <a:pt x="208952" y="738441"/>
                      <a:pt x="210712" y="737357"/>
                      <a:pt x="212709" y="735699"/>
                    </a:cubicBezTo>
                    <a:cubicBezTo>
                      <a:pt x="207090" y="734649"/>
                      <a:pt x="203874" y="736782"/>
                      <a:pt x="201842" y="740675"/>
                    </a:cubicBezTo>
                    <a:cubicBezTo>
                      <a:pt x="201436" y="741488"/>
                      <a:pt x="202655" y="743146"/>
                      <a:pt x="203975" y="746735"/>
                    </a:cubicBezTo>
                    <a:close/>
                    <a:moveTo>
                      <a:pt x="695084" y="692468"/>
                    </a:moveTo>
                    <a:cubicBezTo>
                      <a:pt x="690209" y="691554"/>
                      <a:pt x="687670" y="691859"/>
                      <a:pt x="687738" y="693145"/>
                    </a:cubicBezTo>
                    <a:cubicBezTo>
                      <a:pt x="687840" y="695515"/>
                      <a:pt x="688212" y="697851"/>
                      <a:pt x="688754" y="700153"/>
                    </a:cubicBezTo>
                    <a:cubicBezTo>
                      <a:pt x="688821" y="700424"/>
                      <a:pt x="691225" y="700694"/>
                      <a:pt x="691428" y="700322"/>
                    </a:cubicBezTo>
                    <a:cubicBezTo>
                      <a:pt x="692816" y="697851"/>
                      <a:pt x="693866" y="695210"/>
                      <a:pt x="695118" y="692468"/>
                    </a:cubicBezTo>
                    <a:close/>
                    <a:moveTo>
                      <a:pt x="363627" y="136429"/>
                    </a:moveTo>
                    <a:cubicBezTo>
                      <a:pt x="360716" y="134160"/>
                      <a:pt x="358109" y="132095"/>
                      <a:pt x="354994" y="129692"/>
                    </a:cubicBezTo>
                    <a:cubicBezTo>
                      <a:pt x="354419" y="138324"/>
                      <a:pt x="356416" y="139814"/>
                      <a:pt x="363627" y="136429"/>
                    </a:cubicBezTo>
                    <a:close/>
                    <a:moveTo>
                      <a:pt x="608691" y="800155"/>
                    </a:moveTo>
                    <a:cubicBezTo>
                      <a:pt x="608183" y="799952"/>
                      <a:pt x="607709" y="799546"/>
                      <a:pt x="607303" y="799613"/>
                    </a:cubicBezTo>
                    <a:cubicBezTo>
                      <a:pt x="604527" y="800020"/>
                      <a:pt x="602157" y="802796"/>
                      <a:pt x="602056" y="806012"/>
                    </a:cubicBezTo>
                    <a:cubicBezTo>
                      <a:pt x="602056" y="806621"/>
                      <a:pt x="603173" y="807840"/>
                      <a:pt x="603816" y="807840"/>
                    </a:cubicBezTo>
                    <a:cubicBezTo>
                      <a:pt x="607133" y="807908"/>
                      <a:pt x="607641" y="805098"/>
                      <a:pt x="608420" y="802762"/>
                    </a:cubicBezTo>
                    <a:cubicBezTo>
                      <a:pt x="608691" y="801949"/>
                      <a:pt x="608589" y="801001"/>
                      <a:pt x="608691" y="800155"/>
                    </a:cubicBezTo>
                    <a:close/>
                    <a:moveTo>
                      <a:pt x="740312" y="524556"/>
                    </a:moveTo>
                    <a:cubicBezTo>
                      <a:pt x="737875" y="524793"/>
                      <a:pt x="736081" y="524421"/>
                      <a:pt x="735200" y="525165"/>
                    </a:cubicBezTo>
                    <a:cubicBezTo>
                      <a:pt x="733745" y="526418"/>
                      <a:pt x="732492" y="528212"/>
                      <a:pt x="731917" y="530040"/>
                    </a:cubicBezTo>
                    <a:cubicBezTo>
                      <a:pt x="731713" y="530717"/>
                      <a:pt x="733474" y="532308"/>
                      <a:pt x="734625" y="533019"/>
                    </a:cubicBezTo>
                    <a:cubicBezTo>
                      <a:pt x="735133" y="533324"/>
                      <a:pt x="736859" y="532748"/>
                      <a:pt x="737164" y="532139"/>
                    </a:cubicBezTo>
                    <a:cubicBezTo>
                      <a:pt x="738281" y="530006"/>
                      <a:pt x="739060" y="527670"/>
                      <a:pt x="740312" y="524522"/>
                    </a:cubicBezTo>
                    <a:close/>
                    <a:moveTo>
                      <a:pt x="434346" y="52913"/>
                    </a:moveTo>
                    <a:cubicBezTo>
                      <a:pt x="433568" y="49967"/>
                      <a:pt x="433128" y="46853"/>
                      <a:pt x="431841" y="44111"/>
                    </a:cubicBezTo>
                    <a:cubicBezTo>
                      <a:pt x="430927" y="42181"/>
                      <a:pt x="428794" y="41436"/>
                      <a:pt x="426696" y="43231"/>
                    </a:cubicBezTo>
                    <a:cubicBezTo>
                      <a:pt x="429946" y="52811"/>
                      <a:pt x="429912" y="52879"/>
                      <a:pt x="433094" y="53759"/>
                    </a:cubicBezTo>
                    <a:cubicBezTo>
                      <a:pt x="433399" y="53827"/>
                      <a:pt x="433906" y="53217"/>
                      <a:pt x="434313" y="52913"/>
                    </a:cubicBezTo>
                    <a:close/>
                    <a:moveTo>
                      <a:pt x="441625" y="831334"/>
                    </a:moveTo>
                    <a:cubicBezTo>
                      <a:pt x="440643" y="831842"/>
                      <a:pt x="439187" y="832113"/>
                      <a:pt x="439018" y="832722"/>
                    </a:cubicBezTo>
                    <a:cubicBezTo>
                      <a:pt x="438578" y="834550"/>
                      <a:pt x="438206" y="836615"/>
                      <a:pt x="438680" y="838375"/>
                    </a:cubicBezTo>
                    <a:cubicBezTo>
                      <a:pt x="438883" y="839188"/>
                      <a:pt x="441049" y="839730"/>
                      <a:pt x="442370" y="839899"/>
                    </a:cubicBezTo>
                    <a:cubicBezTo>
                      <a:pt x="442810" y="839967"/>
                      <a:pt x="443825" y="838511"/>
                      <a:pt x="443927" y="837698"/>
                    </a:cubicBezTo>
                    <a:cubicBezTo>
                      <a:pt x="444096" y="836209"/>
                      <a:pt x="443961" y="834618"/>
                      <a:pt x="443555" y="833162"/>
                    </a:cubicBezTo>
                    <a:cubicBezTo>
                      <a:pt x="443351" y="832417"/>
                      <a:pt x="442268" y="831909"/>
                      <a:pt x="441625" y="831334"/>
                    </a:cubicBezTo>
                    <a:close/>
                    <a:moveTo>
                      <a:pt x="518878" y="827746"/>
                    </a:moveTo>
                    <a:cubicBezTo>
                      <a:pt x="518066" y="828355"/>
                      <a:pt x="517016" y="828829"/>
                      <a:pt x="516474" y="829641"/>
                    </a:cubicBezTo>
                    <a:cubicBezTo>
                      <a:pt x="514579" y="832383"/>
                      <a:pt x="513766" y="835295"/>
                      <a:pt x="515865" y="838308"/>
                    </a:cubicBezTo>
                    <a:cubicBezTo>
                      <a:pt x="516034" y="838545"/>
                      <a:pt x="516745" y="838680"/>
                      <a:pt x="516948" y="838545"/>
                    </a:cubicBezTo>
                    <a:cubicBezTo>
                      <a:pt x="519826" y="836581"/>
                      <a:pt x="521112" y="833873"/>
                      <a:pt x="520368" y="830454"/>
                    </a:cubicBezTo>
                    <a:cubicBezTo>
                      <a:pt x="520164" y="829506"/>
                      <a:pt x="519420" y="828660"/>
                      <a:pt x="518912" y="827746"/>
                    </a:cubicBezTo>
                    <a:close/>
                    <a:moveTo>
                      <a:pt x="106308" y="382440"/>
                    </a:moveTo>
                    <a:cubicBezTo>
                      <a:pt x="109254" y="383456"/>
                      <a:pt x="111183" y="384810"/>
                      <a:pt x="112571" y="384404"/>
                    </a:cubicBezTo>
                    <a:cubicBezTo>
                      <a:pt x="115076" y="383659"/>
                      <a:pt x="116634" y="381424"/>
                      <a:pt x="115686" y="378547"/>
                    </a:cubicBezTo>
                    <a:cubicBezTo>
                      <a:pt x="115246" y="377159"/>
                      <a:pt x="114061" y="375703"/>
                      <a:pt x="112402" y="376854"/>
                    </a:cubicBezTo>
                    <a:cubicBezTo>
                      <a:pt x="110540" y="378141"/>
                      <a:pt x="109017" y="379935"/>
                      <a:pt x="106342" y="382440"/>
                    </a:cubicBezTo>
                    <a:close/>
                    <a:moveTo>
                      <a:pt x="690920" y="674763"/>
                    </a:moveTo>
                    <a:cubicBezTo>
                      <a:pt x="688483" y="672901"/>
                      <a:pt x="687061" y="671547"/>
                      <a:pt x="685368" y="670633"/>
                    </a:cubicBezTo>
                    <a:cubicBezTo>
                      <a:pt x="684759" y="670294"/>
                      <a:pt x="683337" y="670633"/>
                      <a:pt x="682728" y="671174"/>
                    </a:cubicBezTo>
                    <a:cubicBezTo>
                      <a:pt x="682118" y="671716"/>
                      <a:pt x="681577" y="673138"/>
                      <a:pt x="681881" y="673747"/>
                    </a:cubicBezTo>
                    <a:cubicBezTo>
                      <a:pt x="682423" y="674830"/>
                      <a:pt x="683608" y="676320"/>
                      <a:pt x="684556" y="676354"/>
                    </a:cubicBezTo>
                    <a:cubicBezTo>
                      <a:pt x="686350" y="676422"/>
                      <a:pt x="688144" y="675541"/>
                      <a:pt x="690920" y="674797"/>
                    </a:cubicBezTo>
                    <a:close/>
                    <a:moveTo>
                      <a:pt x="815805" y="456782"/>
                    </a:moveTo>
                    <a:cubicBezTo>
                      <a:pt x="814282" y="457933"/>
                      <a:pt x="812657" y="458610"/>
                      <a:pt x="811979" y="459795"/>
                    </a:cubicBezTo>
                    <a:cubicBezTo>
                      <a:pt x="811404" y="460844"/>
                      <a:pt x="811709" y="462571"/>
                      <a:pt x="812115" y="463823"/>
                    </a:cubicBezTo>
                    <a:cubicBezTo>
                      <a:pt x="812284" y="464331"/>
                      <a:pt x="814214" y="464873"/>
                      <a:pt x="814620" y="464534"/>
                    </a:cubicBezTo>
                    <a:cubicBezTo>
                      <a:pt x="815602" y="463722"/>
                      <a:pt x="816651" y="462435"/>
                      <a:pt x="816787" y="461250"/>
                    </a:cubicBezTo>
                    <a:cubicBezTo>
                      <a:pt x="816956" y="459896"/>
                      <a:pt x="816211" y="458441"/>
                      <a:pt x="815805" y="456748"/>
                    </a:cubicBezTo>
                    <a:close/>
                    <a:moveTo>
                      <a:pt x="111827" y="443071"/>
                    </a:moveTo>
                    <a:cubicBezTo>
                      <a:pt x="110912" y="442699"/>
                      <a:pt x="109660" y="441683"/>
                      <a:pt x="108543" y="441852"/>
                    </a:cubicBezTo>
                    <a:cubicBezTo>
                      <a:pt x="106105" y="442259"/>
                      <a:pt x="105428" y="444256"/>
                      <a:pt x="106004" y="446456"/>
                    </a:cubicBezTo>
                    <a:cubicBezTo>
                      <a:pt x="106241" y="447371"/>
                      <a:pt x="106918" y="448522"/>
                      <a:pt x="107696" y="448860"/>
                    </a:cubicBezTo>
                    <a:cubicBezTo>
                      <a:pt x="109389" y="449605"/>
                      <a:pt x="112030" y="446253"/>
                      <a:pt x="111793" y="443037"/>
                    </a:cubicBezTo>
                    <a:close/>
                    <a:moveTo>
                      <a:pt x="169817" y="332134"/>
                    </a:moveTo>
                    <a:cubicBezTo>
                      <a:pt x="174760" y="331762"/>
                      <a:pt x="177265" y="331897"/>
                      <a:pt x="179533" y="331220"/>
                    </a:cubicBezTo>
                    <a:cubicBezTo>
                      <a:pt x="180346" y="330983"/>
                      <a:pt x="181226" y="328478"/>
                      <a:pt x="180819" y="327496"/>
                    </a:cubicBezTo>
                    <a:cubicBezTo>
                      <a:pt x="180447" y="326582"/>
                      <a:pt x="178010" y="325499"/>
                      <a:pt x="177231" y="325939"/>
                    </a:cubicBezTo>
                    <a:cubicBezTo>
                      <a:pt x="175166" y="327056"/>
                      <a:pt x="173541" y="328918"/>
                      <a:pt x="169817" y="332134"/>
                    </a:cubicBezTo>
                    <a:close/>
                    <a:moveTo>
                      <a:pt x="608386" y="267881"/>
                    </a:moveTo>
                    <a:cubicBezTo>
                      <a:pt x="609876" y="264326"/>
                      <a:pt x="610925" y="262058"/>
                      <a:pt x="611704" y="259722"/>
                    </a:cubicBezTo>
                    <a:cubicBezTo>
                      <a:pt x="611974" y="258943"/>
                      <a:pt x="611433" y="257894"/>
                      <a:pt x="611264" y="256980"/>
                    </a:cubicBezTo>
                    <a:cubicBezTo>
                      <a:pt x="610045" y="257420"/>
                      <a:pt x="608555" y="257555"/>
                      <a:pt x="607709" y="258368"/>
                    </a:cubicBezTo>
                    <a:cubicBezTo>
                      <a:pt x="605068" y="261008"/>
                      <a:pt x="606524" y="263818"/>
                      <a:pt x="608386" y="267847"/>
                    </a:cubicBezTo>
                    <a:close/>
                    <a:moveTo>
                      <a:pt x="142735" y="334910"/>
                    </a:moveTo>
                    <a:cubicBezTo>
                      <a:pt x="141990" y="333928"/>
                      <a:pt x="141211" y="332608"/>
                      <a:pt x="140162" y="331626"/>
                    </a:cubicBezTo>
                    <a:cubicBezTo>
                      <a:pt x="139688" y="331186"/>
                      <a:pt x="138604" y="331389"/>
                      <a:pt x="137792" y="331322"/>
                    </a:cubicBezTo>
                    <a:cubicBezTo>
                      <a:pt x="137792" y="332270"/>
                      <a:pt x="137487" y="333454"/>
                      <a:pt x="137927" y="334064"/>
                    </a:cubicBezTo>
                    <a:cubicBezTo>
                      <a:pt x="138808" y="335249"/>
                      <a:pt x="140128" y="336095"/>
                      <a:pt x="141347" y="337009"/>
                    </a:cubicBezTo>
                    <a:cubicBezTo>
                      <a:pt x="141516" y="337111"/>
                      <a:pt x="142159" y="336874"/>
                      <a:pt x="142328" y="336603"/>
                    </a:cubicBezTo>
                    <a:cubicBezTo>
                      <a:pt x="142565" y="336230"/>
                      <a:pt x="142565" y="335723"/>
                      <a:pt x="142768" y="334910"/>
                    </a:cubicBezTo>
                    <a:close/>
                    <a:moveTo>
                      <a:pt x="564343" y="809905"/>
                    </a:moveTo>
                    <a:cubicBezTo>
                      <a:pt x="564038" y="811361"/>
                      <a:pt x="563327" y="812884"/>
                      <a:pt x="563598" y="814204"/>
                    </a:cubicBezTo>
                    <a:cubicBezTo>
                      <a:pt x="563835" y="815355"/>
                      <a:pt x="565426" y="817217"/>
                      <a:pt x="566036" y="817082"/>
                    </a:cubicBezTo>
                    <a:cubicBezTo>
                      <a:pt x="567322" y="816777"/>
                      <a:pt x="568879" y="815558"/>
                      <a:pt x="569285" y="814374"/>
                    </a:cubicBezTo>
                    <a:cubicBezTo>
                      <a:pt x="569556" y="813561"/>
                      <a:pt x="568304" y="811936"/>
                      <a:pt x="567390" y="811022"/>
                    </a:cubicBezTo>
                    <a:cubicBezTo>
                      <a:pt x="566746" y="810379"/>
                      <a:pt x="565562" y="810311"/>
                      <a:pt x="564309" y="809905"/>
                    </a:cubicBezTo>
                    <a:close/>
                    <a:moveTo>
                      <a:pt x="653072" y="736443"/>
                    </a:moveTo>
                    <a:cubicBezTo>
                      <a:pt x="651549" y="738170"/>
                      <a:pt x="650398" y="739050"/>
                      <a:pt x="649856" y="740235"/>
                    </a:cubicBezTo>
                    <a:cubicBezTo>
                      <a:pt x="649585" y="740777"/>
                      <a:pt x="650669" y="742639"/>
                      <a:pt x="650838" y="742605"/>
                    </a:cubicBezTo>
                    <a:cubicBezTo>
                      <a:pt x="652192" y="742300"/>
                      <a:pt x="653986" y="741995"/>
                      <a:pt x="654562" y="741014"/>
                    </a:cubicBezTo>
                    <a:cubicBezTo>
                      <a:pt x="655002" y="740303"/>
                      <a:pt x="653817" y="738610"/>
                      <a:pt x="653038" y="736443"/>
                    </a:cubicBezTo>
                    <a:close/>
                    <a:moveTo>
                      <a:pt x="28344" y="449097"/>
                    </a:moveTo>
                    <a:cubicBezTo>
                      <a:pt x="26313" y="452347"/>
                      <a:pt x="27261" y="454480"/>
                      <a:pt x="29732" y="456071"/>
                    </a:cubicBezTo>
                    <a:cubicBezTo>
                      <a:pt x="30376" y="456477"/>
                      <a:pt x="31933" y="456612"/>
                      <a:pt x="32170" y="456274"/>
                    </a:cubicBezTo>
                    <a:cubicBezTo>
                      <a:pt x="32644" y="455563"/>
                      <a:pt x="32982" y="454107"/>
                      <a:pt x="32542" y="453532"/>
                    </a:cubicBezTo>
                    <a:cubicBezTo>
                      <a:pt x="31391" y="451941"/>
                      <a:pt x="29868" y="450654"/>
                      <a:pt x="28344" y="449097"/>
                    </a:cubicBezTo>
                    <a:close/>
                    <a:moveTo>
                      <a:pt x="421042" y="117132"/>
                    </a:moveTo>
                    <a:cubicBezTo>
                      <a:pt x="422024" y="112054"/>
                      <a:pt x="425951" y="110294"/>
                      <a:pt x="423446" y="106909"/>
                    </a:cubicBezTo>
                    <a:cubicBezTo>
                      <a:pt x="420558" y="108916"/>
                      <a:pt x="419756" y="112325"/>
                      <a:pt x="421042" y="117132"/>
                    </a:cubicBezTo>
                    <a:close/>
                    <a:moveTo>
                      <a:pt x="602631" y="310570"/>
                    </a:moveTo>
                    <a:cubicBezTo>
                      <a:pt x="601412" y="312262"/>
                      <a:pt x="600058" y="313718"/>
                      <a:pt x="599212" y="315444"/>
                    </a:cubicBezTo>
                    <a:cubicBezTo>
                      <a:pt x="598941" y="315986"/>
                      <a:pt x="599686" y="317442"/>
                      <a:pt x="600363" y="317950"/>
                    </a:cubicBezTo>
                    <a:cubicBezTo>
                      <a:pt x="600769" y="318254"/>
                      <a:pt x="602123" y="317780"/>
                      <a:pt x="602733" y="317273"/>
                    </a:cubicBezTo>
                    <a:cubicBezTo>
                      <a:pt x="605001" y="315377"/>
                      <a:pt x="605339" y="313210"/>
                      <a:pt x="602631" y="310570"/>
                    </a:cubicBezTo>
                    <a:close/>
                    <a:moveTo>
                      <a:pt x="676736" y="301599"/>
                    </a:moveTo>
                    <a:cubicBezTo>
                      <a:pt x="673892" y="300346"/>
                      <a:pt x="671421" y="299737"/>
                      <a:pt x="669390" y="302005"/>
                    </a:cubicBezTo>
                    <a:cubicBezTo>
                      <a:pt x="669085" y="302343"/>
                      <a:pt x="668814" y="303122"/>
                      <a:pt x="668983" y="303393"/>
                    </a:cubicBezTo>
                    <a:cubicBezTo>
                      <a:pt x="669390" y="304002"/>
                      <a:pt x="670304" y="304984"/>
                      <a:pt x="670574" y="304848"/>
                    </a:cubicBezTo>
                    <a:cubicBezTo>
                      <a:pt x="672673" y="303901"/>
                      <a:pt x="674705" y="302716"/>
                      <a:pt x="676736" y="301599"/>
                    </a:cubicBezTo>
                    <a:close/>
                    <a:moveTo>
                      <a:pt x="629003" y="282945"/>
                    </a:moveTo>
                    <a:cubicBezTo>
                      <a:pt x="628427" y="288362"/>
                      <a:pt x="629003" y="288971"/>
                      <a:pt x="633302" y="287888"/>
                    </a:cubicBezTo>
                    <a:cubicBezTo>
                      <a:pt x="634250" y="287651"/>
                      <a:pt x="635062" y="286838"/>
                      <a:pt x="636654" y="285789"/>
                    </a:cubicBezTo>
                    <a:cubicBezTo>
                      <a:pt x="633776" y="284706"/>
                      <a:pt x="631406" y="283826"/>
                      <a:pt x="629003" y="282945"/>
                    </a:cubicBezTo>
                    <a:close/>
                    <a:moveTo>
                      <a:pt x="430250" y="75053"/>
                    </a:moveTo>
                    <a:cubicBezTo>
                      <a:pt x="430250" y="75053"/>
                      <a:pt x="429167" y="75831"/>
                      <a:pt x="429235" y="76001"/>
                    </a:cubicBezTo>
                    <a:cubicBezTo>
                      <a:pt x="429675" y="77287"/>
                      <a:pt x="430081" y="78675"/>
                      <a:pt x="430893" y="79724"/>
                    </a:cubicBezTo>
                    <a:cubicBezTo>
                      <a:pt x="431164" y="80063"/>
                      <a:pt x="432721" y="79352"/>
                      <a:pt x="433636" y="79047"/>
                    </a:cubicBezTo>
                    <a:cubicBezTo>
                      <a:pt x="433771" y="79013"/>
                      <a:pt x="433839" y="78201"/>
                      <a:pt x="433636" y="78032"/>
                    </a:cubicBezTo>
                    <a:cubicBezTo>
                      <a:pt x="432552" y="76982"/>
                      <a:pt x="431435" y="75967"/>
                      <a:pt x="430216" y="75086"/>
                    </a:cubicBezTo>
                    <a:close/>
                    <a:moveTo>
                      <a:pt x="386309" y="829675"/>
                    </a:moveTo>
                    <a:cubicBezTo>
                      <a:pt x="386986" y="828626"/>
                      <a:pt x="387731" y="827509"/>
                      <a:pt x="388475" y="826391"/>
                    </a:cubicBezTo>
                    <a:cubicBezTo>
                      <a:pt x="387866" y="825985"/>
                      <a:pt x="387223" y="825579"/>
                      <a:pt x="386613" y="825207"/>
                    </a:cubicBezTo>
                    <a:cubicBezTo>
                      <a:pt x="385902" y="826391"/>
                      <a:pt x="385158" y="827576"/>
                      <a:pt x="384447" y="828761"/>
                    </a:cubicBezTo>
                    <a:cubicBezTo>
                      <a:pt x="384887" y="828964"/>
                      <a:pt x="385327" y="829201"/>
                      <a:pt x="386343" y="829709"/>
                    </a:cubicBezTo>
                    <a:close/>
                    <a:moveTo>
                      <a:pt x="345651" y="822363"/>
                    </a:moveTo>
                    <a:cubicBezTo>
                      <a:pt x="343552" y="824936"/>
                      <a:pt x="343315" y="827407"/>
                      <a:pt x="346125" y="829641"/>
                    </a:cubicBezTo>
                    <a:cubicBezTo>
                      <a:pt x="349239" y="827001"/>
                      <a:pt x="347750" y="824665"/>
                      <a:pt x="345651" y="822363"/>
                    </a:cubicBezTo>
                    <a:close/>
                    <a:moveTo>
                      <a:pt x="150893" y="643855"/>
                    </a:moveTo>
                    <a:cubicBezTo>
                      <a:pt x="149742" y="643347"/>
                      <a:pt x="148659" y="642704"/>
                      <a:pt x="147474" y="642467"/>
                    </a:cubicBezTo>
                    <a:cubicBezTo>
                      <a:pt x="147169" y="642399"/>
                      <a:pt x="146120" y="644092"/>
                      <a:pt x="146188" y="644193"/>
                    </a:cubicBezTo>
                    <a:cubicBezTo>
                      <a:pt x="147203" y="645175"/>
                      <a:pt x="148388" y="645988"/>
                      <a:pt x="149505" y="646868"/>
                    </a:cubicBezTo>
                    <a:cubicBezTo>
                      <a:pt x="149878" y="646055"/>
                      <a:pt x="150250" y="645243"/>
                      <a:pt x="150893" y="643855"/>
                    </a:cubicBezTo>
                    <a:close/>
                    <a:moveTo>
                      <a:pt x="123540" y="585255"/>
                    </a:moveTo>
                    <a:cubicBezTo>
                      <a:pt x="123946" y="585526"/>
                      <a:pt x="124352" y="585932"/>
                      <a:pt x="124792" y="586000"/>
                    </a:cubicBezTo>
                    <a:cubicBezTo>
                      <a:pt x="126180" y="586135"/>
                      <a:pt x="127975" y="586711"/>
                      <a:pt x="128347" y="584747"/>
                    </a:cubicBezTo>
                    <a:cubicBezTo>
                      <a:pt x="128584" y="583528"/>
                      <a:pt x="128008" y="582140"/>
                      <a:pt x="127805" y="580820"/>
                    </a:cubicBezTo>
                    <a:cubicBezTo>
                      <a:pt x="126688" y="581396"/>
                      <a:pt x="125368" y="581768"/>
                      <a:pt x="124488" y="582580"/>
                    </a:cubicBezTo>
                    <a:cubicBezTo>
                      <a:pt x="123878" y="583156"/>
                      <a:pt x="123844" y="584341"/>
                      <a:pt x="123540" y="585255"/>
                    </a:cubicBezTo>
                    <a:close/>
                    <a:moveTo>
                      <a:pt x="247443" y="252240"/>
                    </a:moveTo>
                    <a:cubicBezTo>
                      <a:pt x="246292" y="251225"/>
                      <a:pt x="245682" y="250717"/>
                      <a:pt x="245107" y="250209"/>
                    </a:cubicBezTo>
                    <a:cubicBezTo>
                      <a:pt x="244227" y="251293"/>
                      <a:pt x="243380" y="252376"/>
                      <a:pt x="242500" y="253459"/>
                    </a:cubicBezTo>
                    <a:cubicBezTo>
                      <a:pt x="243211" y="253832"/>
                      <a:pt x="244159" y="254644"/>
                      <a:pt x="244633" y="254441"/>
                    </a:cubicBezTo>
                    <a:cubicBezTo>
                      <a:pt x="245648" y="254035"/>
                      <a:pt x="246461" y="253053"/>
                      <a:pt x="247443" y="252240"/>
                    </a:cubicBezTo>
                    <a:close/>
                    <a:moveTo>
                      <a:pt x="75773" y="582343"/>
                    </a:moveTo>
                    <a:cubicBezTo>
                      <a:pt x="75807" y="582851"/>
                      <a:pt x="75841" y="583359"/>
                      <a:pt x="75908" y="583867"/>
                    </a:cubicBezTo>
                    <a:cubicBezTo>
                      <a:pt x="77872" y="584002"/>
                      <a:pt x="79835" y="584239"/>
                      <a:pt x="81765" y="584138"/>
                    </a:cubicBezTo>
                    <a:cubicBezTo>
                      <a:pt x="82171" y="584138"/>
                      <a:pt x="82577" y="582817"/>
                      <a:pt x="82780" y="582039"/>
                    </a:cubicBezTo>
                    <a:cubicBezTo>
                      <a:pt x="82814" y="581836"/>
                      <a:pt x="81968" y="581125"/>
                      <a:pt x="81596" y="581192"/>
                    </a:cubicBezTo>
                    <a:cubicBezTo>
                      <a:pt x="79666" y="581497"/>
                      <a:pt x="77736" y="581971"/>
                      <a:pt x="75807" y="582377"/>
                    </a:cubicBezTo>
                    <a:close/>
                    <a:moveTo>
                      <a:pt x="172762" y="275565"/>
                    </a:moveTo>
                    <a:cubicBezTo>
                      <a:pt x="171747" y="274347"/>
                      <a:pt x="171171" y="273670"/>
                      <a:pt x="170630" y="273026"/>
                    </a:cubicBezTo>
                    <a:cubicBezTo>
                      <a:pt x="169682" y="274144"/>
                      <a:pt x="168734" y="275261"/>
                      <a:pt x="167786" y="276378"/>
                    </a:cubicBezTo>
                    <a:cubicBezTo>
                      <a:pt x="168429" y="276886"/>
                      <a:pt x="169309" y="277969"/>
                      <a:pt x="169682" y="277834"/>
                    </a:cubicBezTo>
                    <a:cubicBezTo>
                      <a:pt x="170799" y="277360"/>
                      <a:pt x="171747" y="276412"/>
                      <a:pt x="172762" y="275599"/>
                    </a:cubicBezTo>
                    <a:close/>
                    <a:moveTo>
                      <a:pt x="782324" y="498489"/>
                    </a:moveTo>
                    <a:cubicBezTo>
                      <a:pt x="781884" y="497169"/>
                      <a:pt x="781613" y="496288"/>
                      <a:pt x="781342" y="495442"/>
                    </a:cubicBezTo>
                    <a:cubicBezTo>
                      <a:pt x="780361" y="496255"/>
                      <a:pt x="779210" y="496966"/>
                      <a:pt x="778431" y="497981"/>
                    </a:cubicBezTo>
                    <a:cubicBezTo>
                      <a:pt x="778160" y="498354"/>
                      <a:pt x="778736" y="499369"/>
                      <a:pt x="778905" y="500114"/>
                    </a:cubicBezTo>
                    <a:cubicBezTo>
                      <a:pt x="780056" y="499572"/>
                      <a:pt x="781207" y="499031"/>
                      <a:pt x="782290" y="498489"/>
                    </a:cubicBezTo>
                    <a:close/>
                    <a:moveTo>
                      <a:pt x="54818" y="547745"/>
                    </a:moveTo>
                    <a:cubicBezTo>
                      <a:pt x="54005" y="547170"/>
                      <a:pt x="53362" y="546662"/>
                      <a:pt x="53294" y="546730"/>
                    </a:cubicBezTo>
                    <a:cubicBezTo>
                      <a:pt x="52313" y="547847"/>
                      <a:pt x="51365" y="548998"/>
                      <a:pt x="50451" y="550149"/>
                    </a:cubicBezTo>
                    <a:cubicBezTo>
                      <a:pt x="51229" y="550420"/>
                      <a:pt x="52414" y="551165"/>
                      <a:pt x="52651" y="550894"/>
                    </a:cubicBezTo>
                    <a:cubicBezTo>
                      <a:pt x="53531" y="550014"/>
                      <a:pt x="54107" y="548829"/>
                      <a:pt x="54784" y="547779"/>
                    </a:cubicBezTo>
                    <a:close/>
                    <a:moveTo>
                      <a:pt x="575176" y="258842"/>
                    </a:moveTo>
                    <a:cubicBezTo>
                      <a:pt x="573212" y="257183"/>
                      <a:pt x="572400" y="256134"/>
                      <a:pt x="571351" y="255761"/>
                    </a:cubicBezTo>
                    <a:cubicBezTo>
                      <a:pt x="570707" y="255524"/>
                      <a:pt x="569658" y="256371"/>
                      <a:pt x="568812" y="256743"/>
                    </a:cubicBezTo>
                    <a:cubicBezTo>
                      <a:pt x="569421" y="257826"/>
                      <a:pt x="569793" y="259350"/>
                      <a:pt x="570707" y="259891"/>
                    </a:cubicBezTo>
                    <a:cubicBezTo>
                      <a:pt x="571384" y="260298"/>
                      <a:pt x="572806" y="259451"/>
                      <a:pt x="575176" y="258842"/>
                    </a:cubicBezTo>
                    <a:close/>
                    <a:moveTo>
                      <a:pt x="44628" y="546662"/>
                    </a:moveTo>
                    <a:cubicBezTo>
                      <a:pt x="43375" y="545985"/>
                      <a:pt x="42157" y="545139"/>
                      <a:pt x="40836" y="544733"/>
                    </a:cubicBezTo>
                    <a:cubicBezTo>
                      <a:pt x="40498" y="544631"/>
                      <a:pt x="39313" y="545917"/>
                      <a:pt x="39279" y="546628"/>
                    </a:cubicBezTo>
                    <a:cubicBezTo>
                      <a:pt x="39245" y="547475"/>
                      <a:pt x="39753" y="548693"/>
                      <a:pt x="40430" y="549167"/>
                    </a:cubicBezTo>
                    <a:cubicBezTo>
                      <a:pt x="41141" y="549641"/>
                      <a:pt x="42495" y="549709"/>
                      <a:pt x="43274" y="549370"/>
                    </a:cubicBezTo>
                    <a:cubicBezTo>
                      <a:pt x="43883" y="549099"/>
                      <a:pt x="44052" y="547881"/>
                      <a:pt x="44628" y="546662"/>
                    </a:cubicBezTo>
                    <a:close/>
                    <a:moveTo>
                      <a:pt x="131868" y="523777"/>
                    </a:moveTo>
                    <a:cubicBezTo>
                      <a:pt x="132748" y="522592"/>
                      <a:pt x="133696" y="521374"/>
                      <a:pt x="134576" y="520121"/>
                    </a:cubicBezTo>
                    <a:cubicBezTo>
                      <a:pt x="134576" y="520121"/>
                      <a:pt x="133797" y="519309"/>
                      <a:pt x="133662" y="519376"/>
                    </a:cubicBezTo>
                    <a:cubicBezTo>
                      <a:pt x="132511" y="520053"/>
                      <a:pt x="131360" y="520798"/>
                      <a:pt x="130310" y="521645"/>
                    </a:cubicBezTo>
                    <a:cubicBezTo>
                      <a:pt x="130107" y="521814"/>
                      <a:pt x="130310" y="522626"/>
                      <a:pt x="130514" y="523033"/>
                    </a:cubicBezTo>
                    <a:cubicBezTo>
                      <a:pt x="130717" y="523337"/>
                      <a:pt x="131224" y="523439"/>
                      <a:pt x="131868" y="523777"/>
                    </a:cubicBezTo>
                    <a:close/>
                    <a:moveTo>
                      <a:pt x="779785" y="345980"/>
                    </a:moveTo>
                    <a:cubicBezTo>
                      <a:pt x="780530" y="344897"/>
                      <a:pt x="781308" y="343746"/>
                      <a:pt x="782019" y="342561"/>
                    </a:cubicBezTo>
                    <a:cubicBezTo>
                      <a:pt x="782087" y="342459"/>
                      <a:pt x="781579" y="341748"/>
                      <a:pt x="781308" y="341715"/>
                    </a:cubicBezTo>
                    <a:cubicBezTo>
                      <a:pt x="780428" y="341647"/>
                      <a:pt x="778837" y="341579"/>
                      <a:pt x="778769" y="341816"/>
                    </a:cubicBezTo>
                    <a:cubicBezTo>
                      <a:pt x="778465" y="343035"/>
                      <a:pt x="778533" y="344355"/>
                      <a:pt x="778533" y="345642"/>
                    </a:cubicBezTo>
                    <a:cubicBezTo>
                      <a:pt x="778533" y="345743"/>
                      <a:pt x="779176" y="345811"/>
                      <a:pt x="779751" y="345980"/>
                    </a:cubicBezTo>
                    <a:close/>
                    <a:moveTo>
                      <a:pt x="117175" y="361383"/>
                    </a:moveTo>
                    <a:cubicBezTo>
                      <a:pt x="116464" y="359995"/>
                      <a:pt x="116024" y="359183"/>
                      <a:pt x="115584" y="358370"/>
                    </a:cubicBezTo>
                    <a:cubicBezTo>
                      <a:pt x="114332" y="359758"/>
                      <a:pt x="113045" y="361146"/>
                      <a:pt x="111793" y="362501"/>
                    </a:cubicBezTo>
                    <a:cubicBezTo>
                      <a:pt x="112639" y="362839"/>
                      <a:pt x="113621" y="363651"/>
                      <a:pt x="114264" y="363415"/>
                    </a:cubicBezTo>
                    <a:cubicBezTo>
                      <a:pt x="115381" y="363042"/>
                      <a:pt x="116261" y="362027"/>
                      <a:pt x="117175" y="361349"/>
                    </a:cubicBezTo>
                    <a:close/>
                    <a:moveTo>
                      <a:pt x="138029" y="356170"/>
                    </a:moveTo>
                    <a:cubicBezTo>
                      <a:pt x="137217" y="357321"/>
                      <a:pt x="136269" y="358066"/>
                      <a:pt x="136370" y="358641"/>
                    </a:cubicBezTo>
                    <a:cubicBezTo>
                      <a:pt x="136573" y="360097"/>
                      <a:pt x="137250" y="361485"/>
                      <a:pt x="137758" y="362873"/>
                    </a:cubicBezTo>
                    <a:cubicBezTo>
                      <a:pt x="138266" y="362196"/>
                      <a:pt x="139214" y="361485"/>
                      <a:pt x="139180" y="360842"/>
                    </a:cubicBezTo>
                    <a:cubicBezTo>
                      <a:pt x="139112" y="359420"/>
                      <a:pt x="138537" y="357998"/>
                      <a:pt x="138029" y="356170"/>
                    </a:cubicBezTo>
                    <a:close/>
                    <a:moveTo>
                      <a:pt x="382889" y="118622"/>
                    </a:moveTo>
                    <a:cubicBezTo>
                      <a:pt x="383296" y="118926"/>
                      <a:pt x="383770" y="119536"/>
                      <a:pt x="384074" y="119468"/>
                    </a:cubicBezTo>
                    <a:cubicBezTo>
                      <a:pt x="384955" y="119299"/>
                      <a:pt x="385767" y="118825"/>
                      <a:pt x="386613" y="118452"/>
                    </a:cubicBezTo>
                    <a:cubicBezTo>
                      <a:pt x="386241" y="118148"/>
                      <a:pt x="385801" y="117505"/>
                      <a:pt x="385530" y="117572"/>
                    </a:cubicBezTo>
                    <a:cubicBezTo>
                      <a:pt x="384616" y="117775"/>
                      <a:pt x="383770" y="118249"/>
                      <a:pt x="382889" y="118622"/>
                    </a:cubicBezTo>
                    <a:close/>
                    <a:moveTo>
                      <a:pt x="126722" y="362839"/>
                    </a:moveTo>
                    <a:cubicBezTo>
                      <a:pt x="126146" y="362128"/>
                      <a:pt x="125571" y="361417"/>
                      <a:pt x="125029" y="360706"/>
                    </a:cubicBezTo>
                    <a:cubicBezTo>
                      <a:pt x="124725" y="361146"/>
                      <a:pt x="124081" y="361620"/>
                      <a:pt x="124149" y="361959"/>
                    </a:cubicBezTo>
                    <a:cubicBezTo>
                      <a:pt x="124352" y="362873"/>
                      <a:pt x="124826" y="363719"/>
                      <a:pt x="125199" y="364599"/>
                    </a:cubicBezTo>
                    <a:cubicBezTo>
                      <a:pt x="125706" y="364024"/>
                      <a:pt x="126214" y="363415"/>
                      <a:pt x="126722" y="362839"/>
                    </a:cubicBezTo>
                    <a:close/>
                    <a:moveTo>
                      <a:pt x="363864" y="117369"/>
                    </a:moveTo>
                    <a:cubicBezTo>
                      <a:pt x="364135" y="116489"/>
                      <a:pt x="364507" y="115609"/>
                      <a:pt x="364609" y="114695"/>
                    </a:cubicBezTo>
                    <a:cubicBezTo>
                      <a:pt x="364643" y="114390"/>
                      <a:pt x="364033" y="113984"/>
                      <a:pt x="363729" y="113645"/>
                    </a:cubicBezTo>
                    <a:cubicBezTo>
                      <a:pt x="363390" y="114695"/>
                      <a:pt x="363018" y="115710"/>
                      <a:pt x="362781" y="116760"/>
                    </a:cubicBezTo>
                    <a:cubicBezTo>
                      <a:pt x="362781" y="116861"/>
                      <a:pt x="363492" y="117166"/>
                      <a:pt x="363864" y="117369"/>
                    </a:cubicBezTo>
                    <a:close/>
                    <a:moveTo>
                      <a:pt x="61216" y="412569"/>
                    </a:moveTo>
                    <a:cubicBezTo>
                      <a:pt x="60539" y="412231"/>
                      <a:pt x="59862" y="411892"/>
                      <a:pt x="59185" y="411554"/>
                    </a:cubicBezTo>
                    <a:cubicBezTo>
                      <a:pt x="58948" y="412400"/>
                      <a:pt x="58406" y="413280"/>
                      <a:pt x="58575" y="414025"/>
                    </a:cubicBezTo>
                    <a:cubicBezTo>
                      <a:pt x="58677" y="414533"/>
                      <a:pt x="59794" y="414838"/>
                      <a:pt x="60437" y="415210"/>
                    </a:cubicBezTo>
                    <a:cubicBezTo>
                      <a:pt x="60708" y="414330"/>
                      <a:pt x="60945" y="413450"/>
                      <a:pt x="61216" y="412569"/>
                    </a:cubicBezTo>
                    <a:close/>
                    <a:moveTo>
                      <a:pt x="391657" y="126002"/>
                    </a:moveTo>
                    <a:cubicBezTo>
                      <a:pt x="391251" y="125189"/>
                      <a:pt x="390811" y="124411"/>
                      <a:pt x="390405" y="123598"/>
                    </a:cubicBezTo>
                    <a:cubicBezTo>
                      <a:pt x="389728" y="124072"/>
                      <a:pt x="388509" y="124580"/>
                      <a:pt x="388509" y="125054"/>
                    </a:cubicBezTo>
                    <a:cubicBezTo>
                      <a:pt x="388509" y="125900"/>
                      <a:pt x="389288" y="126747"/>
                      <a:pt x="389728" y="127593"/>
                    </a:cubicBezTo>
                    <a:cubicBezTo>
                      <a:pt x="390371" y="127085"/>
                      <a:pt x="391014" y="126543"/>
                      <a:pt x="391657" y="126002"/>
                    </a:cubicBezTo>
                    <a:close/>
                    <a:moveTo>
                      <a:pt x="815737" y="393578"/>
                    </a:moveTo>
                    <a:cubicBezTo>
                      <a:pt x="816753" y="393882"/>
                      <a:pt x="817633" y="394289"/>
                      <a:pt x="818581" y="394390"/>
                    </a:cubicBezTo>
                    <a:cubicBezTo>
                      <a:pt x="818852" y="394390"/>
                      <a:pt x="819224" y="393679"/>
                      <a:pt x="819529" y="393273"/>
                    </a:cubicBezTo>
                    <a:cubicBezTo>
                      <a:pt x="818886" y="392833"/>
                      <a:pt x="818208" y="391953"/>
                      <a:pt x="817633" y="392021"/>
                    </a:cubicBezTo>
                    <a:cubicBezTo>
                      <a:pt x="816956" y="392088"/>
                      <a:pt x="816380" y="393002"/>
                      <a:pt x="815703" y="393578"/>
                    </a:cubicBezTo>
                    <a:close/>
                    <a:moveTo>
                      <a:pt x="113282" y="336975"/>
                    </a:moveTo>
                    <a:cubicBezTo>
                      <a:pt x="113519" y="336027"/>
                      <a:pt x="113824" y="335215"/>
                      <a:pt x="113858" y="334368"/>
                    </a:cubicBezTo>
                    <a:cubicBezTo>
                      <a:pt x="113858" y="334030"/>
                      <a:pt x="113316" y="333691"/>
                      <a:pt x="113011" y="333353"/>
                    </a:cubicBezTo>
                    <a:cubicBezTo>
                      <a:pt x="112639" y="333962"/>
                      <a:pt x="111894" y="334605"/>
                      <a:pt x="111962" y="335181"/>
                    </a:cubicBezTo>
                    <a:cubicBezTo>
                      <a:pt x="111996" y="335790"/>
                      <a:pt x="112774" y="336366"/>
                      <a:pt x="113282" y="336975"/>
                    </a:cubicBezTo>
                    <a:close/>
                    <a:moveTo>
                      <a:pt x="46930" y="533662"/>
                    </a:moveTo>
                    <a:cubicBezTo>
                      <a:pt x="46422" y="533019"/>
                      <a:pt x="45914" y="532376"/>
                      <a:pt x="45440" y="531733"/>
                    </a:cubicBezTo>
                    <a:cubicBezTo>
                      <a:pt x="45169" y="532105"/>
                      <a:pt x="44594" y="532545"/>
                      <a:pt x="44662" y="532884"/>
                    </a:cubicBezTo>
                    <a:cubicBezTo>
                      <a:pt x="44797" y="533696"/>
                      <a:pt x="45237" y="534475"/>
                      <a:pt x="45542" y="535254"/>
                    </a:cubicBezTo>
                    <a:cubicBezTo>
                      <a:pt x="46016" y="534746"/>
                      <a:pt x="46456" y="534204"/>
                      <a:pt x="46930" y="533696"/>
                    </a:cubicBezTo>
                    <a:close/>
                    <a:moveTo>
                      <a:pt x="750570" y="536337"/>
                    </a:moveTo>
                    <a:cubicBezTo>
                      <a:pt x="750231" y="535592"/>
                      <a:pt x="749825" y="534712"/>
                      <a:pt x="749419" y="533832"/>
                    </a:cubicBezTo>
                    <a:cubicBezTo>
                      <a:pt x="749080" y="534204"/>
                      <a:pt x="748403" y="534678"/>
                      <a:pt x="748471" y="534915"/>
                    </a:cubicBezTo>
                    <a:cubicBezTo>
                      <a:pt x="748708" y="535863"/>
                      <a:pt x="749216" y="536709"/>
                      <a:pt x="749622" y="537623"/>
                    </a:cubicBezTo>
                    <a:cubicBezTo>
                      <a:pt x="749926" y="537217"/>
                      <a:pt x="750231" y="536777"/>
                      <a:pt x="750570" y="536337"/>
                    </a:cubicBezTo>
                    <a:close/>
                    <a:moveTo>
                      <a:pt x="146458" y="600997"/>
                    </a:moveTo>
                    <a:cubicBezTo>
                      <a:pt x="145951" y="600252"/>
                      <a:pt x="145409" y="599507"/>
                      <a:pt x="144901" y="598762"/>
                    </a:cubicBezTo>
                    <a:cubicBezTo>
                      <a:pt x="144461" y="599541"/>
                      <a:pt x="143649" y="600319"/>
                      <a:pt x="143649" y="601064"/>
                    </a:cubicBezTo>
                    <a:cubicBezTo>
                      <a:pt x="143649" y="601775"/>
                      <a:pt x="144563" y="602452"/>
                      <a:pt x="145104" y="603163"/>
                    </a:cubicBezTo>
                    <a:cubicBezTo>
                      <a:pt x="145544" y="602452"/>
                      <a:pt x="146018" y="601741"/>
                      <a:pt x="146458" y="601030"/>
                    </a:cubicBezTo>
                    <a:close/>
                    <a:moveTo>
                      <a:pt x="716920" y="560000"/>
                    </a:moveTo>
                    <a:cubicBezTo>
                      <a:pt x="716310" y="559459"/>
                      <a:pt x="715769" y="558545"/>
                      <a:pt x="715193" y="558545"/>
                    </a:cubicBezTo>
                    <a:cubicBezTo>
                      <a:pt x="714414" y="558545"/>
                      <a:pt x="713602" y="559188"/>
                      <a:pt x="712789" y="559560"/>
                    </a:cubicBezTo>
                    <a:cubicBezTo>
                      <a:pt x="713297" y="560102"/>
                      <a:pt x="713805" y="561084"/>
                      <a:pt x="714313" y="561084"/>
                    </a:cubicBezTo>
                    <a:cubicBezTo>
                      <a:pt x="715159" y="561084"/>
                      <a:pt x="716006" y="560440"/>
                      <a:pt x="716920" y="560000"/>
                    </a:cubicBezTo>
                    <a:close/>
                    <a:moveTo>
                      <a:pt x="543557" y="192117"/>
                    </a:moveTo>
                    <a:cubicBezTo>
                      <a:pt x="543185" y="192896"/>
                      <a:pt x="542440" y="193708"/>
                      <a:pt x="542474" y="194453"/>
                    </a:cubicBezTo>
                    <a:cubicBezTo>
                      <a:pt x="542541" y="195198"/>
                      <a:pt x="543354" y="195909"/>
                      <a:pt x="543862" y="196620"/>
                    </a:cubicBezTo>
                    <a:cubicBezTo>
                      <a:pt x="544234" y="195841"/>
                      <a:pt x="544979" y="195062"/>
                      <a:pt x="544911" y="194318"/>
                    </a:cubicBezTo>
                    <a:cubicBezTo>
                      <a:pt x="544843" y="193573"/>
                      <a:pt x="544031" y="192862"/>
                      <a:pt x="543557" y="192151"/>
                    </a:cubicBezTo>
                    <a:close/>
                    <a:moveTo>
                      <a:pt x="726500" y="564807"/>
                    </a:moveTo>
                    <a:cubicBezTo>
                      <a:pt x="725586" y="564672"/>
                      <a:pt x="724706" y="564435"/>
                      <a:pt x="723792" y="564503"/>
                    </a:cubicBezTo>
                    <a:cubicBezTo>
                      <a:pt x="723419" y="564503"/>
                      <a:pt x="723115" y="565180"/>
                      <a:pt x="722742" y="565552"/>
                    </a:cubicBezTo>
                    <a:cubicBezTo>
                      <a:pt x="723995" y="565688"/>
                      <a:pt x="725247" y="565789"/>
                      <a:pt x="726500" y="565925"/>
                    </a:cubicBezTo>
                    <a:cubicBezTo>
                      <a:pt x="726500" y="565552"/>
                      <a:pt x="726500" y="565214"/>
                      <a:pt x="726466" y="564841"/>
                    </a:cubicBezTo>
                    <a:close/>
                    <a:moveTo>
                      <a:pt x="298832" y="200005"/>
                    </a:moveTo>
                    <a:cubicBezTo>
                      <a:pt x="297918" y="199802"/>
                      <a:pt x="297004" y="199497"/>
                      <a:pt x="296090" y="199497"/>
                    </a:cubicBezTo>
                    <a:cubicBezTo>
                      <a:pt x="295717" y="199497"/>
                      <a:pt x="295345" y="200140"/>
                      <a:pt x="294973" y="200513"/>
                    </a:cubicBezTo>
                    <a:cubicBezTo>
                      <a:pt x="296191" y="200682"/>
                      <a:pt x="297410" y="200885"/>
                      <a:pt x="298629" y="201021"/>
                    </a:cubicBezTo>
                    <a:cubicBezTo>
                      <a:pt x="298629" y="201021"/>
                      <a:pt x="298730" y="200377"/>
                      <a:pt x="298798" y="200005"/>
                    </a:cubicBezTo>
                    <a:close/>
                    <a:moveTo>
                      <a:pt x="182817" y="715894"/>
                    </a:moveTo>
                    <a:cubicBezTo>
                      <a:pt x="182411" y="715048"/>
                      <a:pt x="181971" y="714202"/>
                      <a:pt x="181564" y="713389"/>
                    </a:cubicBezTo>
                    <a:cubicBezTo>
                      <a:pt x="181226" y="713626"/>
                      <a:pt x="180549" y="713999"/>
                      <a:pt x="180616" y="714100"/>
                    </a:cubicBezTo>
                    <a:cubicBezTo>
                      <a:pt x="181023" y="715116"/>
                      <a:pt x="181530" y="716098"/>
                      <a:pt x="182004" y="717079"/>
                    </a:cubicBezTo>
                    <a:cubicBezTo>
                      <a:pt x="182275" y="716707"/>
                      <a:pt x="182546" y="716301"/>
                      <a:pt x="182817" y="715928"/>
                    </a:cubicBezTo>
                    <a:close/>
                    <a:moveTo>
                      <a:pt x="486311" y="815795"/>
                    </a:moveTo>
                    <a:cubicBezTo>
                      <a:pt x="485736" y="815254"/>
                      <a:pt x="485126" y="814340"/>
                      <a:pt x="484585" y="814374"/>
                    </a:cubicBezTo>
                    <a:cubicBezTo>
                      <a:pt x="483772" y="814374"/>
                      <a:pt x="482960" y="815084"/>
                      <a:pt x="482181" y="815525"/>
                    </a:cubicBezTo>
                    <a:cubicBezTo>
                      <a:pt x="482723" y="815999"/>
                      <a:pt x="483298" y="816913"/>
                      <a:pt x="483806" y="816913"/>
                    </a:cubicBezTo>
                    <a:cubicBezTo>
                      <a:pt x="484619" y="816913"/>
                      <a:pt x="485431" y="816235"/>
                      <a:pt x="486311" y="815829"/>
                    </a:cubicBezTo>
                    <a:close/>
                    <a:moveTo>
                      <a:pt x="429099" y="824191"/>
                    </a:moveTo>
                    <a:cubicBezTo>
                      <a:pt x="428693" y="823852"/>
                      <a:pt x="428219" y="823243"/>
                      <a:pt x="427914" y="823311"/>
                    </a:cubicBezTo>
                    <a:cubicBezTo>
                      <a:pt x="427034" y="823514"/>
                      <a:pt x="426222" y="824022"/>
                      <a:pt x="425375" y="824394"/>
                    </a:cubicBezTo>
                    <a:cubicBezTo>
                      <a:pt x="425748" y="824733"/>
                      <a:pt x="426188" y="825376"/>
                      <a:pt x="426459" y="825308"/>
                    </a:cubicBezTo>
                    <a:cubicBezTo>
                      <a:pt x="427373" y="825071"/>
                      <a:pt x="428219" y="824597"/>
                      <a:pt x="429133" y="824191"/>
                    </a:cubicBezTo>
                    <a:close/>
                    <a:moveTo>
                      <a:pt x="458755" y="823548"/>
                    </a:moveTo>
                    <a:cubicBezTo>
                      <a:pt x="458281" y="822668"/>
                      <a:pt x="457807" y="821821"/>
                      <a:pt x="457333" y="820941"/>
                    </a:cubicBezTo>
                    <a:cubicBezTo>
                      <a:pt x="456994" y="821347"/>
                      <a:pt x="456351" y="821720"/>
                      <a:pt x="456351" y="822126"/>
                    </a:cubicBezTo>
                    <a:cubicBezTo>
                      <a:pt x="456351" y="823040"/>
                      <a:pt x="456723" y="823920"/>
                      <a:pt x="456927" y="824834"/>
                    </a:cubicBezTo>
                    <a:cubicBezTo>
                      <a:pt x="457536" y="824394"/>
                      <a:pt x="458145" y="823988"/>
                      <a:pt x="458755" y="823548"/>
                    </a:cubicBezTo>
                    <a:close/>
                    <a:moveTo>
                      <a:pt x="550192" y="827949"/>
                    </a:moveTo>
                    <a:cubicBezTo>
                      <a:pt x="550768" y="828558"/>
                      <a:pt x="551309" y="829675"/>
                      <a:pt x="551885" y="829675"/>
                    </a:cubicBezTo>
                    <a:cubicBezTo>
                      <a:pt x="552731" y="829675"/>
                      <a:pt x="553578" y="828897"/>
                      <a:pt x="554390" y="828456"/>
                    </a:cubicBezTo>
                    <a:cubicBezTo>
                      <a:pt x="553815" y="827881"/>
                      <a:pt x="553273" y="826865"/>
                      <a:pt x="552697" y="826865"/>
                    </a:cubicBezTo>
                    <a:cubicBezTo>
                      <a:pt x="551885" y="826865"/>
                      <a:pt x="551039" y="827542"/>
                      <a:pt x="550192" y="827949"/>
                    </a:cubicBezTo>
                    <a:close/>
                  </a:path>
                </a:pathLst>
              </a:custGeom>
              <a:grpFill/>
              <a:ln w="3378" cap="flat">
                <a:no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4E3EDE7A-A062-E9DF-36B1-CA761F7E1470}"/>
                  </a:ext>
                </a:extLst>
              </p:cNvPr>
              <p:cNvSpPr/>
              <p:nvPr/>
            </p:nvSpPr>
            <p:spPr>
              <a:xfrm>
                <a:off x="14374037" y="3442216"/>
                <a:ext cx="148061" cy="306920"/>
              </a:xfrm>
              <a:custGeom>
                <a:avLst/>
                <a:gdLst>
                  <a:gd name="connsiteX0" fmla="*/ 16034 w 148061"/>
                  <a:gd name="connsiteY0" fmla="*/ 179084 h 306920"/>
                  <a:gd name="connsiteX1" fmla="*/ 4219 w 148061"/>
                  <a:gd name="connsiteY1" fmla="*/ 171941 h 306920"/>
                  <a:gd name="connsiteX2" fmla="*/ 5607 w 148061"/>
                  <a:gd name="connsiteY2" fmla="*/ 141744 h 306920"/>
                  <a:gd name="connsiteX3" fmla="*/ 10279 w 148061"/>
                  <a:gd name="connsiteY3" fmla="*/ 135887 h 306920"/>
                  <a:gd name="connsiteX4" fmla="*/ 17185 w 148061"/>
                  <a:gd name="connsiteY4" fmla="*/ 144316 h 306920"/>
                  <a:gd name="connsiteX5" fmla="*/ 23482 w 148061"/>
                  <a:gd name="connsiteY5" fmla="*/ 131452 h 306920"/>
                  <a:gd name="connsiteX6" fmla="*/ 15053 w 148061"/>
                  <a:gd name="connsiteY6" fmla="*/ 125460 h 306920"/>
                  <a:gd name="connsiteX7" fmla="*/ 20604 w 148061"/>
                  <a:gd name="connsiteY7" fmla="*/ 109481 h 306920"/>
                  <a:gd name="connsiteX8" fmla="*/ 30354 w 148061"/>
                  <a:gd name="connsiteY8" fmla="*/ 105961 h 306920"/>
                  <a:gd name="connsiteX9" fmla="*/ 30930 w 148061"/>
                  <a:gd name="connsiteY9" fmla="*/ 103117 h 306920"/>
                  <a:gd name="connsiteX10" fmla="*/ 28323 w 148061"/>
                  <a:gd name="connsiteY10" fmla="*/ 102711 h 306920"/>
                  <a:gd name="connsiteX11" fmla="*/ 25242 w 148061"/>
                  <a:gd name="connsiteY11" fmla="*/ 99630 h 306920"/>
                  <a:gd name="connsiteX12" fmla="*/ 30659 w 148061"/>
                  <a:gd name="connsiteY12" fmla="*/ 94214 h 306920"/>
                  <a:gd name="connsiteX13" fmla="*/ 35026 w 148061"/>
                  <a:gd name="connsiteY13" fmla="*/ 92961 h 306920"/>
                  <a:gd name="connsiteX14" fmla="*/ 32081 w 148061"/>
                  <a:gd name="connsiteY14" fmla="*/ 87612 h 306920"/>
                  <a:gd name="connsiteX15" fmla="*/ 38580 w 148061"/>
                  <a:gd name="connsiteY15" fmla="*/ 85818 h 306920"/>
                  <a:gd name="connsiteX16" fmla="*/ 43658 w 148061"/>
                  <a:gd name="connsiteY16" fmla="*/ 88932 h 306920"/>
                  <a:gd name="connsiteX17" fmla="*/ 42034 w 148061"/>
                  <a:gd name="connsiteY17" fmla="*/ 80469 h 306920"/>
                  <a:gd name="connsiteX18" fmla="*/ 50395 w 148061"/>
                  <a:gd name="connsiteY18" fmla="*/ 73055 h 306920"/>
                  <a:gd name="connsiteX19" fmla="*/ 49177 w 148061"/>
                  <a:gd name="connsiteY19" fmla="*/ 70787 h 306920"/>
                  <a:gd name="connsiteX20" fmla="*/ 46333 w 148061"/>
                  <a:gd name="connsiteY20" fmla="*/ 70855 h 306920"/>
                  <a:gd name="connsiteX21" fmla="*/ 41898 w 148061"/>
                  <a:gd name="connsiteY21" fmla="*/ 80334 h 306920"/>
                  <a:gd name="connsiteX22" fmla="*/ 36989 w 148061"/>
                  <a:gd name="connsiteY22" fmla="*/ 79792 h 306920"/>
                  <a:gd name="connsiteX23" fmla="*/ 45182 w 148061"/>
                  <a:gd name="connsiteY23" fmla="*/ 60800 h 306920"/>
                  <a:gd name="connsiteX24" fmla="*/ 52596 w 148061"/>
                  <a:gd name="connsiteY24" fmla="*/ 49967 h 306920"/>
                  <a:gd name="connsiteX25" fmla="*/ 55778 w 148061"/>
                  <a:gd name="connsiteY25" fmla="*/ 46751 h 306920"/>
                  <a:gd name="connsiteX26" fmla="*/ 63530 w 148061"/>
                  <a:gd name="connsiteY26" fmla="*/ 38796 h 306920"/>
                  <a:gd name="connsiteX27" fmla="*/ 69861 w 148061"/>
                  <a:gd name="connsiteY27" fmla="*/ 29994 h 306920"/>
                  <a:gd name="connsiteX28" fmla="*/ 88751 w 148061"/>
                  <a:gd name="connsiteY28" fmla="*/ 15877 h 306920"/>
                  <a:gd name="connsiteX29" fmla="*/ 114716 w 148061"/>
                  <a:gd name="connsiteY29" fmla="*/ 1049 h 306920"/>
                  <a:gd name="connsiteX30" fmla="*/ 120235 w 148061"/>
                  <a:gd name="connsiteY30" fmla="*/ 0 h 306920"/>
                  <a:gd name="connsiteX31" fmla="*/ 116578 w 148061"/>
                  <a:gd name="connsiteY31" fmla="*/ 9140 h 306920"/>
                  <a:gd name="connsiteX32" fmla="*/ 112076 w 148061"/>
                  <a:gd name="connsiteY32" fmla="*/ 17502 h 306920"/>
                  <a:gd name="connsiteX33" fmla="*/ 105576 w 148061"/>
                  <a:gd name="connsiteY33" fmla="*/ 31856 h 306920"/>
                  <a:gd name="connsiteX34" fmla="*/ 93761 w 148061"/>
                  <a:gd name="connsiteY34" fmla="*/ 41809 h 306920"/>
                  <a:gd name="connsiteX35" fmla="*/ 99753 w 148061"/>
                  <a:gd name="connsiteY35" fmla="*/ 45160 h 306920"/>
                  <a:gd name="connsiteX36" fmla="*/ 92339 w 148061"/>
                  <a:gd name="connsiteY36" fmla="*/ 79183 h 306920"/>
                  <a:gd name="connsiteX37" fmla="*/ 88379 w 148061"/>
                  <a:gd name="connsiteY37" fmla="*/ 104065 h 306920"/>
                  <a:gd name="connsiteX38" fmla="*/ 88514 w 148061"/>
                  <a:gd name="connsiteY38" fmla="*/ 107247 h 306920"/>
                  <a:gd name="connsiteX39" fmla="*/ 84993 w 148061"/>
                  <a:gd name="connsiteY39" fmla="*/ 123971 h 306920"/>
                  <a:gd name="connsiteX40" fmla="*/ 88514 w 148061"/>
                  <a:gd name="connsiteY40" fmla="*/ 139238 h 306920"/>
                  <a:gd name="connsiteX41" fmla="*/ 88886 w 148061"/>
                  <a:gd name="connsiteY41" fmla="*/ 148785 h 306920"/>
                  <a:gd name="connsiteX42" fmla="*/ 83504 w 148061"/>
                  <a:gd name="connsiteY42" fmla="*/ 148446 h 306920"/>
                  <a:gd name="connsiteX43" fmla="*/ 81066 w 148061"/>
                  <a:gd name="connsiteY43" fmla="*/ 149496 h 306920"/>
                  <a:gd name="connsiteX44" fmla="*/ 81168 w 148061"/>
                  <a:gd name="connsiteY44" fmla="*/ 152373 h 306920"/>
                  <a:gd name="connsiteX45" fmla="*/ 89970 w 148061"/>
                  <a:gd name="connsiteY45" fmla="*/ 160600 h 306920"/>
                  <a:gd name="connsiteX46" fmla="*/ 95454 w 148061"/>
                  <a:gd name="connsiteY46" fmla="*/ 180167 h 306920"/>
                  <a:gd name="connsiteX47" fmla="*/ 100160 w 148061"/>
                  <a:gd name="connsiteY47" fmla="*/ 198482 h 306920"/>
                  <a:gd name="connsiteX48" fmla="*/ 97316 w 148061"/>
                  <a:gd name="connsiteY48" fmla="*/ 207791 h 306920"/>
                  <a:gd name="connsiteX49" fmla="*/ 103206 w 148061"/>
                  <a:gd name="connsiteY49" fmla="*/ 209450 h 306920"/>
                  <a:gd name="connsiteX50" fmla="*/ 105712 w 148061"/>
                  <a:gd name="connsiteY50" fmla="*/ 219437 h 306920"/>
                  <a:gd name="connsiteX51" fmla="*/ 113295 w 148061"/>
                  <a:gd name="connsiteY51" fmla="*/ 233113 h 306920"/>
                  <a:gd name="connsiteX52" fmla="*/ 109808 w 148061"/>
                  <a:gd name="connsiteY52" fmla="*/ 238530 h 306920"/>
                  <a:gd name="connsiteX53" fmla="*/ 110620 w 148061"/>
                  <a:gd name="connsiteY53" fmla="*/ 245165 h 306920"/>
                  <a:gd name="connsiteX54" fmla="*/ 114953 w 148061"/>
                  <a:gd name="connsiteY54" fmla="*/ 246452 h 306920"/>
                  <a:gd name="connsiteX55" fmla="*/ 121419 w 148061"/>
                  <a:gd name="connsiteY55" fmla="*/ 249972 h 306920"/>
                  <a:gd name="connsiteX56" fmla="*/ 127750 w 148061"/>
                  <a:gd name="connsiteY56" fmla="*/ 260975 h 306920"/>
                  <a:gd name="connsiteX57" fmla="*/ 148062 w 148061"/>
                  <a:gd name="connsiteY57" fmla="*/ 293474 h 306920"/>
                  <a:gd name="connsiteX58" fmla="*/ 136721 w 148061"/>
                  <a:gd name="connsiteY58" fmla="*/ 294794 h 306920"/>
                  <a:gd name="connsiteX59" fmla="*/ 93761 w 148061"/>
                  <a:gd name="connsiteY59" fmla="*/ 304273 h 306920"/>
                  <a:gd name="connsiteX60" fmla="*/ 78223 w 148061"/>
                  <a:gd name="connsiteY60" fmla="*/ 306913 h 306920"/>
                  <a:gd name="connsiteX61" fmla="*/ 72908 w 148061"/>
                  <a:gd name="connsiteY61" fmla="*/ 304307 h 306920"/>
                  <a:gd name="connsiteX62" fmla="*/ 73686 w 148061"/>
                  <a:gd name="connsiteY62" fmla="*/ 298924 h 306920"/>
                  <a:gd name="connsiteX63" fmla="*/ 72231 w 148061"/>
                  <a:gd name="connsiteY63" fmla="*/ 298789 h 306920"/>
                  <a:gd name="connsiteX64" fmla="*/ 71215 w 148061"/>
                  <a:gd name="connsiteY64" fmla="*/ 300718 h 306920"/>
                  <a:gd name="connsiteX65" fmla="*/ 73382 w 148061"/>
                  <a:gd name="connsiteY65" fmla="*/ 304645 h 306920"/>
                  <a:gd name="connsiteX66" fmla="*/ 54932 w 148061"/>
                  <a:gd name="connsiteY66" fmla="*/ 293338 h 306920"/>
                  <a:gd name="connsiteX67" fmla="*/ 43455 w 148061"/>
                  <a:gd name="connsiteY67" fmla="*/ 280542 h 306920"/>
                  <a:gd name="connsiteX68" fmla="*/ 31573 w 148061"/>
                  <a:gd name="connsiteY68" fmla="*/ 263852 h 306920"/>
                  <a:gd name="connsiteX69" fmla="*/ 26258 w 148061"/>
                  <a:gd name="connsiteY69" fmla="*/ 256100 h 306920"/>
                  <a:gd name="connsiteX70" fmla="*/ 11024 w 148061"/>
                  <a:gd name="connsiteY70" fmla="*/ 230676 h 306920"/>
                  <a:gd name="connsiteX71" fmla="*/ 1917 w 148061"/>
                  <a:gd name="connsiteY71" fmla="*/ 207351 h 306920"/>
                  <a:gd name="connsiteX72" fmla="*/ 2121 w 148061"/>
                  <a:gd name="connsiteY72" fmla="*/ 187581 h 306920"/>
                  <a:gd name="connsiteX73" fmla="*/ 13529 w 148061"/>
                  <a:gd name="connsiteY73" fmla="*/ 181927 h 306920"/>
                  <a:gd name="connsiteX74" fmla="*/ 16407 w 148061"/>
                  <a:gd name="connsiteY74" fmla="*/ 178542 h 306920"/>
                  <a:gd name="connsiteX75" fmla="*/ 17355 w 148061"/>
                  <a:gd name="connsiteY75" fmla="*/ 182841 h 306920"/>
                  <a:gd name="connsiteX76" fmla="*/ 21180 w 148061"/>
                  <a:gd name="connsiteY76" fmla="*/ 184094 h 306920"/>
                  <a:gd name="connsiteX77" fmla="*/ 22094 w 148061"/>
                  <a:gd name="connsiteY77" fmla="*/ 183044 h 306920"/>
                  <a:gd name="connsiteX78" fmla="*/ 20368 w 148061"/>
                  <a:gd name="connsiteY78" fmla="*/ 179524 h 306920"/>
                  <a:gd name="connsiteX79" fmla="*/ 15967 w 148061"/>
                  <a:gd name="connsiteY79" fmla="*/ 179084 h 306920"/>
                  <a:gd name="connsiteX80" fmla="*/ 22669 w 148061"/>
                  <a:gd name="connsiteY80" fmla="*/ 206065 h 306920"/>
                  <a:gd name="connsiteX81" fmla="*/ 26969 w 148061"/>
                  <a:gd name="connsiteY81" fmla="*/ 208705 h 306920"/>
                  <a:gd name="connsiteX82" fmla="*/ 32825 w 148061"/>
                  <a:gd name="connsiteY82" fmla="*/ 216695 h 306920"/>
                  <a:gd name="connsiteX83" fmla="*/ 34755 w 148061"/>
                  <a:gd name="connsiteY83" fmla="*/ 220655 h 306920"/>
                  <a:gd name="connsiteX84" fmla="*/ 53781 w 148061"/>
                  <a:gd name="connsiteY84" fmla="*/ 215002 h 306920"/>
                  <a:gd name="connsiteX85" fmla="*/ 47518 w 148061"/>
                  <a:gd name="connsiteY85" fmla="*/ 208807 h 306920"/>
                  <a:gd name="connsiteX86" fmla="*/ 39765 w 148061"/>
                  <a:gd name="connsiteY86" fmla="*/ 210229 h 306920"/>
                  <a:gd name="connsiteX87" fmla="*/ 42677 w 148061"/>
                  <a:gd name="connsiteY87" fmla="*/ 197161 h 306920"/>
                  <a:gd name="connsiteX88" fmla="*/ 37023 w 148061"/>
                  <a:gd name="connsiteY88" fmla="*/ 192726 h 306920"/>
                  <a:gd name="connsiteX89" fmla="*/ 29812 w 148061"/>
                  <a:gd name="connsiteY89" fmla="*/ 193336 h 306920"/>
                  <a:gd name="connsiteX90" fmla="*/ 22703 w 148061"/>
                  <a:gd name="connsiteY90" fmla="*/ 206065 h 306920"/>
                  <a:gd name="connsiteX91" fmla="*/ 67153 w 148061"/>
                  <a:gd name="connsiteY91" fmla="*/ 253696 h 306920"/>
                  <a:gd name="connsiteX92" fmla="*/ 51140 w 148061"/>
                  <a:gd name="connsiteY92" fmla="*/ 263480 h 306920"/>
                  <a:gd name="connsiteX93" fmla="*/ 51242 w 148061"/>
                  <a:gd name="connsiteY93" fmla="*/ 267678 h 306920"/>
                  <a:gd name="connsiteX94" fmla="*/ 55067 w 148061"/>
                  <a:gd name="connsiteY94" fmla="*/ 270420 h 306920"/>
                  <a:gd name="connsiteX95" fmla="*/ 62684 w 148061"/>
                  <a:gd name="connsiteY95" fmla="*/ 285044 h 306920"/>
                  <a:gd name="connsiteX96" fmla="*/ 73145 w 148061"/>
                  <a:gd name="connsiteY96" fmla="*/ 277258 h 306920"/>
                  <a:gd name="connsiteX97" fmla="*/ 69353 w 148061"/>
                  <a:gd name="connsiteY97" fmla="*/ 271909 h 306920"/>
                  <a:gd name="connsiteX98" fmla="*/ 67931 w 148061"/>
                  <a:gd name="connsiteY98" fmla="*/ 260772 h 306920"/>
                  <a:gd name="connsiteX99" fmla="*/ 70098 w 148061"/>
                  <a:gd name="connsiteY99" fmla="*/ 260568 h 306920"/>
                  <a:gd name="connsiteX100" fmla="*/ 77309 w 148061"/>
                  <a:gd name="connsiteY100" fmla="*/ 260738 h 306920"/>
                  <a:gd name="connsiteX101" fmla="*/ 71384 w 148061"/>
                  <a:gd name="connsiteY101" fmla="*/ 255389 h 306920"/>
                  <a:gd name="connsiteX102" fmla="*/ 67119 w 148061"/>
                  <a:gd name="connsiteY102" fmla="*/ 253696 h 306920"/>
                  <a:gd name="connsiteX103" fmla="*/ 72569 w 148061"/>
                  <a:gd name="connsiteY103" fmla="*/ 216830 h 306920"/>
                  <a:gd name="connsiteX104" fmla="*/ 79069 w 148061"/>
                  <a:gd name="connsiteY104" fmla="*/ 208942 h 306920"/>
                  <a:gd name="connsiteX105" fmla="*/ 69489 w 148061"/>
                  <a:gd name="connsiteY105" fmla="*/ 208468 h 306920"/>
                  <a:gd name="connsiteX106" fmla="*/ 64885 w 148061"/>
                  <a:gd name="connsiteY106" fmla="*/ 214088 h 306920"/>
                  <a:gd name="connsiteX107" fmla="*/ 72535 w 148061"/>
                  <a:gd name="connsiteY107" fmla="*/ 216796 h 306920"/>
                  <a:gd name="connsiteX108" fmla="*/ 53205 w 148061"/>
                  <a:gd name="connsiteY108" fmla="*/ 249465 h 306920"/>
                  <a:gd name="connsiteX109" fmla="*/ 59163 w 148061"/>
                  <a:gd name="connsiteY109" fmla="*/ 240019 h 306920"/>
                  <a:gd name="connsiteX110" fmla="*/ 62278 w 148061"/>
                  <a:gd name="connsiteY110" fmla="*/ 237548 h 306920"/>
                  <a:gd name="connsiteX111" fmla="*/ 58520 w 148061"/>
                  <a:gd name="connsiteY111" fmla="*/ 235585 h 306920"/>
                  <a:gd name="connsiteX112" fmla="*/ 49109 w 148061"/>
                  <a:gd name="connsiteY112" fmla="*/ 241407 h 306920"/>
                  <a:gd name="connsiteX113" fmla="*/ 53171 w 148061"/>
                  <a:gd name="connsiteY113" fmla="*/ 249498 h 306920"/>
                  <a:gd name="connsiteX114" fmla="*/ 66679 w 148061"/>
                  <a:gd name="connsiteY114" fmla="*/ 90456 h 306920"/>
                  <a:gd name="connsiteX115" fmla="*/ 62819 w 148061"/>
                  <a:gd name="connsiteY115" fmla="*/ 102508 h 306920"/>
                  <a:gd name="connsiteX116" fmla="*/ 67931 w 148061"/>
                  <a:gd name="connsiteY116" fmla="*/ 103692 h 306920"/>
                  <a:gd name="connsiteX117" fmla="*/ 71723 w 148061"/>
                  <a:gd name="connsiteY117" fmla="*/ 99055 h 306920"/>
                  <a:gd name="connsiteX118" fmla="*/ 71012 w 148061"/>
                  <a:gd name="connsiteY118" fmla="*/ 91675 h 306920"/>
                  <a:gd name="connsiteX119" fmla="*/ 66679 w 148061"/>
                  <a:gd name="connsiteY119" fmla="*/ 90456 h 306920"/>
                  <a:gd name="connsiteX120" fmla="*/ 53950 w 148061"/>
                  <a:gd name="connsiteY120" fmla="*/ 169740 h 306920"/>
                  <a:gd name="connsiteX121" fmla="*/ 64444 w 148061"/>
                  <a:gd name="connsiteY121" fmla="*/ 172415 h 306920"/>
                  <a:gd name="connsiteX122" fmla="*/ 69082 w 148061"/>
                  <a:gd name="connsiteY122" fmla="*/ 168352 h 306920"/>
                  <a:gd name="connsiteX123" fmla="*/ 68405 w 148061"/>
                  <a:gd name="connsiteY123" fmla="*/ 165407 h 306920"/>
                  <a:gd name="connsiteX124" fmla="*/ 53950 w 148061"/>
                  <a:gd name="connsiteY124" fmla="*/ 169740 h 306920"/>
                  <a:gd name="connsiteX125" fmla="*/ 66340 w 148061"/>
                  <a:gd name="connsiteY125" fmla="*/ 123734 h 306920"/>
                  <a:gd name="connsiteX126" fmla="*/ 66950 w 148061"/>
                  <a:gd name="connsiteY126" fmla="*/ 125291 h 306920"/>
                  <a:gd name="connsiteX127" fmla="*/ 73043 w 148061"/>
                  <a:gd name="connsiteY127" fmla="*/ 127796 h 306920"/>
                  <a:gd name="connsiteX128" fmla="*/ 74736 w 148061"/>
                  <a:gd name="connsiteY128" fmla="*/ 122413 h 306920"/>
                  <a:gd name="connsiteX129" fmla="*/ 70741 w 148061"/>
                  <a:gd name="connsiteY129" fmla="*/ 119840 h 306920"/>
                  <a:gd name="connsiteX130" fmla="*/ 66340 w 148061"/>
                  <a:gd name="connsiteY130" fmla="*/ 123734 h 306920"/>
                  <a:gd name="connsiteX131" fmla="*/ 77647 w 148061"/>
                  <a:gd name="connsiteY131" fmla="*/ 78776 h 306920"/>
                  <a:gd name="connsiteX132" fmla="*/ 77918 w 148061"/>
                  <a:gd name="connsiteY132" fmla="*/ 90151 h 306920"/>
                  <a:gd name="connsiteX133" fmla="*/ 81439 w 148061"/>
                  <a:gd name="connsiteY133" fmla="*/ 91912 h 306920"/>
                  <a:gd name="connsiteX134" fmla="*/ 83605 w 148061"/>
                  <a:gd name="connsiteY134" fmla="*/ 88560 h 306920"/>
                  <a:gd name="connsiteX135" fmla="*/ 77647 w 148061"/>
                  <a:gd name="connsiteY135" fmla="*/ 78776 h 306920"/>
                  <a:gd name="connsiteX136" fmla="*/ 69319 w 148061"/>
                  <a:gd name="connsiteY136" fmla="*/ 69602 h 306920"/>
                  <a:gd name="connsiteX137" fmla="*/ 63192 w 148061"/>
                  <a:gd name="connsiteY137" fmla="*/ 67605 h 306920"/>
                  <a:gd name="connsiteX138" fmla="*/ 59773 w 148061"/>
                  <a:gd name="connsiteY138" fmla="*/ 70956 h 306920"/>
                  <a:gd name="connsiteX139" fmla="*/ 66577 w 148061"/>
                  <a:gd name="connsiteY139" fmla="*/ 73969 h 306920"/>
                  <a:gd name="connsiteX140" fmla="*/ 69319 w 148061"/>
                  <a:gd name="connsiteY140" fmla="*/ 69602 h 306920"/>
                  <a:gd name="connsiteX141" fmla="*/ 60721 w 148061"/>
                  <a:gd name="connsiteY141" fmla="*/ 189510 h 306920"/>
                  <a:gd name="connsiteX142" fmla="*/ 64072 w 148061"/>
                  <a:gd name="connsiteY142" fmla="*/ 183518 h 306920"/>
                  <a:gd name="connsiteX143" fmla="*/ 60585 w 148061"/>
                  <a:gd name="connsiteY143" fmla="*/ 181555 h 306920"/>
                  <a:gd name="connsiteX144" fmla="*/ 58656 w 148061"/>
                  <a:gd name="connsiteY144" fmla="*/ 183349 h 306920"/>
                  <a:gd name="connsiteX145" fmla="*/ 58825 w 148061"/>
                  <a:gd name="connsiteY145" fmla="*/ 187919 h 306920"/>
                  <a:gd name="connsiteX146" fmla="*/ 60721 w 148061"/>
                  <a:gd name="connsiteY146" fmla="*/ 189510 h 306920"/>
                  <a:gd name="connsiteX147" fmla="*/ 99110 w 148061"/>
                  <a:gd name="connsiteY147" fmla="*/ 228171 h 306920"/>
                  <a:gd name="connsiteX148" fmla="*/ 100024 w 148061"/>
                  <a:gd name="connsiteY148" fmla="*/ 234671 h 306920"/>
                  <a:gd name="connsiteX149" fmla="*/ 106422 w 148061"/>
                  <a:gd name="connsiteY149" fmla="*/ 232132 h 306920"/>
                  <a:gd name="connsiteX150" fmla="*/ 99076 w 148061"/>
                  <a:gd name="connsiteY150" fmla="*/ 228171 h 306920"/>
                  <a:gd name="connsiteX151" fmla="*/ 93457 w 148061"/>
                  <a:gd name="connsiteY151" fmla="*/ 265714 h 306920"/>
                  <a:gd name="connsiteX152" fmla="*/ 79746 w 148061"/>
                  <a:gd name="connsiteY152" fmla="*/ 267237 h 306920"/>
                  <a:gd name="connsiteX153" fmla="*/ 93457 w 148061"/>
                  <a:gd name="connsiteY153" fmla="*/ 265714 h 306920"/>
                  <a:gd name="connsiteX154" fmla="*/ 25547 w 148061"/>
                  <a:gd name="connsiteY154" fmla="*/ 166558 h 306920"/>
                  <a:gd name="connsiteX155" fmla="*/ 32588 w 148061"/>
                  <a:gd name="connsiteY155" fmla="*/ 167167 h 306920"/>
                  <a:gd name="connsiteX156" fmla="*/ 33502 w 148061"/>
                  <a:gd name="connsiteY156" fmla="*/ 164628 h 306920"/>
                  <a:gd name="connsiteX157" fmla="*/ 30456 w 148061"/>
                  <a:gd name="connsiteY157" fmla="*/ 163274 h 306920"/>
                  <a:gd name="connsiteX158" fmla="*/ 25513 w 148061"/>
                  <a:gd name="connsiteY158" fmla="*/ 166592 h 306920"/>
                  <a:gd name="connsiteX159" fmla="*/ 92373 w 148061"/>
                  <a:gd name="connsiteY159" fmla="*/ 209145 h 306920"/>
                  <a:gd name="connsiteX160" fmla="*/ 88683 w 148061"/>
                  <a:gd name="connsiteY160" fmla="*/ 207622 h 306920"/>
                  <a:gd name="connsiteX161" fmla="*/ 87498 w 148061"/>
                  <a:gd name="connsiteY161" fmla="*/ 208536 h 306920"/>
                  <a:gd name="connsiteX162" fmla="*/ 90715 w 148061"/>
                  <a:gd name="connsiteY162" fmla="*/ 211549 h 306920"/>
                  <a:gd name="connsiteX163" fmla="*/ 92339 w 148061"/>
                  <a:gd name="connsiteY163" fmla="*/ 209145 h 306920"/>
                  <a:gd name="connsiteX164" fmla="*/ 86923 w 148061"/>
                  <a:gd name="connsiteY164" fmla="*/ 187005 h 306920"/>
                  <a:gd name="connsiteX165" fmla="*/ 89360 w 148061"/>
                  <a:gd name="connsiteY165" fmla="*/ 183383 h 306920"/>
                  <a:gd name="connsiteX166" fmla="*/ 86043 w 148061"/>
                  <a:gd name="connsiteY166" fmla="*/ 181995 h 306920"/>
                  <a:gd name="connsiteX167" fmla="*/ 84655 w 148061"/>
                  <a:gd name="connsiteY167" fmla="*/ 185685 h 306920"/>
                  <a:gd name="connsiteX168" fmla="*/ 86923 w 148061"/>
                  <a:gd name="connsiteY168" fmla="*/ 187039 h 306920"/>
                  <a:gd name="connsiteX169" fmla="*/ 61296 w 148061"/>
                  <a:gd name="connsiteY169" fmla="*/ 125460 h 306920"/>
                  <a:gd name="connsiteX170" fmla="*/ 59739 w 148061"/>
                  <a:gd name="connsiteY170" fmla="*/ 123767 h 306920"/>
                  <a:gd name="connsiteX171" fmla="*/ 56353 w 148061"/>
                  <a:gd name="connsiteY171" fmla="*/ 125866 h 306920"/>
                  <a:gd name="connsiteX172" fmla="*/ 57166 w 148061"/>
                  <a:gd name="connsiteY172" fmla="*/ 128371 h 306920"/>
                  <a:gd name="connsiteX173" fmla="*/ 61296 w 148061"/>
                  <a:gd name="connsiteY173" fmla="*/ 125460 h 306920"/>
                  <a:gd name="connsiteX174" fmla="*/ 97113 w 148061"/>
                  <a:gd name="connsiteY174" fmla="*/ 270691 h 306920"/>
                  <a:gd name="connsiteX175" fmla="*/ 96097 w 148061"/>
                  <a:gd name="connsiteY175" fmla="*/ 273026 h 306920"/>
                  <a:gd name="connsiteX176" fmla="*/ 97384 w 148061"/>
                  <a:gd name="connsiteY176" fmla="*/ 275328 h 306920"/>
                  <a:gd name="connsiteX177" fmla="*/ 98399 w 148061"/>
                  <a:gd name="connsiteY177" fmla="*/ 272959 h 306920"/>
                  <a:gd name="connsiteX178" fmla="*/ 97113 w 148061"/>
                  <a:gd name="connsiteY178" fmla="*/ 270691 h 306920"/>
                  <a:gd name="connsiteX179" fmla="*/ 28797 w 148061"/>
                  <a:gd name="connsiteY179" fmla="*/ 230541 h 306920"/>
                  <a:gd name="connsiteX180" fmla="*/ 28458 w 148061"/>
                  <a:gd name="connsiteY180" fmla="*/ 233418 h 306920"/>
                  <a:gd name="connsiteX181" fmla="*/ 29609 w 148061"/>
                  <a:gd name="connsiteY181" fmla="*/ 234400 h 306920"/>
                  <a:gd name="connsiteX182" fmla="*/ 30557 w 148061"/>
                  <a:gd name="connsiteY182" fmla="*/ 231895 h 306920"/>
                  <a:gd name="connsiteX183" fmla="*/ 28797 w 148061"/>
                  <a:gd name="connsiteY183" fmla="*/ 230541 h 306920"/>
                  <a:gd name="connsiteX184" fmla="*/ 86618 w 148061"/>
                  <a:gd name="connsiteY184" fmla="*/ 284706 h 306920"/>
                  <a:gd name="connsiteX185" fmla="*/ 85433 w 148061"/>
                  <a:gd name="connsiteY185" fmla="*/ 281997 h 306920"/>
                  <a:gd name="connsiteX186" fmla="*/ 84655 w 148061"/>
                  <a:gd name="connsiteY186" fmla="*/ 283216 h 306920"/>
                  <a:gd name="connsiteX187" fmla="*/ 85670 w 148061"/>
                  <a:gd name="connsiteY187" fmla="*/ 285958 h 306920"/>
                  <a:gd name="connsiteX188" fmla="*/ 86618 w 148061"/>
                  <a:gd name="connsiteY188" fmla="*/ 284740 h 306920"/>
                  <a:gd name="connsiteX189" fmla="*/ 58283 w 148061"/>
                  <a:gd name="connsiteY189" fmla="*/ 201562 h 306920"/>
                  <a:gd name="connsiteX190" fmla="*/ 55812 w 148061"/>
                  <a:gd name="connsiteY190" fmla="*/ 201291 h 306920"/>
                  <a:gd name="connsiteX191" fmla="*/ 54830 w 148061"/>
                  <a:gd name="connsiteY191" fmla="*/ 202172 h 306920"/>
                  <a:gd name="connsiteX192" fmla="*/ 58317 w 148061"/>
                  <a:gd name="connsiteY192" fmla="*/ 202510 h 306920"/>
                  <a:gd name="connsiteX193" fmla="*/ 58317 w 148061"/>
                  <a:gd name="connsiteY193" fmla="*/ 201562 h 306920"/>
                  <a:gd name="connsiteX194" fmla="*/ 71181 w 148061"/>
                  <a:gd name="connsiteY194" fmla="*/ 57821 h 306920"/>
                  <a:gd name="connsiteX195" fmla="*/ 70199 w 148061"/>
                  <a:gd name="connsiteY195" fmla="*/ 56636 h 306920"/>
                  <a:gd name="connsiteX196" fmla="*/ 69353 w 148061"/>
                  <a:gd name="connsiteY196" fmla="*/ 59379 h 306920"/>
                  <a:gd name="connsiteX197" fmla="*/ 70369 w 148061"/>
                  <a:gd name="connsiteY197" fmla="*/ 60462 h 306920"/>
                  <a:gd name="connsiteX198" fmla="*/ 71215 w 148061"/>
                  <a:gd name="connsiteY198" fmla="*/ 57821 h 306920"/>
                  <a:gd name="connsiteX199" fmla="*/ 22602 w 148061"/>
                  <a:gd name="connsiteY199" fmla="*/ 217304 h 306920"/>
                  <a:gd name="connsiteX200" fmla="*/ 21552 w 148061"/>
                  <a:gd name="connsiteY200" fmla="*/ 214934 h 306920"/>
                  <a:gd name="connsiteX201" fmla="*/ 20706 w 148061"/>
                  <a:gd name="connsiteY201" fmla="*/ 215611 h 306920"/>
                  <a:gd name="connsiteX202" fmla="*/ 21891 w 148061"/>
                  <a:gd name="connsiteY202" fmla="*/ 218455 h 306920"/>
                  <a:gd name="connsiteX203" fmla="*/ 22602 w 148061"/>
                  <a:gd name="connsiteY203" fmla="*/ 217304 h 30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48061" h="306920">
                    <a:moveTo>
                      <a:pt x="16034" y="179084"/>
                    </a:moveTo>
                    <a:cubicBezTo>
                      <a:pt x="12040" y="175157"/>
                      <a:pt x="9738" y="173735"/>
                      <a:pt x="4219" y="171941"/>
                    </a:cubicBezTo>
                    <a:cubicBezTo>
                      <a:pt x="-825" y="161785"/>
                      <a:pt x="3136" y="151730"/>
                      <a:pt x="5607" y="141744"/>
                    </a:cubicBezTo>
                    <a:cubicBezTo>
                      <a:pt x="6149" y="139543"/>
                      <a:pt x="8654" y="137850"/>
                      <a:pt x="10279" y="135887"/>
                    </a:cubicBezTo>
                    <a:cubicBezTo>
                      <a:pt x="12615" y="138731"/>
                      <a:pt x="14545" y="141066"/>
                      <a:pt x="17185" y="144316"/>
                    </a:cubicBezTo>
                    <a:cubicBezTo>
                      <a:pt x="20063" y="139611"/>
                      <a:pt x="18235" y="133923"/>
                      <a:pt x="23482" y="131452"/>
                    </a:cubicBezTo>
                    <a:cubicBezTo>
                      <a:pt x="20300" y="129184"/>
                      <a:pt x="17388" y="127119"/>
                      <a:pt x="15053" y="125460"/>
                    </a:cubicBezTo>
                    <a:cubicBezTo>
                      <a:pt x="12040" y="117877"/>
                      <a:pt x="18133" y="114390"/>
                      <a:pt x="20604" y="109481"/>
                    </a:cubicBezTo>
                    <a:cubicBezTo>
                      <a:pt x="24734" y="110734"/>
                      <a:pt x="27680" y="108533"/>
                      <a:pt x="30354" y="105961"/>
                    </a:cubicBezTo>
                    <a:cubicBezTo>
                      <a:pt x="30930" y="105419"/>
                      <a:pt x="30760" y="104065"/>
                      <a:pt x="30930" y="103117"/>
                    </a:cubicBezTo>
                    <a:cubicBezTo>
                      <a:pt x="30049" y="102982"/>
                      <a:pt x="29203" y="102745"/>
                      <a:pt x="28323" y="102711"/>
                    </a:cubicBezTo>
                    <a:cubicBezTo>
                      <a:pt x="25479" y="102609"/>
                      <a:pt x="23990" y="101153"/>
                      <a:pt x="25242" y="99630"/>
                    </a:cubicBezTo>
                    <a:cubicBezTo>
                      <a:pt x="26833" y="97633"/>
                      <a:pt x="28628" y="95737"/>
                      <a:pt x="30659" y="94214"/>
                    </a:cubicBezTo>
                    <a:cubicBezTo>
                      <a:pt x="31810" y="93367"/>
                      <a:pt x="33604" y="93333"/>
                      <a:pt x="35026" y="92961"/>
                    </a:cubicBezTo>
                    <a:cubicBezTo>
                      <a:pt x="35026" y="90456"/>
                      <a:pt x="29576" y="91133"/>
                      <a:pt x="32081" y="87612"/>
                    </a:cubicBezTo>
                    <a:cubicBezTo>
                      <a:pt x="34247" y="84599"/>
                      <a:pt x="36448" y="83990"/>
                      <a:pt x="38580" y="85818"/>
                    </a:cubicBezTo>
                    <a:cubicBezTo>
                      <a:pt x="40104" y="87138"/>
                      <a:pt x="40916" y="89339"/>
                      <a:pt x="43658" y="88932"/>
                    </a:cubicBezTo>
                    <a:cubicBezTo>
                      <a:pt x="44810" y="85818"/>
                      <a:pt x="42406" y="83313"/>
                      <a:pt x="42034" y="80469"/>
                    </a:cubicBezTo>
                    <a:cubicBezTo>
                      <a:pt x="46976" y="80435"/>
                      <a:pt x="49346" y="77389"/>
                      <a:pt x="50395" y="73055"/>
                    </a:cubicBezTo>
                    <a:cubicBezTo>
                      <a:pt x="50565" y="72412"/>
                      <a:pt x="49820" y="71092"/>
                      <a:pt x="49177" y="70787"/>
                    </a:cubicBezTo>
                    <a:cubicBezTo>
                      <a:pt x="48364" y="70415"/>
                      <a:pt x="46570" y="70415"/>
                      <a:pt x="46333" y="70855"/>
                    </a:cubicBezTo>
                    <a:cubicBezTo>
                      <a:pt x="44708" y="73935"/>
                      <a:pt x="43354" y="77152"/>
                      <a:pt x="41898" y="80334"/>
                    </a:cubicBezTo>
                    <a:cubicBezTo>
                      <a:pt x="40341" y="80164"/>
                      <a:pt x="38784" y="79995"/>
                      <a:pt x="36989" y="79792"/>
                    </a:cubicBezTo>
                    <a:cubicBezTo>
                      <a:pt x="36414" y="72040"/>
                      <a:pt x="40409" y="66285"/>
                      <a:pt x="45182" y="60800"/>
                    </a:cubicBezTo>
                    <a:cubicBezTo>
                      <a:pt x="48026" y="57517"/>
                      <a:pt x="54322" y="56603"/>
                      <a:pt x="52596" y="49967"/>
                    </a:cubicBezTo>
                    <a:cubicBezTo>
                      <a:pt x="52393" y="49223"/>
                      <a:pt x="54661" y="47868"/>
                      <a:pt x="55778" y="46751"/>
                    </a:cubicBezTo>
                    <a:cubicBezTo>
                      <a:pt x="58385" y="44111"/>
                      <a:pt x="61161" y="41639"/>
                      <a:pt x="63530" y="38796"/>
                    </a:cubicBezTo>
                    <a:cubicBezTo>
                      <a:pt x="65832" y="36020"/>
                      <a:pt x="67187" y="32262"/>
                      <a:pt x="69861" y="29994"/>
                    </a:cubicBezTo>
                    <a:cubicBezTo>
                      <a:pt x="75853" y="24916"/>
                      <a:pt x="82116" y="20075"/>
                      <a:pt x="88751" y="15877"/>
                    </a:cubicBezTo>
                    <a:cubicBezTo>
                      <a:pt x="97147" y="10528"/>
                      <a:pt x="106016" y="5857"/>
                      <a:pt x="114716" y="1049"/>
                    </a:cubicBezTo>
                    <a:cubicBezTo>
                      <a:pt x="115935" y="372"/>
                      <a:pt x="117594" y="474"/>
                      <a:pt x="120235" y="0"/>
                    </a:cubicBezTo>
                    <a:cubicBezTo>
                      <a:pt x="118779" y="3656"/>
                      <a:pt x="117831" y="6466"/>
                      <a:pt x="116578" y="9140"/>
                    </a:cubicBezTo>
                    <a:cubicBezTo>
                      <a:pt x="115224" y="11984"/>
                      <a:pt x="113396" y="14625"/>
                      <a:pt x="112076" y="17502"/>
                    </a:cubicBezTo>
                    <a:cubicBezTo>
                      <a:pt x="109876" y="22275"/>
                      <a:pt x="108657" y="27760"/>
                      <a:pt x="105576" y="31856"/>
                    </a:cubicBezTo>
                    <a:cubicBezTo>
                      <a:pt x="102631" y="35817"/>
                      <a:pt x="97858" y="38457"/>
                      <a:pt x="93761" y="41809"/>
                    </a:cubicBezTo>
                    <a:cubicBezTo>
                      <a:pt x="95962" y="43027"/>
                      <a:pt x="97756" y="44009"/>
                      <a:pt x="99753" y="45160"/>
                    </a:cubicBezTo>
                    <a:cubicBezTo>
                      <a:pt x="97214" y="56636"/>
                      <a:pt x="94574" y="67876"/>
                      <a:pt x="92339" y="79183"/>
                    </a:cubicBezTo>
                    <a:cubicBezTo>
                      <a:pt x="90715" y="87409"/>
                      <a:pt x="89631" y="95771"/>
                      <a:pt x="88379" y="104065"/>
                    </a:cubicBezTo>
                    <a:cubicBezTo>
                      <a:pt x="88209" y="105080"/>
                      <a:pt x="88514" y="106164"/>
                      <a:pt x="88514" y="107247"/>
                    </a:cubicBezTo>
                    <a:cubicBezTo>
                      <a:pt x="88480" y="113104"/>
                      <a:pt x="82996" y="118114"/>
                      <a:pt x="84993" y="123971"/>
                    </a:cubicBezTo>
                    <a:cubicBezTo>
                      <a:pt x="86720" y="129015"/>
                      <a:pt x="88311" y="133923"/>
                      <a:pt x="88514" y="139238"/>
                    </a:cubicBezTo>
                    <a:cubicBezTo>
                      <a:pt x="88616" y="142353"/>
                      <a:pt x="88751" y="145434"/>
                      <a:pt x="88886" y="148785"/>
                    </a:cubicBezTo>
                    <a:cubicBezTo>
                      <a:pt x="86618" y="148616"/>
                      <a:pt x="85061" y="148379"/>
                      <a:pt x="83504" y="148446"/>
                    </a:cubicBezTo>
                    <a:cubicBezTo>
                      <a:pt x="82657" y="148480"/>
                      <a:pt x="81405" y="148887"/>
                      <a:pt x="81066" y="149496"/>
                    </a:cubicBezTo>
                    <a:cubicBezTo>
                      <a:pt x="80660" y="150275"/>
                      <a:pt x="80660" y="151832"/>
                      <a:pt x="81168" y="152373"/>
                    </a:cubicBezTo>
                    <a:cubicBezTo>
                      <a:pt x="84045" y="155285"/>
                      <a:pt x="87160" y="157993"/>
                      <a:pt x="89970" y="160600"/>
                    </a:cubicBezTo>
                    <a:cubicBezTo>
                      <a:pt x="91866" y="167133"/>
                      <a:pt x="94201" y="173566"/>
                      <a:pt x="95454" y="180167"/>
                    </a:cubicBezTo>
                    <a:cubicBezTo>
                      <a:pt x="96639" y="186396"/>
                      <a:pt x="97045" y="192693"/>
                      <a:pt x="100160" y="198482"/>
                    </a:cubicBezTo>
                    <a:cubicBezTo>
                      <a:pt x="101886" y="201698"/>
                      <a:pt x="100837" y="203763"/>
                      <a:pt x="97316" y="207791"/>
                    </a:cubicBezTo>
                    <a:cubicBezTo>
                      <a:pt x="99279" y="208333"/>
                      <a:pt x="101277" y="208908"/>
                      <a:pt x="103206" y="209450"/>
                    </a:cubicBezTo>
                    <a:cubicBezTo>
                      <a:pt x="105576" y="212395"/>
                      <a:pt x="101717" y="216695"/>
                      <a:pt x="105712" y="219437"/>
                    </a:cubicBezTo>
                    <a:cubicBezTo>
                      <a:pt x="110383" y="222619"/>
                      <a:pt x="110823" y="228543"/>
                      <a:pt x="113295" y="233113"/>
                    </a:cubicBezTo>
                    <a:cubicBezTo>
                      <a:pt x="114750" y="235754"/>
                      <a:pt x="115698" y="239342"/>
                      <a:pt x="109808" y="238530"/>
                    </a:cubicBezTo>
                    <a:cubicBezTo>
                      <a:pt x="108454" y="238361"/>
                      <a:pt x="108589" y="244082"/>
                      <a:pt x="110620" y="245165"/>
                    </a:cubicBezTo>
                    <a:cubicBezTo>
                      <a:pt x="111941" y="245876"/>
                      <a:pt x="113532" y="246553"/>
                      <a:pt x="114953" y="246452"/>
                    </a:cubicBezTo>
                    <a:cubicBezTo>
                      <a:pt x="117966" y="246282"/>
                      <a:pt x="119998" y="247433"/>
                      <a:pt x="121419" y="249972"/>
                    </a:cubicBezTo>
                    <a:cubicBezTo>
                      <a:pt x="123518" y="253662"/>
                      <a:pt x="125516" y="257386"/>
                      <a:pt x="127750" y="260975"/>
                    </a:cubicBezTo>
                    <a:cubicBezTo>
                      <a:pt x="134351" y="271605"/>
                      <a:pt x="141020" y="282201"/>
                      <a:pt x="148062" y="293474"/>
                    </a:cubicBezTo>
                    <a:cubicBezTo>
                      <a:pt x="143966" y="293948"/>
                      <a:pt x="140343" y="294455"/>
                      <a:pt x="136721" y="294794"/>
                    </a:cubicBezTo>
                    <a:cubicBezTo>
                      <a:pt x="122029" y="296250"/>
                      <a:pt x="107675" y="299026"/>
                      <a:pt x="93761" y="304273"/>
                    </a:cubicBezTo>
                    <a:cubicBezTo>
                      <a:pt x="88920" y="306101"/>
                      <a:pt x="83470" y="306473"/>
                      <a:pt x="78223" y="306913"/>
                    </a:cubicBezTo>
                    <a:cubicBezTo>
                      <a:pt x="76530" y="307049"/>
                      <a:pt x="74668" y="305221"/>
                      <a:pt x="72908" y="304307"/>
                    </a:cubicBezTo>
                    <a:cubicBezTo>
                      <a:pt x="75819" y="301328"/>
                      <a:pt x="75954" y="300278"/>
                      <a:pt x="73686" y="298924"/>
                    </a:cubicBezTo>
                    <a:cubicBezTo>
                      <a:pt x="73280" y="298687"/>
                      <a:pt x="72468" y="298586"/>
                      <a:pt x="72231" y="298789"/>
                    </a:cubicBezTo>
                    <a:cubicBezTo>
                      <a:pt x="71723" y="299296"/>
                      <a:pt x="71046" y="300244"/>
                      <a:pt x="71215" y="300718"/>
                    </a:cubicBezTo>
                    <a:cubicBezTo>
                      <a:pt x="71723" y="302106"/>
                      <a:pt x="72637" y="303359"/>
                      <a:pt x="73382" y="304645"/>
                    </a:cubicBezTo>
                    <a:cubicBezTo>
                      <a:pt x="65595" y="303562"/>
                      <a:pt x="59400" y="298856"/>
                      <a:pt x="54932" y="293338"/>
                    </a:cubicBezTo>
                    <a:cubicBezTo>
                      <a:pt x="51309" y="288836"/>
                      <a:pt x="46841" y="285180"/>
                      <a:pt x="43455" y="280542"/>
                    </a:cubicBezTo>
                    <a:cubicBezTo>
                      <a:pt x="39427" y="275024"/>
                      <a:pt x="35500" y="269438"/>
                      <a:pt x="31573" y="263852"/>
                    </a:cubicBezTo>
                    <a:cubicBezTo>
                      <a:pt x="29779" y="261279"/>
                      <a:pt x="28323" y="258402"/>
                      <a:pt x="26258" y="256100"/>
                    </a:cubicBezTo>
                    <a:cubicBezTo>
                      <a:pt x="19487" y="248584"/>
                      <a:pt x="14511" y="240392"/>
                      <a:pt x="11024" y="230676"/>
                    </a:cubicBezTo>
                    <a:cubicBezTo>
                      <a:pt x="8248" y="222890"/>
                      <a:pt x="4795" y="215239"/>
                      <a:pt x="1917" y="207351"/>
                    </a:cubicBezTo>
                    <a:cubicBezTo>
                      <a:pt x="-655" y="200276"/>
                      <a:pt x="-689" y="194148"/>
                      <a:pt x="2121" y="187581"/>
                    </a:cubicBezTo>
                    <a:cubicBezTo>
                      <a:pt x="7165" y="188156"/>
                      <a:pt x="11193" y="186836"/>
                      <a:pt x="13529" y="181927"/>
                    </a:cubicBezTo>
                    <a:cubicBezTo>
                      <a:pt x="14139" y="180641"/>
                      <a:pt x="15425" y="179659"/>
                      <a:pt x="16407" y="178542"/>
                    </a:cubicBezTo>
                    <a:cubicBezTo>
                      <a:pt x="16678" y="179998"/>
                      <a:pt x="16542" y="181792"/>
                      <a:pt x="17355" y="182841"/>
                    </a:cubicBezTo>
                    <a:cubicBezTo>
                      <a:pt x="18032" y="183722"/>
                      <a:pt x="19826" y="183789"/>
                      <a:pt x="21180" y="184094"/>
                    </a:cubicBezTo>
                    <a:cubicBezTo>
                      <a:pt x="21417" y="184128"/>
                      <a:pt x="22162" y="183281"/>
                      <a:pt x="22094" y="183044"/>
                    </a:cubicBezTo>
                    <a:cubicBezTo>
                      <a:pt x="21654" y="181792"/>
                      <a:pt x="21315" y="180065"/>
                      <a:pt x="20368" y="179524"/>
                    </a:cubicBezTo>
                    <a:cubicBezTo>
                      <a:pt x="19217" y="178847"/>
                      <a:pt x="17456" y="179185"/>
                      <a:pt x="15967" y="179084"/>
                    </a:cubicBezTo>
                    <a:close/>
                    <a:moveTo>
                      <a:pt x="22669" y="206065"/>
                    </a:moveTo>
                    <a:cubicBezTo>
                      <a:pt x="24328" y="207114"/>
                      <a:pt x="25547" y="208401"/>
                      <a:pt x="26969" y="208705"/>
                    </a:cubicBezTo>
                    <a:cubicBezTo>
                      <a:pt x="31505" y="209619"/>
                      <a:pt x="32419" y="212801"/>
                      <a:pt x="32825" y="216695"/>
                    </a:cubicBezTo>
                    <a:cubicBezTo>
                      <a:pt x="32961" y="218083"/>
                      <a:pt x="34112" y="219403"/>
                      <a:pt x="34755" y="220655"/>
                    </a:cubicBezTo>
                    <a:cubicBezTo>
                      <a:pt x="41526" y="220012"/>
                      <a:pt x="48026" y="219369"/>
                      <a:pt x="53781" y="215002"/>
                    </a:cubicBezTo>
                    <a:cubicBezTo>
                      <a:pt x="51546" y="212768"/>
                      <a:pt x="49312" y="210601"/>
                      <a:pt x="47518" y="208807"/>
                    </a:cubicBezTo>
                    <a:cubicBezTo>
                      <a:pt x="44336" y="208434"/>
                      <a:pt x="42981" y="212598"/>
                      <a:pt x="39765" y="210229"/>
                    </a:cubicBezTo>
                    <a:cubicBezTo>
                      <a:pt x="40713" y="205929"/>
                      <a:pt x="41695" y="201528"/>
                      <a:pt x="42677" y="197161"/>
                    </a:cubicBezTo>
                    <a:cubicBezTo>
                      <a:pt x="40883" y="195773"/>
                      <a:pt x="38851" y="194351"/>
                      <a:pt x="37023" y="192726"/>
                    </a:cubicBezTo>
                    <a:cubicBezTo>
                      <a:pt x="33909" y="190018"/>
                      <a:pt x="31810" y="190052"/>
                      <a:pt x="29812" y="193336"/>
                    </a:cubicBezTo>
                    <a:cubicBezTo>
                      <a:pt x="27409" y="197297"/>
                      <a:pt x="25276" y="201393"/>
                      <a:pt x="22703" y="206065"/>
                    </a:cubicBezTo>
                    <a:close/>
                    <a:moveTo>
                      <a:pt x="67153" y="253696"/>
                    </a:moveTo>
                    <a:cubicBezTo>
                      <a:pt x="61702" y="257014"/>
                      <a:pt x="56421" y="260230"/>
                      <a:pt x="51140" y="263480"/>
                    </a:cubicBezTo>
                    <a:cubicBezTo>
                      <a:pt x="50226" y="264055"/>
                      <a:pt x="50328" y="267001"/>
                      <a:pt x="51242" y="267678"/>
                    </a:cubicBezTo>
                    <a:cubicBezTo>
                      <a:pt x="52494" y="268625"/>
                      <a:pt x="53713" y="269641"/>
                      <a:pt x="55067" y="270420"/>
                    </a:cubicBezTo>
                    <a:cubicBezTo>
                      <a:pt x="63023" y="274922"/>
                      <a:pt x="63056" y="274990"/>
                      <a:pt x="62684" y="285044"/>
                    </a:cubicBezTo>
                    <a:cubicBezTo>
                      <a:pt x="66408" y="282234"/>
                      <a:pt x="71791" y="282471"/>
                      <a:pt x="73145" y="277258"/>
                    </a:cubicBezTo>
                    <a:cubicBezTo>
                      <a:pt x="72264" y="274888"/>
                      <a:pt x="66916" y="275904"/>
                      <a:pt x="69353" y="271909"/>
                    </a:cubicBezTo>
                    <a:cubicBezTo>
                      <a:pt x="71858" y="267779"/>
                      <a:pt x="67017" y="264563"/>
                      <a:pt x="67931" y="260772"/>
                    </a:cubicBezTo>
                    <a:cubicBezTo>
                      <a:pt x="69048" y="260670"/>
                      <a:pt x="69556" y="260568"/>
                      <a:pt x="70098" y="260568"/>
                    </a:cubicBezTo>
                    <a:cubicBezTo>
                      <a:pt x="72501" y="260535"/>
                      <a:pt x="74871" y="263412"/>
                      <a:pt x="77309" y="260738"/>
                    </a:cubicBezTo>
                    <a:cubicBezTo>
                      <a:pt x="78392" y="259553"/>
                      <a:pt x="75921" y="257285"/>
                      <a:pt x="71384" y="255389"/>
                    </a:cubicBezTo>
                    <a:cubicBezTo>
                      <a:pt x="69962" y="254779"/>
                      <a:pt x="68473" y="254238"/>
                      <a:pt x="67119" y="253696"/>
                    </a:cubicBezTo>
                    <a:close/>
                    <a:moveTo>
                      <a:pt x="72569" y="216830"/>
                    </a:moveTo>
                    <a:cubicBezTo>
                      <a:pt x="75481" y="214799"/>
                      <a:pt x="78358" y="212768"/>
                      <a:pt x="79069" y="208942"/>
                    </a:cubicBezTo>
                    <a:cubicBezTo>
                      <a:pt x="72705" y="205354"/>
                      <a:pt x="72637" y="205320"/>
                      <a:pt x="69489" y="208468"/>
                    </a:cubicBezTo>
                    <a:cubicBezTo>
                      <a:pt x="68033" y="209924"/>
                      <a:pt x="66848" y="211684"/>
                      <a:pt x="64885" y="214088"/>
                    </a:cubicBezTo>
                    <a:cubicBezTo>
                      <a:pt x="67897" y="215171"/>
                      <a:pt x="70199" y="215984"/>
                      <a:pt x="72535" y="216796"/>
                    </a:cubicBezTo>
                    <a:close/>
                    <a:moveTo>
                      <a:pt x="53205" y="249465"/>
                    </a:moveTo>
                    <a:cubicBezTo>
                      <a:pt x="55473" y="245775"/>
                      <a:pt x="57031" y="242660"/>
                      <a:pt x="59163" y="240019"/>
                    </a:cubicBezTo>
                    <a:cubicBezTo>
                      <a:pt x="59908" y="239105"/>
                      <a:pt x="63937" y="241611"/>
                      <a:pt x="62278" y="237548"/>
                    </a:cubicBezTo>
                    <a:cubicBezTo>
                      <a:pt x="61872" y="236533"/>
                      <a:pt x="59840" y="235686"/>
                      <a:pt x="58520" y="235585"/>
                    </a:cubicBezTo>
                    <a:cubicBezTo>
                      <a:pt x="53950" y="235178"/>
                      <a:pt x="50802" y="237345"/>
                      <a:pt x="49109" y="241407"/>
                    </a:cubicBezTo>
                    <a:cubicBezTo>
                      <a:pt x="50395" y="244014"/>
                      <a:pt x="51546" y="246248"/>
                      <a:pt x="53171" y="249498"/>
                    </a:cubicBezTo>
                    <a:close/>
                    <a:moveTo>
                      <a:pt x="66679" y="90456"/>
                    </a:moveTo>
                    <a:cubicBezTo>
                      <a:pt x="65358" y="94586"/>
                      <a:pt x="64140" y="98411"/>
                      <a:pt x="62819" y="102508"/>
                    </a:cubicBezTo>
                    <a:cubicBezTo>
                      <a:pt x="65020" y="103049"/>
                      <a:pt x="66509" y="103726"/>
                      <a:pt x="67931" y="103692"/>
                    </a:cubicBezTo>
                    <a:cubicBezTo>
                      <a:pt x="71554" y="103591"/>
                      <a:pt x="73043" y="102101"/>
                      <a:pt x="71723" y="99055"/>
                    </a:cubicBezTo>
                    <a:cubicBezTo>
                      <a:pt x="70606" y="96448"/>
                      <a:pt x="70809" y="94214"/>
                      <a:pt x="71012" y="91675"/>
                    </a:cubicBezTo>
                    <a:cubicBezTo>
                      <a:pt x="71012" y="91438"/>
                      <a:pt x="68507" y="90964"/>
                      <a:pt x="66679" y="90456"/>
                    </a:cubicBezTo>
                    <a:close/>
                    <a:moveTo>
                      <a:pt x="53950" y="169740"/>
                    </a:moveTo>
                    <a:cubicBezTo>
                      <a:pt x="60788" y="175021"/>
                      <a:pt x="60822" y="175089"/>
                      <a:pt x="64444" y="172415"/>
                    </a:cubicBezTo>
                    <a:cubicBezTo>
                      <a:pt x="66103" y="171196"/>
                      <a:pt x="67728" y="169876"/>
                      <a:pt x="69082" y="168352"/>
                    </a:cubicBezTo>
                    <a:cubicBezTo>
                      <a:pt x="69455" y="167912"/>
                      <a:pt x="68710" y="166524"/>
                      <a:pt x="68405" y="165407"/>
                    </a:cubicBezTo>
                    <a:cubicBezTo>
                      <a:pt x="64072" y="166727"/>
                      <a:pt x="59739" y="168014"/>
                      <a:pt x="53950" y="169740"/>
                    </a:cubicBezTo>
                    <a:close/>
                    <a:moveTo>
                      <a:pt x="66340" y="123734"/>
                    </a:moveTo>
                    <a:cubicBezTo>
                      <a:pt x="66645" y="124478"/>
                      <a:pt x="66679" y="124986"/>
                      <a:pt x="66950" y="125291"/>
                    </a:cubicBezTo>
                    <a:cubicBezTo>
                      <a:pt x="68608" y="127051"/>
                      <a:pt x="70301" y="129827"/>
                      <a:pt x="73043" y="127796"/>
                    </a:cubicBezTo>
                    <a:cubicBezTo>
                      <a:pt x="74296" y="126882"/>
                      <a:pt x="74600" y="124275"/>
                      <a:pt x="74736" y="122413"/>
                    </a:cubicBezTo>
                    <a:cubicBezTo>
                      <a:pt x="74905" y="120145"/>
                      <a:pt x="72501" y="118656"/>
                      <a:pt x="70741" y="119840"/>
                    </a:cubicBezTo>
                    <a:cubicBezTo>
                      <a:pt x="69082" y="120958"/>
                      <a:pt x="67728" y="122481"/>
                      <a:pt x="66340" y="123734"/>
                    </a:cubicBezTo>
                    <a:close/>
                    <a:moveTo>
                      <a:pt x="77647" y="78776"/>
                    </a:moveTo>
                    <a:cubicBezTo>
                      <a:pt x="77715" y="84058"/>
                      <a:pt x="77512" y="87138"/>
                      <a:pt x="77918" y="90151"/>
                    </a:cubicBezTo>
                    <a:cubicBezTo>
                      <a:pt x="78121" y="91607"/>
                      <a:pt x="79814" y="92927"/>
                      <a:pt x="81439" y="91912"/>
                    </a:cubicBezTo>
                    <a:cubicBezTo>
                      <a:pt x="82522" y="91234"/>
                      <a:pt x="83910" y="89271"/>
                      <a:pt x="83605" y="88560"/>
                    </a:cubicBezTo>
                    <a:cubicBezTo>
                      <a:pt x="82353" y="85784"/>
                      <a:pt x="80491" y="83313"/>
                      <a:pt x="77647" y="78776"/>
                    </a:cubicBezTo>
                    <a:close/>
                    <a:moveTo>
                      <a:pt x="69319" y="69602"/>
                    </a:moveTo>
                    <a:cubicBezTo>
                      <a:pt x="67085" y="68857"/>
                      <a:pt x="65155" y="68180"/>
                      <a:pt x="63192" y="67605"/>
                    </a:cubicBezTo>
                    <a:cubicBezTo>
                      <a:pt x="61093" y="66996"/>
                      <a:pt x="59434" y="68722"/>
                      <a:pt x="59773" y="70956"/>
                    </a:cubicBezTo>
                    <a:cubicBezTo>
                      <a:pt x="60314" y="74714"/>
                      <a:pt x="63734" y="76339"/>
                      <a:pt x="66577" y="73969"/>
                    </a:cubicBezTo>
                    <a:cubicBezTo>
                      <a:pt x="67694" y="73021"/>
                      <a:pt x="68236" y="71363"/>
                      <a:pt x="69319" y="69602"/>
                    </a:cubicBezTo>
                    <a:close/>
                    <a:moveTo>
                      <a:pt x="60721" y="189510"/>
                    </a:moveTo>
                    <a:cubicBezTo>
                      <a:pt x="62921" y="188969"/>
                      <a:pt x="65088" y="185448"/>
                      <a:pt x="64072" y="183518"/>
                    </a:cubicBezTo>
                    <a:cubicBezTo>
                      <a:pt x="63530" y="182503"/>
                      <a:pt x="61872" y="181860"/>
                      <a:pt x="60585" y="181555"/>
                    </a:cubicBezTo>
                    <a:cubicBezTo>
                      <a:pt x="60077" y="181420"/>
                      <a:pt x="58791" y="182638"/>
                      <a:pt x="58656" y="183349"/>
                    </a:cubicBezTo>
                    <a:cubicBezTo>
                      <a:pt x="58385" y="184839"/>
                      <a:pt x="58486" y="186464"/>
                      <a:pt x="58825" y="187919"/>
                    </a:cubicBezTo>
                    <a:cubicBezTo>
                      <a:pt x="58960" y="188563"/>
                      <a:pt x="60077" y="189003"/>
                      <a:pt x="60721" y="189510"/>
                    </a:cubicBezTo>
                    <a:close/>
                    <a:moveTo>
                      <a:pt x="99110" y="228171"/>
                    </a:moveTo>
                    <a:cubicBezTo>
                      <a:pt x="95352" y="234468"/>
                      <a:pt x="95420" y="234603"/>
                      <a:pt x="100024" y="234671"/>
                    </a:cubicBezTo>
                    <a:cubicBezTo>
                      <a:pt x="102326" y="234705"/>
                      <a:pt x="104967" y="235382"/>
                      <a:pt x="106422" y="232132"/>
                    </a:cubicBezTo>
                    <a:cubicBezTo>
                      <a:pt x="104188" y="230913"/>
                      <a:pt x="101988" y="229728"/>
                      <a:pt x="99076" y="228171"/>
                    </a:cubicBezTo>
                    <a:close/>
                    <a:moveTo>
                      <a:pt x="93457" y="265714"/>
                    </a:moveTo>
                    <a:cubicBezTo>
                      <a:pt x="89293" y="265917"/>
                      <a:pt x="84350" y="263006"/>
                      <a:pt x="79746" y="267237"/>
                    </a:cubicBezTo>
                    <a:cubicBezTo>
                      <a:pt x="84926" y="270115"/>
                      <a:pt x="89022" y="266865"/>
                      <a:pt x="93457" y="265714"/>
                    </a:cubicBezTo>
                    <a:close/>
                    <a:moveTo>
                      <a:pt x="25547" y="166558"/>
                    </a:moveTo>
                    <a:cubicBezTo>
                      <a:pt x="28052" y="168691"/>
                      <a:pt x="30388" y="168995"/>
                      <a:pt x="32588" y="167167"/>
                    </a:cubicBezTo>
                    <a:cubicBezTo>
                      <a:pt x="33198" y="166660"/>
                      <a:pt x="33604" y="165441"/>
                      <a:pt x="33502" y="164628"/>
                    </a:cubicBezTo>
                    <a:cubicBezTo>
                      <a:pt x="33266" y="162868"/>
                      <a:pt x="32013" y="162326"/>
                      <a:pt x="30456" y="163274"/>
                    </a:cubicBezTo>
                    <a:cubicBezTo>
                      <a:pt x="28797" y="164290"/>
                      <a:pt x="27206" y="165441"/>
                      <a:pt x="25513" y="166592"/>
                    </a:cubicBezTo>
                    <a:close/>
                    <a:moveTo>
                      <a:pt x="92373" y="209145"/>
                    </a:moveTo>
                    <a:cubicBezTo>
                      <a:pt x="91087" y="208570"/>
                      <a:pt x="89902" y="207994"/>
                      <a:pt x="88683" y="207622"/>
                    </a:cubicBezTo>
                    <a:cubicBezTo>
                      <a:pt x="88412" y="207554"/>
                      <a:pt x="87905" y="208197"/>
                      <a:pt x="87498" y="208536"/>
                    </a:cubicBezTo>
                    <a:cubicBezTo>
                      <a:pt x="88582" y="209552"/>
                      <a:pt x="89631" y="210533"/>
                      <a:pt x="90715" y="211549"/>
                    </a:cubicBezTo>
                    <a:cubicBezTo>
                      <a:pt x="91155" y="210906"/>
                      <a:pt x="91561" y="210296"/>
                      <a:pt x="92339" y="209145"/>
                    </a:cubicBezTo>
                    <a:close/>
                    <a:moveTo>
                      <a:pt x="86923" y="187005"/>
                    </a:moveTo>
                    <a:cubicBezTo>
                      <a:pt x="87769" y="185753"/>
                      <a:pt x="88582" y="184568"/>
                      <a:pt x="89360" y="183383"/>
                    </a:cubicBezTo>
                    <a:cubicBezTo>
                      <a:pt x="88243" y="182909"/>
                      <a:pt x="87160" y="182435"/>
                      <a:pt x="86043" y="181995"/>
                    </a:cubicBezTo>
                    <a:cubicBezTo>
                      <a:pt x="85535" y="183214"/>
                      <a:pt x="84926" y="184399"/>
                      <a:pt x="84655" y="185685"/>
                    </a:cubicBezTo>
                    <a:cubicBezTo>
                      <a:pt x="84587" y="185922"/>
                      <a:pt x="85907" y="186464"/>
                      <a:pt x="86923" y="187039"/>
                    </a:cubicBezTo>
                    <a:close/>
                    <a:moveTo>
                      <a:pt x="61296" y="125460"/>
                    </a:moveTo>
                    <a:cubicBezTo>
                      <a:pt x="60788" y="124885"/>
                      <a:pt x="60010" y="123666"/>
                      <a:pt x="59739" y="123767"/>
                    </a:cubicBezTo>
                    <a:cubicBezTo>
                      <a:pt x="58520" y="124241"/>
                      <a:pt x="57234" y="124918"/>
                      <a:pt x="56353" y="125866"/>
                    </a:cubicBezTo>
                    <a:cubicBezTo>
                      <a:pt x="56049" y="126205"/>
                      <a:pt x="56557" y="127898"/>
                      <a:pt x="57166" y="128371"/>
                    </a:cubicBezTo>
                    <a:cubicBezTo>
                      <a:pt x="58486" y="129421"/>
                      <a:pt x="60822" y="127728"/>
                      <a:pt x="61296" y="125460"/>
                    </a:cubicBezTo>
                    <a:close/>
                    <a:moveTo>
                      <a:pt x="97113" y="270691"/>
                    </a:moveTo>
                    <a:cubicBezTo>
                      <a:pt x="96740" y="271469"/>
                      <a:pt x="96063" y="272282"/>
                      <a:pt x="96097" y="273026"/>
                    </a:cubicBezTo>
                    <a:cubicBezTo>
                      <a:pt x="96165" y="273839"/>
                      <a:pt x="96910" y="274584"/>
                      <a:pt x="97384" y="275328"/>
                    </a:cubicBezTo>
                    <a:cubicBezTo>
                      <a:pt x="97756" y="274550"/>
                      <a:pt x="98433" y="273737"/>
                      <a:pt x="98399" y="272959"/>
                    </a:cubicBezTo>
                    <a:cubicBezTo>
                      <a:pt x="98365" y="272180"/>
                      <a:pt x="97587" y="271435"/>
                      <a:pt x="97113" y="270691"/>
                    </a:cubicBezTo>
                    <a:close/>
                    <a:moveTo>
                      <a:pt x="28797" y="230541"/>
                    </a:moveTo>
                    <a:cubicBezTo>
                      <a:pt x="28661" y="231590"/>
                      <a:pt x="28424" y="232538"/>
                      <a:pt x="28458" y="233418"/>
                    </a:cubicBezTo>
                    <a:cubicBezTo>
                      <a:pt x="28458" y="233757"/>
                      <a:pt x="29203" y="234061"/>
                      <a:pt x="29609" y="234400"/>
                    </a:cubicBezTo>
                    <a:cubicBezTo>
                      <a:pt x="29982" y="233554"/>
                      <a:pt x="30591" y="232707"/>
                      <a:pt x="30557" y="231895"/>
                    </a:cubicBezTo>
                    <a:cubicBezTo>
                      <a:pt x="30557" y="231455"/>
                      <a:pt x="29440" y="231015"/>
                      <a:pt x="28797" y="230541"/>
                    </a:cubicBezTo>
                    <a:close/>
                    <a:moveTo>
                      <a:pt x="86618" y="284706"/>
                    </a:moveTo>
                    <a:cubicBezTo>
                      <a:pt x="86212" y="283792"/>
                      <a:pt x="85840" y="282878"/>
                      <a:pt x="85433" y="281997"/>
                    </a:cubicBezTo>
                    <a:cubicBezTo>
                      <a:pt x="85163" y="282404"/>
                      <a:pt x="84587" y="282878"/>
                      <a:pt x="84655" y="283216"/>
                    </a:cubicBezTo>
                    <a:cubicBezTo>
                      <a:pt x="84858" y="284164"/>
                      <a:pt x="85298" y="285044"/>
                      <a:pt x="85670" y="285958"/>
                    </a:cubicBezTo>
                    <a:cubicBezTo>
                      <a:pt x="85975" y="285552"/>
                      <a:pt x="86314" y="285146"/>
                      <a:pt x="86618" y="284740"/>
                    </a:cubicBezTo>
                    <a:close/>
                    <a:moveTo>
                      <a:pt x="58283" y="201562"/>
                    </a:moveTo>
                    <a:cubicBezTo>
                      <a:pt x="57471" y="201461"/>
                      <a:pt x="56624" y="201258"/>
                      <a:pt x="55812" y="201291"/>
                    </a:cubicBezTo>
                    <a:cubicBezTo>
                      <a:pt x="55473" y="201291"/>
                      <a:pt x="55135" y="201867"/>
                      <a:pt x="54830" y="202172"/>
                    </a:cubicBezTo>
                    <a:cubicBezTo>
                      <a:pt x="55981" y="202273"/>
                      <a:pt x="57132" y="202375"/>
                      <a:pt x="58317" y="202510"/>
                    </a:cubicBezTo>
                    <a:cubicBezTo>
                      <a:pt x="58317" y="202205"/>
                      <a:pt x="58317" y="201867"/>
                      <a:pt x="58317" y="201562"/>
                    </a:cubicBezTo>
                    <a:close/>
                    <a:moveTo>
                      <a:pt x="71181" y="57821"/>
                    </a:moveTo>
                    <a:cubicBezTo>
                      <a:pt x="70843" y="57415"/>
                      <a:pt x="70504" y="57043"/>
                      <a:pt x="70199" y="56636"/>
                    </a:cubicBezTo>
                    <a:cubicBezTo>
                      <a:pt x="69895" y="57551"/>
                      <a:pt x="69489" y="58431"/>
                      <a:pt x="69353" y="59379"/>
                    </a:cubicBezTo>
                    <a:cubicBezTo>
                      <a:pt x="69319" y="59683"/>
                      <a:pt x="69996" y="60090"/>
                      <a:pt x="70369" y="60462"/>
                    </a:cubicBezTo>
                    <a:cubicBezTo>
                      <a:pt x="70639" y="59582"/>
                      <a:pt x="70944" y="58702"/>
                      <a:pt x="71215" y="57821"/>
                    </a:cubicBezTo>
                    <a:close/>
                    <a:moveTo>
                      <a:pt x="22602" y="217304"/>
                    </a:moveTo>
                    <a:cubicBezTo>
                      <a:pt x="22263" y="216525"/>
                      <a:pt x="21891" y="215713"/>
                      <a:pt x="21552" y="214934"/>
                    </a:cubicBezTo>
                    <a:cubicBezTo>
                      <a:pt x="21248" y="215171"/>
                      <a:pt x="20672" y="215476"/>
                      <a:pt x="20706" y="215611"/>
                    </a:cubicBezTo>
                    <a:cubicBezTo>
                      <a:pt x="21045" y="216593"/>
                      <a:pt x="21485" y="217507"/>
                      <a:pt x="21891" y="218455"/>
                    </a:cubicBezTo>
                    <a:cubicBezTo>
                      <a:pt x="22128" y="218083"/>
                      <a:pt x="22365" y="217710"/>
                      <a:pt x="22602" y="217304"/>
                    </a:cubicBezTo>
                    <a:close/>
                  </a:path>
                </a:pathLst>
              </a:custGeom>
              <a:grpFill/>
              <a:ln w="3378" cap="flat">
                <a:no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EAF920F1-88AF-BFB3-407A-E4705C703DF0}"/>
                  </a:ext>
                </a:extLst>
              </p:cNvPr>
              <p:cNvSpPr/>
              <p:nvPr/>
            </p:nvSpPr>
            <p:spPr>
              <a:xfrm>
                <a:off x="14556136" y="3428641"/>
                <a:ext cx="91220" cy="306846"/>
              </a:xfrm>
              <a:custGeom>
                <a:avLst/>
                <a:gdLst>
                  <a:gd name="connsiteX0" fmla="*/ 56656 w 91220"/>
                  <a:gd name="connsiteY0" fmla="*/ 18315 h 306846"/>
                  <a:gd name="connsiteX1" fmla="*/ 80083 w 91220"/>
                  <a:gd name="connsiteY1" fmla="*/ 64253 h 306846"/>
                  <a:gd name="connsiteX2" fmla="*/ 73278 w 91220"/>
                  <a:gd name="connsiteY2" fmla="*/ 67571 h 306846"/>
                  <a:gd name="connsiteX3" fmla="*/ 72534 w 91220"/>
                  <a:gd name="connsiteY3" fmla="*/ 71701 h 306846"/>
                  <a:gd name="connsiteX4" fmla="*/ 79169 w 91220"/>
                  <a:gd name="connsiteY4" fmla="*/ 70144 h 306846"/>
                  <a:gd name="connsiteX5" fmla="*/ 81335 w 91220"/>
                  <a:gd name="connsiteY5" fmla="*/ 72175 h 306846"/>
                  <a:gd name="connsiteX6" fmla="*/ 86718 w 91220"/>
                  <a:gd name="connsiteY6" fmla="*/ 95026 h 306846"/>
                  <a:gd name="connsiteX7" fmla="*/ 91221 w 91220"/>
                  <a:gd name="connsiteY7" fmla="*/ 110700 h 306846"/>
                  <a:gd name="connsiteX8" fmla="*/ 84416 w 91220"/>
                  <a:gd name="connsiteY8" fmla="*/ 118926 h 306846"/>
                  <a:gd name="connsiteX9" fmla="*/ 89291 w 91220"/>
                  <a:gd name="connsiteY9" fmla="*/ 124478 h 306846"/>
                  <a:gd name="connsiteX10" fmla="*/ 89088 w 91220"/>
                  <a:gd name="connsiteY10" fmla="*/ 166964 h 306846"/>
                  <a:gd name="connsiteX11" fmla="*/ 77984 w 91220"/>
                  <a:gd name="connsiteY11" fmla="*/ 214528 h 306846"/>
                  <a:gd name="connsiteX12" fmla="*/ 65526 w 91220"/>
                  <a:gd name="connsiteY12" fmla="*/ 253493 h 306846"/>
                  <a:gd name="connsiteX13" fmla="*/ 41558 w 91220"/>
                  <a:gd name="connsiteY13" fmla="*/ 303427 h 306846"/>
                  <a:gd name="connsiteX14" fmla="*/ 34889 w 91220"/>
                  <a:gd name="connsiteY14" fmla="*/ 306778 h 306846"/>
                  <a:gd name="connsiteX15" fmla="*/ 22600 w 91220"/>
                  <a:gd name="connsiteY15" fmla="*/ 304442 h 306846"/>
                  <a:gd name="connsiteX16" fmla="*/ 15491 w 91220"/>
                  <a:gd name="connsiteY16" fmla="*/ 273534 h 306846"/>
                  <a:gd name="connsiteX17" fmla="*/ 11936 w 91220"/>
                  <a:gd name="connsiteY17" fmla="*/ 241949 h 306846"/>
                  <a:gd name="connsiteX18" fmla="*/ 8822 w 91220"/>
                  <a:gd name="connsiteY18" fmla="*/ 209822 h 306846"/>
                  <a:gd name="connsiteX19" fmla="*/ 16269 w 91220"/>
                  <a:gd name="connsiteY19" fmla="*/ 205117 h 306846"/>
                  <a:gd name="connsiteX20" fmla="*/ 12613 w 91220"/>
                  <a:gd name="connsiteY20" fmla="*/ 198211 h 306846"/>
                  <a:gd name="connsiteX21" fmla="*/ 7501 w 91220"/>
                  <a:gd name="connsiteY21" fmla="*/ 197974 h 306846"/>
                  <a:gd name="connsiteX22" fmla="*/ 6452 w 91220"/>
                  <a:gd name="connsiteY22" fmla="*/ 191745 h 306846"/>
                  <a:gd name="connsiteX23" fmla="*/ 3236 w 91220"/>
                  <a:gd name="connsiteY23" fmla="*/ 153761 h 306846"/>
                  <a:gd name="connsiteX24" fmla="*/ 3473 w 91220"/>
                  <a:gd name="connsiteY24" fmla="*/ 133382 h 306846"/>
                  <a:gd name="connsiteX25" fmla="*/ 2423 w 91220"/>
                  <a:gd name="connsiteY25" fmla="*/ 130572 h 306846"/>
                  <a:gd name="connsiteX26" fmla="*/ 4455 w 91220"/>
                  <a:gd name="connsiteY26" fmla="*/ 124681 h 306846"/>
                  <a:gd name="connsiteX27" fmla="*/ 7942 w 91220"/>
                  <a:gd name="connsiteY27" fmla="*/ 121702 h 306846"/>
                  <a:gd name="connsiteX28" fmla="*/ 7908 w 91220"/>
                  <a:gd name="connsiteY28" fmla="*/ 119096 h 306846"/>
                  <a:gd name="connsiteX29" fmla="*/ 5132 w 91220"/>
                  <a:gd name="connsiteY29" fmla="*/ 118723 h 306846"/>
                  <a:gd name="connsiteX30" fmla="*/ 663 w 91220"/>
                  <a:gd name="connsiteY30" fmla="*/ 120755 h 306846"/>
                  <a:gd name="connsiteX31" fmla="*/ 54 w 91220"/>
                  <a:gd name="connsiteY31" fmla="*/ 113984 h 306846"/>
                  <a:gd name="connsiteX32" fmla="*/ 3574 w 91220"/>
                  <a:gd name="connsiteY32" fmla="*/ 59142 h 306846"/>
                  <a:gd name="connsiteX33" fmla="*/ 4861 w 91220"/>
                  <a:gd name="connsiteY33" fmla="*/ 46887 h 306846"/>
                  <a:gd name="connsiteX34" fmla="*/ 8619 w 91220"/>
                  <a:gd name="connsiteY34" fmla="*/ 24374 h 306846"/>
                  <a:gd name="connsiteX35" fmla="*/ 9093 w 91220"/>
                  <a:gd name="connsiteY35" fmla="*/ 18213 h 306846"/>
                  <a:gd name="connsiteX36" fmla="*/ 14475 w 91220"/>
                  <a:gd name="connsiteY36" fmla="*/ 0 h 306846"/>
                  <a:gd name="connsiteX37" fmla="*/ 37766 w 91220"/>
                  <a:gd name="connsiteY37" fmla="*/ 2810 h 306846"/>
                  <a:gd name="connsiteX38" fmla="*/ 53203 w 91220"/>
                  <a:gd name="connsiteY38" fmla="*/ 11036 h 306846"/>
                  <a:gd name="connsiteX39" fmla="*/ 51578 w 91220"/>
                  <a:gd name="connsiteY39" fmla="*/ 16351 h 306846"/>
                  <a:gd name="connsiteX40" fmla="*/ 51849 w 91220"/>
                  <a:gd name="connsiteY40" fmla="*/ 19229 h 306846"/>
                  <a:gd name="connsiteX41" fmla="*/ 56690 w 91220"/>
                  <a:gd name="connsiteY41" fmla="*/ 18247 h 306846"/>
                  <a:gd name="connsiteX42" fmla="*/ 35397 w 91220"/>
                  <a:gd name="connsiteY42" fmla="*/ 125223 h 306846"/>
                  <a:gd name="connsiteX43" fmla="*/ 31470 w 91220"/>
                  <a:gd name="connsiteY43" fmla="*/ 122413 h 306846"/>
                  <a:gd name="connsiteX44" fmla="*/ 30488 w 91220"/>
                  <a:gd name="connsiteY44" fmla="*/ 123293 h 306846"/>
                  <a:gd name="connsiteX45" fmla="*/ 31503 w 91220"/>
                  <a:gd name="connsiteY45" fmla="*/ 125122 h 306846"/>
                  <a:gd name="connsiteX46" fmla="*/ 35803 w 91220"/>
                  <a:gd name="connsiteY46" fmla="*/ 124715 h 306846"/>
                  <a:gd name="connsiteX47" fmla="*/ 33501 w 91220"/>
                  <a:gd name="connsiteY47" fmla="*/ 130233 h 306846"/>
                  <a:gd name="connsiteX48" fmla="*/ 36141 w 91220"/>
                  <a:gd name="connsiteY48" fmla="*/ 130944 h 306846"/>
                  <a:gd name="connsiteX49" fmla="*/ 38545 w 91220"/>
                  <a:gd name="connsiteY49" fmla="*/ 129455 h 306846"/>
                  <a:gd name="connsiteX50" fmla="*/ 35430 w 91220"/>
                  <a:gd name="connsiteY50" fmla="*/ 125223 h 306846"/>
                  <a:gd name="connsiteX51" fmla="*/ 56284 w 91220"/>
                  <a:gd name="connsiteY51" fmla="*/ 74850 h 306846"/>
                  <a:gd name="connsiteX52" fmla="*/ 50089 w 91220"/>
                  <a:gd name="connsiteY52" fmla="*/ 66115 h 306846"/>
                  <a:gd name="connsiteX53" fmla="*/ 46365 w 91220"/>
                  <a:gd name="connsiteY53" fmla="*/ 68553 h 306846"/>
                  <a:gd name="connsiteX54" fmla="*/ 46297 w 91220"/>
                  <a:gd name="connsiteY54" fmla="*/ 76305 h 306846"/>
                  <a:gd name="connsiteX55" fmla="*/ 45586 w 91220"/>
                  <a:gd name="connsiteY55" fmla="*/ 85276 h 306846"/>
                  <a:gd name="connsiteX56" fmla="*/ 49987 w 91220"/>
                  <a:gd name="connsiteY56" fmla="*/ 87646 h 306846"/>
                  <a:gd name="connsiteX57" fmla="*/ 51138 w 91220"/>
                  <a:gd name="connsiteY57" fmla="*/ 81552 h 306846"/>
                  <a:gd name="connsiteX58" fmla="*/ 56250 w 91220"/>
                  <a:gd name="connsiteY58" fmla="*/ 74850 h 306846"/>
                  <a:gd name="connsiteX59" fmla="*/ 66948 w 91220"/>
                  <a:gd name="connsiteY59" fmla="*/ 172753 h 306846"/>
                  <a:gd name="connsiteX60" fmla="*/ 64003 w 91220"/>
                  <a:gd name="connsiteY60" fmla="*/ 165238 h 306846"/>
                  <a:gd name="connsiteX61" fmla="*/ 59839 w 91220"/>
                  <a:gd name="connsiteY61" fmla="*/ 165136 h 306846"/>
                  <a:gd name="connsiteX62" fmla="*/ 46703 w 91220"/>
                  <a:gd name="connsiteY62" fmla="*/ 169706 h 306846"/>
                  <a:gd name="connsiteX63" fmla="*/ 52594 w 91220"/>
                  <a:gd name="connsiteY63" fmla="*/ 173193 h 306846"/>
                  <a:gd name="connsiteX64" fmla="*/ 66982 w 91220"/>
                  <a:gd name="connsiteY64" fmla="*/ 172753 h 306846"/>
                  <a:gd name="connsiteX65" fmla="*/ 39222 w 91220"/>
                  <a:gd name="connsiteY65" fmla="*/ 194995 h 306846"/>
                  <a:gd name="connsiteX66" fmla="*/ 28050 w 91220"/>
                  <a:gd name="connsiteY66" fmla="*/ 204270 h 306846"/>
                  <a:gd name="connsiteX67" fmla="*/ 39222 w 91220"/>
                  <a:gd name="connsiteY67" fmla="*/ 194995 h 306846"/>
                  <a:gd name="connsiteX68" fmla="*/ 82216 w 91220"/>
                  <a:gd name="connsiteY68" fmla="*/ 178508 h 306846"/>
                  <a:gd name="connsiteX69" fmla="*/ 79237 w 91220"/>
                  <a:gd name="connsiteY69" fmla="*/ 174480 h 306846"/>
                  <a:gd name="connsiteX70" fmla="*/ 76630 w 91220"/>
                  <a:gd name="connsiteY70" fmla="*/ 173904 h 306846"/>
                  <a:gd name="connsiteX71" fmla="*/ 75987 w 91220"/>
                  <a:gd name="connsiteY71" fmla="*/ 179490 h 306846"/>
                  <a:gd name="connsiteX72" fmla="*/ 79406 w 91220"/>
                  <a:gd name="connsiteY72" fmla="*/ 181149 h 306846"/>
                  <a:gd name="connsiteX73" fmla="*/ 82216 w 91220"/>
                  <a:gd name="connsiteY73" fmla="*/ 178508 h 306846"/>
                  <a:gd name="connsiteX74" fmla="*/ 70841 w 91220"/>
                  <a:gd name="connsiteY74" fmla="*/ 203864 h 306846"/>
                  <a:gd name="connsiteX75" fmla="*/ 74903 w 91220"/>
                  <a:gd name="connsiteY75" fmla="*/ 199463 h 306846"/>
                  <a:gd name="connsiteX76" fmla="*/ 72500 w 91220"/>
                  <a:gd name="connsiteY76" fmla="*/ 196349 h 306846"/>
                  <a:gd name="connsiteX77" fmla="*/ 68708 w 91220"/>
                  <a:gd name="connsiteY77" fmla="*/ 200885 h 306846"/>
                  <a:gd name="connsiteX78" fmla="*/ 70841 w 91220"/>
                  <a:gd name="connsiteY78" fmla="*/ 203864 h 306846"/>
                  <a:gd name="connsiteX79" fmla="*/ 31639 w 91220"/>
                  <a:gd name="connsiteY79" fmla="*/ 261482 h 306846"/>
                  <a:gd name="connsiteX80" fmla="*/ 29811 w 91220"/>
                  <a:gd name="connsiteY80" fmla="*/ 258571 h 306846"/>
                  <a:gd name="connsiteX81" fmla="*/ 25884 w 91220"/>
                  <a:gd name="connsiteY81" fmla="*/ 257420 h 306846"/>
                  <a:gd name="connsiteX82" fmla="*/ 23954 w 91220"/>
                  <a:gd name="connsiteY82" fmla="*/ 260907 h 306846"/>
                  <a:gd name="connsiteX83" fmla="*/ 27407 w 91220"/>
                  <a:gd name="connsiteY83" fmla="*/ 262870 h 306846"/>
                  <a:gd name="connsiteX84" fmla="*/ 31605 w 91220"/>
                  <a:gd name="connsiteY84" fmla="*/ 261516 h 306846"/>
                  <a:gd name="connsiteX85" fmla="*/ 21551 w 91220"/>
                  <a:gd name="connsiteY85" fmla="*/ 104099 h 306846"/>
                  <a:gd name="connsiteX86" fmla="*/ 17725 w 91220"/>
                  <a:gd name="connsiteY86" fmla="*/ 101763 h 306846"/>
                  <a:gd name="connsiteX87" fmla="*/ 14881 w 91220"/>
                  <a:gd name="connsiteY87" fmla="*/ 105724 h 306846"/>
                  <a:gd name="connsiteX88" fmla="*/ 18402 w 91220"/>
                  <a:gd name="connsiteY88" fmla="*/ 107078 h 306846"/>
                  <a:gd name="connsiteX89" fmla="*/ 21551 w 91220"/>
                  <a:gd name="connsiteY89" fmla="*/ 104133 h 306846"/>
                  <a:gd name="connsiteX90" fmla="*/ 33569 w 91220"/>
                  <a:gd name="connsiteY90" fmla="*/ 117708 h 306846"/>
                  <a:gd name="connsiteX91" fmla="*/ 42370 w 91220"/>
                  <a:gd name="connsiteY91" fmla="*/ 112359 h 306846"/>
                  <a:gd name="connsiteX92" fmla="*/ 33569 w 91220"/>
                  <a:gd name="connsiteY92" fmla="*/ 117708 h 306846"/>
                  <a:gd name="connsiteX93" fmla="*/ 61091 w 91220"/>
                  <a:gd name="connsiteY93" fmla="*/ 61477 h 306846"/>
                  <a:gd name="connsiteX94" fmla="*/ 57300 w 91220"/>
                  <a:gd name="connsiteY94" fmla="*/ 59785 h 306846"/>
                  <a:gd name="connsiteX95" fmla="*/ 56081 w 91220"/>
                  <a:gd name="connsiteY95" fmla="*/ 60665 h 306846"/>
                  <a:gd name="connsiteX96" fmla="*/ 59195 w 91220"/>
                  <a:gd name="connsiteY96" fmla="*/ 63746 h 306846"/>
                  <a:gd name="connsiteX97" fmla="*/ 61125 w 91220"/>
                  <a:gd name="connsiteY97" fmla="*/ 61511 h 306846"/>
                  <a:gd name="connsiteX98" fmla="*/ 33162 w 91220"/>
                  <a:gd name="connsiteY98" fmla="*/ 183823 h 306846"/>
                  <a:gd name="connsiteX99" fmla="*/ 32756 w 91220"/>
                  <a:gd name="connsiteY99" fmla="*/ 187141 h 306846"/>
                  <a:gd name="connsiteX100" fmla="*/ 35295 w 91220"/>
                  <a:gd name="connsiteY100" fmla="*/ 188156 h 306846"/>
                  <a:gd name="connsiteX101" fmla="*/ 36514 w 91220"/>
                  <a:gd name="connsiteY101" fmla="*/ 186396 h 306846"/>
                  <a:gd name="connsiteX102" fmla="*/ 33162 w 91220"/>
                  <a:gd name="connsiteY102" fmla="*/ 183823 h 306846"/>
                  <a:gd name="connsiteX103" fmla="*/ 79846 w 91220"/>
                  <a:gd name="connsiteY103" fmla="*/ 89474 h 306846"/>
                  <a:gd name="connsiteX104" fmla="*/ 77510 w 91220"/>
                  <a:gd name="connsiteY104" fmla="*/ 93740 h 306846"/>
                  <a:gd name="connsiteX105" fmla="*/ 78526 w 91220"/>
                  <a:gd name="connsiteY105" fmla="*/ 94789 h 306846"/>
                  <a:gd name="connsiteX106" fmla="*/ 82114 w 91220"/>
                  <a:gd name="connsiteY106" fmla="*/ 90456 h 306846"/>
                  <a:gd name="connsiteX107" fmla="*/ 79846 w 91220"/>
                  <a:gd name="connsiteY107" fmla="*/ 89474 h 306846"/>
                  <a:gd name="connsiteX108" fmla="*/ 44334 w 91220"/>
                  <a:gd name="connsiteY108" fmla="*/ 255253 h 306846"/>
                  <a:gd name="connsiteX109" fmla="*/ 47245 w 91220"/>
                  <a:gd name="connsiteY109" fmla="*/ 253662 h 306846"/>
                  <a:gd name="connsiteX110" fmla="*/ 43149 w 91220"/>
                  <a:gd name="connsiteY110" fmla="*/ 250480 h 306846"/>
                  <a:gd name="connsiteX111" fmla="*/ 42100 w 91220"/>
                  <a:gd name="connsiteY111" fmla="*/ 252647 h 306846"/>
                  <a:gd name="connsiteX112" fmla="*/ 44368 w 91220"/>
                  <a:gd name="connsiteY112" fmla="*/ 255253 h 306846"/>
                  <a:gd name="connsiteX113" fmla="*/ 84484 w 91220"/>
                  <a:gd name="connsiteY113" fmla="*/ 101560 h 306846"/>
                  <a:gd name="connsiteX114" fmla="*/ 81539 w 91220"/>
                  <a:gd name="connsiteY114" fmla="*/ 98987 h 306846"/>
                  <a:gd name="connsiteX115" fmla="*/ 78966 w 91220"/>
                  <a:gd name="connsiteY115" fmla="*/ 99901 h 306846"/>
                  <a:gd name="connsiteX116" fmla="*/ 79575 w 91220"/>
                  <a:gd name="connsiteY116" fmla="*/ 101289 h 306846"/>
                  <a:gd name="connsiteX117" fmla="*/ 83299 w 91220"/>
                  <a:gd name="connsiteY117" fmla="*/ 103151 h 306846"/>
                  <a:gd name="connsiteX118" fmla="*/ 84484 w 91220"/>
                  <a:gd name="connsiteY118" fmla="*/ 101594 h 306846"/>
                  <a:gd name="connsiteX119" fmla="*/ 52357 w 91220"/>
                  <a:gd name="connsiteY119" fmla="*/ 251056 h 306846"/>
                  <a:gd name="connsiteX120" fmla="*/ 55370 w 91220"/>
                  <a:gd name="connsiteY120" fmla="*/ 249668 h 306846"/>
                  <a:gd name="connsiteX121" fmla="*/ 52018 w 91220"/>
                  <a:gd name="connsiteY121" fmla="*/ 245876 h 306846"/>
                  <a:gd name="connsiteX122" fmla="*/ 50563 w 91220"/>
                  <a:gd name="connsiteY122" fmla="*/ 247772 h 306846"/>
                  <a:gd name="connsiteX123" fmla="*/ 52357 w 91220"/>
                  <a:gd name="connsiteY123" fmla="*/ 251056 h 306846"/>
                  <a:gd name="connsiteX124" fmla="*/ 22634 w 91220"/>
                  <a:gd name="connsiteY124" fmla="*/ 122650 h 306846"/>
                  <a:gd name="connsiteX125" fmla="*/ 18978 w 91220"/>
                  <a:gd name="connsiteY125" fmla="*/ 121025 h 306846"/>
                  <a:gd name="connsiteX126" fmla="*/ 17861 w 91220"/>
                  <a:gd name="connsiteY126" fmla="*/ 122786 h 306846"/>
                  <a:gd name="connsiteX127" fmla="*/ 21246 w 91220"/>
                  <a:gd name="connsiteY127" fmla="*/ 125562 h 306846"/>
                  <a:gd name="connsiteX128" fmla="*/ 22634 w 91220"/>
                  <a:gd name="connsiteY128" fmla="*/ 122650 h 306846"/>
                  <a:gd name="connsiteX129" fmla="*/ 77882 w 91220"/>
                  <a:gd name="connsiteY129" fmla="*/ 146517 h 306846"/>
                  <a:gd name="connsiteX130" fmla="*/ 76901 w 91220"/>
                  <a:gd name="connsiteY130" fmla="*/ 148751 h 306846"/>
                  <a:gd name="connsiteX131" fmla="*/ 79541 w 91220"/>
                  <a:gd name="connsiteY131" fmla="*/ 149428 h 306846"/>
                  <a:gd name="connsiteX132" fmla="*/ 80726 w 91220"/>
                  <a:gd name="connsiteY132" fmla="*/ 147431 h 306846"/>
                  <a:gd name="connsiteX133" fmla="*/ 77882 w 91220"/>
                  <a:gd name="connsiteY133" fmla="*/ 146551 h 306846"/>
                  <a:gd name="connsiteX134" fmla="*/ 78086 w 91220"/>
                  <a:gd name="connsiteY134" fmla="*/ 154472 h 306846"/>
                  <a:gd name="connsiteX135" fmla="*/ 77781 w 91220"/>
                  <a:gd name="connsiteY135" fmla="*/ 156977 h 306846"/>
                  <a:gd name="connsiteX136" fmla="*/ 78661 w 91220"/>
                  <a:gd name="connsiteY136" fmla="*/ 157993 h 306846"/>
                  <a:gd name="connsiteX137" fmla="*/ 79000 w 91220"/>
                  <a:gd name="connsiteY137" fmla="*/ 154506 h 306846"/>
                  <a:gd name="connsiteX138" fmla="*/ 78119 w 91220"/>
                  <a:gd name="connsiteY138" fmla="*/ 154506 h 306846"/>
                  <a:gd name="connsiteX139" fmla="*/ 45180 w 91220"/>
                  <a:gd name="connsiteY139" fmla="*/ 205151 h 306846"/>
                  <a:gd name="connsiteX140" fmla="*/ 42472 w 91220"/>
                  <a:gd name="connsiteY140" fmla="*/ 204880 h 306846"/>
                  <a:gd name="connsiteX141" fmla="*/ 41422 w 91220"/>
                  <a:gd name="connsiteY141" fmla="*/ 205895 h 306846"/>
                  <a:gd name="connsiteX142" fmla="*/ 45146 w 91220"/>
                  <a:gd name="connsiteY142" fmla="*/ 206234 h 306846"/>
                  <a:gd name="connsiteX143" fmla="*/ 45146 w 91220"/>
                  <a:gd name="connsiteY143" fmla="*/ 205151 h 306846"/>
                  <a:gd name="connsiteX144" fmla="*/ 36480 w 91220"/>
                  <a:gd name="connsiteY144" fmla="*/ 17638 h 306846"/>
                  <a:gd name="connsiteX145" fmla="*/ 33839 w 91220"/>
                  <a:gd name="connsiteY145" fmla="*/ 17062 h 306846"/>
                  <a:gd name="connsiteX146" fmla="*/ 32790 w 91220"/>
                  <a:gd name="connsiteY146" fmla="*/ 17942 h 306846"/>
                  <a:gd name="connsiteX147" fmla="*/ 36108 w 91220"/>
                  <a:gd name="connsiteY147" fmla="*/ 18416 h 306846"/>
                  <a:gd name="connsiteX148" fmla="*/ 36480 w 91220"/>
                  <a:gd name="connsiteY148" fmla="*/ 17604 h 3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91220" h="306846">
                    <a:moveTo>
                      <a:pt x="56656" y="18315"/>
                    </a:moveTo>
                    <a:cubicBezTo>
                      <a:pt x="68200" y="31111"/>
                      <a:pt x="72872" y="48038"/>
                      <a:pt x="80083" y="64253"/>
                    </a:cubicBezTo>
                    <a:cubicBezTo>
                      <a:pt x="77645" y="65371"/>
                      <a:pt x="75242" y="66149"/>
                      <a:pt x="73278" y="67571"/>
                    </a:cubicBezTo>
                    <a:cubicBezTo>
                      <a:pt x="72500" y="68113"/>
                      <a:pt x="72771" y="70110"/>
                      <a:pt x="72534" y="71701"/>
                    </a:cubicBezTo>
                    <a:cubicBezTo>
                      <a:pt x="75106" y="71092"/>
                      <a:pt x="77070" y="70618"/>
                      <a:pt x="79169" y="70144"/>
                    </a:cubicBezTo>
                    <a:cubicBezTo>
                      <a:pt x="79880" y="70821"/>
                      <a:pt x="80794" y="71363"/>
                      <a:pt x="81335" y="72175"/>
                    </a:cubicBezTo>
                    <a:cubicBezTo>
                      <a:pt x="85973" y="79115"/>
                      <a:pt x="86278" y="87240"/>
                      <a:pt x="86718" y="95026"/>
                    </a:cubicBezTo>
                    <a:cubicBezTo>
                      <a:pt x="87023" y="100510"/>
                      <a:pt x="88614" y="105284"/>
                      <a:pt x="91221" y="110700"/>
                    </a:cubicBezTo>
                    <a:cubicBezTo>
                      <a:pt x="88986" y="113408"/>
                      <a:pt x="86718" y="116150"/>
                      <a:pt x="84416" y="118926"/>
                    </a:cubicBezTo>
                    <a:cubicBezTo>
                      <a:pt x="85940" y="120755"/>
                      <a:pt x="88648" y="121262"/>
                      <a:pt x="89291" y="124478"/>
                    </a:cubicBezTo>
                    <a:cubicBezTo>
                      <a:pt x="92168" y="138697"/>
                      <a:pt x="91221" y="152881"/>
                      <a:pt x="89088" y="166964"/>
                    </a:cubicBezTo>
                    <a:cubicBezTo>
                      <a:pt x="86617" y="183078"/>
                      <a:pt x="82927" y="198888"/>
                      <a:pt x="77984" y="214528"/>
                    </a:cubicBezTo>
                    <a:cubicBezTo>
                      <a:pt x="73888" y="227528"/>
                      <a:pt x="70299" y="240697"/>
                      <a:pt x="65526" y="253493"/>
                    </a:cubicBezTo>
                    <a:cubicBezTo>
                      <a:pt x="59094" y="270894"/>
                      <a:pt x="50157" y="287075"/>
                      <a:pt x="41558" y="303427"/>
                    </a:cubicBezTo>
                    <a:cubicBezTo>
                      <a:pt x="40204" y="305999"/>
                      <a:pt x="37665" y="307150"/>
                      <a:pt x="34889" y="306778"/>
                    </a:cubicBezTo>
                    <a:cubicBezTo>
                      <a:pt x="30793" y="306236"/>
                      <a:pt x="26730" y="305255"/>
                      <a:pt x="22600" y="304442"/>
                    </a:cubicBezTo>
                    <a:cubicBezTo>
                      <a:pt x="17996" y="294422"/>
                      <a:pt x="21077" y="282945"/>
                      <a:pt x="15491" y="273534"/>
                    </a:cubicBezTo>
                    <a:cubicBezTo>
                      <a:pt x="14306" y="263006"/>
                      <a:pt x="13053" y="252477"/>
                      <a:pt x="11936" y="241949"/>
                    </a:cubicBezTo>
                    <a:cubicBezTo>
                      <a:pt x="10819" y="231421"/>
                      <a:pt x="9871" y="220892"/>
                      <a:pt x="8822" y="209822"/>
                    </a:cubicBezTo>
                    <a:cubicBezTo>
                      <a:pt x="11225" y="208299"/>
                      <a:pt x="13730" y="206708"/>
                      <a:pt x="16269" y="205117"/>
                    </a:cubicBezTo>
                    <a:cubicBezTo>
                      <a:pt x="15017" y="202747"/>
                      <a:pt x="13832" y="200479"/>
                      <a:pt x="12613" y="198211"/>
                    </a:cubicBezTo>
                    <a:cubicBezTo>
                      <a:pt x="10616" y="199328"/>
                      <a:pt x="8652" y="201054"/>
                      <a:pt x="7501" y="197974"/>
                    </a:cubicBezTo>
                    <a:cubicBezTo>
                      <a:pt x="6791" y="196044"/>
                      <a:pt x="6621" y="193844"/>
                      <a:pt x="6452" y="191745"/>
                    </a:cubicBezTo>
                    <a:cubicBezTo>
                      <a:pt x="5335" y="179084"/>
                      <a:pt x="4116" y="166423"/>
                      <a:pt x="3236" y="153761"/>
                    </a:cubicBezTo>
                    <a:cubicBezTo>
                      <a:pt x="2762" y="146991"/>
                      <a:pt x="392" y="140152"/>
                      <a:pt x="3473" y="133382"/>
                    </a:cubicBezTo>
                    <a:cubicBezTo>
                      <a:pt x="3778" y="132739"/>
                      <a:pt x="2897" y="131486"/>
                      <a:pt x="2423" y="130572"/>
                    </a:cubicBezTo>
                    <a:cubicBezTo>
                      <a:pt x="900" y="127830"/>
                      <a:pt x="798" y="125832"/>
                      <a:pt x="4455" y="124681"/>
                    </a:cubicBezTo>
                    <a:cubicBezTo>
                      <a:pt x="5809" y="124275"/>
                      <a:pt x="7027" y="122887"/>
                      <a:pt x="7942" y="121702"/>
                    </a:cubicBezTo>
                    <a:cubicBezTo>
                      <a:pt x="8382" y="121127"/>
                      <a:pt x="8382" y="119536"/>
                      <a:pt x="7908" y="119096"/>
                    </a:cubicBezTo>
                    <a:cubicBezTo>
                      <a:pt x="7332" y="118554"/>
                      <a:pt x="6012" y="118486"/>
                      <a:pt x="5132" y="118723"/>
                    </a:cubicBezTo>
                    <a:cubicBezTo>
                      <a:pt x="3811" y="119062"/>
                      <a:pt x="2593" y="119874"/>
                      <a:pt x="663" y="120755"/>
                    </a:cubicBezTo>
                    <a:cubicBezTo>
                      <a:pt x="426" y="118148"/>
                      <a:pt x="-183" y="116015"/>
                      <a:pt x="54" y="113984"/>
                    </a:cubicBezTo>
                    <a:cubicBezTo>
                      <a:pt x="2322" y="95771"/>
                      <a:pt x="-1876" y="77185"/>
                      <a:pt x="3574" y="59142"/>
                    </a:cubicBezTo>
                    <a:cubicBezTo>
                      <a:pt x="4759" y="55215"/>
                      <a:pt x="1780" y="50712"/>
                      <a:pt x="4861" y="46887"/>
                    </a:cubicBezTo>
                    <a:cubicBezTo>
                      <a:pt x="3778" y="38999"/>
                      <a:pt x="4218" y="31450"/>
                      <a:pt x="8619" y="24374"/>
                    </a:cubicBezTo>
                    <a:cubicBezTo>
                      <a:pt x="9600" y="22817"/>
                      <a:pt x="9093" y="20312"/>
                      <a:pt x="9093" y="18213"/>
                    </a:cubicBezTo>
                    <a:cubicBezTo>
                      <a:pt x="9160" y="11747"/>
                      <a:pt x="10481" y="5721"/>
                      <a:pt x="14475" y="0"/>
                    </a:cubicBezTo>
                    <a:cubicBezTo>
                      <a:pt x="22329" y="1016"/>
                      <a:pt x="30048" y="2776"/>
                      <a:pt x="37766" y="2810"/>
                    </a:cubicBezTo>
                    <a:cubicBezTo>
                      <a:pt x="44469" y="2810"/>
                      <a:pt x="48667" y="5924"/>
                      <a:pt x="53203" y="11036"/>
                    </a:cubicBezTo>
                    <a:cubicBezTo>
                      <a:pt x="52729" y="12526"/>
                      <a:pt x="52018" y="14388"/>
                      <a:pt x="51578" y="16351"/>
                    </a:cubicBezTo>
                    <a:cubicBezTo>
                      <a:pt x="51375" y="17231"/>
                      <a:pt x="51748" y="18281"/>
                      <a:pt x="51849" y="19229"/>
                    </a:cubicBezTo>
                    <a:cubicBezTo>
                      <a:pt x="53237" y="18958"/>
                      <a:pt x="54591" y="18687"/>
                      <a:pt x="56690" y="18247"/>
                    </a:cubicBezTo>
                    <a:close/>
                    <a:moveTo>
                      <a:pt x="35397" y="125223"/>
                    </a:moveTo>
                    <a:cubicBezTo>
                      <a:pt x="34821" y="123260"/>
                      <a:pt x="34009" y="121601"/>
                      <a:pt x="31470" y="122413"/>
                    </a:cubicBezTo>
                    <a:cubicBezTo>
                      <a:pt x="31063" y="122549"/>
                      <a:pt x="30420" y="123090"/>
                      <a:pt x="30488" y="123293"/>
                    </a:cubicBezTo>
                    <a:cubicBezTo>
                      <a:pt x="30691" y="123971"/>
                      <a:pt x="31097" y="125088"/>
                      <a:pt x="31503" y="125122"/>
                    </a:cubicBezTo>
                    <a:cubicBezTo>
                      <a:pt x="32925" y="125189"/>
                      <a:pt x="34381" y="124885"/>
                      <a:pt x="35803" y="124715"/>
                    </a:cubicBezTo>
                    <a:cubicBezTo>
                      <a:pt x="35024" y="126543"/>
                      <a:pt x="34279" y="128405"/>
                      <a:pt x="33501" y="130233"/>
                    </a:cubicBezTo>
                    <a:cubicBezTo>
                      <a:pt x="34381" y="130504"/>
                      <a:pt x="35329" y="131080"/>
                      <a:pt x="36141" y="130944"/>
                    </a:cubicBezTo>
                    <a:cubicBezTo>
                      <a:pt x="37022" y="130809"/>
                      <a:pt x="38410" y="130098"/>
                      <a:pt x="38545" y="129455"/>
                    </a:cubicBezTo>
                    <a:cubicBezTo>
                      <a:pt x="38985" y="127153"/>
                      <a:pt x="37800" y="125663"/>
                      <a:pt x="35430" y="125223"/>
                    </a:cubicBezTo>
                    <a:close/>
                    <a:moveTo>
                      <a:pt x="56284" y="74850"/>
                    </a:moveTo>
                    <a:cubicBezTo>
                      <a:pt x="53847" y="71396"/>
                      <a:pt x="52086" y="68925"/>
                      <a:pt x="50089" y="66115"/>
                    </a:cubicBezTo>
                    <a:cubicBezTo>
                      <a:pt x="48633" y="66996"/>
                      <a:pt x="46534" y="67605"/>
                      <a:pt x="46365" y="68553"/>
                    </a:cubicBezTo>
                    <a:cubicBezTo>
                      <a:pt x="45891" y="71058"/>
                      <a:pt x="46230" y="73699"/>
                      <a:pt x="46297" y="76305"/>
                    </a:cubicBezTo>
                    <a:cubicBezTo>
                      <a:pt x="46399" y="79284"/>
                      <a:pt x="43081" y="81891"/>
                      <a:pt x="45586" y="85276"/>
                    </a:cubicBezTo>
                    <a:cubicBezTo>
                      <a:pt x="46771" y="85920"/>
                      <a:pt x="48125" y="86630"/>
                      <a:pt x="49987" y="87646"/>
                    </a:cubicBezTo>
                    <a:cubicBezTo>
                      <a:pt x="50360" y="85412"/>
                      <a:pt x="50258" y="83211"/>
                      <a:pt x="51138" y="81552"/>
                    </a:cubicBezTo>
                    <a:cubicBezTo>
                      <a:pt x="52255" y="79352"/>
                      <a:pt x="54151" y="77558"/>
                      <a:pt x="56250" y="74850"/>
                    </a:cubicBezTo>
                    <a:close/>
                    <a:moveTo>
                      <a:pt x="66948" y="172753"/>
                    </a:moveTo>
                    <a:cubicBezTo>
                      <a:pt x="65492" y="168758"/>
                      <a:pt x="65187" y="166626"/>
                      <a:pt x="64003" y="165238"/>
                    </a:cubicBezTo>
                    <a:cubicBezTo>
                      <a:pt x="63393" y="164527"/>
                      <a:pt x="61159" y="164730"/>
                      <a:pt x="59839" y="165136"/>
                    </a:cubicBezTo>
                    <a:cubicBezTo>
                      <a:pt x="55438" y="166490"/>
                      <a:pt x="51138" y="168149"/>
                      <a:pt x="46703" y="169706"/>
                    </a:cubicBezTo>
                    <a:cubicBezTo>
                      <a:pt x="48125" y="172076"/>
                      <a:pt x="49716" y="175055"/>
                      <a:pt x="52594" y="173193"/>
                    </a:cubicBezTo>
                    <a:cubicBezTo>
                      <a:pt x="56623" y="170553"/>
                      <a:pt x="60448" y="171297"/>
                      <a:pt x="66982" y="172753"/>
                    </a:cubicBezTo>
                    <a:close/>
                    <a:moveTo>
                      <a:pt x="39222" y="194995"/>
                    </a:moveTo>
                    <a:cubicBezTo>
                      <a:pt x="32113" y="196687"/>
                      <a:pt x="29438" y="199666"/>
                      <a:pt x="28050" y="204270"/>
                    </a:cubicBezTo>
                    <a:cubicBezTo>
                      <a:pt x="31324" y="204180"/>
                      <a:pt x="35048" y="201088"/>
                      <a:pt x="39222" y="194995"/>
                    </a:cubicBezTo>
                    <a:close/>
                    <a:moveTo>
                      <a:pt x="82216" y="178508"/>
                    </a:moveTo>
                    <a:cubicBezTo>
                      <a:pt x="80997" y="176782"/>
                      <a:pt x="80286" y="175461"/>
                      <a:pt x="79237" y="174480"/>
                    </a:cubicBezTo>
                    <a:cubicBezTo>
                      <a:pt x="78661" y="173972"/>
                      <a:pt x="77510" y="174073"/>
                      <a:pt x="76630" y="173904"/>
                    </a:cubicBezTo>
                    <a:cubicBezTo>
                      <a:pt x="76359" y="175766"/>
                      <a:pt x="75682" y="177730"/>
                      <a:pt x="75987" y="179490"/>
                    </a:cubicBezTo>
                    <a:cubicBezTo>
                      <a:pt x="76122" y="180269"/>
                      <a:pt x="78289" y="181250"/>
                      <a:pt x="79406" y="181149"/>
                    </a:cubicBezTo>
                    <a:cubicBezTo>
                      <a:pt x="80388" y="181047"/>
                      <a:pt x="81200" y="179524"/>
                      <a:pt x="82216" y="178508"/>
                    </a:cubicBezTo>
                    <a:close/>
                    <a:moveTo>
                      <a:pt x="70841" y="203864"/>
                    </a:moveTo>
                    <a:cubicBezTo>
                      <a:pt x="74192" y="203627"/>
                      <a:pt x="74903" y="201494"/>
                      <a:pt x="74903" y="199463"/>
                    </a:cubicBezTo>
                    <a:cubicBezTo>
                      <a:pt x="74903" y="198414"/>
                      <a:pt x="73346" y="197398"/>
                      <a:pt x="72500" y="196349"/>
                    </a:cubicBezTo>
                    <a:cubicBezTo>
                      <a:pt x="71179" y="197838"/>
                      <a:pt x="69554" y="199159"/>
                      <a:pt x="68708" y="200885"/>
                    </a:cubicBezTo>
                    <a:cubicBezTo>
                      <a:pt x="68437" y="201427"/>
                      <a:pt x="70198" y="203018"/>
                      <a:pt x="70841" y="203864"/>
                    </a:cubicBezTo>
                    <a:close/>
                    <a:moveTo>
                      <a:pt x="31639" y="261482"/>
                    </a:moveTo>
                    <a:cubicBezTo>
                      <a:pt x="30928" y="260298"/>
                      <a:pt x="30589" y="259079"/>
                      <a:pt x="29811" y="258571"/>
                    </a:cubicBezTo>
                    <a:cubicBezTo>
                      <a:pt x="28660" y="257860"/>
                      <a:pt x="26899" y="257014"/>
                      <a:pt x="25884" y="257420"/>
                    </a:cubicBezTo>
                    <a:cubicBezTo>
                      <a:pt x="24868" y="257826"/>
                      <a:pt x="23751" y="259857"/>
                      <a:pt x="23954" y="260907"/>
                    </a:cubicBezTo>
                    <a:cubicBezTo>
                      <a:pt x="24157" y="261821"/>
                      <a:pt x="26155" y="262803"/>
                      <a:pt x="27407" y="262870"/>
                    </a:cubicBezTo>
                    <a:cubicBezTo>
                      <a:pt x="28761" y="262938"/>
                      <a:pt x="30149" y="262024"/>
                      <a:pt x="31605" y="261516"/>
                    </a:cubicBezTo>
                    <a:close/>
                    <a:moveTo>
                      <a:pt x="21551" y="104099"/>
                    </a:moveTo>
                    <a:cubicBezTo>
                      <a:pt x="19824" y="102982"/>
                      <a:pt x="18842" y="101898"/>
                      <a:pt x="17725" y="101763"/>
                    </a:cubicBezTo>
                    <a:cubicBezTo>
                      <a:pt x="15829" y="101526"/>
                      <a:pt x="13832" y="104336"/>
                      <a:pt x="14881" y="105724"/>
                    </a:cubicBezTo>
                    <a:cubicBezTo>
                      <a:pt x="15525" y="106604"/>
                      <a:pt x="17285" y="107247"/>
                      <a:pt x="18402" y="107078"/>
                    </a:cubicBezTo>
                    <a:cubicBezTo>
                      <a:pt x="19384" y="106909"/>
                      <a:pt x="20163" y="105487"/>
                      <a:pt x="21551" y="104133"/>
                    </a:cubicBezTo>
                    <a:close/>
                    <a:moveTo>
                      <a:pt x="33569" y="117708"/>
                    </a:moveTo>
                    <a:cubicBezTo>
                      <a:pt x="40407" y="117572"/>
                      <a:pt x="43342" y="115789"/>
                      <a:pt x="42370" y="112359"/>
                    </a:cubicBezTo>
                    <a:cubicBezTo>
                      <a:pt x="40204" y="113679"/>
                      <a:pt x="38139" y="114932"/>
                      <a:pt x="33569" y="117708"/>
                    </a:cubicBezTo>
                    <a:close/>
                    <a:moveTo>
                      <a:pt x="61091" y="61477"/>
                    </a:moveTo>
                    <a:cubicBezTo>
                      <a:pt x="59737" y="60834"/>
                      <a:pt x="58552" y="60191"/>
                      <a:pt x="57300" y="59785"/>
                    </a:cubicBezTo>
                    <a:cubicBezTo>
                      <a:pt x="57029" y="59683"/>
                      <a:pt x="56487" y="60326"/>
                      <a:pt x="56081" y="60665"/>
                    </a:cubicBezTo>
                    <a:cubicBezTo>
                      <a:pt x="57130" y="61681"/>
                      <a:pt x="58146" y="62730"/>
                      <a:pt x="59195" y="63746"/>
                    </a:cubicBezTo>
                    <a:cubicBezTo>
                      <a:pt x="59703" y="63136"/>
                      <a:pt x="60211" y="62561"/>
                      <a:pt x="61125" y="61511"/>
                    </a:cubicBezTo>
                    <a:close/>
                    <a:moveTo>
                      <a:pt x="33162" y="183823"/>
                    </a:moveTo>
                    <a:cubicBezTo>
                      <a:pt x="32925" y="185279"/>
                      <a:pt x="32384" y="186464"/>
                      <a:pt x="32756" y="187141"/>
                    </a:cubicBezTo>
                    <a:cubicBezTo>
                      <a:pt x="33095" y="187784"/>
                      <a:pt x="34415" y="188190"/>
                      <a:pt x="35295" y="188156"/>
                    </a:cubicBezTo>
                    <a:cubicBezTo>
                      <a:pt x="35735" y="188156"/>
                      <a:pt x="36615" y="186498"/>
                      <a:pt x="36514" y="186396"/>
                    </a:cubicBezTo>
                    <a:cubicBezTo>
                      <a:pt x="35566" y="185482"/>
                      <a:pt x="34415" y="184737"/>
                      <a:pt x="33162" y="183823"/>
                    </a:cubicBezTo>
                    <a:close/>
                    <a:moveTo>
                      <a:pt x="79846" y="89474"/>
                    </a:moveTo>
                    <a:cubicBezTo>
                      <a:pt x="77442" y="90185"/>
                      <a:pt x="76528" y="91742"/>
                      <a:pt x="77510" y="93740"/>
                    </a:cubicBezTo>
                    <a:cubicBezTo>
                      <a:pt x="77713" y="94146"/>
                      <a:pt x="78187" y="94451"/>
                      <a:pt x="78526" y="94789"/>
                    </a:cubicBezTo>
                    <a:cubicBezTo>
                      <a:pt x="79710" y="93333"/>
                      <a:pt x="80895" y="91912"/>
                      <a:pt x="82114" y="90456"/>
                    </a:cubicBezTo>
                    <a:cubicBezTo>
                      <a:pt x="81369" y="90117"/>
                      <a:pt x="80591" y="89813"/>
                      <a:pt x="79846" y="89474"/>
                    </a:cubicBezTo>
                    <a:close/>
                    <a:moveTo>
                      <a:pt x="44334" y="255253"/>
                    </a:moveTo>
                    <a:cubicBezTo>
                      <a:pt x="45688" y="254542"/>
                      <a:pt x="46907" y="254339"/>
                      <a:pt x="47245" y="253662"/>
                    </a:cubicBezTo>
                    <a:cubicBezTo>
                      <a:pt x="47787" y="252647"/>
                      <a:pt x="44469" y="249972"/>
                      <a:pt x="43149" y="250480"/>
                    </a:cubicBezTo>
                    <a:cubicBezTo>
                      <a:pt x="42573" y="250717"/>
                      <a:pt x="41863" y="252139"/>
                      <a:pt x="42100" y="252647"/>
                    </a:cubicBezTo>
                    <a:cubicBezTo>
                      <a:pt x="42573" y="253696"/>
                      <a:pt x="43623" y="254475"/>
                      <a:pt x="44368" y="255253"/>
                    </a:cubicBezTo>
                    <a:close/>
                    <a:moveTo>
                      <a:pt x="84484" y="101560"/>
                    </a:moveTo>
                    <a:cubicBezTo>
                      <a:pt x="83536" y="100680"/>
                      <a:pt x="82690" y="99529"/>
                      <a:pt x="81539" y="98987"/>
                    </a:cubicBezTo>
                    <a:cubicBezTo>
                      <a:pt x="80963" y="98716"/>
                      <a:pt x="79846" y="99562"/>
                      <a:pt x="78966" y="99901"/>
                    </a:cubicBezTo>
                    <a:cubicBezTo>
                      <a:pt x="79169" y="100375"/>
                      <a:pt x="79203" y="101052"/>
                      <a:pt x="79575" y="101289"/>
                    </a:cubicBezTo>
                    <a:cubicBezTo>
                      <a:pt x="80760" y="102000"/>
                      <a:pt x="82013" y="102609"/>
                      <a:pt x="83299" y="103151"/>
                    </a:cubicBezTo>
                    <a:cubicBezTo>
                      <a:pt x="83401" y="103185"/>
                      <a:pt x="83874" y="102406"/>
                      <a:pt x="84484" y="101594"/>
                    </a:cubicBezTo>
                    <a:close/>
                    <a:moveTo>
                      <a:pt x="52357" y="251056"/>
                    </a:moveTo>
                    <a:cubicBezTo>
                      <a:pt x="53745" y="250480"/>
                      <a:pt x="55031" y="250345"/>
                      <a:pt x="55370" y="249668"/>
                    </a:cubicBezTo>
                    <a:cubicBezTo>
                      <a:pt x="56013" y="248449"/>
                      <a:pt x="53474" y="245538"/>
                      <a:pt x="52018" y="245876"/>
                    </a:cubicBezTo>
                    <a:cubicBezTo>
                      <a:pt x="51375" y="246011"/>
                      <a:pt x="50427" y="247264"/>
                      <a:pt x="50563" y="247772"/>
                    </a:cubicBezTo>
                    <a:cubicBezTo>
                      <a:pt x="50867" y="248957"/>
                      <a:pt x="51748" y="250006"/>
                      <a:pt x="52357" y="251056"/>
                    </a:cubicBezTo>
                    <a:close/>
                    <a:moveTo>
                      <a:pt x="22634" y="122650"/>
                    </a:moveTo>
                    <a:cubicBezTo>
                      <a:pt x="21415" y="122075"/>
                      <a:pt x="20230" y="121398"/>
                      <a:pt x="18978" y="121025"/>
                    </a:cubicBezTo>
                    <a:cubicBezTo>
                      <a:pt x="18775" y="120958"/>
                      <a:pt x="17725" y="122684"/>
                      <a:pt x="17861" y="122786"/>
                    </a:cubicBezTo>
                    <a:cubicBezTo>
                      <a:pt x="18910" y="123801"/>
                      <a:pt x="20095" y="124648"/>
                      <a:pt x="21246" y="125562"/>
                    </a:cubicBezTo>
                    <a:cubicBezTo>
                      <a:pt x="21618" y="124783"/>
                      <a:pt x="22025" y="123971"/>
                      <a:pt x="22634" y="122650"/>
                    </a:cubicBezTo>
                    <a:close/>
                    <a:moveTo>
                      <a:pt x="77882" y="146517"/>
                    </a:moveTo>
                    <a:cubicBezTo>
                      <a:pt x="77544" y="147262"/>
                      <a:pt x="77239" y="148006"/>
                      <a:pt x="76901" y="148751"/>
                    </a:cubicBezTo>
                    <a:cubicBezTo>
                      <a:pt x="77781" y="149022"/>
                      <a:pt x="78729" y="149564"/>
                      <a:pt x="79541" y="149428"/>
                    </a:cubicBezTo>
                    <a:cubicBezTo>
                      <a:pt x="80049" y="149327"/>
                      <a:pt x="80320" y="148142"/>
                      <a:pt x="80726" y="147431"/>
                    </a:cubicBezTo>
                    <a:cubicBezTo>
                      <a:pt x="79778" y="147126"/>
                      <a:pt x="78830" y="146855"/>
                      <a:pt x="77882" y="146551"/>
                    </a:cubicBezTo>
                    <a:close/>
                    <a:moveTo>
                      <a:pt x="78086" y="154472"/>
                    </a:moveTo>
                    <a:cubicBezTo>
                      <a:pt x="77950" y="155319"/>
                      <a:pt x="77747" y="156131"/>
                      <a:pt x="77781" y="156977"/>
                    </a:cubicBezTo>
                    <a:cubicBezTo>
                      <a:pt x="77781" y="157316"/>
                      <a:pt x="78356" y="157655"/>
                      <a:pt x="78661" y="157993"/>
                    </a:cubicBezTo>
                    <a:cubicBezTo>
                      <a:pt x="78763" y="156842"/>
                      <a:pt x="78898" y="155657"/>
                      <a:pt x="79000" y="154506"/>
                    </a:cubicBezTo>
                    <a:cubicBezTo>
                      <a:pt x="78695" y="154506"/>
                      <a:pt x="78424" y="154506"/>
                      <a:pt x="78119" y="154506"/>
                    </a:cubicBezTo>
                    <a:close/>
                    <a:moveTo>
                      <a:pt x="45180" y="205151"/>
                    </a:moveTo>
                    <a:cubicBezTo>
                      <a:pt x="44266" y="205049"/>
                      <a:pt x="43352" y="204812"/>
                      <a:pt x="42472" y="204880"/>
                    </a:cubicBezTo>
                    <a:cubicBezTo>
                      <a:pt x="42066" y="204880"/>
                      <a:pt x="41456" y="205523"/>
                      <a:pt x="41422" y="205895"/>
                    </a:cubicBezTo>
                    <a:cubicBezTo>
                      <a:pt x="41287" y="207148"/>
                      <a:pt x="44368" y="207453"/>
                      <a:pt x="45146" y="206234"/>
                    </a:cubicBezTo>
                    <a:cubicBezTo>
                      <a:pt x="45316" y="205963"/>
                      <a:pt x="45146" y="205523"/>
                      <a:pt x="45146" y="205151"/>
                    </a:cubicBezTo>
                    <a:close/>
                    <a:moveTo>
                      <a:pt x="36480" y="17638"/>
                    </a:moveTo>
                    <a:cubicBezTo>
                      <a:pt x="35600" y="17434"/>
                      <a:pt x="34720" y="17130"/>
                      <a:pt x="33839" y="17062"/>
                    </a:cubicBezTo>
                    <a:cubicBezTo>
                      <a:pt x="33501" y="17062"/>
                      <a:pt x="33128" y="17638"/>
                      <a:pt x="32790" y="17942"/>
                    </a:cubicBezTo>
                    <a:cubicBezTo>
                      <a:pt x="33907" y="18111"/>
                      <a:pt x="34990" y="18315"/>
                      <a:pt x="36108" y="18416"/>
                    </a:cubicBezTo>
                    <a:cubicBezTo>
                      <a:pt x="36209" y="18416"/>
                      <a:pt x="36378" y="17875"/>
                      <a:pt x="36480" y="17604"/>
                    </a:cubicBezTo>
                    <a:close/>
                  </a:path>
                </a:pathLst>
              </a:custGeom>
              <a:grpFill/>
              <a:ln w="3378" cap="flat">
                <a:no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B839BA37-3307-5A5F-4249-5E92DF19B06D}"/>
                  </a:ext>
                </a:extLst>
              </p:cNvPr>
              <p:cNvSpPr/>
              <p:nvPr/>
            </p:nvSpPr>
            <p:spPr>
              <a:xfrm>
                <a:off x="14471291" y="3428166"/>
                <a:ext cx="99049" cy="306643"/>
              </a:xfrm>
              <a:custGeom>
                <a:avLst/>
                <a:gdLst>
                  <a:gd name="connsiteX0" fmla="*/ 7646 w 99049"/>
                  <a:gd name="connsiteY0" fmla="*/ 181353 h 306643"/>
                  <a:gd name="connsiteX1" fmla="*/ 4396 w 99049"/>
                  <a:gd name="connsiteY1" fmla="*/ 178442 h 306643"/>
                  <a:gd name="connsiteX2" fmla="*/ 2771 w 99049"/>
                  <a:gd name="connsiteY2" fmla="*/ 167541 h 306643"/>
                  <a:gd name="connsiteX3" fmla="*/ 1180 w 99049"/>
                  <a:gd name="connsiteY3" fmla="*/ 147635 h 306643"/>
                  <a:gd name="connsiteX4" fmla="*/ 29 w 99049"/>
                  <a:gd name="connsiteY4" fmla="*/ 130235 h 306643"/>
                  <a:gd name="connsiteX5" fmla="*/ 1891 w 99049"/>
                  <a:gd name="connsiteY5" fmla="*/ 112936 h 306643"/>
                  <a:gd name="connsiteX6" fmla="*/ 9677 w 99049"/>
                  <a:gd name="connsiteY6" fmla="*/ 107756 h 306643"/>
                  <a:gd name="connsiteX7" fmla="*/ 7239 w 99049"/>
                  <a:gd name="connsiteY7" fmla="*/ 105251 h 306643"/>
                  <a:gd name="connsiteX8" fmla="*/ 3719 w 99049"/>
                  <a:gd name="connsiteY8" fmla="*/ 106368 h 306643"/>
                  <a:gd name="connsiteX9" fmla="*/ 6325 w 99049"/>
                  <a:gd name="connsiteY9" fmla="*/ 86192 h 306643"/>
                  <a:gd name="connsiteX10" fmla="*/ 11133 w 99049"/>
                  <a:gd name="connsiteY10" fmla="*/ 69502 h 306643"/>
                  <a:gd name="connsiteX11" fmla="*/ 14315 w 99049"/>
                  <a:gd name="connsiteY11" fmla="*/ 66692 h 306643"/>
                  <a:gd name="connsiteX12" fmla="*/ 31038 w 99049"/>
                  <a:gd name="connsiteY12" fmla="*/ 62054 h 306643"/>
                  <a:gd name="connsiteX13" fmla="*/ 27484 w 99049"/>
                  <a:gd name="connsiteY13" fmla="*/ 58567 h 306643"/>
                  <a:gd name="connsiteX14" fmla="*/ 17294 w 99049"/>
                  <a:gd name="connsiteY14" fmla="*/ 52914 h 306643"/>
                  <a:gd name="connsiteX15" fmla="*/ 39061 w 99049"/>
                  <a:gd name="connsiteY15" fmla="*/ 11579 h 306643"/>
                  <a:gd name="connsiteX16" fmla="*/ 46983 w 99049"/>
                  <a:gd name="connsiteY16" fmla="*/ 12425 h 306643"/>
                  <a:gd name="connsiteX17" fmla="*/ 40585 w 99049"/>
                  <a:gd name="connsiteY17" fmla="*/ 8972 h 306643"/>
                  <a:gd name="connsiteX18" fmla="*/ 55853 w 99049"/>
                  <a:gd name="connsiteY18" fmla="*/ 5012 h 306643"/>
                  <a:gd name="connsiteX19" fmla="*/ 56970 w 99049"/>
                  <a:gd name="connsiteY19" fmla="*/ 9176 h 306643"/>
                  <a:gd name="connsiteX20" fmla="*/ 60964 w 99049"/>
                  <a:gd name="connsiteY20" fmla="*/ 7618 h 306643"/>
                  <a:gd name="connsiteX21" fmla="*/ 62285 w 99049"/>
                  <a:gd name="connsiteY21" fmla="*/ 3590 h 306643"/>
                  <a:gd name="connsiteX22" fmla="*/ 64248 w 99049"/>
                  <a:gd name="connsiteY22" fmla="*/ 509 h 306643"/>
                  <a:gd name="connsiteX23" fmla="*/ 73456 w 99049"/>
                  <a:gd name="connsiteY23" fmla="*/ 1220 h 306643"/>
                  <a:gd name="connsiteX24" fmla="*/ 77011 w 99049"/>
                  <a:gd name="connsiteY24" fmla="*/ 7923 h 306643"/>
                  <a:gd name="connsiteX25" fmla="*/ 78060 w 99049"/>
                  <a:gd name="connsiteY25" fmla="*/ 9480 h 306643"/>
                  <a:gd name="connsiteX26" fmla="*/ 83578 w 99049"/>
                  <a:gd name="connsiteY26" fmla="*/ 7889 h 306643"/>
                  <a:gd name="connsiteX27" fmla="*/ 83037 w 99049"/>
                  <a:gd name="connsiteY27" fmla="*/ 7483 h 306643"/>
                  <a:gd name="connsiteX28" fmla="*/ 78670 w 99049"/>
                  <a:gd name="connsiteY28" fmla="*/ 33618 h 306643"/>
                  <a:gd name="connsiteX29" fmla="*/ 78365 w 99049"/>
                  <a:gd name="connsiteY29" fmla="*/ 47294 h 306643"/>
                  <a:gd name="connsiteX30" fmla="*/ 76469 w 99049"/>
                  <a:gd name="connsiteY30" fmla="*/ 80301 h 306643"/>
                  <a:gd name="connsiteX31" fmla="*/ 77620 w 99049"/>
                  <a:gd name="connsiteY31" fmla="*/ 132232 h 306643"/>
                  <a:gd name="connsiteX32" fmla="*/ 82834 w 99049"/>
                  <a:gd name="connsiteY32" fmla="*/ 199871 h 306643"/>
                  <a:gd name="connsiteX33" fmla="*/ 86998 w 99049"/>
                  <a:gd name="connsiteY33" fmla="*/ 219370 h 306643"/>
                  <a:gd name="connsiteX34" fmla="*/ 88860 w 99049"/>
                  <a:gd name="connsiteY34" fmla="*/ 237786 h 306643"/>
                  <a:gd name="connsiteX35" fmla="*/ 81344 w 99049"/>
                  <a:gd name="connsiteY35" fmla="*/ 245810 h 306643"/>
                  <a:gd name="connsiteX36" fmla="*/ 89097 w 99049"/>
                  <a:gd name="connsiteY36" fmla="*/ 245471 h 306643"/>
                  <a:gd name="connsiteX37" fmla="*/ 98034 w 99049"/>
                  <a:gd name="connsiteY37" fmla="*/ 294626 h 306643"/>
                  <a:gd name="connsiteX38" fmla="*/ 99049 w 99049"/>
                  <a:gd name="connsiteY38" fmla="*/ 304816 h 306643"/>
                  <a:gd name="connsiteX39" fmla="*/ 60727 w 99049"/>
                  <a:gd name="connsiteY39" fmla="*/ 306644 h 306643"/>
                  <a:gd name="connsiteX40" fmla="*/ 39806 w 99049"/>
                  <a:gd name="connsiteY40" fmla="*/ 275601 h 306643"/>
                  <a:gd name="connsiteX41" fmla="*/ 22473 w 99049"/>
                  <a:gd name="connsiteY41" fmla="*/ 241206 h 306643"/>
                  <a:gd name="connsiteX42" fmla="*/ 27517 w 99049"/>
                  <a:gd name="connsiteY42" fmla="*/ 241612 h 306643"/>
                  <a:gd name="connsiteX43" fmla="*/ 28364 w 99049"/>
                  <a:gd name="connsiteY43" fmla="*/ 239208 h 306643"/>
                  <a:gd name="connsiteX44" fmla="*/ 22067 w 99049"/>
                  <a:gd name="connsiteY44" fmla="*/ 235315 h 306643"/>
                  <a:gd name="connsiteX45" fmla="*/ 15466 w 99049"/>
                  <a:gd name="connsiteY45" fmla="*/ 223094 h 306643"/>
                  <a:gd name="connsiteX46" fmla="*/ 7104 w 99049"/>
                  <a:gd name="connsiteY46" fmla="*/ 196282 h 306643"/>
                  <a:gd name="connsiteX47" fmla="*/ 7104 w 99049"/>
                  <a:gd name="connsiteY47" fmla="*/ 180981 h 306643"/>
                  <a:gd name="connsiteX48" fmla="*/ 15432 w 99049"/>
                  <a:gd name="connsiteY48" fmla="*/ 175463 h 306643"/>
                  <a:gd name="connsiteX49" fmla="*/ 7544 w 99049"/>
                  <a:gd name="connsiteY49" fmla="*/ 181387 h 306643"/>
                  <a:gd name="connsiteX50" fmla="*/ 62522 w 99049"/>
                  <a:gd name="connsiteY50" fmla="*/ 86598 h 306643"/>
                  <a:gd name="connsiteX51" fmla="*/ 44207 w 99049"/>
                  <a:gd name="connsiteY51" fmla="*/ 86564 h 306643"/>
                  <a:gd name="connsiteX52" fmla="*/ 46915 w 99049"/>
                  <a:gd name="connsiteY52" fmla="*/ 94079 h 306643"/>
                  <a:gd name="connsiteX53" fmla="*/ 57884 w 99049"/>
                  <a:gd name="connsiteY53" fmla="*/ 95908 h 306643"/>
                  <a:gd name="connsiteX54" fmla="*/ 61641 w 99049"/>
                  <a:gd name="connsiteY54" fmla="*/ 90830 h 306643"/>
                  <a:gd name="connsiteX55" fmla="*/ 61980 w 99049"/>
                  <a:gd name="connsiteY55" fmla="*/ 86192 h 306643"/>
                  <a:gd name="connsiteX56" fmla="*/ 70037 w 99049"/>
                  <a:gd name="connsiteY56" fmla="*/ 79252 h 306643"/>
                  <a:gd name="connsiteX57" fmla="*/ 64654 w 99049"/>
                  <a:gd name="connsiteY57" fmla="*/ 77322 h 306643"/>
                  <a:gd name="connsiteX58" fmla="*/ 62285 w 99049"/>
                  <a:gd name="connsiteY58" fmla="*/ 81994 h 306643"/>
                  <a:gd name="connsiteX59" fmla="*/ 62556 w 99049"/>
                  <a:gd name="connsiteY59" fmla="*/ 86632 h 306643"/>
                  <a:gd name="connsiteX60" fmla="*/ 23658 w 99049"/>
                  <a:gd name="connsiteY60" fmla="*/ 115373 h 306643"/>
                  <a:gd name="connsiteX61" fmla="*/ 27010 w 99049"/>
                  <a:gd name="connsiteY61" fmla="*/ 119876 h 306643"/>
                  <a:gd name="connsiteX62" fmla="*/ 29210 w 99049"/>
                  <a:gd name="connsiteY62" fmla="*/ 119503 h 306643"/>
                  <a:gd name="connsiteX63" fmla="*/ 28905 w 99049"/>
                  <a:gd name="connsiteY63" fmla="*/ 116897 h 306643"/>
                  <a:gd name="connsiteX64" fmla="*/ 23286 w 99049"/>
                  <a:gd name="connsiteY64" fmla="*/ 115847 h 306643"/>
                  <a:gd name="connsiteX65" fmla="*/ 31038 w 99049"/>
                  <a:gd name="connsiteY65" fmla="*/ 100816 h 306643"/>
                  <a:gd name="connsiteX66" fmla="*/ 35473 w 99049"/>
                  <a:gd name="connsiteY66" fmla="*/ 89848 h 306643"/>
                  <a:gd name="connsiteX67" fmla="*/ 21796 w 99049"/>
                  <a:gd name="connsiteY67" fmla="*/ 84905 h 306643"/>
                  <a:gd name="connsiteX68" fmla="*/ 30056 w 99049"/>
                  <a:gd name="connsiteY68" fmla="*/ 94113 h 306643"/>
                  <a:gd name="connsiteX69" fmla="*/ 23861 w 99049"/>
                  <a:gd name="connsiteY69" fmla="*/ 101629 h 306643"/>
                  <a:gd name="connsiteX70" fmla="*/ 18174 w 99049"/>
                  <a:gd name="connsiteY70" fmla="*/ 110464 h 306643"/>
                  <a:gd name="connsiteX71" fmla="*/ 17903 w 99049"/>
                  <a:gd name="connsiteY71" fmla="*/ 114561 h 306643"/>
                  <a:gd name="connsiteX72" fmla="*/ 23658 w 99049"/>
                  <a:gd name="connsiteY72" fmla="*/ 115407 h 306643"/>
                  <a:gd name="connsiteX73" fmla="*/ 33814 w 99049"/>
                  <a:gd name="connsiteY73" fmla="*/ 117472 h 306643"/>
                  <a:gd name="connsiteX74" fmla="*/ 45900 w 99049"/>
                  <a:gd name="connsiteY74" fmla="*/ 116152 h 306643"/>
                  <a:gd name="connsiteX75" fmla="*/ 50301 w 99049"/>
                  <a:gd name="connsiteY75" fmla="*/ 112394 h 306643"/>
                  <a:gd name="connsiteX76" fmla="*/ 50199 w 99049"/>
                  <a:gd name="connsiteY76" fmla="*/ 108433 h 306643"/>
                  <a:gd name="connsiteX77" fmla="*/ 46035 w 99049"/>
                  <a:gd name="connsiteY77" fmla="*/ 107519 h 306643"/>
                  <a:gd name="connsiteX78" fmla="*/ 44579 w 99049"/>
                  <a:gd name="connsiteY78" fmla="*/ 107892 h 306643"/>
                  <a:gd name="connsiteX79" fmla="*/ 33848 w 99049"/>
                  <a:gd name="connsiteY79" fmla="*/ 117472 h 306643"/>
                  <a:gd name="connsiteX80" fmla="*/ 70071 w 99049"/>
                  <a:gd name="connsiteY80" fmla="*/ 145435 h 306643"/>
                  <a:gd name="connsiteX81" fmla="*/ 49082 w 99049"/>
                  <a:gd name="connsiteY81" fmla="*/ 140560 h 306643"/>
                  <a:gd name="connsiteX82" fmla="*/ 45731 w 99049"/>
                  <a:gd name="connsiteY82" fmla="*/ 144081 h 306643"/>
                  <a:gd name="connsiteX83" fmla="*/ 57579 w 99049"/>
                  <a:gd name="connsiteY83" fmla="*/ 146518 h 306643"/>
                  <a:gd name="connsiteX84" fmla="*/ 70071 w 99049"/>
                  <a:gd name="connsiteY84" fmla="*/ 145435 h 306643"/>
                  <a:gd name="connsiteX85" fmla="*/ 71357 w 99049"/>
                  <a:gd name="connsiteY85" fmla="*/ 236094 h 306643"/>
                  <a:gd name="connsiteX86" fmla="*/ 68277 w 99049"/>
                  <a:gd name="connsiteY86" fmla="*/ 246351 h 306643"/>
                  <a:gd name="connsiteX87" fmla="*/ 71256 w 99049"/>
                  <a:gd name="connsiteY87" fmla="*/ 248078 h 306643"/>
                  <a:gd name="connsiteX88" fmla="*/ 75961 w 99049"/>
                  <a:gd name="connsiteY88" fmla="*/ 244726 h 306643"/>
                  <a:gd name="connsiteX89" fmla="*/ 71324 w 99049"/>
                  <a:gd name="connsiteY89" fmla="*/ 236094 h 306643"/>
                  <a:gd name="connsiteX90" fmla="*/ 32155 w 99049"/>
                  <a:gd name="connsiteY90" fmla="*/ 145164 h 306643"/>
                  <a:gd name="connsiteX91" fmla="*/ 30937 w 99049"/>
                  <a:gd name="connsiteY91" fmla="*/ 144352 h 306643"/>
                  <a:gd name="connsiteX92" fmla="*/ 24098 w 99049"/>
                  <a:gd name="connsiteY92" fmla="*/ 146586 h 306643"/>
                  <a:gd name="connsiteX93" fmla="*/ 16955 w 99049"/>
                  <a:gd name="connsiteY93" fmla="*/ 147094 h 306643"/>
                  <a:gd name="connsiteX94" fmla="*/ 15567 w 99049"/>
                  <a:gd name="connsiteY94" fmla="*/ 150682 h 306643"/>
                  <a:gd name="connsiteX95" fmla="*/ 32121 w 99049"/>
                  <a:gd name="connsiteY95" fmla="*/ 145198 h 306643"/>
                  <a:gd name="connsiteX96" fmla="*/ 60017 w 99049"/>
                  <a:gd name="connsiteY96" fmla="*/ 116152 h 306643"/>
                  <a:gd name="connsiteX97" fmla="*/ 61269 w 99049"/>
                  <a:gd name="connsiteY97" fmla="*/ 127222 h 306643"/>
                  <a:gd name="connsiteX98" fmla="*/ 67769 w 99049"/>
                  <a:gd name="connsiteY98" fmla="*/ 125089 h 306643"/>
                  <a:gd name="connsiteX99" fmla="*/ 60017 w 99049"/>
                  <a:gd name="connsiteY99" fmla="*/ 116152 h 306643"/>
                  <a:gd name="connsiteX100" fmla="*/ 33239 w 99049"/>
                  <a:gd name="connsiteY100" fmla="*/ 33076 h 306643"/>
                  <a:gd name="connsiteX101" fmla="*/ 30192 w 99049"/>
                  <a:gd name="connsiteY101" fmla="*/ 44823 h 306643"/>
                  <a:gd name="connsiteX102" fmla="*/ 31207 w 99049"/>
                  <a:gd name="connsiteY102" fmla="*/ 46583 h 306643"/>
                  <a:gd name="connsiteX103" fmla="*/ 35981 w 99049"/>
                  <a:gd name="connsiteY103" fmla="*/ 43875 h 306643"/>
                  <a:gd name="connsiteX104" fmla="*/ 37910 w 99049"/>
                  <a:gd name="connsiteY104" fmla="*/ 40185 h 306643"/>
                  <a:gd name="connsiteX105" fmla="*/ 33239 w 99049"/>
                  <a:gd name="connsiteY105" fmla="*/ 33042 h 306643"/>
                  <a:gd name="connsiteX106" fmla="*/ 13807 w 99049"/>
                  <a:gd name="connsiteY106" fmla="*/ 72820 h 306643"/>
                  <a:gd name="connsiteX107" fmla="*/ 19189 w 99049"/>
                  <a:gd name="connsiteY107" fmla="*/ 78168 h 306643"/>
                  <a:gd name="connsiteX108" fmla="*/ 23083 w 99049"/>
                  <a:gd name="connsiteY108" fmla="*/ 75460 h 306643"/>
                  <a:gd name="connsiteX109" fmla="*/ 13807 w 99049"/>
                  <a:gd name="connsiteY109" fmla="*/ 72853 h 306643"/>
                  <a:gd name="connsiteX110" fmla="*/ 10354 w 99049"/>
                  <a:gd name="connsiteY110" fmla="*/ 130776 h 306643"/>
                  <a:gd name="connsiteX111" fmla="*/ 8018 w 99049"/>
                  <a:gd name="connsiteY111" fmla="*/ 138123 h 306643"/>
                  <a:gd name="connsiteX112" fmla="*/ 9304 w 99049"/>
                  <a:gd name="connsiteY112" fmla="*/ 138867 h 306643"/>
                  <a:gd name="connsiteX113" fmla="*/ 10794 w 99049"/>
                  <a:gd name="connsiteY113" fmla="*/ 138664 h 306643"/>
                  <a:gd name="connsiteX114" fmla="*/ 10354 w 99049"/>
                  <a:gd name="connsiteY114" fmla="*/ 130776 h 306643"/>
                  <a:gd name="connsiteX115" fmla="*/ 70985 w 99049"/>
                  <a:gd name="connsiteY115" fmla="*/ 291105 h 306643"/>
                  <a:gd name="connsiteX116" fmla="*/ 64756 w 99049"/>
                  <a:gd name="connsiteY116" fmla="*/ 296183 h 306643"/>
                  <a:gd name="connsiteX117" fmla="*/ 67972 w 99049"/>
                  <a:gd name="connsiteY117" fmla="*/ 296996 h 306643"/>
                  <a:gd name="connsiteX118" fmla="*/ 70985 w 99049"/>
                  <a:gd name="connsiteY118" fmla="*/ 291105 h 306643"/>
                  <a:gd name="connsiteX119" fmla="*/ 66923 w 99049"/>
                  <a:gd name="connsiteY119" fmla="*/ 208165 h 306643"/>
                  <a:gd name="connsiteX120" fmla="*/ 65365 w 99049"/>
                  <a:gd name="connsiteY120" fmla="*/ 211550 h 306643"/>
                  <a:gd name="connsiteX121" fmla="*/ 66279 w 99049"/>
                  <a:gd name="connsiteY121" fmla="*/ 212667 h 306643"/>
                  <a:gd name="connsiteX122" fmla="*/ 68886 w 99049"/>
                  <a:gd name="connsiteY122" fmla="*/ 208470 h 306643"/>
                  <a:gd name="connsiteX123" fmla="*/ 66923 w 99049"/>
                  <a:gd name="connsiteY123" fmla="*/ 208199 h 306643"/>
                  <a:gd name="connsiteX124" fmla="*/ 82631 w 99049"/>
                  <a:gd name="connsiteY124" fmla="*/ 251599 h 306643"/>
                  <a:gd name="connsiteX125" fmla="*/ 82021 w 99049"/>
                  <a:gd name="connsiteY125" fmla="*/ 252919 h 306643"/>
                  <a:gd name="connsiteX126" fmla="*/ 83782 w 99049"/>
                  <a:gd name="connsiteY126" fmla="*/ 256575 h 306643"/>
                  <a:gd name="connsiteX127" fmla="*/ 86422 w 99049"/>
                  <a:gd name="connsiteY127" fmla="*/ 255966 h 306643"/>
                  <a:gd name="connsiteX128" fmla="*/ 85170 w 99049"/>
                  <a:gd name="connsiteY128" fmla="*/ 252682 h 306643"/>
                  <a:gd name="connsiteX129" fmla="*/ 82664 w 99049"/>
                  <a:gd name="connsiteY129" fmla="*/ 251599 h 306643"/>
                  <a:gd name="connsiteX130" fmla="*/ 45494 w 99049"/>
                  <a:gd name="connsiteY130" fmla="*/ 127222 h 306643"/>
                  <a:gd name="connsiteX131" fmla="*/ 42921 w 99049"/>
                  <a:gd name="connsiteY131" fmla="*/ 126883 h 306643"/>
                  <a:gd name="connsiteX132" fmla="*/ 41973 w 99049"/>
                  <a:gd name="connsiteY132" fmla="*/ 127967 h 306643"/>
                  <a:gd name="connsiteX133" fmla="*/ 45561 w 99049"/>
                  <a:gd name="connsiteY133" fmla="*/ 128339 h 306643"/>
                  <a:gd name="connsiteX134" fmla="*/ 45494 w 99049"/>
                  <a:gd name="connsiteY134" fmla="*/ 127222 h 306643"/>
                  <a:gd name="connsiteX135" fmla="*/ 74743 w 99049"/>
                  <a:gd name="connsiteY135" fmla="*/ 193777 h 306643"/>
                  <a:gd name="connsiteX136" fmla="*/ 77316 w 99049"/>
                  <a:gd name="connsiteY136" fmla="*/ 192322 h 306643"/>
                  <a:gd name="connsiteX137" fmla="*/ 75420 w 99049"/>
                  <a:gd name="connsiteY137" fmla="*/ 190832 h 306643"/>
                  <a:gd name="connsiteX138" fmla="*/ 72948 w 99049"/>
                  <a:gd name="connsiteY138" fmla="*/ 191949 h 306643"/>
                  <a:gd name="connsiteX139" fmla="*/ 74743 w 99049"/>
                  <a:gd name="connsiteY139" fmla="*/ 193743 h 306643"/>
                  <a:gd name="connsiteX140" fmla="*/ 46543 w 99049"/>
                  <a:gd name="connsiteY140" fmla="*/ 33448 h 306643"/>
                  <a:gd name="connsiteX141" fmla="*/ 49116 w 99049"/>
                  <a:gd name="connsiteY141" fmla="*/ 31993 h 306643"/>
                  <a:gd name="connsiteX142" fmla="*/ 47288 w 99049"/>
                  <a:gd name="connsiteY142" fmla="*/ 30368 h 306643"/>
                  <a:gd name="connsiteX143" fmla="*/ 44749 w 99049"/>
                  <a:gd name="connsiteY143" fmla="*/ 31553 h 306643"/>
                  <a:gd name="connsiteX144" fmla="*/ 46543 w 99049"/>
                  <a:gd name="connsiteY144" fmla="*/ 33448 h 30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99049" h="306643">
                    <a:moveTo>
                      <a:pt x="7646" y="181353"/>
                    </a:moveTo>
                    <a:cubicBezTo>
                      <a:pt x="6528" y="180405"/>
                      <a:pt x="4700" y="179627"/>
                      <a:pt x="4396" y="178442"/>
                    </a:cubicBezTo>
                    <a:cubicBezTo>
                      <a:pt x="3482" y="174887"/>
                      <a:pt x="2161" y="170994"/>
                      <a:pt x="2771" y="167541"/>
                    </a:cubicBezTo>
                    <a:cubicBezTo>
                      <a:pt x="3956" y="160635"/>
                      <a:pt x="2297" y="154237"/>
                      <a:pt x="1180" y="147635"/>
                    </a:cubicBezTo>
                    <a:cubicBezTo>
                      <a:pt x="232" y="141914"/>
                      <a:pt x="-107" y="136024"/>
                      <a:pt x="29" y="130235"/>
                    </a:cubicBezTo>
                    <a:cubicBezTo>
                      <a:pt x="164" y="124480"/>
                      <a:pt x="1247" y="118758"/>
                      <a:pt x="1891" y="112936"/>
                    </a:cubicBezTo>
                    <a:cubicBezTo>
                      <a:pt x="5851" y="113308"/>
                      <a:pt x="8966" y="112292"/>
                      <a:pt x="9677" y="107756"/>
                    </a:cubicBezTo>
                    <a:cubicBezTo>
                      <a:pt x="9982" y="105860"/>
                      <a:pt x="9440" y="104743"/>
                      <a:pt x="7239" y="105251"/>
                    </a:cubicBezTo>
                    <a:cubicBezTo>
                      <a:pt x="6325" y="105454"/>
                      <a:pt x="5445" y="105827"/>
                      <a:pt x="3719" y="106368"/>
                    </a:cubicBezTo>
                    <a:cubicBezTo>
                      <a:pt x="2940" y="99259"/>
                      <a:pt x="5344" y="92725"/>
                      <a:pt x="6325" y="86192"/>
                    </a:cubicBezTo>
                    <a:cubicBezTo>
                      <a:pt x="7206" y="80504"/>
                      <a:pt x="9271" y="74986"/>
                      <a:pt x="11133" y="69502"/>
                    </a:cubicBezTo>
                    <a:cubicBezTo>
                      <a:pt x="11539" y="68283"/>
                      <a:pt x="13638" y="66455"/>
                      <a:pt x="14315" y="66692"/>
                    </a:cubicBezTo>
                    <a:cubicBezTo>
                      <a:pt x="20882" y="68960"/>
                      <a:pt x="24775" y="63375"/>
                      <a:pt x="31038" y="62054"/>
                    </a:cubicBezTo>
                    <a:cubicBezTo>
                      <a:pt x="29413" y="60395"/>
                      <a:pt x="28567" y="58703"/>
                      <a:pt x="27484" y="58567"/>
                    </a:cubicBezTo>
                    <a:cubicBezTo>
                      <a:pt x="23624" y="58060"/>
                      <a:pt x="20442" y="56570"/>
                      <a:pt x="17294" y="52914"/>
                    </a:cubicBezTo>
                    <a:cubicBezTo>
                      <a:pt x="23015" y="38628"/>
                      <a:pt x="30361" y="24748"/>
                      <a:pt x="39061" y="11579"/>
                    </a:cubicBezTo>
                    <a:cubicBezTo>
                      <a:pt x="41116" y="13859"/>
                      <a:pt x="43757" y="14141"/>
                      <a:pt x="46983" y="12425"/>
                    </a:cubicBezTo>
                    <a:cubicBezTo>
                      <a:pt x="45527" y="10022"/>
                      <a:pt x="43496" y="8668"/>
                      <a:pt x="40585" y="8972"/>
                    </a:cubicBezTo>
                    <a:cubicBezTo>
                      <a:pt x="44894" y="5993"/>
                      <a:pt x="49986" y="4673"/>
                      <a:pt x="55853" y="5012"/>
                    </a:cubicBezTo>
                    <a:cubicBezTo>
                      <a:pt x="56225" y="6467"/>
                      <a:pt x="56597" y="7821"/>
                      <a:pt x="56970" y="9176"/>
                    </a:cubicBezTo>
                    <a:cubicBezTo>
                      <a:pt x="58324" y="8702"/>
                      <a:pt x="60084" y="8532"/>
                      <a:pt x="60964" y="7618"/>
                    </a:cubicBezTo>
                    <a:cubicBezTo>
                      <a:pt x="61878" y="6670"/>
                      <a:pt x="62522" y="4842"/>
                      <a:pt x="62285" y="3590"/>
                    </a:cubicBezTo>
                    <a:cubicBezTo>
                      <a:pt x="61878" y="1592"/>
                      <a:pt x="62589" y="881"/>
                      <a:pt x="64248" y="509"/>
                    </a:cubicBezTo>
                    <a:cubicBezTo>
                      <a:pt x="67397" y="-202"/>
                      <a:pt x="70443" y="-337"/>
                      <a:pt x="73456" y="1220"/>
                    </a:cubicBezTo>
                    <a:cubicBezTo>
                      <a:pt x="76300" y="2676"/>
                      <a:pt x="75928" y="5621"/>
                      <a:pt x="77011" y="7923"/>
                    </a:cubicBezTo>
                    <a:cubicBezTo>
                      <a:pt x="77248" y="8397"/>
                      <a:pt x="77586" y="8769"/>
                      <a:pt x="78060" y="9480"/>
                    </a:cubicBezTo>
                    <a:cubicBezTo>
                      <a:pt x="79821" y="8972"/>
                      <a:pt x="81716" y="8431"/>
                      <a:pt x="83578" y="7889"/>
                    </a:cubicBezTo>
                    <a:lnTo>
                      <a:pt x="83037" y="7483"/>
                    </a:lnTo>
                    <a:cubicBezTo>
                      <a:pt x="81683" y="16251"/>
                      <a:pt x="81276" y="25290"/>
                      <a:pt x="78670" y="33618"/>
                    </a:cubicBezTo>
                    <a:cubicBezTo>
                      <a:pt x="77112" y="38594"/>
                      <a:pt x="81581" y="42927"/>
                      <a:pt x="78365" y="47294"/>
                    </a:cubicBezTo>
                    <a:cubicBezTo>
                      <a:pt x="78297" y="58330"/>
                      <a:pt x="77146" y="69333"/>
                      <a:pt x="76469" y="80301"/>
                    </a:cubicBezTo>
                    <a:cubicBezTo>
                      <a:pt x="75420" y="97736"/>
                      <a:pt x="78297" y="114933"/>
                      <a:pt x="77620" y="132232"/>
                    </a:cubicBezTo>
                    <a:cubicBezTo>
                      <a:pt x="76706" y="154981"/>
                      <a:pt x="80938" y="177358"/>
                      <a:pt x="82834" y="199871"/>
                    </a:cubicBezTo>
                    <a:cubicBezTo>
                      <a:pt x="83375" y="206438"/>
                      <a:pt x="85914" y="212803"/>
                      <a:pt x="86998" y="219370"/>
                    </a:cubicBezTo>
                    <a:cubicBezTo>
                      <a:pt x="88013" y="225599"/>
                      <a:pt x="88284" y="231930"/>
                      <a:pt x="88860" y="237786"/>
                    </a:cubicBezTo>
                    <a:cubicBezTo>
                      <a:pt x="86050" y="240766"/>
                      <a:pt x="83714" y="243237"/>
                      <a:pt x="81344" y="245810"/>
                    </a:cubicBezTo>
                    <a:cubicBezTo>
                      <a:pt x="84831" y="248755"/>
                      <a:pt x="86456" y="244354"/>
                      <a:pt x="89097" y="245471"/>
                    </a:cubicBezTo>
                    <a:cubicBezTo>
                      <a:pt x="92042" y="261619"/>
                      <a:pt x="95089" y="278106"/>
                      <a:pt x="98034" y="294626"/>
                    </a:cubicBezTo>
                    <a:cubicBezTo>
                      <a:pt x="98575" y="297707"/>
                      <a:pt x="98677" y="300821"/>
                      <a:pt x="99049" y="304816"/>
                    </a:cubicBezTo>
                    <a:cubicBezTo>
                      <a:pt x="85914" y="304071"/>
                      <a:pt x="73558" y="305865"/>
                      <a:pt x="60727" y="306644"/>
                    </a:cubicBezTo>
                    <a:cubicBezTo>
                      <a:pt x="51689" y="297774"/>
                      <a:pt x="45527" y="286704"/>
                      <a:pt x="39806" y="275601"/>
                    </a:cubicBezTo>
                    <a:cubicBezTo>
                      <a:pt x="34119" y="264564"/>
                      <a:pt x="28330" y="253528"/>
                      <a:pt x="22473" y="241206"/>
                    </a:cubicBezTo>
                    <a:cubicBezTo>
                      <a:pt x="24978" y="241476"/>
                      <a:pt x="26299" y="241849"/>
                      <a:pt x="27517" y="241612"/>
                    </a:cubicBezTo>
                    <a:cubicBezTo>
                      <a:pt x="27958" y="241510"/>
                      <a:pt x="28567" y="239344"/>
                      <a:pt x="28364" y="239208"/>
                    </a:cubicBezTo>
                    <a:cubicBezTo>
                      <a:pt x="26299" y="237820"/>
                      <a:pt x="23387" y="237143"/>
                      <a:pt x="22067" y="235315"/>
                    </a:cubicBezTo>
                    <a:cubicBezTo>
                      <a:pt x="19359" y="231557"/>
                      <a:pt x="16346" y="227461"/>
                      <a:pt x="15466" y="223094"/>
                    </a:cubicBezTo>
                    <a:cubicBezTo>
                      <a:pt x="13570" y="213818"/>
                      <a:pt x="10117" y="205118"/>
                      <a:pt x="7104" y="196282"/>
                    </a:cubicBezTo>
                    <a:cubicBezTo>
                      <a:pt x="5310" y="191001"/>
                      <a:pt x="5107" y="186059"/>
                      <a:pt x="7104" y="180981"/>
                    </a:cubicBezTo>
                    <a:cubicBezTo>
                      <a:pt x="11369" y="181387"/>
                      <a:pt x="13671" y="178848"/>
                      <a:pt x="15432" y="175463"/>
                    </a:cubicBezTo>
                    <a:cubicBezTo>
                      <a:pt x="11752" y="175260"/>
                      <a:pt x="9125" y="177234"/>
                      <a:pt x="7544" y="181387"/>
                    </a:cubicBezTo>
                    <a:close/>
                    <a:moveTo>
                      <a:pt x="62522" y="86598"/>
                    </a:moveTo>
                    <a:cubicBezTo>
                      <a:pt x="57285" y="89216"/>
                      <a:pt x="51181" y="89205"/>
                      <a:pt x="44207" y="86564"/>
                    </a:cubicBezTo>
                    <a:cubicBezTo>
                      <a:pt x="42481" y="90017"/>
                      <a:pt x="43192" y="92928"/>
                      <a:pt x="46915" y="94079"/>
                    </a:cubicBezTo>
                    <a:cubicBezTo>
                      <a:pt x="50335" y="95129"/>
                      <a:pt x="54025" y="95298"/>
                      <a:pt x="57884" y="95908"/>
                    </a:cubicBezTo>
                    <a:cubicBezTo>
                      <a:pt x="59238" y="94181"/>
                      <a:pt x="60795" y="92658"/>
                      <a:pt x="61641" y="90830"/>
                    </a:cubicBezTo>
                    <a:cubicBezTo>
                      <a:pt x="62251" y="89509"/>
                      <a:pt x="61912" y="87749"/>
                      <a:pt x="61980" y="86192"/>
                    </a:cubicBezTo>
                    <a:cubicBezTo>
                      <a:pt x="64824" y="84499"/>
                      <a:pt x="68581" y="83890"/>
                      <a:pt x="70037" y="79252"/>
                    </a:cubicBezTo>
                    <a:cubicBezTo>
                      <a:pt x="68107" y="78507"/>
                      <a:pt x="66347" y="77254"/>
                      <a:pt x="64654" y="77322"/>
                    </a:cubicBezTo>
                    <a:cubicBezTo>
                      <a:pt x="61946" y="77458"/>
                      <a:pt x="62082" y="79861"/>
                      <a:pt x="62285" y="81994"/>
                    </a:cubicBezTo>
                    <a:cubicBezTo>
                      <a:pt x="62420" y="83517"/>
                      <a:pt x="62454" y="85074"/>
                      <a:pt x="62556" y="86632"/>
                    </a:cubicBezTo>
                    <a:close/>
                    <a:moveTo>
                      <a:pt x="23658" y="115373"/>
                    </a:moveTo>
                    <a:cubicBezTo>
                      <a:pt x="24741" y="116897"/>
                      <a:pt x="25723" y="118521"/>
                      <a:pt x="27010" y="119876"/>
                    </a:cubicBezTo>
                    <a:cubicBezTo>
                      <a:pt x="27314" y="120214"/>
                      <a:pt x="29109" y="119842"/>
                      <a:pt x="29210" y="119503"/>
                    </a:cubicBezTo>
                    <a:cubicBezTo>
                      <a:pt x="29447" y="118691"/>
                      <a:pt x="29278" y="117032"/>
                      <a:pt x="28905" y="116897"/>
                    </a:cubicBezTo>
                    <a:cubicBezTo>
                      <a:pt x="27111" y="116321"/>
                      <a:pt x="25182" y="116152"/>
                      <a:pt x="23286" y="115847"/>
                    </a:cubicBezTo>
                    <a:cubicBezTo>
                      <a:pt x="24674" y="110227"/>
                      <a:pt x="26908" y="105014"/>
                      <a:pt x="31038" y="100816"/>
                    </a:cubicBezTo>
                    <a:cubicBezTo>
                      <a:pt x="34017" y="97769"/>
                      <a:pt x="35913" y="94249"/>
                      <a:pt x="35473" y="89848"/>
                    </a:cubicBezTo>
                    <a:cubicBezTo>
                      <a:pt x="28228" y="85210"/>
                      <a:pt x="28228" y="85176"/>
                      <a:pt x="21796" y="84905"/>
                    </a:cubicBezTo>
                    <a:cubicBezTo>
                      <a:pt x="22406" y="89712"/>
                      <a:pt x="29109" y="88392"/>
                      <a:pt x="30056" y="94113"/>
                    </a:cubicBezTo>
                    <a:cubicBezTo>
                      <a:pt x="28364" y="96246"/>
                      <a:pt x="26671" y="99834"/>
                      <a:pt x="23861" y="101629"/>
                    </a:cubicBezTo>
                    <a:cubicBezTo>
                      <a:pt x="20341" y="103897"/>
                      <a:pt x="19426" y="107147"/>
                      <a:pt x="18174" y="110464"/>
                    </a:cubicBezTo>
                    <a:cubicBezTo>
                      <a:pt x="17700" y="111751"/>
                      <a:pt x="17531" y="114425"/>
                      <a:pt x="17903" y="114561"/>
                    </a:cubicBezTo>
                    <a:cubicBezTo>
                      <a:pt x="19697" y="115204"/>
                      <a:pt x="21728" y="115170"/>
                      <a:pt x="23658" y="115407"/>
                    </a:cubicBezTo>
                    <a:close/>
                    <a:moveTo>
                      <a:pt x="33814" y="117472"/>
                    </a:moveTo>
                    <a:cubicBezTo>
                      <a:pt x="38892" y="116964"/>
                      <a:pt x="42514" y="116998"/>
                      <a:pt x="45900" y="116152"/>
                    </a:cubicBezTo>
                    <a:cubicBezTo>
                      <a:pt x="47592" y="115746"/>
                      <a:pt x="49251" y="113951"/>
                      <a:pt x="50301" y="112394"/>
                    </a:cubicBezTo>
                    <a:cubicBezTo>
                      <a:pt x="50944" y="111446"/>
                      <a:pt x="50910" y="109144"/>
                      <a:pt x="50199" y="108433"/>
                    </a:cubicBezTo>
                    <a:cubicBezTo>
                      <a:pt x="49353" y="107587"/>
                      <a:pt x="47457" y="107688"/>
                      <a:pt x="46035" y="107519"/>
                    </a:cubicBezTo>
                    <a:cubicBezTo>
                      <a:pt x="45561" y="107451"/>
                      <a:pt x="44918" y="107587"/>
                      <a:pt x="44579" y="107892"/>
                    </a:cubicBezTo>
                    <a:cubicBezTo>
                      <a:pt x="41397" y="110701"/>
                      <a:pt x="38249" y="113545"/>
                      <a:pt x="33848" y="117472"/>
                    </a:cubicBezTo>
                    <a:close/>
                    <a:moveTo>
                      <a:pt x="70071" y="145435"/>
                    </a:moveTo>
                    <a:cubicBezTo>
                      <a:pt x="63537" y="139680"/>
                      <a:pt x="55853" y="142320"/>
                      <a:pt x="49082" y="140560"/>
                    </a:cubicBezTo>
                    <a:cubicBezTo>
                      <a:pt x="48405" y="140391"/>
                      <a:pt x="47085" y="142591"/>
                      <a:pt x="45731" y="144081"/>
                    </a:cubicBezTo>
                    <a:cubicBezTo>
                      <a:pt x="50030" y="144995"/>
                      <a:pt x="53788" y="146315"/>
                      <a:pt x="57579" y="146518"/>
                    </a:cubicBezTo>
                    <a:cubicBezTo>
                      <a:pt x="61540" y="146721"/>
                      <a:pt x="65568" y="145875"/>
                      <a:pt x="70071" y="145435"/>
                    </a:cubicBezTo>
                    <a:close/>
                    <a:moveTo>
                      <a:pt x="71357" y="236094"/>
                    </a:moveTo>
                    <a:cubicBezTo>
                      <a:pt x="70274" y="239716"/>
                      <a:pt x="69258" y="243101"/>
                      <a:pt x="68277" y="246351"/>
                    </a:cubicBezTo>
                    <a:cubicBezTo>
                      <a:pt x="69597" y="247130"/>
                      <a:pt x="70376" y="247909"/>
                      <a:pt x="71256" y="248078"/>
                    </a:cubicBezTo>
                    <a:cubicBezTo>
                      <a:pt x="73896" y="248619"/>
                      <a:pt x="74878" y="246317"/>
                      <a:pt x="75961" y="244726"/>
                    </a:cubicBezTo>
                    <a:cubicBezTo>
                      <a:pt x="77993" y="241747"/>
                      <a:pt x="77282" y="240562"/>
                      <a:pt x="71324" y="236094"/>
                    </a:cubicBezTo>
                    <a:close/>
                    <a:moveTo>
                      <a:pt x="32155" y="145164"/>
                    </a:moveTo>
                    <a:cubicBezTo>
                      <a:pt x="31749" y="144893"/>
                      <a:pt x="31377" y="144521"/>
                      <a:pt x="30937" y="144352"/>
                    </a:cubicBezTo>
                    <a:cubicBezTo>
                      <a:pt x="27991" y="143167"/>
                      <a:pt x="26400" y="145943"/>
                      <a:pt x="24098" y="146586"/>
                    </a:cubicBezTo>
                    <a:cubicBezTo>
                      <a:pt x="21864" y="147195"/>
                      <a:pt x="19291" y="146654"/>
                      <a:pt x="16955" y="147094"/>
                    </a:cubicBezTo>
                    <a:cubicBezTo>
                      <a:pt x="16346" y="147229"/>
                      <a:pt x="16109" y="149226"/>
                      <a:pt x="15567" y="150682"/>
                    </a:cubicBezTo>
                    <a:cubicBezTo>
                      <a:pt x="22338" y="150987"/>
                      <a:pt x="28872" y="152883"/>
                      <a:pt x="32121" y="145198"/>
                    </a:cubicBezTo>
                    <a:close/>
                    <a:moveTo>
                      <a:pt x="60017" y="116152"/>
                    </a:moveTo>
                    <a:cubicBezTo>
                      <a:pt x="59170" y="120722"/>
                      <a:pt x="58155" y="124277"/>
                      <a:pt x="61269" y="127222"/>
                    </a:cubicBezTo>
                    <a:cubicBezTo>
                      <a:pt x="63639" y="127323"/>
                      <a:pt x="66178" y="128102"/>
                      <a:pt x="67769" y="125089"/>
                    </a:cubicBezTo>
                    <a:cubicBezTo>
                      <a:pt x="65467" y="122415"/>
                      <a:pt x="63131" y="119740"/>
                      <a:pt x="60017" y="116152"/>
                    </a:cubicBezTo>
                    <a:close/>
                    <a:moveTo>
                      <a:pt x="33239" y="33076"/>
                    </a:moveTo>
                    <a:cubicBezTo>
                      <a:pt x="31648" y="39102"/>
                      <a:pt x="30869" y="41945"/>
                      <a:pt x="30192" y="44823"/>
                    </a:cubicBezTo>
                    <a:cubicBezTo>
                      <a:pt x="30124" y="45162"/>
                      <a:pt x="30632" y="45635"/>
                      <a:pt x="31207" y="46583"/>
                    </a:cubicBezTo>
                    <a:cubicBezTo>
                      <a:pt x="32799" y="45737"/>
                      <a:pt x="34627" y="45060"/>
                      <a:pt x="35981" y="43875"/>
                    </a:cubicBezTo>
                    <a:cubicBezTo>
                      <a:pt x="36996" y="42995"/>
                      <a:pt x="38147" y="41268"/>
                      <a:pt x="37910" y="40185"/>
                    </a:cubicBezTo>
                    <a:cubicBezTo>
                      <a:pt x="37538" y="38526"/>
                      <a:pt x="36048" y="37138"/>
                      <a:pt x="33239" y="33042"/>
                    </a:cubicBezTo>
                    <a:close/>
                    <a:moveTo>
                      <a:pt x="13807" y="72820"/>
                    </a:moveTo>
                    <a:cubicBezTo>
                      <a:pt x="14078" y="80504"/>
                      <a:pt x="14078" y="80538"/>
                      <a:pt x="19189" y="78168"/>
                    </a:cubicBezTo>
                    <a:cubicBezTo>
                      <a:pt x="20374" y="77593"/>
                      <a:pt x="21390" y="76645"/>
                      <a:pt x="23083" y="75460"/>
                    </a:cubicBezTo>
                    <a:cubicBezTo>
                      <a:pt x="19867" y="74546"/>
                      <a:pt x="17395" y="73869"/>
                      <a:pt x="13807" y="72853"/>
                    </a:cubicBezTo>
                    <a:close/>
                    <a:moveTo>
                      <a:pt x="10354" y="130776"/>
                    </a:moveTo>
                    <a:cubicBezTo>
                      <a:pt x="9508" y="133383"/>
                      <a:pt x="8729" y="135719"/>
                      <a:pt x="8018" y="138123"/>
                    </a:cubicBezTo>
                    <a:cubicBezTo>
                      <a:pt x="7984" y="138258"/>
                      <a:pt x="8830" y="138766"/>
                      <a:pt x="9304" y="138867"/>
                    </a:cubicBezTo>
                    <a:cubicBezTo>
                      <a:pt x="9778" y="138969"/>
                      <a:pt x="10557" y="138969"/>
                      <a:pt x="10794" y="138664"/>
                    </a:cubicBezTo>
                    <a:cubicBezTo>
                      <a:pt x="12927" y="136125"/>
                      <a:pt x="13231" y="133586"/>
                      <a:pt x="10354" y="130776"/>
                    </a:cubicBezTo>
                    <a:close/>
                    <a:moveTo>
                      <a:pt x="70985" y="291105"/>
                    </a:moveTo>
                    <a:cubicBezTo>
                      <a:pt x="69123" y="292933"/>
                      <a:pt x="65264" y="292493"/>
                      <a:pt x="64756" y="296183"/>
                    </a:cubicBezTo>
                    <a:cubicBezTo>
                      <a:pt x="66076" y="296522"/>
                      <a:pt x="67058" y="297097"/>
                      <a:pt x="67972" y="296996"/>
                    </a:cubicBezTo>
                    <a:cubicBezTo>
                      <a:pt x="71730" y="296590"/>
                      <a:pt x="72305" y="295371"/>
                      <a:pt x="70985" y="291105"/>
                    </a:cubicBezTo>
                    <a:close/>
                    <a:moveTo>
                      <a:pt x="66923" y="208165"/>
                    </a:moveTo>
                    <a:cubicBezTo>
                      <a:pt x="66449" y="209180"/>
                      <a:pt x="65805" y="210331"/>
                      <a:pt x="65365" y="211550"/>
                    </a:cubicBezTo>
                    <a:cubicBezTo>
                      <a:pt x="65264" y="211787"/>
                      <a:pt x="65941" y="212633"/>
                      <a:pt x="66279" y="212667"/>
                    </a:cubicBezTo>
                    <a:cubicBezTo>
                      <a:pt x="67803" y="212735"/>
                      <a:pt x="69902" y="209316"/>
                      <a:pt x="68886" y="208470"/>
                    </a:cubicBezTo>
                    <a:cubicBezTo>
                      <a:pt x="68581" y="208199"/>
                      <a:pt x="67972" y="208334"/>
                      <a:pt x="66923" y="208199"/>
                    </a:cubicBezTo>
                    <a:close/>
                    <a:moveTo>
                      <a:pt x="82631" y="251599"/>
                    </a:moveTo>
                    <a:cubicBezTo>
                      <a:pt x="82394" y="252039"/>
                      <a:pt x="81886" y="252614"/>
                      <a:pt x="82021" y="252919"/>
                    </a:cubicBezTo>
                    <a:cubicBezTo>
                      <a:pt x="82461" y="254205"/>
                      <a:pt x="82935" y="255559"/>
                      <a:pt x="83782" y="256575"/>
                    </a:cubicBezTo>
                    <a:cubicBezTo>
                      <a:pt x="84086" y="256914"/>
                      <a:pt x="85880" y="256575"/>
                      <a:pt x="86422" y="255966"/>
                    </a:cubicBezTo>
                    <a:cubicBezTo>
                      <a:pt x="87979" y="254307"/>
                      <a:pt x="86084" y="253528"/>
                      <a:pt x="85170" y="252682"/>
                    </a:cubicBezTo>
                    <a:cubicBezTo>
                      <a:pt x="84526" y="252106"/>
                      <a:pt x="83511" y="251937"/>
                      <a:pt x="82664" y="251599"/>
                    </a:cubicBezTo>
                    <a:close/>
                    <a:moveTo>
                      <a:pt x="45494" y="127222"/>
                    </a:moveTo>
                    <a:cubicBezTo>
                      <a:pt x="44647" y="127086"/>
                      <a:pt x="43767" y="126849"/>
                      <a:pt x="42921" y="126883"/>
                    </a:cubicBezTo>
                    <a:cubicBezTo>
                      <a:pt x="42582" y="126883"/>
                      <a:pt x="42007" y="127594"/>
                      <a:pt x="41973" y="127967"/>
                    </a:cubicBezTo>
                    <a:cubicBezTo>
                      <a:pt x="41905" y="129253"/>
                      <a:pt x="44918" y="129558"/>
                      <a:pt x="45561" y="128339"/>
                    </a:cubicBezTo>
                    <a:cubicBezTo>
                      <a:pt x="45697" y="128068"/>
                      <a:pt x="45527" y="127594"/>
                      <a:pt x="45494" y="127222"/>
                    </a:cubicBezTo>
                    <a:close/>
                    <a:moveTo>
                      <a:pt x="74743" y="193777"/>
                    </a:moveTo>
                    <a:cubicBezTo>
                      <a:pt x="75589" y="193303"/>
                      <a:pt x="76469" y="192829"/>
                      <a:pt x="77316" y="192322"/>
                    </a:cubicBezTo>
                    <a:cubicBezTo>
                      <a:pt x="76672" y="191780"/>
                      <a:pt x="76063" y="190866"/>
                      <a:pt x="75420" y="190832"/>
                    </a:cubicBezTo>
                    <a:cubicBezTo>
                      <a:pt x="74607" y="190832"/>
                      <a:pt x="73761" y="191543"/>
                      <a:pt x="72948" y="191949"/>
                    </a:cubicBezTo>
                    <a:cubicBezTo>
                      <a:pt x="73558" y="192559"/>
                      <a:pt x="74133" y="193134"/>
                      <a:pt x="74743" y="193743"/>
                    </a:cubicBezTo>
                    <a:close/>
                    <a:moveTo>
                      <a:pt x="46543" y="33448"/>
                    </a:moveTo>
                    <a:cubicBezTo>
                      <a:pt x="47389" y="32974"/>
                      <a:pt x="48270" y="32467"/>
                      <a:pt x="49116" y="31993"/>
                    </a:cubicBezTo>
                    <a:cubicBezTo>
                      <a:pt x="48506" y="31417"/>
                      <a:pt x="47897" y="30368"/>
                      <a:pt x="47288" y="30368"/>
                    </a:cubicBezTo>
                    <a:cubicBezTo>
                      <a:pt x="46441" y="30368"/>
                      <a:pt x="45595" y="31112"/>
                      <a:pt x="44749" y="31553"/>
                    </a:cubicBezTo>
                    <a:cubicBezTo>
                      <a:pt x="45358" y="32196"/>
                      <a:pt x="45934" y="32805"/>
                      <a:pt x="46543" y="33448"/>
                    </a:cubicBezTo>
                    <a:close/>
                  </a:path>
                </a:pathLst>
              </a:custGeom>
              <a:grpFill/>
              <a:ln w="3378" cap="flat">
                <a:noFill/>
                <a:prstDash val="solid"/>
                <a:miter/>
              </a:ln>
            </p:spPr>
            <p:txBody>
              <a:bodyPr rtlCol="0" anchor="ctr"/>
              <a:lstStyle/>
              <a:p>
                <a:endParaRPr lang="es-ES"/>
              </a:p>
            </p:txBody>
          </p:sp>
          <p:sp>
            <p:nvSpPr>
              <p:cNvPr id="34" name="Forma libre: forma 33">
                <a:extLst>
                  <a:ext uri="{FF2B5EF4-FFF2-40B4-BE49-F238E27FC236}">
                    <a16:creationId xmlns:a16="http://schemas.microsoft.com/office/drawing/2014/main" id="{9219E118-1351-B8C1-07F4-6456B5C2782B}"/>
                  </a:ext>
                </a:extLst>
              </p:cNvPr>
              <p:cNvSpPr/>
              <p:nvPr/>
            </p:nvSpPr>
            <p:spPr>
              <a:xfrm>
                <a:off x="14586488" y="3752392"/>
                <a:ext cx="251816" cy="279649"/>
              </a:xfrm>
              <a:custGeom>
                <a:avLst/>
                <a:gdLst>
                  <a:gd name="connsiteX0" fmla="*/ 51931 w 251816"/>
                  <a:gd name="connsiteY0" fmla="*/ 23516 h 279649"/>
                  <a:gd name="connsiteX1" fmla="*/ 54267 w 251816"/>
                  <a:gd name="connsiteY1" fmla="*/ 29203 h 279649"/>
                  <a:gd name="connsiteX2" fmla="*/ 69298 w 251816"/>
                  <a:gd name="connsiteY2" fmla="*/ 45521 h 279649"/>
                  <a:gd name="connsiteX3" fmla="*/ 78641 w 251816"/>
                  <a:gd name="connsiteY3" fmla="*/ 59841 h 279649"/>
                  <a:gd name="connsiteX4" fmla="*/ 84870 w 251816"/>
                  <a:gd name="connsiteY4" fmla="*/ 62413 h 279649"/>
                  <a:gd name="connsiteX5" fmla="*/ 102880 w 251816"/>
                  <a:gd name="connsiteY5" fmla="*/ 82353 h 279649"/>
                  <a:gd name="connsiteX6" fmla="*/ 122989 w 251816"/>
                  <a:gd name="connsiteY6" fmla="*/ 102259 h 279649"/>
                  <a:gd name="connsiteX7" fmla="*/ 141507 w 251816"/>
                  <a:gd name="connsiteY7" fmla="*/ 121724 h 279649"/>
                  <a:gd name="connsiteX8" fmla="*/ 189172 w 251816"/>
                  <a:gd name="connsiteY8" fmla="*/ 166140 h 279649"/>
                  <a:gd name="connsiteX9" fmla="*/ 184771 w 251816"/>
                  <a:gd name="connsiteY9" fmla="*/ 173215 h 279649"/>
                  <a:gd name="connsiteX10" fmla="*/ 191846 w 251816"/>
                  <a:gd name="connsiteY10" fmla="*/ 173350 h 279649"/>
                  <a:gd name="connsiteX11" fmla="*/ 201732 w 251816"/>
                  <a:gd name="connsiteY11" fmla="*/ 176397 h 279649"/>
                  <a:gd name="connsiteX12" fmla="*/ 227088 w 251816"/>
                  <a:gd name="connsiteY12" fmla="*/ 195389 h 279649"/>
                  <a:gd name="connsiteX13" fmla="*/ 237582 w 251816"/>
                  <a:gd name="connsiteY13" fmla="*/ 210352 h 279649"/>
                  <a:gd name="connsiteX14" fmla="*/ 239681 w 251816"/>
                  <a:gd name="connsiteY14" fmla="*/ 217867 h 279649"/>
                  <a:gd name="connsiteX15" fmla="*/ 250920 w 251816"/>
                  <a:gd name="connsiteY15" fmla="*/ 271593 h 279649"/>
                  <a:gd name="connsiteX16" fmla="*/ 250446 w 251816"/>
                  <a:gd name="connsiteY16" fmla="*/ 279650 h 279649"/>
                  <a:gd name="connsiteX17" fmla="*/ 225564 w 251816"/>
                  <a:gd name="connsiteY17" fmla="*/ 266447 h 279649"/>
                  <a:gd name="connsiteX18" fmla="*/ 178237 w 251816"/>
                  <a:gd name="connsiteY18" fmla="*/ 234659 h 279649"/>
                  <a:gd name="connsiteX19" fmla="*/ 143369 w 251816"/>
                  <a:gd name="connsiteY19" fmla="*/ 207204 h 279649"/>
                  <a:gd name="connsiteX20" fmla="*/ 139408 w 251816"/>
                  <a:gd name="connsiteY20" fmla="*/ 200670 h 279649"/>
                  <a:gd name="connsiteX21" fmla="*/ 144757 w 251816"/>
                  <a:gd name="connsiteY21" fmla="*/ 195660 h 279649"/>
                  <a:gd name="connsiteX22" fmla="*/ 143978 w 251816"/>
                  <a:gd name="connsiteY22" fmla="*/ 191868 h 279649"/>
                  <a:gd name="connsiteX23" fmla="*/ 142725 w 251816"/>
                  <a:gd name="connsiteY23" fmla="*/ 191462 h 279649"/>
                  <a:gd name="connsiteX24" fmla="*/ 139408 w 251816"/>
                  <a:gd name="connsiteY24" fmla="*/ 193764 h 279649"/>
                  <a:gd name="connsiteX25" fmla="*/ 140017 w 251816"/>
                  <a:gd name="connsiteY25" fmla="*/ 201076 h 279649"/>
                  <a:gd name="connsiteX26" fmla="*/ 112427 w 251816"/>
                  <a:gd name="connsiteY26" fmla="*/ 177955 h 279649"/>
                  <a:gd name="connsiteX27" fmla="*/ 85615 w 251816"/>
                  <a:gd name="connsiteY27" fmla="*/ 149078 h 279649"/>
                  <a:gd name="connsiteX28" fmla="*/ 50272 w 251816"/>
                  <a:gd name="connsiteY28" fmla="*/ 102733 h 279649"/>
                  <a:gd name="connsiteX29" fmla="*/ 34835 w 251816"/>
                  <a:gd name="connsiteY29" fmla="*/ 81236 h 279649"/>
                  <a:gd name="connsiteX30" fmla="*/ 5417 w 251816"/>
                  <a:gd name="connsiteY30" fmla="*/ 25513 h 279649"/>
                  <a:gd name="connsiteX31" fmla="*/ 0 w 251816"/>
                  <a:gd name="connsiteY31" fmla="*/ 8654 h 279649"/>
                  <a:gd name="connsiteX32" fmla="*/ 5789 w 251816"/>
                  <a:gd name="connsiteY32" fmla="*/ 3813 h 279649"/>
                  <a:gd name="connsiteX33" fmla="*/ 12255 w 251816"/>
                  <a:gd name="connsiteY33" fmla="*/ 5371 h 279649"/>
                  <a:gd name="connsiteX34" fmla="*/ 9987 w 251816"/>
                  <a:gd name="connsiteY34" fmla="*/ 10313 h 279649"/>
                  <a:gd name="connsiteX35" fmla="*/ 13406 w 251816"/>
                  <a:gd name="connsiteY35" fmla="*/ 13157 h 279649"/>
                  <a:gd name="connsiteX36" fmla="*/ 15200 w 251816"/>
                  <a:gd name="connsiteY36" fmla="*/ 11803 h 279649"/>
                  <a:gd name="connsiteX37" fmla="*/ 11747 w 251816"/>
                  <a:gd name="connsiteY37" fmla="*/ 5032 h 279649"/>
                  <a:gd name="connsiteX38" fmla="*/ 32905 w 251816"/>
                  <a:gd name="connsiteY38" fmla="*/ 3136 h 279649"/>
                  <a:gd name="connsiteX39" fmla="*/ 34429 w 251816"/>
                  <a:gd name="connsiteY39" fmla="*/ 3339 h 279649"/>
                  <a:gd name="connsiteX40" fmla="*/ 34022 w 251816"/>
                  <a:gd name="connsiteY40" fmla="*/ 2866 h 279649"/>
                  <a:gd name="connsiteX41" fmla="*/ 41809 w 251816"/>
                  <a:gd name="connsiteY41" fmla="*/ 12311 h 279649"/>
                  <a:gd name="connsiteX42" fmla="*/ 41267 w 251816"/>
                  <a:gd name="connsiteY42" fmla="*/ 11769 h 279649"/>
                  <a:gd name="connsiteX43" fmla="*/ 52540 w 251816"/>
                  <a:gd name="connsiteY43" fmla="*/ 24058 h 279649"/>
                  <a:gd name="connsiteX44" fmla="*/ 51965 w 251816"/>
                  <a:gd name="connsiteY44" fmla="*/ 23550 h 279649"/>
                  <a:gd name="connsiteX45" fmla="*/ 202916 w 251816"/>
                  <a:gd name="connsiteY45" fmla="*/ 227550 h 279649"/>
                  <a:gd name="connsiteX46" fmla="*/ 200208 w 251816"/>
                  <a:gd name="connsiteY46" fmla="*/ 228633 h 279649"/>
                  <a:gd name="connsiteX47" fmla="*/ 199091 w 251816"/>
                  <a:gd name="connsiteY47" fmla="*/ 232424 h 279649"/>
                  <a:gd name="connsiteX48" fmla="*/ 201765 w 251816"/>
                  <a:gd name="connsiteY48" fmla="*/ 233372 h 279649"/>
                  <a:gd name="connsiteX49" fmla="*/ 204575 w 251816"/>
                  <a:gd name="connsiteY49" fmla="*/ 232661 h 279649"/>
                  <a:gd name="connsiteX50" fmla="*/ 205455 w 251816"/>
                  <a:gd name="connsiteY50" fmla="*/ 228667 h 279649"/>
                  <a:gd name="connsiteX51" fmla="*/ 202916 w 251816"/>
                  <a:gd name="connsiteY51" fmla="*/ 227583 h 279649"/>
                  <a:gd name="connsiteX52" fmla="*/ 104268 w 251816"/>
                  <a:gd name="connsiteY52" fmla="*/ 133641 h 279649"/>
                  <a:gd name="connsiteX53" fmla="*/ 106909 w 251816"/>
                  <a:gd name="connsiteY53" fmla="*/ 136417 h 279649"/>
                  <a:gd name="connsiteX54" fmla="*/ 109380 w 251816"/>
                  <a:gd name="connsiteY54" fmla="*/ 135333 h 279649"/>
                  <a:gd name="connsiteX55" fmla="*/ 106096 w 251816"/>
                  <a:gd name="connsiteY55" fmla="*/ 131406 h 279649"/>
                  <a:gd name="connsiteX56" fmla="*/ 104268 w 251816"/>
                  <a:gd name="connsiteY56" fmla="*/ 133641 h 279649"/>
                  <a:gd name="connsiteX57" fmla="*/ 87714 w 251816"/>
                  <a:gd name="connsiteY57" fmla="*/ 72806 h 279649"/>
                  <a:gd name="connsiteX58" fmla="*/ 83990 w 251816"/>
                  <a:gd name="connsiteY58" fmla="*/ 70200 h 279649"/>
                  <a:gd name="connsiteX59" fmla="*/ 83177 w 251816"/>
                  <a:gd name="connsiteY59" fmla="*/ 71046 h 279649"/>
                  <a:gd name="connsiteX60" fmla="*/ 85378 w 251816"/>
                  <a:gd name="connsiteY60" fmla="*/ 74025 h 279649"/>
                  <a:gd name="connsiteX61" fmla="*/ 87714 w 251816"/>
                  <a:gd name="connsiteY61" fmla="*/ 72772 h 279649"/>
                  <a:gd name="connsiteX62" fmla="*/ 239478 w 251816"/>
                  <a:gd name="connsiteY62" fmla="*/ 253413 h 279649"/>
                  <a:gd name="connsiteX63" fmla="*/ 238259 w 251816"/>
                  <a:gd name="connsiteY63" fmla="*/ 252533 h 279649"/>
                  <a:gd name="connsiteX64" fmla="*/ 235652 w 251816"/>
                  <a:gd name="connsiteY64" fmla="*/ 253853 h 279649"/>
                  <a:gd name="connsiteX65" fmla="*/ 236939 w 251816"/>
                  <a:gd name="connsiteY65" fmla="*/ 254598 h 279649"/>
                  <a:gd name="connsiteX66" fmla="*/ 239478 w 251816"/>
                  <a:gd name="connsiteY66" fmla="*/ 253413 h 279649"/>
                  <a:gd name="connsiteX67" fmla="*/ 19127 w 251816"/>
                  <a:gd name="connsiteY67" fmla="*/ 34857 h 279649"/>
                  <a:gd name="connsiteX68" fmla="*/ 19026 w 251816"/>
                  <a:gd name="connsiteY68" fmla="*/ 37531 h 279649"/>
                  <a:gd name="connsiteX69" fmla="*/ 20786 w 251816"/>
                  <a:gd name="connsiteY69" fmla="*/ 37497 h 279649"/>
                  <a:gd name="connsiteX70" fmla="*/ 20143 w 251816"/>
                  <a:gd name="connsiteY70" fmla="*/ 34857 h 279649"/>
                  <a:gd name="connsiteX71" fmla="*/ 19161 w 251816"/>
                  <a:gd name="connsiteY71" fmla="*/ 34857 h 279649"/>
                  <a:gd name="connsiteX72" fmla="*/ 95839 w 251816"/>
                  <a:gd name="connsiteY72" fmla="*/ 123214 h 279649"/>
                  <a:gd name="connsiteX73" fmla="*/ 92961 w 251816"/>
                  <a:gd name="connsiteY73" fmla="*/ 122469 h 279649"/>
                  <a:gd name="connsiteX74" fmla="*/ 91844 w 251816"/>
                  <a:gd name="connsiteY74" fmla="*/ 123451 h 279649"/>
                  <a:gd name="connsiteX75" fmla="*/ 93774 w 251816"/>
                  <a:gd name="connsiteY75" fmla="*/ 124703 h 279649"/>
                  <a:gd name="connsiteX76" fmla="*/ 95839 w 251816"/>
                  <a:gd name="connsiteY76" fmla="*/ 123214 h 2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1816" h="279649">
                    <a:moveTo>
                      <a:pt x="51931" y="23516"/>
                    </a:moveTo>
                    <a:cubicBezTo>
                      <a:pt x="52676" y="25446"/>
                      <a:pt x="53014" y="27714"/>
                      <a:pt x="54267" y="29203"/>
                    </a:cubicBezTo>
                    <a:cubicBezTo>
                      <a:pt x="59108" y="34789"/>
                      <a:pt x="64186" y="40206"/>
                      <a:pt x="69298" y="45521"/>
                    </a:cubicBezTo>
                    <a:cubicBezTo>
                      <a:pt x="73326" y="49718"/>
                      <a:pt x="77388" y="53713"/>
                      <a:pt x="78641" y="59841"/>
                    </a:cubicBezTo>
                    <a:cubicBezTo>
                      <a:pt x="79250" y="62786"/>
                      <a:pt x="82805" y="59773"/>
                      <a:pt x="84870" y="62413"/>
                    </a:cubicBezTo>
                    <a:cubicBezTo>
                      <a:pt x="90422" y="69421"/>
                      <a:pt x="97531" y="75244"/>
                      <a:pt x="102880" y="82353"/>
                    </a:cubicBezTo>
                    <a:cubicBezTo>
                      <a:pt x="108669" y="90038"/>
                      <a:pt x="116624" y="95285"/>
                      <a:pt x="122989" y="102259"/>
                    </a:cubicBezTo>
                    <a:cubicBezTo>
                      <a:pt x="129015" y="108894"/>
                      <a:pt x="135007" y="115563"/>
                      <a:pt x="141507" y="121724"/>
                    </a:cubicBezTo>
                    <a:cubicBezTo>
                      <a:pt x="157215" y="136654"/>
                      <a:pt x="173193" y="151312"/>
                      <a:pt x="189172" y="166140"/>
                    </a:cubicBezTo>
                    <a:cubicBezTo>
                      <a:pt x="188123" y="167832"/>
                      <a:pt x="186768" y="170033"/>
                      <a:pt x="184771" y="173215"/>
                    </a:cubicBezTo>
                    <a:cubicBezTo>
                      <a:pt x="187919" y="173317"/>
                      <a:pt x="189984" y="173757"/>
                      <a:pt x="191846" y="173350"/>
                    </a:cubicBezTo>
                    <a:cubicBezTo>
                      <a:pt x="195841" y="172470"/>
                      <a:pt x="198515" y="173689"/>
                      <a:pt x="201732" y="176397"/>
                    </a:cubicBezTo>
                    <a:cubicBezTo>
                      <a:pt x="209822" y="183168"/>
                      <a:pt x="218353" y="189431"/>
                      <a:pt x="227088" y="195389"/>
                    </a:cubicBezTo>
                    <a:cubicBezTo>
                      <a:pt x="232606" y="199180"/>
                      <a:pt x="236194" y="203852"/>
                      <a:pt x="237582" y="210352"/>
                    </a:cubicBezTo>
                    <a:cubicBezTo>
                      <a:pt x="238124" y="212891"/>
                      <a:pt x="239376" y="215328"/>
                      <a:pt x="239681" y="217867"/>
                    </a:cubicBezTo>
                    <a:cubicBezTo>
                      <a:pt x="241915" y="236114"/>
                      <a:pt x="247264" y="253650"/>
                      <a:pt x="250920" y="271593"/>
                    </a:cubicBezTo>
                    <a:cubicBezTo>
                      <a:pt x="251428" y="274064"/>
                      <a:pt x="252884" y="276535"/>
                      <a:pt x="250446" y="279650"/>
                    </a:cubicBezTo>
                    <a:cubicBezTo>
                      <a:pt x="242220" y="275316"/>
                      <a:pt x="233621" y="271322"/>
                      <a:pt x="225564" y="266447"/>
                    </a:cubicBezTo>
                    <a:cubicBezTo>
                      <a:pt x="209315" y="256596"/>
                      <a:pt x="193505" y="246067"/>
                      <a:pt x="178237" y="234659"/>
                    </a:cubicBezTo>
                    <a:cubicBezTo>
                      <a:pt x="166355" y="225789"/>
                      <a:pt x="154032" y="217563"/>
                      <a:pt x="143369" y="207204"/>
                    </a:cubicBezTo>
                    <a:cubicBezTo>
                      <a:pt x="141608" y="205477"/>
                      <a:pt x="140694" y="202871"/>
                      <a:pt x="139408" y="200670"/>
                    </a:cubicBezTo>
                    <a:cubicBezTo>
                      <a:pt x="141236" y="199045"/>
                      <a:pt x="143301" y="197589"/>
                      <a:pt x="144757" y="195660"/>
                    </a:cubicBezTo>
                    <a:cubicBezTo>
                      <a:pt x="145264" y="194983"/>
                      <a:pt x="144384" y="193121"/>
                      <a:pt x="143978" y="191868"/>
                    </a:cubicBezTo>
                    <a:cubicBezTo>
                      <a:pt x="143910" y="191597"/>
                      <a:pt x="142996" y="191293"/>
                      <a:pt x="142725" y="191462"/>
                    </a:cubicBezTo>
                    <a:cubicBezTo>
                      <a:pt x="141507" y="192139"/>
                      <a:pt x="139475" y="192884"/>
                      <a:pt x="139408" y="193764"/>
                    </a:cubicBezTo>
                    <a:cubicBezTo>
                      <a:pt x="139171" y="196168"/>
                      <a:pt x="139746" y="198639"/>
                      <a:pt x="140017" y="201076"/>
                    </a:cubicBezTo>
                    <a:cubicBezTo>
                      <a:pt x="128744" y="195863"/>
                      <a:pt x="120958" y="186418"/>
                      <a:pt x="112427" y="177955"/>
                    </a:cubicBezTo>
                    <a:cubicBezTo>
                      <a:pt x="103117" y="168713"/>
                      <a:pt x="94146" y="159031"/>
                      <a:pt x="85615" y="149078"/>
                    </a:cubicBezTo>
                    <a:cubicBezTo>
                      <a:pt x="72988" y="134318"/>
                      <a:pt x="60800" y="119185"/>
                      <a:pt x="50272" y="102733"/>
                    </a:cubicBezTo>
                    <a:cubicBezTo>
                      <a:pt x="45533" y="95319"/>
                      <a:pt x="39473" y="88819"/>
                      <a:pt x="34835" y="81236"/>
                    </a:cubicBezTo>
                    <a:cubicBezTo>
                      <a:pt x="23867" y="63260"/>
                      <a:pt x="14828" y="44302"/>
                      <a:pt x="5417" y="25513"/>
                    </a:cubicBezTo>
                    <a:cubicBezTo>
                      <a:pt x="2878" y="20435"/>
                      <a:pt x="1862" y="14579"/>
                      <a:pt x="0" y="8654"/>
                    </a:cubicBezTo>
                    <a:cubicBezTo>
                      <a:pt x="1896" y="7063"/>
                      <a:pt x="3792" y="5371"/>
                      <a:pt x="5789" y="3813"/>
                    </a:cubicBezTo>
                    <a:cubicBezTo>
                      <a:pt x="8565" y="1613"/>
                      <a:pt x="10528" y="3001"/>
                      <a:pt x="12255" y="5371"/>
                    </a:cubicBezTo>
                    <a:cubicBezTo>
                      <a:pt x="9919" y="6319"/>
                      <a:pt x="9174" y="8282"/>
                      <a:pt x="9987" y="10313"/>
                    </a:cubicBezTo>
                    <a:cubicBezTo>
                      <a:pt x="10495" y="11532"/>
                      <a:pt x="12119" y="12412"/>
                      <a:pt x="13406" y="13157"/>
                    </a:cubicBezTo>
                    <a:cubicBezTo>
                      <a:pt x="13677" y="13326"/>
                      <a:pt x="15268" y="11972"/>
                      <a:pt x="15200" y="11803"/>
                    </a:cubicBezTo>
                    <a:cubicBezTo>
                      <a:pt x="14151" y="9501"/>
                      <a:pt x="12932" y="7266"/>
                      <a:pt x="11747" y="5032"/>
                    </a:cubicBezTo>
                    <a:cubicBezTo>
                      <a:pt x="17864" y="-971"/>
                      <a:pt x="24916" y="-1603"/>
                      <a:pt x="32905" y="3136"/>
                    </a:cubicBezTo>
                    <a:cubicBezTo>
                      <a:pt x="33312" y="3373"/>
                      <a:pt x="33921" y="3272"/>
                      <a:pt x="34429" y="3339"/>
                    </a:cubicBezTo>
                    <a:lnTo>
                      <a:pt x="34022" y="2866"/>
                    </a:lnTo>
                    <a:cubicBezTo>
                      <a:pt x="34463" y="7808"/>
                      <a:pt x="36968" y="11024"/>
                      <a:pt x="41809" y="12311"/>
                    </a:cubicBezTo>
                    <a:lnTo>
                      <a:pt x="41267" y="11769"/>
                    </a:lnTo>
                    <a:cubicBezTo>
                      <a:pt x="42283" y="18370"/>
                      <a:pt x="46954" y="21654"/>
                      <a:pt x="52540" y="24058"/>
                    </a:cubicBezTo>
                    <a:lnTo>
                      <a:pt x="51965" y="23550"/>
                    </a:lnTo>
                    <a:close/>
                    <a:moveTo>
                      <a:pt x="202916" y="227550"/>
                    </a:moveTo>
                    <a:cubicBezTo>
                      <a:pt x="202002" y="227888"/>
                      <a:pt x="200682" y="227990"/>
                      <a:pt x="200208" y="228633"/>
                    </a:cubicBezTo>
                    <a:cubicBezTo>
                      <a:pt x="199497" y="229682"/>
                      <a:pt x="199159" y="231138"/>
                      <a:pt x="199091" y="232424"/>
                    </a:cubicBezTo>
                    <a:cubicBezTo>
                      <a:pt x="199091" y="232729"/>
                      <a:pt x="200818" y="233338"/>
                      <a:pt x="201765" y="233372"/>
                    </a:cubicBezTo>
                    <a:cubicBezTo>
                      <a:pt x="202713" y="233406"/>
                      <a:pt x="204203" y="233237"/>
                      <a:pt x="204575" y="232661"/>
                    </a:cubicBezTo>
                    <a:cubicBezTo>
                      <a:pt x="205252" y="231510"/>
                      <a:pt x="205489" y="229987"/>
                      <a:pt x="205455" y="228667"/>
                    </a:cubicBezTo>
                    <a:cubicBezTo>
                      <a:pt x="205455" y="228260"/>
                      <a:pt x="203830" y="227922"/>
                      <a:pt x="202916" y="227583"/>
                    </a:cubicBezTo>
                    <a:close/>
                    <a:moveTo>
                      <a:pt x="104268" y="133641"/>
                    </a:moveTo>
                    <a:cubicBezTo>
                      <a:pt x="105081" y="134555"/>
                      <a:pt x="105825" y="135807"/>
                      <a:pt x="106909" y="136417"/>
                    </a:cubicBezTo>
                    <a:cubicBezTo>
                      <a:pt x="107416" y="136687"/>
                      <a:pt x="109075" y="135976"/>
                      <a:pt x="109380" y="135333"/>
                    </a:cubicBezTo>
                    <a:cubicBezTo>
                      <a:pt x="110057" y="133844"/>
                      <a:pt x="107755" y="131169"/>
                      <a:pt x="106096" y="131406"/>
                    </a:cubicBezTo>
                    <a:cubicBezTo>
                      <a:pt x="105521" y="131474"/>
                      <a:pt x="105081" y="132625"/>
                      <a:pt x="104268" y="133641"/>
                    </a:cubicBezTo>
                    <a:close/>
                    <a:moveTo>
                      <a:pt x="87714" y="72806"/>
                    </a:moveTo>
                    <a:cubicBezTo>
                      <a:pt x="86360" y="71858"/>
                      <a:pt x="85209" y="70978"/>
                      <a:pt x="83990" y="70200"/>
                    </a:cubicBezTo>
                    <a:cubicBezTo>
                      <a:pt x="83922" y="70166"/>
                      <a:pt x="83110" y="70944"/>
                      <a:pt x="83177" y="71046"/>
                    </a:cubicBezTo>
                    <a:cubicBezTo>
                      <a:pt x="83821" y="72095"/>
                      <a:pt x="84498" y="73213"/>
                      <a:pt x="85378" y="74025"/>
                    </a:cubicBezTo>
                    <a:cubicBezTo>
                      <a:pt x="85547" y="74194"/>
                      <a:pt x="86698" y="73314"/>
                      <a:pt x="87714" y="72772"/>
                    </a:cubicBezTo>
                    <a:close/>
                    <a:moveTo>
                      <a:pt x="239478" y="253413"/>
                    </a:moveTo>
                    <a:cubicBezTo>
                      <a:pt x="239072" y="253109"/>
                      <a:pt x="238530" y="252432"/>
                      <a:pt x="238259" y="252533"/>
                    </a:cubicBezTo>
                    <a:cubicBezTo>
                      <a:pt x="237345" y="252838"/>
                      <a:pt x="236533" y="253380"/>
                      <a:pt x="235652" y="253853"/>
                    </a:cubicBezTo>
                    <a:cubicBezTo>
                      <a:pt x="236093" y="254124"/>
                      <a:pt x="236600" y="254700"/>
                      <a:pt x="236939" y="254598"/>
                    </a:cubicBezTo>
                    <a:cubicBezTo>
                      <a:pt x="237819" y="254361"/>
                      <a:pt x="238632" y="253820"/>
                      <a:pt x="239478" y="253413"/>
                    </a:cubicBezTo>
                    <a:close/>
                    <a:moveTo>
                      <a:pt x="19127" y="34857"/>
                    </a:moveTo>
                    <a:cubicBezTo>
                      <a:pt x="19059" y="35737"/>
                      <a:pt x="18755" y="36719"/>
                      <a:pt x="19026" y="37531"/>
                    </a:cubicBezTo>
                    <a:cubicBezTo>
                      <a:pt x="19500" y="39122"/>
                      <a:pt x="20414" y="39122"/>
                      <a:pt x="20786" y="37497"/>
                    </a:cubicBezTo>
                    <a:cubicBezTo>
                      <a:pt x="20955" y="36685"/>
                      <a:pt x="20414" y="35737"/>
                      <a:pt x="20143" y="34857"/>
                    </a:cubicBezTo>
                    <a:cubicBezTo>
                      <a:pt x="20143" y="34755"/>
                      <a:pt x="19500" y="34857"/>
                      <a:pt x="19161" y="34857"/>
                    </a:cubicBezTo>
                    <a:close/>
                    <a:moveTo>
                      <a:pt x="95839" y="123214"/>
                    </a:moveTo>
                    <a:cubicBezTo>
                      <a:pt x="94857" y="122943"/>
                      <a:pt x="93909" y="122571"/>
                      <a:pt x="92961" y="122469"/>
                    </a:cubicBezTo>
                    <a:cubicBezTo>
                      <a:pt x="92622" y="122469"/>
                      <a:pt x="92216" y="123112"/>
                      <a:pt x="91844" y="123451"/>
                    </a:cubicBezTo>
                    <a:cubicBezTo>
                      <a:pt x="92487" y="123891"/>
                      <a:pt x="93198" y="124771"/>
                      <a:pt x="93774" y="124703"/>
                    </a:cubicBezTo>
                    <a:cubicBezTo>
                      <a:pt x="94518" y="124602"/>
                      <a:pt x="95161" y="123755"/>
                      <a:pt x="95839" y="123214"/>
                    </a:cubicBezTo>
                    <a:close/>
                  </a:path>
                </a:pathLst>
              </a:custGeom>
              <a:grpFill/>
              <a:ln w="3378" cap="flat">
                <a:noFill/>
                <a:prstDash val="solid"/>
                <a:miter/>
              </a:ln>
            </p:spPr>
            <p:txBody>
              <a:bodyPr rtlCol="0" anchor="ctr"/>
              <a:lstStyle/>
              <a:p>
                <a:endParaRPr lang="es-ES"/>
              </a:p>
            </p:txBody>
          </p:sp>
          <p:sp>
            <p:nvSpPr>
              <p:cNvPr id="35" name="Forma libre: forma 34">
                <a:extLst>
                  <a:ext uri="{FF2B5EF4-FFF2-40B4-BE49-F238E27FC236}">
                    <a16:creationId xmlns:a16="http://schemas.microsoft.com/office/drawing/2014/main" id="{5F25B66C-BCB2-EBAD-41AF-E8CB63E9FDD3}"/>
                  </a:ext>
                </a:extLst>
              </p:cNvPr>
              <p:cNvSpPr/>
              <p:nvPr/>
            </p:nvSpPr>
            <p:spPr>
              <a:xfrm>
                <a:off x="14242911" y="3749764"/>
                <a:ext cx="313277" cy="295920"/>
              </a:xfrm>
              <a:custGeom>
                <a:avLst/>
                <a:gdLst>
                  <a:gd name="connsiteX0" fmla="*/ 30062 w 313277"/>
                  <a:gd name="connsiteY0" fmla="*/ 215350 h 295920"/>
                  <a:gd name="connsiteX1" fmla="*/ 17875 w 313277"/>
                  <a:gd name="connsiteY1" fmla="*/ 202350 h 295920"/>
                  <a:gd name="connsiteX2" fmla="*/ 41606 w 313277"/>
                  <a:gd name="connsiteY2" fmla="*/ 183054 h 295920"/>
                  <a:gd name="connsiteX3" fmla="*/ 44652 w 313277"/>
                  <a:gd name="connsiteY3" fmla="*/ 193718 h 295920"/>
                  <a:gd name="connsiteX4" fmla="*/ 49223 w 313277"/>
                  <a:gd name="connsiteY4" fmla="*/ 185051 h 295920"/>
                  <a:gd name="connsiteX5" fmla="*/ 54233 w 313277"/>
                  <a:gd name="connsiteY5" fmla="*/ 177840 h 295920"/>
                  <a:gd name="connsiteX6" fmla="*/ 58160 w 313277"/>
                  <a:gd name="connsiteY6" fmla="*/ 186507 h 295920"/>
                  <a:gd name="connsiteX7" fmla="*/ 64660 w 313277"/>
                  <a:gd name="connsiteY7" fmla="*/ 184137 h 295920"/>
                  <a:gd name="connsiteX8" fmla="*/ 67233 w 313277"/>
                  <a:gd name="connsiteY8" fmla="*/ 190535 h 295920"/>
                  <a:gd name="connsiteX9" fmla="*/ 71430 w 313277"/>
                  <a:gd name="connsiteY9" fmla="*/ 187421 h 295920"/>
                  <a:gd name="connsiteX10" fmla="*/ 76170 w 313277"/>
                  <a:gd name="connsiteY10" fmla="*/ 178247 h 295920"/>
                  <a:gd name="connsiteX11" fmla="*/ 77355 w 313277"/>
                  <a:gd name="connsiteY11" fmla="*/ 174963 h 295920"/>
                  <a:gd name="connsiteX12" fmla="*/ 74511 w 313277"/>
                  <a:gd name="connsiteY12" fmla="*/ 173880 h 295920"/>
                  <a:gd name="connsiteX13" fmla="*/ 64524 w 313277"/>
                  <a:gd name="connsiteY13" fmla="*/ 174726 h 295920"/>
                  <a:gd name="connsiteX14" fmla="*/ 58498 w 313277"/>
                  <a:gd name="connsiteY14" fmla="*/ 169716 h 295920"/>
                  <a:gd name="connsiteX15" fmla="*/ 85209 w 313277"/>
                  <a:gd name="connsiteY15" fmla="*/ 152180 h 295920"/>
                  <a:gd name="connsiteX16" fmla="*/ 92352 w 313277"/>
                  <a:gd name="connsiteY16" fmla="*/ 158172 h 295920"/>
                  <a:gd name="connsiteX17" fmla="*/ 95398 w 313277"/>
                  <a:gd name="connsiteY17" fmla="*/ 157562 h 295920"/>
                  <a:gd name="connsiteX18" fmla="*/ 95568 w 313277"/>
                  <a:gd name="connsiteY18" fmla="*/ 161963 h 295920"/>
                  <a:gd name="connsiteX19" fmla="*/ 97700 w 313277"/>
                  <a:gd name="connsiteY19" fmla="*/ 162877 h 295920"/>
                  <a:gd name="connsiteX20" fmla="*/ 98276 w 313277"/>
                  <a:gd name="connsiteY20" fmla="*/ 160372 h 295920"/>
                  <a:gd name="connsiteX21" fmla="*/ 95060 w 313277"/>
                  <a:gd name="connsiteY21" fmla="*/ 157935 h 295920"/>
                  <a:gd name="connsiteX22" fmla="*/ 93130 w 313277"/>
                  <a:gd name="connsiteY22" fmla="*/ 152823 h 295920"/>
                  <a:gd name="connsiteX23" fmla="*/ 87714 w 313277"/>
                  <a:gd name="connsiteY23" fmla="*/ 151875 h 295920"/>
                  <a:gd name="connsiteX24" fmla="*/ 84904 w 313277"/>
                  <a:gd name="connsiteY24" fmla="*/ 152620 h 295920"/>
                  <a:gd name="connsiteX25" fmla="*/ 94654 w 313277"/>
                  <a:gd name="connsiteY25" fmla="*/ 145206 h 295920"/>
                  <a:gd name="connsiteX26" fmla="*/ 98208 w 313277"/>
                  <a:gd name="connsiteY26" fmla="*/ 149336 h 295920"/>
                  <a:gd name="connsiteX27" fmla="*/ 102338 w 313277"/>
                  <a:gd name="connsiteY27" fmla="*/ 149945 h 295920"/>
                  <a:gd name="connsiteX28" fmla="*/ 107349 w 313277"/>
                  <a:gd name="connsiteY28" fmla="*/ 143953 h 295920"/>
                  <a:gd name="connsiteX29" fmla="*/ 107247 w 313277"/>
                  <a:gd name="connsiteY29" fmla="*/ 138232 h 295920"/>
                  <a:gd name="connsiteX30" fmla="*/ 183315 w 313277"/>
                  <a:gd name="connsiteY30" fmla="*/ 97033 h 295920"/>
                  <a:gd name="connsiteX31" fmla="*/ 209145 w 313277"/>
                  <a:gd name="connsiteY31" fmla="*/ 82307 h 295920"/>
                  <a:gd name="connsiteX32" fmla="*/ 233824 w 313277"/>
                  <a:gd name="connsiteY32" fmla="*/ 65211 h 295920"/>
                  <a:gd name="connsiteX33" fmla="*/ 272620 w 313277"/>
                  <a:gd name="connsiteY33" fmla="*/ 33524 h 295920"/>
                  <a:gd name="connsiteX34" fmla="*/ 280610 w 313277"/>
                  <a:gd name="connsiteY34" fmla="*/ 31188 h 295920"/>
                  <a:gd name="connsiteX35" fmla="*/ 285654 w 313277"/>
                  <a:gd name="connsiteY35" fmla="*/ 19983 h 295920"/>
                  <a:gd name="connsiteX36" fmla="*/ 299195 w 313277"/>
                  <a:gd name="connsiteY36" fmla="*/ 4478 h 295920"/>
                  <a:gd name="connsiteX37" fmla="*/ 313278 w 313277"/>
                  <a:gd name="connsiteY37" fmla="*/ 1431 h 295920"/>
                  <a:gd name="connsiteX38" fmla="*/ 308335 w 313277"/>
                  <a:gd name="connsiteY38" fmla="*/ 15853 h 295920"/>
                  <a:gd name="connsiteX39" fmla="*/ 307218 w 313277"/>
                  <a:gd name="connsiteY39" fmla="*/ 8066 h 295920"/>
                  <a:gd name="connsiteX40" fmla="*/ 304679 w 313277"/>
                  <a:gd name="connsiteY40" fmla="*/ 6848 h 295920"/>
                  <a:gd name="connsiteX41" fmla="*/ 302140 w 313277"/>
                  <a:gd name="connsiteY41" fmla="*/ 8100 h 295920"/>
                  <a:gd name="connsiteX42" fmla="*/ 302479 w 313277"/>
                  <a:gd name="connsiteY42" fmla="*/ 10944 h 295920"/>
                  <a:gd name="connsiteX43" fmla="*/ 308674 w 313277"/>
                  <a:gd name="connsiteY43" fmla="*/ 15548 h 295920"/>
                  <a:gd name="connsiteX44" fmla="*/ 305492 w 313277"/>
                  <a:gd name="connsiteY44" fmla="*/ 22793 h 295920"/>
                  <a:gd name="connsiteX45" fmla="*/ 287211 w 313277"/>
                  <a:gd name="connsiteY45" fmla="*/ 40058 h 295920"/>
                  <a:gd name="connsiteX46" fmla="*/ 283859 w 313277"/>
                  <a:gd name="connsiteY46" fmla="*/ 42055 h 295920"/>
                  <a:gd name="connsiteX47" fmla="*/ 291646 w 313277"/>
                  <a:gd name="connsiteY47" fmla="*/ 47709 h 295920"/>
                  <a:gd name="connsiteX48" fmla="*/ 272925 w 313277"/>
                  <a:gd name="connsiteY48" fmla="*/ 75028 h 295920"/>
                  <a:gd name="connsiteX49" fmla="*/ 235415 w 313277"/>
                  <a:gd name="connsiteY49" fmla="*/ 115889 h 295920"/>
                  <a:gd name="connsiteX50" fmla="*/ 194792 w 313277"/>
                  <a:gd name="connsiteY50" fmla="*/ 153635 h 295920"/>
                  <a:gd name="connsiteX51" fmla="*/ 146754 w 313277"/>
                  <a:gd name="connsiteY51" fmla="*/ 192533 h 295920"/>
                  <a:gd name="connsiteX52" fmla="*/ 123395 w 313277"/>
                  <a:gd name="connsiteY52" fmla="*/ 208782 h 295920"/>
                  <a:gd name="connsiteX53" fmla="*/ 110362 w 313277"/>
                  <a:gd name="connsiteY53" fmla="*/ 217313 h 295920"/>
                  <a:gd name="connsiteX54" fmla="*/ 108601 w 313277"/>
                  <a:gd name="connsiteY54" fmla="*/ 206345 h 295920"/>
                  <a:gd name="connsiteX55" fmla="*/ 110768 w 313277"/>
                  <a:gd name="connsiteY55" fmla="*/ 216873 h 295920"/>
                  <a:gd name="connsiteX56" fmla="*/ 98547 w 313277"/>
                  <a:gd name="connsiteY56" fmla="*/ 224863 h 295920"/>
                  <a:gd name="connsiteX57" fmla="*/ 89068 w 313277"/>
                  <a:gd name="connsiteY57" fmla="*/ 220766 h 295920"/>
                  <a:gd name="connsiteX58" fmla="*/ 93943 w 313277"/>
                  <a:gd name="connsiteY58" fmla="*/ 216332 h 295920"/>
                  <a:gd name="connsiteX59" fmla="*/ 92656 w 313277"/>
                  <a:gd name="connsiteY59" fmla="*/ 210780 h 295920"/>
                  <a:gd name="connsiteX60" fmla="*/ 88492 w 313277"/>
                  <a:gd name="connsiteY60" fmla="*/ 209459 h 295920"/>
                  <a:gd name="connsiteX61" fmla="*/ 79927 w 313277"/>
                  <a:gd name="connsiteY61" fmla="*/ 214707 h 295920"/>
                  <a:gd name="connsiteX62" fmla="*/ 84024 w 313277"/>
                  <a:gd name="connsiteY62" fmla="*/ 218160 h 295920"/>
                  <a:gd name="connsiteX63" fmla="*/ 84938 w 313277"/>
                  <a:gd name="connsiteY63" fmla="*/ 222357 h 295920"/>
                  <a:gd name="connsiteX64" fmla="*/ 78302 w 313277"/>
                  <a:gd name="connsiteY64" fmla="*/ 236034 h 295920"/>
                  <a:gd name="connsiteX65" fmla="*/ 63136 w 313277"/>
                  <a:gd name="connsiteY65" fmla="*/ 248526 h 295920"/>
                  <a:gd name="connsiteX66" fmla="*/ 70042 w 313277"/>
                  <a:gd name="connsiteY66" fmla="*/ 234748 h 295920"/>
                  <a:gd name="connsiteX67" fmla="*/ 62865 w 313277"/>
                  <a:gd name="connsiteY67" fmla="*/ 234240 h 295920"/>
                  <a:gd name="connsiteX68" fmla="*/ 55418 w 313277"/>
                  <a:gd name="connsiteY68" fmla="*/ 232920 h 295920"/>
                  <a:gd name="connsiteX69" fmla="*/ 53116 w 313277"/>
                  <a:gd name="connsiteY69" fmla="*/ 243854 h 295920"/>
                  <a:gd name="connsiteX70" fmla="*/ 59142 w 313277"/>
                  <a:gd name="connsiteY70" fmla="*/ 250659 h 295920"/>
                  <a:gd name="connsiteX71" fmla="*/ 57991 w 313277"/>
                  <a:gd name="connsiteY71" fmla="*/ 253773 h 295920"/>
                  <a:gd name="connsiteX72" fmla="*/ 47124 w 313277"/>
                  <a:gd name="connsiteY72" fmla="*/ 262947 h 295920"/>
                  <a:gd name="connsiteX73" fmla="*/ 18348 w 313277"/>
                  <a:gd name="connsiteY73" fmla="*/ 278486 h 295920"/>
                  <a:gd name="connsiteX74" fmla="*/ 17604 w 313277"/>
                  <a:gd name="connsiteY74" fmla="*/ 282785 h 295920"/>
                  <a:gd name="connsiteX75" fmla="*/ 18044 w 313277"/>
                  <a:gd name="connsiteY75" fmla="*/ 287999 h 295920"/>
                  <a:gd name="connsiteX76" fmla="*/ 11172 w 313277"/>
                  <a:gd name="connsiteY76" fmla="*/ 295921 h 295920"/>
                  <a:gd name="connsiteX77" fmla="*/ 0 w 313277"/>
                  <a:gd name="connsiteY77" fmla="*/ 293483 h 295920"/>
                  <a:gd name="connsiteX78" fmla="*/ 5247 w 313277"/>
                  <a:gd name="connsiteY78" fmla="*/ 256075 h 295920"/>
                  <a:gd name="connsiteX79" fmla="*/ 4909 w 313277"/>
                  <a:gd name="connsiteY79" fmla="*/ 235899 h 295920"/>
                  <a:gd name="connsiteX80" fmla="*/ 14252 w 313277"/>
                  <a:gd name="connsiteY80" fmla="*/ 228180 h 295920"/>
                  <a:gd name="connsiteX81" fmla="*/ 9039 w 313277"/>
                  <a:gd name="connsiteY81" fmla="*/ 213217 h 295920"/>
                  <a:gd name="connsiteX82" fmla="*/ 15369 w 313277"/>
                  <a:gd name="connsiteY82" fmla="*/ 215079 h 295920"/>
                  <a:gd name="connsiteX83" fmla="*/ 23325 w 313277"/>
                  <a:gd name="connsiteY83" fmla="*/ 217347 h 295920"/>
                  <a:gd name="connsiteX84" fmla="*/ 30671 w 313277"/>
                  <a:gd name="connsiteY84" fmla="*/ 214876 h 295920"/>
                  <a:gd name="connsiteX85" fmla="*/ 30231 w 313277"/>
                  <a:gd name="connsiteY85" fmla="*/ 221105 h 295920"/>
                  <a:gd name="connsiteX86" fmla="*/ 30231 w 313277"/>
                  <a:gd name="connsiteY86" fmla="*/ 223712 h 295920"/>
                  <a:gd name="connsiteX87" fmla="*/ 40421 w 313277"/>
                  <a:gd name="connsiteY87" fmla="*/ 242534 h 295920"/>
                  <a:gd name="connsiteX88" fmla="*/ 30163 w 313277"/>
                  <a:gd name="connsiteY88" fmla="*/ 215418 h 295920"/>
                  <a:gd name="connsiteX89" fmla="*/ 216796 w 313277"/>
                  <a:gd name="connsiteY89" fmla="*/ 91853 h 295920"/>
                  <a:gd name="connsiteX90" fmla="*/ 214596 w 313277"/>
                  <a:gd name="connsiteY90" fmla="*/ 101637 h 295920"/>
                  <a:gd name="connsiteX91" fmla="*/ 204914 w 313277"/>
                  <a:gd name="connsiteY91" fmla="*/ 105767 h 295920"/>
                  <a:gd name="connsiteX92" fmla="*/ 203018 w 313277"/>
                  <a:gd name="connsiteY92" fmla="*/ 109592 h 295920"/>
                  <a:gd name="connsiteX93" fmla="*/ 206640 w 313277"/>
                  <a:gd name="connsiteY93" fmla="*/ 114095 h 295920"/>
                  <a:gd name="connsiteX94" fmla="*/ 213343 w 313277"/>
                  <a:gd name="connsiteY94" fmla="*/ 107053 h 295920"/>
                  <a:gd name="connsiteX95" fmla="*/ 214257 w 313277"/>
                  <a:gd name="connsiteY95" fmla="*/ 101366 h 295920"/>
                  <a:gd name="connsiteX96" fmla="*/ 216356 w 313277"/>
                  <a:gd name="connsiteY96" fmla="*/ 91413 h 295920"/>
                  <a:gd name="connsiteX97" fmla="*/ 222314 w 313277"/>
                  <a:gd name="connsiteY97" fmla="*/ 90194 h 295920"/>
                  <a:gd name="connsiteX98" fmla="*/ 216830 w 313277"/>
                  <a:gd name="connsiteY98" fmla="*/ 91853 h 295920"/>
                  <a:gd name="connsiteX99" fmla="*/ 179828 w 313277"/>
                  <a:gd name="connsiteY99" fmla="*/ 143412 h 295920"/>
                  <a:gd name="connsiteX100" fmla="*/ 180438 w 313277"/>
                  <a:gd name="connsiteY100" fmla="*/ 133967 h 295920"/>
                  <a:gd name="connsiteX101" fmla="*/ 165204 w 313277"/>
                  <a:gd name="connsiteY101" fmla="*/ 134711 h 295920"/>
                  <a:gd name="connsiteX102" fmla="*/ 158907 w 313277"/>
                  <a:gd name="connsiteY102" fmla="*/ 147169 h 295920"/>
                  <a:gd name="connsiteX103" fmla="*/ 162631 w 313277"/>
                  <a:gd name="connsiteY103" fmla="*/ 149607 h 295920"/>
                  <a:gd name="connsiteX104" fmla="*/ 177560 w 313277"/>
                  <a:gd name="connsiteY104" fmla="*/ 146323 h 295920"/>
                  <a:gd name="connsiteX105" fmla="*/ 180235 w 313277"/>
                  <a:gd name="connsiteY105" fmla="*/ 142904 h 295920"/>
                  <a:gd name="connsiteX106" fmla="*/ 179828 w 313277"/>
                  <a:gd name="connsiteY106" fmla="*/ 143378 h 295920"/>
                  <a:gd name="connsiteX107" fmla="*/ 30400 w 313277"/>
                  <a:gd name="connsiteY107" fmla="*/ 232276 h 295920"/>
                  <a:gd name="connsiteX108" fmla="*/ 20617 w 313277"/>
                  <a:gd name="connsiteY108" fmla="*/ 239961 h 295920"/>
                  <a:gd name="connsiteX109" fmla="*/ 19466 w 313277"/>
                  <a:gd name="connsiteY109" fmla="*/ 253401 h 295920"/>
                  <a:gd name="connsiteX110" fmla="*/ 31213 w 313277"/>
                  <a:gd name="connsiteY110" fmla="*/ 239149 h 295920"/>
                  <a:gd name="connsiteX111" fmla="*/ 30400 w 313277"/>
                  <a:gd name="connsiteY111" fmla="*/ 232276 h 295920"/>
                  <a:gd name="connsiteX112" fmla="*/ 32804 w 313277"/>
                  <a:gd name="connsiteY112" fmla="*/ 202418 h 295920"/>
                  <a:gd name="connsiteX113" fmla="*/ 38186 w 313277"/>
                  <a:gd name="connsiteY113" fmla="*/ 210949 h 295920"/>
                  <a:gd name="connsiteX114" fmla="*/ 44449 w 313277"/>
                  <a:gd name="connsiteY114" fmla="*/ 210035 h 295920"/>
                  <a:gd name="connsiteX115" fmla="*/ 48613 w 313277"/>
                  <a:gd name="connsiteY115" fmla="*/ 208038 h 295920"/>
                  <a:gd name="connsiteX116" fmla="*/ 50407 w 313277"/>
                  <a:gd name="connsiteY116" fmla="*/ 204720 h 295920"/>
                  <a:gd name="connsiteX117" fmla="*/ 47530 w 313277"/>
                  <a:gd name="connsiteY117" fmla="*/ 204720 h 295920"/>
                  <a:gd name="connsiteX118" fmla="*/ 36595 w 313277"/>
                  <a:gd name="connsiteY118" fmla="*/ 204517 h 295920"/>
                  <a:gd name="connsiteX119" fmla="*/ 32770 w 313277"/>
                  <a:gd name="connsiteY119" fmla="*/ 202452 h 295920"/>
                  <a:gd name="connsiteX120" fmla="*/ 91234 w 313277"/>
                  <a:gd name="connsiteY120" fmla="*/ 199033 h 295920"/>
                  <a:gd name="connsiteX121" fmla="*/ 93706 w 313277"/>
                  <a:gd name="connsiteY121" fmla="*/ 192567 h 295920"/>
                  <a:gd name="connsiteX122" fmla="*/ 89339 w 313277"/>
                  <a:gd name="connsiteY122" fmla="*/ 185593 h 295920"/>
                  <a:gd name="connsiteX123" fmla="*/ 91234 w 313277"/>
                  <a:gd name="connsiteY123" fmla="*/ 199033 h 295920"/>
                  <a:gd name="connsiteX124" fmla="*/ 95805 w 313277"/>
                  <a:gd name="connsiteY124" fmla="*/ 175437 h 295920"/>
                  <a:gd name="connsiteX125" fmla="*/ 86326 w 313277"/>
                  <a:gd name="connsiteY125" fmla="*/ 171781 h 295920"/>
                  <a:gd name="connsiteX126" fmla="*/ 85310 w 313277"/>
                  <a:gd name="connsiteY126" fmla="*/ 172830 h 295920"/>
                  <a:gd name="connsiteX127" fmla="*/ 85479 w 313277"/>
                  <a:gd name="connsiteY127" fmla="*/ 174049 h 295920"/>
                  <a:gd name="connsiteX128" fmla="*/ 95839 w 313277"/>
                  <a:gd name="connsiteY128" fmla="*/ 175471 h 295920"/>
                  <a:gd name="connsiteX129" fmla="*/ 132840 w 313277"/>
                  <a:gd name="connsiteY129" fmla="*/ 184882 h 295920"/>
                  <a:gd name="connsiteX130" fmla="*/ 137918 w 313277"/>
                  <a:gd name="connsiteY130" fmla="*/ 187726 h 295920"/>
                  <a:gd name="connsiteX131" fmla="*/ 138697 w 313277"/>
                  <a:gd name="connsiteY131" fmla="*/ 186575 h 295920"/>
                  <a:gd name="connsiteX132" fmla="*/ 135345 w 313277"/>
                  <a:gd name="connsiteY132" fmla="*/ 182952 h 295920"/>
                  <a:gd name="connsiteX133" fmla="*/ 132840 w 313277"/>
                  <a:gd name="connsiteY133" fmla="*/ 184882 h 295920"/>
                  <a:gd name="connsiteX134" fmla="*/ 9377 w 313277"/>
                  <a:gd name="connsiteY134" fmla="*/ 278283 h 295920"/>
                  <a:gd name="connsiteX135" fmla="*/ 6500 w 313277"/>
                  <a:gd name="connsiteY135" fmla="*/ 281465 h 295920"/>
                  <a:gd name="connsiteX136" fmla="*/ 5890 w 313277"/>
                  <a:gd name="connsiteY136" fmla="*/ 282887 h 295920"/>
                  <a:gd name="connsiteX137" fmla="*/ 8599 w 313277"/>
                  <a:gd name="connsiteY137" fmla="*/ 283327 h 295920"/>
                  <a:gd name="connsiteX138" fmla="*/ 10630 w 313277"/>
                  <a:gd name="connsiteY138" fmla="*/ 279671 h 295920"/>
                  <a:gd name="connsiteX139" fmla="*/ 9377 w 313277"/>
                  <a:gd name="connsiteY139" fmla="*/ 278283 h 295920"/>
                  <a:gd name="connsiteX140" fmla="*/ 157858 w 313277"/>
                  <a:gd name="connsiteY140" fmla="*/ 130209 h 295920"/>
                  <a:gd name="connsiteX141" fmla="*/ 155420 w 313277"/>
                  <a:gd name="connsiteY141" fmla="*/ 130006 h 295920"/>
                  <a:gd name="connsiteX142" fmla="*/ 154439 w 313277"/>
                  <a:gd name="connsiteY142" fmla="*/ 130954 h 295920"/>
                  <a:gd name="connsiteX143" fmla="*/ 157925 w 313277"/>
                  <a:gd name="connsiteY143" fmla="*/ 131225 h 295920"/>
                  <a:gd name="connsiteX144" fmla="*/ 157892 w 313277"/>
                  <a:gd name="connsiteY144" fmla="*/ 130209 h 295920"/>
                  <a:gd name="connsiteX145" fmla="*/ 199870 w 313277"/>
                  <a:gd name="connsiteY145" fmla="*/ 130006 h 295920"/>
                  <a:gd name="connsiteX146" fmla="*/ 198685 w 313277"/>
                  <a:gd name="connsiteY146" fmla="*/ 129227 h 295920"/>
                  <a:gd name="connsiteX147" fmla="*/ 196213 w 313277"/>
                  <a:gd name="connsiteY147" fmla="*/ 130446 h 295920"/>
                  <a:gd name="connsiteX148" fmla="*/ 197432 w 313277"/>
                  <a:gd name="connsiteY148" fmla="*/ 131157 h 295920"/>
                  <a:gd name="connsiteX149" fmla="*/ 199870 w 313277"/>
                  <a:gd name="connsiteY149" fmla="*/ 130040 h 295920"/>
                  <a:gd name="connsiteX150" fmla="*/ 54741 w 313277"/>
                  <a:gd name="connsiteY150" fmla="*/ 217415 h 295920"/>
                  <a:gd name="connsiteX151" fmla="*/ 53861 w 313277"/>
                  <a:gd name="connsiteY151" fmla="*/ 218464 h 295920"/>
                  <a:gd name="connsiteX152" fmla="*/ 54910 w 313277"/>
                  <a:gd name="connsiteY152" fmla="*/ 220936 h 295920"/>
                  <a:gd name="connsiteX153" fmla="*/ 55756 w 313277"/>
                  <a:gd name="connsiteY153" fmla="*/ 219886 h 295920"/>
                  <a:gd name="connsiteX154" fmla="*/ 54741 w 313277"/>
                  <a:gd name="connsiteY154" fmla="*/ 217415 h 295920"/>
                  <a:gd name="connsiteX155" fmla="*/ 161074 w 313277"/>
                  <a:gd name="connsiteY155" fmla="*/ 116769 h 295920"/>
                  <a:gd name="connsiteX156" fmla="*/ 159990 w 313277"/>
                  <a:gd name="connsiteY156" fmla="*/ 114433 h 295920"/>
                  <a:gd name="connsiteX157" fmla="*/ 159178 w 313277"/>
                  <a:gd name="connsiteY157" fmla="*/ 115077 h 295920"/>
                  <a:gd name="connsiteX158" fmla="*/ 160363 w 313277"/>
                  <a:gd name="connsiteY158" fmla="*/ 117853 h 295920"/>
                  <a:gd name="connsiteX159" fmla="*/ 161074 w 313277"/>
                  <a:gd name="connsiteY159" fmla="*/ 116769 h 29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13277" h="295920">
                    <a:moveTo>
                      <a:pt x="30062" y="215350"/>
                    </a:moveTo>
                    <a:cubicBezTo>
                      <a:pt x="29418" y="207801"/>
                      <a:pt x="23426" y="205262"/>
                      <a:pt x="17875" y="202350"/>
                    </a:cubicBezTo>
                    <a:cubicBezTo>
                      <a:pt x="25051" y="193413"/>
                      <a:pt x="32330" y="187455"/>
                      <a:pt x="41606" y="183054"/>
                    </a:cubicBezTo>
                    <a:cubicBezTo>
                      <a:pt x="42587" y="186575"/>
                      <a:pt x="43569" y="189994"/>
                      <a:pt x="44652" y="193718"/>
                    </a:cubicBezTo>
                    <a:cubicBezTo>
                      <a:pt x="48816" y="191788"/>
                      <a:pt x="50272" y="189418"/>
                      <a:pt x="49223" y="185051"/>
                    </a:cubicBezTo>
                    <a:cubicBezTo>
                      <a:pt x="48038" y="180210"/>
                      <a:pt x="48444" y="180109"/>
                      <a:pt x="54233" y="177840"/>
                    </a:cubicBezTo>
                    <a:cubicBezTo>
                      <a:pt x="55452" y="180549"/>
                      <a:pt x="56704" y="183291"/>
                      <a:pt x="58160" y="186507"/>
                    </a:cubicBezTo>
                    <a:cubicBezTo>
                      <a:pt x="60157" y="185796"/>
                      <a:pt x="62053" y="185085"/>
                      <a:pt x="64660" y="184137"/>
                    </a:cubicBezTo>
                    <a:cubicBezTo>
                      <a:pt x="65472" y="186134"/>
                      <a:pt x="66352" y="188335"/>
                      <a:pt x="67233" y="190535"/>
                    </a:cubicBezTo>
                    <a:cubicBezTo>
                      <a:pt x="68756" y="190874"/>
                      <a:pt x="72107" y="188436"/>
                      <a:pt x="71430" y="187421"/>
                    </a:cubicBezTo>
                    <a:cubicBezTo>
                      <a:pt x="67334" y="181293"/>
                      <a:pt x="70482" y="179330"/>
                      <a:pt x="76170" y="178247"/>
                    </a:cubicBezTo>
                    <a:cubicBezTo>
                      <a:pt x="76847" y="178111"/>
                      <a:pt x="77084" y="175775"/>
                      <a:pt x="77355" y="174963"/>
                    </a:cubicBezTo>
                    <a:cubicBezTo>
                      <a:pt x="76407" y="172932"/>
                      <a:pt x="75628" y="172898"/>
                      <a:pt x="74511" y="173880"/>
                    </a:cubicBezTo>
                    <a:cubicBezTo>
                      <a:pt x="71396" y="176554"/>
                      <a:pt x="68045" y="177400"/>
                      <a:pt x="64524" y="174726"/>
                    </a:cubicBezTo>
                    <a:cubicBezTo>
                      <a:pt x="62493" y="173169"/>
                      <a:pt x="60597" y="171476"/>
                      <a:pt x="58498" y="169716"/>
                    </a:cubicBezTo>
                    <a:cubicBezTo>
                      <a:pt x="67199" y="162708"/>
                      <a:pt x="75188" y="155870"/>
                      <a:pt x="85209" y="152180"/>
                    </a:cubicBezTo>
                    <a:cubicBezTo>
                      <a:pt x="86732" y="157799"/>
                      <a:pt x="87071" y="158104"/>
                      <a:pt x="92352" y="158172"/>
                    </a:cubicBezTo>
                    <a:cubicBezTo>
                      <a:pt x="93367" y="158172"/>
                      <a:pt x="94383" y="157765"/>
                      <a:pt x="95398" y="157562"/>
                    </a:cubicBezTo>
                    <a:cubicBezTo>
                      <a:pt x="95398" y="159018"/>
                      <a:pt x="95297" y="160541"/>
                      <a:pt x="95568" y="161963"/>
                    </a:cubicBezTo>
                    <a:cubicBezTo>
                      <a:pt x="95669" y="162403"/>
                      <a:pt x="96956" y="162573"/>
                      <a:pt x="97700" y="162877"/>
                    </a:cubicBezTo>
                    <a:cubicBezTo>
                      <a:pt x="97937" y="162031"/>
                      <a:pt x="98614" y="160778"/>
                      <a:pt x="98276" y="160372"/>
                    </a:cubicBezTo>
                    <a:cubicBezTo>
                      <a:pt x="97463" y="159357"/>
                      <a:pt x="96177" y="158713"/>
                      <a:pt x="95060" y="157935"/>
                    </a:cubicBezTo>
                    <a:cubicBezTo>
                      <a:pt x="94451" y="156174"/>
                      <a:pt x="94349" y="153838"/>
                      <a:pt x="93130" y="152823"/>
                    </a:cubicBezTo>
                    <a:cubicBezTo>
                      <a:pt x="91912" y="151807"/>
                      <a:pt x="89576" y="151977"/>
                      <a:pt x="87714" y="151875"/>
                    </a:cubicBezTo>
                    <a:cubicBezTo>
                      <a:pt x="86800" y="151841"/>
                      <a:pt x="85852" y="152349"/>
                      <a:pt x="84904" y="152620"/>
                    </a:cubicBezTo>
                    <a:cubicBezTo>
                      <a:pt x="88086" y="150182"/>
                      <a:pt x="91302" y="147779"/>
                      <a:pt x="94654" y="145206"/>
                    </a:cubicBezTo>
                    <a:cubicBezTo>
                      <a:pt x="96177" y="147068"/>
                      <a:pt x="96956" y="148591"/>
                      <a:pt x="98208" y="149336"/>
                    </a:cubicBezTo>
                    <a:cubicBezTo>
                      <a:pt x="99359" y="150013"/>
                      <a:pt x="101560" y="150555"/>
                      <a:pt x="102338" y="149945"/>
                    </a:cubicBezTo>
                    <a:cubicBezTo>
                      <a:pt x="104336" y="148320"/>
                      <a:pt x="106231" y="146255"/>
                      <a:pt x="107349" y="143953"/>
                    </a:cubicBezTo>
                    <a:cubicBezTo>
                      <a:pt x="108060" y="142498"/>
                      <a:pt x="107349" y="140365"/>
                      <a:pt x="107247" y="138232"/>
                    </a:cubicBezTo>
                    <a:cubicBezTo>
                      <a:pt x="132569" y="124623"/>
                      <a:pt x="158162" y="111251"/>
                      <a:pt x="183315" y="97033"/>
                    </a:cubicBezTo>
                    <a:cubicBezTo>
                      <a:pt x="191948" y="92158"/>
                      <a:pt x="201054" y="88095"/>
                      <a:pt x="209145" y="82307"/>
                    </a:cubicBezTo>
                    <a:cubicBezTo>
                      <a:pt x="217304" y="76518"/>
                      <a:pt x="225632" y="70966"/>
                      <a:pt x="233824" y="65211"/>
                    </a:cubicBezTo>
                    <a:cubicBezTo>
                      <a:pt x="247603" y="55529"/>
                      <a:pt x="260873" y="45136"/>
                      <a:pt x="272620" y="33524"/>
                    </a:cubicBezTo>
                    <a:cubicBezTo>
                      <a:pt x="275430" y="32102"/>
                      <a:pt x="280000" y="36131"/>
                      <a:pt x="280610" y="31188"/>
                    </a:cubicBezTo>
                    <a:cubicBezTo>
                      <a:pt x="281151" y="26686"/>
                      <a:pt x="282742" y="23199"/>
                      <a:pt x="285654" y="19983"/>
                    </a:cubicBezTo>
                    <a:cubicBezTo>
                      <a:pt x="290258" y="14871"/>
                      <a:pt x="294963" y="9861"/>
                      <a:pt x="299195" y="4478"/>
                    </a:cubicBezTo>
                    <a:cubicBezTo>
                      <a:pt x="303054" y="-431"/>
                      <a:pt x="307455" y="-1074"/>
                      <a:pt x="313278" y="1431"/>
                    </a:cubicBezTo>
                    <a:cubicBezTo>
                      <a:pt x="311856" y="6272"/>
                      <a:pt x="311822" y="11587"/>
                      <a:pt x="308335" y="15853"/>
                    </a:cubicBezTo>
                    <a:cubicBezTo>
                      <a:pt x="307997" y="13246"/>
                      <a:pt x="307828" y="10605"/>
                      <a:pt x="307218" y="8066"/>
                    </a:cubicBezTo>
                    <a:cubicBezTo>
                      <a:pt x="307083" y="7457"/>
                      <a:pt x="305559" y="6848"/>
                      <a:pt x="304679" y="6848"/>
                    </a:cubicBezTo>
                    <a:cubicBezTo>
                      <a:pt x="303799" y="6848"/>
                      <a:pt x="302513" y="7389"/>
                      <a:pt x="302140" y="8100"/>
                    </a:cubicBezTo>
                    <a:cubicBezTo>
                      <a:pt x="301768" y="8811"/>
                      <a:pt x="301903" y="10436"/>
                      <a:pt x="302479" y="10944"/>
                    </a:cubicBezTo>
                    <a:cubicBezTo>
                      <a:pt x="304375" y="12637"/>
                      <a:pt x="306575" y="14025"/>
                      <a:pt x="308674" y="15548"/>
                    </a:cubicBezTo>
                    <a:cubicBezTo>
                      <a:pt x="307624" y="17952"/>
                      <a:pt x="306473" y="20355"/>
                      <a:pt x="305492" y="22793"/>
                    </a:cubicBezTo>
                    <a:cubicBezTo>
                      <a:pt x="302198" y="30985"/>
                      <a:pt x="296104" y="36740"/>
                      <a:pt x="287211" y="40058"/>
                    </a:cubicBezTo>
                    <a:cubicBezTo>
                      <a:pt x="285958" y="40532"/>
                      <a:pt x="284875" y="41446"/>
                      <a:pt x="283859" y="42055"/>
                    </a:cubicBezTo>
                    <a:cubicBezTo>
                      <a:pt x="284977" y="46524"/>
                      <a:pt x="289445" y="45305"/>
                      <a:pt x="291646" y="47709"/>
                    </a:cubicBezTo>
                    <a:cubicBezTo>
                      <a:pt x="287956" y="58542"/>
                      <a:pt x="280169" y="66700"/>
                      <a:pt x="272925" y="75028"/>
                    </a:cubicBezTo>
                    <a:cubicBezTo>
                      <a:pt x="260805" y="88976"/>
                      <a:pt x="248449" y="102788"/>
                      <a:pt x="235415" y="115889"/>
                    </a:cubicBezTo>
                    <a:cubicBezTo>
                      <a:pt x="222382" y="128990"/>
                      <a:pt x="208705" y="141516"/>
                      <a:pt x="194792" y="153635"/>
                    </a:cubicBezTo>
                    <a:cubicBezTo>
                      <a:pt x="179253" y="167143"/>
                      <a:pt x="163579" y="180549"/>
                      <a:pt x="146754" y="192533"/>
                    </a:cubicBezTo>
                    <a:cubicBezTo>
                      <a:pt x="139035" y="198051"/>
                      <a:pt x="131486" y="203840"/>
                      <a:pt x="123395" y="208782"/>
                    </a:cubicBezTo>
                    <a:cubicBezTo>
                      <a:pt x="118960" y="211491"/>
                      <a:pt x="116286" y="216975"/>
                      <a:pt x="110362" y="217313"/>
                    </a:cubicBezTo>
                    <a:cubicBezTo>
                      <a:pt x="109888" y="214436"/>
                      <a:pt x="109448" y="211558"/>
                      <a:pt x="108601" y="206345"/>
                    </a:cubicBezTo>
                    <a:cubicBezTo>
                      <a:pt x="107609" y="211558"/>
                      <a:pt x="108330" y="215069"/>
                      <a:pt x="110768" y="216873"/>
                    </a:cubicBezTo>
                    <a:cubicBezTo>
                      <a:pt x="107721" y="220665"/>
                      <a:pt x="103929" y="223339"/>
                      <a:pt x="98547" y="224863"/>
                    </a:cubicBezTo>
                    <a:cubicBezTo>
                      <a:pt x="95737" y="223644"/>
                      <a:pt x="92487" y="222256"/>
                      <a:pt x="89068" y="220766"/>
                    </a:cubicBezTo>
                    <a:cubicBezTo>
                      <a:pt x="90896" y="219141"/>
                      <a:pt x="92859" y="218024"/>
                      <a:pt x="93943" y="216332"/>
                    </a:cubicBezTo>
                    <a:cubicBezTo>
                      <a:pt x="95161" y="214436"/>
                      <a:pt x="94620" y="212134"/>
                      <a:pt x="92656" y="210780"/>
                    </a:cubicBezTo>
                    <a:cubicBezTo>
                      <a:pt x="91471" y="209967"/>
                      <a:pt x="89508" y="208985"/>
                      <a:pt x="88492" y="209459"/>
                    </a:cubicBezTo>
                    <a:cubicBezTo>
                      <a:pt x="85649" y="210712"/>
                      <a:pt x="83110" y="212675"/>
                      <a:pt x="79927" y="214707"/>
                    </a:cubicBezTo>
                    <a:cubicBezTo>
                      <a:pt x="81451" y="215959"/>
                      <a:pt x="83110" y="216806"/>
                      <a:pt x="84024" y="218160"/>
                    </a:cubicBezTo>
                    <a:cubicBezTo>
                      <a:pt x="84802" y="219311"/>
                      <a:pt x="85547" y="221680"/>
                      <a:pt x="84938" y="222357"/>
                    </a:cubicBezTo>
                    <a:cubicBezTo>
                      <a:pt x="81485" y="226386"/>
                      <a:pt x="80503" y="231498"/>
                      <a:pt x="78302" y="236034"/>
                    </a:cubicBezTo>
                    <a:cubicBezTo>
                      <a:pt x="75357" y="242128"/>
                      <a:pt x="70753" y="247003"/>
                      <a:pt x="63136" y="248526"/>
                    </a:cubicBezTo>
                    <a:cubicBezTo>
                      <a:pt x="63373" y="242703"/>
                      <a:pt x="72006" y="241722"/>
                      <a:pt x="70042" y="234748"/>
                    </a:cubicBezTo>
                    <a:cubicBezTo>
                      <a:pt x="67876" y="234612"/>
                      <a:pt x="65337" y="234545"/>
                      <a:pt x="62865" y="234240"/>
                    </a:cubicBezTo>
                    <a:cubicBezTo>
                      <a:pt x="60394" y="233935"/>
                      <a:pt x="57957" y="233394"/>
                      <a:pt x="55418" y="232920"/>
                    </a:cubicBezTo>
                    <a:cubicBezTo>
                      <a:pt x="56163" y="239690"/>
                      <a:pt x="56095" y="239961"/>
                      <a:pt x="53116" y="243854"/>
                    </a:cubicBezTo>
                    <a:cubicBezTo>
                      <a:pt x="55181" y="246156"/>
                      <a:pt x="57212" y="248492"/>
                      <a:pt x="59142" y="250659"/>
                    </a:cubicBezTo>
                    <a:cubicBezTo>
                      <a:pt x="58668" y="252013"/>
                      <a:pt x="58600" y="253232"/>
                      <a:pt x="57991" y="253773"/>
                    </a:cubicBezTo>
                    <a:cubicBezTo>
                      <a:pt x="54436" y="256922"/>
                      <a:pt x="50746" y="259901"/>
                      <a:pt x="47124" y="262947"/>
                    </a:cubicBezTo>
                    <a:cubicBezTo>
                      <a:pt x="38142" y="270463"/>
                      <a:pt x="28548" y="275642"/>
                      <a:pt x="18348" y="278486"/>
                    </a:cubicBezTo>
                    <a:cubicBezTo>
                      <a:pt x="18111" y="279806"/>
                      <a:pt x="17638" y="281296"/>
                      <a:pt x="17604" y="282785"/>
                    </a:cubicBezTo>
                    <a:cubicBezTo>
                      <a:pt x="17536" y="284343"/>
                      <a:pt x="17875" y="285934"/>
                      <a:pt x="18044" y="287999"/>
                    </a:cubicBezTo>
                    <a:cubicBezTo>
                      <a:pt x="15877" y="290504"/>
                      <a:pt x="13474" y="293280"/>
                      <a:pt x="11172" y="295921"/>
                    </a:cubicBezTo>
                    <a:cubicBezTo>
                      <a:pt x="7312" y="295074"/>
                      <a:pt x="3825" y="294329"/>
                      <a:pt x="0" y="293483"/>
                    </a:cubicBezTo>
                    <a:cubicBezTo>
                      <a:pt x="2505" y="280890"/>
                      <a:pt x="1625" y="268195"/>
                      <a:pt x="5247" y="256075"/>
                    </a:cubicBezTo>
                    <a:cubicBezTo>
                      <a:pt x="2336" y="249508"/>
                      <a:pt x="4164" y="242805"/>
                      <a:pt x="4909" y="235899"/>
                    </a:cubicBezTo>
                    <a:cubicBezTo>
                      <a:pt x="7989" y="233360"/>
                      <a:pt x="11205" y="230719"/>
                      <a:pt x="14252" y="228180"/>
                    </a:cubicBezTo>
                    <a:cubicBezTo>
                      <a:pt x="13507" y="222764"/>
                      <a:pt x="7515" y="219548"/>
                      <a:pt x="9039" y="213217"/>
                    </a:cubicBezTo>
                    <a:cubicBezTo>
                      <a:pt x="11713" y="211728"/>
                      <a:pt x="13474" y="215722"/>
                      <a:pt x="15369" y="215079"/>
                    </a:cubicBezTo>
                    <a:cubicBezTo>
                      <a:pt x="18958" y="213860"/>
                      <a:pt x="20752" y="217212"/>
                      <a:pt x="23325" y="217347"/>
                    </a:cubicBezTo>
                    <a:cubicBezTo>
                      <a:pt x="25728" y="217483"/>
                      <a:pt x="28234" y="215790"/>
                      <a:pt x="30671" y="214876"/>
                    </a:cubicBezTo>
                    <a:cubicBezTo>
                      <a:pt x="30536" y="216941"/>
                      <a:pt x="30366" y="219040"/>
                      <a:pt x="30231" y="221105"/>
                    </a:cubicBezTo>
                    <a:cubicBezTo>
                      <a:pt x="30163" y="222019"/>
                      <a:pt x="29892" y="223542"/>
                      <a:pt x="30231" y="223712"/>
                    </a:cubicBezTo>
                    <a:cubicBezTo>
                      <a:pt x="37882" y="227537"/>
                      <a:pt x="37205" y="236034"/>
                      <a:pt x="40421" y="242534"/>
                    </a:cubicBezTo>
                    <a:cubicBezTo>
                      <a:pt x="48410" y="230787"/>
                      <a:pt x="39676" y="220902"/>
                      <a:pt x="30163" y="215418"/>
                    </a:cubicBezTo>
                    <a:close/>
                    <a:moveTo>
                      <a:pt x="216796" y="91853"/>
                    </a:moveTo>
                    <a:cubicBezTo>
                      <a:pt x="211718" y="94121"/>
                      <a:pt x="214460" y="98184"/>
                      <a:pt x="214596" y="101637"/>
                    </a:cubicBezTo>
                    <a:cubicBezTo>
                      <a:pt x="210432" y="100757"/>
                      <a:pt x="207757" y="103668"/>
                      <a:pt x="204914" y="105767"/>
                    </a:cubicBezTo>
                    <a:cubicBezTo>
                      <a:pt x="203830" y="106546"/>
                      <a:pt x="202679" y="108644"/>
                      <a:pt x="203018" y="109592"/>
                    </a:cubicBezTo>
                    <a:cubicBezTo>
                      <a:pt x="203627" y="111285"/>
                      <a:pt x="205354" y="112571"/>
                      <a:pt x="206640" y="114095"/>
                    </a:cubicBezTo>
                    <a:cubicBezTo>
                      <a:pt x="209281" y="111420"/>
                      <a:pt x="211718" y="109525"/>
                      <a:pt x="213343" y="107053"/>
                    </a:cubicBezTo>
                    <a:cubicBezTo>
                      <a:pt x="214325" y="105598"/>
                      <a:pt x="213986" y="103296"/>
                      <a:pt x="214257" y="101366"/>
                    </a:cubicBezTo>
                    <a:cubicBezTo>
                      <a:pt x="218726" y="98827"/>
                      <a:pt x="216695" y="94934"/>
                      <a:pt x="216356" y="91413"/>
                    </a:cubicBezTo>
                    <a:cubicBezTo>
                      <a:pt x="218150" y="91041"/>
                      <a:pt x="219911" y="90668"/>
                      <a:pt x="222314" y="90194"/>
                    </a:cubicBezTo>
                    <a:cubicBezTo>
                      <a:pt x="218793" y="87689"/>
                      <a:pt x="217642" y="89416"/>
                      <a:pt x="216830" y="91853"/>
                    </a:cubicBezTo>
                    <a:close/>
                    <a:moveTo>
                      <a:pt x="179828" y="143412"/>
                    </a:moveTo>
                    <a:cubicBezTo>
                      <a:pt x="183485" y="140703"/>
                      <a:pt x="183620" y="137724"/>
                      <a:pt x="180438" y="133967"/>
                    </a:cubicBezTo>
                    <a:cubicBezTo>
                      <a:pt x="175427" y="134204"/>
                      <a:pt x="170316" y="134474"/>
                      <a:pt x="165204" y="134711"/>
                    </a:cubicBezTo>
                    <a:cubicBezTo>
                      <a:pt x="163071" y="138909"/>
                      <a:pt x="161074" y="142904"/>
                      <a:pt x="158907" y="147169"/>
                    </a:cubicBezTo>
                    <a:cubicBezTo>
                      <a:pt x="160194" y="148050"/>
                      <a:pt x="161548" y="149776"/>
                      <a:pt x="162631" y="149607"/>
                    </a:cubicBezTo>
                    <a:cubicBezTo>
                      <a:pt x="167675" y="148828"/>
                      <a:pt x="172652" y="147711"/>
                      <a:pt x="177560" y="146323"/>
                    </a:cubicBezTo>
                    <a:cubicBezTo>
                      <a:pt x="178677" y="146018"/>
                      <a:pt x="179354" y="144089"/>
                      <a:pt x="180235" y="142904"/>
                    </a:cubicBezTo>
                    <a:lnTo>
                      <a:pt x="179828" y="143378"/>
                    </a:lnTo>
                    <a:close/>
                    <a:moveTo>
                      <a:pt x="30400" y="232276"/>
                    </a:moveTo>
                    <a:cubicBezTo>
                      <a:pt x="27083" y="234815"/>
                      <a:pt x="23460" y="237016"/>
                      <a:pt x="20617" y="239961"/>
                    </a:cubicBezTo>
                    <a:cubicBezTo>
                      <a:pt x="16757" y="243990"/>
                      <a:pt x="15065" y="248695"/>
                      <a:pt x="19466" y="253401"/>
                    </a:cubicBezTo>
                    <a:cubicBezTo>
                      <a:pt x="23393" y="248661"/>
                      <a:pt x="27489" y="244023"/>
                      <a:pt x="31213" y="239149"/>
                    </a:cubicBezTo>
                    <a:cubicBezTo>
                      <a:pt x="32905" y="236914"/>
                      <a:pt x="32634" y="234341"/>
                      <a:pt x="30400" y="232276"/>
                    </a:cubicBezTo>
                    <a:close/>
                    <a:moveTo>
                      <a:pt x="32804" y="202418"/>
                    </a:moveTo>
                    <a:cubicBezTo>
                      <a:pt x="33176" y="209798"/>
                      <a:pt x="34327" y="211321"/>
                      <a:pt x="38186" y="210949"/>
                    </a:cubicBezTo>
                    <a:cubicBezTo>
                      <a:pt x="40285" y="210746"/>
                      <a:pt x="42418" y="210543"/>
                      <a:pt x="44449" y="210035"/>
                    </a:cubicBezTo>
                    <a:cubicBezTo>
                      <a:pt x="45939" y="209662"/>
                      <a:pt x="47462" y="209019"/>
                      <a:pt x="48613" y="208038"/>
                    </a:cubicBezTo>
                    <a:cubicBezTo>
                      <a:pt x="49493" y="207293"/>
                      <a:pt x="49832" y="205837"/>
                      <a:pt x="50407" y="204720"/>
                    </a:cubicBezTo>
                    <a:cubicBezTo>
                      <a:pt x="49426" y="204720"/>
                      <a:pt x="47970" y="204212"/>
                      <a:pt x="47530" y="204720"/>
                    </a:cubicBezTo>
                    <a:cubicBezTo>
                      <a:pt x="43738" y="209019"/>
                      <a:pt x="40218" y="207767"/>
                      <a:pt x="36595" y="204517"/>
                    </a:cubicBezTo>
                    <a:cubicBezTo>
                      <a:pt x="35851" y="203840"/>
                      <a:pt x="34767" y="203501"/>
                      <a:pt x="32770" y="202452"/>
                    </a:cubicBezTo>
                    <a:close/>
                    <a:moveTo>
                      <a:pt x="91234" y="199033"/>
                    </a:moveTo>
                    <a:cubicBezTo>
                      <a:pt x="92250" y="196392"/>
                      <a:pt x="92995" y="194496"/>
                      <a:pt x="93706" y="192567"/>
                    </a:cubicBezTo>
                    <a:cubicBezTo>
                      <a:pt x="95229" y="188403"/>
                      <a:pt x="95195" y="188403"/>
                      <a:pt x="89339" y="185593"/>
                    </a:cubicBezTo>
                    <a:cubicBezTo>
                      <a:pt x="88391" y="190028"/>
                      <a:pt x="82433" y="194767"/>
                      <a:pt x="91234" y="199033"/>
                    </a:cubicBezTo>
                    <a:close/>
                    <a:moveTo>
                      <a:pt x="95805" y="175437"/>
                    </a:moveTo>
                    <a:cubicBezTo>
                      <a:pt x="93164" y="172830"/>
                      <a:pt x="89948" y="171679"/>
                      <a:pt x="86326" y="171781"/>
                    </a:cubicBezTo>
                    <a:cubicBezTo>
                      <a:pt x="85953" y="171781"/>
                      <a:pt x="85479" y="172390"/>
                      <a:pt x="85310" y="172830"/>
                    </a:cubicBezTo>
                    <a:cubicBezTo>
                      <a:pt x="85175" y="173169"/>
                      <a:pt x="85276" y="173744"/>
                      <a:pt x="85479" y="174049"/>
                    </a:cubicBezTo>
                    <a:cubicBezTo>
                      <a:pt x="88018" y="177840"/>
                      <a:pt x="88831" y="177942"/>
                      <a:pt x="95839" y="175471"/>
                    </a:cubicBezTo>
                    <a:close/>
                    <a:moveTo>
                      <a:pt x="132840" y="184882"/>
                    </a:moveTo>
                    <a:cubicBezTo>
                      <a:pt x="134702" y="185931"/>
                      <a:pt x="136293" y="186879"/>
                      <a:pt x="137918" y="187726"/>
                    </a:cubicBezTo>
                    <a:cubicBezTo>
                      <a:pt x="137986" y="187726"/>
                      <a:pt x="138595" y="187015"/>
                      <a:pt x="138697" y="186575"/>
                    </a:cubicBezTo>
                    <a:cubicBezTo>
                      <a:pt x="139069" y="184679"/>
                      <a:pt x="137546" y="182918"/>
                      <a:pt x="135345" y="182952"/>
                    </a:cubicBezTo>
                    <a:cubicBezTo>
                      <a:pt x="134702" y="182952"/>
                      <a:pt x="134059" y="183900"/>
                      <a:pt x="132840" y="184882"/>
                    </a:cubicBezTo>
                    <a:close/>
                    <a:moveTo>
                      <a:pt x="9377" y="278283"/>
                    </a:moveTo>
                    <a:cubicBezTo>
                      <a:pt x="8396" y="279366"/>
                      <a:pt x="7380" y="280382"/>
                      <a:pt x="6500" y="281465"/>
                    </a:cubicBezTo>
                    <a:cubicBezTo>
                      <a:pt x="6195" y="281838"/>
                      <a:pt x="6094" y="282413"/>
                      <a:pt x="5890" y="282887"/>
                    </a:cubicBezTo>
                    <a:cubicBezTo>
                      <a:pt x="6838" y="283056"/>
                      <a:pt x="8260" y="283700"/>
                      <a:pt x="8599" y="283327"/>
                    </a:cubicBezTo>
                    <a:cubicBezTo>
                      <a:pt x="9547" y="282345"/>
                      <a:pt x="10088" y="280957"/>
                      <a:pt x="10630" y="279671"/>
                    </a:cubicBezTo>
                    <a:cubicBezTo>
                      <a:pt x="10698" y="279468"/>
                      <a:pt x="9987" y="278926"/>
                      <a:pt x="9377" y="278283"/>
                    </a:cubicBezTo>
                    <a:close/>
                    <a:moveTo>
                      <a:pt x="157858" y="130209"/>
                    </a:moveTo>
                    <a:cubicBezTo>
                      <a:pt x="157045" y="130141"/>
                      <a:pt x="156199" y="129938"/>
                      <a:pt x="155420" y="130006"/>
                    </a:cubicBezTo>
                    <a:cubicBezTo>
                      <a:pt x="155048" y="130040"/>
                      <a:pt x="154743" y="130615"/>
                      <a:pt x="154439" y="130954"/>
                    </a:cubicBezTo>
                    <a:cubicBezTo>
                      <a:pt x="155590" y="131055"/>
                      <a:pt x="156774" y="131123"/>
                      <a:pt x="157925" y="131225"/>
                    </a:cubicBezTo>
                    <a:cubicBezTo>
                      <a:pt x="157925" y="130886"/>
                      <a:pt x="157925" y="130547"/>
                      <a:pt x="157892" y="130209"/>
                    </a:cubicBezTo>
                    <a:close/>
                    <a:moveTo>
                      <a:pt x="199870" y="130006"/>
                    </a:moveTo>
                    <a:cubicBezTo>
                      <a:pt x="199463" y="129735"/>
                      <a:pt x="198989" y="129126"/>
                      <a:pt x="198685" y="129227"/>
                    </a:cubicBezTo>
                    <a:cubicBezTo>
                      <a:pt x="197805" y="129498"/>
                      <a:pt x="197026" y="130006"/>
                      <a:pt x="196213" y="130446"/>
                    </a:cubicBezTo>
                    <a:cubicBezTo>
                      <a:pt x="196620" y="130683"/>
                      <a:pt x="197094" y="131225"/>
                      <a:pt x="197432" y="131157"/>
                    </a:cubicBezTo>
                    <a:cubicBezTo>
                      <a:pt x="198278" y="130920"/>
                      <a:pt x="199057" y="130446"/>
                      <a:pt x="199870" y="130040"/>
                    </a:cubicBezTo>
                    <a:close/>
                    <a:moveTo>
                      <a:pt x="54741" y="217415"/>
                    </a:moveTo>
                    <a:cubicBezTo>
                      <a:pt x="54436" y="217753"/>
                      <a:pt x="53793" y="218194"/>
                      <a:pt x="53861" y="218464"/>
                    </a:cubicBezTo>
                    <a:cubicBezTo>
                      <a:pt x="54064" y="219311"/>
                      <a:pt x="54538" y="220123"/>
                      <a:pt x="54910" y="220936"/>
                    </a:cubicBezTo>
                    <a:cubicBezTo>
                      <a:pt x="55215" y="220597"/>
                      <a:pt x="55824" y="220157"/>
                      <a:pt x="55756" y="219886"/>
                    </a:cubicBezTo>
                    <a:cubicBezTo>
                      <a:pt x="55553" y="219040"/>
                      <a:pt x="55113" y="218227"/>
                      <a:pt x="54741" y="217415"/>
                    </a:cubicBezTo>
                    <a:close/>
                    <a:moveTo>
                      <a:pt x="161074" y="116769"/>
                    </a:moveTo>
                    <a:cubicBezTo>
                      <a:pt x="160701" y="115991"/>
                      <a:pt x="160329" y="115212"/>
                      <a:pt x="159990" y="114433"/>
                    </a:cubicBezTo>
                    <a:cubicBezTo>
                      <a:pt x="159720" y="114670"/>
                      <a:pt x="159144" y="114975"/>
                      <a:pt x="159178" y="115077"/>
                    </a:cubicBezTo>
                    <a:cubicBezTo>
                      <a:pt x="159517" y="116024"/>
                      <a:pt x="159957" y="116938"/>
                      <a:pt x="160363" y="117853"/>
                    </a:cubicBezTo>
                    <a:cubicBezTo>
                      <a:pt x="160600" y="117480"/>
                      <a:pt x="160837" y="117142"/>
                      <a:pt x="161074" y="116769"/>
                    </a:cubicBezTo>
                    <a:close/>
                  </a:path>
                </a:pathLst>
              </a:custGeom>
              <a:grpFill/>
              <a:ln w="3378" cap="flat">
                <a:noFill/>
                <a:prstDash val="solid"/>
                <a:miter/>
              </a:ln>
            </p:spPr>
            <p:txBody>
              <a:bodyPr rtlCol="0" anchor="ctr"/>
              <a:lstStyle/>
              <a:p>
                <a:endParaRPr lang="es-ES"/>
              </a:p>
            </p:txBody>
          </p:sp>
          <p:sp>
            <p:nvSpPr>
              <p:cNvPr id="36" name="Forma libre: forma 35">
                <a:extLst>
                  <a:ext uri="{FF2B5EF4-FFF2-40B4-BE49-F238E27FC236}">
                    <a16:creationId xmlns:a16="http://schemas.microsoft.com/office/drawing/2014/main" id="{45CEFE43-C6B0-FC7F-F898-952CD2163B14}"/>
                  </a:ext>
                </a:extLst>
              </p:cNvPr>
              <p:cNvSpPr/>
              <p:nvPr/>
            </p:nvSpPr>
            <p:spPr>
              <a:xfrm>
                <a:off x="14602941" y="3442232"/>
                <a:ext cx="117434" cy="295091"/>
              </a:xfrm>
              <a:custGeom>
                <a:avLst/>
                <a:gdLst>
                  <a:gd name="connsiteX0" fmla="*/ 93130 w 117434"/>
                  <a:gd name="connsiteY0" fmla="*/ 168269 h 295091"/>
                  <a:gd name="connsiteX1" fmla="*/ 98615 w 117434"/>
                  <a:gd name="connsiteY1" fmla="*/ 168066 h 295091"/>
                  <a:gd name="connsiteX2" fmla="*/ 96617 w 117434"/>
                  <a:gd name="connsiteY2" fmla="*/ 178493 h 295091"/>
                  <a:gd name="connsiteX3" fmla="*/ 92149 w 117434"/>
                  <a:gd name="connsiteY3" fmla="*/ 188581 h 295091"/>
                  <a:gd name="connsiteX4" fmla="*/ 83719 w 117434"/>
                  <a:gd name="connsiteY4" fmla="*/ 205542 h 295091"/>
                  <a:gd name="connsiteX5" fmla="*/ 68993 w 117434"/>
                  <a:gd name="connsiteY5" fmla="*/ 229679 h 295091"/>
                  <a:gd name="connsiteX6" fmla="*/ 66386 w 117434"/>
                  <a:gd name="connsiteY6" fmla="*/ 235299 h 295091"/>
                  <a:gd name="connsiteX7" fmla="*/ 59209 w 117434"/>
                  <a:gd name="connsiteY7" fmla="*/ 248129 h 295091"/>
                  <a:gd name="connsiteX8" fmla="*/ 49764 w 117434"/>
                  <a:gd name="connsiteY8" fmla="*/ 249111 h 295091"/>
                  <a:gd name="connsiteX9" fmla="*/ 45262 w 117434"/>
                  <a:gd name="connsiteY9" fmla="*/ 257472 h 295091"/>
                  <a:gd name="connsiteX10" fmla="*/ 44923 w 117434"/>
                  <a:gd name="connsiteY10" fmla="*/ 265800 h 295091"/>
                  <a:gd name="connsiteX11" fmla="*/ 32431 w 117434"/>
                  <a:gd name="connsiteY11" fmla="*/ 279511 h 295091"/>
                  <a:gd name="connsiteX12" fmla="*/ 26236 w 117434"/>
                  <a:gd name="connsiteY12" fmla="*/ 277378 h 295091"/>
                  <a:gd name="connsiteX13" fmla="*/ 26507 w 117434"/>
                  <a:gd name="connsiteY13" fmla="*/ 284758 h 295091"/>
                  <a:gd name="connsiteX14" fmla="*/ 0 w 117434"/>
                  <a:gd name="connsiteY14" fmla="*/ 293662 h 295091"/>
                  <a:gd name="connsiteX15" fmla="*/ 2776 w 117434"/>
                  <a:gd name="connsiteY15" fmla="*/ 287839 h 295091"/>
                  <a:gd name="connsiteX16" fmla="*/ 37476 w 117434"/>
                  <a:gd name="connsiteY16" fmla="*/ 211804 h 295091"/>
                  <a:gd name="connsiteX17" fmla="*/ 43468 w 117434"/>
                  <a:gd name="connsiteY17" fmla="*/ 195453 h 295091"/>
                  <a:gd name="connsiteX18" fmla="*/ 48647 w 117434"/>
                  <a:gd name="connsiteY18" fmla="*/ 193354 h 295091"/>
                  <a:gd name="connsiteX19" fmla="*/ 49663 w 117434"/>
                  <a:gd name="connsiteY19" fmla="*/ 190375 h 295091"/>
                  <a:gd name="connsiteX20" fmla="*/ 45634 w 117434"/>
                  <a:gd name="connsiteY20" fmla="*/ 187667 h 295091"/>
                  <a:gd name="connsiteX21" fmla="*/ 52033 w 117434"/>
                  <a:gd name="connsiteY21" fmla="*/ 169014 h 295091"/>
                  <a:gd name="connsiteX22" fmla="*/ 52845 w 117434"/>
                  <a:gd name="connsiteY22" fmla="*/ 166644 h 295091"/>
                  <a:gd name="connsiteX23" fmla="*/ 52845 w 117434"/>
                  <a:gd name="connsiteY23" fmla="*/ 149785 h 295091"/>
                  <a:gd name="connsiteX24" fmla="*/ 53217 w 117434"/>
                  <a:gd name="connsiteY24" fmla="*/ 110549 h 295091"/>
                  <a:gd name="connsiteX25" fmla="*/ 56840 w 117434"/>
                  <a:gd name="connsiteY25" fmla="*/ 104997 h 295091"/>
                  <a:gd name="connsiteX26" fmla="*/ 55621 w 117434"/>
                  <a:gd name="connsiteY26" fmla="*/ 99310 h 295091"/>
                  <a:gd name="connsiteX27" fmla="*/ 56027 w 117434"/>
                  <a:gd name="connsiteY27" fmla="*/ 96568 h 295091"/>
                  <a:gd name="connsiteX28" fmla="*/ 50171 w 117434"/>
                  <a:gd name="connsiteY28" fmla="*/ 79100 h 295091"/>
                  <a:gd name="connsiteX29" fmla="*/ 39033 w 117434"/>
                  <a:gd name="connsiteY29" fmla="*/ 36411 h 295091"/>
                  <a:gd name="connsiteX30" fmla="*/ 24442 w 117434"/>
                  <a:gd name="connsiteY30" fmla="*/ 5063 h 295091"/>
                  <a:gd name="connsiteX31" fmla="*/ 23562 w 117434"/>
                  <a:gd name="connsiteY31" fmla="*/ 831 h 295091"/>
                  <a:gd name="connsiteX32" fmla="*/ 26778 w 117434"/>
                  <a:gd name="connsiteY32" fmla="*/ 86 h 295091"/>
                  <a:gd name="connsiteX33" fmla="*/ 50204 w 117434"/>
                  <a:gd name="connsiteY33" fmla="*/ 12578 h 295091"/>
                  <a:gd name="connsiteX34" fmla="*/ 60259 w 117434"/>
                  <a:gd name="connsiteY34" fmla="*/ 19856 h 295091"/>
                  <a:gd name="connsiteX35" fmla="*/ 86563 w 117434"/>
                  <a:gd name="connsiteY35" fmla="*/ 42098 h 295091"/>
                  <a:gd name="connsiteX36" fmla="*/ 115101 w 117434"/>
                  <a:gd name="connsiteY36" fmla="*/ 81029 h 295091"/>
                  <a:gd name="connsiteX37" fmla="*/ 117200 w 117434"/>
                  <a:gd name="connsiteY37" fmla="*/ 96500 h 295091"/>
                  <a:gd name="connsiteX38" fmla="*/ 103523 w 117434"/>
                  <a:gd name="connsiteY38" fmla="*/ 158012 h 295091"/>
                  <a:gd name="connsiteX39" fmla="*/ 100747 w 117434"/>
                  <a:gd name="connsiteY39" fmla="*/ 163936 h 295091"/>
                  <a:gd name="connsiteX40" fmla="*/ 97057 w 117434"/>
                  <a:gd name="connsiteY40" fmla="*/ 156556 h 295091"/>
                  <a:gd name="connsiteX41" fmla="*/ 93604 w 117434"/>
                  <a:gd name="connsiteY41" fmla="*/ 168845 h 295091"/>
                  <a:gd name="connsiteX42" fmla="*/ 86698 w 117434"/>
                  <a:gd name="connsiteY42" fmla="*/ 163834 h 295091"/>
                  <a:gd name="connsiteX43" fmla="*/ 87849 w 117434"/>
                  <a:gd name="connsiteY43" fmla="*/ 175107 h 295091"/>
                  <a:gd name="connsiteX44" fmla="*/ 89271 w 117434"/>
                  <a:gd name="connsiteY44" fmla="*/ 177477 h 295091"/>
                  <a:gd name="connsiteX45" fmla="*/ 93029 w 117434"/>
                  <a:gd name="connsiteY45" fmla="*/ 168303 h 295091"/>
                  <a:gd name="connsiteX46" fmla="*/ 66623 w 117434"/>
                  <a:gd name="connsiteY46" fmla="*/ 155202 h 295091"/>
                  <a:gd name="connsiteX47" fmla="*/ 60327 w 117434"/>
                  <a:gd name="connsiteY47" fmla="*/ 151207 h 295091"/>
                  <a:gd name="connsiteX48" fmla="*/ 76475 w 117434"/>
                  <a:gd name="connsiteY48" fmla="*/ 126156 h 295091"/>
                  <a:gd name="connsiteX49" fmla="*/ 78506 w 117434"/>
                  <a:gd name="connsiteY49" fmla="*/ 126359 h 295091"/>
                  <a:gd name="connsiteX50" fmla="*/ 82128 w 117434"/>
                  <a:gd name="connsiteY50" fmla="*/ 125546 h 295091"/>
                  <a:gd name="connsiteX51" fmla="*/ 79250 w 117434"/>
                  <a:gd name="connsiteY51" fmla="*/ 122567 h 295091"/>
                  <a:gd name="connsiteX52" fmla="*/ 67402 w 117434"/>
                  <a:gd name="connsiteY52" fmla="*/ 120908 h 295091"/>
                  <a:gd name="connsiteX53" fmla="*/ 62256 w 117434"/>
                  <a:gd name="connsiteY53" fmla="*/ 134551 h 295091"/>
                  <a:gd name="connsiteX54" fmla="*/ 57618 w 117434"/>
                  <a:gd name="connsiteY54" fmla="*/ 143624 h 295091"/>
                  <a:gd name="connsiteX55" fmla="*/ 56332 w 117434"/>
                  <a:gd name="connsiteY55" fmla="*/ 146298 h 295091"/>
                  <a:gd name="connsiteX56" fmla="*/ 57415 w 117434"/>
                  <a:gd name="connsiteY56" fmla="*/ 157233 h 295091"/>
                  <a:gd name="connsiteX57" fmla="*/ 61782 w 117434"/>
                  <a:gd name="connsiteY57" fmla="*/ 161228 h 295091"/>
                  <a:gd name="connsiteX58" fmla="*/ 66420 w 117434"/>
                  <a:gd name="connsiteY58" fmla="*/ 154999 h 295091"/>
                  <a:gd name="connsiteX59" fmla="*/ 74850 w 117434"/>
                  <a:gd name="connsiteY59" fmla="*/ 152223 h 295091"/>
                  <a:gd name="connsiteX60" fmla="*/ 69805 w 117434"/>
                  <a:gd name="connsiteY60" fmla="*/ 142405 h 295091"/>
                  <a:gd name="connsiteX61" fmla="*/ 66691 w 117434"/>
                  <a:gd name="connsiteY61" fmla="*/ 155202 h 295091"/>
                  <a:gd name="connsiteX62" fmla="*/ 67673 w 117434"/>
                  <a:gd name="connsiteY62" fmla="*/ 194810 h 295091"/>
                  <a:gd name="connsiteX63" fmla="*/ 74951 w 117434"/>
                  <a:gd name="connsiteY63" fmla="*/ 196333 h 295091"/>
                  <a:gd name="connsiteX64" fmla="*/ 75256 w 117434"/>
                  <a:gd name="connsiteY64" fmla="*/ 191018 h 295091"/>
                  <a:gd name="connsiteX65" fmla="*/ 67673 w 117434"/>
                  <a:gd name="connsiteY65" fmla="*/ 194810 h 295091"/>
                  <a:gd name="connsiteX66" fmla="*/ 63407 w 117434"/>
                  <a:gd name="connsiteY66" fmla="*/ 208521 h 295091"/>
                  <a:gd name="connsiteX67" fmla="*/ 64829 w 117434"/>
                  <a:gd name="connsiteY67" fmla="*/ 207810 h 295091"/>
                  <a:gd name="connsiteX68" fmla="*/ 66826 w 117434"/>
                  <a:gd name="connsiteY68" fmla="*/ 202495 h 295091"/>
                  <a:gd name="connsiteX69" fmla="*/ 63069 w 117434"/>
                  <a:gd name="connsiteY69" fmla="*/ 201479 h 295091"/>
                  <a:gd name="connsiteX70" fmla="*/ 62459 w 117434"/>
                  <a:gd name="connsiteY70" fmla="*/ 207336 h 295091"/>
                  <a:gd name="connsiteX71" fmla="*/ 63441 w 117434"/>
                  <a:gd name="connsiteY71" fmla="*/ 208554 h 295091"/>
                  <a:gd name="connsiteX72" fmla="*/ 72649 w 117434"/>
                  <a:gd name="connsiteY72" fmla="*/ 76899 h 295091"/>
                  <a:gd name="connsiteX73" fmla="*/ 72209 w 117434"/>
                  <a:gd name="connsiteY73" fmla="*/ 84448 h 295091"/>
                  <a:gd name="connsiteX74" fmla="*/ 75425 w 117434"/>
                  <a:gd name="connsiteY74" fmla="*/ 86547 h 295091"/>
                  <a:gd name="connsiteX75" fmla="*/ 76813 w 117434"/>
                  <a:gd name="connsiteY75" fmla="*/ 83433 h 295091"/>
                  <a:gd name="connsiteX76" fmla="*/ 72615 w 117434"/>
                  <a:gd name="connsiteY76" fmla="*/ 76899 h 295091"/>
                  <a:gd name="connsiteX77" fmla="*/ 73428 w 117434"/>
                  <a:gd name="connsiteY77" fmla="*/ 185940 h 295091"/>
                  <a:gd name="connsiteX78" fmla="*/ 74579 w 117434"/>
                  <a:gd name="connsiteY78" fmla="*/ 184993 h 295091"/>
                  <a:gd name="connsiteX79" fmla="*/ 72818 w 117434"/>
                  <a:gd name="connsiteY79" fmla="*/ 182521 h 295091"/>
                  <a:gd name="connsiteX80" fmla="*/ 70178 w 117434"/>
                  <a:gd name="connsiteY80" fmla="*/ 181675 h 295091"/>
                  <a:gd name="connsiteX81" fmla="*/ 70753 w 117434"/>
                  <a:gd name="connsiteY81" fmla="*/ 185737 h 295091"/>
                  <a:gd name="connsiteX82" fmla="*/ 73428 w 117434"/>
                  <a:gd name="connsiteY82" fmla="*/ 185940 h 295091"/>
                  <a:gd name="connsiteX83" fmla="*/ 94214 w 117434"/>
                  <a:gd name="connsiteY83" fmla="*/ 111023 h 295091"/>
                  <a:gd name="connsiteX84" fmla="*/ 92826 w 117434"/>
                  <a:gd name="connsiteY84" fmla="*/ 108687 h 295091"/>
                  <a:gd name="connsiteX85" fmla="*/ 90659 w 117434"/>
                  <a:gd name="connsiteY85" fmla="*/ 110008 h 295091"/>
                  <a:gd name="connsiteX86" fmla="*/ 92893 w 117434"/>
                  <a:gd name="connsiteY86" fmla="*/ 113528 h 295091"/>
                  <a:gd name="connsiteX87" fmla="*/ 94248 w 117434"/>
                  <a:gd name="connsiteY87" fmla="*/ 111023 h 295091"/>
                  <a:gd name="connsiteX88" fmla="*/ 84599 w 117434"/>
                  <a:gd name="connsiteY88" fmla="*/ 141356 h 295091"/>
                  <a:gd name="connsiteX89" fmla="*/ 81993 w 117434"/>
                  <a:gd name="connsiteY89" fmla="*/ 139257 h 295091"/>
                  <a:gd name="connsiteX90" fmla="*/ 81180 w 117434"/>
                  <a:gd name="connsiteY90" fmla="*/ 141796 h 295091"/>
                  <a:gd name="connsiteX91" fmla="*/ 82873 w 117434"/>
                  <a:gd name="connsiteY91" fmla="*/ 143658 h 295091"/>
                  <a:gd name="connsiteX92" fmla="*/ 84599 w 117434"/>
                  <a:gd name="connsiteY92" fmla="*/ 141390 h 295091"/>
                  <a:gd name="connsiteX93" fmla="*/ 96211 w 117434"/>
                  <a:gd name="connsiteY93" fmla="*/ 140746 h 295091"/>
                  <a:gd name="connsiteX94" fmla="*/ 93367 w 117434"/>
                  <a:gd name="connsiteY94" fmla="*/ 140069 h 295091"/>
                  <a:gd name="connsiteX95" fmla="*/ 92318 w 117434"/>
                  <a:gd name="connsiteY95" fmla="*/ 141017 h 295091"/>
                  <a:gd name="connsiteX96" fmla="*/ 94281 w 117434"/>
                  <a:gd name="connsiteY96" fmla="*/ 142202 h 295091"/>
                  <a:gd name="connsiteX97" fmla="*/ 96211 w 117434"/>
                  <a:gd name="connsiteY97" fmla="*/ 140746 h 29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7434" h="295091">
                    <a:moveTo>
                      <a:pt x="93130" y="168269"/>
                    </a:moveTo>
                    <a:cubicBezTo>
                      <a:pt x="94688" y="168201"/>
                      <a:pt x="96245" y="168168"/>
                      <a:pt x="98615" y="168066"/>
                    </a:cubicBezTo>
                    <a:cubicBezTo>
                      <a:pt x="97938" y="171790"/>
                      <a:pt x="97667" y="175243"/>
                      <a:pt x="96617" y="178493"/>
                    </a:cubicBezTo>
                    <a:cubicBezTo>
                      <a:pt x="95534" y="181980"/>
                      <a:pt x="94248" y="185636"/>
                      <a:pt x="92149" y="188581"/>
                    </a:cubicBezTo>
                    <a:cubicBezTo>
                      <a:pt x="88391" y="193828"/>
                      <a:pt x="86495" y="199888"/>
                      <a:pt x="83719" y="205542"/>
                    </a:cubicBezTo>
                    <a:cubicBezTo>
                      <a:pt x="79555" y="214005"/>
                      <a:pt x="76847" y="223348"/>
                      <a:pt x="68993" y="229679"/>
                    </a:cubicBezTo>
                    <a:cubicBezTo>
                      <a:pt x="67571" y="230830"/>
                      <a:pt x="67368" y="233470"/>
                      <a:pt x="66386" y="235299"/>
                    </a:cubicBezTo>
                    <a:cubicBezTo>
                      <a:pt x="64152" y="239462"/>
                      <a:pt x="61782" y="243559"/>
                      <a:pt x="59209" y="248129"/>
                    </a:cubicBezTo>
                    <a:cubicBezTo>
                      <a:pt x="55959" y="248434"/>
                      <a:pt x="52811" y="248501"/>
                      <a:pt x="49764" y="249111"/>
                    </a:cubicBezTo>
                    <a:cubicBezTo>
                      <a:pt x="46108" y="249855"/>
                      <a:pt x="43129" y="254426"/>
                      <a:pt x="45262" y="257472"/>
                    </a:cubicBezTo>
                    <a:cubicBezTo>
                      <a:pt x="47699" y="260959"/>
                      <a:pt x="46921" y="263397"/>
                      <a:pt x="44923" y="265800"/>
                    </a:cubicBezTo>
                    <a:cubicBezTo>
                      <a:pt x="40929" y="270607"/>
                      <a:pt x="36494" y="275110"/>
                      <a:pt x="32431" y="279511"/>
                    </a:cubicBezTo>
                    <a:cubicBezTo>
                      <a:pt x="29994" y="278665"/>
                      <a:pt x="28030" y="277987"/>
                      <a:pt x="26236" y="277378"/>
                    </a:cubicBezTo>
                    <a:cubicBezTo>
                      <a:pt x="23223" y="280256"/>
                      <a:pt x="26033" y="282422"/>
                      <a:pt x="26507" y="284758"/>
                    </a:cubicBezTo>
                    <a:cubicBezTo>
                      <a:pt x="20041" y="293729"/>
                      <a:pt x="11781" y="297352"/>
                      <a:pt x="0" y="293662"/>
                    </a:cubicBezTo>
                    <a:cubicBezTo>
                      <a:pt x="1050" y="291427"/>
                      <a:pt x="1760" y="289531"/>
                      <a:pt x="2776" y="287839"/>
                    </a:cubicBezTo>
                    <a:cubicBezTo>
                      <a:pt x="17502" y="263938"/>
                      <a:pt x="29859" y="238955"/>
                      <a:pt x="37476" y="211804"/>
                    </a:cubicBezTo>
                    <a:cubicBezTo>
                      <a:pt x="39033" y="206219"/>
                      <a:pt x="41335" y="200836"/>
                      <a:pt x="43468" y="195453"/>
                    </a:cubicBezTo>
                    <a:cubicBezTo>
                      <a:pt x="44382" y="193117"/>
                      <a:pt x="46277" y="193084"/>
                      <a:pt x="48647" y="193354"/>
                    </a:cubicBezTo>
                    <a:cubicBezTo>
                      <a:pt x="50983" y="193625"/>
                      <a:pt x="50441" y="191323"/>
                      <a:pt x="49663" y="190375"/>
                    </a:cubicBezTo>
                    <a:cubicBezTo>
                      <a:pt x="48715" y="189224"/>
                      <a:pt x="47124" y="188615"/>
                      <a:pt x="45634" y="187667"/>
                    </a:cubicBezTo>
                    <a:cubicBezTo>
                      <a:pt x="47259" y="181303"/>
                      <a:pt x="46244" y="174058"/>
                      <a:pt x="52033" y="169014"/>
                    </a:cubicBezTo>
                    <a:cubicBezTo>
                      <a:pt x="52608" y="168506"/>
                      <a:pt x="53150" y="167084"/>
                      <a:pt x="52845" y="166644"/>
                    </a:cubicBezTo>
                    <a:cubicBezTo>
                      <a:pt x="49290" y="160957"/>
                      <a:pt x="52371" y="155439"/>
                      <a:pt x="52845" y="149785"/>
                    </a:cubicBezTo>
                    <a:cubicBezTo>
                      <a:pt x="53996" y="136684"/>
                      <a:pt x="55452" y="123549"/>
                      <a:pt x="53217" y="110549"/>
                    </a:cubicBezTo>
                    <a:cubicBezTo>
                      <a:pt x="58634" y="108823"/>
                      <a:pt x="58939" y="108654"/>
                      <a:pt x="56840" y="104997"/>
                    </a:cubicBezTo>
                    <a:cubicBezTo>
                      <a:pt x="55723" y="103034"/>
                      <a:pt x="54775" y="101511"/>
                      <a:pt x="55621" y="99310"/>
                    </a:cubicBezTo>
                    <a:cubicBezTo>
                      <a:pt x="55959" y="98430"/>
                      <a:pt x="56400" y="96839"/>
                      <a:pt x="56027" y="96568"/>
                    </a:cubicBezTo>
                    <a:cubicBezTo>
                      <a:pt x="50171" y="91998"/>
                      <a:pt x="50814" y="85329"/>
                      <a:pt x="50171" y="79100"/>
                    </a:cubicBezTo>
                    <a:cubicBezTo>
                      <a:pt x="48681" y="64272"/>
                      <a:pt x="44280" y="50223"/>
                      <a:pt x="39033" y="36411"/>
                    </a:cubicBezTo>
                    <a:cubicBezTo>
                      <a:pt x="34937" y="25612"/>
                      <a:pt x="30231" y="15083"/>
                      <a:pt x="24442" y="5063"/>
                    </a:cubicBezTo>
                    <a:cubicBezTo>
                      <a:pt x="23765" y="3878"/>
                      <a:pt x="23833" y="2253"/>
                      <a:pt x="23562" y="831"/>
                    </a:cubicBezTo>
                    <a:cubicBezTo>
                      <a:pt x="24916" y="492"/>
                      <a:pt x="26135" y="-252"/>
                      <a:pt x="26778" y="86"/>
                    </a:cubicBezTo>
                    <a:cubicBezTo>
                      <a:pt x="34598" y="4182"/>
                      <a:pt x="41843" y="9294"/>
                      <a:pt x="50204" y="12578"/>
                    </a:cubicBezTo>
                    <a:cubicBezTo>
                      <a:pt x="53827" y="14000"/>
                      <a:pt x="58295" y="15523"/>
                      <a:pt x="60259" y="19856"/>
                    </a:cubicBezTo>
                    <a:cubicBezTo>
                      <a:pt x="70110" y="25950"/>
                      <a:pt x="78404" y="34075"/>
                      <a:pt x="86563" y="42098"/>
                    </a:cubicBezTo>
                    <a:cubicBezTo>
                      <a:pt x="98107" y="53473"/>
                      <a:pt x="108330" y="66134"/>
                      <a:pt x="115101" y="81029"/>
                    </a:cubicBezTo>
                    <a:cubicBezTo>
                      <a:pt x="117166" y="85599"/>
                      <a:pt x="117843" y="91490"/>
                      <a:pt x="117200" y="96500"/>
                    </a:cubicBezTo>
                    <a:cubicBezTo>
                      <a:pt x="114458" y="117388"/>
                      <a:pt x="110734" y="138106"/>
                      <a:pt x="103523" y="158012"/>
                    </a:cubicBezTo>
                    <a:cubicBezTo>
                      <a:pt x="102812" y="159975"/>
                      <a:pt x="101763" y="161803"/>
                      <a:pt x="100747" y="163936"/>
                    </a:cubicBezTo>
                    <a:cubicBezTo>
                      <a:pt x="99495" y="161431"/>
                      <a:pt x="98378" y="159163"/>
                      <a:pt x="97057" y="156556"/>
                    </a:cubicBezTo>
                    <a:cubicBezTo>
                      <a:pt x="95839" y="160923"/>
                      <a:pt x="94721" y="164884"/>
                      <a:pt x="93604" y="168845"/>
                    </a:cubicBezTo>
                    <a:cubicBezTo>
                      <a:pt x="91505" y="167321"/>
                      <a:pt x="89440" y="165798"/>
                      <a:pt x="86698" y="163834"/>
                    </a:cubicBezTo>
                    <a:cubicBezTo>
                      <a:pt x="87104" y="168134"/>
                      <a:pt x="87375" y="171621"/>
                      <a:pt x="87849" y="175107"/>
                    </a:cubicBezTo>
                    <a:cubicBezTo>
                      <a:pt x="87951" y="175954"/>
                      <a:pt x="88797" y="176699"/>
                      <a:pt x="89271" y="177477"/>
                    </a:cubicBezTo>
                    <a:cubicBezTo>
                      <a:pt x="93198" y="175514"/>
                      <a:pt x="93367" y="172027"/>
                      <a:pt x="93029" y="168303"/>
                    </a:cubicBezTo>
                    <a:close/>
                    <a:moveTo>
                      <a:pt x="66623" y="155202"/>
                    </a:moveTo>
                    <a:cubicBezTo>
                      <a:pt x="64524" y="153848"/>
                      <a:pt x="62425" y="152527"/>
                      <a:pt x="60327" y="151207"/>
                    </a:cubicBezTo>
                    <a:cubicBezTo>
                      <a:pt x="65642" y="142067"/>
                      <a:pt x="69941" y="133231"/>
                      <a:pt x="76475" y="126156"/>
                    </a:cubicBezTo>
                    <a:cubicBezTo>
                      <a:pt x="77490" y="126257"/>
                      <a:pt x="77998" y="126291"/>
                      <a:pt x="78506" y="126359"/>
                    </a:cubicBezTo>
                    <a:cubicBezTo>
                      <a:pt x="79860" y="126528"/>
                      <a:pt x="81823" y="127950"/>
                      <a:pt x="82128" y="125546"/>
                    </a:cubicBezTo>
                    <a:cubicBezTo>
                      <a:pt x="82230" y="124666"/>
                      <a:pt x="80401" y="122838"/>
                      <a:pt x="79250" y="122567"/>
                    </a:cubicBezTo>
                    <a:cubicBezTo>
                      <a:pt x="75323" y="121721"/>
                      <a:pt x="71295" y="121416"/>
                      <a:pt x="67402" y="120908"/>
                    </a:cubicBezTo>
                    <a:cubicBezTo>
                      <a:pt x="65540" y="125716"/>
                      <a:pt x="63475" y="130015"/>
                      <a:pt x="62256" y="134551"/>
                    </a:cubicBezTo>
                    <a:cubicBezTo>
                      <a:pt x="61308" y="138004"/>
                      <a:pt x="62053" y="141965"/>
                      <a:pt x="57618" y="143624"/>
                    </a:cubicBezTo>
                    <a:cubicBezTo>
                      <a:pt x="56941" y="143895"/>
                      <a:pt x="56298" y="145384"/>
                      <a:pt x="56332" y="146298"/>
                    </a:cubicBezTo>
                    <a:cubicBezTo>
                      <a:pt x="56467" y="149954"/>
                      <a:pt x="56467" y="153712"/>
                      <a:pt x="57415" y="157233"/>
                    </a:cubicBezTo>
                    <a:cubicBezTo>
                      <a:pt x="57821" y="158824"/>
                      <a:pt x="60259" y="159907"/>
                      <a:pt x="61782" y="161228"/>
                    </a:cubicBezTo>
                    <a:cubicBezTo>
                      <a:pt x="64220" y="159332"/>
                      <a:pt x="66996" y="158418"/>
                      <a:pt x="66420" y="154999"/>
                    </a:cubicBezTo>
                    <a:cubicBezTo>
                      <a:pt x="69467" y="154728"/>
                      <a:pt x="72514" y="154525"/>
                      <a:pt x="74850" y="152223"/>
                    </a:cubicBezTo>
                    <a:cubicBezTo>
                      <a:pt x="75256" y="146377"/>
                      <a:pt x="73573" y="143105"/>
                      <a:pt x="69805" y="142405"/>
                    </a:cubicBezTo>
                    <a:cubicBezTo>
                      <a:pt x="68756" y="146671"/>
                      <a:pt x="67707" y="150936"/>
                      <a:pt x="66691" y="155202"/>
                    </a:cubicBezTo>
                    <a:close/>
                    <a:moveTo>
                      <a:pt x="67673" y="194810"/>
                    </a:moveTo>
                    <a:cubicBezTo>
                      <a:pt x="72074" y="198128"/>
                      <a:pt x="73191" y="198297"/>
                      <a:pt x="74951" y="196333"/>
                    </a:cubicBezTo>
                    <a:cubicBezTo>
                      <a:pt x="76508" y="194607"/>
                      <a:pt x="76678" y="192779"/>
                      <a:pt x="75256" y="191018"/>
                    </a:cubicBezTo>
                    <a:cubicBezTo>
                      <a:pt x="73462" y="188716"/>
                      <a:pt x="71498" y="189732"/>
                      <a:pt x="67673" y="194810"/>
                    </a:cubicBezTo>
                    <a:close/>
                    <a:moveTo>
                      <a:pt x="63407" y="208521"/>
                    </a:moveTo>
                    <a:cubicBezTo>
                      <a:pt x="63881" y="208284"/>
                      <a:pt x="64423" y="208148"/>
                      <a:pt x="64829" y="207810"/>
                    </a:cubicBezTo>
                    <a:cubicBezTo>
                      <a:pt x="66420" y="206388"/>
                      <a:pt x="68113" y="204695"/>
                      <a:pt x="66826" y="202495"/>
                    </a:cubicBezTo>
                    <a:cubicBezTo>
                      <a:pt x="66352" y="201682"/>
                      <a:pt x="64355" y="201784"/>
                      <a:pt x="63069" y="201479"/>
                    </a:cubicBezTo>
                    <a:cubicBezTo>
                      <a:pt x="62832" y="203409"/>
                      <a:pt x="62561" y="205372"/>
                      <a:pt x="62459" y="207336"/>
                    </a:cubicBezTo>
                    <a:cubicBezTo>
                      <a:pt x="62459" y="207708"/>
                      <a:pt x="63103" y="208148"/>
                      <a:pt x="63441" y="208554"/>
                    </a:cubicBezTo>
                    <a:close/>
                    <a:moveTo>
                      <a:pt x="72649" y="76899"/>
                    </a:moveTo>
                    <a:cubicBezTo>
                      <a:pt x="72378" y="80792"/>
                      <a:pt x="71904" y="82688"/>
                      <a:pt x="72209" y="84448"/>
                    </a:cubicBezTo>
                    <a:cubicBezTo>
                      <a:pt x="72446" y="85735"/>
                      <a:pt x="73495" y="87157"/>
                      <a:pt x="75425" y="86547"/>
                    </a:cubicBezTo>
                    <a:cubicBezTo>
                      <a:pt x="77016" y="86040"/>
                      <a:pt x="77795" y="85092"/>
                      <a:pt x="76813" y="83433"/>
                    </a:cubicBezTo>
                    <a:cubicBezTo>
                      <a:pt x="75831" y="81808"/>
                      <a:pt x="74782" y="80251"/>
                      <a:pt x="72615" y="76899"/>
                    </a:cubicBezTo>
                    <a:close/>
                    <a:moveTo>
                      <a:pt x="73428" y="185940"/>
                    </a:moveTo>
                    <a:cubicBezTo>
                      <a:pt x="73834" y="185602"/>
                      <a:pt x="74613" y="185060"/>
                      <a:pt x="74579" y="184993"/>
                    </a:cubicBezTo>
                    <a:cubicBezTo>
                      <a:pt x="74071" y="184112"/>
                      <a:pt x="73563" y="183131"/>
                      <a:pt x="72818" y="182521"/>
                    </a:cubicBezTo>
                    <a:cubicBezTo>
                      <a:pt x="72141" y="181980"/>
                      <a:pt x="71092" y="181946"/>
                      <a:pt x="70178" y="181675"/>
                    </a:cubicBezTo>
                    <a:cubicBezTo>
                      <a:pt x="70313" y="183029"/>
                      <a:pt x="70279" y="184485"/>
                      <a:pt x="70753" y="185737"/>
                    </a:cubicBezTo>
                    <a:cubicBezTo>
                      <a:pt x="70889" y="186076"/>
                      <a:pt x="72514" y="185907"/>
                      <a:pt x="73428" y="185940"/>
                    </a:cubicBezTo>
                    <a:close/>
                    <a:moveTo>
                      <a:pt x="94214" y="111023"/>
                    </a:moveTo>
                    <a:cubicBezTo>
                      <a:pt x="93740" y="110245"/>
                      <a:pt x="93266" y="109466"/>
                      <a:pt x="92826" y="108687"/>
                    </a:cubicBezTo>
                    <a:cubicBezTo>
                      <a:pt x="92115" y="109127"/>
                      <a:pt x="91370" y="109568"/>
                      <a:pt x="90659" y="110008"/>
                    </a:cubicBezTo>
                    <a:cubicBezTo>
                      <a:pt x="91404" y="111193"/>
                      <a:pt x="92149" y="112344"/>
                      <a:pt x="92893" y="113528"/>
                    </a:cubicBezTo>
                    <a:cubicBezTo>
                      <a:pt x="93333" y="112716"/>
                      <a:pt x="93774" y="111870"/>
                      <a:pt x="94248" y="111023"/>
                    </a:cubicBezTo>
                    <a:close/>
                    <a:moveTo>
                      <a:pt x="84599" y="141356"/>
                    </a:moveTo>
                    <a:cubicBezTo>
                      <a:pt x="83753" y="140645"/>
                      <a:pt x="82873" y="139934"/>
                      <a:pt x="81993" y="139257"/>
                    </a:cubicBezTo>
                    <a:cubicBezTo>
                      <a:pt x="81688" y="140103"/>
                      <a:pt x="81045" y="141017"/>
                      <a:pt x="81180" y="141796"/>
                    </a:cubicBezTo>
                    <a:cubicBezTo>
                      <a:pt x="81316" y="142507"/>
                      <a:pt x="82263" y="143048"/>
                      <a:pt x="82873" y="143658"/>
                    </a:cubicBezTo>
                    <a:cubicBezTo>
                      <a:pt x="83381" y="143015"/>
                      <a:pt x="83855" y="142338"/>
                      <a:pt x="84599" y="141390"/>
                    </a:cubicBezTo>
                    <a:close/>
                    <a:moveTo>
                      <a:pt x="96211" y="140746"/>
                    </a:moveTo>
                    <a:cubicBezTo>
                      <a:pt x="95195" y="140476"/>
                      <a:pt x="94281" y="140137"/>
                      <a:pt x="93367" y="140069"/>
                    </a:cubicBezTo>
                    <a:cubicBezTo>
                      <a:pt x="93029" y="140069"/>
                      <a:pt x="92656" y="140679"/>
                      <a:pt x="92318" y="141017"/>
                    </a:cubicBezTo>
                    <a:cubicBezTo>
                      <a:pt x="92961" y="141457"/>
                      <a:pt x="93672" y="142236"/>
                      <a:pt x="94281" y="142202"/>
                    </a:cubicBezTo>
                    <a:cubicBezTo>
                      <a:pt x="94958" y="142134"/>
                      <a:pt x="95534" y="141288"/>
                      <a:pt x="96211" y="140746"/>
                    </a:cubicBezTo>
                    <a:close/>
                  </a:path>
                </a:pathLst>
              </a:custGeom>
              <a:grpFill/>
              <a:ln w="3378" cap="flat">
                <a:noFill/>
                <a:prstDash val="solid"/>
                <a:miter/>
              </a:ln>
            </p:spPr>
            <p:txBody>
              <a:bodyPr rtlCol="0" anchor="ctr"/>
              <a:lstStyle/>
              <a:p>
                <a:endParaRPr lang="es-ES"/>
              </a:p>
            </p:txBody>
          </p:sp>
          <p:sp>
            <p:nvSpPr>
              <p:cNvPr id="37" name="Forma libre: forma 36">
                <a:extLst>
                  <a:ext uri="{FF2B5EF4-FFF2-40B4-BE49-F238E27FC236}">
                    <a16:creationId xmlns:a16="http://schemas.microsoft.com/office/drawing/2014/main" id="{596D6399-A0A4-5A3E-4220-F0455DAF72FD}"/>
                  </a:ext>
                </a:extLst>
              </p:cNvPr>
              <p:cNvSpPr/>
              <p:nvPr/>
            </p:nvSpPr>
            <p:spPr>
              <a:xfrm>
                <a:off x="14306995" y="3747716"/>
                <a:ext cx="232774" cy="133642"/>
              </a:xfrm>
              <a:custGeom>
                <a:avLst/>
                <a:gdLst>
                  <a:gd name="connsiteX0" fmla="*/ 89880 w 232774"/>
                  <a:gd name="connsiteY0" fmla="*/ 42072 h 133642"/>
                  <a:gd name="connsiteX1" fmla="*/ 95128 w 232774"/>
                  <a:gd name="connsiteY1" fmla="*/ 39702 h 133642"/>
                  <a:gd name="connsiteX2" fmla="*/ 103252 w 232774"/>
                  <a:gd name="connsiteY2" fmla="*/ 30968 h 133642"/>
                  <a:gd name="connsiteX3" fmla="*/ 119130 w 232774"/>
                  <a:gd name="connsiteY3" fmla="*/ 24096 h 133642"/>
                  <a:gd name="connsiteX4" fmla="*/ 154980 w 232774"/>
                  <a:gd name="connsiteY4" fmla="*/ 18747 h 133642"/>
                  <a:gd name="connsiteX5" fmla="*/ 157248 w 232774"/>
                  <a:gd name="connsiteY5" fmla="*/ 14854 h 133642"/>
                  <a:gd name="connsiteX6" fmla="*/ 160905 w 232774"/>
                  <a:gd name="connsiteY6" fmla="*/ 10216 h 133642"/>
                  <a:gd name="connsiteX7" fmla="*/ 212835 w 232774"/>
                  <a:gd name="connsiteY7" fmla="*/ 1719 h 133642"/>
                  <a:gd name="connsiteX8" fmla="*/ 212666 w 232774"/>
                  <a:gd name="connsiteY8" fmla="*/ 6966 h 133642"/>
                  <a:gd name="connsiteX9" fmla="*/ 215544 w 232774"/>
                  <a:gd name="connsiteY9" fmla="*/ 6966 h 133642"/>
                  <a:gd name="connsiteX10" fmla="*/ 232775 w 232774"/>
                  <a:gd name="connsiteY10" fmla="*/ 196 h 133642"/>
                  <a:gd name="connsiteX11" fmla="*/ 190865 w 232774"/>
                  <a:gd name="connsiteY11" fmla="*/ 41293 h 133642"/>
                  <a:gd name="connsiteX12" fmla="*/ 176206 w 232774"/>
                  <a:gd name="connsiteY12" fmla="*/ 38653 h 133642"/>
                  <a:gd name="connsiteX13" fmla="*/ 185854 w 232774"/>
                  <a:gd name="connsiteY13" fmla="*/ 44577 h 133642"/>
                  <a:gd name="connsiteX14" fmla="*/ 168521 w 232774"/>
                  <a:gd name="connsiteY14" fmla="*/ 58288 h 133642"/>
                  <a:gd name="connsiteX15" fmla="*/ 164222 w 232774"/>
                  <a:gd name="connsiteY15" fmla="*/ 58592 h 133642"/>
                  <a:gd name="connsiteX16" fmla="*/ 159212 w 232774"/>
                  <a:gd name="connsiteY16" fmla="*/ 60657 h 133642"/>
                  <a:gd name="connsiteX17" fmla="*/ 144553 w 232774"/>
                  <a:gd name="connsiteY17" fmla="*/ 74233 h 133642"/>
                  <a:gd name="connsiteX18" fmla="*/ 86495 w 232774"/>
                  <a:gd name="connsiteY18" fmla="*/ 106055 h 133642"/>
                  <a:gd name="connsiteX19" fmla="*/ 83448 w 232774"/>
                  <a:gd name="connsiteY19" fmla="*/ 106935 h 133642"/>
                  <a:gd name="connsiteX20" fmla="*/ 81248 w 232774"/>
                  <a:gd name="connsiteY20" fmla="*/ 104870 h 133642"/>
                  <a:gd name="connsiteX21" fmla="*/ 78573 w 232774"/>
                  <a:gd name="connsiteY21" fmla="*/ 105479 h 133642"/>
                  <a:gd name="connsiteX22" fmla="*/ 80672 w 232774"/>
                  <a:gd name="connsiteY22" fmla="*/ 106664 h 133642"/>
                  <a:gd name="connsiteX23" fmla="*/ 83787 w 232774"/>
                  <a:gd name="connsiteY23" fmla="*/ 106461 h 133642"/>
                  <a:gd name="connsiteX24" fmla="*/ 81722 w 232774"/>
                  <a:gd name="connsiteY24" fmla="*/ 108797 h 133642"/>
                  <a:gd name="connsiteX25" fmla="*/ 37137 w 232774"/>
                  <a:gd name="connsiteY25" fmla="*/ 132359 h 133642"/>
                  <a:gd name="connsiteX26" fmla="*/ 20752 w 232774"/>
                  <a:gd name="connsiteY26" fmla="*/ 127788 h 133642"/>
                  <a:gd name="connsiteX27" fmla="*/ 17197 w 232774"/>
                  <a:gd name="connsiteY27" fmla="*/ 114281 h 133642"/>
                  <a:gd name="connsiteX28" fmla="*/ 11679 w 232774"/>
                  <a:gd name="connsiteY28" fmla="*/ 105547 h 133642"/>
                  <a:gd name="connsiteX29" fmla="*/ 7312 w 232774"/>
                  <a:gd name="connsiteY29" fmla="*/ 110185 h 133642"/>
                  <a:gd name="connsiteX30" fmla="*/ 0 w 232774"/>
                  <a:gd name="connsiteY30" fmla="*/ 105005 h 133642"/>
                  <a:gd name="connsiteX31" fmla="*/ 372 w 232774"/>
                  <a:gd name="connsiteY31" fmla="*/ 105276 h 133642"/>
                  <a:gd name="connsiteX32" fmla="*/ 10901 w 232774"/>
                  <a:gd name="connsiteY32" fmla="*/ 92175 h 133642"/>
                  <a:gd name="connsiteX33" fmla="*/ 22208 w 232774"/>
                  <a:gd name="connsiteY33" fmla="*/ 85641 h 133642"/>
                  <a:gd name="connsiteX34" fmla="*/ 26202 w 232774"/>
                  <a:gd name="connsiteY34" fmla="*/ 77753 h 133642"/>
                  <a:gd name="connsiteX35" fmla="*/ 55113 w 232774"/>
                  <a:gd name="connsiteY35" fmla="*/ 56053 h 133642"/>
                  <a:gd name="connsiteX36" fmla="*/ 62696 w 232774"/>
                  <a:gd name="connsiteY36" fmla="*/ 54022 h 133642"/>
                  <a:gd name="connsiteX37" fmla="*/ 64761 w 232774"/>
                  <a:gd name="connsiteY37" fmla="*/ 62519 h 133642"/>
                  <a:gd name="connsiteX38" fmla="*/ 62222 w 232774"/>
                  <a:gd name="connsiteY38" fmla="*/ 54496 h 133642"/>
                  <a:gd name="connsiteX39" fmla="*/ 63610 w 232774"/>
                  <a:gd name="connsiteY39" fmla="*/ 51822 h 133642"/>
                  <a:gd name="connsiteX40" fmla="*/ 83651 w 232774"/>
                  <a:gd name="connsiteY40" fmla="*/ 39973 h 133642"/>
                  <a:gd name="connsiteX41" fmla="*/ 90185 w 232774"/>
                  <a:gd name="connsiteY41" fmla="*/ 42174 h 133642"/>
                  <a:gd name="connsiteX42" fmla="*/ 84701 w 232774"/>
                  <a:gd name="connsiteY42" fmla="*/ 48436 h 133642"/>
                  <a:gd name="connsiteX43" fmla="*/ 86698 w 232774"/>
                  <a:gd name="connsiteY43" fmla="*/ 51517 h 133642"/>
                  <a:gd name="connsiteX44" fmla="*/ 90185 w 232774"/>
                  <a:gd name="connsiteY44" fmla="*/ 49520 h 133642"/>
                  <a:gd name="connsiteX45" fmla="*/ 89914 w 232774"/>
                  <a:gd name="connsiteY45" fmla="*/ 41971 h 133642"/>
                  <a:gd name="connsiteX46" fmla="*/ 107281 w 232774"/>
                  <a:gd name="connsiteY46" fmla="*/ 57915 h 133642"/>
                  <a:gd name="connsiteX47" fmla="*/ 104776 w 232774"/>
                  <a:gd name="connsiteY47" fmla="*/ 54327 h 133642"/>
                  <a:gd name="connsiteX48" fmla="*/ 94688 w 232774"/>
                  <a:gd name="connsiteY48" fmla="*/ 56087 h 133642"/>
                  <a:gd name="connsiteX49" fmla="*/ 85818 w 232774"/>
                  <a:gd name="connsiteY49" fmla="*/ 61944 h 133642"/>
                  <a:gd name="connsiteX50" fmla="*/ 84261 w 232774"/>
                  <a:gd name="connsiteY50" fmla="*/ 63874 h 133642"/>
                  <a:gd name="connsiteX51" fmla="*/ 88052 w 232774"/>
                  <a:gd name="connsiteY51" fmla="*/ 66683 h 133642"/>
                  <a:gd name="connsiteX52" fmla="*/ 91099 w 232774"/>
                  <a:gd name="connsiteY52" fmla="*/ 69459 h 133642"/>
                  <a:gd name="connsiteX53" fmla="*/ 107247 w 232774"/>
                  <a:gd name="connsiteY53" fmla="*/ 57915 h 133642"/>
                  <a:gd name="connsiteX54" fmla="*/ 113036 w 232774"/>
                  <a:gd name="connsiteY54" fmla="*/ 30900 h 133642"/>
                  <a:gd name="connsiteX55" fmla="*/ 107755 w 232774"/>
                  <a:gd name="connsiteY55" fmla="*/ 40684 h 133642"/>
                  <a:gd name="connsiteX56" fmla="*/ 107924 w 232774"/>
                  <a:gd name="connsiteY56" fmla="*/ 43020 h 133642"/>
                  <a:gd name="connsiteX57" fmla="*/ 117742 w 232774"/>
                  <a:gd name="connsiteY57" fmla="*/ 34286 h 133642"/>
                  <a:gd name="connsiteX58" fmla="*/ 113002 w 232774"/>
                  <a:gd name="connsiteY58" fmla="*/ 30900 h 133642"/>
                  <a:gd name="connsiteX59" fmla="*/ 51559 w 232774"/>
                  <a:gd name="connsiteY59" fmla="*/ 75925 h 133642"/>
                  <a:gd name="connsiteX60" fmla="*/ 53014 w 232774"/>
                  <a:gd name="connsiteY60" fmla="*/ 79175 h 133642"/>
                  <a:gd name="connsiteX61" fmla="*/ 57991 w 232774"/>
                  <a:gd name="connsiteY61" fmla="*/ 78600 h 133642"/>
                  <a:gd name="connsiteX62" fmla="*/ 59886 w 232774"/>
                  <a:gd name="connsiteY62" fmla="*/ 72100 h 133642"/>
                  <a:gd name="connsiteX63" fmla="*/ 57246 w 232774"/>
                  <a:gd name="connsiteY63" fmla="*/ 71660 h 133642"/>
                  <a:gd name="connsiteX64" fmla="*/ 51525 w 232774"/>
                  <a:gd name="connsiteY64" fmla="*/ 75891 h 133642"/>
                  <a:gd name="connsiteX65" fmla="*/ 154608 w 232774"/>
                  <a:gd name="connsiteY65" fmla="*/ 35775 h 133642"/>
                  <a:gd name="connsiteX66" fmla="*/ 157925 w 232774"/>
                  <a:gd name="connsiteY66" fmla="*/ 29546 h 133642"/>
                  <a:gd name="connsiteX67" fmla="*/ 158569 w 232774"/>
                  <a:gd name="connsiteY67" fmla="*/ 28158 h 133642"/>
                  <a:gd name="connsiteX68" fmla="*/ 156978 w 232774"/>
                  <a:gd name="connsiteY68" fmla="*/ 24231 h 133642"/>
                  <a:gd name="connsiteX69" fmla="*/ 154202 w 232774"/>
                  <a:gd name="connsiteY69" fmla="*/ 23588 h 133642"/>
                  <a:gd name="connsiteX70" fmla="*/ 150918 w 232774"/>
                  <a:gd name="connsiteY70" fmla="*/ 28395 h 133642"/>
                  <a:gd name="connsiteX71" fmla="*/ 154608 w 232774"/>
                  <a:gd name="connsiteY71" fmla="*/ 35809 h 133642"/>
                  <a:gd name="connsiteX72" fmla="*/ 40455 w 232774"/>
                  <a:gd name="connsiteY72" fmla="*/ 118919 h 133642"/>
                  <a:gd name="connsiteX73" fmla="*/ 38965 w 232774"/>
                  <a:gd name="connsiteY73" fmla="*/ 116143 h 133642"/>
                  <a:gd name="connsiteX74" fmla="*/ 35715 w 232774"/>
                  <a:gd name="connsiteY74" fmla="*/ 117531 h 133642"/>
                  <a:gd name="connsiteX75" fmla="*/ 34429 w 232774"/>
                  <a:gd name="connsiteY75" fmla="*/ 120104 h 133642"/>
                  <a:gd name="connsiteX76" fmla="*/ 36392 w 232774"/>
                  <a:gd name="connsiteY76" fmla="*/ 123421 h 133642"/>
                  <a:gd name="connsiteX77" fmla="*/ 38931 w 232774"/>
                  <a:gd name="connsiteY77" fmla="*/ 122541 h 133642"/>
                  <a:gd name="connsiteX78" fmla="*/ 40455 w 232774"/>
                  <a:gd name="connsiteY78" fmla="*/ 118919 h 133642"/>
                  <a:gd name="connsiteX79" fmla="*/ 168623 w 232774"/>
                  <a:gd name="connsiteY79" fmla="*/ 13060 h 133642"/>
                  <a:gd name="connsiteX80" fmla="*/ 167506 w 232774"/>
                  <a:gd name="connsiteY80" fmla="*/ 14651 h 133642"/>
                  <a:gd name="connsiteX81" fmla="*/ 172211 w 232774"/>
                  <a:gd name="connsiteY81" fmla="*/ 20067 h 133642"/>
                  <a:gd name="connsiteX82" fmla="*/ 173092 w 232774"/>
                  <a:gd name="connsiteY82" fmla="*/ 19323 h 133642"/>
                  <a:gd name="connsiteX83" fmla="*/ 171873 w 232774"/>
                  <a:gd name="connsiteY83" fmla="*/ 15260 h 133642"/>
                  <a:gd name="connsiteX84" fmla="*/ 168589 w 232774"/>
                  <a:gd name="connsiteY84" fmla="*/ 13060 h 133642"/>
                  <a:gd name="connsiteX85" fmla="*/ 193201 w 232774"/>
                  <a:gd name="connsiteY85" fmla="*/ 21726 h 133642"/>
                  <a:gd name="connsiteX86" fmla="*/ 190086 w 232774"/>
                  <a:gd name="connsiteY86" fmla="*/ 18409 h 133642"/>
                  <a:gd name="connsiteX87" fmla="*/ 186227 w 232774"/>
                  <a:gd name="connsiteY87" fmla="*/ 18984 h 133642"/>
                  <a:gd name="connsiteX88" fmla="*/ 185042 w 232774"/>
                  <a:gd name="connsiteY88" fmla="*/ 21489 h 133642"/>
                  <a:gd name="connsiteX89" fmla="*/ 188495 w 232774"/>
                  <a:gd name="connsiteY89" fmla="*/ 23250 h 133642"/>
                  <a:gd name="connsiteX90" fmla="*/ 193167 w 232774"/>
                  <a:gd name="connsiteY90" fmla="*/ 21760 h 133642"/>
                  <a:gd name="connsiteX91" fmla="*/ 48681 w 232774"/>
                  <a:gd name="connsiteY91" fmla="*/ 96474 h 133642"/>
                  <a:gd name="connsiteX92" fmla="*/ 51322 w 232774"/>
                  <a:gd name="connsiteY92" fmla="*/ 88654 h 133642"/>
                  <a:gd name="connsiteX93" fmla="*/ 48681 w 232774"/>
                  <a:gd name="connsiteY93" fmla="*/ 96474 h 133642"/>
                  <a:gd name="connsiteX94" fmla="*/ 28064 w 232774"/>
                  <a:gd name="connsiteY94" fmla="*/ 96508 h 133642"/>
                  <a:gd name="connsiteX95" fmla="*/ 26304 w 232774"/>
                  <a:gd name="connsiteY95" fmla="*/ 97794 h 133642"/>
                  <a:gd name="connsiteX96" fmla="*/ 29655 w 232774"/>
                  <a:gd name="connsiteY96" fmla="*/ 101044 h 133642"/>
                  <a:gd name="connsiteX97" fmla="*/ 30637 w 232774"/>
                  <a:gd name="connsiteY97" fmla="*/ 100774 h 133642"/>
                  <a:gd name="connsiteX98" fmla="*/ 30874 w 232774"/>
                  <a:gd name="connsiteY98" fmla="*/ 99352 h 133642"/>
                  <a:gd name="connsiteX99" fmla="*/ 28064 w 232774"/>
                  <a:gd name="connsiteY99" fmla="*/ 96474 h 133642"/>
                  <a:gd name="connsiteX100" fmla="*/ 94281 w 232774"/>
                  <a:gd name="connsiteY100" fmla="*/ 90008 h 133642"/>
                  <a:gd name="connsiteX101" fmla="*/ 93672 w 232774"/>
                  <a:gd name="connsiteY101" fmla="*/ 88383 h 133642"/>
                  <a:gd name="connsiteX102" fmla="*/ 91404 w 232774"/>
                  <a:gd name="connsiteY102" fmla="*/ 88722 h 133642"/>
                  <a:gd name="connsiteX103" fmla="*/ 90253 w 232774"/>
                  <a:gd name="connsiteY103" fmla="*/ 92209 h 133642"/>
                  <a:gd name="connsiteX104" fmla="*/ 91539 w 232774"/>
                  <a:gd name="connsiteY104" fmla="*/ 92446 h 133642"/>
                  <a:gd name="connsiteX105" fmla="*/ 94281 w 232774"/>
                  <a:gd name="connsiteY105" fmla="*/ 90042 h 133642"/>
                  <a:gd name="connsiteX106" fmla="*/ 63306 w 232774"/>
                  <a:gd name="connsiteY106" fmla="*/ 90178 h 133642"/>
                  <a:gd name="connsiteX107" fmla="*/ 60834 w 232774"/>
                  <a:gd name="connsiteY107" fmla="*/ 91362 h 133642"/>
                  <a:gd name="connsiteX108" fmla="*/ 62053 w 232774"/>
                  <a:gd name="connsiteY108" fmla="*/ 92175 h 133642"/>
                  <a:gd name="connsiteX109" fmla="*/ 64592 w 232774"/>
                  <a:gd name="connsiteY109" fmla="*/ 90922 h 133642"/>
                  <a:gd name="connsiteX110" fmla="*/ 63306 w 232774"/>
                  <a:gd name="connsiteY110" fmla="*/ 90144 h 133642"/>
                  <a:gd name="connsiteX111" fmla="*/ 126611 w 232774"/>
                  <a:gd name="connsiteY111" fmla="*/ 39668 h 133642"/>
                  <a:gd name="connsiteX112" fmla="*/ 125528 w 232774"/>
                  <a:gd name="connsiteY112" fmla="*/ 42038 h 133642"/>
                  <a:gd name="connsiteX113" fmla="*/ 126950 w 232774"/>
                  <a:gd name="connsiteY113" fmla="*/ 44239 h 133642"/>
                  <a:gd name="connsiteX114" fmla="*/ 128033 w 232774"/>
                  <a:gd name="connsiteY114" fmla="*/ 41937 h 133642"/>
                  <a:gd name="connsiteX115" fmla="*/ 126611 w 232774"/>
                  <a:gd name="connsiteY115" fmla="*/ 39702 h 133642"/>
                  <a:gd name="connsiteX116" fmla="*/ 40421 w 232774"/>
                  <a:gd name="connsiteY116" fmla="*/ 73759 h 133642"/>
                  <a:gd name="connsiteX117" fmla="*/ 37611 w 232774"/>
                  <a:gd name="connsiteY117" fmla="*/ 72912 h 133642"/>
                  <a:gd name="connsiteX118" fmla="*/ 36561 w 232774"/>
                  <a:gd name="connsiteY118" fmla="*/ 73894 h 133642"/>
                  <a:gd name="connsiteX119" fmla="*/ 38220 w 232774"/>
                  <a:gd name="connsiteY119" fmla="*/ 75316 h 133642"/>
                  <a:gd name="connsiteX120" fmla="*/ 40421 w 232774"/>
                  <a:gd name="connsiteY120" fmla="*/ 73759 h 13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32774" h="133642">
                    <a:moveTo>
                      <a:pt x="89880" y="42072"/>
                    </a:moveTo>
                    <a:cubicBezTo>
                      <a:pt x="92115" y="42275"/>
                      <a:pt x="94552" y="42038"/>
                      <a:pt x="95128" y="39702"/>
                    </a:cubicBezTo>
                    <a:cubicBezTo>
                      <a:pt x="96245" y="35132"/>
                      <a:pt x="98818" y="32559"/>
                      <a:pt x="103252" y="30968"/>
                    </a:cubicBezTo>
                    <a:cubicBezTo>
                      <a:pt x="108669" y="29039"/>
                      <a:pt x="113882" y="26466"/>
                      <a:pt x="119130" y="24096"/>
                    </a:cubicBezTo>
                    <a:cubicBezTo>
                      <a:pt x="130301" y="19018"/>
                      <a:pt x="141845" y="16242"/>
                      <a:pt x="154980" y="18747"/>
                    </a:cubicBezTo>
                    <a:cubicBezTo>
                      <a:pt x="155691" y="17562"/>
                      <a:pt x="156707" y="16310"/>
                      <a:pt x="157248" y="14854"/>
                    </a:cubicBezTo>
                    <a:cubicBezTo>
                      <a:pt x="157993" y="12857"/>
                      <a:pt x="158433" y="10792"/>
                      <a:pt x="160905" y="10216"/>
                    </a:cubicBezTo>
                    <a:cubicBezTo>
                      <a:pt x="177797" y="6289"/>
                      <a:pt x="194622" y="1821"/>
                      <a:pt x="212835" y="1719"/>
                    </a:cubicBezTo>
                    <a:cubicBezTo>
                      <a:pt x="212768" y="3682"/>
                      <a:pt x="212734" y="5307"/>
                      <a:pt x="212666" y="6966"/>
                    </a:cubicBezTo>
                    <a:cubicBezTo>
                      <a:pt x="213648" y="6966"/>
                      <a:pt x="215408" y="7305"/>
                      <a:pt x="215544" y="6966"/>
                    </a:cubicBezTo>
                    <a:cubicBezTo>
                      <a:pt x="218590" y="-718"/>
                      <a:pt x="224819" y="-211"/>
                      <a:pt x="232775" y="196"/>
                    </a:cubicBezTo>
                    <a:cubicBezTo>
                      <a:pt x="219234" y="15734"/>
                      <a:pt x="206065" y="29614"/>
                      <a:pt x="190865" y="41293"/>
                    </a:cubicBezTo>
                    <a:cubicBezTo>
                      <a:pt x="185675" y="37637"/>
                      <a:pt x="180786" y="36757"/>
                      <a:pt x="176206" y="38653"/>
                    </a:cubicBezTo>
                    <a:cubicBezTo>
                      <a:pt x="179591" y="40718"/>
                      <a:pt x="182537" y="42546"/>
                      <a:pt x="185854" y="44577"/>
                    </a:cubicBezTo>
                    <a:cubicBezTo>
                      <a:pt x="180675" y="50061"/>
                      <a:pt x="174581" y="54158"/>
                      <a:pt x="168521" y="58288"/>
                    </a:cubicBezTo>
                    <a:cubicBezTo>
                      <a:pt x="167472" y="58999"/>
                      <a:pt x="165542" y="58931"/>
                      <a:pt x="164222" y="58592"/>
                    </a:cubicBezTo>
                    <a:cubicBezTo>
                      <a:pt x="161886" y="57983"/>
                      <a:pt x="159923" y="58152"/>
                      <a:pt x="159212" y="60657"/>
                    </a:cubicBezTo>
                    <a:cubicBezTo>
                      <a:pt x="157079" y="68173"/>
                      <a:pt x="150105" y="70983"/>
                      <a:pt x="144553" y="74233"/>
                    </a:cubicBezTo>
                    <a:cubicBezTo>
                      <a:pt x="125528" y="85404"/>
                      <a:pt x="105927" y="95560"/>
                      <a:pt x="86495" y="106055"/>
                    </a:cubicBezTo>
                    <a:cubicBezTo>
                      <a:pt x="85581" y="106529"/>
                      <a:pt x="84464" y="106630"/>
                      <a:pt x="83448" y="106935"/>
                    </a:cubicBezTo>
                    <a:cubicBezTo>
                      <a:pt x="82737" y="106224"/>
                      <a:pt x="82128" y="105174"/>
                      <a:pt x="81248" y="104870"/>
                    </a:cubicBezTo>
                    <a:cubicBezTo>
                      <a:pt x="80503" y="104633"/>
                      <a:pt x="79487" y="105242"/>
                      <a:pt x="78573" y="105479"/>
                    </a:cubicBezTo>
                    <a:cubicBezTo>
                      <a:pt x="79250" y="105885"/>
                      <a:pt x="79927" y="106562"/>
                      <a:pt x="80672" y="106664"/>
                    </a:cubicBezTo>
                    <a:cubicBezTo>
                      <a:pt x="81688" y="106833"/>
                      <a:pt x="82737" y="106562"/>
                      <a:pt x="83787" y="106461"/>
                    </a:cubicBezTo>
                    <a:cubicBezTo>
                      <a:pt x="83110" y="107240"/>
                      <a:pt x="82602" y="108424"/>
                      <a:pt x="81722" y="108797"/>
                    </a:cubicBezTo>
                    <a:cubicBezTo>
                      <a:pt x="66319" y="115601"/>
                      <a:pt x="51863" y="124234"/>
                      <a:pt x="37137" y="132359"/>
                    </a:cubicBezTo>
                    <a:cubicBezTo>
                      <a:pt x="31788" y="135304"/>
                      <a:pt x="24611" y="132934"/>
                      <a:pt x="20752" y="127788"/>
                    </a:cubicBezTo>
                    <a:cubicBezTo>
                      <a:pt x="17638" y="123625"/>
                      <a:pt x="17231" y="119088"/>
                      <a:pt x="17197" y="114281"/>
                    </a:cubicBezTo>
                    <a:cubicBezTo>
                      <a:pt x="17164" y="110286"/>
                      <a:pt x="16114" y="106969"/>
                      <a:pt x="11679" y="105547"/>
                    </a:cubicBezTo>
                    <a:cubicBezTo>
                      <a:pt x="10359" y="106935"/>
                      <a:pt x="9005" y="108391"/>
                      <a:pt x="7312" y="110185"/>
                    </a:cubicBezTo>
                    <a:cubicBezTo>
                      <a:pt x="4909" y="108492"/>
                      <a:pt x="2471" y="106732"/>
                      <a:pt x="0" y="105005"/>
                    </a:cubicBezTo>
                    <a:lnTo>
                      <a:pt x="372" y="105276"/>
                    </a:lnTo>
                    <a:cubicBezTo>
                      <a:pt x="1286" y="98878"/>
                      <a:pt x="6805" y="95729"/>
                      <a:pt x="10901" y="92175"/>
                    </a:cubicBezTo>
                    <a:cubicBezTo>
                      <a:pt x="13948" y="89534"/>
                      <a:pt x="15945" y="83238"/>
                      <a:pt x="22208" y="85641"/>
                    </a:cubicBezTo>
                    <a:cubicBezTo>
                      <a:pt x="23494" y="82967"/>
                      <a:pt x="24205" y="79683"/>
                      <a:pt x="26202" y="77753"/>
                    </a:cubicBezTo>
                    <a:cubicBezTo>
                      <a:pt x="34903" y="69324"/>
                      <a:pt x="44449" y="61876"/>
                      <a:pt x="55113" y="56053"/>
                    </a:cubicBezTo>
                    <a:cubicBezTo>
                      <a:pt x="57347" y="54835"/>
                      <a:pt x="60157" y="54665"/>
                      <a:pt x="62696" y="54022"/>
                    </a:cubicBezTo>
                    <a:cubicBezTo>
                      <a:pt x="63475" y="56832"/>
                      <a:pt x="61308" y="60353"/>
                      <a:pt x="64761" y="62519"/>
                    </a:cubicBezTo>
                    <a:cubicBezTo>
                      <a:pt x="65936" y="59429"/>
                      <a:pt x="65090" y="56754"/>
                      <a:pt x="62222" y="54496"/>
                    </a:cubicBezTo>
                    <a:cubicBezTo>
                      <a:pt x="62662" y="53582"/>
                      <a:pt x="62866" y="52330"/>
                      <a:pt x="63610" y="51822"/>
                    </a:cubicBezTo>
                    <a:cubicBezTo>
                      <a:pt x="70009" y="47421"/>
                      <a:pt x="77456" y="44814"/>
                      <a:pt x="83651" y="39973"/>
                    </a:cubicBezTo>
                    <a:cubicBezTo>
                      <a:pt x="86089" y="38077"/>
                      <a:pt x="88560" y="39736"/>
                      <a:pt x="90185" y="42174"/>
                    </a:cubicBezTo>
                    <a:cubicBezTo>
                      <a:pt x="86529" y="42648"/>
                      <a:pt x="85107" y="45322"/>
                      <a:pt x="84701" y="48436"/>
                    </a:cubicBezTo>
                    <a:cubicBezTo>
                      <a:pt x="84565" y="49418"/>
                      <a:pt x="85987" y="51517"/>
                      <a:pt x="86698" y="51517"/>
                    </a:cubicBezTo>
                    <a:cubicBezTo>
                      <a:pt x="87917" y="51517"/>
                      <a:pt x="90050" y="50400"/>
                      <a:pt x="90185" y="49520"/>
                    </a:cubicBezTo>
                    <a:cubicBezTo>
                      <a:pt x="90557" y="47082"/>
                      <a:pt x="90050" y="44476"/>
                      <a:pt x="89914" y="41971"/>
                    </a:cubicBezTo>
                    <a:close/>
                    <a:moveTo>
                      <a:pt x="107281" y="57915"/>
                    </a:moveTo>
                    <a:cubicBezTo>
                      <a:pt x="106435" y="56629"/>
                      <a:pt x="105893" y="54835"/>
                      <a:pt x="104776" y="54327"/>
                    </a:cubicBezTo>
                    <a:cubicBezTo>
                      <a:pt x="101187" y="52736"/>
                      <a:pt x="97464" y="53210"/>
                      <a:pt x="94688" y="56087"/>
                    </a:cubicBezTo>
                    <a:cubicBezTo>
                      <a:pt x="92115" y="58728"/>
                      <a:pt x="89711" y="61301"/>
                      <a:pt x="85818" y="61944"/>
                    </a:cubicBezTo>
                    <a:cubicBezTo>
                      <a:pt x="85209" y="62045"/>
                      <a:pt x="84769" y="63196"/>
                      <a:pt x="84261" y="63874"/>
                    </a:cubicBezTo>
                    <a:cubicBezTo>
                      <a:pt x="85581" y="64855"/>
                      <a:pt x="86867" y="65735"/>
                      <a:pt x="88052" y="66683"/>
                    </a:cubicBezTo>
                    <a:cubicBezTo>
                      <a:pt x="89102" y="67530"/>
                      <a:pt x="90083" y="68511"/>
                      <a:pt x="91099" y="69459"/>
                    </a:cubicBezTo>
                    <a:cubicBezTo>
                      <a:pt x="94258" y="64879"/>
                      <a:pt x="99640" y="61030"/>
                      <a:pt x="107247" y="57915"/>
                    </a:cubicBezTo>
                    <a:close/>
                    <a:moveTo>
                      <a:pt x="113036" y="30900"/>
                    </a:moveTo>
                    <a:cubicBezTo>
                      <a:pt x="111106" y="34421"/>
                      <a:pt x="109346" y="37502"/>
                      <a:pt x="107755" y="40684"/>
                    </a:cubicBezTo>
                    <a:cubicBezTo>
                      <a:pt x="107450" y="41260"/>
                      <a:pt x="107856" y="42207"/>
                      <a:pt x="107924" y="43020"/>
                    </a:cubicBezTo>
                    <a:cubicBezTo>
                      <a:pt x="113138" y="41327"/>
                      <a:pt x="113171" y="41361"/>
                      <a:pt x="117742" y="34286"/>
                    </a:cubicBezTo>
                    <a:cubicBezTo>
                      <a:pt x="116184" y="33169"/>
                      <a:pt x="114627" y="32052"/>
                      <a:pt x="113002" y="30900"/>
                    </a:cubicBezTo>
                    <a:close/>
                    <a:moveTo>
                      <a:pt x="51559" y="75925"/>
                    </a:moveTo>
                    <a:cubicBezTo>
                      <a:pt x="52202" y="77415"/>
                      <a:pt x="52405" y="78464"/>
                      <a:pt x="53014" y="79175"/>
                    </a:cubicBezTo>
                    <a:cubicBezTo>
                      <a:pt x="54842" y="81274"/>
                      <a:pt x="56772" y="80259"/>
                      <a:pt x="57991" y="78600"/>
                    </a:cubicBezTo>
                    <a:cubicBezTo>
                      <a:pt x="59379" y="76772"/>
                      <a:pt x="61681" y="74842"/>
                      <a:pt x="59886" y="72100"/>
                    </a:cubicBezTo>
                    <a:cubicBezTo>
                      <a:pt x="59548" y="71558"/>
                      <a:pt x="57855" y="71287"/>
                      <a:pt x="57246" y="71660"/>
                    </a:cubicBezTo>
                    <a:cubicBezTo>
                      <a:pt x="55181" y="72912"/>
                      <a:pt x="53319" y="74503"/>
                      <a:pt x="51525" y="75891"/>
                    </a:cubicBezTo>
                    <a:close/>
                    <a:moveTo>
                      <a:pt x="154608" y="35775"/>
                    </a:moveTo>
                    <a:cubicBezTo>
                      <a:pt x="155996" y="33169"/>
                      <a:pt x="156944" y="31374"/>
                      <a:pt x="157925" y="29546"/>
                    </a:cubicBezTo>
                    <a:cubicBezTo>
                      <a:pt x="158162" y="29072"/>
                      <a:pt x="158670" y="28531"/>
                      <a:pt x="158569" y="28158"/>
                    </a:cubicBezTo>
                    <a:cubicBezTo>
                      <a:pt x="158196" y="26804"/>
                      <a:pt x="157824" y="25315"/>
                      <a:pt x="156978" y="24231"/>
                    </a:cubicBezTo>
                    <a:cubicBezTo>
                      <a:pt x="156504" y="23622"/>
                      <a:pt x="154574" y="23216"/>
                      <a:pt x="154202" y="23588"/>
                    </a:cubicBezTo>
                    <a:cubicBezTo>
                      <a:pt x="152814" y="25010"/>
                      <a:pt x="150749" y="26906"/>
                      <a:pt x="150918" y="28395"/>
                    </a:cubicBezTo>
                    <a:cubicBezTo>
                      <a:pt x="151222" y="30765"/>
                      <a:pt x="153084" y="32966"/>
                      <a:pt x="154608" y="35809"/>
                    </a:cubicBezTo>
                    <a:close/>
                    <a:moveTo>
                      <a:pt x="40455" y="118919"/>
                    </a:moveTo>
                    <a:cubicBezTo>
                      <a:pt x="39811" y="117700"/>
                      <a:pt x="39304" y="116075"/>
                      <a:pt x="38965" y="116143"/>
                    </a:cubicBezTo>
                    <a:cubicBezTo>
                      <a:pt x="37814" y="116278"/>
                      <a:pt x="36595" y="116820"/>
                      <a:pt x="35715" y="117531"/>
                    </a:cubicBezTo>
                    <a:cubicBezTo>
                      <a:pt x="35004" y="118106"/>
                      <a:pt x="34293" y="119325"/>
                      <a:pt x="34429" y="120104"/>
                    </a:cubicBezTo>
                    <a:cubicBezTo>
                      <a:pt x="34666" y="121323"/>
                      <a:pt x="35478" y="122575"/>
                      <a:pt x="36392" y="123421"/>
                    </a:cubicBezTo>
                    <a:cubicBezTo>
                      <a:pt x="36731" y="123726"/>
                      <a:pt x="38457" y="123184"/>
                      <a:pt x="38931" y="122541"/>
                    </a:cubicBezTo>
                    <a:cubicBezTo>
                      <a:pt x="39744" y="121424"/>
                      <a:pt x="40048" y="119968"/>
                      <a:pt x="40455" y="118919"/>
                    </a:cubicBezTo>
                    <a:close/>
                    <a:moveTo>
                      <a:pt x="168623" y="13060"/>
                    </a:moveTo>
                    <a:cubicBezTo>
                      <a:pt x="168047" y="13838"/>
                      <a:pt x="167472" y="14279"/>
                      <a:pt x="167506" y="14651"/>
                    </a:cubicBezTo>
                    <a:cubicBezTo>
                      <a:pt x="167641" y="16682"/>
                      <a:pt x="170451" y="19864"/>
                      <a:pt x="172211" y="20067"/>
                    </a:cubicBezTo>
                    <a:cubicBezTo>
                      <a:pt x="172482" y="20067"/>
                      <a:pt x="173125" y="19526"/>
                      <a:pt x="173092" y="19323"/>
                    </a:cubicBezTo>
                    <a:cubicBezTo>
                      <a:pt x="172787" y="17935"/>
                      <a:pt x="172652" y="16344"/>
                      <a:pt x="171873" y="15260"/>
                    </a:cubicBezTo>
                    <a:cubicBezTo>
                      <a:pt x="171162" y="14245"/>
                      <a:pt x="169706" y="13771"/>
                      <a:pt x="168589" y="13060"/>
                    </a:cubicBezTo>
                    <a:close/>
                    <a:moveTo>
                      <a:pt x="193201" y="21726"/>
                    </a:moveTo>
                    <a:cubicBezTo>
                      <a:pt x="191982" y="20338"/>
                      <a:pt x="191237" y="18849"/>
                      <a:pt x="190086" y="18409"/>
                    </a:cubicBezTo>
                    <a:cubicBezTo>
                      <a:pt x="189003" y="18002"/>
                      <a:pt x="187378" y="18409"/>
                      <a:pt x="186227" y="18984"/>
                    </a:cubicBezTo>
                    <a:cubicBezTo>
                      <a:pt x="185550" y="19323"/>
                      <a:pt x="184839" y="21320"/>
                      <a:pt x="185042" y="21489"/>
                    </a:cubicBezTo>
                    <a:cubicBezTo>
                      <a:pt x="186024" y="22302"/>
                      <a:pt x="187310" y="23216"/>
                      <a:pt x="188495" y="23250"/>
                    </a:cubicBezTo>
                    <a:cubicBezTo>
                      <a:pt x="189883" y="23250"/>
                      <a:pt x="191305" y="22403"/>
                      <a:pt x="193167" y="21760"/>
                    </a:cubicBezTo>
                    <a:close/>
                    <a:moveTo>
                      <a:pt x="48681" y="96474"/>
                    </a:moveTo>
                    <a:cubicBezTo>
                      <a:pt x="51345" y="94060"/>
                      <a:pt x="52225" y="91454"/>
                      <a:pt x="51322" y="88654"/>
                    </a:cubicBezTo>
                    <a:cubicBezTo>
                      <a:pt x="48434" y="91183"/>
                      <a:pt x="47554" y="93790"/>
                      <a:pt x="48681" y="96474"/>
                    </a:cubicBezTo>
                    <a:close/>
                    <a:moveTo>
                      <a:pt x="28064" y="96508"/>
                    </a:moveTo>
                    <a:cubicBezTo>
                      <a:pt x="27150" y="97185"/>
                      <a:pt x="26744" y="97490"/>
                      <a:pt x="26304" y="97794"/>
                    </a:cubicBezTo>
                    <a:cubicBezTo>
                      <a:pt x="27421" y="98878"/>
                      <a:pt x="28504" y="100029"/>
                      <a:pt x="29655" y="101044"/>
                    </a:cubicBezTo>
                    <a:cubicBezTo>
                      <a:pt x="29791" y="101180"/>
                      <a:pt x="30536" y="101011"/>
                      <a:pt x="30637" y="100774"/>
                    </a:cubicBezTo>
                    <a:cubicBezTo>
                      <a:pt x="30874" y="100367"/>
                      <a:pt x="31077" y="99623"/>
                      <a:pt x="30874" y="99352"/>
                    </a:cubicBezTo>
                    <a:cubicBezTo>
                      <a:pt x="29994" y="98302"/>
                      <a:pt x="28978" y="97388"/>
                      <a:pt x="28064" y="96474"/>
                    </a:cubicBezTo>
                    <a:close/>
                    <a:moveTo>
                      <a:pt x="94281" y="90008"/>
                    </a:moveTo>
                    <a:cubicBezTo>
                      <a:pt x="93943" y="89128"/>
                      <a:pt x="93807" y="88383"/>
                      <a:pt x="93672" y="88383"/>
                    </a:cubicBezTo>
                    <a:cubicBezTo>
                      <a:pt x="92893" y="88383"/>
                      <a:pt x="91675" y="88282"/>
                      <a:pt x="91404" y="88722"/>
                    </a:cubicBezTo>
                    <a:cubicBezTo>
                      <a:pt x="90794" y="89737"/>
                      <a:pt x="90591" y="91024"/>
                      <a:pt x="90253" y="92209"/>
                    </a:cubicBezTo>
                    <a:cubicBezTo>
                      <a:pt x="90693" y="92310"/>
                      <a:pt x="91302" y="92615"/>
                      <a:pt x="91539" y="92446"/>
                    </a:cubicBezTo>
                    <a:cubicBezTo>
                      <a:pt x="92555" y="91667"/>
                      <a:pt x="93469" y="90753"/>
                      <a:pt x="94281" y="90042"/>
                    </a:cubicBezTo>
                    <a:close/>
                    <a:moveTo>
                      <a:pt x="63306" y="90178"/>
                    </a:moveTo>
                    <a:cubicBezTo>
                      <a:pt x="62493" y="90584"/>
                      <a:pt x="61647" y="90956"/>
                      <a:pt x="60834" y="91362"/>
                    </a:cubicBezTo>
                    <a:cubicBezTo>
                      <a:pt x="61241" y="91667"/>
                      <a:pt x="61748" y="92276"/>
                      <a:pt x="62053" y="92175"/>
                    </a:cubicBezTo>
                    <a:cubicBezTo>
                      <a:pt x="62933" y="91904"/>
                      <a:pt x="63746" y="91362"/>
                      <a:pt x="64592" y="90922"/>
                    </a:cubicBezTo>
                    <a:cubicBezTo>
                      <a:pt x="64152" y="90685"/>
                      <a:pt x="63746" y="90414"/>
                      <a:pt x="63306" y="90144"/>
                    </a:cubicBezTo>
                    <a:close/>
                    <a:moveTo>
                      <a:pt x="126611" y="39668"/>
                    </a:moveTo>
                    <a:cubicBezTo>
                      <a:pt x="126205" y="40447"/>
                      <a:pt x="125460" y="41260"/>
                      <a:pt x="125528" y="42038"/>
                    </a:cubicBezTo>
                    <a:cubicBezTo>
                      <a:pt x="125596" y="42817"/>
                      <a:pt x="126442" y="43494"/>
                      <a:pt x="126950" y="44239"/>
                    </a:cubicBezTo>
                    <a:cubicBezTo>
                      <a:pt x="127356" y="43460"/>
                      <a:pt x="128101" y="42648"/>
                      <a:pt x="128033" y="41937"/>
                    </a:cubicBezTo>
                    <a:cubicBezTo>
                      <a:pt x="127965" y="41158"/>
                      <a:pt x="127119" y="40447"/>
                      <a:pt x="126611" y="39702"/>
                    </a:cubicBezTo>
                    <a:close/>
                    <a:moveTo>
                      <a:pt x="40421" y="73759"/>
                    </a:moveTo>
                    <a:cubicBezTo>
                      <a:pt x="39473" y="73454"/>
                      <a:pt x="38559" y="73048"/>
                      <a:pt x="37611" y="72912"/>
                    </a:cubicBezTo>
                    <a:cubicBezTo>
                      <a:pt x="37306" y="72879"/>
                      <a:pt x="36934" y="73556"/>
                      <a:pt x="36561" y="73894"/>
                    </a:cubicBezTo>
                    <a:cubicBezTo>
                      <a:pt x="37103" y="74402"/>
                      <a:pt x="37780" y="75417"/>
                      <a:pt x="38220" y="75316"/>
                    </a:cubicBezTo>
                    <a:cubicBezTo>
                      <a:pt x="39033" y="75113"/>
                      <a:pt x="39710" y="74300"/>
                      <a:pt x="40421" y="73759"/>
                    </a:cubicBezTo>
                    <a:close/>
                  </a:path>
                </a:pathLst>
              </a:custGeom>
              <a:grpFill/>
              <a:ln w="3378" cap="flat">
                <a:noFill/>
                <a:prstDash val="solid"/>
                <a:miter/>
              </a:ln>
            </p:spPr>
            <p:txBody>
              <a:bodyPr rtlCol="0" anchor="ctr"/>
              <a:lstStyle/>
              <a:p>
                <a:endParaRPr lang="es-ES"/>
              </a:p>
            </p:txBody>
          </p:sp>
          <p:sp>
            <p:nvSpPr>
              <p:cNvPr id="38" name="Forma libre: forma 37">
                <a:extLst>
                  <a:ext uri="{FF2B5EF4-FFF2-40B4-BE49-F238E27FC236}">
                    <a16:creationId xmlns:a16="http://schemas.microsoft.com/office/drawing/2014/main" id="{33251018-9717-036F-93BD-4EB6F04B5E0D}"/>
                  </a:ext>
                </a:extLst>
              </p:cNvPr>
              <p:cNvSpPr/>
              <p:nvPr/>
            </p:nvSpPr>
            <p:spPr>
              <a:xfrm>
                <a:off x="14620375" y="3752568"/>
                <a:ext cx="200851" cy="187392"/>
              </a:xfrm>
              <a:custGeom>
                <a:avLst/>
                <a:gdLst>
                  <a:gd name="connsiteX0" fmla="*/ 508 w 200851"/>
                  <a:gd name="connsiteY0" fmla="*/ 3129 h 187392"/>
                  <a:gd name="connsiteX1" fmla="*/ 3284 w 200851"/>
                  <a:gd name="connsiteY1" fmla="*/ 15 h 187392"/>
                  <a:gd name="connsiteX2" fmla="*/ 8937 w 200851"/>
                  <a:gd name="connsiteY2" fmla="*/ 1572 h 187392"/>
                  <a:gd name="connsiteX3" fmla="*/ 14489 w 200851"/>
                  <a:gd name="connsiteY3" fmla="*/ 6413 h 187392"/>
                  <a:gd name="connsiteX4" fmla="*/ 38559 w 200851"/>
                  <a:gd name="connsiteY4" fmla="*/ 9121 h 187392"/>
                  <a:gd name="connsiteX5" fmla="*/ 60530 w 200851"/>
                  <a:gd name="connsiteY5" fmla="*/ 17957 h 187392"/>
                  <a:gd name="connsiteX6" fmla="*/ 76508 w 200851"/>
                  <a:gd name="connsiteY6" fmla="*/ 24559 h 187392"/>
                  <a:gd name="connsiteX7" fmla="*/ 100375 w 200851"/>
                  <a:gd name="connsiteY7" fmla="*/ 39454 h 187392"/>
                  <a:gd name="connsiteX8" fmla="*/ 107044 w 200851"/>
                  <a:gd name="connsiteY8" fmla="*/ 43516 h 187392"/>
                  <a:gd name="connsiteX9" fmla="*/ 120856 w 200851"/>
                  <a:gd name="connsiteY9" fmla="*/ 51167 h 187392"/>
                  <a:gd name="connsiteX10" fmla="*/ 130707 w 200851"/>
                  <a:gd name="connsiteY10" fmla="*/ 61120 h 187392"/>
                  <a:gd name="connsiteX11" fmla="*/ 133212 w 200851"/>
                  <a:gd name="connsiteY11" fmla="*/ 62880 h 187392"/>
                  <a:gd name="connsiteX12" fmla="*/ 151222 w 200851"/>
                  <a:gd name="connsiteY12" fmla="*/ 86273 h 187392"/>
                  <a:gd name="connsiteX13" fmla="*/ 149361 w 200851"/>
                  <a:gd name="connsiteY13" fmla="*/ 94398 h 187392"/>
                  <a:gd name="connsiteX14" fmla="*/ 147600 w 200851"/>
                  <a:gd name="connsiteY14" fmla="*/ 99577 h 187392"/>
                  <a:gd name="connsiteX15" fmla="*/ 152746 w 200851"/>
                  <a:gd name="connsiteY15" fmla="*/ 102793 h 187392"/>
                  <a:gd name="connsiteX16" fmla="*/ 158636 w 200851"/>
                  <a:gd name="connsiteY16" fmla="*/ 100999 h 187392"/>
                  <a:gd name="connsiteX17" fmla="*/ 163003 w 200851"/>
                  <a:gd name="connsiteY17" fmla="*/ 109056 h 187392"/>
                  <a:gd name="connsiteX18" fmla="*/ 171534 w 200851"/>
                  <a:gd name="connsiteY18" fmla="*/ 123545 h 187392"/>
                  <a:gd name="connsiteX19" fmla="*/ 174107 w 200851"/>
                  <a:gd name="connsiteY19" fmla="*/ 127303 h 187392"/>
                  <a:gd name="connsiteX20" fmla="*/ 179558 w 200851"/>
                  <a:gd name="connsiteY20" fmla="*/ 136511 h 187392"/>
                  <a:gd name="connsiteX21" fmla="*/ 182604 w 200851"/>
                  <a:gd name="connsiteY21" fmla="*/ 141725 h 187392"/>
                  <a:gd name="connsiteX22" fmla="*/ 186024 w 200851"/>
                  <a:gd name="connsiteY22" fmla="*/ 146633 h 187392"/>
                  <a:gd name="connsiteX23" fmla="*/ 192693 w 200851"/>
                  <a:gd name="connsiteY23" fmla="*/ 174122 h 187392"/>
                  <a:gd name="connsiteX24" fmla="*/ 196281 w 200851"/>
                  <a:gd name="connsiteY24" fmla="*/ 180893 h 187392"/>
                  <a:gd name="connsiteX25" fmla="*/ 200851 w 200851"/>
                  <a:gd name="connsiteY25" fmla="*/ 187393 h 187392"/>
                  <a:gd name="connsiteX26" fmla="*/ 195164 w 200851"/>
                  <a:gd name="connsiteY26" fmla="*/ 185734 h 187392"/>
                  <a:gd name="connsiteX27" fmla="*/ 147566 w 200851"/>
                  <a:gd name="connsiteY27" fmla="*/ 148969 h 187392"/>
                  <a:gd name="connsiteX28" fmla="*/ 91675 w 200851"/>
                  <a:gd name="connsiteY28" fmla="*/ 97174 h 187392"/>
                  <a:gd name="connsiteX29" fmla="*/ 83279 w 200851"/>
                  <a:gd name="connsiteY29" fmla="*/ 86036 h 187392"/>
                  <a:gd name="connsiteX30" fmla="*/ 86427 w 200851"/>
                  <a:gd name="connsiteY30" fmla="*/ 82583 h 187392"/>
                  <a:gd name="connsiteX31" fmla="*/ 84091 w 200851"/>
                  <a:gd name="connsiteY31" fmla="*/ 81229 h 187392"/>
                  <a:gd name="connsiteX32" fmla="*/ 66759 w 200851"/>
                  <a:gd name="connsiteY32" fmla="*/ 71885 h 187392"/>
                  <a:gd name="connsiteX33" fmla="*/ 27929 w 200851"/>
                  <a:gd name="connsiteY33" fmla="*/ 30584 h 187392"/>
                  <a:gd name="connsiteX34" fmla="*/ 17942 w 200851"/>
                  <a:gd name="connsiteY34" fmla="*/ 23374 h 187392"/>
                  <a:gd name="connsiteX35" fmla="*/ 18518 w 200851"/>
                  <a:gd name="connsiteY35" fmla="*/ 23881 h 187392"/>
                  <a:gd name="connsiteX36" fmla="*/ 7245 w 200851"/>
                  <a:gd name="connsiteY36" fmla="*/ 11593 h 187392"/>
                  <a:gd name="connsiteX37" fmla="*/ 7786 w 200851"/>
                  <a:gd name="connsiteY37" fmla="*/ 12134 h 187392"/>
                  <a:gd name="connsiteX38" fmla="*/ 0 w 200851"/>
                  <a:gd name="connsiteY38" fmla="*/ 2689 h 187392"/>
                  <a:gd name="connsiteX39" fmla="*/ 406 w 200851"/>
                  <a:gd name="connsiteY39" fmla="*/ 3163 h 187392"/>
                  <a:gd name="connsiteX40" fmla="*/ 133280 w 200851"/>
                  <a:gd name="connsiteY40" fmla="*/ 80450 h 187392"/>
                  <a:gd name="connsiteX41" fmla="*/ 130572 w 200851"/>
                  <a:gd name="connsiteY41" fmla="*/ 81703 h 187392"/>
                  <a:gd name="connsiteX42" fmla="*/ 128236 w 200851"/>
                  <a:gd name="connsiteY42" fmla="*/ 103030 h 187392"/>
                  <a:gd name="connsiteX43" fmla="*/ 129996 w 200851"/>
                  <a:gd name="connsiteY43" fmla="*/ 105502 h 187392"/>
                  <a:gd name="connsiteX44" fmla="*/ 132806 w 200851"/>
                  <a:gd name="connsiteY44" fmla="*/ 106822 h 187392"/>
                  <a:gd name="connsiteX45" fmla="*/ 133923 w 200851"/>
                  <a:gd name="connsiteY45" fmla="*/ 104723 h 187392"/>
                  <a:gd name="connsiteX46" fmla="*/ 133043 w 200851"/>
                  <a:gd name="connsiteY46" fmla="*/ 94465 h 187392"/>
                  <a:gd name="connsiteX47" fmla="*/ 135278 w 200851"/>
                  <a:gd name="connsiteY47" fmla="*/ 82211 h 187392"/>
                  <a:gd name="connsiteX48" fmla="*/ 133280 w 200851"/>
                  <a:gd name="connsiteY48" fmla="*/ 80416 h 187392"/>
                  <a:gd name="connsiteX49" fmla="*/ 71532 w 200851"/>
                  <a:gd name="connsiteY49" fmla="*/ 61018 h 187392"/>
                  <a:gd name="connsiteX50" fmla="*/ 69873 w 200851"/>
                  <a:gd name="connsiteY50" fmla="*/ 63117 h 187392"/>
                  <a:gd name="connsiteX51" fmla="*/ 75256 w 200851"/>
                  <a:gd name="connsiteY51" fmla="*/ 71445 h 187392"/>
                  <a:gd name="connsiteX52" fmla="*/ 79047 w 200851"/>
                  <a:gd name="connsiteY52" fmla="*/ 63862 h 187392"/>
                  <a:gd name="connsiteX53" fmla="*/ 71532 w 200851"/>
                  <a:gd name="connsiteY53" fmla="*/ 61018 h 187392"/>
                  <a:gd name="connsiteX54" fmla="*/ 65675 w 200851"/>
                  <a:gd name="connsiteY54" fmla="*/ 52691 h 187392"/>
                  <a:gd name="connsiteX55" fmla="*/ 60360 w 200851"/>
                  <a:gd name="connsiteY55" fmla="*/ 54451 h 187392"/>
                  <a:gd name="connsiteX56" fmla="*/ 60496 w 200851"/>
                  <a:gd name="connsiteY56" fmla="*/ 55805 h 187392"/>
                  <a:gd name="connsiteX57" fmla="*/ 62730 w 200851"/>
                  <a:gd name="connsiteY57" fmla="*/ 55974 h 187392"/>
                  <a:gd name="connsiteX58" fmla="*/ 65675 w 200851"/>
                  <a:gd name="connsiteY58" fmla="*/ 52691 h 187392"/>
                  <a:gd name="connsiteX59" fmla="*/ 118012 w 200851"/>
                  <a:gd name="connsiteY59" fmla="*/ 78724 h 187392"/>
                  <a:gd name="connsiteX60" fmla="*/ 116997 w 200851"/>
                  <a:gd name="connsiteY60" fmla="*/ 81127 h 187392"/>
                  <a:gd name="connsiteX61" fmla="*/ 118385 w 200851"/>
                  <a:gd name="connsiteY61" fmla="*/ 83395 h 187392"/>
                  <a:gd name="connsiteX62" fmla="*/ 119434 w 200851"/>
                  <a:gd name="connsiteY62" fmla="*/ 81060 h 187392"/>
                  <a:gd name="connsiteX63" fmla="*/ 118046 w 200851"/>
                  <a:gd name="connsiteY63" fmla="*/ 78724 h 187392"/>
                  <a:gd name="connsiteX64" fmla="*/ 54842 w 200851"/>
                  <a:gd name="connsiteY64" fmla="*/ 43076 h 187392"/>
                  <a:gd name="connsiteX65" fmla="*/ 53793 w 200851"/>
                  <a:gd name="connsiteY65" fmla="*/ 44092 h 187392"/>
                  <a:gd name="connsiteX66" fmla="*/ 56501 w 200851"/>
                  <a:gd name="connsiteY66" fmla="*/ 44667 h 187392"/>
                  <a:gd name="connsiteX67" fmla="*/ 57584 w 200851"/>
                  <a:gd name="connsiteY67" fmla="*/ 43719 h 187392"/>
                  <a:gd name="connsiteX68" fmla="*/ 54842 w 200851"/>
                  <a:gd name="connsiteY68" fmla="*/ 43076 h 1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00851" h="187392">
                    <a:moveTo>
                      <a:pt x="508" y="3129"/>
                    </a:moveTo>
                    <a:cubicBezTo>
                      <a:pt x="1422" y="2046"/>
                      <a:pt x="2302" y="83"/>
                      <a:pt x="3284" y="15"/>
                    </a:cubicBezTo>
                    <a:cubicBezTo>
                      <a:pt x="5180" y="-87"/>
                      <a:pt x="7752" y="320"/>
                      <a:pt x="8937" y="1572"/>
                    </a:cubicBezTo>
                    <a:cubicBezTo>
                      <a:pt x="10698" y="3468"/>
                      <a:pt x="12458" y="7463"/>
                      <a:pt x="14489" y="6413"/>
                    </a:cubicBezTo>
                    <a:cubicBezTo>
                      <a:pt x="23359" y="1775"/>
                      <a:pt x="30806" y="6921"/>
                      <a:pt x="38559" y="9121"/>
                    </a:cubicBezTo>
                    <a:cubicBezTo>
                      <a:pt x="46108" y="11254"/>
                      <a:pt x="53590" y="13895"/>
                      <a:pt x="60530" y="17957"/>
                    </a:cubicBezTo>
                    <a:cubicBezTo>
                      <a:pt x="65472" y="20835"/>
                      <a:pt x="71227" y="22290"/>
                      <a:pt x="76508" y="24559"/>
                    </a:cubicBezTo>
                    <a:cubicBezTo>
                      <a:pt x="85209" y="28282"/>
                      <a:pt x="93672" y="32379"/>
                      <a:pt x="100375" y="39454"/>
                    </a:cubicBezTo>
                    <a:cubicBezTo>
                      <a:pt x="102101" y="41282"/>
                      <a:pt x="104776" y="42230"/>
                      <a:pt x="107044" y="43516"/>
                    </a:cubicBezTo>
                    <a:cubicBezTo>
                      <a:pt x="111648" y="46089"/>
                      <a:pt x="116286" y="48560"/>
                      <a:pt x="120856" y="51167"/>
                    </a:cubicBezTo>
                    <a:cubicBezTo>
                      <a:pt x="125020" y="53571"/>
                      <a:pt x="125799" y="59393"/>
                      <a:pt x="130707" y="61120"/>
                    </a:cubicBezTo>
                    <a:cubicBezTo>
                      <a:pt x="131655" y="61459"/>
                      <a:pt x="133009" y="62102"/>
                      <a:pt x="133212" y="62880"/>
                    </a:cubicBezTo>
                    <a:cubicBezTo>
                      <a:pt x="135887" y="73273"/>
                      <a:pt x="147668" y="76557"/>
                      <a:pt x="151222" y="86273"/>
                    </a:cubicBezTo>
                    <a:cubicBezTo>
                      <a:pt x="152475" y="89658"/>
                      <a:pt x="152746" y="92231"/>
                      <a:pt x="149361" y="94398"/>
                    </a:cubicBezTo>
                    <a:cubicBezTo>
                      <a:pt x="147499" y="95583"/>
                      <a:pt x="146077" y="97580"/>
                      <a:pt x="147600" y="99577"/>
                    </a:cubicBezTo>
                    <a:cubicBezTo>
                      <a:pt x="148785" y="101135"/>
                      <a:pt x="150884" y="102556"/>
                      <a:pt x="152746" y="102793"/>
                    </a:cubicBezTo>
                    <a:cubicBezTo>
                      <a:pt x="154608" y="103030"/>
                      <a:pt x="156639" y="101642"/>
                      <a:pt x="158636" y="100999"/>
                    </a:cubicBezTo>
                    <a:cubicBezTo>
                      <a:pt x="159990" y="103606"/>
                      <a:pt x="160938" y="106822"/>
                      <a:pt x="163003" y="109056"/>
                    </a:cubicBezTo>
                    <a:cubicBezTo>
                      <a:pt x="166964" y="113322"/>
                      <a:pt x="171467" y="116944"/>
                      <a:pt x="171534" y="123545"/>
                    </a:cubicBezTo>
                    <a:cubicBezTo>
                      <a:pt x="171534" y="124832"/>
                      <a:pt x="172922" y="126423"/>
                      <a:pt x="174107" y="127303"/>
                    </a:cubicBezTo>
                    <a:cubicBezTo>
                      <a:pt x="177222" y="129673"/>
                      <a:pt x="179084" y="132483"/>
                      <a:pt x="179558" y="136511"/>
                    </a:cubicBezTo>
                    <a:cubicBezTo>
                      <a:pt x="179795" y="138339"/>
                      <a:pt x="181487" y="140032"/>
                      <a:pt x="182604" y="141725"/>
                    </a:cubicBezTo>
                    <a:cubicBezTo>
                      <a:pt x="183722" y="143383"/>
                      <a:pt x="185820" y="144907"/>
                      <a:pt x="186024" y="146633"/>
                    </a:cubicBezTo>
                    <a:cubicBezTo>
                      <a:pt x="187073" y="156078"/>
                      <a:pt x="193234" y="164271"/>
                      <a:pt x="192693" y="174122"/>
                    </a:cubicBezTo>
                    <a:cubicBezTo>
                      <a:pt x="192523" y="176932"/>
                      <a:pt x="194352" y="178963"/>
                      <a:pt x="196281" y="180893"/>
                    </a:cubicBezTo>
                    <a:cubicBezTo>
                      <a:pt x="197635" y="182247"/>
                      <a:pt x="198549" y="184075"/>
                      <a:pt x="200851" y="187393"/>
                    </a:cubicBezTo>
                    <a:cubicBezTo>
                      <a:pt x="197601" y="186479"/>
                      <a:pt x="196180" y="186411"/>
                      <a:pt x="195164" y="185734"/>
                    </a:cubicBezTo>
                    <a:cubicBezTo>
                      <a:pt x="178373" y="174698"/>
                      <a:pt x="163003" y="161800"/>
                      <a:pt x="147566" y="148969"/>
                    </a:cubicBezTo>
                    <a:cubicBezTo>
                      <a:pt x="127999" y="132720"/>
                      <a:pt x="109922" y="114845"/>
                      <a:pt x="91675" y="97174"/>
                    </a:cubicBezTo>
                    <a:cubicBezTo>
                      <a:pt x="88289" y="93890"/>
                      <a:pt x="84599" y="90843"/>
                      <a:pt x="83279" y="86036"/>
                    </a:cubicBezTo>
                    <a:cubicBezTo>
                      <a:pt x="84328" y="84885"/>
                      <a:pt x="85378" y="83734"/>
                      <a:pt x="86427" y="82583"/>
                    </a:cubicBezTo>
                    <a:cubicBezTo>
                      <a:pt x="85649" y="82109"/>
                      <a:pt x="84870" y="81229"/>
                      <a:pt x="84091" y="81229"/>
                    </a:cubicBezTo>
                    <a:cubicBezTo>
                      <a:pt x="76576" y="81229"/>
                      <a:pt x="71633" y="77403"/>
                      <a:pt x="66759" y="71885"/>
                    </a:cubicBezTo>
                    <a:cubicBezTo>
                      <a:pt x="54267" y="57735"/>
                      <a:pt x="41132" y="44126"/>
                      <a:pt x="27929" y="30584"/>
                    </a:cubicBezTo>
                    <a:cubicBezTo>
                      <a:pt x="25153" y="27707"/>
                      <a:pt x="22817" y="23611"/>
                      <a:pt x="17942" y="23374"/>
                    </a:cubicBezTo>
                    <a:lnTo>
                      <a:pt x="18518" y="23881"/>
                    </a:lnTo>
                    <a:cubicBezTo>
                      <a:pt x="17434" y="17314"/>
                      <a:pt x="12966" y="13861"/>
                      <a:pt x="7245" y="11593"/>
                    </a:cubicBezTo>
                    <a:lnTo>
                      <a:pt x="7786" y="12134"/>
                    </a:lnTo>
                    <a:cubicBezTo>
                      <a:pt x="7109" y="7395"/>
                      <a:pt x="4638" y="4145"/>
                      <a:pt x="0" y="2689"/>
                    </a:cubicBezTo>
                    <a:lnTo>
                      <a:pt x="406" y="3163"/>
                    </a:lnTo>
                    <a:close/>
                    <a:moveTo>
                      <a:pt x="133280" y="80450"/>
                    </a:moveTo>
                    <a:cubicBezTo>
                      <a:pt x="132366" y="80856"/>
                      <a:pt x="130978" y="80992"/>
                      <a:pt x="130572" y="81703"/>
                    </a:cubicBezTo>
                    <a:cubicBezTo>
                      <a:pt x="126882" y="88473"/>
                      <a:pt x="127153" y="95752"/>
                      <a:pt x="128236" y="103030"/>
                    </a:cubicBezTo>
                    <a:cubicBezTo>
                      <a:pt x="128371" y="103944"/>
                      <a:pt x="129218" y="104858"/>
                      <a:pt x="129996" y="105502"/>
                    </a:cubicBezTo>
                    <a:cubicBezTo>
                      <a:pt x="130775" y="106179"/>
                      <a:pt x="131825" y="106686"/>
                      <a:pt x="132806" y="106822"/>
                    </a:cubicBezTo>
                    <a:cubicBezTo>
                      <a:pt x="133077" y="106856"/>
                      <a:pt x="134160" y="105129"/>
                      <a:pt x="133923" y="104723"/>
                    </a:cubicBezTo>
                    <a:cubicBezTo>
                      <a:pt x="132095" y="101405"/>
                      <a:pt x="131283" y="98460"/>
                      <a:pt x="133043" y="94465"/>
                    </a:cubicBezTo>
                    <a:cubicBezTo>
                      <a:pt x="134668" y="90742"/>
                      <a:pt x="134736" y="86341"/>
                      <a:pt x="135278" y="82211"/>
                    </a:cubicBezTo>
                    <a:cubicBezTo>
                      <a:pt x="135345" y="81703"/>
                      <a:pt x="133991" y="81026"/>
                      <a:pt x="133280" y="80416"/>
                    </a:cubicBezTo>
                    <a:close/>
                    <a:moveTo>
                      <a:pt x="71532" y="61018"/>
                    </a:moveTo>
                    <a:lnTo>
                      <a:pt x="69873" y="63117"/>
                    </a:lnTo>
                    <a:cubicBezTo>
                      <a:pt x="71667" y="65859"/>
                      <a:pt x="73428" y="68635"/>
                      <a:pt x="75256" y="71445"/>
                    </a:cubicBezTo>
                    <a:cubicBezTo>
                      <a:pt x="78066" y="69414"/>
                      <a:pt x="79860" y="67721"/>
                      <a:pt x="79047" y="63862"/>
                    </a:cubicBezTo>
                    <a:cubicBezTo>
                      <a:pt x="76813" y="63016"/>
                      <a:pt x="74172" y="62000"/>
                      <a:pt x="71532" y="61018"/>
                    </a:cubicBezTo>
                    <a:close/>
                    <a:moveTo>
                      <a:pt x="65675" y="52691"/>
                    </a:moveTo>
                    <a:cubicBezTo>
                      <a:pt x="62865" y="50659"/>
                      <a:pt x="61241" y="51540"/>
                      <a:pt x="60360" y="54451"/>
                    </a:cubicBezTo>
                    <a:cubicBezTo>
                      <a:pt x="60225" y="54857"/>
                      <a:pt x="60360" y="55399"/>
                      <a:pt x="60496" y="55805"/>
                    </a:cubicBezTo>
                    <a:cubicBezTo>
                      <a:pt x="61037" y="57058"/>
                      <a:pt x="61782" y="57091"/>
                      <a:pt x="62730" y="55974"/>
                    </a:cubicBezTo>
                    <a:cubicBezTo>
                      <a:pt x="63644" y="54857"/>
                      <a:pt x="64660" y="53842"/>
                      <a:pt x="65675" y="52691"/>
                    </a:cubicBezTo>
                    <a:close/>
                    <a:moveTo>
                      <a:pt x="118012" y="78724"/>
                    </a:moveTo>
                    <a:cubicBezTo>
                      <a:pt x="117640" y="79536"/>
                      <a:pt x="116929" y="80349"/>
                      <a:pt x="116997" y="81127"/>
                    </a:cubicBezTo>
                    <a:cubicBezTo>
                      <a:pt x="117064" y="81906"/>
                      <a:pt x="117877" y="82651"/>
                      <a:pt x="118385" y="83395"/>
                    </a:cubicBezTo>
                    <a:cubicBezTo>
                      <a:pt x="118757" y="82617"/>
                      <a:pt x="119502" y="81804"/>
                      <a:pt x="119434" y="81060"/>
                    </a:cubicBezTo>
                    <a:cubicBezTo>
                      <a:pt x="119366" y="80247"/>
                      <a:pt x="118554" y="79502"/>
                      <a:pt x="118046" y="78724"/>
                    </a:cubicBezTo>
                    <a:close/>
                    <a:moveTo>
                      <a:pt x="54842" y="43076"/>
                    </a:moveTo>
                    <a:cubicBezTo>
                      <a:pt x="54504" y="43415"/>
                      <a:pt x="54131" y="43753"/>
                      <a:pt x="53793" y="44092"/>
                    </a:cubicBezTo>
                    <a:cubicBezTo>
                      <a:pt x="54707" y="44295"/>
                      <a:pt x="55587" y="44633"/>
                      <a:pt x="56501" y="44667"/>
                    </a:cubicBezTo>
                    <a:cubicBezTo>
                      <a:pt x="56840" y="44667"/>
                      <a:pt x="57246" y="44058"/>
                      <a:pt x="57584" y="43719"/>
                    </a:cubicBezTo>
                    <a:cubicBezTo>
                      <a:pt x="56670" y="43516"/>
                      <a:pt x="55756" y="43279"/>
                      <a:pt x="54842" y="43076"/>
                    </a:cubicBezTo>
                    <a:close/>
                  </a:path>
                </a:pathLst>
              </a:custGeom>
              <a:grpFill/>
              <a:ln w="3378" cap="flat">
                <a:noFill/>
                <a:prstDash val="solid"/>
                <a:miter/>
              </a:ln>
            </p:spPr>
            <p:txBody>
              <a:bodyPr rtlCol="0" anchor="ctr"/>
              <a:lstStyle/>
              <a:p>
                <a:endParaRPr lang="es-ES"/>
              </a:p>
            </p:txBody>
          </p:sp>
          <p:sp>
            <p:nvSpPr>
              <p:cNvPr id="39" name="Forma libre: forma 38">
                <a:extLst>
                  <a:ext uri="{FF2B5EF4-FFF2-40B4-BE49-F238E27FC236}">
                    <a16:creationId xmlns:a16="http://schemas.microsoft.com/office/drawing/2014/main" id="{0DAF775D-4AD4-0254-F4A9-33F595CED528}"/>
                  </a:ext>
                </a:extLst>
              </p:cNvPr>
              <p:cNvSpPr/>
              <p:nvPr/>
            </p:nvSpPr>
            <p:spPr>
              <a:xfrm>
                <a:off x="14470117" y="4027111"/>
                <a:ext cx="147268" cy="295358"/>
              </a:xfrm>
              <a:custGeom>
                <a:avLst/>
                <a:gdLst>
                  <a:gd name="connsiteX0" fmla="*/ 26728 w 147268"/>
                  <a:gd name="connsiteY0" fmla="*/ 256799 h 295358"/>
                  <a:gd name="connsiteX1" fmla="*/ 36274 w 147268"/>
                  <a:gd name="connsiteY1" fmla="*/ 260624 h 295358"/>
                  <a:gd name="connsiteX2" fmla="*/ 42199 w 147268"/>
                  <a:gd name="connsiteY2" fmla="*/ 251653 h 295358"/>
                  <a:gd name="connsiteX3" fmla="*/ 68333 w 147268"/>
                  <a:gd name="connsiteY3" fmla="*/ 260455 h 295358"/>
                  <a:gd name="connsiteX4" fmla="*/ 83669 w 147268"/>
                  <a:gd name="connsiteY4" fmla="*/ 262858 h 295358"/>
                  <a:gd name="connsiteX5" fmla="*/ 97921 w 147268"/>
                  <a:gd name="connsiteY5" fmla="*/ 261538 h 295358"/>
                  <a:gd name="connsiteX6" fmla="*/ 117387 w 147268"/>
                  <a:gd name="connsiteY6" fmla="*/ 252127 h 295358"/>
                  <a:gd name="connsiteX7" fmla="*/ 130522 w 147268"/>
                  <a:gd name="connsiteY7" fmla="*/ 234422 h 295358"/>
                  <a:gd name="connsiteX8" fmla="*/ 141050 w 147268"/>
                  <a:gd name="connsiteY8" fmla="*/ 218917 h 295358"/>
                  <a:gd name="connsiteX9" fmla="*/ 147177 w 147268"/>
                  <a:gd name="connsiteY9" fmla="*/ 227177 h 295358"/>
                  <a:gd name="connsiteX10" fmla="*/ 133332 w 147268"/>
                  <a:gd name="connsiteY10" fmla="*/ 260421 h 295358"/>
                  <a:gd name="connsiteX11" fmla="*/ 121517 w 147268"/>
                  <a:gd name="connsiteY11" fmla="*/ 275350 h 295358"/>
                  <a:gd name="connsiteX12" fmla="*/ 111733 w 147268"/>
                  <a:gd name="connsiteY12" fmla="*/ 277077 h 295358"/>
                  <a:gd name="connsiteX13" fmla="*/ 110853 w 147268"/>
                  <a:gd name="connsiteY13" fmla="*/ 283915 h 295358"/>
                  <a:gd name="connsiteX14" fmla="*/ 99817 w 147268"/>
                  <a:gd name="connsiteY14" fmla="*/ 288417 h 295358"/>
                  <a:gd name="connsiteX15" fmla="*/ 76153 w 147268"/>
                  <a:gd name="connsiteY15" fmla="*/ 295324 h 295358"/>
                  <a:gd name="connsiteX16" fmla="*/ 73208 w 147268"/>
                  <a:gd name="connsiteY16" fmla="*/ 294951 h 295358"/>
                  <a:gd name="connsiteX17" fmla="*/ 69349 w 147268"/>
                  <a:gd name="connsiteY17" fmla="*/ 288417 h 295358"/>
                  <a:gd name="connsiteX18" fmla="*/ 63221 w 147268"/>
                  <a:gd name="connsiteY18" fmla="*/ 294850 h 295358"/>
                  <a:gd name="connsiteX19" fmla="*/ 49172 w 147268"/>
                  <a:gd name="connsiteY19" fmla="*/ 292446 h 295358"/>
                  <a:gd name="connsiteX20" fmla="*/ 37493 w 147268"/>
                  <a:gd name="connsiteY20" fmla="*/ 284287 h 295358"/>
                  <a:gd name="connsiteX21" fmla="*/ 29470 w 147268"/>
                  <a:gd name="connsiteY21" fmla="*/ 279413 h 295358"/>
                  <a:gd name="connsiteX22" fmla="*/ 25103 w 147268"/>
                  <a:gd name="connsiteY22" fmla="*/ 274978 h 295358"/>
                  <a:gd name="connsiteX23" fmla="*/ 19381 w 147268"/>
                  <a:gd name="connsiteY23" fmla="*/ 265600 h 295358"/>
                  <a:gd name="connsiteX24" fmla="*/ 13863 w 147268"/>
                  <a:gd name="connsiteY24" fmla="*/ 257916 h 295358"/>
                  <a:gd name="connsiteX25" fmla="*/ 85 w 147268"/>
                  <a:gd name="connsiteY25" fmla="*/ 221185 h 295358"/>
                  <a:gd name="connsiteX26" fmla="*/ 1846 w 147268"/>
                  <a:gd name="connsiteY26" fmla="*/ 200704 h 295358"/>
                  <a:gd name="connsiteX27" fmla="*/ 9699 w 147268"/>
                  <a:gd name="connsiteY27" fmla="*/ 204123 h 295358"/>
                  <a:gd name="connsiteX28" fmla="*/ 2692 w 147268"/>
                  <a:gd name="connsiteY28" fmla="*/ 195626 h 295358"/>
                  <a:gd name="connsiteX29" fmla="*/ 2793 w 147268"/>
                  <a:gd name="connsiteY29" fmla="*/ 192816 h 295358"/>
                  <a:gd name="connsiteX30" fmla="*/ 7093 w 147268"/>
                  <a:gd name="connsiteY30" fmla="*/ 177751 h 295358"/>
                  <a:gd name="connsiteX31" fmla="*/ 18027 w 147268"/>
                  <a:gd name="connsiteY31" fmla="*/ 154866 h 295358"/>
                  <a:gd name="connsiteX32" fmla="*/ 28826 w 147268"/>
                  <a:gd name="connsiteY32" fmla="*/ 151447 h 295358"/>
                  <a:gd name="connsiteX33" fmla="*/ 28048 w 147268"/>
                  <a:gd name="connsiteY33" fmla="*/ 142849 h 295358"/>
                  <a:gd name="connsiteX34" fmla="*/ 37798 w 147268"/>
                  <a:gd name="connsiteY34" fmla="*/ 127513 h 295358"/>
                  <a:gd name="connsiteX35" fmla="*/ 48461 w 147268"/>
                  <a:gd name="connsiteY35" fmla="*/ 110248 h 295358"/>
                  <a:gd name="connsiteX36" fmla="*/ 59565 w 147268"/>
                  <a:gd name="connsiteY36" fmla="*/ 92949 h 295358"/>
                  <a:gd name="connsiteX37" fmla="*/ 65862 w 147268"/>
                  <a:gd name="connsiteY37" fmla="*/ 75210 h 295358"/>
                  <a:gd name="connsiteX38" fmla="*/ 69213 w 147268"/>
                  <a:gd name="connsiteY38" fmla="*/ 61635 h 295358"/>
                  <a:gd name="connsiteX39" fmla="*/ 70297 w 147268"/>
                  <a:gd name="connsiteY39" fmla="*/ 55541 h 295358"/>
                  <a:gd name="connsiteX40" fmla="*/ 69721 w 147268"/>
                  <a:gd name="connsiteY40" fmla="*/ 14477 h 295358"/>
                  <a:gd name="connsiteX41" fmla="*/ 69721 w 147268"/>
                  <a:gd name="connsiteY41" fmla="*/ 10008 h 295358"/>
                  <a:gd name="connsiteX42" fmla="*/ 73310 w 147268"/>
                  <a:gd name="connsiteY42" fmla="*/ 6657 h 295358"/>
                  <a:gd name="connsiteX43" fmla="*/ 70398 w 147268"/>
                  <a:gd name="connsiteY43" fmla="*/ 4287 h 295358"/>
                  <a:gd name="connsiteX44" fmla="*/ 69417 w 147268"/>
                  <a:gd name="connsiteY44" fmla="*/ 394 h 295358"/>
                  <a:gd name="connsiteX45" fmla="*/ 72091 w 147268"/>
                  <a:gd name="connsiteY45" fmla="*/ 225 h 295358"/>
                  <a:gd name="connsiteX46" fmla="*/ 77880 w 147268"/>
                  <a:gd name="connsiteY46" fmla="*/ 5134 h 295358"/>
                  <a:gd name="connsiteX47" fmla="*/ 80487 w 147268"/>
                  <a:gd name="connsiteY47" fmla="*/ 14003 h 295358"/>
                  <a:gd name="connsiteX48" fmla="*/ 84380 w 147268"/>
                  <a:gd name="connsiteY48" fmla="*/ 42101 h 295358"/>
                  <a:gd name="connsiteX49" fmla="*/ 85361 w 147268"/>
                  <a:gd name="connsiteY49" fmla="*/ 56083 h 295358"/>
                  <a:gd name="connsiteX50" fmla="*/ 80825 w 147268"/>
                  <a:gd name="connsiteY50" fmla="*/ 59976 h 295358"/>
                  <a:gd name="connsiteX51" fmla="*/ 84075 w 147268"/>
                  <a:gd name="connsiteY51" fmla="*/ 69963 h 295358"/>
                  <a:gd name="connsiteX52" fmla="*/ 69518 w 147268"/>
                  <a:gd name="connsiteY52" fmla="*/ 113159 h 295358"/>
                  <a:gd name="connsiteX53" fmla="*/ 44399 w 147268"/>
                  <a:gd name="connsiteY53" fmla="*/ 153478 h 295358"/>
                  <a:gd name="connsiteX54" fmla="*/ 42673 w 147268"/>
                  <a:gd name="connsiteY54" fmla="*/ 156085 h 295358"/>
                  <a:gd name="connsiteX55" fmla="*/ 33227 w 147268"/>
                  <a:gd name="connsiteY55" fmla="*/ 163025 h 295358"/>
                  <a:gd name="connsiteX56" fmla="*/ 37696 w 147268"/>
                  <a:gd name="connsiteY56" fmla="*/ 166207 h 295358"/>
                  <a:gd name="connsiteX57" fmla="*/ 31501 w 147268"/>
                  <a:gd name="connsiteY57" fmla="*/ 179004 h 295358"/>
                  <a:gd name="connsiteX58" fmla="*/ 26491 w 147268"/>
                  <a:gd name="connsiteY58" fmla="*/ 201787 h 295358"/>
                  <a:gd name="connsiteX59" fmla="*/ 25949 w 147268"/>
                  <a:gd name="connsiteY59" fmla="*/ 211266 h 295358"/>
                  <a:gd name="connsiteX60" fmla="*/ 32483 w 147268"/>
                  <a:gd name="connsiteY60" fmla="*/ 235979 h 295358"/>
                  <a:gd name="connsiteX61" fmla="*/ 36850 w 147268"/>
                  <a:gd name="connsiteY61" fmla="*/ 242445 h 295358"/>
                  <a:gd name="connsiteX62" fmla="*/ 34277 w 147268"/>
                  <a:gd name="connsiteY62" fmla="*/ 252431 h 295358"/>
                  <a:gd name="connsiteX63" fmla="*/ 30147 w 147268"/>
                  <a:gd name="connsiteY63" fmla="*/ 254700 h 295358"/>
                  <a:gd name="connsiteX64" fmla="*/ 26761 w 147268"/>
                  <a:gd name="connsiteY64" fmla="*/ 256832 h 295358"/>
                  <a:gd name="connsiteX65" fmla="*/ 59024 w 147268"/>
                  <a:gd name="connsiteY65" fmla="*/ 268376 h 295358"/>
                  <a:gd name="connsiteX66" fmla="*/ 63221 w 147268"/>
                  <a:gd name="connsiteY66" fmla="*/ 264686 h 295358"/>
                  <a:gd name="connsiteX67" fmla="*/ 62984 w 147268"/>
                  <a:gd name="connsiteY67" fmla="*/ 262113 h 295358"/>
                  <a:gd name="connsiteX68" fmla="*/ 61698 w 147268"/>
                  <a:gd name="connsiteY68" fmla="*/ 261403 h 295358"/>
                  <a:gd name="connsiteX69" fmla="*/ 56214 w 147268"/>
                  <a:gd name="connsiteY69" fmla="*/ 263772 h 295358"/>
                  <a:gd name="connsiteX70" fmla="*/ 55638 w 147268"/>
                  <a:gd name="connsiteY70" fmla="*/ 266650 h 295358"/>
                  <a:gd name="connsiteX71" fmla="*/ 58990 w 147268"/>
                  <a:gd name="connsiteY71" fmla="*/ 268376 h 295358"/>
                  <a:gd name="connsiteX72" fmla="*/ 127069 w 147268"/>
                  <a:gd name="connsiteY72" fmla="*/ 253515 h 295358"/>
                  <a:gd name="connsiteX73" fmla="*/ 125918 w 147268"/>
                  <a:gd name="connsiteY73" fmla="*/ 250333 h 295358"/>
                  <a:gd name="connsiteX74" fmla="*/ 122939 w 147268"/>
                  <a:gd name="connsiteY74" fmla="*/ 253312 h 295358"/>
                  <a:gd name="connsiteX75" fmla="*/ 123311 w 147268"/>
                  <a:gd name="connsiteY75" fmla="*/ 254293 h 295358"/>
                  <a:gd name="connsiteX76" fmla="*/ 127035 w 147268"/>
                  <a:gd name="connsiteY76" fmla="*/ 253515 h 295358"/>
                  <a:gd name="connsiteX77" fmla="*/ 61969 w 147268"/>
                  <a:gd name="connsiteY77" fmla="*/ 272777 h 295358"/>
                  <a:gd name="connsiteX78" fmla="*/ 59870 w 147268"/>
                  <a:gd name="connsiteY78" fmla="*/ 271423 h 295358"/>
                  <a:gd name="connsiteX79" fmla="*/ 57331 w 147268"/>
                  <a:gd name="connsiteY79" fmla="*/ 272608 h 295358"/>
                  <a:gd name="connsiteX80" fmla="*/ 59091 w 147268"/>
                  <a:gd name="connsiteY80" fmla="*/ 273962 h 295358"/>
                  <a:gd name="connsiteX81" fmla="*/ 61969 w 147268"/>
                  <a:gd name="connsiteY81" fmla="*/ 272777 h 295358"/>
                  <a:gd name="connsiteX82" fmla="*/ 99241 w 147268"/>
                  <a:gd name="connsiteY82" fmla="*/ 278634 h 295358"/>
                  <a:gd name="connsiteX83" fmla="*/ 99072 w 147268"/>
                  <a:gd name="connsiteY83" fmla="*/ 281037 h 295358"/>
                  <a:gd name="connsiteX84" fmla="*/ 100731 w 147268"/>
                  <a:gd name="connsiteY84" fmla="*/ 281037 h 295358"/>
                  <a:gd name="connsiteX85" fmla="*/ 100155 w 147268"/>
                  <a:gd name="connsiteY85" fmla="*/ 278634 h 295358"/>
                  <a:gd name="connsiteX86" fmla="*/ 99241 w 147268"/>
                  <a:gd name="connsiteY86" fmla="*/ 278634 h 2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47268" h="295358">
                    <a:moveTo>
                      <a:pt x="26728" y="256799"/>
                    </a:moveTo>
                    <a:cubicBezTo>
                      <a:pt x="28657" y="262113"/>
                      <a:pt x="32787" y="261233"/>
                      <a:pt x="36274" y="260624"/>
                    </a:cubicBezTo>
                    <a:cubicBezTo>
                      <a:pt x="40743" y="259811"/>
                      <a:pt x="40370" y="255072"/>
                      <a:pt x="42199" y="251653"/>
                    </a:cubicBezTo>
                    <a:cubicBezTo>
                      <a:pt x="50899" y="254497"/>
                      <a:pt x="59971" y="256697"/>
                      <a:pt x="68333" y="260455"/>
                    </a:cubicBezTo>
                    <a:cubicBezTo>
                      <a:pt x="73513" y="262757"/>
                      <a:pt x="78320" y="263400"/>
                      <a:pt x="83669" y="262858"/>
                    </a:cubicBezTo>
                    <a:cubicBezTo>
                      <a:pt x="88408" y="262384"/>
                      <a:pt x="93148" y="261707"/>
                      <a:pt x="97921" y="261538"/>
                    </a:cubicBezTo>
                    <a:cubicBezTo>
                      <a:pt x="105843" y="261233"/>
                      <a:pt x="112376" y="257746"/>
                      <a:pt x="117387" y="252127"/>
                    </a:cubicBezTo>
                    <a:cubicBezTo>
                      <a:pt x="122261" y="246710"/>
                      <a:pt x="127475" y="241531"/>
                      <a:pt x="130522" y="234422"/>
                    </a:cubicBezTo>
                    <a:cubicBezTo>
                      <a:pt x="132959" y="228734"/>
                      <a:pt x="137529" y="223961"/>
                      <a:pt x="141050" y="218917"/>
                    </a:cubicBezTo>
                    <a:cubicBezTo>
                      <a:pt x="145857" y="220169"/>
                      <a:pt x="147719" y="223081"/>
                      <a:pt x="147177" y="227177"/>
                    </a:cubicBezTo>
                    <a:cubicBezTo>
                      <a:pt x="145519" y="239466"/>
                      <a:pt x="140508" y="250434"/>
                      <a:pt x="133332" y="260421"/>
                    </a:cubicBezTo>
                    <a:cubicBezTo>
                      <a:pt x="129642" y="265567"/>
                      <a:pt x="125207" y="270204"/>
                      <a:pt x="121517" y="275350"/>
                    </a:cubicBezTo>
                    <a:cubicBezTo>
                      <a:pt x="118673" y="279311"/>
                      <a:pt x="115220" y="277212"/>
                      <a:pt x="111733" y="277077"/>
                    </a:cubicBezTo>
                    <a:cubicBezTo>
                      <a:pt x="111462" y="279176"/>
                      <a:pt x="111191" y="281207"/>
                      <a:pt x="110853" y="283915"/>
                    </a:cubicBezTo>
                    <a:cubicBezTo>
                      <a:pt x="107400" y="285371"/>
                      <a:pt x="103744" y="287740"/>
                      <a:pt x="99817" y="288417"/>
                    </a:cubicBezTo>
                    <a:cubicBezTo>
                      <a:pt x="91624" y="289873"/>
                      <a:pt x="84854" y="295865"/>
                      <a:pt x="76153" y="295324"/>
                    </a:cubicBezTo>
                    <a:cubicBezTo>
                      <a:pt x="75104" y="295256"/>
                      <a:pt x="74054" y="295053"/>
                      <a:pt x="73208" y="294951"/>
                    </a:cubicBezTo>
                    <a:cubicBezTo>
                      <a:pt x="69789" y="293902"/>
                      <a:pt x="71109" y="290347"/>
                      <a:pt x="69349" y="288417"/>
                    </a:cubicBezTo>
                    <a:cubicBezTo>
                      <a:pt x="64102" y="287605"/>
                      <a:pt x="65083" y="292920"/>
                      <a:pt x="63221" y="294850"/>
                    </a:cubicBezTo>
                    <a:cubicBezTo>
                      <a:pt x="58346" y="294105"/>
                      <a:pt x="53370" y="294206"/>
                      <a:pt x="49172" y="292446"/>
                    </a:cubicBezTo>
                    <a:cubicBezTo>
                      <a:pt x="44907" y="290652"/>
                      <a:pt x="41454" y="286962"/>
                      <a:pt x="37493" y="284287"/>
                    </a:cubicBezTo>
                    <a:cubicBezTo>
                      <a:pt x="34920" y="282527"/>
                      <a:pt x="32009" y="281207"/>
                      <a:pt x="29470" y="279413"/>
                    </a:cubicBezTo>
                    <a:cubicBezTo>
                      <a:pt x="27777" y="278228"/>
                      <a:pt x="25881" y="276772"/>
                      <a:pt x="25103" y="274978"/>
                    </a:cubicBezTo>
                    <a:cubicBezTo>
                      <a:pt x="23613" y="271525"/>
                      <a:pt x="21954" y="268410"/>
                      <a:pt x="19381" y="265600"/>
                    </a:cubicBezTo>
                    <a:cubicBezTo>
                      <a:pt x="17283" y="263298"/>
                      <a:pt x="18095" y="258796"/>
                      <a:pt x="13863" y="257916"/>
                    </a:cubicBezTo>
                    <a:cubicBezTo>
                      <a:pt x="8142" y="246101"/>
                      <a:pt x="1439" y="234760"/>
                      <a:pt x="85" y="221185"/>
                    </a:cubicBezTo>
                    <a:cubicBezTo>
                      <a:pt x="-592" y="214177"/>
                      <a:pt x="3030" y="207982"/>
                      <a:pt x="1846" y="200704"/>
                    </a:cubicBezTo>
                    <a:cubicBezTo>
                      <a:pt x="5028" y="202092"/>
                      <a:pt x="7330" y="203107"/>
                      <a:pt x="9699" y="204123"/>
                    </a:cubicBezTo>
                    <a:cubicBezTo>
                      <a:pt x="9655" y="201371"/>
                      <a:pt x="7319" y="198537"/>
                      <a:pt x="2692" y="195626"/>
                    </a:cubicBezTo>
                    <a:cubicBezTo>
                      <a:pt x="2726" y="194678"/>
                      <a:pt x="2793" y="193764"/>
                      <a:pt x="2793" y="192816"/>
                    </a:cubicBezTo>
                    <a:cubicBezTo>
                      <a:pt x="2861" y="187399"/>
                      <a:pt x="4825" y="182525"/>
                      <a:pt x="7093" y="177751"/>
                    </a:cubicBezTo>
                    <a:cubicBezTo>
                      <a:pt x="10681" y="170134"/>
                      <a:pt x="14337" y="162551"/>
                      <a:pt x="18027" y="154866"/>
                    </a:cubicBezTo>
                    <a:cubicBezTo>
                      <a:pt x="21413" y="153715"/>
                      <a:pt x="25678" y="156254"/>
                      <a:pt x="28826" y="151447"/>
                    </a:cubicBezTo>
                    <a:cubicBezTo>
                      <a:pt x="31230" y="147791"/>
                      <a:pt x="29571" y="145929"/>
                      <a:pt x="28048" y="142849"/>
                    </a:cubicBezTo>
                    <a:cubicBezTo>
                      <a:pt x="31129" y="137804"/>
                      <a:pt x="33498" y="131643"/>
                      <a:pt x="37798" y="127513"/>
                    </a:cubicBezTo>
                    <a:cubicBezTo>
                      <a:pt x="43079" y="122503"/>
                      <a:pt x="44975" y="116003"/>
                      <a:pt x="48461" y="110248"/>
                    </a:cubicBezTo>
                    <a:cubicBezTo>
                      <a:pt x="51982" y="104391"/>
                      <a:pt x="55841" y="98704"/>
                      <a:pt x="59565" y="92949"/>
                    </a:cubicBezTo>
                    <a:cubicBezTo>
                      <a:pt x="63052" y="87532"/>
                      <a:pt x="64880" y="81337"/>
                      <a:pt x="65862" y="75210"/>
                    </a:cubicBezTo>
                    <a:cubicBezTo>
                      <a:pt x="66607" y="70538"/>
                      <a:pt x="66505" y="65866"/>
                      <a:pt x="69213" y="61635"/>
                    </a:cubicBezTo>
                    <a:cubicBezTo>
                      <a:pt x="70229" y="60010"/>
                      <a:pt x="70364" y="57606"/>
                      <a:pt x="70297" y="55541"/>
                    </a:cubicBezTo>
                    <a:cubicBezTo>
                      <a:pt x="69958" y="41864"/>
                      <a:pt x="72023" y="28120"/>
                      <a:pt x="69721" y="14477"/>
                    </a:cubicBezTo>
                    <a:cubicBezTo>
                      <a:pt x="69484" y="12954"/>
                      <a:pt x="69721" y="11363"/>
                      <a:pt x="69721" y="10008"/>
                    </a:cubicBezTo>
                    <a:cubicBezTo>
                      <a:pt x="71041" y="8756"/>
                      <a:pt x="72159" y="7706"/>
                      <a:pt x="73310" y="6657"/>
                    </a:cubicBezTo>
                    <a:cubicBezTo>
                      <a:pt x="72328" y="5844"/>
                      <a:pt x="71448" y="4930"/>
                      <a:pt x="70398" y="4287"/>
                    </a:cubicBezTo>
                    <a:cubicBezTo>
                      <a:pt x="68739" y="3272"/>
                      <a:pt x="68502" y="1816"/>
                      <a:pt x="69417" y="394"/>
                    </a:cubicBezTo>
                    <a:cubicBezTo>
                      <a:pt x="69721" y="-80"/>
                      <a:pt x="71312" y="-114"/>
                      <a:pt x="72091" y="225"/>
                    </a:cubicBezTo>
                    <a:cubicBezTo>
                      <a:pt x="74495" y="1207"/>
                      <a:pt x="77067" y="2154"/>
                      <a:pt x="77880" y="5134"/>
                    </a:cubicBezTo>
                    <a:cubicBezTo>
                      <a:pt x="78692" y="8113"/>
                      <a:pt x="79708" y="11024"/>
                      <a:pt x="80487" y="14003"/>
                    </a:cubicBezTo>
                    <a:cubicBezTo>
                      <a:pt x="82890" y="23211"/>
                      <a:pt x="84481" y="32521"/>
                      <a:pt x="84380" y="42101"/>
                    </a:cubicBezTo>
                    <a:cubicBezTo>
                      <a:pt x="84312" y="46773"/>
                      <a:pt x="85023" y="51445"/>
                      <a:pt x="85361" y="56083"/>
                    </a:cubicBezTo>
                    <a:cubicBezTo>
                      <a:pt x="80724" y="56489"/>
                      <a:pt x="78997" y="58249"/>
                      <a:pt x="80825" y="59976"/>
                    </a:cubicBezTo>
                    <a:cubicBezTo>
                      <a:pt x="83906" y="62887"/>
                      <a:pt x="84752" y="66069"/>
                      <a:pt x="84075" y="69963"/>
                    </a:cubicBezTo>
                    <a:cubicBezTo>
                      <a:pt x="81468" y="85129"/>
                      <a:pt x="77237" y="99686"/>
                      <a:pt x="69518" y="113159"/>
                    </a:cubicBezTo>
                    <a:cubicBezTo>
                      <a:pt x="61630" y="126904"/>
                      <a:pt x="54826" y="141325"/>
                      <a:pt x="44399" y="153478"/>
                    </a:cubicBezTo>
                    <a:cubicBezTo>
                      <a:pt x="43722" y="154291"/>
                      <a:pt x="42740" y="155171"/>
                      <a:pt x="42673" y="156085"/>
                    </a:cubicBezTo>
                    <a:cubicBezTo>
                      <a:pt x="42131" y="161874"/>
                      <a:pt x="36748" y="160858"/>
                      <a:pt x="33227" y="163025"/>
                    </a:cubicBezTo>
                    <a:cubicBezTo>
                      <a:pt x="34852" y="164176"/>
                      <a:pt x="36376" y="165259"/>
                      <a:pt x="37696" y="166207"/>
                    </a:cubicBezTo>
                    <a:cubicBezTo>
                      <a:pt x="35631" y="170507"/>
                      <a:pt x="33769" y="174874"/>
                      <a:pt x="31501" y="179004"/>
                    </a:cubicBezTo>
                    <a:cubicBezTo>
                      <a:pt x="27574" y="186147"/>
                      <a:pt x="25678" y="193595"/>
                      <a:pt x="26491" y="201787"/>
                    </a:cubicBezTo>
                    <a:cubicBezTo>
                      <a:pt x="26795" y="204902"/>
                      <a:pt x="26220" y="208118"/>
                      <a:pt x="25949" y="211266"/>
                    </a:cubicBezTo>
                    <a:cubicBezTo>
                      <a:pt x="25136" y="220305"/>
                      <a:pt x="27709" y="228430"/>
                      <a:pt x="32483" y="235979"/>
                    </a:cubicBezTo>
                    <a:cubicBezTo>
                      <a:pt x="33871" y="238179"/>
                      <a:pt x="35733" y="240109"/>
                      <a:pt x="36850" y="242445"/>
                    </a:cubicBezTo>
                    <a:cubicBezTo>
                      <a:pt x="38475" y="245796"/>
                      <a:pt x="37222" y="250129"/>
                      <a:pt x="34277" y="252431"/>
                    </a:cubicBezTo>
                    <a:cubicBezTo>
                      <a:pt x="33058" y="253379"/>
                      <a:pt x="31501" y="253921"/>
                      <a:pt x="30147" y="254700"/>
                    </a:cubicBezTo>
                    <a:cubicBezTo>
                      <a:pt x="28962" y="255377"/>
                      <a:pt x="27811" y="256155"/>
                      <a:pt x="26761" y="256832"/>
                    </a:cubicBezTo>
                    <a:close/>
                    <a:moveTo>
                      <a:pt x="59024" y="268376"/>
                    </a:moveTo>
                    <a:cubicBezTo>
                      <a:pt x="60276" y="267327"/>
                      <a:pt x="61901" y="266176"/>
                      <a:pt x="63221" y="264686"/>
                    </a:cubicBezTo>
                    <a:cubicBezTo>
                      <a:pt x="63628" y="264246"/>
                      <a:pt x="63221" y="262926"/>
                      <a:pt x="62984" y="262113"/>
                    </a:cubicBezTo>
                    <a:cubicBezTo>
                      <a:pt x="62883" y="261741"/>
                      <a:pt x="62037" y="261301"/>
                      <a:pt x="61698" y="261403"/>
                    </a:cubicBezTo>
                    <a:cubicBezTo>
                      <a:pt x="59802" y="262080"/>
                      <a:pt x="57873" y="262723"/>
                      <a:pt x="56214" y="263772"/>
                    </a:cubicBezTo>
                    <a:cubicBezTo>
                      <a:pt x="55604" y="264179"/>
                      <a:pt x="55300" y="265871"/>
                      <a:pt x="55638" y="266650"/>
                    </a:cubicBezTo>
                    <a:cubicBezTo>
                      <a:pt x="55943" y="267327"/>
                      <a:pt x="57297" y="267564"/>
                      <a:pt x="58990" y="268376"/>
                    </a:cubicBezTo>
                    <a:close/>
                    <a:moveTo>
                      <a:pt x="127069" y="253515"/>
                    </a:moveTo>
                    <a:cubicBezTo>
                      <a:pt x="126561" y="252093"/>
                      <a:pt x="126256" y="251213"/>
                      <a:pt x="125918" y="250333"/>
                    </a:cubicBezTo>
                    <a:cubicBezTo>
                      <a:pt x="124902" y="251314"/>
                      <a:pt x="123886" y="252296"/>
                      <a:pt x="122939" y="253312"/>
                    </a:cubicBezTo>
                    <a:cubicBezTo>
                      <a:pt x="122837" y="253447"/>
                      <a:pt x="123243" y="254293"/>
                      <a:pt x="123311" y="254293"/>
                    </a:cubicBezTo>
                    <a:cubicBezTo>
                      <a:pt x="124530" y="254090"/>
                      <a:pt x="125748" y="253819"/>
                      <a:pt x="127035" y="253515"/>
                    </a:cubicBezTo>
                    <a:close/>
                    <a:moveTo>
                      <a:pt x="61969" y="272777"/>
                    </a:moveTo>
                    <a:cubicBezTo>
                      <a:pt x="61190" y="272236"/>
                      <a:pt x="60513" y="271389"/>
                      <a:pt x="59870" y="271423"/>
                    </a:cubicBezTo>
                    <a:cubicBezTo>
                      <a:pt x="59024" y="271457"/>
                      <a:pt x="58177" y="272168"/>
                      <a:pt x="57331" y="272608"/>
                    </a:cubicBezTo>
                    <a:cubicBezTo>
                      <a:pt x="57906" y="273082"/>
                      <a:pt x="58516" y="273996"/>
                      <a:pt x="59091" y="273962"/>
                    </a:cubicBezTo>
                    <a:cubicBezTo>
                      <a:pt x="59971" y="273962"/>
                      <a:pt x="60818" y="273285"/>
                      <a:pt x="61969" y="272777"/>
                    </a:cubicBezTo>
                    <a:close/>
                    <a:moveTo>
                      <a:pt x="99241" y="278634"/>
                    </a:moveTo>
                    <a:cubicBezTo>
                      <a:pt x="99174" y="279446"/>
                      <a:pt x="98835" y="280327"/>
                      <a:pt x="99072" y="281037"/>
                    </a:cubicBezTo>
                    <a:cubicBezTo>
                      <a:pt x="99512" y="282459"/>
                      <a:pt x="100358" y="282459"/>
                      <a:pt x="100731" y="281037"/>
                    </a:cubicBezTo>
                    <a:cubicBezTo>
                      <a:pt x="100900" y="280327"/>
                      <a:pt x="100426" y="279413"/>
                      <a:pt x="100155" y="278634"/>
                    </a:cubicBezTo>
                    <a:cubicBezTo>
                      <a:pt x="100155" y="278532"/>
                      <a:pt x="99580" y="278634"/>
                      <a:pt x="99241" y="278634"/>
                    </a:cubicBezTo>
                    <a:close/>
                  </a:path>
                </a:pathLst>
              </a:custGeom>
              <a:grpFill/>
              <a:ln w="3378" cap="flat">
                <a:noFill/>
                <a:prstDash val="solid"/>
                <a:miter/>
              </a:ln>
            </p:spPr>
            <p:txBody>
              <a:bodyPr rtlCol="0" anchor="ctr"/>
              <a:lstStyle/>
              <a:p>
                <a:endParaRPr lang="es-ES"/>
              </a:p>
            </p:txBody>
          </p:sp>
          <p:sp>
            <p:nvSpPr>
              <p:cNvPr id="40" name="Forma libre: forma 39">
                <a:extLst>
                  <a:ext uri="{FF2B5EF4-FFF2-40B4-BE49-F238E27FC236}">
                    <a16:creationId xmlns:a16="http://schemas.microsoft.com/office/drawing/2014/main" id="{4B0CEFD6-65A0-6D69-CF0A-423117BA9FCF}"/>
                  </a:ext>
                </a:extLst>
              </p:cNvPr>
              <p:cNvSpPr/>
              <p:nvPr/>
            </p:nvSpPr>
            <p:spPr>
              <a:xfrm>
                <a:off x="14629109" y="3583650"/>
                <a:ext cx="110303" cy="167680"/>
              </a:xfrm>
              <a:custGeom>
                <a:avLst/>
                <a:gdLst>
                  <a:gd name="connsiteX0" fmla="*/ 104336 w 110303"/>
                  <a:gd name="connsiteY0" fmla="*/ 13682 h 167680"/>
                  <a:gd name="connsiteX1" fmla="*/ 101966 w 110303"/>
                  <a:gd name="connsiteY1" fmla="*/ 15443 h 167680"/>
                  <a:gd name="connsiteX2" fmla="*/ 97125 w 110303"/>
                  <a:gd name="connsiteY2" fmla="*/ 28612 h 167680"/>
                  <a:gd name="connsiteX3" fmla="*/ 98174 w 110303"/>
                  <a:gd name="connsiteY3" fmla="*/ 35924 h 167680"/>
                  <a:gd name="connsiteX4" fmla="*/ 108567 w 110303"/>
                  <a:gd name="connsiteY4" fmla="*/ 28307 h 167680"/>
                  <a:gd name="connsiteX5" fmla="*/ 108432 w 110303"/>
                  <a:gd name="connsiteY5" fmla="*/ 49973 h 167680"/>
                  <a:gd name="connsiteX6" fmla="*/ 108534 w 110303"/>
                  <a:gd name="connsiteY6" fmla="*/ 65139 h 167680"/>
                  <a:gd name="connsiteX7" fmla="*/ 105588 w 110303"/>
                  <a:gd name="connsiteY7" fmla="*/ 74144 h 167680"/>
                  <a:gd name="connsiteX8" fmla="*/ 103049 w 110303"/>
                  <a:gd name="connsiteY8" fmla="*/ 82472 h 167680"/>
                  <a:gd name="connsiteX9" fmla="*/ 101357 w 110303"/>
                  <a:gd name="connsiteY9" fmla="*/ 91443 h 167680"/>
                  <a:gd name="connsiteX10" fmla="*/ 89779 w 110303"/>
                  <a:gd name="connsiteY10" fmla="*/ 117341 h 167680"/>
                  <a:gd name="connsiteX11" fmla="*/ 65743 w 110303"/>
                  <a:gd name="connsiteY11" fmla="*/ 150348 h 167680"/>
                  <a:gd name="connsiteX12" fmla="*/ 42249 w 110303"/>
                  <a:gd name="connsiteY12" fmla="*/ 167681 h 167680"/>
                  <a:gd name="connsiteX13" fmla="*/ 0 w 110303"/>
                  <a:gd name="connsiteY13" fmla="*/ 156949 h 167680"/>
                  <a:gd name="connsiteX14" fmla="*/ 1760 w 110303"/>
                  <a:gd name="connsiteY14" fmla="*/ 152413 h 167680"/>
                  <a:gd name="connsiteX15" fmla="*/ 26169 w 110303"/>
                  <a:gd name="connsiteY15" fmla="*/ 128851 h 167680"/>
                  <a:gd name="connsiteX16" fmla="*/ 34056 w 110303"/>
                  <a:gd name="connsiteY16" fmla="*/ 127937 h 167680"/>
                  <a:gd name="connsiteX17" fmla="*/ 40421 w 110303"/>
                  <a:gd name="connsiteY17" fmla="*/ 117849 h 167680"/>
                  <a:gd name="connsiteX18" fmla="*/ 44788 w 110303"/>
                  <a:gd name="connsiteY18" fmla="*/ 104815 h 167680"/>
                  <a:gd name="connsiteX19" fmla="*/ 72175 w 110303"/>
                  <a:gd name="connsiteY19" fmla="*/ 58843 h 167680"/>
                  <a:gd name="connsiteX20" fmla="*/ 77219 w 110303"/>
                  <a:gd name="connsiteY20" fmla="*/ 57861 h 167680"/>
                  <a:gd name="connsiteX21" fmla="*/ 80808 w 110303"/>
                  <a:gd name="connsiteY21" fmla="*/ 49127 h 167680"/>
                  <a:gd name="connsiteX22" fmla="*/ 79792 w 110303"/>
                  <a:gd name="connsiteY22" fmla="*/ 41747 h 167680"/>
                  <a:gd name="connsiteX23" fmla="*/ 94620 w 110303"/>
                  <a:gd name="connsiteY23" fmla="*/ 107 h 167680"/>
                  <a:gd name="connsiteX24" fmla="*/ 108466 w 110303"/>
                  <a:gd name="connsiteY24" fmla="*/ 2545 h 167680"/>
                  <a:gd name="connsiteX25" fmla="*/ 105013 w 110303"/>
                  <a:gd name="connsiteY25" fmla="*/ 6810 h 167680"/>
                  <a:gd name="connsiteX26" fmla="*/ 103997 w 110303"/>
                  <a:gd name="connsiteY26" fmla="*/ 14292 h 167680"/>
                  <a:gd name="connsiteX27" fmla="*/ 104336 w 110303"/>
                  <a:gd name="connsiteY27" fmla="*/ 13682 h 167680"/>
                  <a:gd name="connsiteX28" fmla="*/ 86664 w 110303"/>
                  <a:gd name="connsiteY28" fmla="*/ 38564 h 167680"/>
                  <a:gd name="connsiteX29" fmla="*/ 85175 w 110303"/>
                  <a:gd name="connsiteY29" fmla="*/ 44929 h 167680"/>
                  <a:gd name="connsiteX30" fmla="*/ 86190 w 110303"/>
                  <a:gd name="connsiteY30" fmla="*/ 45978 h 167680"/>
                  <a:gd name="connsiteX31" fmla="*/ 87917 w 110303"/>
                  <a:gd name="connsiteY31" fmla="*/ 44353 h 167680"/>
                  <a:gd name="connsiteX32" fmla="*/ 86664 w 110303"/>
                  <a:gd name="connsiteY32" fmla="*/ 38564 h 167680"/>
                  <a:gd name="connsiteX33" fmla="*/ 54165 w 110303"/>
                  <a:gd name="connsiteY33" fmla="*/ 131153 h 167680"/>
                  <a:gd name="connsiteX34" fmla="*/ 52642 w 110303"/>
                  <a:gd name="connsiteY34" fmla="*/ 137247 h 167680"/>
                  <a:gd name="connsiteX35" fmla="*/ 54504 w 110303"/>
                  <a:gd name="connsiteY35" fmla="*/ 138296 h 167680"/>
                  <a:gd name="connsiteX36" fmla="*/ 55215 w 110303"/>
                  <a:gd name="connsiteY36" fmla="*/ 137111 h 167680"/>
                  <a:gd name="connsiteX37" fmla="*/ 54165 w 110303"/>
                  <a:gd name="connsiteY37" fmla="*/ 131187 h 16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303" h="167680">
                    <a:moveTo>
                      <a:pt x="104336" y="13682"/>
                    </a:moveTo>
                    <a:cubicBezTo>
                      <a:pt x="103523" y="14258"/>
                      <a:pt x="102169" y="14698"/>
                      <a:pt x="101966" y="15443"/>
                    </a:cubicBezTo>
                    <a:cubicBezTo>
                      <a:pt x="100781" y="20013"/>
                      <a:pt x="99664" y="24448"/>
                      <a:pt x="97125" y="28612"/>
                    </a:cubicBezTo>
                    <a:cubicBezTo>
                      <a:pt x="95805" y="30744"/>
                      <a:pt x="96211" y="33690"/>
                      <a:pt x="98174" y="35924"/>
                    </a:cubicBezTo>
                    <a:cubicBezTo>
                      <a:pt x="100612" y="32335"/>
                      <a:pt x="102846" y="28578"/>
                      <a:pt x="108567" y="28307"/>
                    </a:cubicBezTo>
                    <a:cubicBezTo>
                      <a:pt x="108364" y="35552"/>
                      <a:pt x="112020" y="42661"/>
                      <a:pt x="108432" y="49973"/>
                    </a:cubicBezTo>
                    <a:cubicBezTo>
                      <a:pt x="112088" y="54983"/>
                      <a:pt x="109414" y="60129"/>
                      <a:pt x="108534" y="65139"/>
                    </a:cubicBezTo>
                    <a:cubicBezTo>
                      <a:pt x="107992" y="68220"/>
                      <a:pt x="106638" y="71165"/>
                      <a:pt x="105588" y="74144"/>
                    </a:cubicBezTo>
                    <a:cubicBezTo>
                      <a:pt x="104640" y="76819"/>
                      <a:pt x="101424" y="78376"/>
                      <a:pt x="103049" y="82472"/>
                    </a:cubicBezTo>
                    <a:cubicBezTo>
                      <a:pt x="103997" y="84910"/>
                      <a:pt x="102982" y="89040"/>
                      <a:pt x="101357" y="91443"/>
                    </a:cubicBezTo>
                    <a:cubicBezTo>
                      <a:pt x="95940" y="99466"/>
                      <a:pt x="94857" y="109419"/>
                      <a:pt x="89779" y="117341"/>
                    </a:cubicBezTo>
                    <a:cubicBezTo>
                      <a:pt x="82433" y="128783"/>
                      <a:pt x="75053" y="140327"/>
                      <a:pt x="65743" y="150348"/>
                    </a:cubicBezTo>
                    <a:cubicBezTo>
                      <a:pt x="59311" y="157254"/>
                      <a:pt x="52202" y="163381"/>
                      <a:pt x="42249" y="167681"/>
                    </a:cubicBezTo>
                    <a:cubicBezTo>
                      <a:pt x="28944" y="164295"/>
                      <a:pt x="14726" y="160707"/>
                      <a:pt x="0" y="156949"/>
                    </a:cubicBezTo>
                    <a:cubicBezTo>
                      <a:pt x="711" y="154986"/>
                      <a:pt x="812" y="153090"/>
                      <a:pt x="1760" y="152413"/>
                    </a:cubicBezTo>
                    <a:cubicBezTo>
                      <a:pt x="11239" y="145575"/>
                      <a:pt x="19229" y="137213"/>
                      <a:pt x="26169" y="128851"/>
                    </a:cubicBezTo>
                    <a:cubicBezTo>
                      <a:pt x="29283" y="128546"/>
                      <a:pt x="32093" y="128986"/>
                      <a:pt x="34056" y="127937"/>
                    </a:cubicBezTo>
                    <a:cubicBezTo>
                      <a:pt x="37848" y="125872"/>
                      <a:pt x="40996" y="122520"/>
                      <a:pt x="40421" y="117849"/>
                    </a:cubicBezTo>
                    <a:cubicBezTo>
                      <a:pt x="39744" y="112568"/>
                      <a:pt x="42012" y="108810"/>
                      <a:pt x="44788" y="104815"/>
                    </a:cubicBezTo>
                    <a:cubicBezTo>
                      <a:pt x="55045" y="90123"/>
                      <a:pt x="64626" y="74991"/>
                      <a:pt x="72175" y="58843"/>
                    </a:cubicBezTo>
                    <a:cubicBezTo>
                      <a:pt x="74172" y="58470"/>
                      <a:pt x="75831" y="58504"/>
                      <a:pt x="77219" y="57861"/>
                    </a:cubicBezTo>
                    <a:cubicBezTo>
                      <a:pt x="81349" y="55897"/>
                      <a:pt x="82670" y="53223"/>
                      <a:pt x="80808" y="49127"/>
                    </a:cubicBezTo>
                    <a:cubicBezTo>
                      <a:pt x="79657" y="46588"/>
                      <a:pt x="78810" y="44523"/>
                      <a:pt x="79792" y="41747"/>
                    </a:cubicBezTo>
                    <a:cubicBezTo>
                      <a:pt x="84802" y="27901"/>
                      <a:pt x="89677" y="13987"/>
                      <a:pt x="94620" y="107"/>
                    </a:cubicBezTo>
                    <a:cubicBezTo>
                      <a:pt x="98987" y="1021"/>
                      <a:pt x="103896" y="-1890"/>
                      <a:pt x="108466" y="2545"/>
                    </a:cubicBezTo>
                    <a:cubicBezTo>
                      <a:pt x="107383" y="3966"/>
                      <a:pt x="106536" y="6201"/>
                      <a:pt x="105013" y="6810"/>
                    </a:cubicBezTo>
                    <a:cubicBezTo>
                      <a:pt x="99732" y="8875"/>
                      <a:pt x="103693" y="11753"/>
                      <a:pt x="103997" y="14292"/>
                    </a:cubicBezTo>
                    <a:lnTo>
                      <a:pt x="104336" y="13682"/>
                    </a:lnTo>
                    <a:close/>
                    <a:moveTo>
                      <a:pt x="86664" y="38564"/>
                    </a:moveTo>
                    <a:cubicBezTo>
                      <a:pt x="83922" y="40866"/>
                      <a:pt x="84904" y="42965"/>
                      <a:pt x="85175" y="44929"/>
                    </a:cubicBezTo>
                    <a:cubicBezTo>
                      <a:pt x="85242" y="45335"/>
                      <a:pt x="86123" y="46012"/>
                      <a:pt x="86190" y="45978"/>
                    </a:cubicBezTo>
                    <a:cubicBezTo>
                      <a:pt x="86867" y="45538"/>
                      <a:pt x="87985" y="44861"/>
                      <a:pt x="87917" y="44353"/>
                    </a:cubicBezTo>
                    <a:cubicBezTo>
                      <a:pt x="87748" y="42525"/>
                      <a:pt x="87172" y="40765"/>
                      <a:pt x="86664" y="38564"/>
                    </a:cubicBezTo>
                    <a:close/>
                    <a:moveTo>
                      <a:pt x="54165" y="131153"/>
                    </a:moveTo>
                    <a:cubicBezTo>
                      <a:pt x="51559" y="133354"/>
                      <a:pt x="51965" y="135351"/>
                      <a:pt x="52642" y="137247"/>
                    </a:cubicBezTo>
                    <a:cubicBezTo>
                      <a:pt x="52845" y="137788"/>
                      <a:pt x="53827" y="138059"/>
                      <a:pt x="54504" y="138296"/>
                    </a:cubicBezTo>
                    <a:cubicBezTo>
                      <a:pt x="54605" y="138296"/>
                      <a:pt x="55249" y="137484"/>
                      <a:pt x="55215" y="137111"/>
                    </a:cubicBezTo>
                    <a:cubicBezTo>
                      <a:pt x="54978" y="135283"/>
                      <a:pt x="54571" y="133455"/>
                      <a:pt x="54165" y="131187"/>
                    </a:cubicBezTo>
                    <a:close/>
                  </a:path>
                </a:pathLst>
              </a:custGeom>
              <a:grpFill/>
              <a:ln w="3378" cap="flat">
                <a:noFill/>
                <a:prstDash val="solid"/>
                <a:miter/>
              </a:ln>
            </p:spPr>
            <p:txBody>
              <a:bodyPr rtlCol="0" anchor="ctr"/>
              <a:lstStyle/>
              <a:p>
                <a:endParaRPr lang="es-ES"/>
              </a:p>
            </p:txBody>
          </p:sp>
          <p:sp>
            <p:nvSpPr>
              <p:cNvPr id="41" name="Forma libre: forma 40">
                <a:extLst>
                  <a:ext uri="{FF2B5EF4-FFF2-40B4-BE49-F238E27FC236}">
                    <a16:creationId xmlns:a16="http://schemas.microsoft.com/office/drawing/2014/main" id="{D280480C-F21C-451A-A946-C0A94393BF21}"/>
                  </a:ext>
                </a:extLst>
              </p:cNvPr>
              <p:cNvSpPr/>
              <p:nvPr/>
            </p:nvSpPr>
            <p:spPr>
              <a:xfrm>
                <a:off x="14363822" y="4060072"/>
                <a:ext cx="141179" cy="60868"/>
              </a:xfrm>
              <a:custGeom>
                <a:avLst/>
                <a:gdLst>
                  <a:gd name="connsiteX0" fmla="*/ 141079 w 141179"/>
                  <a:gd name="connsiteY0" fmla="*/ 60834 h 60868"/>
                  <a:gd name="connsiteX1" fmla="*/ 125879 w 141179"/>
                  <a:gd name="connsiteY1" fmla="*/ 52202 h 60868"/>
                  <a:gd name="connsiteX2" fmla="*/ 119650 w 141179"/>
                  <a:gd name="connsiteY2" fmla="*/ 47259 h 60868"/>
                  <a:gd name="connsiteX3" fmla="*/ 92940 w 141179"/>
                  <a:gd name="connsiteY3" fmla="*/ 40387 h 60868"/>
                  <a:gd name="connsiteX4" fmla="*/ 85018 w 141179"/>
                  <a:gd name="connsiteY4" fmla="*/ 40692 h 60868"/>
                  <a:gd name="connsiteX5" fmla="*/ 70597 w 141179"/>
                  <a:gd name="connsiteY5" fmla="*/ 46447 h 60868"/>
                  <a:gd name="connsiteX6" fmla="*/ 44327 w 141179"/>
                  <a:gd name="connsiteY6" fmla="*/ 55181 h 60868"/>
                  <a:gd name="connsiteX7" fmla="*/ 21340 w 141179"/>
                  <a:gd name="connsiteY7" fmla="*/ 50712 h 60868"/>
                  <a:gd name="connsiteX8" fmla="*/ 47 w 141179"/>
                  <a:gd name="connsiteY8" fmla="*/ 32702 h 60868"/>
                  <a:gd name="connsiteX9" fmla="*/ 317 w 141179"/>
                  <a:gd name="connsiteY9" fmla="*/ 31382 h 60868"/>
                  <a:gd name="connsiteX10" fmla="*/ 3093 w 141179"/>
                  <a:gd name="connsiteY10" fmla="*/ 30705 h 60868"/>
                  <a:gd name="connsiteX11" fmla="*/ 9830 w 141179"/>
                  <a:gd name="connsiteY11" fmla="*/ 34835 h 60868"/>
                  <a:gd name="connsiteX12" fmla="*/ 29025 w 141179"/>
                  <a:gd name="connsiteY12" fmla="*/ 33786 h 60868"/>
                  <a:gd name="connsiteX13" fmla="*/ 52519 w 141179"/>
                  <a:gd name="connsiteY13" fmla="*/ 15336 h 60868"/>
                  <a:gd name="connsiteX14" fmla="*/ 67076 w 141179"/>
                  <a:gd name="connsiteY14" fmla="*/ 6195 h 60868"/>
                  <a:gd name="connsiteX15" fmla="*/ 81802 w 141179"/>
                  <a:gd name="connsiteY15" fmla="*/ 3013 h 60868"/>
                  <a:gd name="connsiteX16" fmla="*/ 92974 w 141179"/>
                  <a:gd name="connsiteY16" fmla="*/ 0 h 60868"/>
                  <a:gd name="connsiteX17" fmla="*/ 109122 w 141179"/>
                  <a:gd name="connsiteY17" fmla="*/ 10968 h 60868"/>
                  <a:gd name="connsiteX18" fmla="*/ 112067 w 141179"/>
                  <a:gd name="connsiteY18" fmla="*/ 14557 h 60868"/>
                  <a:gd name="connsiteX19" fmla="*/ 135019 w 141179"/>
                  <a:gd name="connsiteY19" fmla="*/ 42723 h 60868"/>
                  <a:gd name="connsiteX20" fmla="*/ 141045 w 141179"/>
                  <a:gd name="connsiteY20" fmla="*/ 60868 h 60868"/>
                  <a:gd name="connsiteX21" fmla="*/ 87354 w 141179"/>
                  <a:gd name="connsiteY21" fmla="*/ 33176 h 60868"/>
                  <a:gd name="connsiteX22" fmla="*/ 82682 w 141179"/>
                  <a:gd name="connsiteY22" fmla="*/ 29114 h 60868"/>
                  <a:gd name="connsiteX23" fmla="*/ 78485 w 141179"/>
                  <a:gd name="connsiteY23" fmla="*/ 23596 h 60868"/>
                  <a:gd name="connsiteX24" fmla="*/ 78214 w 141179"/>
                  <a:gd name="connsiteY24" fmla="*/ 29317 h 60868"/>
                  <a:gd name="connsiteX25" fmla="*/ 87320 w 141179"/>
                  <a:gd name="connsiteY25" fmla="*/ 33142 h 6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179" h="60868">
                    <a:moveTo>
                      <a:pt x="141079" y="60834"/>
                    </a:moveTo>
                    <a:cubicBezTo>
                      <a:pt x="135629" y="57686"/>
                      <a:pt x="130246" y="55959"/>
                      <a:pt x="125879" y="52202"/>
                    </a:cubicBezTo>
                    <a:cubicBezTo>
                      <a:pt x="123882" y="50475"/>
                      <a:pt x="121918" y="48613"/>
                      <a:pt x="119650" y="47259"/>
                    </a:cubicBezTo>
                    <a:cubicBezTo>
                      <a:pt x="111458" y="42350"/>
                      <a:pt x="103231" y="37577"/>
                      <a:pt x="92940" y="40387"/>
                    </a:cubicBezTo>
                    <a:cubicBezTo>
                      <a:pt x="90469" y="41064"/>
                      <a:pt x="87659" y="40387"/>
                      <a:pt x="85018" y="40692"/>
                    </a:cubicBezTo>
                    <a:cubicBezTo>
                      <a:pt x="79737" y="41301"/>
                      <a:pt x="74896" y="42655"/>
                      <a:pt x="70597" y="46447"/>
                    </a:cubicBezTo>
                    <a:cubicBezTo>
                      <a:pt x="65824" y="50644"/>
                      <a:pt x="52214" y="54707"/>
                      <a:pt x="44327" y="55181"/>
                    </a:cubicBezTo>
                    <a:cubicBezTo>
                      <a:pt x="36304" y="55655"/>
                      <a:pt x="28619" y="54334"/>
                      <a:pt x="21340" y="50712"/>
                    </a:cubicBezTo>
                    <a:cubicBezTo>
                      <a:pt x="12742" y="46447"/>
                      <a:pt x="4346" y="42012"/>
                      <a:pt x="47" y="32702"/>
                    </a:cubicBezTo>
                    <a:cubicBezTo>
                      <a:pt x="-123" y="32364"/>
                      <a:pt x="216" y="31822"/>
                      <a:pt x="317" y="31382"/>
                    </a:cubicBezTo>
                    <a:cubicBezTo>
                      <a:pt x="1265" y="31111"/>
                      <a:pt x="2450" y="30366"/>
                      <a:pt x="3093" y="30705"/>
                    </a:cubicBezTo>
                    <a:cubicBezTo>
                      <a:pt x="5429" y="31890"/>
                      <a:pt x="7528" y="33582"/>
                      <a:pt x="9830" y="34835"/>
                    </a:cubicBezTo>
                    <a:cubicBezTo>
                      <a:pt x="16398" y="38356"/>
                      <a:pt x="22864" y="38322"/>
                      <a:pt x="29025" y="33786"/>
                    </a:cubicBezTo>
                    <a:cubicBezTo>
                      <a:pt x="37048" y="27861"/>
                      <a:pt x="45850" y="22817"/>
                      <a:pt x="52519" y="15336"/>
                    </a:cubicBezTo>
                    <a:cubicBezTo>
                      <a:pt x="56649" y="10765"/>
                      <a:pt x="62032" y="8836"/>
                      <a:pt x="67076" y="6195"/>
                    </a:cubicBezTo>
                    <a:cubicBezTo>
                      <a:pt x="71545" y="3893"/>
                      <a:pt x="76386" y="1591"/>
                      <a:pt x="81802" y="3013"/>
                    </a:cubicBezTo>
                    <a:cubicBezTo>
                      <a:pt x="85323" y="440"/>
                      <a:pt x="89859" y="2302"/>
                      <a:pt x="92974" y="0"/>
                    </a:cubicBezTo>
                    <a:cubicBezTo>
                      <a:pt x="98729" y="3893"/>
                      <a:pt x="103976" y="7346"/>
                      <a:pt x="109122" y="10968"/>
                    </a:cubicBezTo>
                    <a:cubicBezTo>
                      <a:pt x="110341" y="11849"/>
                      <a:pt x="111255" y="13237"/>
                      <a:pt x="112067" y="14557"/>
                    </a:cubicBezTo>
                    <a:cubicBezTo>
                      <a:pt x="118431" y="24984"/>
                      <a:pt x="126658" y="33989"/>
                      <a:pt x="135019" y="42723"/>
                    </a:cubicBezTo>
                    <a:cubicBezTo>
                      <a:pt x="139861" y="47801"/>
                      <a:pt x="141722" y="53116"/>
                      <a:pt x="141045" y="60868"/>
                    </a:cubicBezTo>
                    <a:close/>
                    <a:moveTo>
                      <a:pt x="87354" y="33176"/>
                    </a:moveTo>
                    <a:cubicBezTo>
                      <a:pt x="85695" y="31754"/>
                      <a:pt x="84037" y="30569"/>
                      <a:pt x="82682" y="29114"/>
                    </a:cubicBezTo>
                    <a:cubicBezTo>
                      <a:pt x="81328" y="27658"/>
                      <a:pt x="80279" y="25965"/>
                      <a:pt x="78485" y="23596"/>
                    </a:cubicBezTo>
                    <a:cubicBezTo>
                      <a:pt x="78349" y="26338"/>
                      <a:pt x="78112" y="27861"/>
                      <a:pt x="78214" y="29317"/>
                    </a:cubicBezTo>
                    <a:cubicBezTo>
                      <a:pt x="78688" y="35512"/>
                      <a:pt x="80380" y="36257"/>
                      <a:pt x="87320" y="33142"/>
                    </a:cubicBezTo>
                    <a:close/>
                  </a:path>
                </a:pathLst>
              </a:custGeom>
              <a:grpFill/>
              <a:ln w="3378" cap="flat">
                <a:noFill/>
                <a:prstDash val="solid"/>
                <a:miter/>
              </a:ln>
            </p:spPr>
            <p:txBody>
              <a:bodyPr rtlCol="0" anchor="ctr"/>
              <a:lstStyle/>
              <a:p>
                <a:endParaRPr lang="es-ES"/>
              </a:p>
            </p:txBody>
          </p:sp>
          <p:sp>
            <p:nvSpPr>
              <p:cNvPr id="42" name="Forma libre: forma 41">
                <a:extLst>
                  <a:ext uri="{FF2B5EF4-FFF2-40B4-BE49-F238E27FC236}">
                    <a16:creationId xmlns:a16="http://schemas.microsoft.com/office/drawing/2014/main" id="{31371C47-EE8E-C42C-2331-6A391A83EDD4}"/>
                  </a:ext>
                </a:extLst>
              </p:cNvPr>
              <p:cNvSpPr/>
              <p:nvPr/>
            </p:nvSpPr>
            <p:spPr>
              <a:xfrm>
                <a:off x="14438956" y="4315154"/>
                <a:ext cx="265688" cy="78317"/>
              </a:xfrm>
              <a:custGeom>
                <a:avLst/>
                <a:gdLst>
                  <a:gd name="connsiteX0" fmla="*/ 237616 w 265688"/>
                  <a:gd name="connsiteY0" fmla="*/ 23733 h 78317"/>
                  <a:gd name="connsiteX1" fmla="*/ 234231 w 265688"/>
                  <a:gd name="connsiteY1" fmla="*/ 15778 h 78317"/>
                  <a:gd name="connsiteX2" fmla="*/ 241238 w 265688"/>
                  <a:gd name="connsiteY2" fmla="*/ 1458 h 78317"/>
                  <a:gd name="connsiteX3" fmla="*/ 264969 w 265688"/>
                  <a:gd name="connsiteY3" fmla="*/ 11140 h 78317"/>
                  <a:gd name="connsiteX4" fmla="*/ 258063 w 265688"/>
                  <a:gd name="connsiteY4" fmla="*/ 30707 h 78317"/>
                  <a:gd name="connsiteX5" fmla="*/ 240223 w 265688"/>
                  <a:gd name="connsiteY5" fmla="*/ 30301 h 78317"/>
                  <a:gd name="connsiteX6" fmla="*/ 219166 w 265688"/>
                  <a:gd name="connsiteY6" fmla="*/ 47701 h 78317"/>
                  <a:gd name="connsiteX7" fmla="*/ 168149 w 265688"/>
                  <a:gd name="connsiteY7" fmla="*/ 71974 h 78317"/>
                  <a:gd name="connsiteX8" fmla="*/ 142116 w 265688"/>
                  <a:gd name="connsiteY8" fmla="*/ 77086 h 78317"/>
                  <a:gd name="connsiteX9" fmla="*/ 49019 w 265688"/>
                  <a:gd name="connsiteY9" fmla="*/ 58365 h 78317"/>
                  <a:gd name="connsiteX10" fmla="*/ 30976 w 265688"/>
                  <a:gd name="connsiteY10" fmla="*/ 43842 h 78317"/>
                  <a:gd name="connsiteX11" fmla="*/ 20041 w 265688"/>
                  <a:gd name="connsiteY11" fmla="*/ 49428 h 78317"/>
                  <a:gd name="connsiteX12" fmla="*/ 7719 w 265688"/>
                  <a:gd name="connsiteY12" fmla="*/ 46787 h 78317"/>
                  <a:gd name="connsiteX13" fmla="*/ 0 w 265688"/>
                  <a:gd name="connsiteY13" fmla="*/ 34092 h 78317"/>
                  <a:gd name="connsiteX14" fmla="*/ 2065 w 265688"/>
                  <a:gd name="connsiteY14" fmla="*/ 25460 h 78317"/>
                  <a:gd name="connsiteX15" fmla="*/ 12593 w 265688"/>
                  <a:gd name="connsiteY15" fmla="*/ 16726 h 78317"/>
                  <a:gd name="connsiteX16" fmla="*/ 24577 w 265688"/>
                  <a:gd name="connsiteY16" fmla="*/ 18621 h 78317"/>
                  <a:gd name="connsiteX17" fmla="*/ 28403 w 265688"/>
                  <a:gd name="connsiteY17" fmla="*/ 32806 h 78317"/>
                  <a:gd name="connsiteX18" fmla="*/ 28538 w 265688"/>
                  <a:gd name="connsiteY18" fmla="*/ 34668 h 78317"/>
                  <a:gd name="connsiteX19" fmla="*/ 40725 w 265688"/>
                  <a:gd name="connsiteY19" fmla="*/ 43842 h 78317"/>
                  <a:gd name="connsiteX20" fmla="*/ 51288 w 265688"/>
                  <a:gd name="connsiteY20" fmla="*/ 52746 h 78317"/>
                  <a:gd name="connsiteX21" fmla="*/ 64829 w 265688"/>
                  <a:gd name="connsiteY21" fmla="*/ 55995 h 78317"/>
                  <a:gd name="connsiteX22" fmla="*/ 102711 w 265688"/>
                  <a:gd name="connsiteY22" fmla="*/ 67133 h 78317"/>
                  <a:gd name="connsiteX23" fmla="*/ 117572 w 265688"/>
                  <a:gd name="connsiteY23" fmla="*/ 74852 h 78317"/>
                  <a:gd name="connsiteX24" fmla="*/ 120450 w 265688"/>
                  <a:gd name="connsiteY24" fmla="*/ 75596 h 78317"/>
                  <a:gd name="connsiteX25" fmla="*/ 123497 w 265688"/>
                  <a:gd name="connsiteY25" fmla="*/ 69469 h 78317"/>
                  <a:gd name="connsiteX26" fmla="*/ 130843 w 265688"/>
                  <a:gd name="connsiteY26" fmla="*/ 70315 h 78317"/>
                  <a:gd name="connsiteX27" fmla="*/ 136936 w 265688"/>
                  <a:gd name="connsiteY27" fmla="*/ 70654 h 78317"/>
                  <a:gd name="connsiteX28" fmla="*/ 156978 w 265688"/>
                  <a:gd name="connsiteY28" fmla="*/ 66490 h 78317"/>
                  <a:gd name="connsiteX29" fmla="*/ 195570 w 265688"/>
                  <a:gd name="connsiteY29" fmla="*/ 52847 h 78317"/>
                  <a:gd name="connsiteX30" fmla="*/ 224481 w 265688"/>
                  <a:gd name="connsiteY30" fmla="*/ 33551 h 78317"/>
                  <a:gd name="connsiteX31" fmla="*/ 237548 w 265688"/>
                  <a:gd name="connsiteY31" fmla="*/ 23666 h 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5688" h="78317">
                    <a:moveTo>
                      <a:pt x="237616" y="23733"/>
                    </a:moveTo>
                    <a:cubicBezTo>
                      <a:pt x="236566" y="21364"/>
                      <a:pt x="235009" y="18689"/>
                      <a:pt x="234231" y="15778"/>
                    </a:cubicBezTo>
                    <a:cubicBezTo>
                      <a:pt x="232639" y="9684"/>
                      <a:pt x="235585" y="4031"/>
                      <a:pt x="241238" y="1458"/>
                    </a:cubicBezTo>
                    <a:cubicBezTo>
                      <a:pt x="250006" y="-2537"/>
                      <a:pt x="261144" y="1999"/>
                      <a:pt x="264969" y="11140"/>
                    </a:cubicBezTo>
                    <a:cubicBezTo>
                      <a:pt x="267373" y="16895"/>
                      <a:pt x="263412" y="27762"/>
                      <a:pt x="258063" y="30707"/>
                    </a:cubicBezTo>
                    <a:cubicBezTo>
                      <a:pt x="251970" y="34058"/>
                      <a:pt x="246045" y="33517"/>
                      <a:pt x="240223" y="30301"/>
                    </a:cubicBezTo>
                    <a:cubicBezTo>
                      <a:pt x="233046" y="36259"/>
                      <a:pt x="226275" y="42217"/>
                      <a:pt x="219166" y="47701"/>
                    </a:cubicBezTo>
                    <a:cubicBezTo>
                      <a:pt x="203932" y="59448"/>
                      <a:pt x="187039" y="67472"/>
                      <a:pt x="168149" y="71974"/>
                    </a:cubicBezTo>
                    <a:cubicBezTo>
                      <a:pt x="159483" y="74039"/>
                      <a:pt x="150952" y="75935"/>
                      <a:pt x="142116" y="77086"/>
                    </a:cubicBezTo>
                    <a:cubicBezTo>
                      <a:pt x="108872" y="81453"/>
                      <a:pt x="78099" y="73971"/>
                      <a:pt x="49019" y="58365"/>
                    </a:cubicBezTo>
                    <a:cubicBezTo>
                      <a:pt x="42181" y="54709"/>
                      <a:pt x="34496" y="51865"/>
                      <a:pt x="30976" y="43842"/>
                    </a:cubicBezTo>
                    <a:cubicBezTo>
                      <a:pt x="26575" y="46076"/>
                      <a:pt x="23291" y="47735"/>
                      <a:pt x="20041" y="49428"/>
                    </a:cubicBezTo>
                    <a:cubicBezTo>
                      <a:pt x="14997" y="52068"/>
                      <a:pt x="10799" y="51324"/>
                      <a:pt x="7719" y="46787"/>
                    </a:cubicBezTo>
                    <a:cubicBezTo>
                      <a:pt x="5044" y="42860"/>
                      <a:pt x="2742" y="38663"/>
                      <a:pt x="0" y="34092"/>
                    </a:cubicBezTo>
                    <a:cubicBezTo>
                      <a:pt x="609" y="31486"/>
                      <a:pt x="948" y="28337"/>
                      <a:pt x="2065" y="25460"/>
                    </a:cubicBezTo>
                    <a:cubicBezTo>
                      <a:pt x="3893" y="20754"/>
                      <a:pt x="7515" y="17606"/>
                      <a:pt x="12593" y="16726"/>
                    </a:cubicBezTo>
                    <a:cubicBezTo>
                      <a:pt x="16723" y="16015"/>
                      <a:pt x="21158" y="14999"/>
                      <a:pt x="24577" y="18621"/>
                    </a:cubicBezTo>
                    <a:cubicBezTo>
                      <a:pt x="28369" y="22616"/>
                      <a:pt x="31213" y="26983"/>
                      <a:pt x="28403" y="32806"/>
                    </a:cubicBezTo>
                    <a:cubicBezTo>
                      <a:pt x="28200" y="33212"/>
                      <a:pt x="28470" y="33855"/>
                      <a:pt x="28538" y="34668"/>
                    </a:cubicBezTo>
                    <a:cubicBezTo>
                      <a:pt x="31382" y="39035"/>
                      <a:pt x="35952" y="41642"/>
                      <a:pt x="40725" y="43842"/>
                    </a:cubicBezTo>
                    <a:cubicBezTo>
                      <a:pt x="45194" y="45907"/>
                      <a:pt x="47598" y="50579"/>
                      <a:pt x="51288" y="52746"/>
                    </a:cubicBezTo>
                    <a:cubicBezTo>
                      <a:pt x="54944" y="54878"/>
                      <a:pt x="60326" y="54066"/>
                      <a:pt x="64829" y="55995"/>
                    </a:cubicBezTo>
                    <a:cubicBezTo>
                      <a:pt x="76982" y="61243"/>
                      <a:pt x="89711" y="64865"/>
                      <a:pt x="102711" y="67133"/>
                    </a:cubicBezTo>
                    <a:cubicBezTo>
                      <a:pt x="108703" y="68183"/>
                      <a:pt x="113950" y="69571"/>
                      <a:pt x="117572" y="74852"/>
                    </a:cubicBezTo>
                    <a:cubicBezTo>
                      <a:pt x="117978" y="75461"/>
                      <a:pt x="119434" y="75359"/>
                      <a:pt x="120450" y="75596"/>
                    </a:cubicBezTo>
                    <a:cubicBezTo>
                      <a:pt x="121364" y="73768"/>
                      <a:pt x="122278" y="71940"/>
                      <a:pt x="123497" y="69469"/>
                    </a:cubicBezTo>
                    <a:cubicBezTo>
                      <a:pt x="125799" y="69740"/>
                      <a:pt x="128304" y="70078"/>
                      <a:pt x="130843" y="70315"/>
                    </a:cubicBezTo>
                    <a:cubicBezTo>
                      <a:pt x="132908" y="70519"/>
                      <a:pt x="135447" y="71500"/>
                      <a:pt x="136936" y="70654"/>
                    </a:cubicBezTo>
                    <a:cubicBezTo>
                      <a:pt x="143233" y="66964"/>
                      <a:pt x="150275" y="67641"/>
                      <a:pt x="156978" y="66490"/>
                    </a:cubicBezTo>
                    <a:cubicBezTo>
                      <a:pt x="170620" y="64154"/>
                      <a:pt x="183417" y="59110"/>
                      <a:pt x="195570" y="52847"/>
                    </a:cubicBezTo>
                    <a:cubicBezTo>
                      <a:pt x="205862" y="47566"/>
                      <a:pt x="215611" y="41134"/>
                      <a:pt x="224481" y="33551"/>
                    </a:cubicBezTo>
                    <a:cubicBezTo>
                      <a:pt x="228442" y="30165"/>
                      <a:pt x="232809" y="27254"/>
                      <a:pt x="237548" y="23666"/>
                    </a:cubicBezTo>
                    <a:close/>
                  </a:path>
                </a:pathLst>
              </a:custGeom>
              <a:grpFill/>
              <a:ln w="3378" cap="flat">
                <a:noFill/>
                <a:prstDash val="solid"/>
                <a:miter/>
              </a:ln>
            </p:spPr>
            <p:txBody>
              <a:bodyPr rtlCol="0" anchor="ctr"/>
              <a:lstStyle/>
              <a:p>
                <a:endParaRPr lang="es-ES"/>
              </a:p>
            </p:txBody>
          </p:sp>
          <p:sp>
            <p:nvSpPr>
              <p:cNvPr id="43" name="Forma libre: forma 42">
                <a:extLst>
                  <a:ext uri="{FF2B5EF4-FFF2-40B4-BE49-F238E27FC236}">
                    <a16:creationId xmlns:a16="http://schemas.microsoft.com/office/drawing/2014/main" id="{2F5687EF-9DC3-7E3F-FFF4-D1312BE3F2E4}"/>
                  </a:ext>
                </a:extLst>
              </p:cNvPr>
              <p:cNvSpPr/>
              <p:nvPr/>
            </p:nvSpPr>
            <p:spPr>
              <a:xfrm>
                <a:off x="14615441" y="4059801"/>
                <a:ext cx="128708" cy="63000"/>
              </a:xfrm>
              <a:custGeom>
                <a:avLst/>
                <a:gdLst>
                  <a:gd name="connsiteX0" fmla="*/ 804 w 128708"/>
                  <a:gd name="connsiteY0" fmla="*/ 63001 h 63000"/>
                  <a:gd name="connsiteX1" fmla="*/ 2395 w 128708"/>
                  <a:gd name="connsiteY1" fmla="*/ 48884 h 63000"/>
                  <a:gd name="connsiteX2" fmla="*/ 31475 w 128708"/>
                  <a:gd name="connsiteY2" fmla="*/ 8294 h 63000"/>
                  <a:gd name="connsiteX3" fmla="*/ 47352 w 128708"/>
                  <a:gd name="connsiteY3" fmla="*/ 1997 h 63000"/>
                  <a:gd name="connsiteX4" fmla="*/ 68274 w 128708"/>
                  <a:gd name="connsiteY4" fmla="*/ 0 h 63000"/>
                  <a:gd name="connsiteX5" fmla="*/ 84456 w 128708"/>
                  <a:gd name="connsiteY5" fmla="*/ 12729 h 63000"/>
                  <a:gd name="connsiteX6" fmla="*/ 96101 w 128708"/>
                  <a:gd name="connsiteY6" fmla="*/ 20854 h 63000"/>
                  <a:gd name="connsiteX7" fmla="*/ 121356 w 128708"/>
                  <a:gd name="connsiteY7" fmla="*/ 21632 h 63000"/>
                  <a:gd name="connsiteX8" fmla="*/ 125790 w 128708"/>
                  <a:gd name="connsiteY8" fmla="*/ 20278 h 63000"/>
                  <a:gd name="connsiteX9" fmla="*/ 128668 w 128708"/>
                  <a:gd name="connsiteY9" fmla="*/ 23223 h 63000"/>
                  <a:gd name="connsiteX10" fmla="*/ 127991 w 128708"/>
                  <a:gd name="connsiteY10" fmla="*/ 26236 h 63000"/>
                  <a:gd name="connsiteX11" fmla="*/ 106393 w 128708"/>
                  <a:gd name="connsiteY11" fmla="*/ 40658 h 63000"/>
                  <a:gd name="connsiteX12" fmla="*/ 62349 w 128708"/>
                  <a:gd name="connsiteY12" fmla="*/ 40556 h 63000"/>
                  <a:gd name="connsiteX13" fmla="*/ 33980 w 128708"/>
                  <a:gd name="connsiteY13" fmla="*/ 41233 h 63000"/>
                  <a:gd name="connsiteX14" fmla="*/ 13499 w 128708"/>
                  <a:gd name="connsiteY14" fmla="*/ 51965 h 63000"/>
                  <a:gd name="connsiteX15" fmla="*/ 4934 w 128708"/>
                  <a:gd name="connsiteY15" fmla="*/ 61308 h 63000"/>
                  <a:gd name="connsiteX16" fmla="*/ 838 w 128708"/>
                  <a:gd name="connsiteY16" fmla="*/ 63001 h 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08" h="63000">
                    <a:moveTo>
                      <a:pt x="804" y="63001"/>
                    </a:moveTo>
                    <a:cubicBezTo>
                      <a:pt x="-1159" y="57652"/>
                      <a:pt x="906" y="52946"/>
                      <a:pt x="2395" y="48884"/>
                    </a:cubicBezTo>
                    <a:cubicBezTo>
                      <a:pt x="8353" y="32804"/>
                      <a:pt x="17731" y="18992"/>
                      <a:pt x="31475" y="8294"/>
                    </a:cubicBezTo>
                    <a:cubicBezTo>
                      <a:pt x="36215" y="4604"/>
                      <a:pt x="41360" y="2471"/>
                      <a:pt x="47352" y="1997"/>
                    </a:cubicBezTo>
                    <a:cubicBezTo>
                      <a:pt x="54157" y="1490"/>
                      <a:pt x="60961" y="711"/>
                      <a:pt x="68274" y="0"/>
                    </a:cubicBezTo>
                    <a:cubicBezTo>
                      <a:pt x="73690" y="4266"/>
                      <a:pt x="79005" y="8599"/>
                      <a:pt x="84456" y="12729"/>
                    </a:cubicBezTo>
                    <a:cubicBezTo>
                      <a:pt x="88213" y="15573"/>
                      <a:pt x="92106" y="18315"/>
                      <a:pt x="96101" y="20854"/>
                    </a:cubicBezTo>
                    <a:cubicBezTo>
                      <a:pt x="104327" y="26169"/>
                      <a:pt x="112723" y="26879"/>
                      <a:pt x="121356" y="21632"/>
                    </a:cubicBezTo>
                    <a:cubicBezTo>
                      <a:pt x="122642" y="20854"/>
                      <a:pt x="124301" y="20684"/>
                      <a:pt x="125790" y="20278"/>
                    </a:cubicBezTo>
                    <a:cubicBezTo>
                      <a:pt x="127144" y="19906"/>
                      <a:pt x="129006" y="21835"/>
                      <a:pt x="128668" y="23223"/>
                    </a:cubicBezTo>
                    <a:cubicBezTo>
                      <a:pt x="128431" y="24239"/>
                      <a:pt x="128499" y="25458"/>
                      <a:pt x="127991" y="26236"/>
                    </a:cubicBezTo>
                    <a:cubicBezTo>
                      <a:pt x="122744" y="33955"/>
                      <a:pt x="116007" y="39202"/>
                      <a:pt x="106393" y="40658"/>
                    </a:cubicBezTo>
                    <a:cubicBezTo>
                      <a:pt x="91666" y="42892"/>
                      <a:pt x="76974" y="41944"/>
                      <a:pt x="62349" y="40556"/>
                    </a:cubicBezTo>
                    <a:cubicBezTo>
                      <a:pt x="52803" y="39642"/>
                      <a:pt x="43425" y="40048"/>
                      <a:pt x="33980" y="41233"/>
                    </a:cubicBezTo>
                    <a:cubicBezTo>
                      <a:pt x="25788" y="42249"/>
                      <a:pt x="18882" y="45533"/>
                      <a:pt x="13499" y="51965"/>
                    </a:cubicBezTo>
                    <a:cubicBezTo>
                      <a:pt x="10791" y="55181"/>
                      <a:pt x="7947" y="58329"/>
                      <a:pt x="4934" y="61308"/>
                    </a:cubicBezTo>
                    <a:cubicBezTo>
                      <a:pt x="4020" y="62222"/>
                      <a:pt x="2395" y="62392"/>
                      <a:pt x="838" y="63001"/>
                    </a:cubicBezTo>
                    <a:close/>
                  </a:path>
                </a:pathLst>
              </a:custGeom>
              <a:grpFill/>
              <a:ln w="3378" cap="flat">
                <a:noFill/>
                <a:prstDash val="solid"/>
                <a:miter/>
              </a:ln>
            </p:spPr>
            <p:txBody>
              <a:bodyPr rtlCol="0" anchor="ctr"/>
              <a:lstStyle/>
              <a:p>
                <a:endParaRPr lang="es-ES"/>
              </a:p>
            </p:txBody>
          </p:sp>
          <p:sp>
            <p:nvSpPr>
              <p:cNvPr id="44" name="Forma libre: forma 43">
                <a:extLst>
                  <a:ext uri="{FF2B5EF4-FFF2-40B4-BE49-F238E27FC236}">
                    <a16:creationId xmlns:a16="http://schemas.microsoft.com/office/drawing/2014/main" id="{9E350B0A-AAA1-FAF5-CD67-AB762E1F3ABF}"/>
                  </a:ext>
                </a:extLst>
              </p:cNvPr>
              <p:cNvSpPr/>
              <p:nvPr/>
            </p:nvSpPr>
            <p:spPr>
              <a:xfrm>
                <a:off x="14270840" y="3852687"/>
                <a:ext cx="39709" cy="66487"/>
              </a:xfrm>
              <a:custGeom>
                <a:avLst/>
                <a:gdLst>
                  <a:gd name="connsiteX0" fmla="*/ 36121 w 39709"/>
                  <a:gd name="connsiteY0" fmla="*/ 34 h 66487"/>
                  <a:gd name="connsiteX1" fmla="*/ 35512 w 39709"/>
                  <a:gd name="connsiteY1" fmla="*/ 9411 h 66487"/>
                  <a:gd name="connsiteX2" fmla="*/ 34903 w 39709"/>
                  <a:gd name="connsiteY2" fmla="*/ 13846 h 66487"/>
                  <a:gd name="connsiteX3" fmla="*/ 35241 w 39709"/>
                  <a:gd name="connsiteY3" fmla="*/ 27286 h 66487"/>
                  <a:gd name="connsiteX4" fmla="*/ 28234 w 39709"/>
                  <a:gd name="connsiteY4" fmla="*/ 30231 h 66487"/>
                  <a:gd name="connsiteX5" fmla="*/ 28200 w 39709"/>
                  <a:gd name="connsiteY5" fmla="*/ 40996 h 66487"/>
                  <a:gd name="connsiteX6" fmla="*/ 39710 w 39709"/>
                  <a:gd name="connsiteY6" fmla="*/ 45431 h 66487"/>
                  <a:gd name="connsiteX7" fmla="*/ 38627 w 39709"/>
                  <a:gd name="connsiteY7" fmla="*/ 47598 h 66487"/>
                  <a:gd name="connsiteX8" fmla="*/ 30231 w 39709"/>
                  <a:gd name="connsiteY8" fmla="*/ 51931 h 66487"/>
                  <a:gd name="connsiteX9" fmla="*/ 21531 w 39709"/>
                  <a:gd name="connsiteY9" fmla="*/ 58363 h 66487"/>
                  <a:gd name="connsiteX10" fmla="*/ 10054 w 39709"/>
                  <a:gd name="connsiteY10" fmla="*/ 66488 h 66487"/>
                  <a:gd name="connsiteX11" fmla="*/ 0 w 39709"/>
                  <a:gd name="connsiteY11" fmla="*/ 55655 h 66487"/>
                  <a:gd name="connsiteX12" fmla="*/ 10393 w 39709"/>
                  <a:gd name="connsiteY12" fmla="*/ 36798 h 66487"/>
                  <a:gd name="connsiteX13" fmla="*/ 15234 w 39709"/>
                  <a:gd name="connsiteY13" fmla="*/ 28640 h 66487"/>
                  <a:gd name="connsiteX14" fmla="*/ 21361 w 39709"/>
                  <a:gd name="connsiteY14" fmla="*/ 24002 h 66487"/>
                  <a:gd name="connsiteX15" fmla="*/ 25017 w 39709"/>
                  <a:gd name="connsiteY15" fmla="*/ 19567 h 66487"/>
                  <a:gd name="connsiteX16" fmla="*/ 36494 w 39709"/>
                  <a:gd name="connsiteY16" fmla="*/ 271 h 66487"/>
                  <a:gd name="connsiteX17" fmla="*/ 36121 w 39709"/>
                  <a:gd name="connsiteY17" fmla="*/ 0 h 6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709" h="66487">
                    <a:moveTo>
                      <a:pt x="36121" y="34"/>
                    </a:moveTo>
                    <a:cubicBezTo>
                      <a:pt x="35918" y="3148"/>
                      <a:pt x="35783" y="6297"/>
                      <a:pt x="35512" y="9411"/>
                    </a:cubicBezTo>
                    <a:cubicBezTo>
                      <a:pt x="35377" y="10935"/>
                      <a:pt x="34293" y="13338"/>
                      <a:pt x="34903" y="13846"/>
                    </a:cubicBezTo>
                    <a:cubicBezTo>
                      <a:pt x="40150" y="18247"/>
                      <a:pt x="35783" y="22682"/>
                      <a:pt x="35241" y="27286"/>
                    </a:cubicBezTo>
                    <a:cubicBezTo>
                      <a:pt x="33007" y="28234"/>
                      <a:pt x="30637" y="29215"/>
                      <a:pt x="28234" y="30231"/>
                    </a:cubicBezTo>
                    <a:cubicBezTo>
                      <a:pt x="26778" y="34090"/>
                      <a:pt x="33819" y="37137"/>
                      <a:pt x="28200" y="40996"/>
                    </a:cubicBezTo>
                    <a:cubicBezTo>
                      <a:pt x="32736" y="42757"/>
                      <a:pt x="36155" y="44077"/>
                      <a:pt x="39710" y="45431"/>
                    </a:cubicBezTo>
                    <a:cubicBezTo>
                      <a:pt x="39337" y="46244"/>
                      <a:pt x="39202" y="47293"/>
                      <a:pt x="38627" y="47598"/>
                    </a:cubicBezTo>
                    <a:cubicBezTo>
                      <a:pt x="35918" y="49189"/>
                      <a:pt x="33210" y="50949"/>
                      <a:pt x="30231" y="51931"/>
                    </a:cubicBezTo>
                    <a:cubicBezTo>
                      <a:pt x="26507" y="53150"/>
                      <a:pt x="23528" y="55045"/>
                      <a:pt x="21531" y="58363"/>
                    </a:cubicBezTo>
                    <a:cubicBezTo>
                      <a:pt x="18890" y="62764"/>
                      <a:pt x="14354" y="64355"/>
                      <a:pt x="10054" y="66488"/>
                    </a:cubicBezTo>
                    <a:cubicBezTo>
                      <a:pt x="6838" y="63035"/>
                      <a:pt x="3690" y="59649"/>
                      <a:pt x="0" y="55655"/>
                    </a:cubicBezTo>
                    <a:cubicBezTo>
                      <a:pt x="3385" y="49527"/>
                      <a:pt x="6872" y="43129"/>
                      <a:pt x="10393" y="36798"/>
                    </a:cubicBezTo>
                    <a:cubicBezTo>
                      <a:pt x="11950" y="34023"/>
                      <a:pt x="13643" y="31348"/>
                      <a:pt x="15234" y="28640"/>
                    </a:cubicBezTo>
                    <a:cubicBezTo>
                      <a:pt x="16622" y="26236"/>
                      <a:pt x="18619" y="24747"/>
                      <a:pt x="21361" y="24002"/>
                    </a:cubicBezTo>
                    <a:cubicBezTo>
                      <a:pt x="23460" y="23426"/>
                      <a:pt x="25085" y="22174"/>
                      <a:pt x="25017" y="19567"/>
                    </a:cubicBezTo>
                    <a:cubicBezTo>
                      <a:pt x="24781" y="10731"/>
                      <a:pt x="29926" y="5078"/>
                      <a:pt x="36494" y="271"/>
                    </a:cubicBezTo>
                    <a:lnTo>
                      <a:pt x="36121" y="0"/>
                    </a:lnTo>
                    <a:close/>
                  </a:path>
                </a:pathLst>
              </a:custGeom>
              <a:grpFill/>
              <a:ln w="3378" cap="flat">
                <a:noFill/>
                <a:prstDash val="solid"/>
                <a:miter/>
              </a:ln>
            </p:spPr>
            <p:txBody>
              <a:bodyPr rtlCol="0" anchor="ctr"/>
              <a:lstStyle/>
              <a:p>
                <a:endParaRPr lang="es-ES"/>
              </a:p>
            </p:txBody>
          </p:sp>
          <p:sp>
            <p:nvSpPr>
              <p:cNvPr id="45" name="Forma libre: forma 44">
                <a:extLst>
                  <a:ext uri="{FF2B5EF4-FFF2-40B4-BE49-F238E27FC236}">
                    <a16:creationId xmlns:a16="http://schemas.microsoft.com/office/drawing/2014/main" id="{B788644E-5CE5-BF82-BDF0-CCEFAC126FBB}"/>
                  </a:ext>
                </a:extLst>
              </p:cNvPr>
              <p:cNvSpPr/>
              <p:nvPr/>
            </p:nvSpPr>
            <p:spPr>
              <a:xfrm>
                <a:off x="14308587" y="3877197"/>
                <a:ext cx="21395" cy="16588"/>
              </a:xfrm>
              <a:custGeom>
                <a:avLst/>
                <a:gdLst>
                  <a:gd name="connsiteX0" fmla="*/ 15403 w 21395"/>
                  <a:gd name="connsiteY0" fmla="*/ 0 h 16588"/>
                  <a:gd name="connsiteX1" fmla="*/ 21395 w 21395"/>
                  <a:gd name="connsiteY1" fmla="*/ 8971 h 16588"/>
                  <a:gd name="connsiteX2" fmla="*/ 0 w 21395"/>
                  <a:gd name="connsiteY2" fmla="*/ 16453 h 16588"/>
                  <a:gd name="connsiteX3" fmla="*/ 15403 w 21395"/>
                  <a:gd name="connsiteY3" fmla="*/ 0 h 16588"/>
                </a:gdLst>
                <a:ahLst/>
                <a:cxnLst>
                  <a:cxn ang="0">
                    <a:pos x="connsiteX0" y="connsiteY0"/>
                  </a:cxn>
                  <a:cxn ang="0">
                    <a:pos x="connsiteX1" y="connsiteY1"/>
                  </a:cxn>
                  <a:cxn ang="0">
                    <a:pos x="connsiteX2" y="connsiteY2"/>
                  </a:cxn>
                  <a:cxn ang="0">
                    <a:pos x="connsiteX3" y="connsiteY3"/>
                  </a:cxn>
                </a:cxnLst>
                <a:rect l="l" t="t" r="r" b="b"/>
                <a:pathLst>
                  <a:path w="21395" h="16588">
                    <a:moveTo>
                      <a:pt x="15403" y="0"/>
                    </a:moveTo>
                    <a:cubicBezTo>
                      <a:pt x="17367" y="2911"/>
                      <a:pt x="19330" y="5857"/>
                      <a:pt x="21395" y="8971"/>
                    </a:cubicBezTo>
                    <a:cubicBezTo>
                      <a:pt x="15336" y="15810"/>
                      <a:pt x="8159" y="17062"/>
                      <a:pt x="0" y="16453"/>
                    </a:cubicBezTo>
                    <a:cubicBezTo>
                      <a:pt x="2065" y="7515"/>
                      <a:pt x="3825" y="5687"/>
                      <a:pt x="15403" y="0"/>
                    </a:cubicBezTo>
                    <a:close/>
                  </a:path>
                </a:pathLst>
              </a:custGeom>
              <a:grpFill/>
              <a:ln w="3378" cap="flat">
                <a:noFill/>
                <a:prstDash val="solid"/>
                <a:miter/>
              </a:ln>
            </p:spPr>
            <p:txBody>
              <a:bodyPr rtlCol="0" anchor="ctr"/>
              <a:lstStyle/>
              <a:p>
                <a:endParaRPr lang="es-ES"/>
              </a:p>
            </p:txBody>
          </p:sp>
          <p:sp>
            <p:nvSpPr>
              <p:cNvPr id="46" name="Forma libre: forma 45">
                <a:extLst>
                  <a:ext uri="{FF2B5EF4-FFF2-40B4-BE49-F238E27FC236}">
                    <a16:creationId xmlns:a16="http://schemas.microsoft.com/office/drawing/2014/main" id="{C1B000B3-6394-962D-EB9F-B000420996BB}"/>
                  </a:ext>
                </a:extLst>
              </p:cNvPr>
              <p:cNvSpPr/>
              <p:nvPr/>
            </p:nvSpPr>
            <p:spPr>
              <a:xfrm>
                <a:off x="14725517" y="3559213"/>
                <a:ext cx="12294" cy="20684"/>
              </a:xfrm>
              <a:custGeom>
                <a:avLst/>
                <a:gdLst>
                  <a:gd name="connsiteX0" fmla="*/ 5389 w 12294"/>
                  <a:gd name="connsiteY0" fmla="*/ 0 h 20684"/>
                  <a:gd name="connsiteX1" fmla="*/ 9282 w 12294"/>
                  <a:gd name="connsiteY1" fmla="*/ 3927 h 20684"/>
                  <a:gd name="connsiteX2" fmla="*/ 9079 w 12294"/>
                  <a:gd name="connsiteY2" fmla="*/ 12932 h 20684"/>
                  <a:gd name="connsiteX3" fmla="*/ 12295 w 12294"/>
                  <a:gd name="connsiteY3" fmla="*/ 20684 h 20684"/>
                  <a:gd name="connsiteX4" fmla="*/ 717 w 12294"/>
                  <a:gd name="connsiteY4" fmla="*/ 19093 h 20684"/>
                  <a:gd name="connsiteX5" fmla="*/ 2173 w 12294"/>
                  <a:gd name="connsiteY5" fmla="*/ 1083 h 20684"/>
                  <a:gd name="connsiteX6" fmla="*/ 5389 w 12294"/>
                  <a:gd name="connsiteY6" fmla="*/ 0 h 2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4" h="20684">
                    <a:moveTo>
                      <a:pt x="5389" y="0"/>
                    </a:moveTo>
                    <a:cubicBezTo>
                      <a:pt x="6743" y="1286"/>
                      <a:pt x="9045" y="2437"/>
                      <a:pt x="9282" y="3927"/>
                    </a:cubicBezTo>
                    <a:cubicBezTo>
                      <a:pt x="9756" y="6838"/>
                      <a:pt x="8672" y="9987"/>
                      <a:pt x="9079" y="12932"/>
                    </a:cubicBezTo>
                    <a:cubicBezTo>
                      <a:pt x="9383" y="15302"/>
                      <a:pt x="10907" y="17502"/>
                      <a:pt x="12295" y="20684"/>
                    </a:cubicBezTo>
                    <a:cubicBezTo>
                      <a:pt x="7792" y="20075"/>
                      <a:pt x="4475" y="19635"/>
                      <a:pt x="717" y="19093"/>
                    </a:cubicBezTo>
                    <a:cubicBezTo>
                      <a:pt x="-1788" y="12560"/>
                      <a:pt x="3154" y="7177"/>
                      <a:pt x="2173" y="1083"/>
                    </a:cubicBezTo>
                    <a:cubicBezTo>
                      <a:pt x="3256" y="711"/>
                      <a:pt x="4305" y="372"/>
                      <a:pt x="5389" y="0"/>
                    </a:cubicBezTo>
                    <a:close/>
                  </a:path>
                </a:pathLst>
              </a:custGeom>
              <a:grpFill/>
              <a:ln w="3378" cap="flat">
                <a:noFill/>
                <a:prstDash val="solid"/>
                <a:miter/>
              </a:ln>
            </p:spPr>
            <p:txBody>
              <a:bodyPr rtlCol="0" anchor="ctr"/>
              <a:lstStyle/>
              <a:p>
                <a:endParaRPr lang="es-ES"/>
              </a:p>
            </p:txBody>
          </p:sp>
          <p:sp>
            <p:nvSpPr>
              <p:cNvPr id="47" name="Forma libre: forma 46">
                <a:extLst>
                  <a:ext uri="{FF2B5EF4-FFF2-40B4-BE49-F238E27FC236}">
                    <a16:creationId xmlns:a16="http://schemas.microsoft.com/office/drawing/2014/main" id="{D644F4F1-EFCD-C445-87D7-D2EE8F3D420A}"/>
                  </a:ext>
                </a:extLst>
              </p:cNvPr>
              <p:cNvSpPr/>
              <p:nvPr/>
            </p:nvSpPr>
            <p:spPr>
              <a:xfrm>
                <a:off x="14582762" y="3747026"/>
                <a:ext cx="14321" cy="5230"/>
              </a:xfrm>
              <a:custGeom>
                <a:avLst/>
                <a:gdLst>
                  <a:gd name="connsiteX0" fmla="*/ 14322 w 14321"/>
                  <a:gd name="connsiteY0" fmla="*/ 2511 h 5230"/>
                  <a:gd name="connsiteX1" fmla="*/ 2067 w 14321"/>
                  <a:gd name="connsiteY1" fmla="*/ 5016 h 5230"/>
                  <a:gd name="connsiteX2" fmla="*/ 2 w 14321"/>
                  <a:gd name="connsiteY2" fmla="*/ 1461 h 5230"/>
                  <a:gd name="connsiteX3" fmla="*/ 2270 w 14321"/>
                  <a:gd name="connsiteY3" fmla="*/ 5 h 5230"/>
                  <a:gd name="connsiteX4" fmla="*/ 14322 w 14321"/>
                  <a:gd name="connsiteY4" fmla="*/ 2511 h 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1" h="5230">
                    <a:moveTo>
                      <a:pt x="14322" y="2511"/>
                    </a:moveTo>
                    <a:cubicBezTo>
                      <a:pt x="10327" y="6268"/>
                      <a:pt x="6028" y="5050"/>
                      <a:pt x="2067" y="5016"/>
                    </a:cubicBezTo>
                    <a:cubicBezTo>
                      <a:pt x="1322" y="5016"/>
                      <a:pt x="510" y="2781"/>
                      <a:pt x="2" y="1461"/>
                    </a:cubicBezTo>
                    <a:cubicBezTo>
                      <a:pt x="-66" y="1258"/>
                      <a:pt x="1593" y="-96"/>
                      <a:pt x="2270" y="5"/>
                    </a:cubicBezTo>
                    <a:cubicBezTo>
                      <a:pt x="6163" y="649"/>
                      <a:pt x="10023" y="1597"/>
                      <a:pt x="14322" y="2511"/>
                    </a:cubicBezTo>
                    <a:close/>
                  </a:path>
                </a:pathLst>
              </a:custGeom>
              <a:grpFill/>
              <a:ln w="3378" cap="flat">
                <a:noFill/>
                <a:prstDash val="solid"/>
                <a:miter/>
              </a:ln>
            </p:spPr>
            <p:txBody>
              <a:bodyPr rtlCol="0" anchor="ctr"/>
              <a:lstStyle/>
              <a:p>
                <a:endParaRPr lang="es-ES"/>
              </a:p>
            </p:txBody>
          </p:sp>
          <p:sp>
            <p:nvSpPr>
              <p:cNvPr id="48" name="Forma libre: forma 47">
                <a:extLst>
                  <a:ext uri="{FF2B5EF4-FFF2-40B4-BE49-F238E27FC236}">
                    <a16:creationId xmlns:a16="http://schemas.microsoft.com/office/drawing/2014/main" id="{0AECE81B-C988-8FB6-A6E3-E44ABCD415F2}"/>
                  </a:ext>
                </a:extLst>
              </p:cNvPr>
              <p:cNvSpPr/>
              <p:nvPr/>
            </p:nvSpPr>
            <p:spPr>
              <a:xfrm>
                <a:off x="14311870" y="3862504"/>
                <a:ext cx="5960" cy="7887"/>
              </a:xfrm>
              <a:custGeom>
                <a:avLst/>
                <a:gdLst>
                  <a:gd name="connsiteX0" fmla="*/ 1388 w 5960"/>
                  <a:gd name="connsiteY0" fmla="*/ 0 h 7887"/>
                  <a:gd name="connsiteX1" fmla="*/ 4774 w 5960"/>
                  <a:gd name="connsiteY1" fmla="*/ 1083 h 7887"/>
                  <a:gd name="connsiteX2" fmla="*/ 5078 w 5960"/>
                  <a:gd name="connsiteY2" fmla="*/ 6500 h 7887"/>
                  <a:gd name="connsiteX3" fmla="*/ 2675 w 5960"/>
                  <a:gd name="connsiteY3" fmla="*/ 7888 h 7887"/>
                  <a:gd name="connsiteX4" fmla="*/ 34 w 5960"/>
                  <a:gd name="connsiteY4" fmla="*/ 5213 h 7887"/>
                  <a:gd name="connsiteX5" fmla="*/ 1388 w 5960"/>
                  <a:gd name="connsiteY5" fmla="*/ 0 h 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0" h="7887">
                    <a:moveTo>
                      <a:pt x="1388" y="0"/>
                    </a:moveTo>
                    <a:cubicBezTo>
                      <a:pt x="3081" y="508"/>
                      <a:pt x="4266" y="508"/>
                      <a:pt x="4774" y="1083"/>
                    </a:cubicBezTo>
                    <a:cubicBezTo>
                      <a:pt x="6229" y="2708"/>
                      <a:pt x="6365" y="4706"/>
                      <a:pt x="5078" y="6500"/>
                    </a:cubicBezTo>
                    <a:cubicBezTo>
                      <a:pt x="4570" y="7211"/>
                      <a:pt x="3487" y="7888"/>
                      <a:pt x="2675" y="7888"/>
                    </a:cubicBezTo>
                    <a:cubicBezTo>
                      <a:pt x="1151" y="7888"/>
                      <a:pt x="-237" y="7075"/>
                      <a:pt x="34" y="5213"/>
                    </a:cubicBezTo>
                    <a:cubicBezTo>
                      <a:pt x="305" y="3453"/>
                      <a:pt x="914" y="1760"/>
                      <a:pt x="1388" y="0"/>
                    </a:cubicBezTo>
                    <a:close/>
                  </a:path>
                </a:pathLst>
              </a:custGeom>
              <a:grpFill/>
              <a:ln w="3378" cap="flat">
                <a:noFill/>
                <a:prstDash val="solid"/>
                <a:miter/>
              </a:ln>
            </p:spPr>
            <p:txBody>
              <a:bodyPr rtlCol="0" anchor="ctr"/>
              <a:lstStyle/>
              <a:p>
                <a:endParaRPr lang="es-ES"/>
              </a:p>
            </p:txBody>
          </p:sp>
          <p:sp>
            <p:nvSpPr>
              <p:cNvPr id="49" name="Forma libre: forma 48">
                <a:extLst>
                  <a:ext uri="{FF2B5EF4-FFF2-40B4-BE49-F238E27FC236}">
                    <a16:creationId xmlns:a16="http://schemas.microsoft.com/office/drawing/2014/main" id="{3FCC3560-E1CC-FAF8-418F-D5D8EBDA25D1}"/>
                  </a:ext>
                </a:extLst>
              </p:cNvPr>
              <p:cNvSpPr/>
              <p:nvPr/>
            </p:nvSpPr>
            <p:spPr>
              <a:xfrm>
                <a:off x="14261260" y="3928281"/>
                <a:ext cx="5179" cy="5078"/>
              </a:xfrm>
              <a:custGeom>
                <a:avLst/>
                <a:gdLst>
                  <a:gd name="connsiteX0" fmla="*/ 5180 w 5179"/>
                  <a:gd name="connsiteY0" fmla="*/ 2912 h 5078"/>
                  <a:gd name="connsiteX1" fmla="*/ 1828 w 5179"/>
                  <a:gd name="connsiteY1" fmla="*/ 5079 h 5078"/>
                  <a:gd name="connsiteX2" fmla="*/ 0 w 5179"/>
                  <a:gd name="connsiteY2" fmla="*/ 1558 h 5078"/>
                  <a:gd name="connsiteX3" fmla="*/ 3724 w 5179"/>
                  <a:gd name="connsiteY3" fmla="*/ 1 h 5078"/>
                  <a:gd name="connsiteX4" fmla="*/ 5180 w 5179"/>
                  <a:gd name="connsiteY4" fmla="*/ 2912 h 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 h="5078">
                    <a:moveTo>
                      <a:pt x="5180" y="2912"/>
                    </a:moveTo>
                    <a:cubicBezTo>
                      <a:pt x="4096" y="3623"/>
                      <a:pt x="2945" y="4334"/>
                      <a:pt x="1828" y="5079"/>
                    </a:cubicBezTo>
                    <a:cubicBezTo>
                      <a:pt x="1219" y="3894"/>
                      <a:pt x="609" y="2743"/>
                      <a:pt x="0" y="1558"/>
                    </a:cubicBezTo>
                    <a:cubicBezTo>
                      <a:pt x="1219" y="982"/>
                      <a:pt x="2437" y="305"/>
                      <a:pt x="3724" y="1"/>
                    </a:cubicBezTo>
                    <a:cubicBezTo>
                      <a:pt x="3927" y="-33"/>
                      <a:pt x="4536" y="1558"/>
                      <a:pt x="5180" y="2912"/>
                    </a:cubicBezTo>
                    <a:close/>
                  </a:path>
                </a:pathLst>
              </a:custGeom>
              <a:grpFill/>
              <a:ln w="3378" cap="flat">
                <a:noFill/>
                <a:prstDash val="solid"/>
                <a:miter/>
              </a:ln>
            </p:spPr>
            <p:txBody>
              <a:bodyPr rtlCol="0" anchor="ctr"/>
              <a:lstStyle/>
              <a:p>
                <a:endParaRPr lang="es-ES"/>
              </a:p>
            </p:txBody>
          </p:sp>
          <p:sp>
            <p:nvSpPr>
              <p:cNvPr id="50" name="Forma libre: forma 49">
                <a:extLst>
                  <a:ext uri="{FF2B5EF4-FFF2-40B4-BE49-F238E27FC236}">
                    <a16:creationId xmlns:a16="http://schemas.microsoft.com/office/drawing/2014/main" id="{A88434CF-BB2F-8BD3-7653-29A5E70846C3}"/>
                  </a:ext>
                </a:extLst>
              </p:cNvPr>
              <p:cNvSpPr/>
              <p:nvPr/>
            </p:nvSpPr>
            <p:spPr>
              <a:xfrm>
                <a:off x="14733106" y="3595487"/>
                <a:ext cx="5991" cy="4087"/>
              </a:xfrm>
              <a:custGeom>
                <a:avLst/>
                <a:gdLst>
                  <a:gd name="connsiteX0" fmla="*/ 0 w 5991"/>
                  <a:gd name="connsiteY0" fmla="*/ 2454 h 4087"/>
                  <a:gd name="connsiteX1" fmla="*/ 3792 w 5991"/>
                  <a:gd name="connsiteY1" fmla="*/ 51 h 4087"/>
                  <a:gd name="connsiteX2" fmla="*/ 5924 w 5991"/>
                  <a:gd name="connsiteY2" fmla="*/ 965 h 4087"/>
                  <a:gd name="connsiteX3" fmla="*/ 5315 w 5991"/>
                  <a:gd name="connsiteY3" fmla="*/ 3605 h 4087"/>
                  <a:gd name="connsiteX4" fmla="*/ 339 w 5991"/>
                  <a:gd name="connsiteY4" fmla="*/ 1879 h 4087"/>
                  <a:gd name="connsiteX5" fmla="*/ 0 w 5991"/>
                  <a:gd name="connsiteY5" fmla="*/ 2488 h 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1" h="4087">
                    <a:moveTo>
                      <a:pt x="0" y="2454"/>
                    </a:moveTo>
                    <a:cubicBezTo>
                      <a:pt x="1253" y="1608"/>
                      <a:pt x="2437" y="626"/>
                      <a:pt x="3792" y="51"/>
                    </a:cubicBezTo>
                    <a:cubicBezTo>
                      <a:pt x="4333" y="-186"/>
                      <a:pt x="5823" y="457"/>
                      <a:pt x="5924" y="965"/>
                    </a:cubicBezTo>
                    <a:cubicBezTo>
                      <a:pt x="6127" y="1777"/>
                      <a:pt x="5857" y="3301"/>
                      <a:pt x="5315" y="3605"/>
                    </a:cubicBezTo>
                    <a:cubicBezTo>
                      <a:pt x="3250" y="4689"/>
                      <a:pt x="1523" y="3876"/>
                      <a:pt x="339" y="1879"/>
                    </a:cubicBezTo>
                    <a:lnTo>
                      <a:pt x="0" y="2488"/>
                    </a:lnTo>
                    <a:close/>
                  </a:path>
                </a:pathLst>
              </a:custGeom>
              <a:grpFill/>
              <a:ln w="3378" cap="flat">
                <a:noFill/>
                <a:prstDash val="solid"/>
                <a:miter/>
              </a:ln>
            </p:spPr>
            <p:txBody>
              <a:bodyPr rtlCol="0" anchor="ctr"/>
              <a:lstStyle/>
              <a:p>
                <a:endParaRPr lang="es-ES"/>
              </a:p>
            </p:txBody>
          </p:sp>
          <p:sp>
            <p:nvSpPr>
              <p:cNvPr id="51" name="Forma libre: forma 50">
                <a:extLst>
                  <a:ext uri="{FF2B5EF4-FFF2-40B4-BE49-F238E27FC236}">
                    <a16:creationId xmlns:a16="http://schemas.microsoft.com/office/drawing/2014/main" id="{6BE7CA26-6EFF-8F1B-914E-98C6161B9111}"/>
                  </a:ext>
                </a:extLst>
              </p:cNvPr>
              <p:cNvSpPr/>
              <p:nvPr/>
            </p:nvSpPr>
            <p:spPr>
              <a:xfrm>
                <a:off x="14330659" y="3977204"/>
                <a:ext cx="4231" cy="4101"/>
              </a:xfrm>
              <a:custGeom>
                <a:avLst/>
                <a:gdLst>
                  <a:gd name="connsiteX0" fmla="*/ 4232 w 4231"/>
                  <a:gd name="connsiteY0" fmla="*/ 1857 h 4101"/>
                  <a:gd name="connsiteX1" fmla="*/ 1253 w 4231"/>
                  <a:gd name="connsiteY1" fmla="*/ 4058 h 4101"/>
                  <a:gd name="connsiteX2" fmla="*/ 0 w 4231"/>
                  <a:gd name="connsiteY2" fmla="*/ 3719 h 4101"/>
                  <a:gd name="connsiteX3" fmla="*/ 1456 w 4231"/>
                  <a:gd name="connsiteY3" fmla="*/ 300 h 4101"/>
                  <a:gd name="connsiteX4" fmla="*/ 3690 w 4231"/>
                  <a:gd name="connsiteY4" fmla="*/ 63 h 4101"/>
                  <a:gd name="connsiteX5" fmla="*/ 4232 w 4231"/>
                  <a:gd name="connsiteY5" fmla="*/ 1857 h 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1" h="4101">
                    <a:moveTo>
                      <a:pt x="4232" y="1857"/>
                    </a:moveTo>
                    <a:cubicBezTo>
                      <a:pt x="3352" y="2534"/>
                      <a:pt x="2370" y="3381"/>
                      <a:pt x="1253" y="4058"/>
                    </a:cubicBezTo>
                    <a:cubicBezTo>
                      <a:pt x="1016" y="4227"/>
                      <a:pt x="406" y="3855"/>
                      <a:pt x="0" y="3719"/>
                    </a:cubicBezTo>
                    <a:cubicBezTo>
                      <a:pt x="474" y="2568"/>
                      <a:pt x="745" y="1282"/>
                      <a:pt x="1456" y="300"/>
                    </a:cubicBezTo>
                    <a:cubicBezTo>
                      <a:pt x="1760" y="-106"/>
                      <a:pt x="2911" y="-5"/>
                      <a:pt x="3690" y="63"/>
                    </a:cubicBezTo>
                    <a:cubicBezTo>
                      <a:pt x="3859" y="63"/>
                      <a:pt x="3961" y="876"/>
                      <a:pt x="4232" y="1857"/>
                    </a:cubicBezTo>
                    <a:close/>
                  </a:path>
                </a:pathLst>
              </a:custGeom>
              <a:grpFill/>
              <a:ln w="3378" cap="flat">
                <a:noFill/>
                <a:prstDash val="solid"/>
                <a:miter/>
              </a:ln>
            </p:spPr>
            <p:txBody>
              <a:bodyPr rtlCol="0" anchor="ctr"/>
              <a:lstStyle/>
              <a:p>
                <a:endParaRPr lang="es-ES"/>
              </a:p>
            </p:txBody>
          </p:sp>
          <p:sp>
            <p:nvSpPr>
              <p:cNvPr id="52" name="Forma libre: forma 51">
                <a:extLst>
                  <a:ext uri="{FF2B5EF4-FFF2-40B4-BE49-F238E27FC236}">
                    <a16:creationId xmlns:a16="http://schemas.microsoft.com/office/drawing/2014/main" id="{6B3079FF-8452-B612-21DA-F72C252DA9B4}"/>
                  </a:ext>
                </a:extLst>
              </p:cNvPr>
              <p:cNvSpPr/>
              <p:nvPr/>
            </p:nvSpPr>
            <p:spPr>
              <a:xfrm>
                <a:off x="14372974" y="3620454"/>
                <a:ext cx="4063" cy="4438"/>
              </a:xfrm>
              <a:custGeom>
                <a:avLst/>
                <a:gdLst>
                  <a:gd name="connsiteX0" fmla="*/ 4063 w 4063"/>
                  <a:gd name="connsiteY0" fmla="*/ 2776 h 4438"/>
                  <a:gd name="connsiteX1" fmla="*/ 881 w 4063"/>
                  <a:gd name="connsiteY1" fmla="*/ 4435 h 4438"/>
                  <a:gd name="connsiteX2" fmla="*/ 1 w 4063"/>
                  <a:gd name="connsiteY2" fmla="*/ 3555 h 4438"/>
                  <a:gd name="connsiteX3" fmla="*/ 2574 w 4063"/>
                  <a:gd name="connsiteY3" fmla="*/ 0 h 4438"/>
                  <a:gd name="connsiteX4" fmla="*/ 4063 w 4063"/>
                  <a:gd name="connsiteY4" fmla="*/ 2742 h 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 h="4438">
                    <a:moveTo>
                      <a:pt x="4063" y="2776"/>
                    </a:moveTo>
                    <a:cubicBezTo>
                      <a:pt x="3014" y="3351"/>
                      <a:pt x="1965" y="3961"/>
                      <a:pt x="881" y="4435"/>
                    </a:cubicBezTo>
                    <a:cubicBezTo>
                      <a:pt x="746" y="4502"/>
                      <a:pt x="-33" y="3622"/>
                      <a:pt x="1" y="3555"/>
                    </a:cubicBezTo>
                    <a:cubicBezTo>
                      <a:pt x="814" y="2336"/>
                      <a:pt x="1694" y="1185"/>
                      <a:pt x="2574" y="0"/>
                    </a:cubicBezTo>
                    <a:cubicBezTo>
                      <a:pt x="2980" y="711"/>
                      <a:pt x="3353" y="1456"/>
                      <a:pt x="4063" y="2742"/>
                    </a:cubicBezTo>
                    <a:close/>
                  </a:path>
                </a:pathLst>
              </a:custGeom>
              <a:grpFill/>
              <a:ln w="3378" cap="flat">
                <a:noFill/>
                <a:prstDash val="solid"/>
                <a:miter/>
              </a:ln>
            </p:spPr>
            <p:txBody>
              <a:bodyPr rtlCol="0" anchor="ctr"/>
              <a:lstStyle/>
              <a:p>
                <a:endParaRPr lang="es-ES"/>
              </a:p>
            </p:txBody>
          </p:sp>
          <p:sp>
            <p:nvSpPr>
              <p:cNvPr id="53" name="Forma libre: forma 52">
                <a:extLst>
                  <a:ext uri="{FF2B5EF4-FFF2-40B4-BE49-F238E27FC236}">
                    <a16:creationId xmlns:a16="http://schemas.microsoft.com/office/drawing/2014/main" id="{D315D35F-8334-D6A5-A6A2-9107E5F8729C}"/>
                  </a:ext>
                </a:extLst>
              </p:cNvPr>
              <p:cNvSpPr/>
              <p:nvPr/>
            </p:nvSpPr>
            <p:spPr>
              <a:xfrm>
                <a:off x="14244028" y="4052116"/>
                <a:ext cx="1218" cy="3825"/>
              </a:xfrm>
              <a:custGeom>
                <a:avLst/>
                <a:gdLst>
                  <a:gd name="connsiteX0" fmla="*/ 339 w 1218"/>
                  <a:gd name="connsiteY0" fmla="*/ 34 h 3825"/>
                  <a:gd name="connsiteX1" fmla="*/ 1219 w 1218"/>
                  <a:gd name="connsiteY1" fmla="*/ 0 h 3825"/>
                  <a:gd name="connsiteX2" fmla="*/ 948 w 1218"/>
                  <a:gd name="connsiteY2" fmla="*/ 3825 h 3825"/>
                  <a:gd name="connsiteX3" fmla="*/ 0 w 1218"/>
                  <a:gd name="connsiteY3" fmla="*/ 2742 h 3825"/>
                  <a:gd name="connsiteX4" fmla="*/ 372 w 1218"/>
                  <a:gd name="connsiteY4" fmla="*/ 34 h 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 h="3825">
                    <a:moveTo>
                      <a:pt x="339" y="34"/>
                    </a:moveTo>
                    <a:cubicBezTo>
                      <a:pt x="643" y="34"/>
                      <a:pt x="914" y="34"/>
                      <a:pt x="1219" y="0"/>
                    </a:cubicBezTo>
                    <a:cubicBezTo>
                      <a:pt x="1117" y="1286"/>
                      <a:pt x="1016" y="2539"/>
                      <a:pt x="948" y="3825"/>
                    </a:cubicBezTo>
                    <a:cubicBezTo>
                      <a:pt x="609" y="3453"/>
                      <a:pt x="0" y="3114"/>
                      <a:pt x="0" y="2742"/>
                    </a:cubicBezTo>
                    <a:cubicBezTo>
                      <a:pt x="0" y="1828"/>
                      <a:pt x="237" y="948"/>
                      <a:pt x="372" y="34"/>
                    </a:cubicBezTo>
                    <a:close/>
                  </a:path>
                </a:pathLst>
              </a:custGeom>
              <a:grpFill/>
              <a:ln w="3378" cap="flat">
                <a:noFill/>
                <a:prstDash val="solid"/>
                <a:miter/>
              </a:ln>
            </p:spPr>
            <p:txBody>
              <a:bodyPr rtlCol="0" anchor="ctr"/>
              <a:lstStyle/>
              <a:p>
                <a:endParaRPr lang="es-ES"/>
              </a:p>
            </p:txBody>
          </p:sp>
          <p:sp>
            <p:nvSpPr>
              <p:cNvPr id="54" name="Forma libre: forma 53">
                <a:extLst>
                  <a:ext uri="{FF2B5EF4-FFF2-40B4-BE49-F238E27FC236}">
                    <a16:creationId xmlns:a16="http://schemas.microsoft.com/office/drawing/2014/main" id="{13C0C65F-D9E7-5069-585B-8C34AAE332FB}"/>
                  </a:ext>
                </a:extLst>
              </p:cNvPr>
              <p:cNvSpPr/>
              <p:nvPr/>
            </p:nvSpPr>
            <p:spPr>
              <a:xfrm>
                <a:off x="14272059" y="4043044"/>
                <a:ext cx="2301" cy="3656"/>
              </a:xfrm>
              <a:custGeom>
                <a:avLst/>
                <a:gdLst>
                  <a:gd name="connsiteX0" fmla="*/ 2268 w 2301"/>
                  <a:gd name="connsiteY0" fmla="*/ 2437 h 3656"/>
                  <a:gd name="connsiteX1" fmla="*/ 542 w 2301"/>
                  <a:gd name="connsiteY1" fmla="*/ 3656 h 3656"/>
                  <a:gd name="connsiteX2" fmla="*/ 0 w 2301"/>
                  <a:gd name="connsiteY2" fmla="*/ 1083 h 3656"/>
                  <a:gd name="connsiteX3" fmla="*/ 948 w 2301"/>
                  <a:gd name="connsiteY3" fmla="*/ 0 h 3656"/>
                  <a:gd name="connsiteX4" fmla="*/ 2302 w 2301"/>
                  <a:gd name="connsiteY4" fmla="*/ 2404 h 3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 h="3656">
                    <a:moveTo>
                      <a:pt x="2268" y="2437"/>
                    </a:moveTo>
                    <a:cubicBezTo>
                      <a:pt x="1693" y="2844"/>
                      <a:pt x="1117" y="3250"/>
                      <a:pt x="542" y="3656"/>
                    </a:cubicBezTo>
                    <a:cubicBezTo>
                      <a:pt x="339" y="2810"/>
                      <a:pt x="34" y="1963"/>
                      <a:pt x="0" y="1083"/>
                    </a:cubicBezTo>
                    <a:cubicBezTo>
                      <a:pt x="0" y="745"/>
                      <a:pt x="609" y="372"/>
                      <a:pt x="948" y="0"/>
                    </a:cubicBezTo>
                    <a:cubicBezTo>
                      <a:pt x="1388" y="812"/>
                      <a:pt x="1828" y="1625"/>
                      <a:pt x="2302" y="2404"/>
                    </a:cubicBezTo>
                    <a:close/>
                  </a:path>
                </a:pathLst>
              </a:custGeom>
              <a:grpFill/>
              <a:ln w="3378" cap="flat">
                <a:noFill/>
                <a:prstDash val="solid"/>
                <a:miter/>
              </a:ln>
            </p:spPr>
            <p:txBody>
              <a:bodyPr rtlCol="0" anchor="ctr"/>
              <a:lstStyle/>
              <a:p>
                <a:endParaRPr lang="es-ES"/>
              </a:p>
            </p:txBody>
          </p:sp>
          <p:sp>
            <p:nvSpPr>
              <p:cNvPr id="55" name="Forma libre: forma 54">
                <a:extLst>
                  <a:ext uri="{FF2B5EF4-FFF2-40B4-BE49-F238E27FC236}">
                    <a16:creationId xmlns:a16="http://schemas.microsoft.com/office/drawing/2014/main" id="{D3287250-448A-5FD6-FA1D-F8B2DF8934CB}"/>
                  </a:ext>
                </a:extLst>
              </p:cNvPr>
              <p:cNvSpPr/>
              <p:nvPr/>
            </p:nvSpPr>
            <p:spPr>
              <a:xfrm>
                <a:off x="14554429" y="3430334"/>
                <a:ext cx="2259" cy="5687"/>
              </a:xfrm>
              <a:custGeom>
                <a:avLst/>
                <a:gdLst>
                  <a:gd name="connsiteX0" fmla="*/ 542 w 2259"/>
                  <a:gd name="connsiteY0" fmla="*/ 5687 h 5687"/>
                  <a:gd name="connsiteX1" fmla="*/ 1354 w 2259"/>
                  <a:gd name="connsiteY1" fmla="*/ 0 h 5687"/>
                  <a:gd name="connsiteX2" fmla="*/ 0 w 2259"/>
                  <a:gd name="connsiteY2" fmla="*/ 5281 h 5687"/>
                  <a:gd name="connsiteX3" fmla="*/ 542 w 2259"/>
                  <a:gd name="connsiteY3" fmla="*/ 5687 h 5687"/>
                </a:gdLst>
                <a:ahLst/>
                <a:cxnLst>
                  <a:cxn ang="0">
                    <a:pos x="connsiteX0" y="connsiteY0"/>
                  </a:cxn>
                  <a:cxn ang="0">
                    <a:pos x="connsiteX1" y="connsiteY1"/>
                  </a:cxn>
                  <a:cxn ang="0">
                    <a:pos x="connsiteX2" y="connsiteY2"/>
                  </a:cxn>
                  <a:cxn ang="0">
                    <a:pos x="connsiteX3" y="connsiteY3"/>
                  </a:cxn>
                </a:cxnLst>
                <a:rect l="l" t="t" r="r" b="b"/>
                <a:pathLst>
                  <a:path w="2259" h="5687">
                    <a:moveTo>
                      <a:pt x="542" y="5687"/>
                    </a:moveTo>
                    <a:cubicBezTo>
                      <a:pt x="812" y="3893"/>
                      <a:pt x="1049" y="2099"/>
                      <a:pt x="1354" y="0"/>
                    </a:cubicBezTo>
                    <a:cubicBezTo>
                      <a:pt x="3216" y="2708"/>
                      <a:pt x="1930" y="4096"/>
                      <a:pt x="0" y="5281"/>
                    </a:cubicBezTo>
                    <a:lnTo>
                      <a:pt x="542" y="5687"/>
                    </a:lnTo>
                    <a:close/>
                  </a:path>
                </a:pathLst>
              </a:custGeom>
              <a:grpFill/>
              <a:ln w="3378" cap="flat">
                <a:noFill/>
                <a:prstDash val="solid"/>
                <a:miter/>
              </a:ln>
            </p:spPr>
            <p:txBody>
              <a:bodyPr rtlCol="0" anchor="ctr"/>
              <a:lstStyle/>
              <a:p>
                <a:endParaRPr lang="es-ES"/>
              </a:p>
            </p:txBody>
          </p:sp>
          <p:sp>
            <p:nvSpPr>
              <p:cNvPr id="56" name="Forma libre: forma 55">
                <a:extLst>
                  <a:ext uri="{FF2B5EF4-FFF2-40B4-BE49-F238E27FC236}">
                    <a16:creationId xmlns:a16="http://schemas.microsoft.com/office/drawing/2014/main" id="{371F0F48-5E38-8B9B-94C7-E207EFFAB370}"/>
                  </a:ext>
                </a:extLst>
              </p:cNvPr>
              <p:cNvSpPr/>
              <p:nvPr/>
            </p:nvSpPr>
            <p:spPr>
              <a:xfrm>
                <a:off x="14414207" y="3886844"/>
                <a:ext cx="8972" cy="6331"/>
              </a:xfrm>
              <a:custGeom>
                <a:avLst/>
                <a:gdLst>
                  <a:gd name="connsiteX0" fmla="*/ 8939 w 8972"/>
                  <a:gd name="connsiteY0" fmla="*/ 5857 h 6331"/>
                  <a:gd name="connsiteX1" fmla="*/ 1423 w 8972"/>
                  <a:gd name="connsiteY1" fmla="*/ 5891 h 6331"/>
                  <a:gd name="connsiteX2" fmla="*/ 1 w 8972"/>
                  <a:gd name="connsiteY2" fmla="*/ 3657 h 6331"/>
                  <a:gd name="connsiteX3" fmla="*/ 1220 w 8972"/>
                  <a:gd name="connsiteY3" fmla="*/ 1152 h 6331"/>
                  <a:gd name="connsiteX4" fmla="*/ 8465 w 8972"/>
                  <a:gd name="connsiteY4" fmla="*/ 4808 h 6331"/>
                  <a:gd name="connsiteX5" fmla="*/ 8566 w 8972"/>
                  <a:gd name="connsiteY5" fmla="*/ 6331 h 6331"/>
                  <a:gd name="connsiteX6" fmla="*/ 8973 w 8972"/>
                  <a:gd name="connsiteY6" fmla="*/ 5857 h 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2" h="6331">
                    <a:moveTo>
                      <a:pt x="8939" y="5857"/>
                    </a:moveTo>
                    <a:cubicBezTo>
                      <a:pt x="6434" y="5891"/>
                      <a:pt x="3895" y="6094"/>
                      <a:pt x="1423" y="5891"/>
                    </a:cubicBezTo>
                    <a:cubicBezTo>
                      <a:pt x="848" y="5857"/>
                      <a:pt x="35" y="4469"/>
                      <a:pt x="1" y="3657"/>
                    </a:cubicBezTo>
                    <a:cubicBezTo>
                      <a:pt x="-32" y="2810"/>
                      <a:pt x="509" y="1626"/>
                      <a:pt x="1220" y="1152"/>
                    </a:cubicBezTo>
                    <a:cubicBezTo>
                      <a:pt x="4673" y="-1218"/>
                      <a:pt x="7178" y="102"/>
                      <a:pt x="8465" y="4808"/>
                    </a:cubicBezTo>
                    <a:cubicBezTo>
                      <a:pt x="8600" y="5282"/>
                      <a:pt x="8533" y="5823"/>
                      <a:pt x="8566" y="6331"/>
                    </a:cubicBezTo>
                    <a:lnTo>
                      <a:pt x="8973" y="5857"/>
                    </a:lnTo>
                    <a:close/>
                  </a:path>
                </a:pathLst>
              </a:custGeom>
              <a:grpFill/>
              <a:ln w="3378" cap="flat">
                <a:noFill/>
                <a:prstDash val="solid"/>
                <a:miter/>
              </a:ln>
            </p:spPr>
            <p:txBody>
              <a:bodyPr rtlCol="0" anchor="ctr"/>
              <a:lstStyle/>
              <a:p>
                <a:endParaRPr lang="es-ES"/>
              </a:p>
            </p:txBody>
          </p:sp>
        </p:grpSp>
        <p:grpSp>
          <p:nvGrpSpPr>
            <p:cNvPr id="57" name="Gráfico 19">
              <a:extLst>
                <a:ext uri="{FF2B5EF4-FFF2-40B4-BE49-F238E27FC236}">
                  <a16:creationId xmlns:a16="http://schemas.microsoft.com/office/drawing/2014/main" id="{35307F53-C4DA-D5C4-E86B-B9DAC3C148F2}"/>
                </a:ext>
              </a:extLst>
            </p:cNvPr>
            <p:cNvGrpSpPr/>
            <p:nvPr/>
          </p:nvGrpSpPr>
          <p:grpSpPr>
            <a:xfrm>
              <a:off x="12308916" y="4335208"/>
              <a:ext cx="891844" cy="799877"/>
              <a:chOff x="13357662" y="4324689"/>
              <a:chExt cx="891844" cy="799877"/>
            </a:xfrm>
            <a:solidFill>
              <a:srgbClr val="80C7D4"/>
            </a:solidFill>
          </p:grpSpPr>
          <p:sp>
            <p:nvSpPr>
              <p:cNvPr id="58" name="Forma libre: forma 57">
                <a:extLst>
                  <a:ext uri="{FF2B5EF4-FFF2-40B4-BE49-F238E27FC236}">
                    <a16:creationId xmlns:a16="http://schemas.microsoft.com/office/drawing/2014/main" id="{E2CD8515-4485-D35D-F265-BDB989FB74E5}"/>
                  </a:ext>
                </a:extLst>
              </p:cNvPr>
              <p:cNvSpPr/>
              <p:nvPr/>
            </p:nvSpPr>
            <p:spPr>
              <a:xfrm>
                <a:off x="13357662" y="4324689"/>
                <a:ext cx="891844" cy="799877"/>
              </a:xfrm>
              <a:custGeom>
                <a:avLst/>
                <a:gdLst>
                  <a:gd name="connsiteX0" fmla="*/ 608228 w 891844"/>
                  <a:gd name="connsiteY0" fmla="*/ 24524 h 799877"/>
                  <a:gd name="connsiteX1" fmla="*/ 619738 w 891844"/>
                  <a:gd name="connsiteY1" fmla="*/ 26860 h 799877"/>
                  <a:gd name="connsiteX2" fmla="*/ 632400 w 891844"/>
                  <a:gd name="connsiteY2" fmla="*/ 22425 h 799877"/>
                  <a:gd name="connsiteX3" fmla="*/ 638256 w 891844"/>
                  <a:gd name="connsiteY3" fmla="*/ 27401 h 799877"/>
                  <a:gd name="connsiteX4" fmla="*/ 686023 w 891844"/>
                  <a:gd name="connsiteY4" fmla="*/ 46495 h 799877"/>
                  <a:gd name="connsiteX5" fmla="*/ 724480 w 891844"/>
                  <a:gd name="connsiteY5" fmla="*/ 67247 h 799877"/>
                  <a:gd name="connsiteX6" fmla="*/ 738225 w 891844"/>
                  <a:gd name="connsiteY6" fmla="*/ 70564 h 799877"/>
                  <a:gd name="connsiteX7" fmla="*/ 764969 w 891844"/>
                  <a:gd name="connsiteY7" fmla="*/ 67653 h 799877"/>
                  <a:gd name="connsiteX8" fmla="*/ 787244 w 891844"/>
                  <a:gd name="connsiteY8" fmla="*/ 69244 h 799877"/>
                  <a:gd name="connsiteX9" fmla="*/ 807049 w 891844"/>
                  <a:gd name="connsiteY9" fmla="*/ 74661 h 799877"/>
                  <a:gd name="connsiteX10" fmla="*/ 831897 w 891844"/>
                  <a:gd name="connsiteY10" fmla="*/ 89556 h 799877"/>
                  <a:gd name="connsiteX11" fmla="*/ 853123 w 891844"/>
                  <a:gd name="connsiteY11" fmla="*/ 106009 h 799877"/>
                  <a:gd name="connsiteX12" fmla="*/ 870049 w 891844"/>
                  <a:gd name="connsiteY12" fmla="*/ 126558 h 799877"/>
                  <a:gd name="connsiteX13" fmla="*/ 881830 w 891844"/>
                  <a:gd name="connsiteY13" fmla="*/ 148021 h 799877"/>
                  <a:gd name="connsiteX14" fmla="*/ 891580 w 891844"/>
                  <a:gd name="connsiteY14" fmla="*/ 192876 h 799877"/>
                  <a:gd name="connsiteX15" fmla="*/ 880984 w 891844"/>
                  <a:gd name="connsiteY15" fmla="*/ 247244 h 799877"/>
                  <a:gd name="connsiteX16" fmla="*/ 876685 w 891844"/>
                  <a:gd name="connsiteY16" fmla="*/ 256723 h 799877"/>
                  <a:gd name="connsiteX17" fmla="*/ 875804 w 891844"/>
                  <a:gd name="connsiteY17" fmla="*/ 286717 h 799877"/>
                  <a:gd name="connsiteX18" fmla="*/ 879088 w 891844"/>
                  <a:gd name="connsiteY18" fmla="*/ 301680 h 799877"/>
                  <a:gd name="connsiteX19" fmla="*/ 879765 w 891844"/>
                  <a:gd name="connsiteY19" fmla="*/ 307842 h 799877"/>
                  <a:gd name="connsiteX20" fmla="*/ 884640 w 891844"/>
                  <a:gd name="connsiteY20" fmla="*/ 339867 h 799877"/>
                  <a:gd name="connsiteX21" fmla="*/ 888296 w 891844"/>
                  <a:gd name="connsiteY21" fmla="*/ 360111 h 799877"/>
                  <a:gd name="connsiteX22" fmla="*/ 888059 w 891844"/>
                  <a:gd name="connsiteY22" fmla="*/ 405610 h 799877"/>
                  <a:gd name="connsiteX23" fmla="*/ 886841 w 891844"/>
                  <a:gd name="connsiteY23" fmla="*/ 415867 h 799877"/>
                  <a:gd name="connsiteX24" fmla="*/ 882440 w 891844"/>
                  <a:gd name="connsiteY24" fmla="*/ 456796 h 799877"/>
                  <a:gd name="connsiteX25" fmla="*/ 872791 w 891844"/>
                  <a:gd name="connsiteY25" fmla="*/ 499214 h 799877"/>
                  <a:gd name="connsiteX26" fmla="*/ 857253 w 891844"/>
                  <a:gd name="connsiteY26" fmla="*/ 537536 h 799877"/>
                  <a:gd name="connsiteX27" fmla="*/ 826988 w 891844"/>
                  <a:gd name="connsiteY27" fmla="*/ 599013 h 799877"/>
                  <a:gd name="connsiteX28" fmla="*/ 811280 w 891844"/>
                  <a:gd name="connsiteY28" fmla="*/ 623455 h 799877"/>
                  <a:gd name="connsiteX29" fmla="*/ 761922 w 891844"/>
                  <a:gd name="connsiteY29" fmla="*/ 682394 h 799877"/>
                  <a:gd name="connsiteX30" fmla="*/ 698887 w 891844"/>
                  <a:gd name="connsiteY30" fmla="*/ 732463 h 799877"/>
                  <a:gd name="connsiteX31" fmla="*/ 690559 w 891844"/>
                  <a:gd name="connsiteY31" fmla="*/ 738624 h 799877"/>
                  <a:gd name="connsiteX32" fmla="*/ 665136 w 891844"/>
                  <a:gd name="connsiteY32" fmla="*/ 751929 h 799877"/>
                  <a:gd name="connsiteX33" fmla="*/ 629759 w 891844"/>
                  <a:gd name="connsiteY33" fmla="*/ 769227 h 799877"/>
                  <a:gd name="connsiteX34" fmla="*/ 612562 w 891844"/>
                  <a:gd name="connsiteY34" fmla="*/ 776472 h 799877"/>
                  <a:gd name="connsiteX35" fmla="*/ 584870 w 891844"/>
                  <a:gd name="connsiteY35" fmla="*/ 785206 h 799877"/>
                  <a:gd name="connsiteX36" fmla="*/ 572784 w 891844"/>
                  <a:gd name="connsiteY36" fmla="*/ 787881 h 799877"/>
                  <a:gd name="connsiteX37" fmla="*/ 534327 w 891844"/>
                  <a:gd name="connsiteY37" fmla="*/ 796039 h 799877"/>
                  <a:gd name="connsiteX38" fmla="*/ 517874 w 891844"/>
                  <a:gd name="connsiteY38" fmla="*/ 798206 h 799877"/>
                  <a:gd name="connsiteX39" fmla="*/ 482464 w 891844"/>
                  <a:gd name="connsiteY39" fmla="*/ 799560 h 799877"/>
                  <a:gd name="connsiteX40" fmla="*/ 423186 w 891844"/>
                  <a:gd name="connsiteY40" fmla="*/ 794888 h 799877"/>
                  <a:gd name="connsiteX41" fmla="*/ 406632 w 891844"/>
                  <a:gd name="connsiteY41" fmla="*/ 793636 h 799877"/>
                  <a:gd name="connsiteX42" fmla="*/ 390992 w 891844"/>
                  <a:gd name="connsiteY42" fmla="*/ 789438 h 799877"/>
                  <a:gd name="connsiteX43" fmla="*/ 367566 w 891844"/>
                  <a:gd name="connsiteY43" fmla="*/ 782532 h 799877"/>
                  <a:gd name="connsiteX44" fmla="*/ 341059 w 891844"/>
                  <a:gd name="connsiteY44" fmla="*/ 771225 h 799877"/>
                  <a:gd name="connsiteX45" fmla="*/ 329582 w 891844"/>
                  <a:gd name="connsiteY45" fmla="*/ 766824 h 799877"/>
                  <a:gd name="connsiteX46" fmla="*/ 272133 w 891844"/>
                  <a:gd name="connsiteY46" fmla="*/ 738455 h 799877"/>
                  <a:gd name="connsiteX47" fmla="*/ 230968 w 891844"/>
                  <a:gd name="connsiteY47" fmla="*/ 704060 h 799877"/>
                  <a:gd name="connsiteX48" fmla="*/ 226025 w 891844"/>
                  <a:gd name="connsiteY48" fmla="*/ 700878 h 799877"/>
                  <a:gd name="connsiteX49" fmla="*/ 201278 w 891844"/>
                  <a:gd name="connsiteY49" fmla="*/ 679347 h 799877"/>
                  <a:gd name="connsiteX50" fmla="*/ 196167 w 891844"/>
                  <a:gd name="connsiteY50" fmla="*/ 661202 h 799877"/>
                  <a:gd name="connsiteX51" fmla="*/ 151988 w 891844"/>
                  <a:gd name="connsiteY51" fmla="*/ 672813 h 799877"/>
                  <a:gd name="connsiteX52" fmla="*/ 129205 w 891844"/>
                  <a:gd name="connsiteY52" fmla="*/ 673220 h 799877"/>
                  <a:gd name="connsiteX53" fmla="*/ 101073 w 891844"/>
                  <a:gd name="connsiteY53" fmla="*/ 667092 h 799877"/>
                  <a:gd name="connsiteX54" fmla="*/ 95656 w 891844"/>
                  <a:gd name="connsiteY54" fmla="*/ 664350 h 799877"/>
                  <a:gd name="connsiteX55" fmla="*/ 77139 w 891844"/>
                  <a:gd name="connsiteY55" fmla="*/ 655345 h 799877"/>
                  <a:gd name="connsiteX56" fmla="*/ 73245 w 891844"/>
                  <a:gd name="connsiteY56" fmla="*/ 654093 h 799877"/>
                  <a:gd name="connsiteX57" fmla="*/ 31301 w 891844"/>
                  <a:gd name="connsiteY57" fmla="*/ 614755 h 799877"/>
                  <a:gd name="connsiteX58" fmla="*/ 1443 w 891844"/>
                  <a:gd name="connsiteY58" fmla="*/ 551247 h 799877"/>
                  <a:gd name="connsiteX59" fmla="*/ 190 w 891844"/>
                  <a:gd name="connsiteY59" fmla="*/ 543088 h 799877"/>
                  <a:gd name="connsiteX60" fmla="*/ 258 w 891844"/>
                  <a:gd name="connsiteY60" fmla="*/ 522844 h 799877"/>
                  <a:gd name="connsiteX61" fmla="*/ 3474 w 891844"/>
                  <a:gd name="connsiteY61" fmla="*/ 502599 h 799877"/>
                  <a:gd name="connsiteX62" fmla="*/ 6250 w 891844"/>
                  <a:gd name="connsiteY62" fmla="*/ 494881 h 799877"/>
                  <a:gd name="connsiteX63" fmla="*/ 38072 w 891844"/>
                  <a:gd name="connsiteY63" fmla="*/ 449179 h 799877"/>
                  <a:gd name="connsiteX64" fmla="*/ 67727 w 891844"/>
                  <a:gd name="connsiteY64" fmla="*/ 430627 h 799877"/>
                  <a:gd name="connsiteX65" fmla="*/ 73415 w 891844"/>
                  <a:gd name="connsiteY65" fmla="*/ 431846 h 799877"/>
                  <a:gd name="connsiteX66" fmla="*/ 77308 w 891844"/>
                  <a:gd name="connsiteY66" fmla="*/ 436179 h 799877"/>
                  <a:gd name="connsiteX67" fmla="*/ 87599 w 891844"/>
                  <a:gd name="connsiteY67" fmla="*/ 421758 h 799877"/>
                  <a:gd name="connsiteX68" fmla="*/ 86719 w 891844"/>
                  <a:gd name="connsiteY68" fmla="*/ 401649 h 799877"/>
                  <a:gd name="connsiteX69" fmla="*/ 93422 w 891844"/>
                  <a:gd name="connsiteY69" fmla="*/ 381168 h 799877"/>
                  <a:gd name="connsiteX70" fmla="*/ 91086 w 891844"/>
                  <a:gd name="connsiteY70" fmla="*/ 354661 h 799877"/>
                  <a:gd name="connsiteX71" fmla="*/ 99075 w 891844"/>
                  <a:gd name="connsiteY71" fmla="*/ 339156 h 799877"/>
                  <a:gd name="connsiteX72" fmla="*/ 99685 w 891844"/>
                  <a:gd name="connsiteY72" fmla="*/ 335601 h 799877"/>
                  <a:gd name="connsiteX73" fmla="*/ 97044 w 891844"/>
                  <a:gd name="connsiteY73" fmla="*/ 318099 h 799877"/>
                  <a:gd name="connsiteX74" fmla="*/ 102190 w 891844"/>
                  <a:gd name="connsiteY74" fmla="*/ 302527 h 799877"/>
                  <a:gd name="connsiteX75" fmla="*/ 106218 w 891844"/>
                  <a:gd name="connsiteY75" fmla="*/ 288207 h 799877"/>
                  <a:gd name="connsiteX76" fmla="*/ 109198 w 891844"/>
                  <a:gd name="connsiteY76" fmla="*/ 314375 h 799877"/>
                  <a:gd name="connsiteX77" fmla="*/ 123010 w 891844"/>
                  <a:gd name="connsiteY77" fmla="*/ 304050 h 799877"/>
                  <a:gd name="connsiteX78" fmla="*/ 111974 w 891844"/>
                  <a:gd name="connsiteY78" fmla="*/ 294740 h 799877"/>
                  <a:gd name="connsiteX79" fmla="*/ 107505 w 891844"/>
                  <a:gd name="connsiteY79" fmla="*/ 281436 h 799877"/>
                  <a:gd name="connsiteX80" fmla="*/ 125955 w 891844"/>
                  <a:gd name="connsiteY80" fmla="*/ 237664 h 799877"/>
                  <a:gd name="connsiteX81" fmla="*/ 132150 w 891844"/>
                  <a:gd name="connsiteY81" fmla="*/ 227136 h 799877"/>
                  <a:gd name="connsiteX82" fmla="*/ 149788 w 891844"/>
                  <a:gd name="connsiteY82" fmla="*/ 196905 h 799877"/>
                  <a:gd name="connsiteX83" fmla="*/ 152936 w 891844"/>
                  <a:gd name="connsiteY83" fmla="*/ 189457 h 799877"/>
                  <a:gd name="connsiteX84" fmla="*/ 189971 w 891844"/>
                  <a:gd name="connsiteY84" fmla="*/ 147784 h 799877"/>
                  <a:gd name="connsiteX85" fmla="*/ 195016 w 891844"/>
                  <a:gd name="connsiteY85" fmla="*/ 141216 h 799877"/>
                  <a:gd name="connsiteX86" fmla="*/ 197453 w 891844"/>
                  <a:gd name="connsiteY86" fmla="*/ 137797 h 799877"/>
                  <a:gd name="connsiteX87" fmla="*/ 218171 w 891844"/>
                  <a:gd name="connsiteY87" fmla="*/ 118027 h 799877"/>
                  <a:gd name="connsiteX88" fmla="*/ 238009 w 891844"/>
                  <a:gd name="connsiteY88" fmla="*/ 97275 h 799877"/>
                  <a:gd name="connsiteX89" fmla="*/ 260657 w 891844"/>
                  <a:gd name="connsiteY89" fmla="*/ 80348 h 799877"/>
                  <a:gd name="connsiteX90" fmla="*/ 278295 w 891844"/>
                  <a:gd name="connsiteY90" fmla="*/ 98256 h 799877"/>
                  <a:gd name="connsiteX91" fmla="*/ 279547 w 891844"/>
                  <a:gd name="connsiteY91" fmla="*/ 97071 h 799877"/>
                  <a:gd name="connsiteX92" fmla="*/ 279005 w 891844"/>
                  <a:gd name="connsiteY92" fmla="*/ 80890 h 799877"/>
                  <a:gd name="connsiteX93" fmla="*/ 268105 w 891844"/>
                  <a:gd name="connsiteY93" fmla="*/ 77267 h 799877"/>
                  <a:gd name="connsiteX94" fmla="*/ 296372 w 891844"/>
                  <a:gd name="connsiteY94" fmla="*/ 57362 h 799877"/>
                  <a:gd name="connsiteX95" fmla="*/ 305445 w 891844"/>
                  <a:gd name="connsiteY95" fmla="*/ 52859 h 799877"/>
                  <a:gd name="connsiteX96" fmla="*/ 315195 w 891844"/>
                  <a:gd name="connsiteY96" fmla="*/ 45445 h 799877"/>
                  <a:gd name="connsiteX97" fmla="*/ 346103 w 891844"/>
                  <a:gd name="connsiteY97" fmla="*/ 33563 h 799877"/>
                  <a:gd name="connsiteX98" fmla="*/ 357680 w 891844"/>
                  <a:gd name="connsiteY98" fmla="*/ 32649 h 799877"/>
                  <a:gd name="connsiteX99" fmla="*/ 366855 w 891844"/>
                  <a:gd name="connsiteY99" fmla="*/ 25641 h 799877"/>
                  <a:gd name="connsiteX100" fmla="*/ 403552 w 891844"/>
                  <a:gd name="connsiteY100" fmla="*/ 11998 h 799877"/>
                  <a:gd name="connsiteX101" fmla="*/ 415671 w 891844"/>
                  <a:gd name="connsiteY101" fmla="*/ 15485 h 799877"/>
                  <a:gd name="connsiteX102" fmla="*/ 415265 w 891844"/>
                  <a:gd name="connsiteY102" fmla="*/ 15113 h 799877"/>
                  <a:gd name="connsiteX103" fmla="*/ 424101 w 891844"/>
                  <a:gd name="connsiteY103" fmla="*/ 14740 h 799877"/>
                  <a:gd name="connsiteX104" fmla="*/ 423694 w 891844"/>
                  <a:gd name="connsiteY104" fmla="*/ 15180 h 799877"/>
                  <a:gd name="connsiteX105" fmla="*/ 431413 w 891844"/>
                  <a:gd name="connsiteY105" fmla="*/ 7022 h 799877"/>
                  <a:gd name="connsiteX106" fmla="*/ 452334 w 891844"/>
                  <a:gd name="connsiteY106" fmla="*/ 4618 h 799877"/>
                  <a:gd name="connsiteX107" fmla="*/ 472646 w 891844"/>
                  <a:gd name="connsiteY107" fmla="*/ 860 h 799877"/>
                  <a:gd name="connsiteX108" fmla="*/ 482870 w 891844"/>
                  <a:gd name="connsiteY108" fmla="*/ 623 h 799877"/>
                  <a:gd name="connsiteX109" fmla="*/ 504604 w 891844"/>
                  <a:gd name="connsiteY109" fmla="*/ 962 h 799877"/>
                  <a:gd name="connsiteX110" fmla="*/ 515166 w 891844"/>
                  <a:gd name="connsiteY110" fmla="*/ 7665 h 799877"/>
                  <a:gd name="connsiteX111" fmla="*/ 515809 w 891844"/>
                  <a:gd name="connsiteY111" fmla="*/ 15925 h 799877"/>
                  <a:gd name="connsiteX112" fmla="*/ 516181 w 891844"/>
                  <a:gd name="connsiteY112" fmla="*/ 15519 h 799877"/>
                  <a:gd name="connsiteX113" fmla="*/ 509783 w 891844"/>
                  <a:gd name="connsiteY113" fmla="*/ 17279 h 799877"/>
                  <a:gd name="connsiteX114" fmla="*/ 514590 w 891844"/>
                  <a:gd name="connsiteY114" fmla="*/ 32310 h 799877"/>
                  <a:gd name="connsiteX115" fmla="*/ 530197 w 891844"/>
                  <a:gd name="connsiteY115" fmla="*/ 10306 h 799877"/>
                  <a:gd name="connsiteX116" fmla="*/ 537678 w 891844"/>
                  <a:gd name="connsiteY116" fmla="*/ 2452 h 799877"/>
                  <a:gd name="connsiteX117" fmla="*/ 558126 w 891844"/>
                  <a:gd name="connsiteY117" fmla="*/ 4855 h 799877"/>
                  <a:gd name="connsiteX118" fmla="*/ 567841 w 891844"/>
                  <a:gd name="connsiteY118" fmla="*/ 16230 h 799877"/>
                  <a:gd name="connsiteX119" fmla="*/ 582263 w 891844"/>
                  <a:gd name="connsiteY119" fmla="*/ 10543 h 799877"/>
                  <a:gd name="connsiteX120" fmla="*/ 606129 w 891844"/>
                  <a:gd name="connsiteY120" fmla="*/ 13082 h 799877"/>
                  <a:gd name="connsiteX121" fmla="*/ 609278 w 891844"/>
                  <a:gd name="connsiteY121" fmla="*/ 23034 h 799877"/>
                  <a:gd name="connsiteX122" fmla="*/ 608668 w 891844"/>
                  <a:gd name="connsiteY122" fmla="*/ 25032 h 799877"/>
                  <a:gd name="connsiteX123" fmla="*/ 598309 w 891844"/>
                  <a:gd name="connsiteY123" fmla="*/ 36305 h 799877"/>
                  <a:gd name="connsiteX124" fmla="*/ 601830 w 891844"/>
                  <a:gd name="connsiteY124" fmla="*/ 36880 h 799877"/>
                  <a:gd name="connsiteX125" fmla="*/ 608228 w 891844"/>
                  <a:gd name="connsiteY125" fmla="*/ 24592 h 799877"/>
                  <a:gd name="connsiteX126" fmla="*/ 281443 w 891844"/>
                  <a:gd name="connsiteY126" fmla="*/ 116842 h 799877"/>
                  <a:gd name="connsiteX127" fmla="*/ 277854 w 891844"/>
                  <a:gd name="connsiteY127" fmla="*/ 120735 h 799877"/>
                  <a:gd name="connsiteX128" fmla="*/ 279513 w 891844"/>
                  <a:gd name="connsiteY128" fmla="*/ 123782 h 799877"/>
                  <a:gd name="connsiteX129" fmla="*/ 280834 w 891844"/>
                  <a:gd name="connsiteY129" fmla="*/ 122326 h 799877"/>
                  <a:gd name="connsiteX130" fmla="*/ 280969 w 891844"/>
                  <a:gd name="connsiteY130" fmla="*/ 116469 h 799877"/>
                  <a:gd name="connsiteX131" fmla="*/ 282018 w 891844"/>
                  <a:gd name="connsiteY131" fmla="*/ 107972 h 799877"/>
                  <a:gd name="connsiteX132" fmla="*/ 281443 w 891844"/>
                  <a:gd name="connsiteY132" fmla="*/ 116842 h 799877"/>
                  <a:gd name="connsiteX133" fmla="*/ 854071 w 891844"/>
                  <a:gd name="connsiteY133" fmla="*/ 320841 h 799877"/>
                  <a:gd name="connsiteX134" fmla="*/ 862026 w 891844"/>
                  <a:gd name="connsiteY134" fmla="*/ 322094 h 799877"/>
                  <a:gd name="connsiteX135" fmla="*/ 853766 w 891844"/>
                  <a:gd name="connsiteY135" fmla="*/ 321214 h 799877"/>
                  <a:gd name="connsiteX136" fmla="*/ 840462 w 891844"/>
                  <a:gd name="connsiteY136" fmla="*/ 320604 h 799877"/>
                  <a:gd name="connsiteX137" fmla="*/ 854071 w 891844"/>
                  <a:gd name="connsiteY137" fmla="*/ 320875 h 799877"/>
                  <a:gd name="connsiteX138" fmla="*/ 605486 w 891844"/>
                  <a:gd name="connsiteY138" fmla="*/ 54349 h 799877"/>
                  <a:gd name="connsiteX139" fmla="*/ 574815 w 891844"/>
                  <a:gd name="connsiteY139" fmla="*/ 51437 h 799877"/>
                  <a:gd name="connsiteX140" fmla="*/ 542553 w 891844"/>
                  <a:gd name="connsiteY140" fmla="*/ 44463 h 799877"/>
                  <a:gd name="connsiteX141" fmla="*/ 532431 w 891844"/>
                  <a:gd name="connsiteY141" fmla="*/ 39081 h 799877"/>
                  <a:gd name="connsiteX142" fmla="*/ 520650 w 891844"/>
                  <a:gd name="connsiteY142" fmla="*/ 41383 h 799877"/>
                  <a:gd name="connsiteX143" fmla="*/ 496851 w 891844"/>
                  <a:gd name="connsiteY143" fmla="*/ 64268 h 799877"/>
                  <a:gd name="connsiteX144" fmla="*/ 466485 w 891844"/>
                  <a:gd name="connsiteY144" fmla="*/ 92366 h 799877"/>
                  <a:gd name="connsiteX145" fmla="*/ 430770 w 891844"/>
                  <a:gd name="connsiteY145" fmla="*/ 113321 h 799877"/>
                  <a:gd name="connsiteX146" fmla="*/ 424981 w 891844"/>
                  <a:gd name="connsiteY146" fmla="*/ 115183 h 799877"/>
                  <a:gd name="connsiteX147" fmla="*/ 407953 w 891844"/>
                  <a:gd name="connsiteY147" fmla="*/ 123612 h 799877"/>
                  <a:gd name="connsiteX148" fmla="*/ 399286 w 891844"/>
                  <a:gd name="connsiteY148" fmla="*/ 129130 h 799877"/>
                  <a:gd name="connsiteX149" fmla="*/ 354904 w 891844"/>
                  <a:gd name="connsiteY149" fmla="*/ 146768 h 799877"/>
                  <a:gd name="connsiteX150" fmla="*/ 315195 w 891844"/>
                  <a:gd name="connsiteY150" fmla="*/ 157770 h 799877"/>
                  <a:gd name="connsiteX151" fmla="*/ 275146 w 891844"/>
                  <a:gd name="connsiteY151" fmla="*/ 167486 h 799877"/>
                  <a:gd name="connsiteX152" fmla="*/ 238280 w 891844"/>
                  <a:gd name="connsiteY152" fmla="*/ 173004 h 799877"/>
                  <a:gd name="connsiteX153" fmla="*/ 222064 w 891844"/>
                  <a:gd name="connsiteY153" fmla="*/ 175069 h 799877"/>
                  <a:gd name="connsiteX154" fmla="*/ 204088 w 891844"/>
                  <a:gd name="connsiteY154" fmla="*/ 174697 h 799877"/>
                  <a:gd name="connsiteX155" fmla="*/ 188448 w 891844"/>
                  <a:gd name="connsiteY155" fmla="*/ 194975 h 799877"/>
                  <a:gd name="connsiteX156" fmla="*/ 160316 w 891844"/>
                  <a:gd name="connsiteY156" fmla="*/ 243182 h 799877"/>
                  <a:gd name="connsiteX157" fmla="*/ 151176 w 891844"/>
                  <a:gd name="connsiteY157" fmla="*/ 259059 h 799877"/>
                  <a:gd name="connsiteX158" fmla="*/ 155949 w 891844"/>
                  <a:gd name="connsiteY158" fmla="*/ 280962 h 799877"/>
                  <a:gd name="connsiteX159" fmla="*/ 182828 w 891844"/>
                  <a:gd name="connsiteY159" fmla="*/ 322331 h 799877"/>
                  <a:gd name="connsiteX160" fmla="*/ 179714 w 891844"/>
                  <a:gd name="connsiteY160" fmla="*/ 334653 h 799877"/>
                  <a:gd name="connsiteX161" fmla="*/ 180933 w 891844"/>
                  <a:gd name="connsiteY161" fmla="*/ 343151 h 799877"/>
                  <a:gd name="connsiteX162" fmla="*/ 180662 w 891844"/>
                  <a:gd name="connsiteY162" fmla="*/ 366205 h 799877"/>
                  <a:gd name="connsiteX163" fmla="*/ 193052 w 891844"/>
                  <a:gd name="connsiteY163" fmla="*/ 368676 h 799877"/>
                  <a:gd name="connsiteX164" fmla="*/ 192003 w 891844"/>
                  <a:gd name="connsiteY164" fmla="*/ 390274 h 799877"/>
                  <a:gd name="connsiteX165" fmla="*/ 187195 w 891844"/>
                  <a:gd name="connsiteY165" fmla="*/ 427208 h 799877"/>
                  <a:gd name="connsiteX166" fmla="*/ 182490 w 891844"/>
                  <a:gd name="connsiteY166" fmla="*/ 436349 h 799877"/>
                  <a:gd name="connsiteX167" fmla="*/ 173790 w 891844"/>
                  <a:gd name="connsiteY167" fmla="*/ 440783 h 799877"/>
                  <a:gd name="connsiteX168" fmla="*/ 176058 w 891844"/>
                  <a:gd name="connsiteY168" fmla="*/ 448739 h 799877"/>
                  <a:gd name="connsiteX169" fmla="*/ 164074 w 891844"/>
                  <a:gd name="connsiteY169" fmla="*/ 450872 h 799877"/>
                  <a:gd name="connsiteX170" fmla="*/ 97620 w 891844"/>
                  <a:gd name="connsiteY170" fmla="*/ 453207 h 799877"/>
                  <a:gd name="connsiteX171" fmla="*/ 91560 w 891844"/>
                  <a:gd name="connsiteY171" fmla="*/ 454799 h 799877"/>
                  <a:gd name="connsiteX172" fmla="*/ 78967 w 891844"/>
                  <a:gd name="connsiteY172" fmla="*/ 456593 h 799877"/>
                  <a:gd name="connsiteX173" fmla="*/ 75514 w 891844"/>
                  <a:gd name="connsiteY173" fmla="*/ 464955 h 799877"/>
                  <a:gd name="connsiteX174" fmla="*/ 67084 w 891844"/>
                  <a:gd name="connsiteY174" fmla="*/ 474061 h 799877"/>
                  <a:gd name="connsiteX175" fmla="*/ 42439 w 891844"/>
                  <a:gd name="connsiteY175" fmla="*/ 508964 h 799877"/>
                  <a:gd name="connsiteX176" fmla="*/ 80727 w 891844"/>
                  <a:gd name="connsiteY176" fmla="*/ 517529 h 799877"/>
                  <a:gd name="connsiteX177" fmla="*/ 113125 w 891844"/>
                  <a:gd name="connsiteY177" fmla="*/ 525078 h 799877"/>
                  <a:gd name="connsiteX178" fmla="*/ 114343 w 891844"/>
                  <a:gd name="connsiteY178" fmla="*/ 533541 h 799877"/>
                  <a:gd name="connsiteX179" fmla="*/ 113057 w 891844"/>
                  <a:gd name="connsiteY179" fmla="*/ 535065 h 799877"/>
                  <a:gd name="connsiteX180" fmla="*/ 76732 w 891844"/>
                  <a:gd name="connsiteY180" fmla="*/ 528768 h 799877"/>
                  <a:gd name="connsiteX181" fmla="*/ 44843 w 891844"/>
                  <a:gd name="connsiteY181" fmla="*/ 519695 h 799877"/>
                  <a:gd name="connsiteX182" fmla="*/ 38241 w 891844"/>
                  <a:gd name="connsiteY182" fmla="*/ 527143 h 799877"/>
                  <a:gd name="connsiteX183" fmla="*/ 42202 w 891844"/>
                  <a:gd name="connsiteY183" fmla="*/ 547353 h 799877"/>
                  <a:gd name="connsiteX184" fmla="*/ 44944 w 891844"/>
                  <a:gd name="connsiteY184" fmla="*/ 557238 h 799877"/>
                  <a:gd name="connsiteX185" fmla="*/ 69759 w 891844"/>
                  <a:gd name="connsiteY185" fmla="*/ 596745 h 799877"/>
                  <a:gd name="connsiteX186" fmla="*/ 86719 w 891844"/>
                  <a:gd name="connsiteY186" fmla="*/ 612250 h 799877"/>
                  <a:gd name="connsiteX187" fmla="*/ 106185 w 891844"/>
                  <a:gd name="connsiteY187" fmla="*/ 623963 h 799877"/>
                  <a:gd name="connsiteX188" fmla="*/ 130220 w 891844"/>
                  <a:gd name="connsiteY188" fmla="*/ 629718 h 799877"/>
                  <a:gd name="connsiteX189" fmla="*/ 157371 w 891844"/>
                  <a:gd name="connsiteY189" fmla="*/ 634695 h 799877"/>
                  <a:gd name="connsiteX190" fmla="*/ 170337 w 891844"/>
                  <a:gd name="connsiteY190" fmla="*/ 627518 h 799877"/>
                  <a:gd name="connsiteX191" fmla="*/ 176329 w 891844"/>
                  <a:gd name="connsiteY191" fmla="*/ 626265 h 799877"/>
                  <a:gd name="connsiteX192" fmla="*/ 200466 w 891844"/>
                  <a:gd name="connsiteY192" fmla="*/ 610794 h 799877"/>
                  <a:gd name="connsiteX193" fmla="*/ 229343 w 891844"/>
                  <a:gd name="connsiteY193" fmla="*/ 564178 h 799877"/>
                  <a:gd name="connsiteX194" fmla="*/ 209945 w 891844"/>
                  <a:gd name="connsiteY194" fmla="*/ 559337 h 799877"/>
                  <a:gd name="connsiteX195" fmla="*/ 177547 w 891844"/>
                  <a:gd name="connsiteY195" fmla="*/ 552127 h 799877"/>
                  <a:gd name="connsiteX196" fmla="*/ 131236 w 891844"/>
                  <a:gd name="connsiteY196" fmla="*/ 541226 h 799877"/>
                  <a:gd name="connsiteX197" fmla="*/ 125413 w 891844"/>
                  <a:gd name="connsiteY197" fmla="*/ 539161 h 799877"/>
                  <a:gd name="connsiteX198" fmla="*/ 122942 w 891844"/>
                  <a:gd name="connsiteY198" fmla="*/ 535945 h 799877"/>
                  <a:gd name="connsiteX199" fmla="*/ 122942 w 891844"/>
                  <a:gd name="connsiteY199" fmla="*/ 530224 h 799877"/>
                  <a:gd name="connsiteX200" fmla="*/ 126361 w 891844"/>
                  <a:gd name="connsiteY200" fmla="*/ 528565 h 799877"/>
                  <a:gd name="connsiteX201" fmla="*/ 151988 w 891844"/>
                  <a:gd name="connsiteY201" fmla="*/ 535640 h 799877"/>
                  <a:gd name="connsiteX202" fmla="*/ 204698 w 891844"/>
                  <a:gd name="connsiteY202" fmla="*/ 546609 h 799877"/>
                  <a:gd name="connsiteX203" fmla="*/ 229478 w 891844"/>
                  <a:gd name="connsiteY203" fmla="*/ 552499 h 799877"/>
                  <a:gd name="connsiteX204" fmla="*/ 233710 w 891844"/>
                  <a:gd name="connsiteY204" fmla="*/ 542411 h 799877"/>
                  <a:gd name="connsiteX205" fmla="*/ 229918 w 891844"/>
                  <a:gd name="connsiteY205" fmla="*/ 526432 h 799877"/>
                  <a:gd name="connsiteX206" fmla="*/ 220101 w 891844"/>
                  <a:gd name="connsiteY206" fmla="*/ 501956 h 799877"/>
                  <a:gd name="connsiteX207" fmla="*/ 215531 w 891844"/>
                  <a:gd name="connsiteY207" fmla="*/ 495287 h 799877"/>
                  <a:gd name="connsiteX208" fmla="*/ 219965 w 891844"/>
                  <a:gd name="connsiteY208" fmla="*/ 493933 h 799877"/>
                  <a:gd name="connsiteX209" fmla="*/ 262756 w 891844"/>
                  <a:gd name="connsiteY209" fmla="*/ 498063 h 799877"/>
                  <a:gd name="connsiteX210" fmla="*/ 272912 w 891844"/>
                  <a:gd name="connsiteY210" fmla="*/ 499790 h 799877"/>
                  <a:gd name="connsiteX211" fmla="*/ 309744 w 891844"/>
                  <a:gd name="connsiteY211" fmla="*/ 518206 h 799877"/>
                  <a:gd name="connsiteX212" fmla="*/ 318715 w 891844"/>
                  <a:gd name="connsiteY212" fmla="*/ 522979 h 799877"/>
                  <a:gd name="connsiteX213" fmla="*/ 347220 w 891844"/>
                  <a:gd name="connsiteY213" fmla="*/ 534861 h 799877"/>
                  <a:gd name="connsiteX214" fmla="*/ 381310 w 891844"/>
                  <a:gd name="connsiteY214" fmla="*/ 550502 h 799877"/>
                  <a:gd name="connsiteX215" fmla="*/ 388419 w 891844"/>
                  <a:gd name="connsiteY215" fmla="*/ 552398 h 799877"/>
                  <a:gd name="connsiteX216" fmla="*/ 392515 w 891844"/>
                  <a:gd name="connsiteY216" fmla="*/ 549351 h 799877"/>
                  <a:gd name="connsiteX217" fmla="*/ 409408 w 891844"/>
                  <a:gd name="connsiteY217" fmla="*/ 520745 h 799877"/>
                  <a:gd name="connsiteX218" fmla="*/ 470818 w 891844"/>
                  <a:gd name="connsiteY218" fmla="*/ 450567 h 799877"/>
                  <a:gd name="connsiteX219" fmla="*/ 472511 w 891844"/>
                  <a:gd name="connsiteY219" fmla="*/ 450398 h 799877"/>
                  <a:gd name="connsiteX220" fmla="*/ 475591 w 891844"/>
                  <a:gd name="connsiteY220" fmla="*/ 453512 h 799877"/>
                  <a:gd name="connsiteX221" fmla="*/ 508497 w 891844"/>
                  <a:gd name="connsiteY221" fmla="*/ 422503 h 799877"/>
                  <a:gd name="connsiteX222" fmla="*/ 524475 w 891844"/>
                  <a:gd name="connsiteY222" fmla="*/ 413091 h 799877"/>
                  <a:gd name="connsiteX223" fmla="*/ 540386 w 891844"/>
                  <a:gd name="connsiteY223" fmla="*/ 412042 h 799877"/>
                  <a:gd name="connsiteX224" fmla="*/ 565235 w 891844"/>
                  <a:gd name="connsiteY224" fmla="*/ 420370 h 799877"/>
                  <a:gd name="connsiteX225" fmla="*/ 583312 w 891844"/>
                  <a:gd name="connsiteY225" fmla="*/ 419117 h 799877"/>
                  <a:gd name="connsiteX226" fmla="*/ 594958 w 891844"/>
                  <a:gd name="connsiteY226" fmla="*/ 405847 h 799877"/>
                  <a:gd name="connsiteX227" fmla="*/ 607653 w 891844"/>
                  <a:gd name="connsiteY227" fmla="*/ 359434 h 799877"/>
                  <a:gd name="connsiteX228" fmla="*/ 598682 w 891844"/>
                  <a:gd name="connsiteY228" fmla="*/ 334179 h 799877"/>
                  <a:gd name="connsiteX229" fmla="*/ 557584 w 891844"/>
                  <a:gd name="connsiteY229" fmla="*/ 282316 h 799877"/>
                  <a:gd name="connsiteX230" fmla="*/ 534699 w 891844"/>
                  <a:gd name="connsiteY230" fmla="*/ 264510 h 799877"/>
                  <a:gd name="connsiteX231" fmla="*/ 530535 w 891844"/>
                  <a:gd name="connsiteY231" fmla="*/ 260007 h 799877"/>
                  <a:gd name="connsiteX232" fmla="*/ 530603 w 891844"/>
                  <a:gd name="connsiteY232" fmla="*/ 256148 h 799877"/>
                  <a:gd name="connsiteX233" fmla="*/ 533819 w 891844"/>
                  <a:gd name="connsiteY233" fmla="*/ 254286 h 799877"/>
                  <a:gd name="connsiteX234" fmla="*/ 559277 w 891844"/>
                  <a:gd name="connsiteY234" fmla="*/ 267827 h 799877"/>
                  <a:gd name="connsiteX235" fmla="*/ 607348 w 891844"/>
                  <a:gd name="connsiteY235" fmla="*/ 322432 h 799877"/>
                  <a:gd name="connsiteX236" fmla="*/ 621397 w 891844"/>
                  <a:gd name="connsiteY236" fmla="*/ 352325 h 799877"/>
                  <a:gd name="connsiteX237" fmla="*/ 625764 w 891844"/>
                  <a:gd name="connsiteY237" fmla="*/ 368371 h 799877"/>
                  <a:gd name="connsiteX238" fmla="*/ 635243 w 891844"/>
                  <a:gd name="connsiteY238" fmla="*/ 375040 h 799877"/>
                  <a:gd name="connsiteX239" fmla="*/ 643436 w 891844"/>
                  <a:gd name="connsiteY239" fmla="*/ 374092 h 799877"/>
                  <a:gd name="connsiteX240" fmla="*/ 661615 w 891844"/>
                  <a:gd name="connsiteY240" fmla="*/ 373043 h 799877"/>
                  <a:gd name="connsiteX241" fmla="*/ 673971 w 891844"/>
                  <a:gd name="connsiteY241" fmla="*/ 374533 h 799877"/>
                  <a:gd name="connsiteX242" fmla="*/ 692218 w 891844"/>
                  <a:gd name="connsiteY242" fmla="*/ 376868 h 799877"/>
                  <a:gd name="connsiteX243" fmla="*/ 720046 w 891844"/>
                  <a:gd name="connsiteY243" fmla="*/ 384248 h 799877"/>
                  <a:gd name="connsiteX244" fmla="*/ 742964 w 891844"/>
                  <a:gd name="connsiteY244" fmla="*/ 392915 h 799877"/>
                  <a:gd name="connsiteX245" fmla="*/ 750310 w 891844"/>
                  <a:gd name="connsiteY245" fmla="*/ 394743 h 799877"/>
                  <a:gd name="connsiteX246" fmla="*/ 760128 w 891844"/>
                  <a:gd name="connsiteY246" fmla="*/ 379306 h 799877"/>
                  <a:gd name="connsiteX247" fmla="*/ 761956 w 891844"/>
                  <a:gd name="connsiteY247" fmla="*/ 376191 h 799877"/>
                  <a:gd name="connsiteX248" fmla="*/ 768083 w 891844"/>
                  <a:gd name="connsiteY248" fmla="*/ 356895 h 799877"/>
                  <a:gd name="connsiteX249" fmla="*/ 777427 w 891844"/>
                  <a:gd name="connsiteY249" fmla="*/ 336008 h 799877"/>
                  <a:gd name="connsiteX250" fmla="*/ 796994 w 891844"/>
                  <a:gd name="connsiteY250" fmla="*/ 297178 h 799877"/>
                  <a:gd name="connsiteX251" fmla="*/ 813447 w 891844"/>
                  <a:gd name="connsiteY251" fmla="*/ 254794 h 799877"/>
                  <a:gd name="connsiteX252" fmla="*/ 817204 w 891844"/>
                  <a:gd name="connsiteY252" fmla="*/ 243047 h 799877"/>
                  <a:gd name="connsiteX253" fmla="*/ 815681 w 891844"/>
                  <a:gd name="connsiteY253" fmla="*/ 230961 h 799877"/>
                  <a:gd name="connsiteX254" fmla="*/ 804611 w 891844"/>
                  <a:gd name="connsiteY254" fmla="*/ 210920 h 799877"/>
                  <a:gd name="connsiteX255" fmla="*/ 787583 w 891844"/>
                  <a:gd name="connsiteY255" fmla="*/ 185090 h 799877"/>
                  <a:gd name="connsiteX256" fmla="*/ 776818 w 891844"/>
                  <a:gd name="connsiteY256" fmla="*/ 172598 h 799877"/>
                  <a:gd name="connsiteX257" fmla="*/ 753053 w 891844"/>
                  <a:gd name="connsiteY257" fmla="*/ 146666 h 799877"/>
                  <a:gd name="connsiteX258" fmla="*/ 741102 w 891844"/>
                  <a:gd name="connsiteY258" fmla="*/ 135698 h 799877"/>
                  <a:gd name="connsiteX259" fmla="*/ 733993 w 891844"/>
                  <a:gd name="connsiteY259" fmla="*/ 128115 h 799877"/>
                  <a:gd name="connsiteX260" fmla="*/ 700377 w 891844"/>
                  <a:gd name="connsiteY260" fmla="*/ 104045 h 799877"/>
                  <a:gd name="connsiteX261" fmla="*/ 701359 w 891844"/>
                  <a:gd name="connsiteY261" fmla="*/ 100491 h 799877"/>
                  <a:gd name="connsiteX262" fmla="*/ 700140 w 891844"/>
                  <a:gd name="connsiteY262" fmla="*/ 97613 h 799877"/>
                  <a:gd name="connsiteX263" fmla="*/ 685583 w 891844"/>
                  <a:gd name="connsiteY263" fmla="*/ 95040 h 799877"/>
                  <a:gd name="connsiteX264" fmla="*/ 650274 w 891844"/>
                  <a:gd name="connsiteY264" fmla="*/ 77436 h 799877"/>
                  <a:gd name="connsiteX265" fmla="*/ 612392 w 891844"/>
                  <a:gd name="connsiteY265" fmla="*/ 61255 h 799877"/>
                  <a:gd name="connsiteX266" fmla="*/ 605249 w 891844"/>
                  <a:gd name="connsiteY266" fmla="*/ 54382 h 799877"/>
                  <a:gd name="connsiteX267" fmla="*/ 612189 w 891844"/>
                  <a:gd name="connsiteY267" fmla="*/ 51403 h 799877"/>
                  <a:gd name="connsiteX268" fmla="*/ 612291 w 891844"/>
                  <a:gd name="connsiteY268" fmla="*/ 49474 h 799877"/>
                  <a:gd name="connsiteX269" fmla="*/ 609582 w 891844"/>
                  <a:gd name="connsiteY269" fmla="*/ 48458 h 799877"/>
                  <a:gd name="connsiteX270" fmla="*/ 605554 w 891844"/>
                  <a:gd name="connsiteY270" fmla="*/ 54687 h 799877"/>
                  <a:gd name="connsiteX271" fmla="*/ 500778 w 891844"/>
                  <a:gd name="connsiteY271" fmla="*/ 570780 h 799877"/>
                  <a:gd name="connsiteX272" fmla="*/ 566555 w 891844"/>
                  <a:gd name="connsiteY272" fmla="*/ 591600 h 799877"/>
                  <a:gd name="connsiteX273" fmla="*/ 572445 w 891844"/>
                  <a:gd name="connsiteY273" fmla="*/ 593495 h 799877"/>
                  <a:gd name="connsiteX274" fmla="*/ 580469 w 891844"/>
                  <a:gd name="connsiteY274" fmla="*/ 593868 h 799877"/>
                  <a:gd name="connsiteX275" fmla="*/ 609109 w 891844"/>
                  <a:gd name="connsiteY275" fmla="*/ 589433 h 799877"/>
                  <a:gd name="connsiteX276" fmla="*/ 619231 w 891844"/>
                  <a:gd name="connsiteY276" fmla="*/ 587571 h 799877"/>
                  <a:gd name="connsiteX277" fmla="*/ 667945 w 891844"/>
                  <a:gd name="connsiteY277" fmla="*/ 560624 h 799877"/>
                  <a:gd name="connsiteX278" fmla="*/ 670484 w 891844"/>
                  <a:gd name="connsiteY278" fmla="*/ 557442 h 799877"/>
                  <a:gd name="connsiteX279" fmla="*/ 691169 w 891844"/>
                  <a:gd name="connsiteY279" fmla="*/ 529005 h 799877"/>
                  <a:gd name="connsiteX280" fmla="*/ 701020 w 891844"/>
                  <a:gd name="connsiteY280" fmla="*/ 487196 h 799877"/>
                  <a:gd name="connsiteX281" fmla="*/ 700715 w 891844"/>
                  <a:gd name="connsiteY281" fmla="*/ 485199 h 799877"/>
                  <a:gd name="connsiteX282" fmla="*/ 695739 w 891844"/>
                  <a:gd name="connsiteY282" fmla="*/ 482863 h 799877"/>
                  <a:gd name="connsiteX283" fmla="*/ 677154 w 891844"/>
                  <a:gd name="connsiteY283" fmla="*/ 491360 h 799877"/>
                  <a:gd name="connsiteX284" fmla="*/ 658602 w 891844"/>
                  <a:gd name="connsiteY284" fmla="*/ 500027 h 799877"/>
                  <a:gd name="connsiteX285" fmla="*/ 596380 w 891844"/>
                  <a:gd name="connsiteY285" fmla="*/ 527888 h 799877"/>
                  <a:gd name="connsiteX286" fmla="*/ 586732 w 891844"/>
                  <a:gd name="connsiteY286" fmla="*/ 531578 h 799877"/>
                  <a:gd name="connsiteX287" fmla="*/ 512220 w 891844"/>
                  <a:gd name="connsiteY287" fmla="*/ 561876 h 799877"/>
                  <a:gd name="connsiteX288" fmla="*/ 500710 w 891844"/>
                  <a:gd name="connsiteY288" fmla="*/ 570780 h 799877"/>
                  <a:gd name="connsiteX289" fmla="*/ 808910 w 891844"/>
                  <a:gd name="connsiteY289" fmla="*/ 115521 h 799877"/>
                  <a:gd name="connsiteX290" fmla="*/ 809012 w 891844"/>
                  <a:gd name="connsiteY290" fmla="*/ 111459 h 799877"/>
                  <a:gd name="connsiteX291" fmla="*/ 810298 w 891844"/>
                  <a:gd name="connsiteY291" fmla="*/ 107634 h 799877"/>
                  <a:gd name="connsiteX292" fmla="*/ 807015 w 891844"/>
                  <a:gd name="connsiteY292" fmla="*/ 106009 h 799877"/>
                  <a:gd name="connsiteX293" fmla="*/ 785281 w 891844"/>
                  <a:gd name="connsiteY293" fmla="*/ 104011 h 799877"/>
                  <a:gd name="connsiteX294" fmla="*/ 771469 w 891844"/>
                  <a:gd name="connsiteY294" fmla="*/ 104214 h 799877"/>
                  <a:gd name="connsiteX295" fmla="*/ 803257 w 891844"/>
                  <a:gd name="connsiteY295" fmla="*/ 142367 h 799877"/>
                  <a:gd name="connsiteX296" fmla="*/ 826480 w 891844"/>
                  <a:gd name="connsiteY296" fmla="*/ 173614 h 799877"/>
                  <a:gd name="connsiteX297" fmla="*/ 831863 w 891844"/>
                  <a:gd name="connsiteY297" fmla="*/ 179673 h 799877"/>
                  <a:gd name="connsiteX298" fmla="*/ 836298 w 891844"/>
                  <a:gd name="connsiteY298" fmla="*/ 186241 h 799877"/>
                  <a:gd name="connsiteX299" fmla="*/ 846352 w 891844"/>
                  <a:gd name="connsiteY299" fmla="*/ 206485 h 799877"/>
                  <a:gd name="connsiteX300" fmla="*/ 856440 w 891844"/>
                  <a:gd name="connsiteY300" fmla="*/ 228320 h 799877"/>
                  <a:gd name="connsiteX301" fmla="*/ 858607 w 891844"/>
                  <a:gd name="connsiteY301" fmla="*/ 221414 h 799877"/>
                  <a:gd name="connsiteX302" fmla="*/ 859149 w 891844"/>
                  <a:gd name="connsiteY302" fmla="*/ 215219 h 799877"/>
                  <a:gd name="connsiteX303" fmla="*/ 847537 w 891844"/>
                  <a:gd name="connsiteY303" fmla="*/ 152354 h 799877"/>
                  <a:gd name="connsiteX304" fmla="*/ 808944 w 891844"/>
                  <a:gd name="connsiteY304" fmla="*/ 115623 h 799877"/>
                  <a:gd name="connsiteX305" fmla="*/ 290448 w 891844"/>
                  <a:gd name="connsiteY305" fmla="*/ 82379 h 799877"/>
                  <a:gd name="connsiteX306" fmla="*/ 312012 w 891844"/>
                  <a:gd name="connsiteY306" fmla="*/ 82176 h 799877"/>
                  <a:gd name="connsiteX307" fmla="*/ 315601 w 891844"/>
                  <a:gd name="connsiteY307" fmla="*/ 80585 h 799877"/>
                  <a:gd name="connsiteX308" fmla="*/ 316752 w 891844"/>
                  <a:gd name="connsiteY308" fmla="*/ 76963 h 799877"/>
                  <a:gd name="connsiteX309" fmla="*/ 314314 w 891844"/>
                  <a:gd name="connsiteY309" fmla="*/ 75202 h 799877"/>
                  <a:gd name="connsiteX310" fmla="*/ 307916 w 891844"/>
                  <a:gd name="connsiteY310" fmla="*/ 72731 h 799877"/>
                  <a:gd name="connsiteX311" fmla="*/ 297320 w 891844"/>
                  <a:gd name="connsiteY311" fmla="*/ 72291 h 799877"/>
                  <a:gd name="connsiteX312" fmla="*/ 290482 w 891844"/>
                  <a:gd name="connsiteY312" fmla="*/ 82379 h 799877"/>
                  <a:gd name="connsiteX313" fmla="*/ 371425 w 891844"/>
                  <a:gd name="connsiteY313" fmla="*/ 48898 h 799877"/>
                  <a:gd name="connsiteX314" fmla="*/ 382630 w 891844"/>
                  <a:gd name="connsiteY314" fmla="*/ 59664 h 799877"/>
                  <a:gd name="connsiteX315" fmla="*/ 384594 w 891844"/>
                  <a:gd name="connsiteY315" fmla="*/ 51877 h 799877"/>
                  <a:gd name="connsiteX316" fmla="*/ 385508 w 891844"/>
                  <a:gd name="connsiteY316" fmla="*/ 44091 h 799877"/>
                  <a:gd name="connsiteX317" fmla="*/ 372982 w 891844"/>
                  <a:gd name="connsiteY317" fmla="*/ 47646 h 799877"/>
                  <a:gd name="connsiteX318" fmla="*/ 371425 w 891844"/>
                  <a:gd name="connsiteY318" fmla="*/ 48932 h 799877"/>
                  <a:gd name="connsiteX319" fmla="*/ 110315 w 891844"/>
                  <a:gd name="connsiteY319" fmla="*/ 334213 h 799877"/>
                  <a:gd name="connsiteX320" fmla="*/ 127546 w 891844"/>
                  <a:gd name="connsiteY320" fmla="*/ 328628 h 799877"/>
                  <a:gd name="connsiteX321" fmla="*/ 110315 w 891844"/>
                  <a:gd name="connsiteY321" fmla="*/ 334213 h 799877"/>
                  <a:gd name="connsiteX322" fmla="*/ 472409 w 891844"/>
                  <a:gd name="connsiteY322" fmla="*/ 37659 h 799877"/>
                  <a:gd name="connsiteX323" fmla="*/ 478300 w 891844"/>
                  <a:gd name="connsiteY323" fmla="*/ 35729 h 799877"/>
                  <a:gd name="connsiteX324" fmla="*/ 480466 w 891844"/>
                  <a:gd name="connsiteY324" fmla="*/ 30956 h 799877"/>
                  <a:gd name="connsiteX325" fmla="*/ 474406 w 891844"/>
                  <a:gd name="connsiteY325" fmla="*/ 26826 h 799877"/>
                  <a:gd name="connsiteX326" fmla="*/ 471529 w 891844"/>
                  <a:gd name="connsiteY326" fmla="*/ 31396 h 799877"/>
                  <a:gd name="connsiteX327" fmla="*/ 472375 w 891844"/>
                  <a:gd name="connsiteY327" fmla="*/ 37659 h 799877"/>
                  <a:gd name="connsiteX328" fmla="*/ 165089 w 891844"/>
                  <a:gd name="connsiteY328" fmla="*/ 324091 h 799877"/>
                  <a:gd name="connsiteX329" fmla="*/ 166003 w 891844"/>
                  <a:gd name="connsiteY329" fmla="*/ 335872 h 799877"/>
                  <a:gd name="connsiteX330" fmla="*/ 169558 w 891844"/>
                  <a:gd name="connsiteY330" fmla="*/ 336888 h 799877"/>
                  <a:gd name="connsiteX331" fmla="*/ 172097 w 891844"/>
                  <a:gd name="connsiteY331" fmla="*/ 334247 h 799877"/>
                  <a:gd name="connsiteX332" fmla="*/ 165089 w 891844"/>
                  <a:gd name="connsiteY332" fmla="*/ 324091 h 799877"/>
                  <a:gd name="connsiteX333" fmla="*/ 105203 w 891844"/>
                  <a:gd name="connsiteY333" fmla="*/ 388446 h 799877"/>
                  <a:gd name="connsiteX334" fmla="*/ 106083 w 891844"/>
                  <a:gd name="connsiteY334" fmla="*/ 403545 h 799877"/>
                  <a:gd name="connsiteX335" fmla="*/ 110653 w 891844"/>
                  <a:gd name="connsiteY335" fmla="*/ 397485 h 799877"/>
                  <a:gd name="connsiteX336" fmla="*/ 105203 w 891844"/>
                  <a:gd name="connsiteY336" fmla="*/ 388480 h 799877"/>
                  <a:gd name="connsiteX337" fmla="*/ 510460 w 891844"/>
                  <a:gd name="connsiteY337" fmla="*/ 448637 h 799877"/>
                  <a:gd name="connsiteX338" fmla="*/ 508361 w 891844"/>
                  <a:gd name="connsiteY338" fmla="*/ 449687 h 799877"/>
                  <a:gd name="connsiteX339" fmla="*/ 506838 w 891844"/>
                  <a:gd name="connsiteY339" fmla="*/ 453275 h 799877"/>
                  <a:gd name="connsiteX340" fmla="*/ 512153 w 891844"/>
                  <a:gd name="connsiteY340" fmla="*/ 458590 h 799877"/>
                  <a:gd name="connsiteX341" fmla="*/ 514286 w 891844"/>
                  <a:gd name="connsiteY341" fmla="*/ 457202 h 799877"/>
                  <a:gd name="connsiteX342" fmla="*/ 510426 w 891844"/>
                  <a:gd name="connsiteY342" fmla="*/ 448637 h 799877"/>
                  <a:gd name="connsiteX343" fmla="*/ 467602 w 891844"/>
                  <a:gd name="connsiteY343" fmla="*/ 622034 h 799877"/>
                  <a:gd name="connsiteX344" fmla="*/ 478841 w 891844"/>
                  <a:gd name="connsiteY344" fmla="*/ 609305 h 799877"/>
                  <a:gd name="connsiteX345" fmla="*/ 467602 w 891844"/>
                  <a:gd name="connsiteY345" fmla="*/ 622034 h 799877"/>
                  <a:gd name="connsiteX346" fmla="*/ 245017 w 891844"/>
                  <a:gd name="connsiteY346" fmla="*/ 623049 h 799877"/>
                  <a:gd name="connsiteX347" fmla="*/ 253548 w 891844"/>
                  <a:gd name="connsiteY347" fmla="*/ 623625 h 799877"/>
                  <a:gd name="connsiteX348" fmla="*/ 257306 w 891844"/>
                  <a:gd name="connsiteY348" fmla="*/ 620476 h 799877"/>
                  <a:gd name="connsiteX349" fmla="*/ 256933 w 891844"/>
                  <a:gd name="connsiteY349" fmla="*/ 618682 h 799877"/>
                  <a:gd name="connsiteX350" fmla="*/ 251720 w 891844"/>
                  <a:gd name="connsiteY350" fmla="*/ 617667 h 799877"/>
                  <a:gd name="connsiteX351" fmla="*/ 245017 w 891844"/>
                  <a:gd name="connsiteY351" fmla="*/ 623049 h 799877"/>
                  <a:gd name="connsiteX352" fmla="*/ 658433 w 891844"/>
                  <a:gd name="connsiteY352" fmla="*/ 60341 h 799877"/>
                  <a:gd name="connsiteX353" fmla="*/ 654167 w 891844"/>
                  <a:gd name="connsiteY353" fmla="*/ 50185 h 799877"/>
                  <a:gd name="connsiteX354" fmla="*/ 652915 w 891844"/>
                  <a:gd name="connsiteY354" fmla="*/ 50388 h 799877"/>
                  <a:gd name="connsiteX355" fmla="*/ 652305 w 891844"/>
                  <a:gd name="connsiteY355" fmla="*/ 52047 h 799877"/>
                  <a:gd name="connsiteX356" fmla="*/ 658399 w 891844"/>
                  <a:gd name="connsiteY356" fmla="*/ 60341 h 799877"/>
                  <a:gd name="connsiteX357" fmla="*/ 486120 w 891844"/>
                  <a:gd name="connsiteY357" fmla="*/ 510047 h 799877"/>
                  <a:gd name="connsiteX358" fmla="*/ 488692 w 891844"/>
                  <a:gd name="connsiteY358" fmla="*/ 504394 h 799877"/>
                  <a:gd name="connsiteX359" fmla="*/ 489370 w 891844"/>
                  <a:gd name="connsiteY359" fmla="*/ 499282 h 799877"/>
                  <a:gd name="connsiteX360" fmla="*/ 487508 w 891844"/>
                  <a:gd name="connsiteY360" fmla="*/ 499146 h 799877"/>
                  <a:gd name="connsiteX361" fmla="*/ 485003 w 891844"/>
                  <a:gd name="connsiteY361" fmla="*/ 504089 h 799877"/>
                  <a:gd name="connsiteX362" fmla="*/ 486120 w 891844"/>
                  <a:gd name="connsiteY362" fmla="*/ 510013 h 799877"/>
                  <a:gd name="connsiteX363" fmla="*/ 484969 w 891844"/>
                  <a:gd name="connsiteY363" fmla="*/ 571660 h 799877"/>
                  <a:gd name="connsiteX364" fmla="*/ 484529 w 891844"/>
                  <a:gd name="connsiteY364" fmla="*/ 562689 h 799877"/>
                  <a:gd name="connsiteX365" fmla="*/ 484969 w 891844"/>
                  <a:gd name="connsiteY365" fmla="*/ 571660 h 799877"/>
                  <a:gd name="connsiteX366" fmla="*/ 606434 w 891844"/>
                  <a:gd name="connsiteY366" fmla="*/ 644715 h 799877"/>
                  <a:gd name="connsiteX367" fmla="*/ 612426 w 891844"/>
                  <a:gd name="connsiteY367" fmla="*/ 646882 h 799877"/>
                  <a:gd name="connsiteX368" fmla="*/ 613983 w 891844"/>
                  <a:gd name="connsiteY368" fmla="*/ 641838 h 799877"/>
                  <a:gd name="connsiteX369" fmla="*/ 610903 w 891844"/>
                  <a:gd name="connsiteY369" fmla="*/ 640721 h 799877"/>
                  <a:gd name="connsiteX370" fmla="*/ 606434 w 891844"/>
                  <a:gd name="connsiteY370" fmla="*/ 644749 h 799877"/>
                  <a:gd name="connsiteX371" fmla="*/ 466857 w 891844"/>
                  <a:gd name="connsiteY371" fmla="*/ 712760 h 799877"/>
                  <a:gd name="connsiteX372" fmla="*/ 471597 w 891844"/>
                  <a:gd name="connsiteY372" fmla="*/ 715130 h 799877"/>
                  <a:gd name="connsiteX373" fmla="*/ 473255 w 891844"/>
                  <a:gd name="connsiteY373" fmla="*/ 714114 h 799877"/>
                  <a:gd name="connsiteX374" fmla="*/ 469396 w 891844"/>
                  <a:gd name="connsiteY374" fmla="*/ 709815 h 799877"/>
                  <a:gd name="connsiteX375" fmla="*/ 466857 w 891844"/>
                  <a:gd name="connsiteY375" fmla="*/ 712760 h 799877"/>
                  <a:gd name="connsiteX376" fmla="*/ 426233 w 891844"/>
                  <a:gd name="connsiteY376" fmla="*/ 711203 h 799877"/>
                  <a:gd name="connsiteX377" fmla="*/ 435272 w 891844"/>
                  <a:gd name="connsiteY377" fmla="*/ 710763 h 799877"/>
                  <a:gd name="connsiteX378" fmla="*/ 426233 w 891844"/>
                  <a:gd name="connsiteY378" fmla="*/ 711203 h 799877"/>
                  <a:gd name="connsiteX379" fmla="*/ 679794 w 891844"/>
                  <a:gd name="connsiteY379" fmla="*/ 652840 h 799877"/>
                  <a:gd name="connsiteX380" fmla="*/ 682875 w 891844"/>
                  <a:gd name="connsiteY380" fmla="*/ 651418 h 799877"/>
                  <a:gd name="connsiteX381" fmla="*/ 684229 w 891844"/>
                  <a:gd name="connsiteY381" fmla="*/ 646814 h 799877"/>
                  <a:gd name="connsiteX382" fmla="*/ 680844 w 891844"/>
                  <a:gd name="connsiteY382" fmla="*/ 646611 h 799877"/>
                  <a:gd name="connsiteX383" fmla="*/ 678745 w 891844"/>
                  <a:gd name="connsiteY383" fmla="*/ 651317 h 799877"/>
                  <a:gd name="connsiteX384" fmla="*/ 679794 w 891844"/>
                  <a:gd name="connsiteY384" fmla="*/ 652840 h 799877"/>
                  <a:gd name="connsiteX385" fmla="*/ 755998 w 891844"/>
                  <a:gd name="connsiteY385" fmla="*/ 545322 h 799877"/>
                  <a:gd name="connsiteX386" fmla="*/ 759078 w 891844"/>
                  <a:gd name="connsiteY386" fmla="*/ 542715 h 799877"/>
                  <a:gd name="connsiteX387" fmla="*/ 758841 w 891844"/>
                  <a:gd name="connsiteY387" fmla="*/ 539499 h 799877"/>
                  <a:gd name="connsiteX388" fmla="*/ 755355 w 891844"/>
                  <a:gd name="connsiteY388" fmla="*/ 540481 h 799877"/>
                  <a:gd name="connsiteX389" fmla="*/ 754813 w 891844"/>
                  <a:gd name="connsiteY389" fmla="*/ 544103 h 799877"/>
                  <a:gd name="connsiteX390" fmla="*/ 755964 w 891844"/>
                  <a:gd name="connsiteY390" fmla="*/ 545322 h 799877"/>
                  <a:gd name="connsiteX391" fmla="*/ 127986 w 891844"/>
                  <a:gd name="connsiteY391" fmla="*/ 403714 h 799877"/>
                  <a:gd name="connsiteX392" fmla="*/ 125989 w 891844"/>
                  <a:gd name="connsiteY392" fmla="*/ 407810 h 799877"/>
                  <a:gd name="connsiteX393" fmla="*/ 126801 w 891844"/>
                  <a:gd name="connsiteY393" fmla="*/ 409469 h 799877"/>
                  <a:gd name="connsiteX394" fmla="*/ 130525 w 891844"/>
                  <a:gd name="connsiteY394" fmla="*/ 404256 h 799877"/>
                  <a:gd name="connsiteX395" fmla="*/ 128020 w 891844"/>
                  <a:gd name="connsiteY395" fmla="*/ 403714 h 799877"/>
                  <a:gd name="connsiteX396" fmla="*/ 860435 w 891844"/>
                  <a:gd name="connsiteY396" fmla="*/ 343591 h 799877"/>
                  <a:gd name="connsiteX397" fmla="*/ 869508 w 891844"/>
                  <a:gd name="connsiteY397" fmla="*/ 343320 h 799877"/>
                  <a:gd name="connsiteX398" fmla="*/ 860435 w 891844"/>
                  <a:gd name="connsiteY398" fmla="*/ 343591 h 799877"/>
                  <a:gd name="connsiteX399" fmla="*/ 468414 w 891844"/>
                  <a:gd name="connsiteY399" fmla="*/ 52521 h 799877"/>
                  <a:gd name="connsiteX400" fmla="*/ 470209 w 891844"/>
                  <a:gd name="connsiteY400" fmla="*/ 62338 h 799877"/>
                  <a:gd name="connsiteX401" fmla="*/ 468414 w 891844"/>
                  <a:gd name="connsiteY401" fmla="*/ 52521 h 799877"/>
                  <a:gd name="connsiteX402" fmla="*/ 731522 w 891844"/>
                  <a:gd name="connsiteY402" fmla="*/ 88202 h 799877"/>
                  <a:gd name="connsiteX403" fmla="*/ 731082 w 891844"/>
                  <a:gd name="connsiteY403" fmla="*/ 86272 h 799877"/>
                  <a:gd name="connsiteX404" fmla="*/ 728069 w 891844"/>
                  <a:gd name="connsiteY404" fmla="*/ 85968 h 799877"/>
                  <a:gd name="connsiteX405" fmla="*/ 725767 w 891844"/>
                  <a:gd name="connsiteY405" fmla="*/ 89217 h 799877"/>
                  <a:gd name="connsiteX406" fmla="*/ 728949 w 891844"/>
                  <a:gd name="connsiteY406" fmla="*/ 90402 h 799877"/>
                  <a:gd name="connsiteX407" fmla="*/ 731522 w 891844"/>
                  <a:gd name="connsiteY407" fmla="*/ 88236 h 799877"/>
                  <a:gd name="connsiteX408" fmla="*/ 416957 w 891844"/>
                  <a:gd name="connsiteY408" fmla="*/ 765639 h 799877"/>
                  <a:gd name="connsiteX409" fmla="*/ 413674 w 891844"/>
                  <a:gd name="connsiteY409" fmla="*/ 765165 h 799877"/>
                  <a:gd name="connsiteX410" fmla="*/ 412184 w 891844"/>
                  <a:gd name="connsiteY410" fmla="*/ 766248 h 799877"/>
                  <a:gd name="connsiteX411" fmla="*/ 416890 w 891844"/>
                  <a:gd name="connsiteY411" fmla="*/ 766959 h 799877"/>
                  <a:gd name="connsiteX412" fmla="*/ 416957 w 891844"/>
                  <a:gd name="connsiteY412" fmla="*/ 765639 h 799877"/>
                  <a:gd name="connsiteX413" fmla="*/ 453248 w 891844"/>
                  <a:gd name="connsiteY413" fmla="*/ 756126 h 799877"/>
                  <a:gd name="connsiteX414" fmla="*/ 452673 w 891844"/>
                  <a:gd name="connsiteY414" fmla="*/ 759512 h 799877"/>
                  <a:gd name="connsiteX415" fmla="*/ 454975 w 891844"/>
                  <a:gd name="connsiteY415" fmla="*/ 759579 h 799877"/>
                  <a:gd name="connsiteX416" fmla="*/ 454501 w 891844"/>
                  <a:gd name="connsiteY416" fmla="*/ 756194 h 799877"/>
                  <a:gd name="connsiteX417" fmla="*/ 453282 w 891844"/>
                  <a:gd name="connsiteY417" fmla="*/ 756126 h 799877"/>
                  <a:gd name="connsiteX418" fmla="*/ 575052 w 891844"/>
                  <a:gd name="connsiteY418" fmla="*/ 747494 h 799877"/>
                  <a:gd name="connsiteX419" fmla="*/ 571498 w 891844"/>
                  <a:gd name="connsiteY419" fmla="*/ 746173 h 799877"/>
                  <a:gd name="connsiteX420" fmla="*/ 570143 w 891844"/>
                  <a:gd name="connsiteY420" fmla="*/ 747426 h 799877"/>
                  <a:gd name="connsiteX421" fmla="*/ 572208 w 891844"/>
                  <a:gd name="connsiteY421" fmla="*/ 749390 h 799877"/>
                  <a:gd name="connsiteX422" fmla="*/ 575086 w 891844"/>
                  <a:gd name="connsiteY422" fmla="*/ 747494 h 799877"/>
                  <a:gd name="connsiteX423" fmla="*/ 345730 w 891844"/>
                  <a:gd name="connsiteY423" fmla="*/ 741468 h 799877"/>
                  <a:gd name="connsiteX424" fmla="*/ 349285 w 891844"/>
                  <a:gd name="connsiteY424" fmla="*/ 739944 h 799877"/>
                  <a:gd name="connsiteX425" fmla="*/ 346577 w 891844"/>
                  <a:gd name="connsiteY425" fmla="*/ 738421 h 799877"/>
                  <a:gd name="connsiteX426" fmla="*/ 344207 w 891844"/>
                  <a:gd name="connsiteY426" fmla="*/ 740283 h 799877"/>
                  <a:gd name="connsiteX427" fmla="*/ 345730 w 891844"/>
                  <a:gd name="connsiteY427" fmla="*/ 741434 h 799877"/>
                  <a:gd name="connsiteX428" fmla="*/ 425692 w 891844"/>
                  <a:gd name="connsiteY428" fmla="*/ 673863 h 799877"/>
                  <a:gd name="connsiteX429" fmla="*/ 424202 w 891844"/>
                  <a:gd name="connsiteY429" fmla="*/ 672746 h 799877"/>
                  <a:gd name="connsiteX430" fmla="*/ 420647 w 891844"/>
                  <a:gd name="connsiteY430" fmla="*/ 674066 h 799877"/>
                  <a:gd name="connsiteX431" fmla="*/ 422137 w 891844"/>
                  <a:gd name="connsiteY431" fmla="*/ 675048 h 799877"/>
                  <a:gd name="connsiteX432" fmla="*/ 425658 w 891844"/>
                  <a:gd name="connsiteY432" fmla="*/ 673829 h 799877"/>
                  <a:gd name="connsiteX433" fmla="*/ 709856 w 891844"/>
                  <a:gd name="connsiteY433" fmla="*/ 655514 h 799877"/>
                  <a:gd name="connsiteX434" fmla="*/ 710770 w 891844"/>
                  <a:gd name="connsiteY434" fmla="*/ 652434 h 799877"/>
                  <a:gd name="connsiteX435" fmla="*/ 709653 w 891844"/>
                  <a:gd name="connsiteY435" fmla="*/ 651080 h 799877"/>
                  <a:gd name="connsiteX436" fmla="*/ 707994 w 891844"/>
                  <a:gd name="connsiteY436" fmla="*/ 653416 h 799877"/>
                  <a:gd name="connsiteX437" fmla="*/ 709856 w 891844"/>
                  <a:gd name="connsiteY437" fmla="*/ 655481 h 799877"/>
                  <a:gd name="connsiteX438" fmla="*/ 767508 w 891844"/>
                  <a:gd name="connsiteY438" fmla="*/ 627010 h 799877"/>
                  <a:gd name="connsiteX439" fmla="*/ 768016 w 891844"/>
                  <a:gd name="connsiteY439" fmla="*/ 628330 h 799877"/>
                  <a:gd name="connsiteX440" fmla="*/ 769945 w 891844"/>
                  <a:gd name="connsiteY440" fmla="*/ 628533 h 799877"/>
                  <a:gd name="connsiteX441" fmla="*/ 769336 w 891844"/>
                  <a:gd name="connsiteY441" fmla="*/ 626502 h 799877"/>
                  <a:gd name="connsiteX442" fmla="*/ 767508 w 891844"/>
                  <a:gd name="connsiteY442" fmla="*/ 627010 h 799877"/>
                  <a:gd name="connsiteX443" fmla="*/ 553962 w 891844"/>
                  <a:gd name="connsiteY443" fmla="*/ 631919 h 799877"/>
                  <a:gd name="connsiteX444" fmla="*/ 555146 w 891844"/>
                  <a:gd name="connsiteY444" fmla="*/ 628330 h 799877"/>
                  <a:gd name="connsiteX445" fmla="*/ 553962 w 891844"/>
                  <a:gd name="connsiteY445" fmla="*/ 626841 h 799877"/>
                  <a:gd name="connsiteX446" fmla="*/ 552540 w 891844"/>
                  <a:gd name="connsiteY446" fmla="*/ 631106 h 799877"/>
                  <a:gd name="connsiteX447" fmla="*/ 553962 w 891844"/>
                  <a:gd name="connsiteY447" fmla="*/ 631919 h 799877"/>
                  <a:gd name="connsiteX448" fmla="*/ 783757 w 891844"/>
                  <a:gd name="connsiteY448" fmla="*/ 614484 h 799877"/>
                  <a:gd name="connsiteX449" fmla="*/ 780203 w 891844"/>
                  <a:gd name="connsiteY449" fmla="*/ 613435 h 799877"/>
                  <a:gd name="connsiteX450" fmla="*/ 778781 w 891844"/>
                  <a:gd name="connsiteY450" fmla="*/ 614687 h 799877"/>
                  <a:gd name="connsiteX451" fmla="*/ 781354 w 891844"/>
                  <a:gd name="connsiteY451" fmla="*/ 616346 h 799877"/>
                  <a:gd name="connsiteX452" fmla="*/ 783724 w 891844"/>
                  <a:gd name="connsiteY452" fmla="*/ 614518 h 799877"/>
                  <a:gd name="connsiteX453" fmla="*/ 360219 w 891844"/>
                  <a:gd name="connsiteY453" fmla="*/ 605581 h 799877"/>
                  <a:gd name="connsiteX454" fmla="*/ 359001 w 891844"/>
                  <a:gd name="connsiteY454" fmla="*/ 604396 h 799877"/>
                  <a:gd name="connsiteX455" fmla="*/ 357037 w 891844"/>
                  <a:gd name="connsiteY455" fmla="*/ 604701 h 799877"/>
                  <a:gd name="connsiteX456" fmla="*/ 358425 w 891844"/>
                  <a:gd name="connsiteY456" fmla="*/ 606427 h 799877"/>
                  <a:gd name="connsiteX457" fmla="*/ 360186 w 891844"/>
                  <a:gd name="connsiteY457" fmla="*/ 605615 h 799877"/>
                  <a:gd name="connsiteX458" fmla="*/ 690424 w 891844"/>
                  <a:gd name="connsiteY458" fmla="*/ 588925 h 799877"/>
                  <a:gd name="connsiteX459" fmla="*/ 689036 w 891844"/>
                  <a:gd name="connsiteY459" fmla="*/ 587808 h 799877"/>
                  <a:gd name="connsiteX460" fmla="*/ 685549 w 891844"/>
                  <a:gd name="connsiteY460" fmla="*/ 588857 h 799877"/>
                  <a:gd name="connsiteX461" fmla="*/ 686971 w 891844"/>
                  <a:gd name="connsiteY461" fmla="*/ 590076 h 799877"/>
                  <a:gd name="connsiteX462" fmla="*/ 690424 w 891844"/>
                  <a:gd name="connsiteY462" fmla="*/ 588925 h 799877"/>
                  <a:gd name="connsiteX463" fmla="*/ 794726 w 891844"/>
                  <a:gd name="connsiteY463" fmla="*/ 558559 h 799877"/>
                  <a:gd name="connsiteX464" fmla="*/ 793643 w 891844"/>
                  <a:gd name="connsiteY464" fmla="*/ 555207 h 799877"/>
                  <a:gd name="connsiteX465" fmla="*/ 792661 w 891844"/>
                  <a:gd name="connsiteY465" fmla="*/ 556595 h 799877"/>
                  <a:gd name="connsiteX466" fmla="*/ 793609 w 891844"/>
                  <a:gd name="connsiteY466" fmla="*/ 559981 h 799877"/>
                  <a:gd name="connsiteX467" fmla="*/ 794726 w 891844"/>
                  <a:gd name="connsiteY467" fmla="*/ 558525 h 799877"/>
                  <a:gd name="connsiteX468" fmla="*/ 268613 w 891844"/>
                  <a:gd name="connsiteY468" fmla="*/ 565533 h 799877"/>
                  <a:gd name="connsiteX469" fmla="*/ 266683 w 891844"/>
                  <a:gd name="connsiteY469" fmla="*/ 562113 h 799877"/>
                  <a:gd name="connsiteX470" fmla="*/ 265193 w 891844"/>
                  <a:gd name="connsiteY470" fmla="*/ 563434 h 799877"/>
                  <a:gd name="connsiteX471" fmla="*/ 266074 w 891844"/>
                  <a:gd name="connsiteY471" fmla="*/ 567022 h 799877"/>
                  <a:gd name="connsiteX472" fmla="*/ 268613 w 891844"/>
                  <a:gd name="connsiteY472" fmla="*/ 565533 h 799877"/>
                  <a:gd name="connsiteX473" fmla="*/ 562256 w 891844"/>
                  <a:gd name="connsiteY473" fmla="*/ 526567 h 799877"/>
                  <a:gd name="connsiteX474" fmla="*/ 560766 w 891844"/>
                  <a:gd name="connsiteY474" fmla="*/ 525484 h 799877"/>
                  <a:gd name="connsiteX475" fmla="*/ 557212 w 891844"/>
                  <a:gd name="connsiteY475" fmla="*/ 526703 h 799877"/>
                  <a:gd name="connsiteX476" fmla="*/ 558667 w 891844"/>
                  <a:gd name="connsiteY476" fmla="*/ 527752 h 799877"/>
                  <a:gd name="connsiteX477" fmla="*/ 562222 w 891844"/>
                  <a:gd name="connsiteY477" fmla="*/ 526534 h 799877"/>
                  <a:gd name="connsiteX478" fmla="*/ 712361 w 891844"/>
                  <a:gd name="connsiteY478" fmla="*/ 516479 h 799877"/>
                  <a:gd name="connsiteX479" fmla="*/ 713851 w 891844"/>
                  <a:gd name="connsiteY479" fmla="*/ 517461 h 799877"/>
                  <a:gd name="connsiteX480" fmla="*/ 717270 w 891844"/>
                  <a:gd name="connsiteY480" fmla="*/ 516513 h 799877"/>
                  <a:gd name="connsiteX481" fmla="*/ 715814 w 891844"/>
                  <a:gd name="connsiteY481" fmla="*/ 515599 h 799877"/>
                  <a:gd name="connsiteX482" fmla="*/ 712395 w 891844"/>
                  <a:gd name="connsiteY482" fmla="*/ 516513 h 799877"/>
                  <a:gd name="connsiteX483" fmla="*/ 499864 w 891844"/>
                  <a:gd name="connsiteY483" fmla="*/ 525146 h 799877"/>
                  <a:gd name="connsiteX484" fmla="*/ 498544 w 891844"/>
                  <a:gd name="connsiteY484" fmla="*/ 523927 h 799877"/>
                  <a:gd name="connsiteX485" fmla="*/ 495192 w 891844"/>
                  <a:gd name="connsiteY485" fmla="*/ 525010 h 799877"/>
                  <a:gd name="connsiteX486" fmla="*/ 498510 w 891844"/>
                  <a:gd name="connsiteY486" fmla="*/ 526229 h 799877"/>
                  <a:gd name="connsiteX487" fmla="*/ 499864 w 891844"/>
                  <a:gd name="connsiteY487" fmla="*/ 525179 h 799877"/>
                  <a:gd name="connsiteX488" fmla="*/ 472748 w 891844"/>
                  <a:gd name="connsiteY488" fmla="*/ 479511 h 799877"/>
                  <a:gd name="connsiteX489" fmla="*/ 471326 w 891844"/>
                  <a:gd name="connsiteY489" fmla="*/ 478293 h 799877"/>
                  <a:gd name="connsiteX490" fmla="*/ 467670 w 891844"/>
                  <a:gd name="connsiteY490" fmla="*/ 479782 h 799877"/>
                  <a:gd name="connsiteX491" fmla="*/ 469125 w 891844"/>
                  <a:gd name="connsiteY491" fmla="*/ 480866 h 799877"/>
                  <a:gd name="connsiteX492" fmla="*/ 472748 w 891844"/>
                  <a:gd name="connsiteY492" fmla="*/ 479545 h 799877"/>
                  <a:gd name="connsiteX493" fmla="*/ 546243 w 891844"/>
                  <a:gd name="connsiteY493" fmla="*/ 426633 h 799877"/>
                  <a:gd name="connsiteX494" fmla="*/ 545160 w 891844"/>
                  <a:gd name="connsiteY494" fmla="*/ 428021 h 799877"/>
                  <a:gd name="connsiteX495" fmla="*/ 546243 w 891844"/>
                  <a:gd name="connsiteY495" fmla="*/ 431406 h 799877"/>
                  <a:gd name="connsiteX496" fmla="*/ 547292 w 891844"/>
                  <a:gd name="connsiteY496" fmla="*/ 430086 h 799877"/>
                  <a:gd name="connsiteX497" fmla="*/ 546243 w 891844"/>
                  <a:gd name="connsiteY497" fmla="*/ 426667 h 799877"/>
                  <a:gd name="connsiteX498" fmla="*/ 697601 w 891844"/>
                  <a:gd name="connsiteY498" fmla="*/ 398670 h 799877"/>
                  <a:gd name="connsiteX499" fmla="*/ 695062 w 891844"/>
                  <a:gd name="connsiteY499" fmla="*/ 400701 h 799877"/>
                  <a:gd name="connsiteX500" fmla="*/ 696484 w 891844"/>
                  <a:gd name="connsiteY500" fmla="*/ 402021 h 799877"/>
                  <a:gd name="connsiteX501" fmla="*/ 700004 w 891844"/>
                  <a:gd name="connsiteY501" fmla="*/ 400498 h 799877"/>
                  <a:gd name="connsiteX502" fmla="*/ 697601 w 891844"/>
                  <a:gd name="connsiteY502" fmla="*/ 398636 h 799877"/>
                  <a:gd name="connsiteX503" fmla="*/ 829764 w 891844"/>
                  <a:gd name="connsiteY503" fmla="*/ 371858 h 799877"/>
                  <a:gd name="connsiteX504" fmla="*/ 833319 w 891844"/>
                  <a:gd name="connsiteY504" fmla="*/ 370132 h 799877"/>
                  <a:gd name="connsiteX505" fmla="*/ 832608 w 891844"/>
                  <a:gd name="connsiteY505" fmla="*/ 368744 h 799877"/>
                  <a:gd name="connsiteX506" fmla="*/ 828511 w 891844"/>
                  <a:gd name="connsiteY506" fmla="*/ 370538 h 799877"/>
                  <a:gd name="connsiteX507" fmla="*/ 829764 w 891844"/>
                  <a:gd name="connsiteY507" fmla="*/ 371858 h 799877"/>
                  <a:gd name="connsiteX508" fmla="*/ 163803 w 891844"/>
                  <a:gd name="connsiteY508" fmla="*/ 304423 h 799877"/>
                  <a:gd name="connsiteX509" fmla="*/ 165394 w 891844"/>
                  <a:gd name="connsiteY509" fmla="*/ 303102 h 799877"/>
                  <a:gd name="connsiteX510" fmla="*/ 161738 w 891844"/>
                  <a:gd name="connsiteY510" fmla="*/ 301748 h 799877"/>
                  <a:gd name="connsiteX511" fmla="*/ 160181 w 891844"/>
                  <a:gd name="connsiteY511" fmla="*/ 302967 h 799877"/>
                  <a:gd name="connsiteX512" fmla="*/ 163803 w 891844"/>
                  <a:gd name="connsiteY512" fmla="*/ 304423 h 799877"/>
                  <a:gd name="connsiteX513" fmla="*/ 123653 w 891844"/>
                  <a:gd name="connsiteY513" fmla="*/ 284923 h 799877"/>
                  <a:gd name="connsiteX514" fmla="*/ 122502 w 891844"/>
                  <a:gd name="connsiteY514" fmla="*/ 283264 h 799877"/>
                  <a:gd name="connsiteX515" fmla="*/ 121385 w 891844"/>
                  <a:gd name="connsiteY515" fmla="*/ 286853 h 799877"/>
                  <a:gd name="connsiteX516" fmla="*/ 122400 w 891844"/>
                  <a:gd name="connsiteY516" fmla="*/ 288545 h 799877"/>
                  <a:gd name="connsiteX517" fmla="*/ 123619 w 891844"/>
                  <a:gd name="connsiteY517" fmla="*/ 284957 h 799877"/>
                  <a:gd name="connsiteX518" fmla="*/ 137465 w 891844"/>
                  <a:gd name="connsiteY518" fmla="*/ 236784 h 799877"/>
                  <a:gd name="connsiteX519" fmla="*/ 136246 w 891844"/>
                  <a:gd name="connsiteY519" fmla="*/ 238206 h 799877"/>
                  <a:gd name="connsiteX520" fmla="*/ 137397 w 891844"/>
                  <a:gd name="connsiteY520" fmla="*/ 241726 h 799877"/>
                  <a:gd name="connsiteX521" fmla="*/ 138616 w 891844"/>
                  <a:gd name="connsiteY521" fmla="*/ 240372 h 799877"/>
                  <a:gd name="connsiteX522" fmla="*/ 137465 w 891844"/>
                  <a:gd name="connsiteY522" fmla="*/ 236784 h 799877"/>
                  <a:gd name="connsiteX523" fmla="*/ 242782 w 891844"/>
                  <a:gd name="connsiteY523" fmla="*/ 157093 h 799877"/>
                  <a:gd name="connsiteX524" fmla="*/ 241767 w 891844"/>
                  <a:gd name="connsiteY524" fmla="*/ 160580 h 799877"/>
                  <a:gd name="connsiteX525" fmla="*/ 242986 w 891844"/>
                  <a:gd name="connsiteY525" fmla="*/ 161968 h 799877"/>
                  <a:gd name="connsiteX526" fmla="*/ 244577 w 891844"/>
                  <a:gd name="connsiteY526" fmla="*/ 159260 h 799877"/>
                  <a:gd name="connsiteX527" fmla="*/ 242782 w 891844"/>
                  <a:gd name="connsiteY527" fmla="*/ 157093 h 799877"/>
                  <a:gd name="connsiteX528" fmla="*/ 732064 w 891844"/>
                  <a:gd name="connsiteY528" fmla="*/ 114641 h 799877"/>
                  <a:gd name="connsiteX529" fmla="*/ 729965 w 891844"/>
                  <a:gd name="connsiteY529" fmla="*/ 112576 h 799877"/>
                  <a:gd name="connsiteX530" fmla="*/ 726850 w 891844"/>
                  <a:gd name="connsiteY530" fmla="*/ 113863 h 799877"/>
                  <a:gd name="connsiteX531" fmla="*/ 728814 w 891844"/>
                  <a:gd name="connsiteY531" fmla="*/ 115860 h 799877"/>
                  <a:gd name="connsiteX532" fmla="*/ 732064 w 891844"/>
                  <a:gd name="connsiteY532" fmla="*/ 114641 h 799877"/>
                  <a:gd name="connsiteX533" fmla="*/ 304632 w 891844"/>
                  <a:gd name="connsiteY533" fmla="*/ 117790 h 799877"/>
                  <a:gd name="connsiteX534" fmla="*/ 303109 w 891844"/>
                  <a:gd name="connsiteY534" fmla="*/ 116808 h 799877"/>
                  <a:gd name="connsiteX535" fmla="*/ 299791 w 891844"/>
                  <a:gd name="connsiteY535" fmla="*/ 118027 h 799877"/>
                  <a:gd name="connsiteX536" fmla="*/ 301349 w 891844"/>
                  <a:gd name="connsiteY536" fmla="*/ 118907 h 799877"/>
                  <a:gd name="connsiteX537" fmla="*/ 304632 w 891844"/>
                  <a:gd name="connsiteY537" fmla="*/ 117790 h 799877"/>
                  <a:gd name="connsiteX538" fmla="*/ 786263 w 891844"/>
                  <a:gd name="connsiteY538" fmla="*/ 94262 h 799877"/>
                  <a:gd name="connsiteX539" fmla="*/ 784672 w 891844"/>
                  <a:gd name="connsiteY539" fmla="*/ 90876 h 799877"/>
                  <a:gd name="connsiteX540" fmla="*/ 783284 w 891844"/>
                  <a:gd name="connsiteY540" fmla="*/ 92230 h 799877"/>
                  <a:gd name="connsiteX541" fmla="*/ 784028 w 891844"/>
                  <a:gd name="connsiteY541" fmla="*/ 95853 h 799877"/>
                  <a:gd name="connsiteX542" fmla="*/ 786229 w 891844"/>
                  <a:gd name="connsiteY542" fmla="*/ 94262 h 799877"/>
                  <a:gd name="connsiteX543" fmla="*/ 747162 w 891844"/>
                  <a:gd name="connsiteY543" fmla="*/ 96834 h 799877"/>
                  <a:gd name="connsiteX544" fmla="*/ 748313 w 891844"/>
                  <a:gd name="connsiteY544" fmla="*/ 95413 h 799877"/>
                  <a:gd name="connsiteX545" fmla="*/ 747027 w 891844"/>
                  <a:gd name="connsiteY545" fmla="*/ 92061 h 799877"/>
                  <a:gd name="connsiteX546" fmla="*/ 745774 w 891844"/>
                  <a:gd name="connsiteY546" fmla="*/ 93381 h 799877"/>
                  <a:gd name="connsiteX547" fmla="*/ 747128 w 891844"/>
                  <a:gd name="connsiteY547" fmla="*/ 96834 h 799877"/>
                  <a:gd name="connsiteX548" fmla="*/ 305377 w 891844"/>
                  <a:gd name="connsiteY548" fmla="*/ 99678 h 799877"/>
                  <a:gd name="connsiteX549" fmla="*/ 303989 w 891844"/>
                  <a:gd name="connsiteY549" fmla="*/ 96259 h 799877"/>
                  <a:gd name="connsiteX550" fmla="*/ 301890 w 891844"/>
                  <a:gd name="connsiteY550" fmla="*/ 98358 h 799877"/>
                  <a:gd name="connsiteX551" fmla="*/ 303109 w 891844"/>
                  <a:gd name="connsiteY551" fmla="*/ 101879 h 799877"/>
                  <a:gd name="connsiteX552" fmla="*/ 305377 w 891844"/>
                  <a:gd name="connsiteY552" fmla="*/ 99712 h 799877"/>
                  <a:gd name="connsiteX553" fmla="*/ 756167 w 891844"/>
                  <a:gd name="connsiteY553" fmla="*/ 77606 h 799877"/>
                  <a:gd name="connsiteX554" fmla="*/ 759282 w 891844"/>
                  <a:gd name="connsiteY554" fmla="*/ 76116 h 799877"/>
                  <a:gd name="connsiteX555" fmla="*/ 757521 w 891844"/>
                  <a:gd name="connsiteY555" fmla="*/ 74085 h 799877"/>
                  <a:gd name="connsiteX556" fmla="*/ 754271 w 891844"/>
                  <a:gd name="connsiteY556" fmla="*/ 75371 h 799877"/>
                  <a:gd name="connsiteX557" fmla="*/ 756133 w 891844"/>
                  <a:gd name="connsiteY557" fmla="*/ 77572 h 799877"/>
                  <a:gd name="connsiteX558" fmla="*/ 426436 w 891844"/>
                  <a:gd name="connsiteY558" fmla="*/ 62914 h 799877"/>
                  <a:gd name="connsiteX559" fmla="*/ 429551 w 891844"/>
                  <a:gd name="connsiteY559" fmla="*/ 64268 h 799877"/>
                  <a:gd name="connsiteX560" fmla="*/ 432733 w 891844"/>
                  <a:gd name="connsiteY560" fmla="*/ 62880 h 799877"/>
                  <a:gd name="connsiteX561" fmla="*/ 429652 w 891844"/>
                  <a:gd name="connsiteY561" fmla="*/ 61492 h 799877"/>
                  <a:gd name="connsiteX562" fmla="*/ 426436 w 891844"/>
                  <a:gd name="connsiteY562" fmla="*/ 62914 h 799877"/>
                  <a:gd name="connsiteX563" fmla="*/ 614491 w 891844"/>
                  <a:gd name="connsiteY563" fmla="*/ 37760 h 799877"/>
                  <a:gd name="connsiteX564" fmla="*/ 610801 w 891844"/>
                  <a:gd name="connsiteY564" fmla="*/ 39318 h 799877"/>
                  <a:gd name="connsiteX565" fmla="*/ 612358 w 891844"/>
                  <a:gd name="connsiteY565" fmla="*/ 40469 h 799877"/>
                  <a:gd name="connsiteX566" fmla="*/ 616048 w 891844"/>
                  <a:gd name="connsiteY566" fmla="*/ 39013 h 799877"/>
                  <a:gd name="connsiteX567" fmla="*/ 614491 w 891844"/>
                  <a:gd name="connsiteY567" fmla="*/ 37760 h 799877"/>
                  <a:gd name="connsiteX568" fmla="*/ 568891 w 891844"/>
                  <a:gd name="connsiteY568" fmla="*/ 40740 h 799877"/>
                  <a:gd name="connsiteX569" fmla="*/ 570347 w 891844"/>
                  <a:gd name="connsiteY569" fmla="*/ 41857 h 799877"/>
                  <a:gd name="connsiteX570" fmla="*/ 573766 w 891844"/>
                  <a:gd name="connsiteY570" fmla="*/ 40807 h 799877"/>
                  <a:gd name="connsiteX571" fmla="*/ 572378 w 891844"/>
                  <a:gd name="connsiteY571" fmla="*/ 39690 h 799877"/>
                  <a:gd name="connsiteX572" fmla="*/ 568891 w 891844"/>
                  <a:gd name="connsiteY572" fmla="*/ 40740 h 79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891844" h="799877">
                    <a:moveTo>
                      <a:pt x="608228" y="24524"/>
                    </a:moveTo>
                    <a:cubicBezTo>
                      <a:pt x="612054" y="25303"/>
                      <a:pt x="615879" y="26081"/>
                      <a:pt x="619738" y="26860"/>
                    </a:cubicBezTo>
                    <a:cubicBezTo>
                      <a:pt x="624275" y="19920"/>
                      <a:pt x="627559" y="18735"/>
                      <a:pt x="632400" y="22425"/>
                    </a:cubicBezTo>
                    <a:cubicBezTo>
                      <a:pt x="634465" y="23982"/>
                      <a:pt x="636191" y="27232"/>
                      <a:pt x="638256" y="27401"/>
                    </a:cubicBezTo>
                    <a:cubicBezTo>
                      <a:pt x="656165" y="28925"/>
                      <a:pt x="670552" y="39182"/>
                      <a:pt x="686023" y="46495"/>
                    </a:cubicBezTo>
                    <a:cubicBezTo>
                      <a:pt x="699158" y="52724"/>
                      <a:pt x="711853" y="60002"/>
                      <a:pt x="724480" y="67247"/>
                    </a:cubicBezTo>
                    <a:cubicBezTo>
                      <a:pt x="728915" y="69819"/>
                      <a:pt x="733181" y="71546"/>
                      <a:pt x="738225" y="70564"/>
                    </a:cubicBezTo>
                    <a:cubicBezTo>
                      <a:pt x="747027" y="68838"/>
                      <a:pt x="755998" y="70090"/>
                      <a:pt x="764969" y="67653"/>
                    </a:cubicBezTo>
                    <a:cubicBezTo>
                      <a:pt x="771773" y="65791"/>
                      <a:pt x="779864" y="67991"/>
                      <a:pt x="787244" y="69244"/>
                    </a:cubicBezTo>
                    <a:cubicBezTo>
                      <a:pt x="793981" y="70395"/>
                      <a:pt x="800921" y="71783"/>
                      <a:pt x="807049" y="74661"/>
                    </a:cubicBezTo>
                    <a:cubicBezTo>
                      <a:pt x="815783" y="78757"/>
                      <a:pt x="824957" y="83124"/>
                      <a:pt x="831897" y="89556"/>
                    </a:cubicBezTo>
                    <a:cubicBezTo>
                      <a:pt x="838532" y="95683"/>
                      <a:pt x="846420" y="99949"/>
                      <a:pt x="853123" y="106009"/>
                    </a:cubicBezTo>
                    <a:cubicBezTo>
                      <a:pt x="859927" y="112170"/>
                      <a:pt x="862602" y="120870"/>
                      <a:pt x="870049" y="126558"/>
                    </a:cubicBezTo>
                    <a:cubicBezTo>
                      <a:pt x="876380" y="131399"/>
                      <a:pt x="878851" y="140099"/>
                      <a:pt x="881830" y="148021"/>
                    </a:cubicBezTo>
                    <a:cubicBezTo>
                      <a:pt x="890158" y="170262"/>
                      <a:pt x="889955" y="170127"/>
                      <a:pt x="891580" y="192876"/>
                    </a:cubicBezTo>
                    <a:cubicBezTo>
                      <a:pt x="892934" y="212172"/>
                      <a:pt x="889041" y="229979"/>
                      <a:pt x="880984" y="247244"/>
                    </a:cubicBezTo>
                    <a:cubicBezTo>
                      <a:pt x="879528" y="250393"/>
                      <a:pt x="878547" y="253846"/>
                      <a:pt x="876685" y="256723"/>
                    </a:cubicBezTo>
                    <a:cubicBezTo>
                      <a:pt x="870151" y="266642"/>
                      <a:pt x="873164" y="276629"/>
                      <a:pt x="875804" y="286717"/>
                    </a:cubicBezTo>
                    <a:cubicBezTo>
                      <a:pt x="881830" y="290644"/>
                      <a:pt x="879257" y="296399"/>
                      <a:pt x="879088" y="301680"/>
                    </a:cubicBezTo>
                    <a:cubicBezTo>
                      <a:pt x="879021" y="303745"/>
                      <a:pt x="878750" y="306318"/>
                      <a:pt x="879765" y="307842"/>
                    </a:cubicBezTo>
                    <a:cubicBezTo>
                      <a:pt x="886739" y="317794"/>
                      <a:pt x="883963" y="329068"/>
                      <a:pt x="884640" y="339867"/>
                    </a:cubicBezTo>
                    <a:cubicBezTo>
                      <a:pt x="885046" y="346739"/>
                      <a:pt x="884031" y="353916"/>
                      <a:pt x="888296" y="360111"/>
                    </a:cubicBezTo>
                    <a:cubicBezTo>
                      <a:pt x="888736" y="375277"/>
                      <a:pt x="892291" y="390444"/>
                      <a:pt x="888059" y="405610"/>
                    </a:cubicBezTo>
                    <a:cubicBezTo>
                      <a:pt x="887145" y="408894"/>
                      <a:pt x="886536" y="412516"/>
                      <a:pt x="886841" y="415867"/>
                    </a:cubicBezTo>
                    <a:cubicBezTo>
                      <a:pt x="888127" y="429849"/>
                      <a:pt x="884505" y="443288"/>
                      <a:pt x="882440" y="456796"/>
                    </a:cubicBezTo>
                    <a:cubicBezTo>
                      <a:pt x="880239" y="471116"/>
                      <a:pt x="877125" y="485436"/>
                      <a:pt x="872791" y="499214"/>
                    </a:cubicBezTo>
                    <a:cubicBezTo>
                      <a:pt x="868661" y="512315"/>
                      <a:pt x="861586" y="524469"/>
                      <a:pt x="857253" y="537536"/>
                    </a:cubicBezTo>
                    <a:cubicBezTo>
                      <a:pt x="849974" y="559473"/>
                      <a:pt x="838058" y="579040"/>
                      <a:pt x="826988" y="599013"/>
                    </a:cubicBezTo>
                    <a:cubicBezTo>
                      <a:pt x="822316" y="607477"/>
                      <a:pt x="816900" y="615568"/>
                      <a:pt x="811280" y="623455"/>
                    </a:cubicBezTo>
                    <a:cubicBezTo>
                      <a:pt x="796351" y="644377"/>
                      <a:pt x="781591" y="665535"/>
                      <a:pt x="761922" y="682394"/>
                    </a:cubicBezTo>
                    <a:cubicBezTo>
                      <a:pt x="741576" y="699862"/>
                      <a:pt x="723363" y="720106"/>
                      <a:pt x="698887" y="732463"/>
                    </a:cubicBezTo>
                    <a:cubicBezTo>
                      <a:pt x="695841" y="733986"/>
                      <a:pt x="693606" y="737202"/>
                      <a:pt x="690559" y="738624"/>
                    </a:cubicBezTo>
                    <a:cubicBezTo>
                      <a:pt x="681893" y="742619"/>
                      <a:pt x="674852" y="749017"/>
                      <a:pt x="665136" y="751929"/>
                    </a:cubicBezTo>
                    <a:cubicBezTo>
                      <a:pt x="652745" y="755686"/>
                      <a:pt x="641574" y="763405"/>
                      <a:pt x="629759" y="769227"/>
                    </a:cubicBezTo>
                    <a:cubicBezTo>
                      <a:pt x="624173" y="771970"/>
                      <a:pt x="618554" y="775253"/>
                      <a:pt x="612562" y="776472"/>
                    </a:cubicBezTo>
                    <a:cubicBezTo>
                      <a:pt x="602981" y="778436"/>
                      <a:pt x="593671" y="780602"/>
                      <a:pt x="584870" y="785206"/>
                    </a:cubicBezTo>
                    <a:cubicBezTo>
                      <a:pt x="581349" y="787068"/>
                      <a:pt x="576880" y="787339"/>
                      <a:pt x="572784" y="787881"/>
                    </a:cubicBezTo>
                    <a:cubicBezTo>
                      <a:pt x="559751" y="789607"/>
                      <a:pt x="546886" y="791875"/>
                      <a:pt x="534327" y="796039"/>
                    </a:cubicBezTo>
                    <a:cubicBezTo>
                      <a:pt x="529147" y="797732"/>
                      <a:pt x="523392" y="797901"/>
                      <a:pt x="517874" y="798206"/>
                    </a:cubicBezTo>
                    <a:cubicBezTo>
                      <a:pt x="506093" y="798849"/>
                      <a:pt x="494278" y="799018"/>
                      <a:pt x="482464" y="799560"/>
                    </a:cubicBezTo>
                    <a:cubicBezTo>
                      <a:pt x="462490" y="800474"/>
                      <a:pt x="442754" y="799560"/>
                      <a:pt x="423186" y="794888"/>
                    </a:cubicBezTo>
                    <a:cubicBezTo>
                      <a:pt x="417872" y="793636"/>
                      <a:pt x="412150" y="793500"/>
                      <a:pt x="406632" y="793636"/>
                    </a:cubicBezTo>
                    <a:cubicBezTo>
                      <a:pt x="400843" y="793805"/>
                      <a:pt x="396172" y="791943"/>
                      <a:pt x="390992" y="789438"/>
                    </a:cubicBezTo>
                    <a:cubicBezTo>
                      <a:pt x="383747" y="785917"/>
                      <a:pt x="375487" y="784394"/>
                      <a:pt x="367566" y="782532"/>
                    </a:cubicBezTo>
                    <a:cubicBezTo>
                      <a:pt x="358019" y="780297"/>
                      <a:pt x="348845" y="777251"/>
                      <a:pt x="341059" y="771225"/>
                    </a:cubicBezTo>
                    <a:cubicBezTo>
                      <a:pt x="337538" y="768517"/>
                      <a:pt x="333509" y="768076"/>
                      <a:pt x="329582" y="766824"/>
                    </a:cubicBezTo>
                    <a:cubicBezTo>
                      <a:pt x="308999" y="760324"/>
                      <a:pt x="290143" y="750100"/>
                      <a:pt x="272133" y="738455"/>
                    </a:cubicBezTo>
                    <a:cubicBezTo>
                      <a:pt x="257035" y="728705"/>
                      <a:pt x="242207" y="718549"/>
                      <a:pt x="230968" y="704060"/>
                    </a:cubicBezTo>
                    <a:cubicBezTo>
                      <a:pt x="229817" y="702604"/>
                      <a:pt x="227853" y="701487"/>
                      <a:pt x="226025" y="700878"/>
                    </a:cubicBezTo>
                    <a:cubicBezTo>
                      <a:pt x="214887" y="696985"/>
                      <a:pt x="208388" y="687878"/>
                      <a:pt x="201278" y="679347"/>
                    </a:cubicBezTo>
                    <a:cubicBezTo>
                      <a:pt x="196979" y="674201"/>
                      <a:pt x="198130" y="667499"/>
                      <a:pt x="196167" y="661202"/>
                    </a:cubicBezTo>
                    <a:cubicBezTo>
                      <a:pt x="180966" y="665264"/>
                      <a:pt x="166647" y="669733"/>
                      <a:pt x="151988" y="672813"/>
                    </a:cubicBezTo>
                    <a:cubicBezTo>
                      <a:pt x="144676" y="674337"/>
                      <a:pt x="136686" y="674168"/>
                      <a:pt x="129205" y="673220"/>
                    </a:cubicBezTo>
                    <a:cubicBezTo>
                      <a:pt x="119726" y="672035"/>
                      <a:pt x="111026" y="666788"/>
                      <a:pt x="101073" y="667092"/>
                    </a:cubicBezTo>
                    <a:cubicBezTo>
                      <a:pt x="99279" y="667160"/>
                      <a:pt x="97180" y="665670"/>
                      <a:pt x="95656" y="664350"/>
                    </a:cubicBezTo>
                    <a:cubicBezTo>
                      <a:pt x="90240" y="659746"/>
                      <a:pt x="84078" y="656767"/>
                      <a:pt x="77139" y="655345"/>
                    </a:cubicBezTo>
                    <a:cubicBezTo>
                      <a:pt x="75784" y="655074"/>
                      <a:pt x="74126" y="654939"/>
                      <a:pt x="73245" y="654093"/>
                    </a:cubicBezTo>
                    <a:cubicBezTo>
                      <a:pt x="59433" y="640822"/>
                      <a:pt x="39291" y="634255"/>
                      <a:pt x="31301" y="614755"/>
                    </a:cubicBezTo>
                    <a:cubicBezTo>
                      <a:pt x="15627" y="596271"/>
                      <a:pt x="10617" y="572777"/>
                      <a:pt x="1443" y="551247"/>
                    </a:cubicBezTo>
                    <a:cubicBezTo>
                      <a:pt x="393" y="548775"/>
                      <a:pt x="224" y="545830"/>
                      <a:pt x="190" y="543088"/>
                    </a:cubicBezTo>
                    <a:cubicBezTo>
                      <a:pt x="89" y="536385"/>
                      <a:pt x="1984" y="529953"/>
                      <a:pt x="258" y="522844"/>
                    </a:cubicBezTo>
                    <a:cubicBezTo>
                      <a:pt x="-1299" y="516378"/>
                      <a:pt x="4760" y="509979"/>
                      <a:pt x="3474" y="502599"/>
                    </a:cubicBezTo>
                    <a:cubicBezTo>
                      <a:pt x="3068" y="500230"/>
                      <a:pt x="4760" y="497149"/>
                      <a:pt x="6250" y="494881"/>
                    </a:cubicBezTo>
                    <a:cubicBezTo>
                      <a:pt x="16474" y="479410"/>
                      <a:pt x="24057" y="462348"/>
                      <a:pt x="38072" y="449179"/>
                    </a:cubicBezTo>
                    <a:cubicBezTo>
                      <a:pt x="46975" y="440817"/>
                      <a:pt x="58181" y="437296"/>
                      <a:pt x="67727" y="430627"/>
                    </a:cubicBezTo>
                    <a:cubicBezTo>
                      <a:pt x="68844" y="429849"/>
                      <a:pt x="71756" y="430864"/>
                      <a:pt x="73415" y="431846"/>
                    </a:cubicBezTo>
                    <a:cubicBezTo>
                      <a:pt x="75006" y="432760"/>
                      <a:pt x="76021" y="434690"/>
                      <a:pt x="77308" y="436179"/>
                    </a:cubicBezTo>
                    <a:cubicBezTo>
                      <a:pt x="80693" y="431440"/>
                      <a:pt x="83909" y="426937"/>
                      <a:pt x="87599" y="421758"/>
                    </a:cubicBezTo>
                    <a:cubicBezTo>
                      <a:pt x="87362" y="415461"/>
                      <a:pt x="87565" y="408487"/>
                      <a:pt x="86719" y="401649"/>
                    </a:cubicBezTo>
                    <a:cubicBezTo>
                      <a:pt x="85703" y="393456"/>
                      <a:pt x="88039" y="386652"/>
                      <a:pt x="93422" y="381168"/>
                    </a:cubicBezTo>
                    <a:cubicBezTo>
                      <a:pt x="86787" y="372366"/>
                      <a:pt x="89089" y="363090"/>
                      <a:pt x="91086" y="354661"/>
                    </a:cubicBezTo>
                    <a:cubicBezTo>
                      <a:pt x="92339" y="349346"/>
                      <a:pt x="91357" y="341695"/>
                      <a:pt x="99075" y="339156"/>
                    </a:cubicBezTo>
                    <a:cubicBezTo>
                      <a:pt x="99651" y="338953"/>
                      <a:pt x="100193" y="336075"/>
                      <a:pt x="99685" y="335601"/>
                    </a:cubicBezTo>
                    <a:cubicBezTo>
                      <a:pt x="94031" y="330388"/>
                      <a:pt x="101005" y="323414"/>
                      <a:pt x="97044" y="318099"/>
                    </a:cubicBezTo>
                    <a:cubicBezTo>
                      <a:pt x="98771" y="312920"/>
                      <a:pt x="100565" y="307740"/>
                      <a:pt x="102190" y="302527"/>
                    </a:cubicBezTo>
                    <a:cubicBezTo>
                      <a:pt x="103206" y="299311"/>
                      <a:pt x="104018" y="296027"/>
                      <a:pt x="106218" y="288207"/>
                    </a:cubicBezTo>
                    <a:cubicBezTo>
                      <a:pt x="107539" y="299920"/>
                      <a:pt x="108351" y="307131"/>
                      <a:pt x="109198" y="314375"/>
                    </a:cubicBezTo>
                    <a:cubicBezTo>
                      <a:pt x="117559" y="314815"/>
                      <a:pt x="121012" y="310415"/>
                      <a:pt x="123010" y="304050"/>
                    </a:cubicBezTo>
                    <a:cubicBezTo>
                      <a:pt x="118507" y="301917"/>
                      <a:pt x="111466" y="303475"/>
                      <a:pt x="111974" y="294740"/>
                    </a:cubicBezTo>
                    <a:cubicBezTo>
                      <a:pt x="112177" y="291017"/>
                      <a:pt x="109536" y="287123"/>
                      <a:pt x="107505" y="281436"/>
                    </a:cubicBezTo>
                    <a:cubicBezTo>
                      <a:pt x="114411" y="268572"/>
                      <a:pt x="116611" y="251679"/>
                      <a:pt x="125955" y="237664"/>
                    </a:cubicBezTo>
                    <a:cubicBezTo>
                      <a:pt x="128223" y="234279"/>
                      <a:pt x="129239" y="229641"/>
                      <a:pt x="132150" y="227136"/>
                    </a:cubicBezTo>
                    <a:cubicBezTo>
                      <a:pt x="141527" y="218943"/>
                      <a:pt x="144980" y="207568"/>
                      <a:pt x="149788" y="196905"/>
                    </a:cubicBezTo>
                    <a:cubicBezTo>
                      <a:pt x="150905" y="194433"/>
                      <a:pt x="151108" y="190946"/>
                      <a:pt x="152936" y="189457"/>
                    </a:cubicBezTo>
                    <a:cubicBezTo>
                      <a:pt x="167662" y="177642"/>
                      <a:pt x="174467" y="158854"/>
                      <a:pt x="189971" y="147784"/>
                    </a:cubicBezTo>
                    <a:cubicBezTo>
                      <a:pt x="192104" y="146260"/>
                      <a:pt x="193357" y="143450"/>
                      <a:pt x="195016" y="141216"/>
                    </a:cubicBezTo>
                    <a:cubicBezTo>
                      <a:pt x="195828" y="140099"/>
                      <a:pt x="196641" y="138948"/>
                      <a:pt x="197453" y="137797"/>
                    </a:cubicBezTo>
                    <a:cubicBezTo>
                      <a:pt x="202971" y="129706"/>
                      <a:pt x="210859" y="124289"/>
                      <a:pt x="218171" y="118027"/>
                    </a:cubicBezTo>
                    <a:cubicBezTo>
                      <a:pt x="225314" y="111899"/>
                      <a:pt x="229952" y="102928"/>
                      <a:pt x="238009" y="97275"/>
                    </a:cubicBezTo>
                    <a:cubicBezTo>
                      <a:pt x="245863" y="91756"/>
                      <a:pt x="253379" y="85798"/>
                      <a:pt x="260657" y="80348"/>
                    </a:cubicBezTo>
                    <a:cubicBezTo>
                      <a:pt x="269967" y="84004"/>
                      <a:pt x="268782" y="96225"/>
                      <a:pt x="278295" y="98256"/>
                    </a:cubicBezTo>
                    <a:cubicBezTo>
                      <a:pt x="278701" y="97884"/>
                      <a:pt x="279547" y="97478"/>
                      <a:pt x="279547" y="97071"/>
                    </a:cubicBezTo>
                    <a:cubicBezTo>
                      <a:pt x="279446" y="91689"/>
                      <a:pt x="279209" y="86306"/>
                      <a:pt x="279005" y="80890"/>
                    </a:cubicBezTo>
                    <a:cubicBezTo>
                      <a:pt x="274503" y="81262"/>
                      <a:pt x="270034" y="83361"/>
                      <a:pt x="268105" y="77267"/>
                    </a:cubicBezTo>
                    <a:cubicBezTo>
                      <a:pt x="274571" y="66637"/>
                      <a:pt x="286453" y="63320"/>
                      <a:pt x="296372" y="57362"/>
                    </a:cubicBezTo>
                    <a:cubicBezTo>
                      <a:pt x="299250" y="55635"/>
                      <a:pt x="302669" y="54721"/>
                      <a:pt x="305445" y="52859"/>
                    </a:cubicBezTo>
                    <a:cubicBezTo>
                      <a:pt x="308864" y="50591"/>
                      <a:pt x="311606" y="46122"/>
                      <a:pt x="315195" y="45445"/>
                    </a:cubicBezTo>
                    <a:cubicBezTo>
                      <a:pt x="326231" y="43312"/>
                      <a:pt x="334119" y="33800"/>
                      <a:pt x="346103" y="33563"/>
                    </a:cubicBezTo>
                    <a:cubicBezTo>
                      <a:pt x="349826" y="33495"/>
                      <a:pt x="354024" y="33360"/>
                      <a:pt x="357680" y="32649"/>
                    </a:cubicBezTo>
                    <a:cubicBezTo>
                      <a:pt x="361032" y="32005"/>
                      <a:pt x="363368" y="27063"/>
                      <a:pt x="366855" y="25641"/>
                    </a:cubicBezTo>
                    <a:cubicBezTo>
                      <a:pt x="379008" y="20699"/>
                      <a:pt x="391432" y="16433"/>
                      <a:pt x="403552" y="11998"/>
                    </a:cubicBezTo>
                    <a:cubicBezTo>
                      <a:pt x="407716" y="13183"/>
                      <a:pt x="411676" y="14334"/>
                      <a:pt x="415671" y="15485"/>
                    </a:cubicBezTo>
                    <a:lnTo>
                      <a:pt x="415265" y="15113"/>
                    </a:lnTo>
                    <a:cubicBezTo>
                      <a:pt x="418887" y="20462"/>
                      <a:pt x="420309" y="20394"/>
                      <a:pt x="424101" y="14740"/>
                    </a:cubicBezTo>
                    <a:lnTo>
                      <a:pt x="423694" y="15180"/>
                    </a:lnTo>
                    <a:cubicBezTo>
                      <a:pt x="425929" y="12845"/>
                      <a:pt x="428129" y="10509"/>
                      <a:pt x="431413" y="7022"/>
                    </a:cubicBezTo>
                    <a:cubicBezTo>
                      <a:pt x="437473" y="6412"/>
                      <a:pt x="445191" y="6548"/>
                      <a:pt x="452334" y="4618"/>
                    </a:cubicBezTo>
                    <a:cubicBezTo>
                      <a:pt x="459071" y="2790"/>
                      <a:pt x="465706" y="1301"/>
                      <a:pt x="472646" y="860"/>
                    </a:cubicBezTo>
                    <a:cubicBezTo>
                      <a:pt x="476099" y="623"/>
                      <a:pt x="480297" y="-798"/>
                      <a:pt x="482870" y="623"/>
                    </a:cubicBezTo>
                    <a:cubicBezTo>
                      <a:pt x="490351" y="4720"/>
                      <a:pt x="497122" y="3975"/>
                      <a:pt x="504604" y="962"/>
                    </a:cubicBezTo>
                    <a:cubicBezTo>
                      <a:pt x="509682" y="-1069"/>
                      <a:pt x="513778" y="1876"/>
                      <a:pt x="515166" y="7665"/>
                    </a:cubicBezTo>
                    <a:cubicBezTo>
                      <a:pt x="515809" y="10306"/>
                      <a:pt x="515640" y="13183"/>
                      <a:pt x="515809" y="15925"/>
                    </a:cubicBezTo>
                    <a:cubicBezTo>
                      <a:pt x="515809" y="15925"/>
                      <a:pt x="516181" y="15519"/>
                      <a:pt x="516181" y="15519"/>
                    </a:cubicBezTo>
                    <a:cubicBezTo>
                      <a:pt x="514252" y="16061"/>
                      <a:pt x="512288" y="16602"/>
                      <a:pt x="509783" y="17279"/>
                    </a:cubicBezTo>
                    <a:cubicBezTo>
                      <a:pt x="511442" y="22425"/>
                      <a:pt x="512965" y="27266"/>
                      <a:pt x="514590" y="32310"/>
                    </a:cubicBezTo>
                    <a:cubicBezTo>
                      <a:pt x="525322" y="28146"/>
                      <a:pt x="529418" y="20597"/>
                      <a:pt x="530197" y="10306"/>
                    </a:cubicBezTo>
                    <a:cubicBezTo>
                      <a:pt x="530603" y="4991"/>
                      <a:pt x="533514" y="2587"/>
                      <a:pt x="537678" y="2452"/>
                    </a:cubicBezTo>
                    <a:cubicBezTo>
                      <a:pt x="544618" y="2215"/>
                      <a:pt x="551355" y="4212"/>
                      <a:pt x="558126" y="4855"/>
                    </a:cubicBezTo>
                    <a:cubicBezTo>
                      <a:pt x="566013" y="5634"/>
                      <a:pt x="565878" y="11220"/>
                      <a:pt x="567841" y="16230"/>
                    </a:cubicBezTo>
                    <a:cubicBezTo>
                      <a:pt x="571125" y="10136"/>
                      <a:pt x="575052" y="8410"/>
                      <a:pt x="582263" y="10543"/>
                    </a:cubicBezTo>
                    <a:cubicBezTo>
                      <a:pt x="589812" y="12811"/>
                      <a:pt x="598174" y="12201"/>
                      <a:pt x="606129" y="13082"/>
                    </a:cubicBezTo>
                    <a:cubicBezTo>
                      <a:pt x="612054" y="13725"/>
                      <a:pt x="612663" y="15891"/>
                      <a:pt x="609278" y="23034"/>
                    </a:cubicBezTo>
                    <a:cubicBezTo>
                      <a:pt x="608973" y="23644"/>
                      <a:pt x="608872" y="24355"/>
                      <a:pt x="608668" y="25032"/>
                    </a:cubicBezTo>
                    <a:cubicBezTo>
                      <a:pt x="600679" y="24625"/>
                      <a:pt x="598885" y="29907"/>
                      <a:pt x="598309" y="36305"/>
                    </a:cubicBezTo>
                    <a:cubicBezTo>
                      <a:pt x="599528" y="36508"/>
                      <a:pt x="601593" y="37253"/>
                      <a:pt x="601830" y="36880"/>
                    </a:cubicBezTo>
                    <a:cubicBezTo>
                      <a:pt x="604132" y="32886"/>
                      <a:pt x="606129" y="28722"/>
                      <a:pt x="608228" y="24592"/>
                    </a:cubicBezTo>
                    <a:close/>
                    <a:moveTo>
                      <a:pt x="281443" y="116842"/>
                    </a:moveTo>
                    <a:cubicBezTo>
                      <a:pt x="280190" y="118094"/>
                      <a:pt x="278667" y="119211"/>
                      <a:pt x="277854" y="120735"/>
                    </a:cubicBezTo>
                    <a:cubicBezTo>
                      <a:pt x="277550" y="121276"/>
                      <a:pt x="278904" y="122766"/>
                      <a:pt x="279513" y="123782"/>
                    </a:cubicBezTo>
                    <a:cubicBezTo>
                      <a:pt x="279987" y="123308"/>
                      <a:pt x="280766" y="122834"/>
                      <a:pt x="280834" y="122326"/>
                    </a:cubicBezTo>
                    <a:cubicBezTo>
                      <a:pt x="281003" y="120396"/>
                      <a:pt x="280935" y="118433"/>
                      <a:pt x="280969" y="116469"/>
                    </a:cubicBezTo>
                    <a:cubicBezTo>
                      <a:pt x="284727" y="114810"/>
                      <a:pt x="285878" y="112475"/>
                      <a:pt x="282018" y="107972"/>
                    </a:cubicBezTo>
                    <a:cubicBezTo>
                      <a:pt x="281781" y="111628"/>
                      <a:pt x="281612" y="114235"/>
                      <a:pt x="281443" y="116842"/>
                    </a:cubicBezTo>
                    <a:close/>
                    <a:moveTo>
                      <a:pt x="854071" y="320841"/>
                    </a:moveTo>
                    <a:cubicBezTo>
                      <a:pt x="855256" y="325242"/>
                      <a:pt x="857761" y="325039"/>
                      <a:pt x="862026" y="322094"/>
                    </a:cubicBezTo>
                    <a:cubicBezTo>
                      <a:pt x="858539" y="321721"/>
                      <a:pt x="856170" y="321451"/>
                      <a:pt x="853766" y="321214"/>
                    </a:cubicBezTo>
                    <a:cubicBezTo>
                      <a:pt x="850821" y="315797"/>
                      <a:pt x="846860" y="316948"/>
                      <a:pt x="840462" y="320604"/>
                    </a:cubicBezTo>
                    <a:cubicBezTo>
                      <a:pt x="846386" y="320706"/>
                      <a:pt x="850245" y="320807"/>
                      <a:pt x="854071" y="320875"/>
                    </a:cubicBezTo>
                    <a:close/>
                    <a:moveTo>
                      <a:pt x="605486" y="54349"/>
                    </a:moveTo>
                    <a:cubicBezTo>
                      <a:pt x="595195" y="54281"/>
                      <a:pt x="585107" y="55195"/>
                      <a:pt x="574815" y="51437"/>
                    </a:cubicBezTo>
                    <a:cubicBezTo>
                      <a:pt x="564558" y="47680"/>
                      <a:pt x="553420" y="46258"/>
                      <a:pt x="542553" y="44463"/>
                    </a:cubicBezTo>
                    <a:cubicBezTo>
                      <a:pt x="538321" y="43753"/>
                      <a:pt x="534631" y="43820"/>
                      <a:pt x="532431" y="39081"/>
                    </a:cubicBezTo>
                    <a:cubicBezTo>
                      <a:pt x="531585" y="37287"/>
                      <a:pt x="522918" y="39216"/>
                      <a:pt x="520650" y="41383"/>
                    </a:cubicBezTo>
                    <a:cubicBezTo>
                      <a:pt x="512627" y="48932"/>
                      <a:pt x="504130" y="56041"/>
                      <a:pt x="496851" y="64268"/>
                    </a:cubicBezTo>
                    <a:cubicBezTo>
                      <a:pt x="487643" y="74694"/>
                      <a:pt x="476675" y="83056"/>
                      <a:pt x="466485" y="92366"/>
                    </a:cubicBezTo>
                    <a:cubicBezTo>
                      <a:pt x="455990" y="101946"/>
                      <a:pt x="441941" y="105061"/>
                      <a:pt x="430770" y="113321"/>
                    </a:cubicBezTo>
                    <a:cubicBezTo>
                      <a:pt x="429212" y="114472"/>
                      <a:pt x="426775" y="115488"/>
                      <a:pt x="424981" y="115183"/>
                    </a:cubicBezTo>
                    <a:cubicBezTo>
                      <a:pt x="417127" y="113930"/>
                      <a:pt x="412252" y="117417"/>
                      <a:pt x="407953" y="123612"/>
                    </a:cubicBezTo>
                    <a:cubicBezTo>
                      <a:pt x="406124" y="126219"/>
                      <a:pt x="402434" y="127810"/>
                      <a:pt x="399286" y="129130"/>
                    </a:cubicBezTo>
                    <a:cubicBezTo>
                      <a:pt x="384594" y="135224"/>
                      <a:pt x="370037" y="141893"/>
                      <a:pt x="354904" y="146768"/>
                    </a:cubicBezTo>
                    <a:cubicBezTo>
                      <a:pt x="341871" y="150966"/>
                      <a:pt x="328939" y="155536"/>
                      <a:pt x="315195" y="157770"/>
                    </a:cubicBezTo>
                    <a:cubicBezTo>
                      <a:pt x="301687" y="159971"/>
                      <a:pt x="289398" y="167892"/>
                      <a:pt x="275146" y="167486"/>
                    </a:cubicBezTo>
                    <a:cubicBezTo>
                      <a:pt x="263331" y="172598"/>
                      <a:pt x="250738" y="172226"/>
                      <a:pt x="238280" y="173004"/>
                    </a:cubicBezTo>
                    <a:cubicBezTo>
                      <a:pt x="232830" y="173343"/>
                      <a:pt x="227345" y="175611"/>
                      <a:pt x="222064" y="175069"/>
                    </a:cubicBezTo>
                    <a:cubicBezTo>
                      <a:pt x="216580" y="174494"/>
                      <a:pt x="211299" y="172733"/>
                      <a:pt x="204088" y="174697"/>
                    </a:cubicBezTo>
                    <a:cubicBezTo>
                      <a:pt x="199383" y="180723"/>
                      <a:pt x="193154" y="187358"/>
                      <a:pt x="188448" y="194975"/>
                    </a:cubicBezTo>
                    <a:cubicBezTo>
                      <a:pt x="178631" y="210784"/>
                      <a:pt x="169659" y="227102"/>
                      <a:pt x="160316" y="243182"/>
                    </a:cubicBezTo>
                    <a:cubicBezTo>
                      <a:pt x="157235" y="248463"/>
                      <a:pt x="153579" y="253473"/>
                      <a:pt x="151176" y="259059"/>
                    </a:cubicBezTo>
                    <a:cubicBezTo>
                      <a:pt x="146673" y="269520"/>
                      <a:pt x="147553" y="273244"/>
                      <a:pt x="155949" y="280962"/>
                    </a:cubicBezTo>
                    <a:cubicBezTo>
                      <a:pt x="168475" y="292506"/>
                      <a:pt x="177615" y="306081"/>
                      <a:pt x="182828" y="322331"/>
                    </a:cubicBezTo>
                    <a:cubicBezTo>
                      <a:pt x="184419" y="327240"/>
                      <a:pt x="185706" y="331234"/>
                      <a:pt x="179714" y="334653"/>
                    </a:cubicBezTo>
                    <a:cubicBezTo>
                      <a:pt x="175211" y="337226"/>
                      <a:pt x="182185" y="339968"/>
                      <a:pt x="180933" y="343151"/>
                    </a:cubicBezTo>
                    <a:cubicBezTo>
                      <a:pt x="177886" y="350801"/>
                      <a:pt x="180696" y="358554"/>
                      <a:pt x="180662" y="366205"/>
                    </a:cubicBezTo>
                    <a:cubicBezTo>
                      <a:pt x="184419" y="369387"/>
                      <a:pt x="190615" y="363699"/>
                      <a:pt x="193052" y="368676"/>
                    </a:cubicBezTo>
                    <a:cubicBezTo>
                      <a:pt x="192578" y="376631"/>
                      <a:pt x="191224" y="383571"/>
                      <a:pt x="192003" y="390274"/>
                    </a:cubicBezTo>
                    <a:cubicBezTo>
                      <a:pt x="193526" y="403139"/>
                      <a:pt x="189227" y="414987"/>
                      <a:pt x="187195" y="427208"/>
                    </a:cubicBezTo>
                    <a:cubicBezTo>
                      <a:pt x="186654" y="430458"/>
                      <a:pt x="184826" y="434013"/>
                      <a:pt x="182490" y="436349"/>
                    </a:cubicBezTo>
                    <a:cubicBezTo>
                      <a:pt x="180323" y="438549"/>
                      <a:pt x="176735" y="439361"/>
                      <a:pt x="173790" y="440783"/>
                    </a:cubicBezTo>
                    <a:cubicBezTo>
                      <a:pt x="174568" y="443559"/>
                      <a:pt x="175313" y="446200"/>
                      <a:pt x="176058" y="448739"/>
                    </a:cubicBezTo>
                    <a:cubicBezTo>
                      <a:pt x="168441" y="451853"/>
                      <a:pt x="167256" y="452327"/>
                      <a:pt x="164074" y="450872"/>
                    </a:cubicBezTo>
                    <a:cubicBezTo>
                      <a:pt x="141494" y="440445"/>
                      <a:pt x="119489" y="444473"/>
                      <a:pt x="97620" y="453207"/>
                    </a:cubicBezTo>
                    <a:cubicBezTo>
                      <a:pt x="95690" y="453986"/>
                      <a:pt x="93625" y="454460"/>
                      <a:pt x="91560" y="454799"/>
                    </a:cubicBezTo>
                    <a:cubicBezTo>
                      <a:pt x="87667" y="455442"/>
                      <a:pt x="83740" y="455916"/>
                      <a:pt x="78967" y="456593"/>
                    </a:cubicBezTo>
                    <a:cubicBezTo>
                      <a:pt x="78086" y="458861"/>
                      <a:pt x="77308" y="462246"/>
                      <a:pt x="75514" y="464955"/>
                    </a:cubicBezTo>
                    <a:cubicBezTo>
                      <a:pt x="73178" y="468374"/>
                      <a:pt x="70571" y="472267"/>
                      <a:pt x="67084" y="474061"/>
                    </a:cubicBezTo>
                    <a:cubicBezTo>
                      <a:pt x="52832" y="481509"/>
                      <a:pt x="47551" y="494779"/>
                      <a:pt x="42439" y="508964"/>
                    </a:cubicBezTo>
                    <a:cubicBezTo>
                      <a:pt x="55608" y="511367"/>
                      <a:pt x="67795" y="515734"/>
                      <a:pt x="80727" y="517529"/>
                    </a:cubicBezTo>
                    <a:cubicBezTo>
                      <a:pt x="91662" y="519052"/>
                      <a:pt x="102359" y="522403"/>
                      <a:pt x="113125" y="525078"/>
                    </a:cubicBezTo>
                    <a:cubicBezTo>
                      <a:pt x="116239" y="525857"/>
                      <a:pt x="116611" y="528632"/>
                      <a:pt x="114343" y="533541"/>
                    </a:cubicBezTo>
                    <a:cubicBezTo>
                      <a:pt x="114072" y="534151"/>
                      <a:pt x="113463" y="534591"/>
                      <a:pt x="113057" y="535065"/>
                    </a:cubicBezTo>
                    <a:cubicBezTo>
                      <a:pt x="100599" y="534625"/>
                      <a:pt x="88581" y="532255"/>
                      <a:pt x="76732" y="528768"/>
                    </a:cubicBezTo>
                    <a:cubicBezTo>
                      <a:pt x="66136" y="525653"/>
                      <a:pt x="55472" y="522674"/>
                      <a:pt x="44843" y="519695"/>
                    </a:cubicBezTo>
                    <a:cubicBezTo>
                      <a:pt x="40374" y="518443"/>
                      <a:pt x="36278" y="522573"/>
                      <a:pt x="38241" y="527143"/>
                    </a:cubicBezTo>
                    <a:cubicBezTo>
                      <a:pt x="41051" y="533710"/>
                      <a:pt x="41390" y="540515"/>
                      <a:pt x="42202" y="547353"/>
                    </a:cubicBezTo>
                    <a:cubicBezTo>
                      <a:pt x="42608" y="550705"/>
                      <a:pt x="43793" y="554022"/>
                      <a:pt x="44944" y="557238"/>
                    </a:cubicBezTo>
                    <a:cubicBezTo>
                      <a:pt x="53204" y="580428"/>
                      <a:pt x="53509" y="580970"/>
                      <a:pt x="69759" y="596745"/>
                    </a:cubicBezTo>
                    <a:cubicBezTo>
                      <a:pt x="75277" y="602094"/>
                      <a:pt x="80659" y="607612"/>
                      <a:pt x="86719" y="612250"/>
                    </a:cubicBezTo>
                    <a:cubicBezTo>
                      <a:pt x="92745" y="616854"/>
                      <a:pt x="99143" y="622067"/>
                      <a:pt x="106185" y="623963"/>
                    </a:cubicBezTo>
                    <a:cubicBezTo>
                      <a:pt x="114005" y="626062"/>
                      <a:pt x="121520" y="629684"/>
                      <a:pt x="130220" y="629718"/>
                    </a:cubicBezTo>
                    <a:cubicBezTo>
                      <a:pt x="138955" y="629752"/>
                      <a:pt x="147689" y="632765"/>
                      <a:pt x="157371" y="634695"/>
                    </a:cubicBezTo>
                    <a:cubicBezTo>
                      <a:pt x="160587" y="632257"/>
                      <a:pt x="163871" y="627247"/>
                      <a:pt x="170337" y="627518"/>
                    </a:cubicBezTo>
                    <a:cubicBezTo>
                      <a:pt x="172334" y="627586"/>
                      <a:pt x="174873" y="627416"/>
                      <a:pt x="176329" y="626265"/>
                    </a:cubicBezTo>
                    <a:cubicBezTo>
                      <a:pt x="183912" y="620341"/>
                      <a:pt x="191055" y="613841"/>
                      <a:pt x="200466" y="610794"/>
                    </a:cubicBezTo>
                    <a:cubicBezTo>
                      <a:pt x="212856" y="596948"/>
                      <a:pt x="227176" y="584355"/>
                      <a:pt x="229343" y="564178"/>
                    </a:cubicBezTo>
                    <a:cubicBezTo>
                      <a:pt x="223114" y="562621"/>
                      <a:pt x="216546" y="560895"/>
                      <a:pt x="209945" y="559337"/>
                    </a:cubicBezTo>
                    <a:cubicBezTo>
                      <a:pt x="199180" y="556798"/>
                      <a:pt x="188482" y="553616"/>
                      <a:pt x="177547" y="552127"/>
                    </a:cubicBezTo>
                    <a:cubicBezTo>
                      <a:pt x="161704" y="549960"/>
                      <a:pt x="146775" y="544408"/>
                      <a:pt x="131236" y="541226"/>
                    </a:cubicBezTo>
                    <a:cubicBezTo>
                      <a:pt x="129239" y="540820"/>
                      <a:pt x="127208" y="540143"/>
                      <a:pt x="125413" y="539161"/>
                    </a:cubicBezTo>
                    <a:cubicBezTo>
                      <a:pt x="124296" y="538518"/>
                      <a:pt x="123213" y="537164"/>
                      <a:pt x="122942" y="535945"/>
                    </a:cubicBezTo>
                    <a:cubicBezTo>
                      <a:pt x="122502" y="534117"/>
                      <a:pt x="122400" y="532018"/>
                      <a:pt x="122942" y="530224"/>
                    </a:cubicBezTo>
                    <a:cubicBezTo>
                      <a:pt x="123179" y="529377"/>
                      <a:pt x="125379" y="528328"/>
                      <a:pt x="126361" y="528565"/>
                    </a:cubicBezTo>
                    <a:cubicBezTo>
                      <a:pt x="134926" y="530901"/>
                      <a:pt x="143389" y="535302"/>
                      <a:pt x="151988" y="535640"/>
                    </a:cubicBezTo>
                    <a:cubicBezTo>
                      <a:pt x="170337" y="536317"/>
                      <a:pt x="187195" y="542783"/>
                      <a:pt x="204698" y="546609"/>
                    </a:cubicBezTo>
                    <a:cubicBezTo>
                      <a:pt x="213364" y="548471"/>
                      <a:pt x="221929" y="550671"/>
                      <a:pt x="229478" y="552499"/>
                    </a:cubicBezTo>
                    <a:cubicBezTo>
                      <a:pt x="234015" y="549283"/>
                      <a:pt x="234590" y="546033"/>
                      <a:pt x="233710" y="542411"/>
                    </a:cubicBezTo>
                    <a:cubicBezTo>
                      <a:pt x="232423" y="537062"/>
                      <a:pt x="229952" y="531747"/>
                      <a:pt x="229918" y="526432"/>
                    </a:cubicBezTo>
                    <a:cubicBezTo>
                      <a:pt x="229851" y="516716"/>
                      <a:pt x="226194" y="508998"/>
                      <a:pt x="220101" y="501956"/>
                    </a:cubicBezTo>
                    <a:cubicBezTo>
                      <a:pt x="218442" y="500027"/>
                      <a:pt x="217189" y="497691"/>
                      <a:pt x="215531" y="495287"/>
                    </a:cubicBezTo>
                    <a:cubicBezTo>
                      <a:pt x="217765" y="494576"/>
                      <a:pt x="218950" y="493798"/>
                      <a:pt x="219965" y="493933"/>
                    </a:cubicBezTo>
                    <a:cubicBezTo>
                      <a:pt x="234150" y="496066"/>
                      <a:pt x="248267" y="498740"/>
                      <a:pt x="262756" y="498063"/>
                    </a:cubicBezTo>
                    <a:cubicBezTo>
                      <a:pt x="266141" y="497894"/>
                      <a:pt x="270034" y="498232"/>
                      <a:pt x="272912" y="499790"/>
                    </a:cubicBezTo>
                    <a:cubicBezTo>
                      <a:pt x="284964" y="506357"/>
                      <a:pt x="298607" y="509742"/>
                      <a:pt x="309744" y="518206"/>
                    </a:cubicBezTo>
                    <a:cubicBezTo>
                      <a:pt x="312419" y="520271"/>
                      <a:pt x="315601" y="522708"/>
                      <a:pt x="318715" y="522979"/>
                    </a:cubicBezTo>
                    <a:cubicBezTo>
                      <a:pt x="329616" y="523893"/>
                      <a:pt x="337910" y="530461"/>
                      <a:pt x="347220" y="534861"/>
                    </a:cubicBezTo>
                    <a:cubicBezTo>
                      <a:pt x="358527" y="540210"/>
                      <a:pt x="369901" y="545390"/>
                      <a:pt x="381310" y="550502"/>
                    </a:cubicBezTo>
                    <a:cubicBezTo>
                      <a:pt x="383714" y="551585"/>
                      <a:pt x="386490" y="551890"/>
                      <a:pt x="388419" y="552398"/>
                    </a:cubicBezTo>
                    <a:cubicBezTo>
                      <a:pt x="390383" y="550976"/>
                      <a:pt x="391872" y="550400"/>
                      <a:pt x="392515" y="549351"/>
                    </a:cubicBezTo>
                    <a:cubicBezTo>
                      <a:pt x="398203" y="539872"/>
                      <a:pt x="403450" y="530088"/>
                      <a:pt x="409408" y="520745"/>
                    </a:cubicBezTo>
                    <a:cubicBezTo>
                      <a:pt x="426267" y="494238"/>
                      <a:pt x="448509" y="472334"/>
                      <a:pt x="470818" y="450567"/>
                    </a:cubicBezTo>
                    <a:cubicBezTo>
                      <a:pt x="471123" y="450262"/>
                      <a:pt x="471935" y="450432"/>
                      <a:pt x="472511" y="450398"/>
                    </a:cubicBezTo>
                    <a:cubicBezTo>
                      <a:pt x="473797" y="451718"/>
                      <a:pt x="475117" y="453038"/>
                      <a:pt x="475591" y="453512"/>
                    </a:cubicBezTo>
                    <a:cubicBezTo>
                      <a:pt x="485375" y="441968"/>
                      <a:pt x="494651" y="430086"/>
                      <a:pt x="508497" y="422503"/>
                    </a:cubicBezTo>
                    <a:cubicBezTo>
                      <a:pt x="513879" y="419557"/>
                      <a:pt x="519702" y="417560"/>
                      <a:pt x="524475" y="413091"/>
                    </a:cubicBezTo>
                    <a:cubicBezTo>
                      <a:pt x="531652" y="406388"/>
                      <a:pt x="533887" y="406118"/>
                      <a:pt x="540386" y="412042"/>
                    </a:cubicBezTo>
                    <a:cubicBezTo>
                      <a:pt x="547733" y="418677"/>
                      <a:pt x="555925" y="420776"/>
                      <a:pt x="565235" y="420370"/>
                    </a:cubicBezTo>
                    <a:cubicBezTo>
                      <a:pt x="571396" y="420099"/>
                      <a:pt x="577557" y="419524"/>
                      <a:pt x="583312" y="419117"/>
                    </a:cubicBezTo>
                    <a:cubicBezTo>
                      <a:pt x="587646" y="414209"/>
                      <a:pt x="591573" y="410214"/>
                      <a:pt x="594958" y="405847"/>
                    </a:cubicBezTo>
                    <a:cubicBezTo>
                      <a:pt x="605520" y="392136"/>
                      <a:pt x="611851" y="376970"/>
                      <a:pt x="607653" y="359434"/>
                    </a:cubicBezTo>
                    <a:cubicBezTo>
                      <a:pt x="605588" y="350768"/>
                      <a:pt x="602744" y="342067"/>
                      <a:pt x="598682" y="334179"/>
                    </a:cubicBezTo>
                    <a:cubicBezTo>
                      <a:pt x="588424" y="314274"/>
                      <a:pt x="574138" y="297347"/>
                      <a:pt x="557584" y="282316"/>
                    </a:cubicBezTo>
                    <a:cubicBezTo>
                      <a:pt x="550407" y="275783"/>
                      <a:pt x="543806" y="268606"/>
                      <a:pt x="534699" y="264510"/>
                    </a:cubicBezTo>
                    <a:cubicBezTo>
                      <a:pt x="532973" y="263731"/>
                      <a:pt x="531551" y="261734"/>
                      <a:pt x="530535" y="260007"/>
                    </a:cubicBezTo>
                    <a:cubicBezTo>
                      <a:pt x="529960" y="259025"/>
                      <a:pt x="530027" y="257163"/>
                      <a:pt x="530603" y="256148"/>
                    </a:cubicBezTo>
                    <a:cubicBezTo>
                      <a:pt x="531145" y="255200"/>
                      <a:pt x="532905" y="254049"/>
                      <a:pt x="533819" y="254286"/>
                    </a:cubicBezTo>
                    <a:cubicBezTo>
                      <a:pt x="543399" y="256689"/>
                      <a:pt x="551558" y="261700"/>
                      <a:pt x="559277" y="267827"/>
                    </a:cubicBezTo>
                    <a:cubicBezTo>
                      <a:pt x="578607" y="283163"/>
                      <a:pt x="593502" y="302256"/>
                      <a:pt x="607348" y="322432"/>
                    </a:cubicBezTo>
                    <a:cubicBezTo>
                      <a:pt x="613713" y="331708"/>
                      <a:pt x="618723" y="341390"/>
                      <a:pt x="621397" y="352325"/>
                    </a:cubicBezTo>
                    <a:cubicBezTo>
                      <a:pt x="622718" y="357707"/>
                      <a:pt x="624173" y="363056"/>
                      <a:pt x="625764" y="368371"/>
                    </a:cubicBezTo>
                    <a:cubicBezTo>
                      <a:pt x="627051" y="372569"/>
                      <a:pt x="630842" y="375176"/>
                      <a:pt x="635243" y="375040"/>
                    </a:cubicBezTo>
                    <a:cubicBezTo>
                      <a:pt x="638019" y="374939"/>
                      <a:pt x="641066" y="375176"/>
                      <a:pt x="643436" y="374092"/>
                    </a:cubicBezTo>
                    <a:cubicBezTo>
                      <a:pt x="649462" y="371316"/>
                      <a:pt x="655217" y="370809"/>
                      <a:pt x="661615" y="373043"/>
                    </a:cubicBezTo>
                    <a:cubicBezTo>
                      <a:pt x="665440" y="374397"/>
                      <a:pt x="669875" y="374702"/>
                      <a:pt x="673971" y="374533"/>
                    </a:cubicBezTo>
                    <a:cubicBezTo>
                      <a:pt x="680302" y="374262"/>
                      <a:pt x="686192" y="376124"/>
                      <a:pt x="692218" y="376868"/>
                    </a:cubicBezTo>
                    <a:cubicBezTo>
                      <a:pt x="702036" y="378087"/>
                      <a:pt x="710668" y="382827"/>
                      <a:pt x="720046" y="384248"/>
                    </a:cubicBezTo>
                    <a:cubicBezTo>
                      <a:pt x="728577" y="385501"/>
                      <a:pt x="736058" y="388108"/>
                      <a:pt x="742964" y="392915"/>
                    </a:cubicBezTo>
                    <a:cubicBezTo>
                      <a:pt x="745232" y="394506"/>
                      <a:pt x="747230" y="396436"/>
                      <a:pt x="750310" y="394743"/>
                    </a:cubicBezTo>
                    <a:cubicBezTo>
                      <a:pt x="753763" y="389767"/>
                      <a:pt x="754407" y="382996"/>
                      <a:pt x="760128" y="379306"/>
                    </a:cubicBezTo>
                    <a:cubicBezTo>
                      <a:pt x="761076" y="378697"/>
                      <a:pt x="762125" y="377072"/>
                      <a:pt x="761956" y="376191"/>
                    </a:cubicBezTo>
                    <a:cubicBezTo>
                      <a:pt x="760365" y="368541"/>
                      <a:pt x="765680" y="363158"/>
                      <a:pt x="768083" y="356895"/>
                    </a:cubicBezTo>
                    <a:cubicBezTo>
                      <a:pt x="770825" y="349786"/>
                      <a:pt x="774075" y="342846"/>
                      <a:pt x="777427" y="336008"/>
                    </a:cubicBezTo>
                    <a:cubicBezTo>
                      <a:pt x="783825" y="323008"/>
                      <a:pt x="790393" y="310076"/>
                      <a:pt x="796994" y="297178"/>
                    </a:cubicBezTo>
                    <a:cubicBezTo>
                      <a:pt x="803934" y="283637"/>
                      <a:pt x="805559" y="268030"/>
                      <a:pt x="813447" y="254794"/>
                    </a:cubicBezTo>
                    <a:cubicBezTo>
                      <a:pt x="815512" y="251341"/>
                      <a:pt x="816290" y="247041"/>
                      <a:pt x="817204" y="243047"/>
                    </a:cubicBezTo>
                    <a:cubicBezTo>
                      <a:pt x="818152" y="238916"/>
                      <a:pt x="817983" y="234820"/>
                      <a:pt x="815681" y="230961"/>
                    </a:cubicBezTo>
                    <a:cubicBezTo>
                      <a:pt x="811822" y="224360"/>
                      <a:pt x="807455" y="217927"/>
                      <a:pt x="804611" y="210920"/>
                    </a:cubicBezTo>
                    <a:cubicBezTo>
                      <a:pt x="800583" y="201069"/>
                      <a:pt x="794760" y="192741"/>
                      <a:pt x="787583" y="185090"/>
                    </a:cubicBezTo>
                    <a:cubicBezTo>
                      <a:pt x="783825" y="181061"/>
                      <a:pt x="780711" y="176457"/>
                      <a:pt x="776818" y="172598"/>
                    </a:cubicBezTo>
                    <a:cubicBezTo>
                      <a:pt x="768490" y="164270"/>
                      <a:pt x="763581" y="152591"/>
                      <a:pt x="753053" y="146666"/>
                    </a:cubicBezTo>
                    <a:cubicBezTo>
                      <a:pt x="747941" y="143789"/>
                      <a:pt x="744149" y="140539"/>
                      <a:pt x="741102" y="135698"/>
                    </a:cubicBezTo>
                    <a:cubicBezTo>
                      <a:pt x="739274" y="132820"/>
                      <a:pt x="736769" y="130146"/>
                      <a:pt x="733993" y="128115"/>
                    </a:cubicBezTo>
                    <a:cubicBezTo>
                      <a:pt x="722923" y="119956"/>
                      <a:pt x="711616" y="112068"/>
                      <a:pt x="700377" y="104045"/>
                    </a:cubicBezTo>
                    <a:cubicBezTo>
                      <a:pt x="700682" y="102894"/>
                      <a:pt x="700715" y="101506"/>
                      <a:pt x="701359" y="100491"/>
                    </a:cubicBezTo>
                    <a:cubicBezTo>
                      <a:pt x="702307" y="98933"/>
                      <a:pt x="702103" y="97647"/>
                      <a:pt x="700140" y="97613"/>
                    </a:cubicBezTo>
                    <a:cubicBezTo>
                      <a:pt x="690052" y="97376"/>
                      <a:pt x="690255" y="97004"/>
                      <a:pt x="685583" y="95040"/>
                    </a:cubicBezTo>
                    <a:cubicBezTo>
                      <a:pt x="673430" y="89962"/>
                      <a:pt x="662867" y="81905"/>
                      <a:pt x="650274" y="77436"/>
                    </a:cubicBezTo>
                    <a:cubicBezTo>
                      <a:pt x="637376" y="72866"/>
                      <a:pt x="626035" y="64471"/>
                      <a:pt x="612392" y="61255"/>
                    </a:cubicBezTo>
                    <a:cubicBezTo>
                      <a:pt x="609616" y="60611"/>
                      <a:pt x="607619" y="56752"/>
                      <a:pt x="605249" y="54382"/>
                    </a:cubicBezTo>
                    <a:cubicBezTo>
                      <a:pt x="607585" y="53401"/>
                      <a:pt x="609921" y="52521"/>
                      <a:pt x="612189" y="51403"/>
                    </a:cubicBezTo>
                    <a:cubicBezTo>
                      <a:pt x="612460" y="51268"/>
                      <a:pt x="612392" y="50117"/>
                      <a:pt x="612291" y="49474"/>
                    </a:cubicBezTo>
                    <a:cubicBezTo>
                      <a:pt x="611986" y="47578"/>
                      <a:pt x="610767" y="47036"/>
                      <a:pt x="609582" y="48458"/>
                    </a:cubicBezTo>
                    <a:cubicBezTo>
                      <a:pt x="608025" y="50354"/>
                      <a:pt x="606874" y="52588"/>
                      <a:pt x="605554" y="54687"/>
                    </a:cubicBezTo>
                    <a:close/>
                    <a:moveTo>
                      <a:pt x="500778" y="570780"/>
                    </a:moveTo>
                    <a:cubicBezTo>
                      <a:pt x="521835" y="580191"/>
                      <a:pt x="542181" y="591972"/>
                      <a:pt x="566555" y="591600"/>
                    </a:cubicBezTo>
                    <a:cubicBezTo>
                      <a:pt x="568485" y="591600"/>
                      <a:pt x="570414" y="593157"/>
                      <a:pt x="572445" y="593495"/>
                    </a:cubicBezTo>
                    <a:cubicBezTo>
                      <a:pt x="575120" y="593935"/>
                      <a:pt x="578336" y="594883"/>
                      <a:pt x="580469" y="593868"/>
                    </a:cubicBezTo>
                    <a:cubicBezTo>
                      <a:pt x="589643" y="589467"/>
                      <a:pt x="599528" y="590618"/>
                      <a:pt x="609109" y="589433"/>
                    </a:cubicBezTo>
                    <a:cubicBezTo>
                      <a:pt x="612528" y="588993"/>
                      <a:pt x="615913" y="588417"/>
                      <a:pt x="619231" y="587571"/>
                    </a:cubicBezTo>
                    <a:cubicBezTo>
                      <a:pt x="637816" y="582832"/>
                      <a:pt x="652034" y="570170"/>
                      <a:pt x="667945" y="560624"/>
                    </a:cubicBezTo>
                    <a:cubicBezTo>
                      <a:pt x="669029" y="559981"/>
                      <a:pt x="669672" y="558525"/>
                      <a:pt x="670484" y="557442"/>
                    </a:cubicBezTo>
                    <a:cubicBezTo>
                      <a:pt x="677424" y="547997"/>
                      <a:pt x="685414" y="539398"/>
                      <a:pt x="691169" y="529005"/>
                    </a:cubicBezTo>
                    <a:cubicBezTo>
                      <a:pt x="698413" y="515870"/>
                      <a:pt x="698921" y="501415"/>
                      <a:pt x="701020" y="487196"/>
                    </a:cubicBezTo>
                    <a:cubicBezTo>
                      <a:pt x="701122" y="486553"/>
                      <a:pt x="701088" y="485436"/>
                      <a:pt x="700715" y="485199"/>
                    </a:cubicBezTo>
                    <a:cubicBezTo>
                      <a:pt x="699090" y="484217"/>
                      <a:pt x="696450" y="482321"/>
                      <a:pt x="695739" y="482863"/>
                    </a:cubicBezTo>
                    <a:cubicBezTo>
                      <a:pt x="690119" y="487095"/>
                      <a:pt x="684364" y="490378"/>
                      <a:pt x="677154" y="491360"/>
                    </a:cubicBezTo>
                    <a:cubicBezTo>
                      <a:pt x="670248" y="492308"/>
                      <a:pt x="666388" y="500500"/>
                      <a:pt x="658602" y="500027"/>
                    </a:cubicBezTo>
                    <a:cubicBezTo>
                      <a:pt x="637850" y="509336"/>
                      <a:pt x="617132" y="518646"/>
                      <a:pt x="596380" y="527888"/>
                    </a:cubicBezTo>
                    <a:cubicBezTo>
                      <a:pt x="593231" y="529276"/>
                      <a:pt x="589914" y="530291"/>
                      <a:pt x="586732" y="531578"/>
                    </a:cubicBezTo>
                    <a:cubicBezTo>
                      <a:pt x="561849" y="541598"/>
                      <a:pt x="536900" y="551416"/>
                      <a:pt x="512220" y="561876"/>
                    </a:cubicBezTo>
                    <a:cubicBezTo>
                      <a:pt x="508192" y="563603"/>
                      <a:pt x="502302" y="564043"/>
                      <a:pt x="500710" y="570780"/>
                    </a:cubicBezTo>
                    <a:close/>
                    <a:moveTo>
                      <a:pt x="808910" y="115521"/>
                    </a:moveTo>
                    <a:cubicBezTo>
                      <a:pt x="808978" y="112779"/>
                      <a:pt x="808843" y="112068"/>
                      <a:pt x="809012" y="111459"/>
                    </a:cubicBezTo>
                    <a:cubicBezTo>
                      <a:pt x="809418" y="110139"/>
                      <a:pt x="810569" y="108717"/>
                      <a:pt x="810298" y="107634"/>
                    </a:cubicBezTo>
                    <a:cubicBezTo>
                      <a:pt x="810095" y="106821"/>
                      <a:pt x="807658" y="105636"/>
                      <a:pt x="807015" y="106009"/>
                    </a:cubicBezTo>
                    <a:cubicBezTo>
                      <a:pt x="799262" y="110443"/>
                      <a:pt x="792390" y="112475"/>
                      <a:pt x="785281" y="104011"/>
                    </a:cubicBezTo>
                    <a:cubicBezTo>
                      <a:pt x="782336" y="100491"/>
                      <a:pt x="776445" y="101168"/>
                      <a:pt x="771469" y="104214"/>
                    </a:cubicBezTo>
                    <a:cubicBezTo>
                      <a:pt x="782099" y="116977"/>
                      <a:pt x="792559" y="129774"/>
                      <a:pt x="803257" y="142367"/>
                    </a:cubicBezTo>
                    <a:cubicBezTo>
                      <a:pt x="811686" y="152286"/>
                      <a:pt x="821538" y="161054"/>
                      <a:pt x="826480" y="173614"/>
                    </a:cubicBezTo>
                    <a:cubicBezTo>
                      <a:pt x="827394" y="175949"/>
                      <a:pt x="830136" y="177574"/>
                      <a:pt x="831863" y="179673"/>
                    </a:cubicBezTo>
                    <a:cubicBezTo>
                      <a:pt x="833556" y="181738"/>
                      <a:pt x="836162" y="183973"/>
                      <a:pt x="836298" y="186241"/>
                    </a:cubicBezTo>
                    <a:cubicBezTo>
                      <a:pt x="836670" y="194636"/>
                      <a:pt x="843339" y="199579"/>
                      <a:pt x="846352" y="206485"/>
                    </a:cubicBezTo>
                    <a:cubicBezTo>
                      <a:pt x="849331" y="213323"/>
                      <a:pt x="852581" y="220026"/>
                      <a:pt x="856440" y="228320"/>
                    </a:cubicBezTo>
                    <a:cubicBezTo>
                      <a:pt x="857558" y="224867"/>
                      <a:pt x="858302" y="223175"/>
                      <a:pt x="858607" y="221414"/>
                    </a:cubicBezTo>
                    <a:cubicBezTo>
                      <a:pt x="858979" y="219383"/>
                      <a:pt x="858539" y="217149"/>
                      <a:pt x="859149" y="215219"/>
                    </a:cubicBezTo>
                    <a:cubicBezTo>
                      <a:pt x="866427" y="192199"/>
                      <a:pt x="859656" y="171176"/>
                      <a:pt x="847537" y="152354"/>
                    </a:cubicBezTo>
                    <a:cubicBezTo>
                      <a:pt x="837990" y="137526"/>
                      <a:pt x="826717" y="123138"/>
                      <a:pt x="808944" y="115623"/>
                    </a:cubicBezTo>
                    <a:close/>
                    <a:moveTo>
                      <a:pt x="290448" y="82379"/>
                    </a:moveTo>
                    <a:cubicBezTo>
                      <a:pt x="298234" y="82345"/>
                      <a:pt x="305106" y="82379"/>
                      <a:pt x="312012" y="82176"/>
                    </a:cubicBezTo>
                    <a:cubicBezTo>
                      <a:pt x="313265" y="82176"/>
                      <a:pt x="314788" y="81465"/>
                      <a:pt x="315601" y="80585"/>
                    </a:cubicBezTo>
                    <a:cubicBezTo>
                      <a:pt x="316413" y="79705"/>
                      <a:pt x="316887" y="78147"/>
                      <a:pt x="316752" y="76963"/>
                    </a:cubicBezTo>
                    <a:cubicBezTo>
                      <a:pt x="316650" y="76252"/>
                      <a:pt x="314788" y="74965"/>
                      <a:pt x="314314" y="75202"/>
                    </a:cubicBezTo>
                    <a:cubicBezTo>
                      <a:pt x="311098" y="76759"/>
                      <a:pt x="310015" y="74864"/>
                      <a:pt x="307916" y="72731"/>
                    </a:cubicBezTo>
                    <a:cubicBezTo>
                      <a:pt x="303888" y="68635"/>
                      <a:pt x="300096" y="68838"/>
                      <a:pt x="297320" y="72291"/>
                    </a:cubicBezTo>
                    <a:cubicBezTo>
                      <a:pt x="295052" y="75134"/>
                      <a:pt x="293224" y="78317"/>
                      <a:pt x="290482" y="82379"/>
                    </a:cubicBezTo>
                    <a:close/>
                    <a:moveTo>
                      <a:pt x="371425" y="48898"/>
                    </a:moveTo>
                    <a:cubicBezTo>
                      <a:pt x="372881" y="52656"/>
                      <a:pt x="373490" y="53231"/>
                      <a:pt x="382630" y="59664"/>
                    </a:cubicBezTo>
                    <a:cubicBezTo>
                      <a:pt x="383273" y="57023"/>
                      <a:pt x="383680" y="54349"/>
                      <a:pt x="384594" y="51877"/>
                    </a:cubicBezTo>
                    <a:cubicBezTo>
                      <a:pt x="385474" y="49474"/>
                      <a:pt x="387776" y="47443"/>
                      <a:pt x="385508" y="44091"/>
                    </a:cubicBezTo>
                    <a:cubicBezTo>
                      <a:pt x="381479" y="45208"/>
                      <a:pt x="377214" y="46393"/>
                      <a:pt x="372982" y="47646"/>
                    </a:cubicBezTo>
                    <a:cubicBezTo>
                      <a:pt x="372373" y="47815"/>
                      <a:pt x="371933" y="48492"/>
                      <a:pt x="371425" y="48932"/>
                    </a:cubicBezTo>
                    <a:close/>
                    <a:moveTo>
                      <a:pt x="110315" y="334213"/>
                    </a:moveTo>
                    <a:cubicBezTo>
                      <a:pt x="117627" y="337372"/>
                      <a:pt x="123371" y="335510"/>
                      <a:pt x="127546" y="328628"/>
                    </a:cubicBezTo>
                    <a:cubicBezTo>
                      <a:pt x="120674" y="327240"/>
                      <a:pt x="113971" y="325987"/>
                      <a:pt x="110315" y="334213"/>
                    </a:cubicBezTo>
                    <a:close/>
                    <a:moveTo>
                      <a:pt x="472409" y="37659"/>
                    </a:moveTo>
                    <a:cubicBezTo>
                      <a:pt x="474745" y="36948"/>
                      <a:pt x="476945" y="36846"/>
                      <a:pt x="478300" y="35729"/>
                    </a:cubicBezTo>
                    <a:cubicBezTo>
                      <a:pt x="479552" y="34680"/>
                      <a:pt x="480940" y="32073"/>
                      <a:pt x="480466" y="30956"/>
                    </a:cubicBezTo>
                    <a:cubicBezTo>
                      <a:pt x="479451" y="28654"/>
                      <a:pt x="477623" y="25709"/>
                      <a:pt x="474406" y="26826"/>
                    </a:cubicBezTo>
                    <a:cubicBezTo>
                      <a:pt x="473052" y="27300"/>
                      <a:pt x="471834" y="29703"/>
                      <a:pt x="471529" y="31396"/>
                    </a:cubicBezTo>
                    <a:cubicBezTo>
                      <a:pt x="471190" y="33224"/>
                      <a:pt x="472003" y="35255"/>
                      <a:pt x="472375" y="37659"/>
                    </a:cubicBezTo>
                    <a:close/>
                    <a:moveTo>
                      <a:pt x="165089" y="324091"/>
                    </a:moveTo>
                    <a:cubicBezTo>
                      <a:pt x="162923" y="328357"/>
                      <a:pt x="163634" y="332284"/>
                      <a:pt x="166003" y="335872"/>
                    </a:cubicBezTo>
                    <a:cubicBezTo>
                      <a:pt x="166545" y="336685"/>
                      <a:pt x="168508" y="337159"/>
                      <a:pt x="169558" y="336888"/>
                    </a:cubicBezTo>
                    <a:cubicBezTo>
                      <a:pt x="170607" y="336617"/>
                      <a:pt x="172029" y="335229"/>
                      <a:pt x="172097" y="334247"/>
                    </a:cubicBezTo>
                    <a:cubicBezTo>
                      <a:pt x="172537" y="329068"/>
                      <a:pt x="170878" y="325107"/>
                      <a:pt x="165089" y="324091"/>
                    </a:cubicBezTo>
                    <a:close/>
                    <a:moveTo>
                      <a:pt x="105203" y="388446"/>
                    </a:moveTo>
                    <a:cubicBezTo>
                      <a:pt x="102156" y="394675"/>
                      <a:pt x="102450" y="399709"/>
                      <a:pt x="106083" y="403545"/>
                    </a:cubicBezTo>
                    <a:cubicBezTo>
                      <a:pt x="107674" y="401412"/>
                      <a:pt x="109231" y="399347"/>
                      <a:pt x="110653" y="397485"/>
                    </a:cubicBezTo>
                    <a:cubicBezTo>
                      <a:pt x="108656" y="394167"/>
                      <a:pt x="106929" y="391324"/>
                      <a:pt x="105203" y="388480"/>
                    </a:cubicBezTo>
                    <a:close/>
                    <a:moveTo>
                      <a:pt x="510460" y="448637"/>
                    </a:moveTo>
                    <a:cubicBezTo>
                      <a:pt x="509309" y="449179"/>
                      <a:pt x="508564" y="449314"/>
                      <a:pt x="508361" y="449687"/>
                    </a:cubicBezTo>
                    <a:cubicBezTo>
                      <a:pt x="507752" y="450838"/>
                      <a:pt x="507312" y="452056"/>
                      <a:pt x="506838" y="453275"/>
                    </a:cubicBezTo>
                    <a:cubicBezTo>
                      <a:pt x="504705" y="458929"/>
                      <a:pt x="505348" y="459572"/>
                      <a:pt x="512153" y="458590"/>
                    </a:cubicBezTo>
                    <a:cubicBezTo>
                      <a:pt x="512762" y="458489"/>
                      <a:pt x="513270" y="457879"/>
                      <a:pt x="514286" y="457202"/>
                    </a:cubicBezTo>
                    <a:cubicBezTo>
                      <a:pt x="513033" y="454392"/>
                      <a:pt x="511713" y="451515"/>
                      <a:pt x="510426" y="448637"/>
                    </a:cubicBezTo>
                    <a:close/>
                    <a:moveTo>
                      <a:pt x="467602" y="622034"/>
                    </a:moveTo>
                    <a:cubicBezTo>
                      <a:pt x="473120" y="615771"/>
                      <a:pt x="475761" y="612792"/>
                      <a:pt x="478841" y="609305"/>
                    </a:cubicBezTo>
                    <a:cubicBezTo>
                      <a:pt x="472974" y="609532"/>
                      <a:pt x="469227" y="613773"/>
                      <a:pt x="467602" y="622034"/>
                    </a:cubicBezTo>
                    <a:close/>
                    <a:moveTo>
                      <a:pt x="245017" y="623049"/>
                    </a:moveTo>
                    <a:cubicBezTo>
                      <a:pt x="249722" y="623455"/>
                      <a:pt x="251787" y="624065"/>
                      <a:pt x="253548" y="623625"/>
                    </a:cubicBezTo>
                    <a:cubicBezTo>
                      <a:pt x="255004" y="623252"/>
                      <a:pt x="256188" y="621661"/>
                      <a:pt x="257306" y="620476"/>
                    </a:cubicBezTo>
                    <a:cubicBezTo>
                      <a:pt x="257543" y="620206"/>
                      <a:pt x="257238" y="618784"/>
                      <a:pt x="256933" y="618682"/>
                    </a:cubicBezTo>
                    <a:cubicBezTo>
                      <a:pt x="255207" y="618174"/>
                      <a:pt x="253243" y="617260"/>
                      <a:pt x="251720" y="617667"/>
                    </a:cubicBezTo>
                    <a:cubicBezTo>
                      <a:pt x="250027" y="618140"/>
                      <a:pt x="248707" y="619969"/>
                      <a:pt x="245017" y="623049"/>
                    </a:cubicBezTo>
                    <a:close/>
                    <a:moveTo>
                      <a:pt x="658433" y="60341"/>
                    </a:moveTo>
                    <a:cubicBezTo>
                      <a:pt x="658771" y="54315"/>
                      <a:pt x="656808" y="52047"/>
                      <a:pt x="654167" y="50185"/>
                    </a:cubicBezTo>
                    <a:cubicBezTo>
                      <a:pt x="653896" y="50015"/>
                      <a:pt x="653118" y="50117"/>
                      <a:pt x="652915" y="50388"/>
                    </a:cubicBezTo>
                    <a:cubicBezTo>
                      <a:pt x="652542" y="50862"/>
                      <a:pt x="652102" y="51742"/>
                      <a:pt x="652305" y="52047"/>
                    </a:cubicBezTo>
                    <a:cubicBezTo>
                      <a:pt x="653829" y="54281"/>
                      <a:pt x="655487" y="56414"/>
                      <a:pt x="658399" y="60341"/>
                    </a:cubicBezTo>
                    <a:close/>
                    <a:moveTo>
                      <a:pt x="486120" y="510047"/>
                    </a:moveTo>
                    <a:cubicBezTo>
                      <a:pt x="487575" y="506865"/>
                      <a:pt x="488252" y="505680"/>
                      <a:pt x="488692" y="504394"/>
                    </a:cubicBezTo>
                    <a:cubicBezTo>
                      <a:pt x="489268" y="502735"/>
                      <a:pt x="491739" y="501279"/>
                      <a:pt x="489370" y="499282"/>
                    </a:cubicBezTo>
                    <a:cubicBezTo>
                      <a:pt x="488963" y="498943"/>
                      <a:pt x="487677" y="498909"/>
                      <a:pt x="487508" y="499146"/>
                    </a:cubicBezTo>
                    <a:cubicBezTo>
                      <a:pt x="486526" y="500704"/>
                      <a:pt x="485443" y="502329"/>
                      <a:pt x="485003" y="504089"/>
                    </a:cubicBezTo>
                    <a:cubicBezTo>
                      <a:pt x="484698" y="505274"/>
                      <a:pt x="485443" y="506696"/>
                      <a:pt x="486120" y="510013"/>
                    </a:cubicBezTo>
                    <a:close/>
                    <a:moveTo>
                      <a:pt x="484969" y="571660"/>
                    </a:moveTo>
                    <a:cubicBezTo>
                      <a:pt x="487271" y="568512"/>
                      <a:pt x="486594" y="565600"/>
                      <a:pt x="484529" y="562689"/>
                    </a:cubicBezTo>
                    <a:cubicBezTo>
                      <a:pt x="480984" y="565489"/>
                      <a:pt x="481133" y="568478"/>
                      <a:pt x="484969" y="571660"/>
                    </a:cubicBezTo>
                    <a:close/>
                    <a:moveTo>
                      <a:pt x="606434" y="644715"/>
                    </a:moveTo>
                    <a:cubicBezTo>
                      <a:pt x="609244" y="645731"/>
                      <a:pt x="610835" y="646306"/>
                      <a:pt x="612426" y="646882"/>
                    </a:cubicBezTo>
                    <a:cubicBezTo>
                      <a:pt x="613002" y="645223"/>
                      <a:pt x="613713" y="643564"/>
                      <a:pt x="613983" y="641838"/>
                    </a:cubicBezTo>
                    <a:cubicBezTo>
                      <a:pt x="614017" y="641567"/>
                      <a:pt x="611648" y="640348"/>
                      <a:pt x="610903" y="640721"/>
                    </a:cubicBezTo>
                    <a:cubicBezTo>
                      <a:pt x="609515" y="641364"/>
                      <a:pt x="608499" y="642819"/>
                      <a:pt x="606434" y="644749"/>
                    </a:cubicBezTo>
                    <a:close/>
                    <a:moveTo>
                      <a:pt x="466857" y="712760"/>
                    </a:moveTo>
                    <a:cubicBezTo>
                      <a:pt x="468550" y="713640"/>
                      <a:pt x="470006" y="714521"/>
                      <a:pt x="471597" y="715130"/>
                    </a:cubicBezTo>
                    <a:cubicBezTo>
                      <a:pt x="471969" y="715265"/>
                      <a:pt x="472714" y="714487"/>
                      <a:pt x="473255" y="714114"/>
                    </a:cubicBezTo>
                    <a:cubicBezTo>
                      <a:pt x="471969" y="712693"/>
                      <a:pt x="470683" y="711237"/>
                      <a:pt x="469396" y="709815"/>
                    </a:cubicBezTo>
                    <a:cubicBezTo>
                      <a:pt x="468753" y="710594"/>
                      <a:pt x="468076" y="711338"/>
                      <a:pt x="466857" y="712760"/>
                    </a:cubicBezTo>
                    <a:close/>
                    <a:moveTo>
                      <a:pt x="426233" y="711203"/>
                    </a:moveTo>
                    <a:cubicBezTo>
                      <a:pt x="429415" y="714284"/>
                      <a:pt x="432361" y="714318"/>
                      <a:pt x="435272" y="710763"/>
                    </a:cubicBezTo>
                    <a:cubicBezTo>
                      <a:pt x="432022" y="708292"/>
                      <a:pt x="429043" y="708563"/>
                      <a:pt x="426233" y="711203"/>
                    </a:cubicBezTo>
                    <a:close/>
                    <a:moveTo>
                      <a:pt x="679794" y="652840"/>
                    </a:moveTo>
                    <a:cubicBezTo>
                      <a:pt x="680844" y="652400"/>
                      <a:pt x="682401" y="652231"/>
                      <a:pt x="682875" y="651418"/>
                    </a:cubicBezTo>
                    <a:cubicBezTo>
                      <a:pt x="683687" y="650098"/>
                      <a:pt x="683823" y="648371"/>
                      <a:pt x="684229" y="646814"/>
                    </a:cubicBezTo>
                    <a:cubicBezTo>
                      <a:pt x="683044" y="646713"/>
                      <a:pt x="681250" y="646103"/>
                      <a:pt x="680844" y="646611"/>
                    </a:cubicBezTo>
                    <a:cubicBezTo>
                      <a:pt x="679794" y="647897"/>
                      <a:pt x="679252" y="649658"/>
                      <a:pt x="678745" y="651317"/>
                    </a:cubicBezTo>
                    <a:cubicBezTo>
                      <a:pt x="678643" y="651689"/>
                      <a:pt x="679422" y="652332"/>
                      <a:pt x="679794" y="652840"/>
                    </a:cubicBezTo>
                    <a:close/>
                    <a:moveTo>
                      <a:pt x="755998" y="545322"/>
                    </a:moveTo>
                    <a:cubicBezTo>
                      <a:pt x="757115" y="544442"/>
                      <a:pt x="758469" y="543799"/>
                      <a:pt x="759078" y="542715"/>
                    </a:cubicBezTo>
                    <a:cubicBezTo>
                      <a:pt x="759519" y="541937"/>
                      <a:pt x="758977" y="540583"/>
                      <a:pt x="758841" y="539499"/>
                    </a:cubicBezTo>
                    <a:cubicBezTo>
                      <a:pt x="757657" y="539804"/>
                      <a:pt x="756032" y="539736"/>
                      <a:pt x="755355" y="540481"/>
                    </a:cubicBezTo>
                    <a:cubicBezTo>
                      <a:pt x="754678" y="541260"/>
                      <a:pt x="754813" y="542851"/>
                      <a:pt x="754813" y="544103"/>
                    </a:cubicBezTo>
                    <a:cubicBezTo>
                      <a:pt x="754813" y="544510"/>
                      <a:pt x="755558" y="544916"/>
                      <a:pt x="755964" y="545322"/>
                    </a:cubicBezTo>
                    <a:close/>
                    <a:moveTo>
                      <a:pt x="127986" y="403714"/>
                    </a:moveTo>
                    <a:cubicBezTo>
                      <a:pt x="127343" y="404967"/>
                      <a:pt x="126530" y="406321"/>
                      <a:pt x="125989" y="407810"/>
                    </a:cubicBezTo>
                    <a:cubicBezTo>
                      <a:pt x="125853" y="408217"/>
                      <a:pt x="126497" y="408894"/>
                      <a:pt x="126801" y="409469"/>
                    </a:cubicBezTo>
                    <a:cubicBezTo>
                      <a:pt x="128054" y="407743"/>
                      <a:pt x="129273" y="405982"/>
                      <a:pt x="130525" y="404256"/>
                    </a:cubicBezTo>
                    <a:cubicBezTo>
                      <a:pt x="129950" y="404120"/>
                      <a:pt x="129374" y="404019"/>
                      <a:pt x="128020" y="403714"/>
                    </a:cubicBezTo>
                    <a:close/>
                    <a:moveTo>
                      <a:pt x="860435" y="343591"/>
                    </a:moveTo>
                    <a:cubicBezTo>
                      <a:pt x="863550" y="346604"/>
                      <a:pt x="866529" y="345080"/>
                      <a:pt x="869508" y="343320"/>
                    </a:cubicBezTo>
                    <a:cubicBezTo>
                      <a:pt x="866393" y="340950"/>
                      <a:pt x="863380" y="341086"/>
                      <a:pt x="860435" y="343591"/>
                    </a:cubicBezTo>
                    <a:close/>
                    <a:moveTo>
                      <a:pt x="468414" y="52521"/>
                    </a:moveTo>
                    <a:cubicBezTo>
                      <a:pt x="467974" y="56211"/>
                      <a:pt x="467026" y="59257"/>
                      <a:pt x="470209" y="62338"/>
                    </a:cubicBezTo>
                    <a:cubicBezTo>
                      <a:pt x="471190" y="58783"/>
                      <a:pt x="471224" y="55838"/>
                      <a:pt x="468414" y="52521"/>
                    </a:cubicBezTo>
                    <a:close/>
                    <a:moveTo>
                      <a:pt x="731522" y="88202"/>
                    </a:moveTo>
                    <a:cubicBezTo>
                      <a:pt x="731386" y="87559"/>
                      <a:pt x="731353" y="86882"/>
                      <a:pt x="731082" y="86272"/>
                    </a:cubicBezTo>
                    <a:cubicBezTo>
                      <a:pt x="730405" y="84580"/>
                      <a:pt x="729321" y="84444"/>
                      <a:pt x="728069" y="85968"/>
                    </a:cubicBezTo>
                    <a:cubicBezTo>
                      <a:pt x="727223" y="86983"/>
                      <a:pt x="726512" y="88134"/>
                      <a:pt x="725767" y="89217"/>
                    </a:cubicBezTo>
                    <a:cubicBezTo>
                      <a:pt x="726816" y="89658"/>
                      <a:pt x="727967" y="90572"/>
                      <a:pt x="728949" y="90402"/>
                    </a:cubicBezTo>
                    <a:cubicBezTo>
                      <a:pt x="729897" y="90233"/>
                      <a:pt x="730676" y="88980"/>
                      <a:pt x="731522" y="88236"/>
                    </a:cubicBezTo>
                    <a:close/>
                    <a:moveTo>
                      <a:pt x="416957" y="765639"/>
                    </a:moveTo>
                    <a:cubicBezTo>
                      <a:pt x="415874" y="765470"/>
                      <a:pt x="414757" y="765131"/>
                      <a:pt x="413674" y="765165"/>
                    </a:cubicBezTo>
                    <a:cubicBezTo>
                      <a:pt x="413166" y="765165"/>
                      <a:pt x="412692" y="765876"/>
                      <a:pt x="412184" y="766248"/>
                    </a:cubicBezTo>
                    <a:cubicBezTo>
                      <a:pt x="413741" y="766485"/>
                      <a:pt x="415299" y="766722"/>
                      <a:pt x="416890" y="766959"/>
                    </a:cubicBezTo>
                    <a:cubicBezTo>
                      <a:pt x="416890" y="766519"/>
                      <a:pt x="416924" y="766079"/>
                      <a:pt x="416957" y="765639"/>
                    </a:cubicBezTo>
                    <a:close/>
                    <a:moveTo>
                      <a:pt x="453248" y="756126"/>
                    </a:moveTo>
                    <a:cubicBezTo>
                      <a:pt x="453011" y="757243"/>
                      <a:pt x="452436" y="758462"/>
                      <a:pt x="452673" y="759512"/>
                    </a:cubicBezTo>
                    <a:cubicBezTo>
                      <a:pt x="453147" y="761543"/>
                      <a:pt x="454331" y="761577"/>
                      <a:pt x="454975" y="759579"/>
                    </a:cubicBezTo>
                    <a:cubicBezTo>
                      <a:pt x="455279" y="758598"/>
                      <a:pt x="454772" y="757311"/>
                      <a:pt x="454501" y="756194"/>
                    </a:cubicBezTo>
                    <a:cubicBezTo>
                      <a:pt x="454501" y="756092"/>
                      <a:pt x="453688" y="756126"/>
                      <a:pt x="453282" y="756126"/>
                    </a:cubicBezTo>
                    <a:close/>
                    <a:moveTo>
                      <a:pt x="575052" y="747494"/>
                    </a:moveTo>
                    <a:cubicBezTo>
                      <a:pt x="573867" y="747020"/>
                      <a:pt x="572716" y="746444"/>
                      <a:pt x="571498" y="746173"/>
                    </a:cubicBezTo>
                    <a:cubicBezTo>
                      <a:pt x="571159" y="746106"/>
                      <a:pt x="570584" y="746986"/>
                      <a:pt x="570143" y="747426"/>
                    </a:cubicBezTo>
                    <a:cubicBezTo>
                      <a:pt x="570821" y="748137"/>
                      <a:pt x="571633" y="749491"/>
                      <a:pt x="572208" y="749390"/>
                    </a:cubicBezTo>
                    <a:cubicBezTo>
                      <a:pt x="573224" y="749220"/>
                      <a:pt x="574104" y="748171"/>
                      <a:pt x="575086" y="747494"/>
                    </a:cubicBezTo>
                    <a:close/>
                    <a:moveTo>
                      <a:pt x="345730" y="741468"/>
                    </a:moveTo>
                    <a:lnTo>
                      <a:pt x="349285" y="739944"/>
                    </a:lnTo>
                    <a:cubicBezTo>
                      <a:pt x="348371" y="739403"/>
                      <a:pt x="347457" y="738387"/>
                      <a:pt x="346577" y="738421"/>
                    </a:cubicBezTo>
                    <a:cubicBezTo>
                      <a:pt x="345764" y="738455"/>
                      <a:pt x="344985" y="739640"/>
                      <a:pt x="344207" y="740283"/>
                    </a:cubicBezTo>
                    <a:cubicBezTo>
                      <a:pt x="344715" y="740655"/>
                      <a:pt x="345222" y="741062"/>
                      <a:pt x="345730" y="741434"/>
                    </a:cubicBezTo>
                    <a:close/>
                    <a:moveTo>
                      <a:pt x="425692" y="673863"/>
                    </a:moveTo>
                    <a:cubicBezTo>
                      <a:pt x="425184" y="673457"/>
                      <a:pt x="424608" y="672678"/>
                      <a:pt x="424202" y="672746"/>
                    </a:cubicBezTo>
                    <a:cubicBezTo>
                      <a:pt x="422983" y="673017"/>
                      <a:pt x="421832" y="673592"/>
                      <a:pt x="420647" y="674066"/>
                    </a:cubicBezTo>
                    <a:cubicBezTo>
                      <a:pt x="421155" y="674438"/>
                      <a:pt x="421731" y="675149"/>
                      <a:pt x="422137" y="675048"/>
                    </a:cubicBezTo>
                    <a:cubicBezTo>
                      <a:pt x="423356" y="674811"/>
                      <a:pt x="424507" y="674269"/>
                      <a:pt x="425658" y="673829"/>
                    </a:cubicBezTo>
                    <a:close/>
                    <a:moveTo>
                      <a:pt x="709856" y="655514"/>
                    </a:moveTo>
                    <a:cubicBezTo>
                      <a:pt x="710194" y="654499"/>
                      <a:pt x="710668" y="653483"/>
                      <a:pt x="710770" y="652434"/>
                    </a:cubicBezTo>
                    <a:cubicBezTo>
                      <a:pt x="710804" y="652028"/>
                      <a:pt x="710059" y="651554"/>
                      <a:pt x="709653" y="651080"/>
                    </a:cubicBezTo>
                    <a:cubicBezTo>
                      <a:pt x="709043" y="651858"/>
                      <a:pt x="707994" y="652637"/>
                      <a:pt x="707994" y="653416"/>
                    </a:cubicBezTo>
                    <a:cubicBezTo>
                      <a:pt x="707994" y="654093"/>
                      <a:pt x="709179" y="654804"/>
                      <a:pt x="709856" y="655481"/>
                    </a:cubicBezTo>
                    <a:close/>
                    <a:moveTo>
                      <a:pt x="767508" y="627010"/>
                    </a:moveTo>
                    <a:cubicBezTo>
                      <a:pt x="767677" y="627484"/>
                      <a:pt x="767711" y="628195"/>
                      <a:pt x="768016" y="628330"/>
                    </a:cubicBezTo>
                    <a:cubicBezTo>
                      <a:pt x="768591" y="628601"/>
                      <a:pt x="769438" y="628770"/>
                      <a:pt x="769945" y="628533"/>
                    </a:cubicBezTo>
                    <a:cubicBezTo>
                      <a:pt x="771740" y="627687"/>
                      <a:pt x="771503" y="626841"/>
                      <a:pt x="769336" y="626502"/>
                    </a:cubicBezTo>
                    <a:cubicBezTo>
                      <a:pt x="768760" y="626401"/>
                      <a:pt x="768117" y="626841"/>
                      <a:pt x="767508" y="627010"/>
                    </a:cubicBezTo>
                    <a:close/>
                    <a:moveTo>
                      <a:pt x="553962" y="631919"/>
                    </a:moveTo>
                    <a:cubicBezTo>
                      <a:pt x="554368" y="630734"/>
                      <a:pt x="554943" y="629549"/>
                      <a:pt x="555146" y="628330"/>
                    </a:cubicBezTo>
                    <a:cubicBezTo>
                      <a:pt x="555214" y="627890"/>
                      <a:pt x="554402" y="627349"/>
                      <a:pt x="553962" y="626841"/>
                    </a:cubicBezTo>
                    <a:cubicBezTo>
                      <a:pt x="553454" y="628263"/>
                      <a:pt x="552912" y="629651"/>
                      <a:pt x="552540" y="631106"/>
                    </a:cubicBezTo>
                    <a:cubicBezTo>
                      <a:pt x="552506" y="631242"/>
                      <a:pt x="553454" y="631648"/>
                      <a:pt x="553962" y="631919"/>
                    </a:cubicBezTo>
                    <a:close/>
                    <a:moveTo>
                      <a:pt x="783757" y="614484"/>
                    </a:moveTo>
                    <a:cubicBezTo>
                      <a:pt x="782505" y="614078"/>
                      <a:pt x="781388" y="613570"/>
                      <a:pt x="780203" y="613435"/>
                    </a:cubicBezTo>
                    <a:cubicBezTo>
                      <a:pt x="779797" y="613401"/>
                      <a:pt x="779255" y="614247"/>
                      <a:pt x="778781" y="614687"/>
                    </a:cubicBezTo>
                    <a:cubicBezTo>
                      <a:pt x="779627" y="615297"/>
                      <a:pt x="780508" y="616312"/>
                      <a:pt x="781354" y="616346"/>
                    </a:cubicBezTo>
                    <a:cubicBezTo>
                      <a:pt x="782133" y="616346"/>
                      <a:pt x="782877" y="615195"/>
                      <a:pt x="783724" y="614518"/>
                    </a:cubicBezTo>
                    <a:close/>
                    <a:moveTo>
                      <a:pt x="360219" y="605581"/>
                    </a:moveTo>
                    <a:cubicBezTo>
                      <a:pt x="359813" y="605175"/>
                      <a:pt x="359475" y="604498"/>
                      <a:pt x="359001" y="604396"/>
                    </a:cubicBezTo>
                    <a:cubicBezTo>
                      <a:pt x="358391" y="604261"/>
                      <a:pt x="357511" y="604328"/>
                      <a:pt x="357037" y="604701"/>
                    </a:cubicBezTo>
                    <a:cubicBezTo>
                      <a:pt x="355785" y="605649"/>
                      <a:pt x="356326" y="606393"/>
                      <a:pt x="358425" y="606427"/>
                    </a:cubicBezTo>
                    <a:cubicBezTo>
                      <a:pt x="359001" y="606427"/>
                      <a:pt x="359610" y="605886"/>
                      <a:pt x="360186" y="605615"/>
                    </a:cubicBezTo>
                    <a:close/>
                    <a:moveTo>
                      <a:pt x="690424" y="588925"/>
                    </a:moveTo>
                    <a:cubicBezTo>
                      <a:pt x="689950" y="588519"/>
                      <a:pt x="689442" y="587740"/>
                      <a:pt x="689036" y="587808"/>
                    </a:cubicBezTo>
                    <a:cubicBezTo>
                      <a:pt x="687851" y="587977"/>
                      <a:pt x="686700" y="588485"/>
                      <a:pt x="685549" y="588857"/>
                    </a:cubicBezTo>
                    <a:cubicBezTo>
                      <a:pt x="686023" y="589298"/>
                      <a:pt x="686565" y="590144"/>
                      <a:pt x="686971" y="590076"/>
                    </a:cubicBezTo>
                    <a:cubicBezTo>
                      <a:pt x="688156" y="589873"/>
                      <a:pt x="689273" y="589331"/>
                      <a:pt x="690424" y="588925"/>
                    </a:cubicBezTo>
                    <a:close/>
                    <a:moveTo>
                      <a:pt x="794726" y="558559"/>
                    </a:moveTo>
                    <a:lnTo>
                      <a:pt x="793643" y="555207"/>
                    </a:lnTo>
                    <a:cubicBezTo>
                      <a:pt x="793304" y="555681"/>
                      <a:pt x="792593" y="556189"/>
                      <a:pt x="792661" y="556595"/>
                    </a:cubicBezTo>
                    <a:cubicBezTo>
                      <a:pt x="792796" y="557746"/>
                      <a:pt x="793270" y="558863"/>
                      <a:pt x="793609" y="559981"/>
                    </a:cubicBezTo>
                    <a:cubicBezTo>
                      <a:pt x="793981" y="559507"/>
                      <a:pt x="794354" y="559033"/>
                      <a:pt x="794726" y="558525"/>
                    </a:cubicBezTo>
                    <a:close/>
                    <a:moveTo>
                      <a:pt x="268613" y="565533"/>
                    </a:moveTo>
                    <a:cubicBezTo>
                      <a:pt x="267969" y="564381"/>
                      <a:pt x="267326" y="563264"/>
                      <a:pt x="266683" y="562113"/>
                    </a:cubicBezTo>
                    <a:cubicBezTo>
                      <a:pt x="266141" y="562553"/>
                      <a:pt x="265159" y="563027"/>
                      <a:pt x="265193" y="563434"/>
                    </a:cubicBezTo>
                    <a:cubicBezTo>
                      <a:pt x="265261" y="564652"/>
                      <a:pt x="265735" y="565837"/>
                      <a:pt x="266074" y="567022"/>
                    </a:cubicBezTo>
                    <a:cubicBezTo>
                      <a:pt x="266920" y="566514"/>
                      <a:pt x="267766" y="566040"/>
                      <a:pt x="268613" y="565533"/>
                    </a:cubicBezTo>
                    <a:close/>
                    <a:moveTo>
                      <a:pt x="562256" y="526567"/>
                    </a:moveTo>
                    <a:cubicBezTo>
                      <a:pt x="561748" y="526195"/>
                      <a:pt x="561172" y="525416"/>
                      <a:pt x="560766" y="525484"/>
                    </a:cubicBezTo>
                    <a:cubicBezTo>
                      <a:pt x="559547" y="525721"/>
                      <a:pt x="558396" y="526263"/>
                      <a:pt x="557212" y="526703"/>
                    </a:cubicBezTo>
                    <a:cubicBezTo>
                      <a:pt x="557719" y="527075"/>
                      <a:pt x="558261" y="527854"/>
                      <a:pt x="558667" y="527752"/>
                    </a:cubicBezTo>
                    <a:cubicBezTo>
                      <a:pt x="559886" y="527515"/>
                      <a:pt x="561037" y="526974"/>
                      <a:pt x="562222" y="526534"/>
                    </a:cubicBezTo>
                    <a:close/>
                    <a:moveTo>
                      <a:pt x="712361" y="516479"/>
                    </a:moveTo>
                    <a:cubicBezTo>
                      <a:pt x="712869" y="516818"/>
                      <a:pt x="713410" y="517529"/>
                      <a:pt x="713851" y="517461"/>
                    </a:cubicBezTo>
                    <a:cubicBezTo>
                      <a:pt x="715002" y="517325"/>
                      <a:pt x="716119" y="516852"/>
                      <a:pt x="717270" y="516513"/>
                    </a:cubicBezTo>
                    <a:cubicBezTo>
                      <a:pt x="716796" y="516174"/>
                      <a:pt x="716254" y="515531"/>
                      <a:pt x="715814" y="515599"/>
                    </a:cubicBezTo>
                    <a:cubicBezTo>
                      <a:pt x="714663" y="515734"/>
                      <a:pt x="713512" y="516174"/>
                      <a:pt x="712395" y="516513"/>
                    </a:cubicBezTo>
                    <a:close/>
                    <a:moveTo>
                      <a:pt x="499864" y="525146"/>
                    </a:moveTo>
                    <a:cubicBezTo>
                      <a:pt x="499424" y="524705"/>
                      <a:pt x="498916" y="523859"/>
                      <a:pt x="498544" y="523927"/>
                    </a:cubicBezTo>
                    <a:cubicBezTo>
                      <a:pt x="497393" y="524096"/>
                      <a:pt x="496309" y="524604"/>
                      <a:pt x="495192" y="525010"/>
                    </a:cubicBezTo>
                    <a:cubicBezTo>
                      <a:pt x="496276" y="525450"/>
                      <a:pt x="497359" y="525992"/>
                      <a:pt x="498510" y="526229"/>
                    </a:cubicBezTo>
                    <a:cubicBezTo>
                      <a:pt x="498882" y="526297"/>
                      <a:pt x="499458" y="525518"/>
                      <a:pt x="499864" y="525179"/>
                    </a:cubicBezTo>
                    <a:close/>
                    <a:moveTo>
                      <a:pt x="472748" y="479511"/>
                    </a:moveTo>
                    <a:cubicBezTo>
                      <a:pt x="472240" y="479071"/>
                      <a:pt x="471664" y="478191"/>
                      <a:pt x="471326" y="478293"/>
                    </a:cubicBezTo>
                    <a:cubicBezTo>
                      <a:pt x="470073" y="478597"/>
                      <a:pt x="468888" y="479241"/>
                      <a:pt x="467670" y="479782"/>
                    </a:cubicBezTo>
                    <a:cubicBezTo>
                      <a:pt x="468144" y="480155"/>
                      <a:pt x="468719" y="480933"/>
                      <a:pt x="469125" y="480866"/>
                    </a:cubicBezTo>
                    <a:cubicBezTo>
                      <a:pt x="470378" y="480595"/>
                      <a:pt x="471529" y="480019"/>
                      <a:pt x="472748" y="479545"/>
                    </a:cubicBezTo>
                    <a:close/>
                    <a:moveTo>
                      <a:pt x="546243" y="426633"/>
                    </a:moveTo>
                    <a:cubicBezTo>
                      <a:pt x="545871" y="427107"/>
                      <a:pt x="545092" y="427614"/>
                      <a:pt x="545160" y="428021"/>
                    </a:cubicBezTo>
                    <a:cubicBezTo>
                      <a:pt x="545329" y="429172"/>
                      <a:pt x="545837" y="430289"/>
                      <a:pt x="546243" y="431406"/>
                    </a:cubicBezTo>
                    <a:cubicBezTo>
                      <a:pt x="546615" y="430966"/>
                      <a:pt x="547326" y="430458"/>
                      <a:pt x="547292" y="430086"/>
                    </a:cubicBezTo>
                    <a:cubicBezTo>
                      <a:pt x="547123" y="428935"/>
                      <a:pt x="546615" y="427784"/>
                      <a:pt x="546243" y="426667"/>
                    </a:cubicBezTo>
                    <a:close/>
                    <a:moveTo>
                      <a:pt x="697601" y="398670"/>
                    </a:moveTo>
                    <a:cubicBezTo>
                      <a:pt x="696755" y="399347"/>
                      <a:pt x="695908" y="400024"/>
                      <a:pt x="695062" y="400701"/>
                    </a:cubicBezTo>
                    <a:cubicBezTo>
                      <a:pt x="695536" y="401175"/>
                      <a:pt x="696145" y="402123"/>
                      <a:pt x="696484" y="402021"/>
                    </a:cubicBezTo>
                    <a:cubicBezTo>
                      <a:pt x="697702" y="401717"/>
                      <a:pt x="698853" y="401040"/>
                      <a:pt x="700004" y="400498"/>
                    </a:cubicBezTo>
                    <a:cubicBezTo>
                      <a:pt x="699192" y="399889"/>
                      <a:pt x="698413" y="399279"/>
                      <a:pt x="697601" y="398636"/>
                    </a:cubicBezTo>
                    <a:close/>
                    <a:moveTo>
                      <a:pt x="829764" y="371858"/>
                    </a:moveTo>
                    <a:cubicBezTo>
                      <a:pt x="831050" y="371249"/>
                      <a:pt x="832168" y="370707"/>
                      <a:pt x="833319" y="370132"/>
                    </a:cubicBezTo>
                    <a:cubicBezTo>
                      <a:pt x="833082" y="369658"/>
                      <a:pt x="832642" y="368710"/>
                      <a:pt x="832608" y="368744"/>
                    </a:cubicBezTo>
                    <a:cubicBezTo>
                      <a:pt x="831220" y="369285"/>
                      <a:pt x="829866" y="369928"/>
                      <a:pt x="828511" y="370538"/>
                    </a:cubicBezTo>
                    <a:cubicBezTo>
                      <a:pt x="828952" y="370978"/>
                      <a:pt x="829358" y="371452"/>
                      <a:pt x="829764" y="371858"/>
                    </a:cubicBezTo>
                    <a:close/>
                    <a:moveTo>
                      <a:pt x="163803" y="304423"/>
                    </a:moveTo>
                    <a:cubicBezTo>
                      <a:pt x="164345" y="303982"/>
                      <a:pt x="164852" y="303542"/>
                      <a:pt x="165394" y="303102"/>
                    </a:cubicBezTo>
                    <a:cubicBezTo>
                      <a:pt x="164175" y="302628"/>
                      <a:pt x="162990" y="301985"/>
                      <a:pt x="161738" y="301748"/>
                    </a:cubicBezTo>
                    <a:cubicBezTo>
                      <a:pt x="161332" y="301680"/>
                      <a:pt x="160688" y="302527"/>
                      <a:pt x="160181" y="302967"/>
                    </a:cubicBezTo>
                    <a:cubicBezTo>
                      <a:pt x="161399" y="303441"/>
                      <a:pt x="162584" y="303949"/>
                      <a:pt x="163803" y="304423"/>
                    </a:cubicBezTo>
                    <a:close/>
                    <a:moveTo>
                      <a:pt x="123653" y="284923"/>
                    </a:moveTo>
                    <a:cubicBezTo>
                      <a:pt x="123281" y="284381"/>
                      <a:pt x="122908" y="283806"/>
                      <a:pt x="122502" y="283264"/>
                    </a:cubicBezTo>
                    <a:cubicBezTo>
                      <a:pt x="122096" y="284449"/>
                      <a:pt x="121554" y="285634"/>
                      <a:pt x="121385" y="286853"/>
                    </a:cubicBezTo>
                    <a:cubicBezTo>
                      <a:pt x="121317" y="287360"/>
                      <a:pt x="122062" y="287970"/>
                      <a:pt x="122400" y="288545"/>
                    </a:cubicBezTo>
                    <a:cubicBezTo>
                      <a:pt x="122807" y="287360"/>
                      <a:pt x="123213" y="286142"/>
                      <a:pt x="123619" y="284957"/>
                    </a:cubicBezTo>
                    <a:close/>
                    <a:moveTo>
                      <a:pt x="137465" y="236784"/>
                    </a:moveTo>
                    <a:cubicBezTo>
                      <a:pt x="137025" y="237258"/>
                      <a:pt x="136179" y="237833"/>
                      <a:pt x="136246" y="238206"/>
                    </a:cubicBezTo>
                    <a:cubicBezTo>
                      <a:pt x="136449" y="239424"/>
                      <a:pt x="136991" y="240541"/>
                      <a:pt x="137397" y="241726"/>
                    </a:cubicBezTo>
                    <a:cubicBezTo>
                      <a:pt x="137837" y="241252"/>
                      <a:pt x="138684" y="240745"/>
                      <a:pt x="138616" y="240372"/>
                    </a:cubicBezTo>
                    <a:cubicBezTo>
                      <a:pt x="138413" y="239153"/>
                      <a:pt x="137871" y="238002"/>
                      <a:pt x="137465" y="236784"/>
                    </a:cubicBezTo>
                    <a:close/>
                    <a:moveTo>
                      <a:pt x="242782" y="157093"/>
                    </a:moveTo>
                    <a:cubicBezTo>
                      <a:pt x="242376" y="158346"/>
                      <a:pt x="241902" y="159429"/>
                      <a:pt x="241767" y="160580"/>
                    </a:cubicBezTo>
                    <a:cubicBezTo>
                      <a:pt x="241733" y="160986"/>
                      <a:pt x="242546" y="161494"/>
                      <a:pt x="242986" y="161968"/>
                    </a:cubicBezTo>
                    <a:cubicBezTo>
                      <a:pt x="243561" y="161088"/>
                      <a:pt x="244509" y="160208"/>
                      <a:pt x="244577" y="159260"/>
                    </a:cubicBezTo>
                    <a:cubicBezTo>
                      <a:pt x="244611" y="158617"/>
                      <a:pt x="243460" y="157872"/>
                      <a:pt x="242782" y="157093"/>
                    </a:cubicBezTo>
                    <a:close/>
                    <a:moveTo>
                      <a:pt x="732064" y="114641"/>
                    </a:moveTo>
                    <a:cubicBezTo>
                      <a:pt x="731386" y="113896"/>
                      <a:pt x="730709" y="112644"/>
                      <a:pt x="729965" y="112576"/>
                    </a:cubicBezTo>
                    <a:cubicBezTo>
                      <a:pt x="728949" y="112508"/>
                      <a:pt x="727900" y="113389"/>
                      <a:pt x="726850" y="113863"/>
                    </a:cubicBezTo>
                    <a:cubicBezTo>
                      <a:pt x="727493" y="114573"/>
                      <a:pt x="728137" y="115826"/>
                      <a:pt x="728814" y="115860"/>
                    </a:cubicBezTo>
                    <a:cubicBezTo>
                      <a:pt x="729897" y="115860"/>
                      <a:pt x="730980" y="115081"/>
                      <a:pt x="732064" y="114641"/>
                    </a:cubicBezTo>
                    <a:close/>
                    <a:moveTo>
                      <a:pt x="304632" y="117790"/>
                    </a:moveTo>
                    <a:cubicBezTo>
                      <a:pt x="304125" y="117451"/>
                      <a:pt x="303549" y="116740"/>
                      <a:pt x="303109" y="116808"/>
                    </a:cubicBezTo>
                    <a:cubicBezTo>
                      <a:pt x="301958" y="117011"/>
                      <a:pt x="300875" y="117586"/>
                      <a:pt x="299791" y="118027"/>
                    </a:cubicBezTo>
                    <a:cubicBezTo>
                      <a:pt x="300333" y="118331"/>
                      <a:pt x="300909" y="118974"/>
                      <a:pt x="301349" y="118907"/>
                    </a:cubicBezTo>
                    <a:cubicBezTo>
                      <a:pt x="302466" y="118704"/>
                      <a:pt x="303549" y="118196"/>
                      <a:pt x="304632" y="117790"/>
                    </a:cubicBezTo>
                    <a:close/>
                    <a:moveTo>
                      <a:pt x="786263" y="94262"/>
                    </a:moveTo>
                    <a:cubicBezTo>
                      <a:pt x="785721" y="93144"/>
                      <a:pt x="785213" y="91993"/>
                      <a:pt x="784672" y="90876"/>
                    </a:cubicBezTo>
                    <a:cubicBezTo>
                      <a:pt x="784164" y="91316"/>
                      <a:pt x="783250" y="91790"/>
                      <a:pt x="783284" y="92230"/>
                    </a:cubicBezTo>
                    <a:cubicBezTo>
                      <a:pt x="783317" y="93449"/>
                      <a:pt x="783757" y="94634"/>
                      <a:pt x="784028" y="95853"/>
                    </a:cubicBezTo>
                    <a:cubicBezTo>
                      <a:pt x="784773" y="95311"/>
                      <a:pt x="785518" y="94803"/>
                      <a:pt x="786229" y="94262"/>
                    </a:cubicBezTo>
                    <a:close/>
                    <a:moveTo>
                      <a:pt x="747162" y="96834"/>
                    </a:moveTo>
                    <a:cubicBezTo>
                      <a:pt x="747568" y="96360"/>
                      <a:pt x="748415" y="95785"/>
                      <a:pt x="748313" y="95413"/>
                    </a:cubicBezTo>
                    <a:cubicBezTo>
                      <a:pt x="748076" y="94262"/>
                      <a:pt x="747501" y="93178"/>
                      <a:pt x="747027" y="92061"/>
                    </a:cubicBezTo>
                    <a:cubicBezTo>
                      <a:pt x="746587" y="92501"/>
                      <a:pt x="745706" y="93043"/>
                      <a:pt x="745774" y="93381"/>
                    </a:cubicBezTo>
                    <a:cubicBezTo>
                      <a:pt x="746045" y="94566"/>
                      <a:pt x="746654" y="95683"/>
                      <a:pt x="747128" y="96834"/>
                    </a:cubicBezTo>
                    <a:close/>
                    <a:moveTo>
                      <a:pt x="305377" y="99678"/>
                    </a:moveTo>
                    <a:cubicBezTo>
                      <a:pt x="304903" y="98527"/>
                      <a:pt x="304429" y="97376"/>
                      <a:pt x="303989" y="96259"/>
                    </a:cubicBezTo>
                    <a:cubicBezTo>
                      <a:pt x="303244" y="96970"/>
                      <a:pt x="301924" y="97613"/>
                      <a:pt x="301890" y="98358"/>
                    </a:cubicBezTo>
                    <a:cubicBezTo>
                      <a:pt x="301856" y="99509"/>
                      <a:pt x="302669" y="100694"/>
                      <a:pt x="303109" y="101879"/>
                    </a:cubicBezTo>
                    <a:cubicBezTo>
                      <a:pt x="303854" y="101168"/>
                      <a:pt x="304599" y="100423"/>
                      <a:pt x="305377" y="99712"/>
                    </a:cubicBezTo>
                    <a:close/>
                    <a:moveTo>
                      <a:pt x="756167" y="77606"/>
                    </a:moveTo>
                    <a:lnTo>
                      <a:pt x="759282" y="76116"/>
                    </a:lnTo>
                    <a:cubicBezTo>
                      <a:pt x="758706" y="75405"/>
                      <a:pt x="758097" y="74085"/>
                      <a:pt x="757521" y="74085"/>
                    </a:cubicBezTo>
                    <a:cubicBezTo>
                      <a:pt x="756438" y="74119"/>
                      <a:pt x="755355" y="74897"/>
                      <a:pt x="754271" y="75371"/>
                    </a:cubicBezTo>
                    <a:cubicBezTo>
                      <a:pt x="754881" y="76116"/>
                      <a:pt x="755490" y="76827"/>
                      <a:pt x="756133" y="77572"/>
                    </a:cubicBezTo>
                    <a:close/>
                    <a:moveTo>
                      <a:pt x="426436" y="62914"/>
                    </a:moveTo>
                    <a:cubicBezTo>
                      <a:pt x="427486" y="63421"/>
                      <a:pt x="428501" y="64301"/>
                      <a:pt x="429551" y="64268"/>
                    </a:cubicBezTo>
                    <a:cubicBezTo>
                      <a:pt x="430634" y="64268"/>
                      <a:pt x="431684" y="63387"/>
                      <a:pt x="432733" y="62880"/>
                    </a:cubicBezTo>
                    <a:cubicBezTo>
                      <a:pt x="431717" y="62372"/>
                      <a:pt x="430668" y="61492"/>
                      <a:pt x="429652" y="61492"/>
                    </a:cubicBezTo>
                    <a:cubicBezTo>
                      <a:pt x="428569" y="61492"/>
                      <a:pt x="427520" y="62406"/>
                      <a:pt x="426436" y="62914"/>
                    </a:cubicBezTo>
                    <a:close/>
                    <a:moveTo>
                      <a:pt x="614491" y="37760"/>
                    </a:moveTo>
                    <a:cubicBezTo>
                      <a:pt x="613272" y="38268"/>
                      <a:pt x="612020" y="38810"/>
                      <a:pt x="610801" y="39318"/>
                    </a:cubicBezTo>
                    <a:cubicBezTo>
                      <a:pt x="611343" y="39724"/>
                      <a:pt x="611952" y="40570"/>
                      <a:pt x="612358" y="40469"/>
                    </a:cubicBezTo>
                    <a:cubicBezTo>
                      <a:pt x="613645" y="40164"/>
                      <a:pt x="614830" y="39521"/>
                      <a:pt x="616048" y="39013"/>
                    </a:cubicBezTo>
                    <a:cubicBezTo>
                      <a:pt x="615541" y="38607"/>
                      <a:pt x="615033" y="38167"/>
                      <a:pt x="614491" y="37760"/>
                    </a:cubicBezTo>
                    <a:close/>
                    <a:moveTo>
                      <a:pt x="568891" y="40740"/>
                    </a:moveTo>
                    <a:cubicBezTo>
                      <a:pt x="569365" y="41146"/>
                      <a:pt x="569940" y="41924"/>
                      <a:pt x="570347" y="41857"/>
                    </a:cubicBezTo>
                    <a:cubicBezTo>
                      <a:pt x="571498" y="41687"/>
                      <a:pt x="572615" y="41180"/>
                      <a:pt x="573766" y="40807"/>
                    </a:cubicBezTo>
                    <a:cubicBezTo>
                      <a:pt x="573292" y="40401"/>
                      <a:pt x="572784" y="39656"/>
                      <a:pt x="572378" y="39690"/>
                    </a:cubicBezTo>
                    <a:cubicBezTo>
                      <a:pt x="571193" y="39859"/>
                      <a:pt x="570042" y="40367"/>
                      <a:pt x="568891" y="40740"/>
                    </a:cubicBezTo>
                    <a:close/>
                  </a:path>
                </a:pathLst>
              </a:custGeom>
              <a:grpFill/>
              <a:ln w="3378" cap="flat">
                <a:noFill/>
                <a:prstDash val="solid"/>
                <a:miter/>
              </a:ln>
            </p:spPr>
            <p:txBody>
              <a:bodyPr rtlCol="0" anchor="ctr"/>
              <a:lstStyle/>
              <a:p>
                <a:endParaRPr lang="es-ES"/>
              </a:p>
            </p:txBody>
          </p:sp>
          <p:sp>
            <p:nvSpPr>
              <p:cNvPr id="59" name="Forma libre: forma 58">
                <a:extLst>
                  <a:ext uri="{FF2B5EF4-FFF2-40B4-BE49-F238E27FC236}">
                    <a16:creationId xmlns:a16="http://schemas.microsoft.com/office/drawing/2014/main" id="{E01A653F-CD44-E813-B216-09862DB97E53}"/>
                  </a:ext>
                </a:extLst>
              </p:cNvPr>
              <p:cNvSpPr/>
              <p:nvPr/>
            </p:nvSpPr>
            <p:spPr>
              <a:xfrm>
                <a:off x="13772927" y="4333338"/>
                <a:ext cx="8835" cy="6835"/>
              </a:xfrm>
              <a:custGeom>
                <a:avLst/>
                <a:gdLst>
                  <a:gd name="connsiteX0" fmla="*/ 406 w 8835"/>
                  <a:gd name="connsiteY0" fmla="*/ 6835 h 6835"/>
                  <a:gd name="connsiteX1" fmla="*/ 4367 w 8835"/>
                  <a:gd name="connsiteY1" fmla="*/ 843 h 6835"/>
                  <a:gd name="connsiteX2" fmla="*/ 8192 w 8835"/>
                  <a:gd name="connsiteY2" fmla="*/ 2705 h 6835"/>
                  <a:gd name="connsiteX3" fmla="*/ 8429 w 8835"/>
                  <a:gd name="connsiteY3" fmla="*/ 6531 h 6835"/>
                  <a:gd name="connsiteX4" fmla="*/ 8836 w 8835"/>
                  <a:gd name="connsiteY4" fmla="*/ 6091 h 6835"/>
                  <a:gd name="connsiteX5" fmla="*/ 0 w 8835"/>
                  <a:gd name="connsiteY5" fmla="*/ 6463 h 6835"/>
                  <a:gd name="connsiteX6" fmla="*/ 406 w 8835"/>
                  <a:gd name="connsiteY6" fmla="*/ 6835 h 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5" h="6835">
                    <a:moveTo>
                      <a:pt x="406" y="6835"/>
                    </a:moveTo>
                    <a:cubicBezTo>
                      <a:pt x="1693" y="4804"/>
                      <a:pt x="2674" y="2468"/>
                      <a:pt x="4367" y="843"/>
                    </a:cubicBezTo>
                    <a:cubicBezTo>
                      <a:pt x="6466" y="-1154"/>
                      <a:pt x="7651" y="776"/>
                      <a:pt x="8192" y="2705"/>
                    </a:cubicBezTo>
                    <a:cubicBezTo>
                      <a:pt x="8531" y="3924"/>
                      <a:pt x="8362" y="5244"/>
                      <a:pt x="8429" y="6531"/>
                    </a:cubicBezTo>
                    <a:lnTo>
                      <a:pt x="8836" y="6091"/>
                    </a:lnTo>
                    <a:cubicBezTo>
                      <a:pt x="5890" y="6226"/>
                      <a:pt x="2945" y="6328"/>
                      <a:pt x="0" y="6463"/>
                    </a:cubicBezTo>
                    <a:lnTo>
                      <a:pt x="406" y="6835"/>
                    </a:lnTo>
                    <a:close/>
                  </a:path>
                </a:pathLst>
              </a:custGeom>
              <a:grpFill/>
              <a:ln w="3378" cap="flat">
                <a:noFill/>
                <a:prstDash val="solid"/>
                <a:miter/>
              </a:ln>
            </p:spPr>
            <p:txBody>
              <a:bodyPr rtlCol="0" anchor="ctr"/>
              <a:lstStyle/>
              <a:p>
                <a:endParaRPr lang="es-ES"/>
              </a:p>
            </p:txBody>
          </p:sp>
          <p:sp>
            <p:nvSpPr>
              <p:cNvPr id="60" name="Forma libre: forma 59">
                <a:extLst>
                  <a:ext uri="{FF2B5EF4-FFF2-40B4-BE49-F238E27FC236}">
                    <a16:creationId xmlns:a16="http://schemas.microsoft.com/office/drawing/2014/main" id="{68A33271-F986-F52C-3743-20EA3D2B1BCF}"/>
                  </a:ext>
                </a:extLst>
              </p:cNvPr>
              <p:cNvSpPr/>
              <p:nvPr/>
            </p:nvSpPr>
            <p:spPr>
              <a:xfrm>
                <a:off x="13873437" y="4340174"/>
                <a:ext cx="9309" cy="7447"/>
              </a:xfrm>
              <a:custGeom>
                <a:avLst/>
                <a:gdLst>
                  <a:gd name="connsiteX0" fmla="*/ 34 w 9309"/>
                  <a:gd name="connsiteY0" fmla="*/ 406 h 7447"/>
                  <a:gd name="connsiteX1" fmla="*/ 9310 w 9309"/>
                  <a:gd name="connsiteY1" fmla="*/ 880 h 7447"/>
                  <a:gd name="connsiteX2" fmla="*/ 2911 w 9309"/>
                  <a:gd name="connsiteY2" fmla="*/ 7448 h 7447"/>
                  <a:gd name="connsiteX3" fmla="*/ 406 w 9309"/>
                  <a:gd name="connsiteY3" fmla="*/ 0 h 7447"/>
                  <a:gd name="connsiteX4" fmla="*/ 0 w 9309"/>
                  <a:gd name="connsiteY4" fmla="*/ 406 h 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7447">
                    <a:moveTo>
                      <a:pt x="34" y="406"/>
                    </a:moveTo>
                    <a:cubicBezTo>
                      <a:pt x="2539" y="542"/>
                      <a:pt x="5044" y="677"/>
                      <a:pt x="9310" y="880"/>
                    </a:cubicBezTo>
                    <a:cubicBezTo>
                      <a:pt x="6297" y="3995"/>
                      <a:pt x="4570" y="5755"/>
                      <a:pt x="2911" y="7448"/>
                    </a:cubicBezTo>
                    <a:cubicBezTo>
                      <a:pt x="-203" y="5247"/>
                      <a:pt x="-34" y="2674"/>
                      <a:pt x="406" y="0"/>
                    </a:cubicBezTo>
                    <a:lnTo>
                      <a:pt x="0" y="406"/>
                    </a:lnTo>
                    <a:close/>
                  </a:path>
                </a:pathLst>
              </a:custGeom>
              <a:grpFill/>
              <a:ln w="3378" cap="flat">
                <a:noFill/>
                <a:prstDash val="solid"/>
                <a:miter/>
              </a:ln>
            </p:spPr>
            <p:txBody>
              <a:bodyPr rtlCol="0" anchor="ctr"/>
              <a:lstStyle/>
              <a:p>
                <a:endParaRPr lang="es-ES"/>
              </a:p>
            </p:txBody>
          </p:sp>
          <p:sp>
            <p:nvSpPr>
              <p:cNvPr id="61" name="Forma libre: forma 60">
                <a:extLst>
                  <a:ext uri="{FF2B5EF4-FFF2-40B4-BE49-F238E27FC236}">
                    <a16:creationId xmlns:a16="http://schemas.microsoft.com/office/drawing/2014/main" id="{CD300A04-4C41-34C7-00D3-08F2A04475E8}"/>
                  </a:ext>
                </a:extLst>
              </p:cNvPr>
              <p:cNvSpPr/>
              <p:nvPr/>
            </p:nvSpPr>
            <p:spPr>
              <a:xfrm>
                <a:off x="13746250" y="4594533"/>
                <a:ext cx="41390" cy="41957"/>
              </a:xfrm>
              <a:custGeom>
                <a:avLst/>
                <a:gdLst>
                  <a:gd name="connsiteX0" fmla="*/ 26067 w 41390"/>
                  <a:gd name="connsiteY0" fmla="*/ 41958 h 41957"/>
                  <a:gd name="connsiteX1" fmla="*/ 0 w 41390"/>
                  <a:gd name="connsiteY1" fmla="*/ 17550 h 41957"/>
                  <a:gd name="connsiteX2" fmla="*/ 2268 w 41390"/>
                  <a:gd name="connsiteY2" fmla="*/ 12167 h 41957"/>
                  <a:gd name="connsiteX3" fmla="*/ 29960 w 41390"/>
                  <a:gd name="connsiteY3" fmla="*/ 1165 h 41957"/>
                  <a:gd name="connsiteX4" fmla="*/ 38119 w 41390"/>
                  <a:gd name="connsiteY4" fmla="*/ 28552 h 41957"/>
                  <a:gd name="connsiteX5" fmla="*/ 26033 w 41390"/>
                  <a:gd name="connsiteY5" fmla="*/ 41924 h 4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0" h="41957">
                    <a:moveTo>
                      <a:pt x="26067" y="41958"/>
                    </a:moveTo>
                    <a:cubicBezTo>
                      <a:pt x="9750" y="41822"/>
                      <a:pt x="3047" y="31869"/>
                      <a:pt x="0" y="17550"/>
                    </a:cubicBezTo>
                    <a:cubicBezTo>
                      <a:pt x="677" y="15925"/>
                      <a:pt x="1625" y="14097"/>
                      <a:pt x="2268" y="12167"/>
                    </a:cubicBezTo>
                    <a:cubicBezTo>
                      <a:pt x="6771" y="-867"/>
                      <a:pt x="19973" y="-1273"/>
                      <a:pt x="29960" y="1165"/>
                    </a:cubicBezTo>
                    <a:cubicBezTo>
                      <a:pt x="40522" y="3771"/>
                      <a:pt x="44957" y="18565"/>
                      <a:pt x="38119" y="28552"/>
                    </a:cubicBezTo>
                    <a:cubicBezTo>
                      <a:pt x="34767" y="33461"/>
                      <a:pt x="30096" y="37489"/>
                      <a:pt x="26033" y="41924"/>
                    </a:cubicBezTo>
                    <a:close/>
                  </a:path>
                </a:pathLst>
              </a:custGeom>
              <a:grpFill/>
              <a:ln w="3378" cap="flat">
                <a:noFill/>
                <a:prstDash val="solid"/>
                <a:miter/>
              </a:ln>
            </p:spPr>
            <p:txBody>
              <a:bodyPr rtlCol="0" anchor="ctr"/>
              <a:lstStyle/>
              <a:p>
                <a:endParaRPr lang="es-ES"/>
              </a:p>
            </p:txBody>
          </p:sp>
          <p:sp>
            <p:nvSpPr>
              <p:cNvPr id="62" name="Forma libre: forma 61">
                <a:extLst>
                  <a:ext uri="{FF2B5EF4-FFF2-40B4-BE49-F238E27FC236}">
                    <a16:creationId xmlns:a16="http://schemas.microsoft.com/office/drawing/2014/main" id="{EC51CA37-2995-FC5B-25BB-2D5EB9AE442E}"/>
                  </a:ext>
                </a:extLst>
              </p:cNvPr>
              <p:cNvSpPr/>
              <p:nvPr/>
            </p:nvSpPr>
            <p:spPr>
              <a:xfrm>
                <a:off x="13906497" y="4522067"/>
                <a:ext cx="40081" cy="38055"/>
              </a:xfrm>
              <a:custGeom>
                <a:avLst/>
                <a:gdLst>
                  <a:gd name="connsiteX0" fmla="*/ 21647 w 40081"/>
                  <a:gd name="connsiteY0" fmla="*/ 0 h 38055"/>
                  <a:gd name="connsiteX1" fmla="*/ 32581 w 40081"/>
                  <a:gd name="connsiteY1" fmla="*/ 2302 h 38055"/>
                  <a:gd name="connsiteX2" fmla="*/ 40063 w 40081"/>
                  <a:gd name="connsiteY2" fmla="*/ 11273 h 38055"/>
                  <a:gd name="connsiteX3" fmla="*/ 35019 w 40081"/>
                  <a:gd name="connsiteY3" fmla="*/ 30434 h 38055"/>
                  <a:gd name="connsiteX4" fmla="*/ 11558 w 40081"/>
                  <a:gd name="connsiteY4" fmla="*/ 35004 h 38055"/>
                  <a:gd name="connsiteX5" fmla="*/ 82 w 40081"/>
                  <a:gd name="connsiteY5" fmla="*/ 16216 h 38055"/>
                  <a:gd name="connsiteX6" fmla="*/ 2418 w 40081"/>
                  <a:gd name="connsiteY6" fmla="*/ 8768 h 38055"/>
                  <a:gd name="connsiteX7" fmla="*/ 21613 w 40081"/>
                  <a:gd name="connsiteY7" fmla="*/ 0 h 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81" h="38055">
                    <a:moveTo>
                      <a:pt x="21647" y="0"/>
                    </a:moveTo>
                    <a:cubicBezTo>
                      <a:pt x="24626" y="609"/>
                      <a:pt x="28722" y="1083"/>
                      <a:pt x="32581" y="2302"/>
                    </a:cubicBezTo>
                    <a:cubicBezTo>
                      <a:pt x="36813" y="3656"/>
                      <a:pt x="40368" y="7482"/>
                      <a:pt x="40063" y="11273"/>
                    </a:cubicBezTo>
                    <a:cubicBezTo>
                      <a:pt x="39555" y="17807"/>
                      <a:pt x="38032" y="24713"/>
                      <a:pt x="35019" y="30434"/>
                    </a:cubicBezTo>
                    <a:cubicBezTo>
                      <a:pt x="30685" y="38626"/>
                      <a:pt x="18871" y="40319"/>
                      <a:pt x="11558" y="35004"/>
                    </a:cubicBezTo>
                    <a:cubicBezTo>
                      <a:pt x="5092" y="30332"/>
                      <a:pt x="1369" y="23866"/>
                      <a:pt x="82" y="16216"/>
                    </a:cubicBezTo>
                    <a:cubicBezTo>
                      <a:pt x="-324" y="13880"/>
                      <a:pt x="827" y="10596"/>
                      <a:pt x="2418" y="8768"/>
                    </a:cubicBezTo>
                    <a:cubicBezTo>
                      <a:pt x="7090" y="3419"/>
                      <a:pt x="13386" y="812"/>
                      <a:pt x="21613" y="0"/>
                    </a:cubicBezTo>
                    <a:close/>
                  </a:path>
                </a:pathLst>
              </a:custGeom>
              <a:grpFill/>
              <a:ln w="3378" cap="flat">
                <a:noFill/>
                <a:prstDash val="solid"/>
                <a:miter/>
              </a:ln>
            </p:spPr>
            <p:txBody>
              <a:bodyPr rtlCol="0" anchor="ctr"/>
              <a:lstStyle/>
              <a:p>
                <a:endParaRPr lang="es-ES"/>
              </a:p>
            </p:txBody>
          </p:sp>
          <p:sp>
            <p:nvSpPr>
              <p:cNvPr id="63" name="Forma libre: forma 62">
                <a:extLst>
                  <a:ext uri="{FF2B5EF4-FFF2-40B4-BE49-F238E27FC236}">
                    <a16:creationId xmlns:a16="http://schemas.microsoft.com/office/drawing/2014/main" id="{0B6E2949-0B43-0E06-8EDB-79753FB1775F}"/>
                  </a:ext>
                </a:extLst>
              </p:cNvPr>
              <p:cNvSpPr/>
              <p:nvPr/>
            </p:nvSpPr>
            <p:spPr>
              <a:xfrm>
                <a:off x="13841378" y="4566900"/>
                <a:ext cx="30366" cy="7062"/>
              </a:xfrm>
              <a:custGeom>
                <a:avLst/>
                <a:gdLst>
                  <a:gd name="connsiteX0" fmla="*/ 0 w 30366"/>
                  <a:gd name="connsiteY0" fmla="*/ 1309 h 7062"/>
                  <a:gd name="connsiteX1" fmla="*/ 30366 w 30366"/>
                  <a:gd name="connsiteY1" fmla="*/ 23 h 7062"/>
                  <a:gd name="connsiteX2" fmla="*/ 0 w 30366"/>
                  <a:gd name="connsiteY2" fmla="*/ 1309 h 7062"/>
                </a:gdLst>
                <a:ahLst/>
                <a:cxnLst>
                  <a:cxn ang="0">
                    <a:pos x="connsiteX0" y="connsiteY0"/>
                  </a:cxn>
                  <a:cxn ang="0">
                    <a:pos x="connsiteX1" y="connsiteY1"/>
                  </a:cxn>
                  <a:cxn ang="0">
                    <a:pos x="connsiteX2" y="connsiteY2"/>
                  </a:cxn>
                </a:cxnLst>
                <a:rect l="l" t="t" r="r" b="b"/>
                <a:pathLst>
                  <a:path w="30366" h="7062">
                    <a:moveTo>
                      <a:pt x="0" y="1309"/>
                    </a:moveTo>
                    <a:cubicBezTo>
                      <a:pt x="9242" y="124"/>
                      <a:pt x="17773" y="-79"/>
                      <a:pt x="30366" y="23"/>
                    </a:cubicBezTo>
                    <a:cubicBezTo>
                      <a:pt x="17807" y="6083"/>
                      <a:pt x="9310" y="11635"/>
                      <a:pt x="0" y="1309"/>
                    </a:cubicBezTo>
                    <a:close/>
                  </a:path>
                </a:pathLst>
              </a:custGeom>
              <a:grpFill/>
              <a:ln w="3378" cap="flat">
                <a:noFill/>
                <a:prstDash val="solid"/>
                <a:miter/>
              </a:ln>
            </p:spPr>
            <p:txBody>
              <a:bodyPr rtlCol="0" anchor="ctr"/>
              <a:lstStyle/>
              <a:p>
                <a:endParaRPr lang="es-ES"/>
              </a:p>
            </p:txBody>
          </p:sp>
          <p:sp>
            <p:nvSpPr>
              <p:cNvPr id="64" name="Forma libre: forma 63">
                <a:extLst>
                  <a:ext uri="{FF2B5EF4-FFF2-40B4-BE49-F238E27FC236}">
                    <a16:creationId xmlns:a16="http://schemas.microsoft.com/office/drawing/2014/main" id="{7D437158-8250-3045-6717-F57FFDB959D2}"/>
                  </a:ext>
                </a:extLst>
              </p:cNvPr>
              <p:cNvSpPr/>
              <p:nvPr/>
            </p:nvSpPr>
            <p:spPr>
              <a:xfrm>
                <a:off x="13543214" y="4677115"/>
                <a:ext cx="5029" cy="8497"/>
              </a:xfrm>
              <a:custGeom>
                <a:avLst/>
                <a:gdLst>
                  <a:gd name="connsiteX0" fmla="*/ 5029 w 5029"/>
                  <a:gd name="connsiteY0" fmla="*/ 4062 h 8497"/>
                  <a:gd name="connsiteX1" fmla="*/ 2964 w 5029"/>
                  <a:gd name="connsiteY1" fmla="*/ 8497 h 8497"/>
                  <a:gd name="connsiteX2" fmla="*/ 19 w 5029"/>
                  <a:gd name="connsiteY2" fmla="*/ 5247 h 8497"/>
                  <a:gd name="connsiteX3" fmla="*/ 1373 w 5029"/>
                  <a:gd name="connsiteY3" fmla="*/ 0 h 8497"/>
                  <a:gd name="connsiteX4" fmla="*/ 5029 w 5029"/>
                  <a:gd name="connsiteY4" fmla="*/ 4062 h 8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 h="8497">
                    <a:moveTo>
                      <a:pt x="5029" y="4062"/>
                    </a:moveTo>
                    <a:cubicBezTo>
                      <a:pt x="4013" y="6263"/>
                      <a:pt x="3472" y="7380"/>
                      <a:pt x="2964" y="8497"/>
                    </a:cubicBezTo>
                    <a:cubicBezTo>
                      <a:pt x="1915" y="7414"/>
                      <a:pt x="154" y="6398"/>
                      <a:pt x="19" y="5247"/>
                    </a:cubicBezTo>
                    <a:cubicBezTo>
                      <a:pt x="-150" y="3555"/>
                      <a:pt x="865" y="1760"/>
                      <a:pt x="1373" y="0"/>
                    </a:cubicBezTo>
                    <a:cubicBezTo>
                      <a:pt x="2693" y="1490"/>
                      <a:pt x="4013" y="2945"/>
                      <a:pt x="5029" y="4062"/>
                    </a:cubicBezTo>
                    <a:close/>
                  </a:path>
                </a:pathLst>
              </a:custGeom>
              <a:grpFill/>
              <a:ln w="3378" cap="flat">
                <a:noFill/>
                <a:prstDash val="solid"/>
                <a:miter/>
              </a:ln>
            </p:spPr>
            <p:txBody>
              <a:bodyPr rtlCol="0" anchor="ctr"/>
              <a:lstStyle/>
              <a:p>
                <a:endParaRPr lang="es-ES"/>
              </a:p>
            </p:txBody>
          </p:sp>
        </p:grpSp>
        <p:grpSp>
          <p:nvGrpSpPr>
            <p:cNvPr id="65" name="Gráfico 19">
              <a:extLst>
                <a:ext uri="{FF2B5EF4-FFF2-40B4-BE49-F238E27FC236}">
                  <a16:creationId xmlns:a16="http://schemas.microsoft.com/office/drawing/2014/main" id="{3013EE61-8638-3B6A-7651-44B01A923C72}"/>
                </a:ext>
              </a:extLst>
            </p:cNvPr>
            <p:cNvGrpSpPr/>
            <p:nvPr/>
          </p:nvGrpSpPr>
          <p:grpSpPr>
            <a:xfrm>
              <a:off x="13679814" y="4325909"/>
              <a:ext cx="794835" cy="901212"/>
              <a:chOff x="14728560" y="4315390"/>
              <a:chExt cx="794835" cy="901212"/>
            </a:xfrm>
            <a:solidFill>
              <a:srgbClr val="80C7D4"/>
            </a:solidFill>
          </p:grpSpPr>
          <p:sp>
            <p:nvSpPr>
              <p:cNvPr id="66" name="Forma libre: forma 65">
                <a:extLst>
                  <a:ext uri="{FF2B5EF4-FFF2-40B4-BE49-F238E27FC236}">
                    <a16:creationId xmlns:a16="http://schemas.microsoft.com/office/drawing/2014/main" id="{2753E6CD-5632-DAE6-0D01-331E1488D788}"/>
                  </a:ext>
                </a:extLst>
              </p:cNvPr>
              <p:cNvSpPr/>
              <p:nvPr/>
            </p:nvSpPr>
            <p:spPr>
              <a:xfrm>
                <a:off x="14728560" y="4315390"/>
                <a:ext cx="794835" cy="901212"/>
              </a:xfrm>
              <a:custGeom>
                <a:avLst/>
                <a:gdLst>
                  <a:gd name="connsiteX0" fmla="*/ 777348 w 794835"/>
                  <a:gd name="connsiteY0" fmla="*/ 562745 h 901212"/>
                  <a:gd name="connsiteX1" fmla="*/ 766650 w 794835"/>
                  <a:gd name="connsiteY1" fmla="*/ 563829 h 901212"/>
                  <a:gd name="connsiteX2" fmla="*/ 781207 w 794835"/>
                  <a:gd name="connsiteY2" fmla="*/ 565894 h 901212"/>
                  <a:gd name="connsiteX3" fmla="*/ 736656 w 794835"/>
                  <a:gd name="connsiteY3" fmla="*/ 609294 h 901212"/>
                  <a:gd name="connsiteX4" fmla="*/ 720678 w 794835"/>
                  <a:gd name="connsiteY4" fmla="*/ 617418 h 901212"/>
                  <a:gd name="connsiteX5" fmla="*/ 688246 w 794835"/>
                  <a:gd name="connsiteY5" fmla="*/ 622632 h 901212"/>
                  <a:gd name="connsiteX6" fmla="*/ 655104 w 794835"/>
                  <a:gd name="connsiteY6" fmla="*/ 616911 h 901212"/>
                  <a:gd name="connsiteX7" fmla="*/ 645523 w 794835"/>
                  <a:gd name="connsiteY7" fmla="*/ 645313 h 901212"/>
                  <a:gd name="connsiteX8" fmla="*/ 641224 w 794835"/>
                  <a:gd name="connsiteY8" fmla="*/ 660852 h 901212"/>
                  <a:gd name="connsiteX9" fmla="*/ 638685 w 794835"/>
                  <a:gd name="connsiteY9" fmla="*/ 665456 h 901212"/>
                  <a:gd name="connsiteX10" fmla="*/ 634623 w 794835"/>
                  <a:gd name="connsiteY10" fmla="*/ 673141 h 901212"/>
                  <a:gd name="connsiteX11" fmla="*/ 630222 w 794835"/>
                  <a:gd name="connsiteY11" fmla="*/ 693148 h 901212"/>
                  <a:gd name="connsiteX12" fmla="*/ 616613 w 794835"/>
                  <a:gd name="connsiteY12" fmla="*/ 721754 h 901212"/>
                  <a:gd name="connsiteX13" fmla="*/ 608759 w 794835"/>
                  <a:gd name="connsiteY13" fmla="*/ 738647 h 901212"/>
                  <a:gd name="connsiteX14" fmla="*/ 575515 w 794835"/>
                  <a:gd name="connsiteY14" fmla="*/ 786380 h 901212"/>
                  <a:gd name="connsiteX15" fmla="*/ 571046 w 794835"/>
                  <a:gd name="connsiteY15" fmla="*/ 792372 h 901212"/>
                  <a:gd name="connsiteX16" fmla="*/ 558385 w 794835"/>
                  <a:gd name="connsiteY16" fmla="*/ 808588 h 901212"/>
                  <a:gd name="connsiteX17" fmla="*/ 545081 w 794835"/>
                  <a:gd name="connsiteY17" fmla="*/ 821926 h 901212"/>
                  <a:gd name="connsiteX18" fmla="*/ 532284 w 794835"/>
                  <a:gd name="connsiteY18" fmla="*/ 835772 h 901212"/>
                  <a:gd name="connsiteX19" fmla="*/ 519115 w 794835"/>
                  <a:gd name="connsiteY19" fmla="*/ 846402 h 901212"/>
                  <a:gd name="connsiteX20" fmla="*/ 504220 w 794835"/>
                  <a:gd name="connsiteY20" fmla="*/ 857878 h 901212"/>
                  <a:gd name="connsiteX21" fmla="*/ 488884 w 794835"/>
                  <a:gd name="connsiteY21" fmla="*/ 866409 h 901212"/>
                  <a:gd name="connsiteX22" fmla="*/ 485567 w 794835"/>
                  <a:gd name="connsiteY22" fmla="*/ 868102 h 901212"/>
                  <a:gd name="connsiteX23" fmla="*/ 435193 w 794835"/>
                  <a:gd name="connsiteY23" fmla="*/ 888312 h 901212"/>
                  <a:gd name="connsiteX24" fmla="*/ 393418 w 794835"/>
                  <a:gd name="connsiteY24" fmla="*/ 897859 h 901212"/>
                  <a:gd name="connsiteX25" fmla="*/ 384075 w 794835"/>
                  <a:gd name="connsiteY25" fmla="*/ 898367 h 901212"/>
                  <a:gd name="connsiteX26" fmla="*/ 327574 w 794835"/>
                  <a:gd name="connsiteY26" fmla="*/ 900228 h 901212"/>
                  <a:gd name="connsiteX27" fmla="*/ 298087 w 794835"/>
                  <a:gd name="connsiteY27" fmla="*/ 898028 h 901212"/>
                  <a:gd name="connsiteX28" fmla="*/ 223001 w 794835"/>
                  <a:gd name="connsiteY28" fmla="*/ 867526 h 901212"/>
                  <a:gd name="connsiteX29" fmla="*/ 188742 w 794835"/>
                  <a:gd name="connsiteY29" fmla="*/ 838920 h 901212"/>
                  <a:gd name="connsiteX30" fmla="*/ 143581 w 794835"/>
                  <a:gd name="connsiteY30" fmla="*/ 770638 h 901212"/>
                  <a:gd name="connsiteX31" fmla="*/ 137352 w 794835"/>
                  <a:gd name="connsiteY31" fmla="*/ 757131 h 901212"/>
                  <a:gd name="connsiteX32" fmla="*/ 127433 w 794835"/>
                  <a:gd name="connsiteY32" fmla="*/ 737056 h 901212"/>
                  <a:gd name="connsiteX33" fmla="*/ 117379 w 794835"/>
                  <a:gd name="connsiteY33" fmla="*/ 706926 h 901212"/>
                  <a:gd name="connsiteX34" fmla="*/ 116939 w 794835"/>
                  <a:gd name="connsiteY34" fmla="*/ 699580 h 901212"/>
                  <a:gd name="connsiteX35" fmla="*/ 115788 w 794835"/>
                  <a:gd name="connsiteY35" fmla="*/ 689864 h 901212"/>
                  <a:gd name="connsiteX36" fmla="*/ 112504 w 794835"/>
                  <a:gd name="connsiteY36" fmla="*/ 679438 h 901212"/>
                  <a:gd name="connsiteX37" fmla="*/ 106106 w 794835"/>
                  <a:gd name="connsiteY37" fmla="*/ 642673 h 901212"/>
                  <a:gd name="connsiteX38" fmla="*/ 104041 w 794835"/>
                  <a:gd name="connsiteY38" fmla="*/ 625137 h 901212"/>
                  <a:gd name="connsiteX39" fmla="*/ 98387 w 794835"/>
                  <a:gd name="connsiteY39" fmla="*/ 593857 h 901212"/>
                  <a:gd name="connsiteX40" fmla="*/ 98963 w 794835"/>
                  <a:gd name="connsiteY40" fmla="*/ 580992 h 901212"/>
                  <a:gd name="connsiteX41" fmla="*/ 98523 w 794835"/>
                  <a:gd name="connsiteY41" fmla="*/ 558785 h 901212"/>
                  <a:gd name="connsiteX42" fmla="*/ 98726 w 794835"/>
                  <a:gd name="connsiteY42" fmla="*/ 547952 h 901212"/>
                  <a:gd name="connsiteX43" fmla="*/ 101028 w 794835"/>
                  <a:gd name="connsiteY43" fmla="*/ 535764 h 901212"/>
                  <a:gd name="connsiteX44" fmla="*/ 91210 w 794835"/>
                  <a:gd name="connsiteY44" fmla="*/ 531093 h 901212"/>
                  <a:gd name="connsiteX45" fmla="*/ 23301 w 794835"/>
                  <a:gd name="connsiteY45" fmla="*/ 501031 h 901212"/>
                  <a:gd name="connsiteX46" fmla="*/ 15785 w 794835"/>
                  <a:gd name="connsiteY46" fmla="*/ 490604 h 901212"/>
                  <a:gd name="connsiteX47" fmla="*/ 111 w 794835"/>
                  <a:gd name="connsiteY47" fmla="*/ 419919 h 901212"/>
                  <a:gd name="connsiteX48" fmla="*/ 4614 w 794835"/>
                  <a:gd name="connsiteY48" fmla="*/ 388537 h 901212"/>
                  <a:gd name="connsiteX49" fmla="*/ 13416 w 794835"/>
                  <a:gd name="connsiteY49" fmla="*/ 363858 h 901212"/>
                  <a:gd name="connsiteX50" fmla="*/ 16598 w 794835"/>
                  <a:gd name="connsiteY50" fmla="*/ 357290 h 901212"/>
                  <a:gd name="connsiteX51" fmla="*/ 36266 w 794835"/>
                  <a:gd name="connsiteY51" fmla="*/ 334642 h 901212"/>
                  <a:gd name="connsiteX52" fmla="*/ 77872 w 794835"/>
                  <a:gd name="connsiteY52" fmla="*/ 312435 h 901212"/>
                  <a:gd name="connsiteX53" fmla="*/ 81494 w 794835"/>
                  <a:gd name="connsiteY53" fmla="*/ 311487 h 901212"/>
                  <a:gd name="connsiteX54" fmla="*/ 108983 w 794835"/>
                  <a:gd name="connsiteY54" fmla="*/ 310742 h 901212"/>
                  <a:gd name="connsiteX55" fmla="*/ 127129 w 794835"/>
                  <a:gd name="connsiteY55" fmla="*/ 314229 h 901212"/>
                  <a:gd name="connsiteX56" fmla="*/ 135355 w 794835"/>
                  <a:gd name="connsiteY56" fmla="*/ 306646 h 901212"/>
                  <a:gd name="connsiteX57" fmla="*/ 144394 w 794835"/>
                  <a:gd name="connsiteY57" fmla="*/ 309388 h 901212"/>
                  <a:gd name="connsiteX58" fmla="*/ 149946 w 794835"/>
                  <a:gd name="connsiteY58" fmla="*/ 305359 h 901212"/>
                  <a:gd name="connsiteX59" fmla="*/ 148896 w 794835"/>
                  <a:gd name="connsiteY59" fmla="*/ 302143 h 901212"/>
                  <a:gd name="connsiteX60" fmla="*/ 144225 w 794835"/>
                  <a:gd name="connsiteY60" fmla="*/ 300451 h 901212"/>
                  <a:gd name="connsiteX61" fmla="*/ 136167 w 794835"/>
                  <a:gd name="connsiteY61" fmla="*/ 300958 h 901212"/>
                  <a:gd name="connsiteX62" fmla="*/ 139282 w 794835"/>
                  <a:gd name="connsiteY62" fmla="*/ 282644 h 901212"/>
                  <a:gd name="connsiteX63" fmla="*/ 159932 w 794835"/>
                  <a:gd name="connsiteY63" fmla="*/ 230916 h 901212"/>
                  <a:gd name="connsiteX64" fmla="*/ 162742 w 794835"/>
                  <a:gd name="connsiteY64" fmla="*/ 222250 h 901212"/>
                  <a:gd name="connsiteX65" fmla="*/ 166364 w 794835"/>
                  <a:gd name="connsiteY65" fmla="*/ 198315 h 901212"/>
                  <a:gd name="connsiteX66" fmla="*/ 173541 w 794835"/>
                  <a:gd name="connsiteY66" fmla="*/ 173230 h 901212"/>
                  <a:gd name="connsiteX67" fmla="*/ 183020 w 794835"/>
                  <a:gd name="connsiteY67" fmla="*/ 148923 h 901212"/>
                  <a:gd name="connsiteX68" fmla="*/ 206074 w 794835"/>
                  <a:gd name="connsiteY68" fmla="*/ 106201 h 901212"/>
                  <a:gd name="connsiteX69" fmla="*/ 241146 w 794835"/>
                  <a:gd name="connsiteY69" fmla="*/ 62869 h 901212"/>
                  <a:gd name="connsiteX70" fmla="*/ 265182 w 794835"/>
                  <a:gd name="connsiteY70" fmla="*/ 42489 h 901212"/>
                  <a:gd name="connsiteX71" fmla="*/ 274052 w 794835"/>
                  <a:gd name="connsiteY71" fmla="*/ 36666 h 901212"/>
                  <a:gd name="connsiteX72" fmla="*/ 285393 w 794835"/>
                  <a:gd name="connsiteY72" fmla="*/ 30606 h 901212"/>
                  <a:gd name="connsiteX73" fmla="*/ 291317 w 794835"/>
                  <a:gd name="connsiteY73" fmla="*/ 26239 h 901212"/>
                  <a:gd name="connsiteX74" fmla="*/ 309902 w 794835"/>
                  <a:gd name="connsiteY74" fmla="*/ 18216 h 901212"/>
                  <a:gd name="connsiteX75" fmla="*/ 329368 w 794835"/>
                  <a:gd name="connsiteY75" fmla="*/ 12089 h 901212"/>
                  <a:gd name="connsiteX76" fmla="*/ 336376 w 794835"/>
                  <a:gd name="connsiteY76" fmla="*/ 10057 h 901212"/>
                  <a:gd name="connsiteX77" fmla="*/ 363391 w 794835"/>
                  <a:gd name="connsiteY77" fmla="*/ 3354 h 901212"/>
                  <a:gd name="connsiteX78" fmla="*/ 387697 w 794835"/>
                  <a:gd name="connsiteY78" fmla="*/ 1019 h 901212"/>
                  <a:gd name="connsiteX79" fmla="*/ 406723 w 794835"/>
                  <a:gd name="connsiteY79" fmla="*/ 7688 h 901212"/>
                  <a:gd name="connsiteX80" fmla="*/ 410040 w 794835"/>
                  <a:gd name="connsiteY80" fmla="*/ 8162 h 901212"/>
                  <a:gd name="connsiteX81" fmla="*/ 410480 w 794835"/>
                  <a:gd name="connsiteY81" fmla="*/ 2170 h 901212"/>
                  <a:gd name="connsiteX82" fmla="*/ 456182 w 794835"/>
                  <a:gd name="connsiteY82" fmla="*/ 4370 h 901212"/>
                  <a:gd name="connsiteX83" fmla="*/ 489223 w 794835"/>
                  <a:gd name="connsiteY83" fmla="*/ 11175 h 901212"/>
                  <a:gd name="connsiteX84" fmla="*/ 501816 w 794835"/>
                  <a:gd name="connsiteY84" fmla="*/ 14865 h 901212"/>
                  <a:gd name="connsiteX85" fmla="*/ 532589 w 794835"/>
                  <a:gd name="connsiteY85" fmla="*/ 27830 h 901212"/>
                  <a:gd name="connsiteX86" fmla="*/ 546232 w 794835"/>
                  <a:gd name="connsiteY86" fmla="*/ 33552 h 901212"/>
                  <a:gd name="connsiteX87" fmla="*/ 558521 w 794835"/>
                  <a:gd name="connsiteY87" fmla="*/ 42150 h 901212"/>
                  <a:gd name="connsiteX88" fmla="*/ 581202 w 794835"/>
                  <a:gd name="connsiteY88" fmla="*/ 58908 h 901212"/>
                  <a:gd name="connsiteX89" fmla="*/ 583403 w 794835"/>
                  <a:gd name="connsiteY89" fmla="*/ 65746 h 901212"/>
                  <a:gd name="connsiteX90" fmla="*/ 607168 w 794835"/>
                  <a:gd name="connsiteY90" fmla="*/ 78102 h 901212"/>
                  <a:gd name="connsiteX91" fmla="*/ 610113 w 794835"/>
                  <a:gd name="connsiteY91" fmla="*/ 91271 h 901212"/>
                  <a:gd name="connsiteX92" fmla="*/ 630222 w 794835"/>
                  <a:gd name="connsiteY92" fmla="*/ 102138 h 901212"/>
                  <a:gd name="connsiteX93" fmla="*/ 655713 w 794835"/>
                  <a:gd name="connsiteY93" fmla="*/ 136364 h 901212"/>
                  <a:gd name="connsiteX94" fmla="*/ 657609 w 794835"/>
                  <a:gd name="connsiteY94" fmla="*/ 139614 h 901212"/>
                  <a:gd name="connsiteX95" fmla="*/ 667190 w 794835"/>
                  <a:gd name="connsiteY95" fmla="*/ 161652 h 901212"/>
                  <a:gd name="connsiteX96" fmla="*/ 673012 w 794835"/>
                  <a:gd name="connsiteY96" fmla="*/ 185045 h 901212"/>
                  <a:gd name="connsiteX97" fmla="*/ 685403 w 794835"/>
                  <a:gd name="connsiteY97" fmla="*/ 239515 h 901212"/>
                  <a:gd name="connsiteX98" fmla="*/ 685233 w 794835"/>
                  <a:gd name="connsiteY98" fmla="*/ 253902 h 901212"/>
                  <a:gd name="connsiteX99" fmla="*/ 687163 w 794835"/>
                  <a:gd name="connsiteY99" fmla="*/ 281357 h 901212"/>
                  <a:gd name="connsiteX100" fmla="*/ 689939 w 794835"/>
                  <a:gd name="connsiteY100" fmla="*/ 347236 h 901212"/>
                  <a:gd name="connsiteX101" fmla="*/ 689296 w 794835"/>
                  <a:gd name="connsiteY101" fmla="*/ 369274 h 901212"/>
                  <a:gd name="connsiteX102" fmla="*/ 687908 w 794835"/>
                  <a:gd name="connsiteY102" fmla="*/ 391143 h 901212"/>
                  <a:gd name="connsiteX103" fmla="*/ 687975 w 794835"/>
                  <a:gd name="connsiteY103" fmla="*/ 404211 h 901212"/>
                  <a:gd name="connsiteX104" fmla="*/ 686384 w 794835"/>
                  <a:gd name="connsiteY104" fmla="*/ 416499 h 901212"/>
                  <a:gd name="connsiteX105" fmla="*/ 689770 w 794835"/>
                  <a:gd name="connsiteY105" fmla="*/ 417820 h 901212"/>
                  <a:gd name="connsiteX106" fmla="*/ 756088 w 794835"/>
                  <a:gd name="connsiteY106" fmla="*/ 439790 h 901212"/>
                  <a:gd name="connsiteX107" fmla="*/ 758966 w 794835"/>
                  <a:gd name="connsiteY107" fmla="*/ 442194 h 901212"/>
                  <a:gd name="connsiteX108" fmla="*/ 760049 w 794835"/>
                  <a:gd name="connsiteY108" fmla="*/ 443684 h 901212"/>
                  <a:gd name="connsiteX109" fmla="*/ 765838 w 794835"/>
                  <a:gd name="connsiteY109" fmla="*/ 449337 h 901212"/>
                  <a:gd name="connsiteX110" fmla="*/ 769460 w 794835"/>
                  <a:gd name="connsiteY110" fmla="*/ 450014 h 901212"/>
                  <a:gd name="connsiteX111" fmla="*/ 774640 w 794835"/>
                  <a:gd name="connsiteY111" fmla="*/ 457360 h 901212"/>
                  <a:gd name="connsiteX112" fmla="*/ 770780 w 794835"/>
                  <a:gd name="connsiteY112" fmla="*/ 462641 h 901212"/>
                  <a:gd name="connsiteX113" fmla="*/ 788418 w 794835"/>
                  <a:gd name="connsiteY113" fmla="*/ 481159 h 901212"/>
                  <a:gd name="connsiteX114" fmla="*/ 789840 w 794835"/>
                  <a:gd name="connsiteY114" fmla="*/ 494159 h 901212"/>
                  <a:gd name="connsiteX115" fmla="*/ 783814 w 794835"/>
                  <a:gd name="connsiteY115" fmla="*/ 494396 h 901212"/>
                  <a:gd name="connsiteX116" fmla="*/ 778939 w 794835"/>
                  <a:gd name="connsiteY116" fmla="*/ 504992 h 901212"/>
                  <a:gd name="connsiteX117" fmla="*/ 784593 w 794835"/>
                  <a:gd name="connsiteY117" fmla="*/ 503468 h 901212"/>
                  <a:gd name="connsiteX118" fmla="*/ 789468 w 794835"/>
                  <a:gd name="connsiteY118" fmla="*/ 493753 h 901212"/>
                  <a:gd name="connsiteX119" fmla="*/ 793868 w 794835"/>
                  <a:gd name="connsiteY119" fmla="*/ 498864 h 901212"/>
                  <a:gd name="connsiteX120" fmla="*/ 794816 w 794835"/>
                  <a:gd name="connsiteY120" fmla="*/ 528351 h 901212"/>
                  <a:gd name="connsiteX121" fmla="*/ 784254 w 794835"/>
                  <a:gd name="connsiteY121" fmla="*/ 554654 h 901212"/>
                  <a:gd name="connsiteX122" fmla="*/ 781647 w 794835"/>
                  <a:gd name="connsiteY122" fmla="*/ 548392 h 901212"/>
                  <a:gd name="connsiteX123" fmla="*/ 779921 w 794835"/>
                  <a:gd name="connsiteY123" fmla="*/ 548290 h 901212"/>
                  <a:gd name="connsiteX124" fmla="*/ 778973 w 794835"/>
                  <a:gd name="connsiteY124" fmla="*/ 550626 h 901212"/>
                  <a:gd name="connsiteX125" fmla="*/ 784322 w 794835"/>
                  <a:gd name="connsiteY125" fmla="*/ 554553 h 901212"/>
                  <a:gd name="connsiteX126" fmla="*/ 780835 w 794835"/>
                  <a:gd name="connsiteY126" fmla="*/ 566198 h 901212"/>
                  <a:gd name="connsiteX127" fmla="*/ 777213 w 794835"/>
                  <a:gd name="connsiteY127" fmla="*/ 562745 h 901212"/>
                  <a:gd name="connsiteX128" fmla="*/ 623146 w 794835"/>
                  <a:gd name="connsiteY128" fmla="*/ 146926 h 901212"/>
                  <a:gd name="connsiteX129" fmla="*/ 605238 w 794835"/>
                  <a:gd name="connsiteY129" fmla="*/ 122890 h 901212"/>
                  <a:gd name="connsiteX130" fmla="*/ 601040 w 794835"/>
                  <a:gd name="connsiteY130" fmla="*/ 119539 h 901212"/>
                  <a:gd name="connsiteX131" fmla="*/ 579069 w 794835"/>
                  <a:gd name="connsiteY131" fmla="*/ 102138 h 901212"/>
                  <a:gd name="connsiteX132" fmla="*/ 557471 w 794835"/>
                  <a:gd name="connsiteY132" fmla="*/ 84907 h 901212"/>
                  <a:gd name="connsiteX133" fmla="*/ 535196 w 794835"/>
                  <a:gd name="connsiteY133" fmla="*/ 68116 h 901212"/>
                  <a:gd name="connsiteX134" fmla="*/ 504999 w 794835"/>
                  <a:gd name="connsiteY134" fmla="*/ 53830 h 901212"/>
                  <a:gd name="connsiteX135" fmla="*/ 489629 w 794835"/>
                  <a:gd name="connsiteY135" fmla="*/ 47601 h 901212"/>
                  <a:gd name="connsiteX136" fmla="*/ 460380 w 794835"/>
                  <a:gd name="connsiteY136" fmla="*/ 41575 h 901212"/>
                  <a:gd name="connsiteX137" fmla="*/ 430758 w 794835"/>
                  <a:gd name="connsiteY137" fmla="*/ 38020 h 901212"/>
                  <a:gd name="connsiteX138" fmla="*/ 404725 w 794835"/>
                  <a:gd name="connsiteY138" fmla="*/ 36124 h 901212"/>
                  <a:gd name="connsiteX139" fmla="*/ 364440 w 794835"/>
                  <a:gd name="connsiteY139" fmla="*/ 38325 h 901212"/>
                  <a:gd name="connsiteX140" fmla="*/ 328792 w 794835"/>
                  <a:gd name="connsiteY140" fmla="*/ 49158 h 901212"/>
                  <a:gd name="connsiteX141" fmla="*/ 295989 w 794835"/>
                  <a:gd name="connsiteY141" fmla="*/ 62056 h 901212"/>
                  <a:gd name="connsiteX142" fmla="*/ 262542 w 794835"/>
                  <a:gd name="connsiteY142" fmla="*/ 82706 h 901212"/>
                  <a:gd name="connsiteX143" fmla="*/ 237727 w 794835"/>
                  <a:gd name="connsiteY143" fmla="*/ 110263 h 901212"/>
                  <a:gd name="connsiteX144" fmla="*/ 216941 w 794835"/>
                  <a:gd name="connsiteY144" fmla="*/ 149465 h 901212"/>
                  <a:gd name="connsiteX145" fmla="*/ 214098 w 794835"/>
                  <a:gd name="connsiteY145" fmla="*/ 196216 h 901212"/>
                  <a:gd name="connsiteX146" fmla="*/ 223441 w 794835"/>
                  <a:gd name="connsiteY146" fmla="*/ 232372 h 901212"/>
                  <a:gd name="connsiteX147" fmla="*/ 225201 w 794835"/>
                  <a:gd name="connsiteY147" fmla="*/ 256712 h 901212"/>
                  <a:gd name="connsiteX148" fmla="*/ 212033 w 794835"/>
                  <a:gd name="connsiteY148" fmla="*/ 260199 h 901212"/>
                  <a:gd name="connsiteX149" fmla="*/ 219954 w 794835"/>
                  <a:gd name="connsiteY149" fmla="*/ 262332 h 901212"/>
                  <a:gd name="connsiteX150" fmla="*/ 228621 w 794835"/>
                  <a:gd name="connsiteY150" fmla="*/ 268222 h 901212"/>
                  <a:gd name="connsiteX151" fmla="*/ 223069 w 794835"/>
                  <a:gd name="connsiteY151" fmla="*/ 280883 h 901212"/>
                  <a:gd name="connsiteX152" fmla="*/ 215452 w 794835"/>
                  <a:gd name="connsiteY152" fmla="*/ 282982 h 901212"/>
                  <a:gd name="connsiteX153" fmla="*/ 220868 w 794835"/>
                  <a:gd name="connsiteY153" fmla="*/ 284167 h 901212"/>
                  <a:gd name="connsiteX154" fmla="*/ 225980 w 794835"/>
                  <a:gd name="connsiteY154" fmla="*/ 293612 h 901212"/>
                  <a:gd name="connsiteX155" fmla="*/ 221647 w 794835"/>
                  <a:gd name="connsiteY155" fmla="*/ 299672 h 901212"/>
                  <a:gd name="connsiteX156" fmla="*/ 219514 w 794835"/>
                  <a:gd name="connsiteY156" fmla="*/ 306476 h 901212"/>
                  <a:gd name="connsiteX157" fmla="*/ 216298 w 794835"/>
                  <a:gd name="connsiteY157" fmla="*/ 333322 h 901212"/>
                  <a:gd name="connsiteX158" fmla="*/ 204043 w 794835"/>
                  <a:gd name="connsiteY158" fmla="*/ 356410 h 901212"/>
                  <a:gd name="connsiteX159" fmla="*/ 187117 w 794835"/>
                  <a:gd name="connsiteY159" fmla="*/ 373777 h 901212"/>
                  <a:gd name="connsiteX160" fmla="*/ 141719 w 794835"/>
                  <a:gd name="connsiteY160" fmla="*/ 402112 h 901212"/>
                  <a:gd name="connsiteX161" fmla="*/ 135524 w 794835"/>
                  <a:gd name="connsiteY161" fmla="*/ 441619 h 901212"/>
                  <a:gd name="connsiteX162" fmla="*/ 132207 w 794835"/>
                  <a:gd name="connsiteY162" fmla="*/ 469344 h 901212"/>
                  <a:gd name="connsiteX163" fmla="*/ 131563 w 794835"/>
                  <a:gd name="connsiteY163" fmla="*/ 490063 h 901212"/>
                  <a:gd name="connsiteX164" fmla="*/ 129532 w 794835"/>
                  <a:gd name="connsiteY164" fmla="*/ 521580 h 901212"/>
                  <a:gd name="connsiteX165" fmla="*/ 129363 w 794835"/>
                  <a:gd name="connsiteY165" fmla="*/ 529061 h 901212"/>
                  <a:gd name="connsiteX166" fmla="*/ 128076 w 794835"/>
                  <a:gd name="connsiteY166" fmla="*/ 555162 h 901212"/>
                  <a:gd name="connsiteX167" fmla="*/ 128855 w 794835"/>
                  <a:gd name="connsiteY167" fmla="*/ 560613 h 901212"/>
                  <a:gd name="connsiteX168" fmla="*/ 131056 w 794835"/>
                  <a:gd name="connsiteY168" fmla="*/ 573477 h 901212"/>
                  <a:gd name="connsiteX169" fmla="*/ 131191 w 794835"/>
                  <a:gd name="connsiteY169" fmla="*/ 591825 h 901212"/>
                  <a:gd name="connsiteX170" fmla="*/ 132816 w 794835"/>
                  <a:gd name="connsiteY170" fmla="*/ 612374 h 901212"/>
                  <a:gd name="connsiteX171" fmla="*/ 133764 w 794835"/>
                  <a:gd name="connsiteY171" fmla="*/ 631197 h 901212"/>
                  <a:gd name="connsiteX172" fmla="*/ 135863 w 794835"/>
                  <a:gd name="connsiteY172" fmla="*/ 642131 h 901212"/>
                  <a:gd name="connsiteX173" fmla="*/ 138706 w 794835"/>
                  <a:gd name="connsiteY173" fmla="*/ 654860 h 901212"/>
                  <a:gd name="connsiteX174" fmla="*/ 140162 w 794835"/>
                  <a:gd name="connsiteY174" fmla="*/ 664034 h 901212"/>
                  <a:gd name="connsiteX175" fmla="*/ 155531 w 794835"/>
                  <a:gd name="connsiteY175" fmla="*/ 713900 h 901212"/>
                  <a:gd name="connsiteX176" fmla="*/ 186981 w 794835"/>
                  <a:gd name="connsiteY176" fmla="*/ 779542 h 901212"/>
                  <a:gd name="connsiteX177" fmla="*/ 220631 w 794835"/>
                  <a:gd name="connsiteY177" fmla="*/ 821994 h 901212"/>
                  <a:gd name="connsiteX178" fmla="*/ 229535 w 794835"/>
                  <a:gd name="connsiteY178" fmla="*/ 828663 h 901212"/>
                  <a:gd name="connsiteX179" fmla="*/ 300694 w 794835"/>
                  <a:gd name="connsiteY179" fmla="*/ 865529 h 901212"/>
                  <a:gd name="connsiteX180" fmla="*/ 306212 w 794835"/>
                  <a:gd name="connsiteY180" fmla="*/ 866578 h 901212"/>
                  <a:gd name="connsiteX181" fmla="*/ 345414 w 794835"/>
                  <a:gd name="connsiteY181" fmla="*/ 870268 h 901212"/>
                  <a:gd name="connsiteX182" fmla="*/ 352794 w 794835"/>
                  <a:gd name="connsiteY182" fmla="*/ 871115 h 901212"/>
                  <a:gd name="connsiteX183" fmla="*/ 378760 w 794835"/>
                  <a:gd name="connsiteY183" fmla="*/ 870810 h 901212"/>
                  <a:gd name="connsiteX184" fmla="*/ 395382 w 794835"/>
                  <a:gd name="connsiteY184" fmla="*/ 868034 h 901212"/>
                  <a:gd name="connsiteX185" fmla="*/ 428423 w 794835"/>
                  <a:gd name="connsiteY185" fmla="*/ 862381 h 901212"/>
                  <a:gd name="connsiteX186" fmla="*/ 436920 w 794835"/>
                  <a:gd name="connsiteY186" fmla="*/ 858386 h 901212"/>
                  <a:gd name="connsiteX187" fmla="*/ 467794 w 794835"/>
                  <a:gd name="connsiteY187" fmla="*/ 844980 h 901212"/>
                  <a:gd name="connsiteX188" fmla="*/ 472838 w 794835"/>
                  <a:gd name="connsiteY188" fmla="*/ 842475 h 901212"/>
                  <a:gd name="connsiteX189" fmla="*/ 512142 w 794835"/>
                  <a:gd name="connsiteY189" fmla="*/ 817085 h 901212"/>
                  <a:gd name="connsiteX190" fmla="*/ 525649 w 794835"/>
                  <a:gd name="connsiteY190" fmla="*/ 801749 h 901212"/>
                  <a:gd name="connsiteX191" fmla="*/ 534112 w 794835"/>
                  <a:gd name="connsiteY191" fmla="*/ 791661 h 901212"/>
                  <a:gd name="connsiteX192" fmla="*/ 549854 w 794835"/>
                  <a:gd name="connsiteY192" fmla="*/ 792169 h 901212"/>
                  <a:gd name="connsiteX193" fmla="*/ 544675 w 794835"/>
                  <a:gd name="connsiteY193" fmla="*/ 780557 h 901212"/>
                  <a:gd name="connsiteX194" fmla="*/ 568169 w 794835"/>
                  <a:gd name="connsiteY194" fmla="*/ 767456 h 901212"/>
                  <a:gd name="connsiteX195" fmla="*/ 556659 w 794835"/>
                  <a:gd name="connsiteY195" fmla="*/ 766373 h 901212"/>
                  <a:gd name="connsiteX196" fmla="*/ 569117 w 794835"/>
                  <a:gd name="connsiteY196" fmla="*/ 742608 h 901212"/>
                  <a:gd name="connsiteX197" fmla="*/ 597892 w 794835"/>
                  <a:gd name="connsiteY197" fmla="*/ 679539 h 901212"/>
                  <a:gd name="connsiteX198" fmla="*/ 610655 w 794835"/>
                  <a:gd name="connsiteY198" fmla="*/ 644433 h 901212"/>
                  <a:gd name="connsiteX199" fmla="*/ 621352 w 794835"/>
                  <a:gd name="connsiteY199" fmla="*/ 608549 h 901212"/>
                  <a:gd name="connsiteX200" fmla="*/ 618373 w 794835"/>
                  <a:gd name="connsiteY200" fmla="*/ 587932 h 901212"/>
                  <a:gd name="connsiteX201" fmla="*/ 616917 w 794835"/>
                  <a:gd name="connsiteY201" fmla="*/ 583971 h 901212"/>
                  <a:gd name="connsiteX202" fmla="*/ 630730 w 794835"/>
                  <a:gd name="connsiteY202" fmla="*/ 569076 h 901212"/>
                  <a:gd name="connsiteX203" fmla="*/ 637974 w 794835"/>
                  <a:gd name="connsiteY203" fmla="*/ 563524 h 901212"/>
                  <a:gd name="connsiteX204" fmla="*/ 663398 w 794835"/>
                  <a:gd name="connsiteY204" fmla="*/ 583498 h 901212"/>
                  <a:gd name="connsiteX205" fmla="*/ 685775 w 794835"/>
                  <a:gd name="connsiteY205" fmla="*/ 592164 h 901212"/>
                  <a:gd name="connsiteX206" fmla="*/ 726365 w 794835"/>
                  <a:gd name="connsiteY206" fmla="*/ 586443 h 901212"/>
                  <a:gd name="connsiteX207" fmla="*/ 729716 w 794835"/>
                  <a:gd name="connsiteY207" fmla="*/ 584784 h 901212"/>
                  <a:gd name="connsiteX208" fmla="*/ 762622 w 794835"/>
                  <a:gd name="connsiteY208" fmla="*/ 549780 h 901212"/>
                  <a:gd name="connsiteX209" fmla="*/ 768309 w 794835"/>
                  <a:gd name="connsiteY209" fmla="*/ 537863 h 901212"/>
                  <a:gd name="connsiteX210" fmla="*/ 770408 w 794835"/>
                  <a:gd name="connsiteY210" fmla="*/ 513929 h 901212"/>
                  <a:gd name="connsiteX211" fmla="*/ 750875 w 794835"/>
                  <a:gd name="connsiteY211" fmla="*/ 477198 h 901212"/>
                  <a:gd name="connsiteX212" fmla="*/ 742648 w 794835"/>
                  <a:gd name="connsiteY212" fmla="*/ 481193 h 901212"/>
                  <a:gd name="connsiteX213" fmla="*/ 696168 w 794835"/>
                  <a:gd name="connsiteY213" fmla="*/ 509697 h 901212"/>
                  <a:gd name="connsiteX214" fmla="*/ 642070 w 794835"/>
                  <a:gd name="connsiteY214" fmla="*/ 540233 h 901212"/>
                  <a:gd name="connsiteX215" fmla="*/ 633539 w 794835"/>
                  <a:gd name="connsiteY215" fmla="*/ 539454 h 901212"/>
                  <a:gd name="connsiteX216" fmla="*/ 645659 w 794835"/>
                  <a:gd name="connsiteY216" fmla="*/ 528283 h 901212"/>
                  <a:gd name="connsiteX217" fmla="*/ 735235 w 794835"/>
                  <a:gd name="connsiteY217" fmla="*/ 473068 h 901212"/>
                  <a:gd name="connsiteX218" fmla="*/ 738146 w 794835"/>
                  <a:gd name="connsiteY218" fmla="*/ 470868 h 901212"/>
                  <a:gd name="connsiteX219" fmla="*/ 737875 w 794835"/>
                  <a:gd name="connsiteY219" fmla="*/ 465959 h 901212"/>
                  <a:gd name="connsiteX220" fmla="*/ 709743 w 794835"/>
                  <a:gd name="connsiteY220" fmla="*/ 451538 h 901212"/>
                  <a:gd name="connsiteX221" fmla="*/ 695356 w 794835"/>
                  <a:gd name="connsiteY221" fmla="*/ 447543 h 901212"/>
                  <a:gd name="connsiteX222" fmla="*/ 675179 w 794835"/>
                  <a:gd name="connsiteY222" fmla="*/ 446697 h 901212"/>
                  <a:gd name="connsiteX223" fmla="*/ 644339 w 794835"/>
                  <a:gd name="connsiteY223" fmla="*/ 462506 h 901212"/>
                  <a:gd name="connsiteX224" fmla="*/ 638177 w 794835"/>
                  <a:gd name="connsiteY224" fmla="*/ 466399 h 901212"/>
                  <a:gd name="connsiteX225" fmla="*/ 615530 w 794835"/>
                  <a:gd name="connsiteY225" fmla="*/ 460881 h 901212"/>
                  <a:gd name="connsiteX226" fmla="*/ 607168 w 794835"/>
                  <a:gd name="connsiteY226" fmla="*/ 454821 h 901212"/>
                  <a:gd name="connsiteX227" fmla="*/ 603918 w 794835"/>
                  <a:gd name="connsiteY227" fmla="*/ 453163 h 901212"/>
                  <a:gd name="connsiteX228" fmla="*/ 597790 w 794835"/>
                  <a:gd name="connsiteY228" fmla="*/ 446087 h 901212"/>
                  <a:gd name="connsiteX229" fmla="*/ 585536 w 794835"/>
                  <a:gd name="connsiteY229" fmla="*/ 430244 h 901212"/>
                  <a:gd name="connsiteX230" fmla="*/ 570606 w 794835"/>
                  <a:gd name="connsiteY230" fmla="*/ 391990 h 901212"/>
                  <a:gd name="connsiteX231" fmla="*/ 569320 w 794835"/>
                  <a:gd name="connsiteY231" fmla="*/ 380784 h 901212"/>
                  <a:gd name="connsiteX232" fmla="*/ 568372 w 794835"/>
                  <a:gd name="connsiteY232" fmla="*/ 356376 h 901212"/>
                  <a:gd name="connsiteX233" fmla="*/ 571926 w 794835"/>
                  <a:gd name="connsiteY233" fmla="*/ 328616 h 901212"/>
                  <a:gd name="connsiteX234" fmla="*/ 577445 w 794835"/>
                  <a:gd name="connsiteY234" fmla="*/ 310708 h 901212"/>
                  <a:gd name="connsiteX235" fmla="*/ 617933 w 794835"/>
                  <a:gd name="connsiteY235" fmla="*/ 246624 h 901212"/>
                  <a:gd name="connsiteX236" fmla="*/ 628766 w 794835"/>
                  <a:gd name="connsiteY236" fmla="*/ 236671 h 901212"/>
                  <a:gd name="connsiteX237" fmla="*/ 647148 w 794835"/>
                  <a:gd name="connsiteY237" fmla="*/ 209013 h 901212"/>
                  <a:gd name="connsiteX238" fmla="*/ 652057 w 794835"/>
                  <a:gd name="connsiteY238" fmla="*/ 198586 h 901212"/>
                  <a:gd name="connsiteX239" fmla="*/ 623045 w 794835"/>
                  <a:gd name="connsiteY239" fmla="*/ 147061 h 901212"/>
                  <a:gd name="connsiteX240" fmla="*/ 668611 w 794835"/>
                  <a:gd name="connsiteY240" fmla="*/ 335455 h 901212"/>
                  <a:gd name="connsiteX241" fmla="*/ 667088 w 794835"/>
                  <a:gd name="connsiteY241" fmla="*/ 332611 h 901212"/>
                  <a:gd name="connsiteX242" fmla="*/ 659573 w 794835"/>
                  <a:gd name="connsiteY242" fmla="*/ 317817 h 901212"/>
                  <a:gd name="connsiteX243" fmla="*/ 660859 w 794835"/>
                  <a:gd name="connsiteY243" fmla="*/ 303057 h 901212"/>
                  <a:gd name="connsiteX244" fmla="*/ 659979 w 794835"/>
                  <a:gd name="connsiteY244" fmla="*/ 261655 h 901212"/>
                  <a:gd name="connsiteX245" fmla="*/ 661434 w 794835"/>
                  <a:gd name="connsiteY245" fmla="*/ 244965 h 901212"/>
                  <a:gd name="connsiteX246" fmla="*/ 656797 w 794835"/>
                  <a:gd name="connsiteY246" fmla="*/ 239176 h 901212"/>
                  <a:gd name="connsiteX247" fmla="*/ 626600 w 794835"/>
                  <a:gd name="connsiteY247" fmla="*/ 271608 h 901212"/>
                  <a:gd name="connsiteX248" fmla="*/ 604121 w 794835"/>
                  <a:gd name="connsiteY248" fmla="*/ 296794 h 901212"/>
                  <a:gd name="connsiteX249" fmla="*/ 595251 w 794835"/>
                  <a:gd name="connsiteY249" fmla="*/ 315109 h 901212"/>
                  <a:gd name="connsiteX250" fmla="*/ 592171 w 794835"/>
                  <a:gd name="connsiteY250" fmla="*/ 386709 h 901212"/>
                  <a:gd name="connsiteX251" fmla="*/ 595218 w 794835"/>
                  <a:gd name="connsiteY251" fmla="*/ 401198 h 901212"/>
                  <a:gd name="connsiteX252" fmla="*/ 607946 w 794835"/>
                  <a:gd name="connsiteY252" fmla="*/ 424015 h 901212"/>
                  <a:gd name="connsiteX253" fmla="*/ 622503 w 794835"/>
                  <a:gd name="connsiteY253" fmla="*/ 441111 h 901212"/>
                  <a:gd name="connsiteX254" fmla="*/ 630967 w 794835"/>
                  <a:gd name="connsiteY254" fmla="*/ 441619 h 901212"/>
                  <a:gd name="connsiteX255" fmla="*/ 640208 w 794835"/>
                  <a:gd name="connsiteY255" fmla="*/ 435423 h 901212"/>
                  <a:gd name="connsiteX256" fmla="*/ 653513 w 794835"/>
                  <a:gd name="connsiteY256" fmla="*/ 412437 h 901212"/>
                  <a:gd name="connsiteX257" fmla="*/ 656594 w 794835"/>
                  <a:gd name="connsiteY257" fmla="*/ 361928 h 901212"/>
                  <a:gd name="connsiteX258" fmla="*/ 659911 w 794835"/>
                  <a:gd name="connsiteY258" fmla="*/ 336978 h 901212"/>
                  <a:gd name="connsiteX259" fmla="*/ 668577 w 794835"/>
                  <a:gd name="connsiteY259" fmla="*/ 335523 h 901212"/>
                  <a:gd name="connsiteX260" fmla="*/ 100148 w 794835"/>
                  <a:gd name="connsiteY260" fmla="*/ 479703 h 901212"/>
                  <a:gd name="connsiteX261" fmla="*/ 102991 w 794835"/>
                  <a:gd name="connsiteY261" fmla="*/ 461321 h 901212"/>
                  <a:gd name="connsiteX262" fmla="*/ 97236 w 794835"/>
                  <a:gd name="connsiteY262" fmla="*/ 431124 h 901212"/>
                  <a:gd name="connsiteX263" fmla="*/ 74656 w 794835"/>
                  <a:gd name="connsiteY263" fmla="*/ 392294 h 901212"/>
                  <a:gd name="connsiteX264" fmla="*/ 56274 w 794835"/>
                  <a:gd name="connsiteY264" fmla="*/ 361860 h 901212"/>
                  <a:gd name="connsiteX265" fmla="*/ 48318 w 794835"/>
                  <a:gd name="connsiteY265" fmla="*/ 360811 h 901212"/>
                  <a:gd name="connsiteX266" fmla="*/ 33592 w 794835"/>
                  <a:gd name="connsiteY266" fmla="*/ 384339 h 901212"/>
                  <a:gd name="connsiteX267" fmla="*/ 28311 w 794835"/>
                  <a:gd name="connsiteY267" fmla="*/ 402146 h 901212"/>
                  <a:gd name="connsiteX268" fmla="*/ 25738 w 794835"/>
                  <a:gd name="connsiteY268" fmla="*/ 420189 h 901212"/>
                  <a:gd name="connsiteX269" fmla="*/ 33152 w 794835"/>
                  <a:gd name="connsiteY269" fmla="*/ 456548 h 901212"/>
                  <a:gd name="connsiteX270" fmla="*/ 46185 w 794835"/>
                  <a:gd name="connsiteY270" fmla="*/ 479026 h 901212"/>
                  <a:gd name="connsiteX271" fmla="*/ 78549 w 794835"/>
                  <a:gd name="connsiteY271" fmla="*/ 500726 h 901212"/>
                  <a:gd name="connsiteX272" fmla="*/ 85929 w 794835"/>
                  <a:gd name="connsiteY272" fmla="*/ 501810 h 901212"/>
                  <a:gd name="connsiteX273" fmla="*/ 99775 w 794835"/>
                  <a:gd name="connsiteY273" fmla="*/ 501336 h 901212"/>
                  <a:gd name="connsiteX274" fmla="*/ 100181 w 794835"/>
                  <a:gd name="connsiteY274" fmla="*/ 479670 h 901212"/>
                  <a:gd name="connsiteX275" fmla="*/ 184036 w 794835"/>
                  <a:gd name="connsiteY275" fmla="*/ 347710 h 901212"/>
                  <a:gd name="connsiteX276" fmla="*/ 197408 w 794835"/>
                  <a:gd name="connsiteY276" fmla="*/ 321203 h 901212"/>
                  <a:gd name="connsiteX277" fmla="*/ 200082 w 794835"/>
                  <a:gd name="connsiteY277" fmla="*/ 312265 h 901212"/>
                  <a:gd name="connsiteX278" fmla="*/ 204923 w 794835"/>
                  <a:gd name="connsiteY278" fmla="*/ 253056 h 901212"/>
                  <a:gd name="connsiteX279" fmla="*/ 198965 w 794835"/>
                  <a:gd name="connsiteY279" fmla="*/ 197266 h 901212"/>
                  <a:gd name="connsiteX280" fmla="*/ 197103 w 794835"/>
                  <a:gd name="connsiteY280" fmla="*/ 195776 h 901212"/>
                  <a:gd name="connsiteX281" fmla="*/ 193142 w 794835"/>
                  <a:gd name="connsiteY281" fmla="*/ 201734 h 901212"/>
                  <a:gd name="connsiteX282" fmla="*/ 176080 w 794835"/>
                  <a:gd name="connsiteY282" fmla="*/ 249264 h 901212"/>
                  <a:gd name="connsiteX283" fmla="*/ 166026 w 794835"/>
                  <a:gd name="connsiteY283" fmla="*/ 264092 h 901212"/>
                  <a:gd name="connsiteX284" fmla="*/ 167685 w 794835"/>
                  <a:gd name="connsiteY284" fmla="*/ 279631 h 901212"/>
                  <a:gd name="connsiteX285" fmla="*/ 162471 w 794835"/>
                  <a:gd name="connsiteY285" fmla="*/ 299367 h 901212"/>
                  <a:gd name="connsiteX286" fmla="*/ 154110 w 794835"/>
                  <a:gd name="connsiteY286" fmla="*/ 325807 h 901212"/>
                  <a:gd name="connsiteX287" fmla="*/ 154110 w 794835"/>
                  <a:gd name="connsiteY287" fmla="*/ 329023 h 901212"/>
                  <a:gd name="connsiteX288" fmla="*/ 147068 w 794835"/>
                  <a:gd name="connsiteY288" fmla="*/ 367141 h 901212"/>
                  <a:gd name="connsiteX289" fmla="*/ 147204 w 794835"/>
                  <a:gd name="connsiteY289" fmla="*/ 373133 h 901212"/>
                  <a:gd name="connsiteX290" fmla="*/ 184036 w 794835"/>
                  <a:gd name="connsiteY290" fmla="*/ 347676 h 901212"/>
                  <a:gd name="connsiteX291" fmla="*/ 109626 w 794835"/>
                  <a:gd name="connsiteY291" fmla="*/ 412437 h 901212"/>
                  <a:gd name="connsiteX292" fmla="*/ 110777 w 794835"/>
                  <a:gd name="connsiteY292" fmla="*/ 398016 h 901212"/>
                  <a:gd name="connsiteX293" fmla="*/ 112910 w 794835"/>
                  <a:gd name="connsiteY293" fmla="*/ 383526 h 901212"/>
                  <a:gd name="connsiteX294" fmla="*/ 113723 w 794835"/>
                  <a:gd name="connsiteY294" fmla="*/ 378110 h 901212"/>
                  <a:gd name="connsiteX295" fmla="*/ 118665 w 794835"/>
                  <a:gd name="connsiteY295" fmla="*/ 347134 h 901212"/>
                  <a:gd name="connsiteX296" fmla="*/ 110168 w 794835"/>
                  <a:gd name="connsiteY296" fmla="*/ 344866 h 901212"/>
                  <a:gd name="connsiteX297" fmla="*/ 92564 w 794835"/>
                  <a:gd name="connsiteY297" fmla="*/ 339619 h 901212"/>
                  <a:gd name="connsiteX298" fmla="*/ 69510 w 794835"/>
                  <a:gd name="connsiteY298" fmla="*/ 345712 h 901212"/>
                  <a:gd name="connsiteX299" fmla="*/ 68224 w 794835"/>
                  <a:gd name="connsiteY299" fmla="*/ 347033 h 901212"/>
                  <a:gd name="connsiteX300" fmla="*/ 105259 w 794835"/>
                  <a:gd name="connsiteY300" fmla="*/ 420765 h 901212"/>
                  <a:gd name="connsiteX301" fmla="*/ 109626 w 794835"/>
                  <a:gd name="connsiteY301" fmla="*/ 412437 h 901212"/>
                  <a:gd name="connsiteX302" fmla="*/ 277031 w 794835"/>
                  <a:gd name="connsiteY302" fmla="*/ 875820 h 901212"/>
                  <a:gd name="connsiteX303" fmla="*/ 283294 w 794835"/>
                  <a:gd name="connsiteY303" fmla="*/ 877987 h 901212"/>
                  <a:gd name="connsiteX304" fmla="*/ 285189 w 794835"/>
                  <a:gd name="connsiteY304" fmla="*/ 873484 h 901212"/>
                  <a:gd name="connsiteX305" fmla="*/ 282752 w 794835"/>
                  <a:gd name="connsiteY305" fmla="*/ 869320 h 901212"/>
                  <a:gd name="connsiteX306" fmla="*/ 279502 w 794835"/>
                  <a:gd name="connsiteY306" fmla="*/ 870099 h 901212"/>
                  <a:gd name="connsiteX307" fmla="*/ 276049 w 794835"/>
                  <a:gd name="connsiteY307" fmla="*/ 873992 h 901212"/>
                  <a:gd name="connsiteX308" fmla="*/ 277031 w 794835"/>
                  <a:gd name="connsiteY308" fmla="*/ 875820 h 901212"/>
                  <a:gd name="connsiteX309" fmla="*/ 201436 w 794835"/>
                  <a:gd name="connsiteY309" fmla="*/ 159215 h 901212"/>
                  <a:gd name="connsiteX310" fmla="*/ 189046 w 794835"/>
                  <a:gd name="connsiteY310" fmla="*/ 162803 h 901212"/>
                  <a:gd name="connsiteX311" fmla="*/ 201436 w 794835"/>
                  <a:gd name="connsiteY311" fmla="*/ 159215 h 901212"/>
                  <a:gd name="connsiteX312" fmla="*/ 138876 w 794835"/>
                  <a:gd name="connsiteY312" fmla="*/ 381157 h 901212"/>
                  <a:gd name="connsiteX313" fmla="*/ 141922 w 794835"/>
                  <a:gd name="connsiteY313" fmla="*/ 377839 h 901212"/>
                  <a:gd name="connsiteX314" fmla="*/ 137860 w 794835"/>
                  <a:gd name="connsiteY314" fmla="*/ 373269 h 901212"/>
                  <a:gd name="connsiteX315" fmla="*/ 134915 w 794835"/>
                  <a:gd name="connsiteY315" fmla="*/ 376011 h 901212"/>
                  <a:gd name="connsiteX316" fmla="*/ 138876 w 794835"/>
                  <a:gd name="connsiteY316" fmla="*/ 381157 h 901212"/>
                  <a:gd name="connsiteX317" fmla="*/ 9285 w 794835"/>
                  <a:gd name="connsiteY317" fmla="*/ 426622 h 901212"/>
                  <a:gd name="connsiteX318" fmla="*/ 17444 w 794835"/>
                  <a:gd name="connsiteY318" fmla="*/ 428517 h 901212"/>
                  <a:gd name="connsiteX319" fmla="*/ 14228 w 794835"/>
                  <a:gd name="connsiteY319" fmla="*/ 421544 h 901212"/>
                  <a:gd name="connsiteX320" fmla="*/ 9319 w 794835"/>
                  <a:gd name="connsiteY320" fmla="*/ 426622 h 901212"/>
                  <a:gd name="connsiteX321" fmla="*/ 472059 w 794835"/>
                  <a:gd name="connsiteY321" fmla="*/ 39273 h 901212"/>
                  <a:gd name="connsiteX322" fmla="*/ 473447 w 794835"/>
                  <a:gd name="connsiteY322" fmla="*/ 40356 h 901212"/>
                  <a:gd name="connsiteX323" fmla="*/ 475174 w 794835"/>
                  <a:gd name="connsiteY323" fmla="*/ 39781 h 901212"/>
                  <a:gd name="connsiteX324" fmla="*/ 474768 w 794835"/>
                  <a:gd name="connsiteY324" fmla="*/ 30776 h 901212"/>
                  <a:gd name="connsiteX325" fmla="*/ 472059 w 794835"/>
                  <a:gd name="connsiteY325" fmla="*/ 39273 h 901212"/>
                  <a:gd name="connsiteX326" fmla="*/ 297207 w 794835"/>
                  <a:gd name="connsiteY326" fmla="*/ 45197 h 901212"/>
                  <a:gd name="connsiteX327" fmla="*/ 298528 w 794835"/>
                  <a:gd name="connsiteY327" fmla="*/ 45265 h 901212"/>
                  <a:gd name="connsiteX328" fmla="*/ 299340 w 794835"/>
                  <a:gd name="connsiteY328" fmla="*/ 42150 h 901212"/>
                  <a:gd name="connsiteX329" fmla="*/ 295684 w 794835"/>
                  <a:gd name="connsiteY329" fmla="*/ 38562 h 901212"/>
                  <a:gd name="connsiteX330" fmla="*/ 292536 w 794835"/>
                  <a:gd name="connsiteY330" fmla="*/ 40356 h 901212"/>
                  <a:gd name="connsiteX331" fmla="*/ 297173 w 794835"/>
                  <a:gd name="connsiteY331" fmla="*/ 45197 h 901212"/>
                  <a:gd name="connsiteX332" fmla="*/ 13957 w 794835"/>
                  <a:gd name="connsiteY332" fmla="*/ 416059 h 901212"/>
                  <a:gd name="connsiteX333" fmla="*/ 17309 w 794835"/>
                  <a:gd name="connsiteY333" fmla="*/ 412234 h 901212"/>
                  <a:gd name="connsiteX334" fmla="*/ 15718 w 794835"/>
                  <a:gd name="connsiteY334" fmla="*/ 410474 h 901212"/>
                  <a:gd name="connsiteX335" fmla="*/ 12095 w 794835"/>
                  <a:gd name="connsiteY335" fmla="*/ 413013 h 901212"/>
                  <a:gd name="connsiteX336" fmla="*/ 13923 w 794835"/>
                  <a:gd name="connsiteY336" fmla="*/ 416093 h 901212"/>
                  <a:gd name="connsiteX337" fmla="*/ 596876 w 794835"/>
                  <a:gd name="connsiteY337" fmla="*/ 722567 h 901212"/>
                  <a:gd name="connsiteX338" fmla="*/ 599923 w 794835"/>
                  <a:gd name="connsiteY338" fmla="*/ 718267 h 901212"/>
                  <a:gd name="connsiteX339" fmla="*/ 598400 w 794835"/>
                  <a:gd name="connsiteY339" fmla="*/ 717285 h 901212"/>
                  <a:gd name="connsiteX340" fmla="*/ 594405 w 794835"/>
                  <a:gd name="connsiteY340" fmla="*/ 719723 h 901212"/>
                  <a:gd name="connsiteX341" fmla="*/ 596876 w 794835"/>
                  <a:gd name="connsiteY341" fmla="*/ 722533 h 901212"/>
                  <a:gd name="connsiteX342" fmla="*/ 172255 w 794835"/>
                  <a:gd name="connsiteY342" fmla="*/ 376519 h 901212"/>
                  <a:gd name="connsiteX343" fmla="*/ 175133 w 794835"/>
                  <a:gd name="connsiteY343" fmla="*/ 375232 h 901212"/>
                  <a:gd name="connsiteX344" fmla="*/ 173711 w 794835"/>
                  <a:gd name="connsiteY344" fmla="*/ 374454 h 901212"/>
                  <a:gd name="connsiteX345" fmla="*/ 170901 w 794835"/>
                  <a:gd name="connsiteY345" fmla="*/ 375672 h 901212"/>
                  <a:gd name="connsiteX346" fmla="*/ 172255 w 794835"/>
                  <a:gd name="connsiteY346" fmla="*/ 376519 h 901212"/>
                  <a:gd name="connsiteX347" fmla="*/ 191585 w 794835"/>
                  <a:gd name="connsiteY347" fmla="*/ 150751 h 901212"/>
                  <a:gd name="connsiteX348" fmla="*/ 192872 w 794835"/>
                  <a:gd name="connsiteY348" fmla="*/ 151733 h 901212"/>
                  <a:gd name="connsiteX349" fmla="*/ 193718 w 794835"/>
                  <a:gd name="connsiteY349" fmla="*/ 148686 h 901212"/>
                  <a:gd name="connsiteX350" fmla="*/ 192533 w 794835"/>
                  <a:gd name="connsiteY350" fmla="*/ 147671 h 901212"/>
                  <a:gd name="connsiteX351" fmla="*/ 191619 w 794835"/>
                  <a:gd name="connsiteY351" fmla="*/ 150718 h 901212"/>
                  <a:gd name="connsiteX352" fmla="*/ 454727 w 794835"/>
                  <a:gd name="connsiteY352" fmla="*/ 33653 h 901212"/>
                  <a:gd name="connsiteX353" fmla="*/ 456690 w 794835"/>
                  <a:gd name="connsiteY353" fmla="*/ 31960 h 901212"/>
                  <a:gd name="connsiteX354" fmla="*/ 455336 w 794835"/>
                  <a:gd name="connsiteY354" fmla="*/ 31013 h 901212"/>
                  <a:gd name="connsiteX355" fmla="*/ 452221 w 794835"/>
                  <a:gd name="connsiteY355" fmla="*/ 32231 h 901212"/>
                  <a:gd name="connsiteX356" fmla="*/ 454693 w 794835"/>
                  <a:gd name="connsiteY356" fmla="*/ 33653 h 90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794835" h="901212">
                    <a:moveTo>
                      <a:pt x="777348" y="562745"/>
                    </a:moveTo>
                    <a:cubicBezTo>
                      <a:pt x="774403" y="562508"/>
                      <a:pt x="771356" y="563287"/>
                      <a:pt x="766650" y="563829"/>
                    </a:cubicBezTo>
                    <a:cubicBezTo>
                      <a:pt x="772372" y="567316"/>
                      <a:pt x="776840" y="566266"/>
                      <a:pt x="781207" y="565894"/>
                    </a:cubicBezTo>
                    <a:cubicBezTo>
                      <a:pt x="770408" y="584682"/>
                      <a:pt x="756765" y="600492"/>
                      <a:pt x="736656" y="609294"/>
                    </a:cubicBezTo>
                    <a:cubicBezTo>
                      <a:pt x="729794" y="607127"/>
                      <a:pt x="724469" y="609835"/>
                      <a:pt x="720678" y="617418"/>
                    </a:cubicBezTo>
                    <a:cubicBezTo>
                      <a:pt x="710352" y="619077"/>
                      <a:pt x="699316" y="621041"/>
                      <a:pt x="688246" y="622632"/>
                    </a:cubicBezTo>
                    <a:cubicBezTo>
                      <a:pt x="676872" y="624257"/>
                      <a:pt x="666716" y="617554"/>
                      <a:pt x="655104" y="616911"/>
                    </a:cubicBezTo>
                    <a:cubicBezTo>
                      <a:pt x="650364" y="626186"/>
                      <a:pt x="648232" y="635835"/>
                      <a:pt x="645523" y="645313"/>
                    </a:cubicBezTo>
                    <a:cubicBezTo>
                      <a:pt x="648333" y="651610"/>
                      <a:pt x="640107" y="654860"/>
                      <a:pt x="641224" y="660852"/>
                    </a:cubicBezTo>
                    <a:cubicBezTo>
                      <a:pt x="641495" y="662240"/>
                      <a:pt x="640005" y="664644"/>
                      <a:pt x="638685" y="665456"/>
                    </a:cubicBezTo>
                    <a:cubicBezTo>
                      <a:pt x="635503" y="667284"/>
                      <a:pt x="635063" y="669823"/>
                      <a:pt x="634623" y="673141"/>
                    </a:cubicBezTo>
                    <a:cubicBezTo>
                      <a:pt x="633709" y="679945"/>
                      <a:pt x="633506" y="687495"/>
                      <a:pt x="630222" y="693148"/>
                    </a:cubicBezTo>
                    <a:cubicBezTo>
                      <a:pt x="624873" y="702390"/>
                      <a:pt x="621420" y="712377"/>
                      <a:pt x="616613" y="721754"/>
                    </a:cubicBezTo>
                    <a:cubicBezTo>
                      <a:pt x="613769" y="727272"/>
                      <a:pt x="611907" y="733332"/>
                      <a:pt x="608759" y="738647"/>
                    </a:cubicBezTo>
                    <a:cubicBezTo>
                      <a:pt x="598941" y="755404"/>
                      <a:pt x="589327" y="772365"/>
                      <a:pt x="575515" y="786380"/>
                    </a:cubicBezTo>
                    <a:cubicBezTo>
                      <a:pt x="573788" y="788140"/>
                      <a:pt x="571926" y="790138"/>
                      <a:pt x="571046" y="792372"/>
                    </a:cubicBezTo>
                    <a:cubicBezTo>
                      <a:pt x="568406" y="799075"/>
                      <a:pt x="563125" y="803611"/>
                      <a:pt x="558385" y="808588"/>
                    </a:cubicBezTo>
                    <a:cubicBezTo>
                      <a:pt x="554052" y="813124"/>
                      <a:pt x="549414" y="817390"/>
                      <a:pt x="545081" y="821926"/>
                    </a:cubicBezTo>
                    <a:cubicBezTo>
                      <a:pt x="540748" y="826462"/>
                      <a:pt x="536821" y="831439"/>
                      <a:pt x="532284" y="835772"/>
                    </a:cubicBezTo>
                    <a:cubicBezTo>
                      <a:pt x="528222" y="839665"/>
                      <a:pt x="523550" y="842915"/>
                      <a:pt x="519115" y="846402"/>
                    </a:cubicBezTo>
                    <a:cubicBezTo>
                      <a:pt x="514173" y="850261"/>
                      <a:pt x="509196" y="854053"/>
                      <a:pt x="504220" y="857878"/>
                    </a:cubicBezTo>
                    <a:cubicBezTo>
                      <a:pt x="496603" y="856185"/>
                      <a:pt x="494064" y="863701"/>
                      <a:pt x="488884" y="866409"/>
                    </a:cubicBezTo>
                    <a:cubicBezTo>
                      <a:pt x="487767" y="866985"/>
                      <a:pt x="486718" y="867628"/>
                      <a:pt x="485567" y="868102"/>
                    </a:cubicBezTo>
                    <a:cubicBezTo>
                      <a:pt x="468809" y="874906"/>
                      <a:pt x="452221" y="882252"/>
                      <a:pt x="435193" y="888312"/>
                    </a:cubicBezTo>
                    <a:cubicBezTo>
                      <a:pt x="421754" y="893119"/>
                      <a:pt x="407027" y="893119"/>
                      <a:pt x="393418" y="897859"/>
                    </a:cubicBezTo>
                    <a:cubicBezTo>
                      <a:pt x="390575" y="898840"/>
                      <a:pt x="387189" y="898265"/>
                      <a:pt x="384075" y="898367"/>
                    </a:cubicBezTo>
                    <a:cubicBezTo>
                      <a:pt x="365252" y="898976"/>
                      <a:pt x="346396" y="899517"/>
                      <a:pt x="327574" y="900228"/>
                    </a:cubicBezTo>
                    <a:cubicBezTo>
                      <a:pt x="317655" y="900601"/>
                      <a:pt x="307600" y="903208"/>
                      <a:pt x="298087" y="898028"/>
                    </a:cubicBezTo>
                    <a:cubicBezTo>
                      <a:pt x="265758" y="893153"/>
                      <a:pt x="250117" y="886450"/>
                      <a:pt x="223001" y="867526"/>
                    </a:cubicBezTo>
                    <a:cubicBezTo>
                      <a:pt x="210712" y="858927"/>
                      <a:pt x="199304" y="849652"/>
                      <a:pt x="188742" y="838920"/>
                    </a:cubicBezTo>
                    <a:cubicBezTo>
                      <a:pt x="169174" y="818981"/>
                      <a:pt x="153940" y="796502"/>
                      <a:pt x="143581" y="770638"/>
                    </a:cubicBezTo>
                    <a:cubicBezTo>
                      <a:pt x="141753" y="766034"/>
                      <a:pt x="140298" y="761430"/>
                      <a:pt x="137352" y="757131"/>
                    </a:cubicBezTo>
                    <a:cubicBezTo>
                      <a:pt x="133188" y="751003"/>
                      <a:pt x="129769" y="744097"/>
                      <a:pt x="127433" y="737056"/>
                    </a:cubicBezTo>
                    <a:cubicBezTo>
                      <a:pt x="124082" y="727035"/>
                      <a:pt x="121746" y="716676"/>
                      <a:pt x="117379" y="706926"/>
                    </a:cubicBezTo>
                    <a:cubicBezTo>
                      <a:pt x="116431" y="704794"/>
                      <a:pt x="116092" y="701679"/>
                      <a:pt x="116939" y="699580"/>
                    </a:cubicBezTo>
                    <a:cubicBezTo>
                      <a:pt x="118462" y="695856"/>
                      <a:pt x="119681" y="692911"/>
                      <a:pt x="115788" y="689864"/>
                    </a:cubicBezTo>
                    <a:cubicBezTo>
                      <a:pt x="112504" y="687291"/>
                      <a:pt x="112707" y="683161"/>
                      <a:pt x="112504" y="679438"/>
                    </a:cubicBezTo>
                    <a:cubicBezTo>
                      <a:pt x="111793" y="666946"/>
                      <a:pt x="106207" y="655266"/>
                      <a:pt x="106106" y="642673"/>
                    </a:cubicBezTo>
                    <a:cubicBezTo>
                      <a:pt x="101806" y="637189"/>
                      <a:pt x="105666" y="630655"/>
                      <a:pt x="104041" y="625137"/>
                    </a:cubicBezTo>
                    <a:cubicBezTo>
                      <a:pt x="101028" y="614879"/>
                      <a:pt x="102585" y="603979"/>
                      <a:pt x="98387" y="593857"/>
                    </a:cubicBezTo>
                    <a:cubicBezTo>
                      <a:pt x="96898" y="590234"/>
                      <a:pt x="97846" y="585089"/>
                      <a:pt x="98963" y="580992"/>
                    </a:cubicBezTo>
                    <a:cubicBezTo>
                      <a:pt x="101062" y="573409"/>
                      <a:pt x="100757" y="565961"/>
                      <a:pt x="98523" y="558785"/>
                    </a:cubicBezTo>
                    <a:cubicBezTo>
                      <a:pt x="97304" y="554824"/>
                      <a:pt x="97609" y="551675"/>
                      <a:pt x="98726" y="547952"/>
                    </a:cubicBezTo>
                    <a:cubicBezTo>
                      <a:pt x="99911" y="543991"/>
                      <a:pt x="100317" y="539759"/>
                      <a:pt x="101028" y="535764"/>
                    </a:cubicBezTo>
                    <a:cubicBezTo>
                      <a:pt x="94934" y="531059"/>
                      <a:pt x="94934" y="531330"/>
                      <a:pt x="91210" y="531093"/>
                    </a:cubicBezTo>
                    <a:cubicBezTo>
                      <a:pt x="62469" y="529265"/>
                      <a:pt x="41751" y="522088"/>
                      <a:pt x="23301" y="501031"/>
                    </a:cubicBezTo>
                    <a:cubicBezTo>
                      <a:pt x="20389" y="497713"/>
                      <a:pt x="17478" y="494294"/>
                      <a:pt x="15785" y="490604"/>
                    </a:cubicBezTo>
                    <a:cubicBezTo>
                      <a:pt x="5528" y="468227"/>
                      <a:pt x="-938" y="444767"/>
                      <a:pt x="111" y="419919"/>
                    </a:cubicBezTo>
                    <a:cubicBezTo>
                      <a:pt x="551" y="409390"/>
                      <a:pt x="2210" y="398794"/>
                      <a:pt x="4614" y="388537"/>
                    </a:cubicBezTo>
                    <a:cubicBezTo>
                      <a:pt x="6577" y="380073"/>
                      <a:pt x="10335" y="372050"/>
                      <a:pt x="13416" y="363858"/>
                    </a:cubicBezTo>
                    <a:cubicBezTo>
                      <a:pt x="14262" y="361589"/>
                      <a:pt x="15074" y="359084"/>
                      <a:pt x="16598" y="357290"/>
                    </a:cubicBezTo>
                    <a:cubicBezTo>
                      <a:pt x="22996" y="349605"/>
                      <a:pt x="29293" y="341785"/>
                      <a:pt x="36266" y="334642"/>
                    </a:cubicBezTo>
                    <a:cubicBezTo>
                      <a:pt x="47709" y="322963"/>
                      <a:pt x="60065" y="312502"/>
                      <a:pt x="77872" y="312435"/>
                    </a:cubicBezTo>
                    <a:cubicBezTo>
                      <a:pt x="79091" y="312435"/>
                      <a:pt x="80411" y="312062"/>
                      <a:pt x="81494" y="311487"/>
                    </a:cubicBezTo>
                    <a:cubicBezTo>
                      <a:pt x="90567" y="306883"/>
                      <a:pt x="99640" y="308203"/>
                      <a:pt x="108983" y="310742"/>
                    </a:cubicBezTo>
                    <a:cubicBezTo>
                      <a:pt x="114908" y="312367"/>
                      <a:pt x="121069" y="313112"/>
                      <a:pt x="127129" y="314229"/>
                    </a:cubicBezTo>
                    <a:cubicBezTo>
                      <a:pt x="129871" y="311690"/>
                      <a:pt x="132579" y="309185"/>
                      <a:pt x="135355" y="306646"/>
                    </a:cubicBezTo>
                    <a:cubicBezTo>
                      <a:pt x="138571" y="307661"/>
                      <a:pt x="141415" y="309015"/>
                      <a:pt x="144394" y="309388"/>
                    </a:cubicBezTo>
                    <a:cubicBezTo>
                      <a:pt x="147000" y="309726"/>
                      <a:pt x="149269" y="308067"/>
                      <a:pt x="149946" y="305359"/>
                    </a:cubicBezTo>
                    <a:cubicBezTo>
                      <a:pt x="150183" y="304411"/>
                      <a:pt x="149675" y="302685"/>
                      <a:pt x="148896" y="302143"/>
                    </a:cubicBezTo>
                    <a:cubicBezTo>
                      <a:pt x="147576" y="301195"/>
                      <a:pt x="145579" y="300146"/>
                      <a:pt x="144225" y="300451"/>
                    </a:cubicBezTo>
                    <a:cubicBezTo>
                      <a:pt x="141449" y="301094"/>
                      <a:pt x="139011" y="304310"/>
                      <a:pt x="136167" y="300958"/>
                    </a:cubicBezTo>
                    <a:cubicBezTo>
                      <a:pt x="133798" y="294188"/>
                      <a:pt x="137792" y="288568"/>
                      <a:pt x="139282" y="282644"/>
                    </a:cubicBezTo>
                    <a:cubicBezTo>
                      <a:pt x="143920" y="264295"/>
                      <a:pt x="150657" y="248249"/>
                      <a:pt x="159932" y="230916"/>
                    </a:cubicBezTo>
                    <a:cubicBezTo>
                      <a:pt x="161354" y="228242"/>
                      <a:pt x="163250" y="224890"/>
                      <a:pt x="162742" y="222250"/>
                    </a:cubicBezTo>
                    <a:cubicBezTo>
                      <a:pt x="161083" y="213685"/>
                      <a:pt x="167380" y="206609"/>
                      <a:pt x="166364" y="198315"/>
                    </a:cubicBezTo>
                    <a:cubicBezTo>
                      <a:pt x="165247" y="189039"/>
                      <a:pt x="171409" y="181693"/>
                      <a:pt x="173541" y="173230"/>
                    </a:cubicBezTo>
                    <a:cubicBezTo>
                      <a:pt x="175640" y="164834"/>
                      <a:pt x="178416" y="156100"/>
                      <a:pt x="183020" y="148923"/>
                    </a:cubicBezTo>
                    <a:cubicBezTo>
                      <a:pt x="191822" y="135247"/>
                      <a:pt x="198254" y="120317"/>
                      <a:pt x="206074" y="106201"/>
                    </a:cubicBezTo>
                    <a:cubicBezTo>
                      <a:pt x="215384" y="89443"/>
                      <a:pt x="227063" y="75462"/>
                      <a:pt x="241146" y="62869"/>
                    </a:cubicBezTo>
                    <a:cubicBezTo>
                      <a:pt x="249000" y="55861"/>
                      <a:pt x="256651" y="48718"/>
                      <a:pt x="265182" y="42489"/>
                    </a:cubicBezTo>
                    <a:cubicBezTo>
                      <a:pt x="268060" y="40390"/>
                      <a:pt x="269922" y="36903"/>
                      <a:pt x="274052" y="36666"/>
                    </a:cubicBezTo>
                    <a:cubicBezTo>
                      <a:pt x="278825" y="36395"/>
                      <a:pt x="282177" y="33721"/>
                      <a:pt x="285393" y="30606"/>
                    </a:cubicBezTo>
                    <a:cubicBezTo>
                      <a:pt x="287187" y="28880"/>
                      <a:pt x="289286" y="26307"/>
                      <a:pt x="291317" y="26239"/>
                    </a:cubicBezTo>
                    <a:cubicBezTo>
                      <a:pt x="298832" y="26070"/>
                      <a:pt x="303673" y="20146"/>
                      <a:pt x="309902" y="18216"/>
                    </a:cubicBezTo>
                    <a:cubicBezTo>
                      <a:pt x="316334" y="16219"/>
                      <a:pt x="321819" y="10971"/>
                      <a:pt x="329368" y="12089"/>
                    </a:cubicBezTo>
                    <a:cubicBezTo>
                      <a:pt x="331568" y="12427"/>
                      <a:pt x="334412" y="11344"/>
                      <a:pt x="336376" y="10057"/>
                    </a:cubicBezTo>
                    <a:cubicBezTo>
                      <a:pt x="344636" y="4573"/>
                      <a:pt x="354047" y="4167"/>
                      <a:pt x="363391" y="3354"/>
                    </a:cubicBezTo>
                    <a:cubicBezTo>
                      <a:pt x="371515" y="2677"/>
                      <a:pt x="379911" y="3016"/>
                      <a:pt x="387697" y="1019"/>
                    </a:cubicBezTo>
                    <a:cubicBezTo>
                      <a:pt x="396194" y="-1148"/>
                      <a:pt x="402288" y="-268"/>
                      <a:pt x="406723" y="7688"/>
                    </a:cubicBezTo>
                    <a:cubicBezTo>
                      <a:pt x="407061" y="8263"/>
                      <a:pt x="408923" y="8026"/>
                      <a:pt x="410040" y="8162"/>
                    </a:cubicBezTo>
                    <a:cubicBezTo>
                      <a:pt x="410176" y="6537"/>
                      <a:pt x="410277" y="4912"/>
                      <a:pt x="410480" y="2170"/>
                    </a:cubicBezTo>
                    <a:cubicBezTo>
                      <a:pt x="425477" y="-65"/>
                      <a:pt x="440948" y="612"/>
                      <a:pt x="456182" y="4370"/>
                    </a:cubicBezTo>
                    <a:cubicBezTo>
                      <a:pt x="467117" y="7078"/>
                      <a:pt x="477882" y="10261"/>
                      <a:pt x="489223" y="11175"/>
                    </a:cubicBezTo>
                    <a:cubicBezTo>
                      <a:pt x="493522" y="11513"/>
                      <a:pt x="497923" y="12969"/>
                      <a:pt x="501816" y="14865"/>
                    </a:cubicBezTo>
                    <a:cubicBezTo>
                      <a:pt x="511837" y="19773"/>
                      <a:pt x="522230" y="23768"/>
                      <a:pt x="532589" y="27830"/>
                    </a:cubicBezTo>
                    <a:cubicBezTo>
                      <a:pt x="537193" y="29625"/>
                      <a:pt x="541933" y="31182"/>
                      <a:pt x="546232" y="33552"/>
                    </a:cubicBezTo>
                    <a:cubicBezTo>
                      <a:pt x="550599" y="35955"/>
                      <a:pt x="554492" y="39205"/>
                      <a:pt x="558521" y="42150"/>
                    </a:cubicBezTo>
                    <a:cubicBezTo>
                      <a:pt x="566138" y="47668"/>
                      <a:pt x="573856" y="53051"/>
                      <a:pt x="581202" y="58908"/>
                    </a:cubicBezTo>
                    <a:cubicBezTo>
                      <a:pt x="582658" y="60059"/>
                      <a:pt x="582624" y="63072"/>
                      <a:pt x="583403" y="65746"/>
                    </a:cubicBezTo>
                    <a:cubicBezTo>
                      <a:pt x="595251" y="69064"/>
                      <a:pt x="598569" y="71027"/>
                      <a:pt x="607168" y="78102"/>
                    </a:cubicBezTo>
                    <a:cubicBezTo>
                      <a:pt x="611873" y="81962"/>
                      <a:pt x="611772" y="86295"/>
                      <a:pt x="610113" y="91271"/>
                    </a:cubicBezTo>
                    <a:cubicBezTo>
                      <a:pt x="621555" y="93133"/>
                      <a:pt x="621420" y="93269"/>
                      <a:pt x="630222" y="102138"/>
                    </a:cubicBezTo>
                    <a:cubicBezTo>
                      <a:pt x="640344" y="112362"/>
                      <a:pt x="650669" y="122349"/>
                      <a:pt x="655713" y="136364"/>
                    </a:cubicBezTo>
                    <a:cubicBezTo>
                      <a:pt x="656120" y="137515"/>
                      <a:pt x="656831" y="138632"/>
                      <a:pt x="657609" y="139614"/>
                    </a:cubicBezTo>
                    <a:cubicBezTo>
                      <a:pt x="662992" y="146012"/>
                      <a:pt x="665327" y="153866"/>
                      <a:pt x="667190" y="161652"/>
                    </a:cubicBezTo>
                    <a:cubicBezTo>
                      <a:pt x="669051" y="169472"/>
                      <a:pt x="673114" y="176751"/>
                      <a:pt x="673012" y="185045"/>
                    </a:cubicBezTo>
                    <a:cubicBezTo>
                      <a:pt x="683270" y="201802"/>
                      <a:pt x="679309" y="221776"/>
                      <a:pt x="685403" y="239515"/>
                    </a:cubicBezTo>
                    <a:cubicBezTo>
                      <a:pt x="687028" y="244254"/>
                      <a:pt x="681983" y="249061"/>
                      <a:pt x="685233" y="253902"/>
                    </a:cubicBezTo>
                    <a:cubicBezTo>
                      <a:pt x="684252" y="263144"/>
                      <a:pt x="686926" y="272149"/>
                      <a:pt x="687163" y="281357"/>
                    </a:cubicBezTo>
                    <a:cubicBezTo>
                      <a:pt x="687705" y="303328"/>
                      <a:pt x="688483" y="325299"/>
                      <a:pt x="689939" y="347236"/>
                    </a:cubicBezTo>
                    <a:cubicBezTo>
                      <a:pt x="690447" y="354650"/>
                      <a:pt x="688348" y="361691"/>
                      <a:pt x="689296" y="369274"/>
                    </a:cubicBezTo>
                    <a:cubicBezTo>
                      <a:pt x="690176" y="376180"/>
                      <a:pt x="690041" y="383831"/>
                      <a:pt x="687908" y="391143"/>
                    </a:cubicBezTo>
                    <a:cubicBezTo>
                      <a:pt x="686723" y="395172"/>
                      <a:pt x="687265" y="399945"/>
                      <a:pt x="687975" y="404211"/>
                    </a:cubicBezTo>
                    <a:cubicBezTo>
                      <a:pt x="688720" y="408645"/>
                      <a:pt x="682796" y="411929"/>
                      <a:pt x="686384" y="416499"/>
                    </a:cubicBezTo>
                    <a:cubicBezTo>
                      <a:pt x="687502" y="416973"/>
                      <a:pt x="688619" y="417752"/>
                      <a:pt x="689770" y="417820"/>
                    </a:cubicBezTo>
                    <a:cubicBezTo>
                      <a:pt x="720745" y="419953"/>
                      <a:pt x="730969" y="423304"/>
                      <a:pt x="756088" y="439790"/>
                    </a:cubicBezTo>
                    <a:cubicBezTo>
                      <a:pt x="757138" y="440468"/>
                      <a:pt x="758052" y="441348"/>
                      <a:pt x="758966" y="442194"/>
                    </a:cubicBezTo>
                    <a:cubicBezTo>
                      <a:pt x="759406" y="442600"/>
                      <a:pt x="760150" y="443345"/>
                      <a:pt x="760049" y="443684"/>
                    </a:cubicBezTo>
                    <a:cubicBezTo>
                      <a:pt x="757848" y="449845"/>
                      <a:pt x="762182" y="449202"/>
                      <a:pt x="765838" y="449337"/>
                    </a:cubicBezTo>
                    <a:cubicBezTo>
                      <a:pt x="767091" y="449371"/>
                      <a:pt x="768783" y="449303"/>
                      <a:pt x="769460" y="450014"/>
                    </a:cubicBezTo>
                    <a:cubicBezTo>
                      <a:pt x="771491" y="452248"/>
                      <a:pt x="773827" y="454618"/>
                      <a:pt x="774640" y="457360"/>
                    </a:cubicBezTo>
                    <a:cubicBezTo>
                      <a:pt x="775012" y="458613"/>
                      <a:pt x="772169" y="460847"/>
                      <a:pt x="770780" y="462641"/>
                    </a:cubicBezTo>
                    <a:cubicBezTo>
                      <a:pt x="784288" y="467821"/>
                      <a:pt x="784491" y="467787"/>
                      <a:pt x="788418" y="481159"/>
                    </a:cubicBezTo>
                    <a:cubicBezTo>
                      <a:pt x="789637" y="485289"/>
                      <a:pt x="789400" y="489826"/>
                      <a:pt x="789840" y="494159"/>
                    </a:cubicBezTo>
                    <a:lnTo>
                      <a:pt x="783814" y="494396"/>
                    </a:lnTo>
                    <a:cubicBezTo>
                      <a:pt x="782392" y="497476"/>
                      <a:pt x="780936" y="500659"/>
                      <a:pt x="778939" y="504992"/>
                    </a:cubicBezTo>
                    <a:cubicBezTo>
                      <a:pt x="781647" y="504315"/>
                      <a:pt x="783949" y="504450"/>
                      <a:pt x="784593" y="503468"/>
                    </a:cubicBezTo>
                    <a:cubicBezTo>
                      <a:pt x="786556" y="500456"/>
                      <a:pt x="787876" y="497036"/>
                      <a:pt x="789468" y="493753"/>
                    </a:cubicBezTo>
                    <a:cubicBezTo>
                      <a:pt x="792074" y="494463"/>
                      <a:pt x="793767" y="496088"/>
                      <a:pt x="793868" y="498864"/>
                    </a:cubicBezTo>
                    <a:cubicBezTo>
                      <a:pt x="794241" y="508682"/>
                      <a:pt x="794512" y="518499"/>
                      <a:pt x="794816" y="528351"/>
                    </a:cubicBezTo>
                    <a:cubicBezTo>
                      <a:pt x="795155" y="538676"/>
                      <a:pt x="791059" y="547207"/>
                      <a:pt x="784254" y="554654"/>
                    </a:cubicBezTo>
                    <a:cubicBezTo>
                      <a:pt x="783408" y="552556"/>
                      <a:pt x="782629" y="550423"/>
                      <a:pt x="781647" y="548392"/>
                    </a:cubicBezTo>
                    <a:cubicBezTo>
                      <a:pt x="781512" y="548121"/>
                      <a:pt x="780496" y="548189"/>
                      <a:pt x="779921" y="548290"/>
                    </a:cubicBezTo>
                    <a:cubicBezTo>
                      <a:pt x="778228" y="548561"/>
                      <a:pt x="777754" y="549577"/>
                      <a:pt x="778973" y="550626"/>
                    </a:cubicBezTo>
                    <a:cubicBezTo>
                      <a:pt x="780632" y="552082"/>
                      <a:pt x="782528" y="553233"/>
                      <a:pt x="784322" y="554553"/>
                    </a:cubicBezTo>
                    <a:cubicBezTo>
                      <a:pt x="784322" y="558785"/>
                      <a:pt x="786116" y="563558"/>
                      <a:pt x="780835" y="566198"/>
                    </a:cubicBezTo>
                    <a:cubicBezTo>
                      <a:pt x="779616" y="564980"/>
                      <a:pt x="778499" y="562847"/>
                      <a:pt x="777213" y="562745"/>
                    </a:cubicBezTo>
                    <a:close/>
                    <a:moveTo>
                      <a:pt x="623146" y="146926"/>
                    </a:moveTo>
                    <a:cubicBezTo>
                      <a:pt x="617358" y="138801"/>
                      <a:pt x="608928" y="132640"/>
                      <a:pt x="605238" y="122890"/>
                    </a:cubicBezTo>
                    <a:cubicBezTo>
                      <a:pt x="604696" y="121435"/>
                      <a:pt x="602530" y="120554"/>
                      <a:pt x="601040" y="119539"/>
                    </a:cubicBezTo>
                    <a:cubicBezTo>
                      <a:pt x="593389" y="114156"/>
                      <a:pt x="588007" y="105896"/>
                      <a:pt x="579069" y="102138"/>
                    </a:cubicBezTo>
                    <a:cubicBezTo>
                      <a:pt x="574702" y="92862"/>
                      <a:pt x="564310" y="91136"/>
                      <a:pt x="557471" y="84907"/>
                    </a:cubicBezTo>
                    <a:cubicBezTo>
                      <a:pt x="550565" y="78644"/>
                      <a:pt x="543524" y="71569"/>
                      <a:pt x="535196" y="68116"/>
                    </a:cubicBezTo>
                    <a:cubicBezTo>
                      <a:pt x="524904" y="63850"/>
                      <a:pt x="517118" y="54710"/>
                      <a:pt x="504999" y="53830"/>
                    </a:cubicBezTo>
                    <a:cubicBezTo>
                      <a:pt x="499751" y="53457"/>
                      <a:pt x="494944" y="48989"/>
                      <a:pt x="489629" y="47601"/>
                    </a:cubicBezTo>
                    <a:cubicBezTo>
                      <a:pt x="480015" y="45096"/>
                      <a:pt x="470164" y="43301"/>
                      <a:pt x="460380" y="41575"/>
                    </a:cubicBezTo>
                    <a:cubicBezTo>
                      <a:pt x="450596" y="39848"/>
                      <a:pt x="440745" y="38731"/>
                      <a:pt x="430758" y="38020"/>
                    </a:cubicBezTo>
                    <a:cubicBezTo>
                      <a:pt x="422126" y="37377"/>
                      <a:pt x="413561" y="35752"/>
                      <a:pt x="404725" y="36124"/>
                    </a:cubicBezTo>
                    <a:cubicBezTo>
                      <a:pt x="391286" y="36700"/>
                      <a:pt x="377981" y="39645"/>
                      <a:pt x="364440" y="38325"/>
                    </a:cubicBezTo>
                    <a:cubicBezTo>
                      <a:pt x="352930" y="43200"/>
                      <a:pt x="339287" y="40999"/>
                      <a:pt x="328792" y="49158"/>
                    </a:cubicBezTo>
                    <a:cubicBezTo>
                      <a:pt x="316944" y="51189"/>
                      <a:pt x="306652" y="56910"/>
                      <a:pt x="295989" y="62056"/>
                    </a:cubicBezTo>
                    <a:cubicBezTo>
                      <a:pt x="284038" y="67811"/>
                      <a:pt x="273679" y="75834"/>
                      <a:pt x="262542" y="82706"/>
                    </a:cubicBezTo>
                    <a:cubicBezTo>
                      <a:pt x="251505" y="89511"/>
                      <a:pt x="245378" y="100683"/>
                      <a:pt x="237727" y="110263"/>
                    </a:cubicBezTo>
                    <a:cubicBezTo>
                      <a:pt x="228485" y="121841"/>
                      <a:pt x="221004" y="134874"/>
                      <a:pt x="216941" y="149465"/>
                    </a:cubicBezTo>
                    <a:cubicBezTo>
                      <a:pt x="206142" y="164462"/>
                      <a:pt x="210306" y="180339"/>
                      <a:pt x="214098" y="196216"/>
                    </a:cubicBezTo>
                    <a:cubicBezTo>
                      <a:pt x="216975" y="208336"/>
                      <a:pt x="218905" y="220591"/>
                      <a:pt x="223441" y="232372"/>
                    </a:cubicBezTo>
                    <a:cubicBezTo>
                      <a:pt x="226251" y="239718"/>
                      <a:pt x="225642" y="248317"/>
                      <a:pt x="225201" y="256712"/>
                    </a:cubicBezTo>
                    <a:cubicBezTo>
                      <a:pt x="219548" y="255426"/>
                      <a:pt x="214572" y="253632"/>
                      <a:pt x="212033" y="260199"/>
                    </a:cubicBezTo>
                    <a:cubicBezTo>
                      <a:pt x="213894" y="263618"/>
                      <a:pt x="217178" y="262332"/>
                      <a:pt x="219954" y="262332"/>
                    </a:cubicBezTo>
                    <a:cubicBezTo>
                      <a:pt x="224287" y="262332"/>
                      <a:pt x="227300" y="264431"/>
                      <a:pt x="228621" y="268222"/>
                    </a:cubicBezTo>
                    <a:cubicBezTo>
                      <a:pt x="230313" y="273029"/>
                      <a:pt x="227774" y="278446"/>
                      <a:pt x="223069" y="280883"/>
                    </a:cubicBezTo>
                    <a:cubicBezTo>
                      <a:pt x="221241" y="281831"/>
                      <a:pt x="219074" y="282034"/>
                      <a:pt x="215452" y="282982"/>
                    </a:cubicBezTo>
                    <a:cubicBezTo>
                      <a:pt x="218465" y="283625"/>
                      <a:pt x="219683" y="283829"/>
                      <a:pt x="220868" y="284167"/>
                    </a:cubicBezTo>
                    <a:cubicBezTo>
                      <a:pt x="226149" y="285657"/>
                      <a:pt x="228282" y="289381"/>
                      <a:pt x="225980" y="293612"/>
                    </a:cubicBezTo>
                    <a:cubicBezTo>
                      <a:pt x="224795" y="295779"/>
                      <a:pt x="222798" y="297505"/>
                      <a:pt x="221647" y="299672"/>
                    </a:cubicBezTo>
                    <a:cubicBezTo>
                      <a:pt x="220530" y="301805"/>
                      <a:pt x="218702" y="304987"/>
                      <a:pt x="219514" y="306476"/>
                    </a:cubicBezTo>
                    <a:cubicBezTo>
                      <a:pt x="224728" y="316328"/>
                      <a:pt x="217788" y="324486"/>
                      <a:pt x="216298" y="333322"/>
                    </a:cubicBezTo>
                    <a:cubicBezTo>
                      <a:pt x="214809" y="342225"/>
                      <a:pt x="209087" y="349335"/>
                      <a:pt x="204043" y="356410"/>
                    </a:cubicBezTo>
                    <a:cubicBezTo>
                      <a:pt x="199371" y="362977"/>
                      <a:pt x="193684" y="368597"/>
                      <a:pt x="187117" y="373777"/>
                    </a:cubicBezTo>
                    <a:cubicBezTo>
                      <a:pt x="173237" y="384711"/>
                      <a:pt x="157427" y="392193"/>
                      <a:pt x="141719" y="402112"/>
                    </a:cubicBezTo>
                    <a:cubicBezTo>
                      <a:pt x="139654" y="414773"/>
                      <a:pt x="136878" y="428145"/>
                      <a:pt x="135524" y="441619"/>
                    </a:cubicBezTo>
                    <a:cubicBezTo>
                      <a:pt x="134576" y="450894"/>
                      <a:pt x="134069" y="460136"/>
                      <a:pt x="132207" y="469344"/>
                    </a:cubicBezTo>
                    <a:cubicBezTo>
                      <a:pt x="130852" y="476013"/>
                      <a:pt x="131326" y="483156"/>
                      <a:pt x="131563" y="490063"/>
                    </a:cubicBezTo>
                    <a:cubicBezTo>
                      <a:pt x="131970" y="500659"/>
                      <a:pt x="134170" y="511255"/>
                      <a:pt x="129532" y="521580"/>
                    </a:cubicBezTo>
                    <a:cubicBezTo>
                      <a:pt x="128584" y="523679"/>
                      <a:pt x="129498" y="526556"/>
                      <a:pt x="129363" y="529061"/>
                    </a:cubicBezTo>
                    <a:cubicBezTo>
                      <a:pt x="128957" y="537762"/>
                      <a:pt x="131597" y="546564"/>
                      <a:pt x="128076" y="555162"/>
                    </a:cubicBezTo>
                    <a:cubicBezTo>
                      <a:pt x="127467" y="556618"/>
                      <a:pt x="128550" y="558785"/>
                      <a:pt x="128855" y="560613"/>
                    </a:cubicBezTo>
                    <a:cubicBezTo>
                      <a:pt x="129566" y="564912"/>
                      <a:pt x="130209" y="569211"/>
                      <a:pt x="131056" y="573477"/>
                    </a:cubicBezTo>
                    <a:cubicBezTo>
                      <a:pt x="132240" y="579537"/>
                      <a:pt x="128855" y="585258"/>
                      <a:pt x="131191" y="591825"/>
                    </a:cubicBezTo>
                    <a:cubicBezTo>
                      <a:pt x="133391" y="598088"/>
                      <a:pt x="132444" y="605502"/>
                      <a:pt x="132816" y="612374"/>
                    </a:cubicBezTo>
                    <a:cubicBezTo>
                      <a:pt x="133154" y="618637"/>
                      <a:pt x="133256" y="624934"/>
                      <a:pt x="133764" y="631197"/>
                    </a:cubicBezTo>
                    <a:cubicBezTo>
                      <a:pt x="134069" y="634887"/>
                      <a:pt x="134238" y="638949"/>
                      <a:pt x="135863" y="642131"/>
                    </a:cubicBezTo>
                    <a:cubicBezTo>
                      <a:pt x="137962" y="646295"/>
                      <a:pt x="138368" y="650459"/>
                      <a:pt x="138706" y="654860"/>
                    </a:cubicBezTo>
                    <a:cubicBezTo>
                      <a:pt x="138943" y="657941"/>
                      <a:pt x="138910" y="661326"/>
                      <a:pt x="140162" y="664034"/>
                    </a:cubicBezTo>
                    <a:cubicBezTo>
                      <a:pt x="147508" y="679979"/>
                      <a:pt x="149235" y="697583"/>
                      <a:pt x="155531" y="713900"/>
                    </a:cubicBezTo>
                    <a:cubicBezTo>
                      <a:pt x="164299" y="736650"/>
                      <a:pt x="173541" y="758857"/>
                      <a:pt x="186981" y="779542"/>
                    </a:cubicBezTo>
                    <a:cubicBezTo>
                      <a:pt x="196968" y="794877"/>
                      <a:pt x="209798" y="807572"/>
                      <a:pt x="220631" y="821994"/>
                    </a:cubicBezTo>
                    <a:cubicBezTo>
                      <a:pt x="222764" y="824837"/>
                      <a:pt x="226657" y="826293"/>
                      <a:pt x="229535" y="828663"/>
                    </a:cubicBezTo>
                    <a:cubicBezTo>
                      <a:pt x="250693" y="845928"/>
                      <a:pt x="275067" y="856896"/>
                      <a:pt x="300694" y="865529"/>
                    </a:cubicBezTo>
                    <a:cubicBezTo>
                      <a:pt x="302455" y="866138"/>
                      <a:pt x="304384" y="866646"/>
                      <a:pt x="306212" y="866578"/>
                    </a:cubicBezTo>
                    <a:cubicBezTo>
                      <a:pt x="319449" y="866104"/>
                      <a:pt x="332313" y="869523"/>
                      <a:pt x="345414" y="870268"/>
                    </a:cubicBezTo>
                    <a:cubicBezTo>
                      <a:pt x="347886" y="870404"/>
                      <a:pt x="350526" y="870336"/>
                      <a:pt x="352794" y="871115"/>
                    </a:cubicBezTo>
                    <a:cubicBezTo>
                      <a:pt x="361529" y="874094"/>
                      <a:pt x="370330" y="873112"/>
                      <a:pt x="378760" y="870810"/>
                    </a:cubicBezTo>
                    <a:cubicBezTo>
                      <a:pt x="384312" y="869287"/>
                      <a:pt x="389830" y="868846"/>
                      <a:pt x="395382" y="868034"/>
                    </a:cubicBezTo>
                    <a:cubicBezTo>
                      <a:pt x="406418" y="866443"/>
                      <a:pt x="417454" y="864547"/>
                      <a:pt x="428423" y="862381"/>
                    </a:cubicBezTo>
                    <a:cubicBezTo>
                      <a:pt x="431402" y="861805"/>
                      <a:pt x="434110" y="859842"/>
                      <a:pt x="436920" y="858386"/>
                    </a:cubicBezTo>
                    <a:cubicBezTo>
                      <a:pt x="446906" y="853206"/>
                      <a:pt x="456351" y="846876"/>
                      <a:pt x="467794" y="844980"/>
                    </a:cubicBezTo>
                    <a:cubicBezTo>
                      <a:pt x="469554" y="844675"/>
                      <a:pt x="471247" y="843490"/>
                      <a:pt x="472838" y="842475"/>
                    </a:cubicBezTo>
                    <a:cubicBezTo>
                      <a:pt x="486007" y="834113"/>
                      <a:pt x="499480" y="826158"/>
                      <a:pt x="512142" y="817085"/>
                    </a:cubicBezTo>
                    <a:cubicBezTo>
                      <a:pt x="517524" y="813226"/>
                      <a:pt x="521214" y="806963"/>
                      <a:pt x="525649" y="801749"/>
                    </a:cubicBezTo>
                    <a:cubicBezTo>
                      <a:pt x="528493" y="798398"/>
                      <a:pt x="531133" y="794877"/>
                      <a:pt x="534112" y="791661"/>
                    </a:cubicBezTo>
                    <a:cubicBezTo>
                      <a:pt x="540917" y="784315"/>
                      <a:pt x="541933" y="784383"/>
                      <a:pt x="549854" y="792169"/>
                    </a:cubicBezTo>
                    <a:cubicBezTo>
                      <a:pt x="554052" y="785737"/>
                      <a:pt x="546875" y="784315"/>
                      <a:pt x="544675" y="780557"/>
                    </a:cubicBezTo>
                    <a:cubicBezTo>
                      <a:pt x="549245" y="770469"/>
                      <a:pt x="562820" y="777003"/>
                      <a:pt x="568169" y="767456"/>
                    </a:cubicBezTo>
                    <a:cubicBezTo>
                      <a:pt x="564513" y="767117"/>
                      <a:pt x="560890" y="766779"/>
                      <a:pt x="556659" y="766373"/>
                    </a:cubicBezTo>
                    <a:cubicBezTo>
                      <a:pt x="559062" y="757435"/>
                      <a:pt x="564445" y="750089"/>
                      <a:pt x="569117" y="742608"/>
                    </a:cubicBezTo>
                    <a:cubicBezTo>
                      <a:pt x="581473" y="722770"/>
                      <a:pt x="590681" y="701611"/>
                      <a:pt x="597892" y="679539"/>
                    </a:cubicBezTo>
                    <a:cubicBezTo>
                      <a:pt x="601751" y="667691"/>
                      <a:pt x="607946" y="656790"/>
                      <a:pt x="610655" y="644433"/>
                    </a:cubicBezTo>
                    <a:cubicBezTo>
                      <a:pt x="613329" y="632246"/>
                      <a:pt x="616748" y="620093"/>
                      <a:pt x="621352" y="608549"/>
                    </a:cubicBezTo>
                    <a:cubicBezTo>
                      <a:pt x="624602" y="600424"/>
                      <a:pt x="624264" y="594161"/>
                      <a:pt x="618373" y="587932"/>
                    </a:cubicBezTo>
                    <a:cubicBezTo>
                      <a:pt x="617662" y="587188"/>
                      <a:pt x="617561" y="585833"/>
                      <a:pt x="616917" y="583971"/>
                    </a:cubicBezTo>
                    <a:cubicBezTo>
                      <a:pt x="621318" y="579164"/>
                      <a:pt x="625889" y="573985"/>
                      <a:pt x="630730" y="569076"/>
                    </a:cubicBezTo>
                    <a:cubicBezTo>
                      <a:pt x="632862" y="566909"/>
                      <a:pt x="635604" y="565284"/>
                      <a:pt x="637974" y="563524"/>
                    </a:cubicBezTo>
                    <a:cubicBezTo>
                      <a:pt x="646844" y="570430"/>
                      <a:pt x="655544" y="576490"/>
                      <a:pt x="663398" y="583498"/>
                    </a:cubicBezTo>
                    <a:cubicBezTo>
                      <a:pt x="669966" y="589320"/>
                      <a:pt x="678022" y="591555"/>
                      <a:pt x="685775" y="592164"/>
                    </a:cubicBezTo>
                    <a:cubicBezTo>
                      <a:pt x="699486" y="593213"/>
                      <a:pt x="713298" y="591690"/>
                      <a:pt x="726365" y="586443"/>
                    </a:cubicBezTo>
                    <a:cubicBezTo>
                      <a:pt x="727516" y="585969"/>
                      <a:pt x="728735" y="585495"/>
                      <a:pt x="729716" y="584784"/>
                    </a:cubicBezTo>
                    <a:cubicBezTo>
                      <a:pt x="743021" y="575305"/>
                      <a:pt x="755953" y="565488"/>
                      <a:pt x="762622" y="549780"/>
                    </a:cubicBezTo>
                    <a:cubicBezTo>
                      <a:pt x="764348" y="545751"/>
                      <a:pt x="766380" y="541824"/>
                      <a:pt x="768309" y="537863"/>
                    </a:cubicBezTo>
                    <a:cubicBezTo>
                      <a:pt x="772101" y="530145"/>
                      <a:pt x="772642" y="521681"/>
                      <a:pt x="770408" y="513929"/>
                    </a:cubicBezTo>
                    <a:cubicBezTo>
                      <a:pt x="766617" y="500760"/>
                      <a:pt x="761539" y="487862"/>
                      <a:pt x="750875" y="477198"/>
                    </a:cubicBezTo>
                    <a:cubicBezTo>
                      <a:pt x="747963" y="478586"/>
                      <a:pt x="745154" y="479670"/>
                      <a:pt x="742648" y="481193"/>
                    </a:cubicBezTo>
                    <a:cubicBezTo>
                      <a:pt x="727144" y="490672"/>
                      <a:pt x="711842" y="500523"/>
                      <a:pt x="696168" y="509697"/>
                    </a:cubicBezTo>
                    <a:cubicBezTo>
                      <a:pt x="678293" y="520192"/>
                      <a:pt x="660148" y="530145"/>
                      <a:pt x="642070" y="540233"/>
                    </a:cubicBezTo>
                    <a:cubicBezTo>
                      <a:pt x="639261" y="541824"/>
                      <a:pt x="636248" y="542230"/>
                      <a:pt x="633539" y="539454"/>
                    </a:cubicBezTo>
                    <a:cubicBezTo>
                      <a:pt x="635706" y="533733"/>
                      <a:pt x="640953" y="531262"/>
                      <a:pt x="645659" y="528283"/>
                    </a:cubicBezTo>
                    <a:cubicBezTo>
                      <a:pt x="675348" y="509596"/>
                      <a:pt x="704360" y="489826"/>
                      <a:pt x="735235" y="473068"/>
                    </a:cubicBezTo>
                    <a:cubicBezTo>
                      <a:pt x="736318" y="472493"/>
                      <a:pt x="737875" y="471816"/>
                      <a:pt x="738146" y="470868"/>
                    </a:cubicBezTo>
                    <a:cubicBezTo>
                      <a:pt x="738552" y="469310"/>
                      <a:pt x="738755" y="466602"/>
                      <a:pt x="737875" y="465959"/>
                    </a:cubicBezTo>
                    <a:cubicBezTo>
                      <a:pt x="729344" y="459595"/>
                      <a:pt x="720102" y="454449"/>
                      <a:pt x="709743" y="451538"/>
                    </a:cubicBezTo>
                    <a:cubicBezTo>
                      <a:pt x="704936" y="450183"/>
                      <a:pt x="699824" y="449574"/>
                      <a:pt x="695356" y="447543"/>
                    </a:cubicBezTo>
                    <a:cubicBezTo>
                      <a:pt x="688551" y="444428"/>
                      <a:pt x="681950" y="444868"/>
                      <a:pt x="675179" y="446697"/>
                    </a:cubicBezTo>
                    <a:cubicBezTo>
                      <a:pt x="664177" y="449676"/>
                      <a:pt x="654190" y="454923"/>
                      <a:pt x="644339" y="462506"/>
                    </a:cubicBezTo>
                    <a:cubicBezTo>
                      <a:pt x="642409" y="463996"/>
                      <a:pt x="640378" y="465485"/>
                      <a:pt x="638177" y="466399"/>
                    </a:cubicBezTo>
                    <a:cubicBezTo>
                      <a:pt x="626803" y="471071"/>
                      <a:pt x="622639" y="470529"/>
                      <a:pt x="615530" y="460881"/>
                    </a:cubicBezTo>
                    <a:cubicBezTo>
                      <a:pt x="613058" y="457530"/>
                      <a:pt x="611095" y="455431"/>
                      <a:pt x="607168" y="454821"/>
                    </a:cubicBezTo>
                    <a:cubicBezTo>
                      <a:pt x="606017" y="454652"/>
                      <a:pt x="604730" y="453975"/>
                      <a:pt x="603918" y="453163"/>
                    </a:cubicBezTo>
                    <a:cubicBezTo>
                      <a:pt x="601717" y="450928"/>
                      <a:pt x="598975" y="448829"/>
                      <a:pt x="597790" y="446087"/>
                    </a:cubicBezTo>
                    <a:cubicBezTo>
                      <a:pt x="595014" y="439723"/>
                      <a:pt x="588548" y="436473"/>
                      <a:pt x="585536" y="430244"/>
                    </a:cubicBezTo>
                    <a:cubicBezTo>
                      <a:pt x="579577" y="417854"/>
                      <a:pt x="574025" y="405328"/>
                      <a:pt x="570606" y="391990"/>
                    </a:cubicBezTo>
                    <a:cubicBezTo>
                      <a:pt x="569692" y="388367"/>
                      <a:pt x="569523" y="384542"/>
                      <a:pt x="569320" y="380784"/>
                    </a:cubicBezTo>
                    <a:cubicBezTo>
                      <a:pt x="568880" y="372660"/>
                      <a:pt x="568643" y="364501"/>
                      <a:pt x="568372" y="356376"/>
                    </a:cubicBezTo>
                    <a:cubicBezTo>
                      <a:pt x="568067" y="346931"/>
                      <a:pt x="568846" y="337655"/>
                      <a:pt x="571926" y="328616"/>
                    </a:cubicBezTo>
                    <a:cubicBezTo>
                      <a:pt x="573958" y="322726"/>
                      <a:pt x="575684" y="316700"/>
                      <a:pt x="577445" y="310708"/>
                    </a:cubicBezTo>
                    <a:cubicBezTo>
                      <a:pt x="584858" y="285521"/>
                      <a:pt x="597012" y="263381"/>
                      <a:pt x="617933" y="246624"/>
                    </a:cubicBezTo>
                    <a:cubicBezTo>
                      <a:pt x="621725" y="243577"/>
                      <a:pt x="625178" y="239989"/>
                      <a:pt x="628766" y="236671"/>
                    </a:cubicBezTo>
                    <a:cubicBezTo>
                      <a:pt x="636992" y="229088"/>
                      <a:pt x="644474" y="220625"/>
                      <a:pt x="647148" y="209013"/>
                    </a:cubicBezTo>
                    <a:cubicBezTo>
                      <a:pt x="647961" y="205458"/>
                      <a:pt x="650297" y="202242"/>
                      <a:pt x="652057" y="198586"/>
                    </a:cubicBezTo>
                    <a:cubicBezTo>
                      <a:pt x="644102" y="180779"/>
                      <a:pt x="634690" y="163379"/>
                      <a:pt x="623045" y="147061"/>
                    </a:cubicBezTo>
                    <a:close/>
                    <a:moveTo>
                      <a:pt x="668611" y="335455"/>
                    </a:moveTo>
                    <a:cubicBezTo>
                      <a:pt x="667934" y="334168"/>
                      <a:pt x="667731" y="332916"/>
                      <a:pt x="667088" y="332611"/>
                    </a:cubicBezTo>
                    <a:cubicBezTo>
                      <a:pt x="660656" y="329632"/>
                      <a:pt x="657237" y="325637"/>
                      <a:pt x="659573" y="317817"/>
                    </a:cubicBezTo>
                    <a:cubicBezTo>
                      <a:pt x="660961" y="313179"/>
                      <a:pt x="660927" y="308000"/>
                      <a:pt x="660859" y="303057"/>
                    </a:cubicBezTo>
                    <a:cubicBezTo>
                      <a:pt x="660724" y="289245"/>
                      <a:pt x="660046" y="275467"/>
                      <a:pt x="659979" y="261655"/>
                    </a:cubicBezTo>
                    <a:cubicBezTo>
                      <a:pt x="659979" y="256103"/>
                      <a:pt x="660927" y="250517"/>
                      <a:pt x="661434" y="244965"/>
                    </a:cubicBezTo>
                    <a:cubicBezTo>
                      <a:pt x="661705" y="242020"/>
                      <a:pt x="659979" y="240463"/>
                      <a:pt x="656797" y="239176"/>
                    </a:cubicBezTo>
                    <a:cubicBezTo>
                      <a:pt x="648909" y="251837"/>
                      <a:pt x="637906" y="261756"/>
                      <a:pt x="626600" y="271608"/>
                    </a:cubicBezTo>
                    <a:cubicBezTo>
                      <a:pt x="618170" y="278954"/>
                      <a:pt x="610892" y="287857"/>
                      <a:pt x="604121" y="296794"/>
                    </a:cubicBezTo>
                    <a:cubicBezTo>
                      <a:pt x="600092" y="302109"/>
                      <a:pt x="597215" y="308677"/>
                      <a:pt x="595251" y="315109"/>
                    </a:cubicBezTo>
                    <a:cubicBezTo>
                      <a:pt x="588075" y="338637"/>
                      <a:pt x="583843" y="362402"/>
                      <a:pt x="592171" y="386709"/>
                    </a:cubicBezTo>
                    <a:cubicBezTo>
                      <a:pt x="593762" y="391346"/>
                      <a:pt x="592814" y="397203"/>
                      <a:pt x="595218" y="401198"/>
                    </a:cubicBezTo>
                    <a:cubicBezTo>
                      <a:pt x="599720" y="408713"/>
                      <a:pt x="603816" y="416330"/>
                      <a:pt x="607946" y="424015"/>
                    </a:cubicBezTo>
                    <a:cubicBezTo>
                      <a:pt x="611433" y="430447"/>
                      <a:pt x="617527" y="435491"/>
                      <a:pt x="622503" y="441111"/>
                    </a:cubicBezTo>
                    <a:cubicBezTo>
                      <a:pt x="624636" y="443514"/>
                      <a:pt x="627852" y="443684"/>
                      <a:pt x="630967" y="441619"/>
                    </a:cubicBezTo>
                    <a:cubicBezTo>
                      <a:pt x="634081" y="439587"/>
                      <a:pt x="636992" y="437218"/>
                      <a:pt x="640208" y="435423"/>
                    </a:cubicBezTo>
                    <a:cubicBezTo>
                      <a:pt x="649281" y="430379"/>
                      <a:pt x="653784" y="422458"/>
                      <a:pt x="653513" y="412437"/>
                    </a:cubicBezTo>
                    <a:cubicBezTo>
                      <a:pt x="653073" y="395510"/>
                      <a:pt x="657744" y="378990"/>
                      <a:pt x="656594" y="361928"/>
                    </a:cubicBezTo>
                    <a:cubicBezTo>
                      <a:pt x="656052" y="354108"/>
                      <a:pt x="658591" y="346085"/>
                      <a:pt x="659911" y="336978"/>
                    </a:cubicBezTo>
                    <a:cubicBezTo>
                      <a:pt x="663432" y="336369"/>
                      <a:pt x="665835" y="335963"/>
                      <a:pt x="668577" y="335523"/>
                    </a:cubicBezTo>
                    <a:close/>
                    <a:moveTo>
                      <a:pt x="100148" y="479703"/>
                    </a:moveTo>
                    <a:cubicBezTo>
                      <a:pt x="100655" y="473542"/>
                      <a:pt x="102314" y="467482"/>
                      <a:pt x="102991" y="461321"/>
                    </a:cubicBezTo>
                    <a:cubicBezTo>
                      <a:pt x="104142" y="450759"/>
                      <a:pt x="104108" y="440840"/>
                      <a:pt x="97236" y="431124"/>
                    </a:cubicBezTo>
                    <a:cubicBezTo>
                      <a:pt x="88637" y="418937"/>
                      <a:pt x="82205" y="405226"/>
                      <a:pt x="74656" y="392294"/>
                    </a:cubicBezTo>
                    <a:cubicBezTo>
                      <a:pt x="68698" y="382071"/>
                      <a:pt x="62503" y="371949"/>
                      <a:pt x="56274" y="361860"/>
                    </a:cubicBezTo>
                    <a:cubicBezTo>
                      <a:pt x="54446" y="358881"/>
                      <a:pt x="50451" y="358441"/>
                      <a:pt x="48318" y="360811"/>
                    </a:cubicBezTo>
                    <a:cubicBezTo>
                      <a:pt x="42055" y="367785"/>
                      <a:pt x="36334" y="375131"/>
                      <a:pt x="33592" y="384339"/>
                    </a:cubicBezTo>
                    <a:cubicBezTo>
                      <a:pt x="31832" y="390263"/>
                      <a:pt x="29665" y="396120"/>
                      <a:pt x="28311" y="402146"/>
                    </a:cubicBezTo>
                    <a:cubicBezTo>
                      <a:pt x="26957" y="408104"/>
                      <a:pt x="24689" y="414502"/>
                      <a:pt x="25738" y="420189"/>
                    </a:cubicBezTo>
                    <a:cubicBezTo>
                      <a:pt x="27939" y="432309"/>
                      <a:pt x="27228" y="445004"/>
                      <a:pt x="33152" y="456548"/>
                    </a:cubicBezTo>
                    <a:cubicBezTo>
                      <a:pt x="37113" y="464300"/>
                      <a:pt x="40566" y="472290"/>
                      <a:pt x="46185" y="479026"/>
                    </a:cubicBezTo>
                    <a:cubicBezTo>
                      <a:pt x="54818" y="489419"/>
                      <a:pt x="66497" y="495411"/>
                      <a:pt x="78549" y="500726"/>
                    </a:cubicBezTo>
                    <a:cubicBezTo>
                      <a:pt x="80750" y="501708"/>
                      <a:pt x="83458" y="501776"/>
                      <a:pt x="85929" y="501810"/>
                    </a:cubicBezTo>
                    <a:cubicBezTo>
                      <a:pt x="90262" y="501843"/>
                      <a:pt x="94562" y="501539"/>
                      <a:pt x="99775" y="501336"/>
                    </a:cubicBezTo>
                    <a:cubicBezTo>
                      <a:pt x="99911" y="492737"/>
                      <a:pt x="99640" y="486169"/>
                      <a:pt x="100181" y="479670"/>
                    </a:cubicBezTo>
                    <a:close/>
                    <a:moveTo>
                      <a:pt x="184036" y="347710"/>
                    </a:moveTo>
                    <a:cubicBezTo>
                      <a:pt x="191010" y="340567"/>
                      <a:pt x="194666" y="330918"/>
                      <a:pt x="197408" y="321203"/>
                    </a:cubicBezTo>
                    <a:cubicBezTo>
                      <a:pt x="198254" y="318223"/>
                      <a:pt x="199236" y="315278"/>
                      <a:pt x="200082" y="312265"/>
                    </a:cubicBezTo>
                    <a:cubicBezTo>
                      <a:pt x="206582" y="288771"/>
                      <a:pt x="209087" y="276787"/>
                      <a:pt x="204923" y="253056"/>
                    </a:cubicBezTo>
                    <a:cubicBezTo>
                      <a:pt x="201673" y="234471"/>
                      <a:pt x="201843" y="215750"/>
                      <a:pt x="198965" y="197266"/>
                    </a:cubicBezTo>
                    <a:cubicBezTo>
                      <a:pt x="198898" y="196927"/>
                      <a:pt x="198254" y="196656"/>
                      <a:pt x="197103" y="195776"/>
                    </a:cubicBezTo>
                    <a:cubicBezTo>
                      <a:pt x="195749" y="197774"/>
                      <a:pt x="193921" y="199568"/>
                      <a:pt x="193142" y="201734"/>
                    </a:cubicBezTo>
                    <a:cubicBezTo>
                      <a:pt x="187320" y="217510"/>
                      <a:pt x="181565" y="233353"/>
                      <a:pt x="176080" y="249264"/>
                    </a:cubicBezTo>
                    <a:cubicBezTo>
                      <a:pt x="173474" y="256881"/>
                      <a:pt x="173745" y="256983"/>
                      <a:pt x="166026" y="264092"/>
                    </a:cubicBezTo>
                    <a:cubicBezTo>
                      <a:pt x="168463" y="268933"/>
                      <a:pt x="170528" y="273537"/>
                      <a:pt x="167685" y="279631"/>
                    </a:cubicBezTo>
                    <a:cubicBezTo>
                      <a:pt x="164841" y="285691"/>
                      <a:pt x="164401" y="292834"/>
                      <a:pt x="162471" y="299367"/>
                    </a:cubicBezTo>
                    <a:cubicBezTo>
                      <a:pt x="159865" y="308203"/>
                      <a:pt x="160846" y="318223"/>
                      <a:pt x="154110" y="325807"/>
                    </a:cubicBezTo>
                    <a:cubicBezTo>
                      <a:pt x="153568" y="326416"/>
                      <a:pt x="154144" y="327939"/>
                      <a:pt x="154110" y="329023"/>
                    </a:cubicBezTo>
                    <a:cubicBezTo>
                      <a:pt x="153636" y="342056"/>
                      <a:pt x="151638" y="354819"/>
                      <a:pt x="147068" y="367141"/>
                    </a:cubicBezTo>
                    <a:cubicBezTo>
                      <a:pt x="146493" y="368665"/>
                      <a:pt x="147102" y="370662"/>
                      <a:pt x="147204" y="373133"/>
                    </a:cubicBezTo>
                    <a:cubicBezTo>
                      <a:pt x="162031" y="367480"/>
                      <a:pt x="173745" y="358272"/>
                      <a:pt x="184036" y="347676"/>
                    </a:cubicBezTo>
                    <a:close/>
                    <a:moveTo>
                      <a:pt x="109626" y="412437"/>
                    </a:moveTo>
                    <a:cubicBezTo>
                      <a:pt x="110608" y="407698"/>
                      <a:pt x="111962" y="402450"/>
                      <a:pt x="110777" y="398016"/>
                    </a:cubicBezTo>
                    <a:cubicBezTo>
                      <a:pt x="109288" y="392430"/>
                      <a:pt x="113486" y="388503"/>
                      <a:pt x="112910" y="383526"/>
                    </a:cubicBezTo>
                    <a:cubicBezTo>
                      <a:pt x="112707" y="381732"/>
                      <a:pt x="112707" y="379295"/>
                      <a:pt x="113723" y="378110"/>
                    </a:cubicBezTo>
                    <a:cubicBezTo>
                      <a:pt x="121543" y="369003"/>
                      <a:pt x="118598" y="358340"/>
                      <a:pt x="118665" y="347134"/>
                    </a:cubicBezTo>
                    <a:cubicBezTo>
                      <a:pt x="115923" y="346423"/>
                      <a:pt x="113012" y="345746"/>
                      <a:pt x="110168" y="344866"/>
                    </a:cubicBezTo>
                    <a:cubicBezTo>
                      <a:pt x="104278" y="343038"/>
                      <a:pt x="98320" y="339314"/>
                      <a:pt x="92564" y="339619"/>
                    </a:cubicBezTo>
                    <a:cubicBezTo>
                      <a:pt x="84778" y="340025"/>
                      <a:pt x="77161" y="343478"/>
                      <a:pt x="69510" y="345712"/>
                    </a:cubicBezTo>
                    <a:cubicBezTo>
                      <a:pt x="69003" y="345848"/>
                      <a:pt x="68664" y="346593"/>
                      <a:pt x="68224" y="347033"/>
                    </a:cubicBezTo>
                    <a:cubicBezTo>
                      <a:pt x="72422" y="360303"/>
                      <a:pt x="89619" y="394630"/>
                      <a:pt x="105259" y="420765"/>
                    </a:cubicBezTo>
                    <a:cubicBezTo>
                      <a:pt x="106952" y="417684"/>
                      <a:pt x="109051" y="415213"/>
                      <a:pt x="109626" y="412437"/>
                    </a:cubicBezTo>
                    <a:close/>
                    <a:moveTo>
                      <a:pt x="277031" y="875820"/>
                    </a:moveTo>
                    <a:cubicBezTo>
                      <a:pt x="278723" y="877716"/>
                      <a:pt x="280890" y="879273"/>
                      <a:pt x="283294" y="877987"/>
                    </a:cubicBezTo>
                    <a:cubicBezTo>
                      <a:pt x="284445" y="877344"/>
                      <a:pt x="285257" y="875008"/>
                      <a:pt x="285189" y="873484"/>
                    </a:cubicBezTo>
                    <a:cubicBezTo>
                      <a:pt x="285122" y="872029"/>
                      <a:pt x="283937" y="870404"/>
                      <a:pt x="282752" y="869320"/>
                    </a:cubicBezTo>
                    <a:cubicBezTo>
                      <a:pt x="282278" y="868880"/>
                      <a:pt x="280348" y="869422"/>
                      <a:pt x="279502" y="870099"/>
                    </a:cubicBezTo>
                    <a:cubicBezTo>
                      <a:pt x="278148" y="871182"/>
                      <a:pt x="277132" y="872740"/>
                      <a:pt x="276049" y="873992"/>
                    </a:cubicBezTo>
                    <a:cubicBezTo>
                      <a:pt x="276455" y="874771"/>
                      <a:pt x="276625" y="875380"/>
                      <a:pt x="277031" y="875820"/>
                    </a:cubicBezTo>
                    <a:close/>
                    <a:moveTo>
                      <a:pt x="201436" y="159215"/>
                    </a:moveTo>
                    <a:cubicBezTo>
                      <a:pt x="194734" y="154712"/>
                      <a:pt x="193244" y="162532"/>
                      <a:pt x="189046" y="162803"/>
                    </a:cubicBezTo>
                    <a:cubicBezTo>
                      <a:pt x="194767" y="166832"/>
                      <a:pt x="197611" y="162803"/>
                      <a:pt x="201436" y="159215"/>
                    </a:cubicBezTo>
                    <a:close/>
                    <a:moveTo>
                      <a:pt x="138876" y="381157"/>
                    </a:moveTo>
                    <a:cubicBezTo>
                      <a:pt x="140094" y="380954"/>
                      <a:pt x="141686" y="379125"/>
                      <a:pt x="141922" y="377839"/>
                    </a:cubicBezTo>
                    <a:cubicBezTo>
                      <a:pt x="142396" y="375097"/>
                      <a:pt x="140365" y="373370"/>
                      <a:pt x="137860" y="373269"/>
                    </a:cubicBezTo>
                    <a:cubicBezTo>
                      <a:pt x="136844" y="373235"/>
                      <a:pt x="135727" y="375199"/>
                      <a:pt x="134915" y="376011"/>
                    </a:cubicBezTo>
                    <a:cubicBezTo>
                      <a:pt x="135287" y="379058"/>
                      <a:pt x="135727" y="381664"/>
                      <a:pt x="138876" y="381157"/>
                    </a:cubicBezTo>
                    <a:close/>
                    <a:moveTo>
                      <a:pt x="9285" y="426622"/>
                    </a:moveTo>
                    <a:cubicBezTo>
                      <a:pt x="14025" y="431733"/>
                      <a:pt x="14668" y="431903"/>
                      <a:pt x="17444" y="428517"/>
                    </a:cubicBezTo>
                    <a:cubicBezTo>
                      <a:pt x="20863" y="424353"/>
                      <a:pt x="15514" y="424252"/>
                      <a:pt x="14228" y="421544"/>
                    </a:cubicBezTo>
                    <a:cubicBezTo>
                      <a:pt x="12400" y="423406"/>
                      <a:pt x="10843" y="425031"/>
                      <a:pt x="9319" y="426622"/>
                    </a:cubicBezTo>
                    <a:close/>
                    <a:moveTo>
                      <a:pt x="472059" y="39273"/>
                    </a:moveTo>
                    <a:cubicBezTo>
                      <a:pt x="471992" y="39510"/>
                      <a:pt x="472906" y="40255"/>
                      <a:pt x="473447" y="40356"/>
                    </a:cubicBezTo>
                    <a:cubicBezTo>
                      <a:pt x="473989" y="40458"/>
                      <a:pt x="474768" y="40187"/>
                      <a:pt x="475174" y="39781"/>
                    </a:cubicBezTo>
                    <a:cubicBezTo>
                      <a:pt x="477645" y="37343"/>
                      <a:pt x="476765" y="34330"/>
                      <a:pt x="474768" y="30776"/>
                    </a:cubicBezTo>
                    <a:cubicBezTo>
                      <a:pt x="473854" y="33585"/>
                      <a:pt x="472872" y="36429"/>
                      <a:pt x="472059" y="39273"/>
                    </a:cubicBezTo>
                    <a:close/>
                    <a:moveTo>
                      <a:pt x="297207" y="45197"/>
                    </a:moveTo>
                    <a:cubicBezTo>
                      <a:pt x="297478" y="45434"/>
                      <a:pt x="298494" y="45400"/>
                      <a:pt x="298528" y="45265"/>
                    </a:cubicBezTo>
                    <a:cubicBezTo>
                      <a:pt x="298934" y="44215"/>
                      <a:pt x="299746" y="42794"/>
                      <a:pt x="299340" y="42150"/>
                    </a:cubicBezTo>
                    <a:cubicBezTo>
                      <a:pt x="298494" y="40728"/>
                      <a:pt x="297072" y="39544"/>
                      <a:pt x="295684" y="38562"/>
                    </a:cubicBezTo>
                    <a:cubicBezTo>
                      <a:pt x="295379" y="38359"/>
                      <a:pt x="294228" y="39340"/>
                      <a:pt x="292536" y="40356"/>
                    </a:cubicBezTo>
                    <a:cubicBezTo>
                      <a:pt x="294194" y="42116"/>
                      <a:pt x="295650" y="43708"/>
                      <a:pt x="297173" y="45197"/>
                    </a:cubicBezTo>
                    <a:close/>
                    <a:moveTo>
                      <a:pt x="13957" y="416059"/>
                    </a:moveTo>
                    <a:cubicBezTo>
                      <a:pt x="15108" y="414807"/>
                      <a:pt x="16327" y="413588"/>
                      <a:pt x="17309" y="412234"/>
                    </a:cubicBezTo>
                    <a:cubicBezTo>
                      <a:pt x="17410" y="412099"/>
                      <a:pt x="15921" y="410372"/>
                      <a:pt x="15718" y="410474"/>
                    </a:cubicBezTo>
                    <a:cubicBezTo>
                      <a:pt x="14397" y="411184"/>
                      <a:pt x="13246" y="412166"/>
                      <a:pt x="12095" y="413013"/>
                    </a:cubicBezTo>
                    <a:cubicBezTo>
                      <a:pt x="12942" y="414434"/>
                      <a:pt x="13449" y="415247"/>
                      <a:pt x="13923" y="416093"/>
                    </a:cubicBezTo>
                    <a:close/>
                    <a:moveTo>
                      <a:pt x="596876" y="722567"/>
                    </a:moveTo>
                    <a:cubicBezTo>
                      <a:pt x="597892" y="721145"/>
                      <a:pt x="598907" y="719689"/>
                      <a:pt x="599923" y="718267"/>
                    </a:cubicBezTo>
                    <a:cubicBezTo>
                      <a:pt x="599415" y="717929"/>
                      <a:pt x="598671" y="717150"/>
                      <a:pt x="598400" y="717285"/>
                    </a:cubicBezTo>
                    <a:cubicBezTo>
                      <a:pt x="597046" y="717929"/>
                      <a:pt x="595793" y="718843"/>
                      <a:pt x="594405" y="719723"/>
                    </a:cubicBezTo>
                    <a:cubicBezTo>
                      <a:pt x="595590" y="721077"/>
                      <a:pt x="596233" y="721822"/>
                      <a:pt x="596876" y="722533"/>
                    </a:cubicBezTo>
                    <a:close/>
                    <a:moveTo>
                      <a:pt x="172255" y="376519"/>
                    </a:moveTo>
                    <a:cubicBezTo>
                      <a:pt x="173271" y="376248"/>
                      <a:pt x="174185" y="375672"/>
                      <a:pt x="175133" y="375232"/>
                    </a:cubicBezTo>
                    <a:cubicBezTo>
                      <a:pt x="174659" y="374962"/>
                      <a:pt x="174083" y="374352"/>
                      <a:pt x="173711" y="374454"/>
                    </a:cubicBezTo>
                    <a:cubicBezTo>
                      <a:pt x="172729" y="374691"/>
                      <a:pt x="171815" y="375266"/>
                      <a:pt x="170901" y="375672"/>
                    </a:cubicBezTo>
                    <a:cubicBezTo>
                      <a:pt x="171375" y="375977"/>
                      <a:pt x="171916" y="376586"/>
                      <a:pt x="172255" y="376519"/>
                    </a:cubicBezTo>
                    <a:close/>
                    <a:moveTo>
                      <a:pt x="191585" y="150751"/>
                    </a:moveTo>
                    <a:cubicBezTo>
                      <a:pt x="191551" y="151022"/>
                      <a:pt x="192432" y="151395"/>
                      <a:pt x="192872" y="151733"/>
                    </a:cubicBezTo>
                    <a:cubicBezTo>
                      <a:pt x="193176" y="150718"/>
                      <a:pt x="193583" y="149736"/>
                      <a:pt x="193718" y="148686"/>
                    </a:cubicBezTo>
                    <a:cubicBezTo>
                      <a:pt x="193718" y="148416"/>
                      <a:pt x="192939" y="148009"/>
                      <a:pt x="192533" y="147671"/>
                    </a:cubicBezTo>
                    <a:cubicBezTo>
                      <a:pt x="192195" y="148686"/>
                      <a:pt x="191754" y="149702"/>
                      <a:pt x="191619" y="150718"/>
                    </a:cubicBezTo>
                    <a:close/>
                    <a:moveTo>
                      <a:pt x="454727" y="33653"/>
                    </a:moveTo>
                    <a:cubicBezTo>
                      <a:pt x="455404" y="33653"/>
                      <a:pt x="456047" y="32570"/>
                      <a:pt x="456690" y="31960"/>
                    </a:cubicBezTo>
                    <a:cubicBezTo>
                      <a:pt x="456250" y="31622"/>
                      <a:pt x="455708" y="30911"/>
                      <a:pt x="455336" y="31013"/>
                    </a:cubicBezTo>
                    <a:cubicBezTo>
                      <a:pt x="454286" y="31250"/>
                      <a:pt x="453338" y="31791"/>
                      <a:pt x="452221" y="32231"/>
                    </a:cubicBezTo>
                    <a:cubicBezTo>
                      <a:pt x="453102" y="32773"/>
                      <a:pt x="453914" y="33653"/>
                      <a:pt x="454693" y="33653"/>
                    </a:cubicBezTo>
                    <a:close/>
                  </a:path>
                </a:pathLst>
              </a:custGeom>
              <a:grpFill/>
              <a:ln w="3378" cap="flat">
                <a:noFill/>
                <a:prstDash val="solid"/>
                <a:miter/>
              </a:ln>
            </p:spPr>
            <p:txBody>
              <a:bodyPr rtlCol="0" anchor="ctr"/>
              <a:lstStyle/>
              <a:p>
                <a:endParaRPr lang="es-ES"/>
              </a:p>
            </p:txBody>
          </p:sp>
          <p:sp>
            <p:nvSpPr>
              <p:cNvPr id="67" name="Forma libre: forma 66">
                <a:extLst>
                  <a:ext uri="{FF2B5EF4-FFF2-40B4-BE49-F238E27FC236}">
                    <a16:creationId xmlns:a16="http://schemas.microsoft.com/office/drawing/2014/main" id="{623E3D60-C666-046F-6FBF-FE5B0AC07B5A}"/>
                  </a:ext>
                </a:extLst>
              </p:cNvPr>
              <p:cNvSpPr/>
              <p:nvPr/>
            </p:nvSpPr>
            <p:spPr>
              <a:xfrm>
                <a:off x="14952442" y="4837071"/>
                <a:ext cx="265409" cy="178381"/>
              </a:xfrm>
              <a:custGeom>
                <a:avLst/>
                <a:gdLst>
                  <a:gd name="connsiteX0" fmla="*/ 53522 w 265409"/>
                  <a:gd name="connsiteY0" fmla="*/ 135413 h 178381"/>
                  <a:gd name="connsiteX1" fmla="*/ 51931 w 265409"/>
                  <a:gd name="connsiteY1" fmla="*/ 132840 h 178381"/>
                  <a:gd name="connsiteX2" fmla="*/ 50746 w 265409"/>
                  <a:gd name="connsiteY2" fmla="*/ 134093 h 178381"/>
                  <a:gd name="connsiteX3" fmla="*/ 50678 w 265409"/>
                  <a:gd name="connsiteY3" fmla="*/ 139205 h 178381"/>
                  <a:gd name="connsiteX4" fmla="*/ 36494 w 265409"/>
                  <a:gd name="connsiteY4" fmla="*/ 124716 h 178381"/>
                  <a:gd name="connsiteX5" fmla="*/ 22783 w 265409"/>
                  <a:gd name="connsiteY5" fmla="*/ 101391 h 178381"/>
                  <a:gd name="connsiteX6" fmla="*/ 8768 w 265409"/>
                  <a:gd name="connsiteY6" fmla="*/ 64965 h 178381"/>
                  <a:gd name="connsiteX7" fmla="*/ 3555 w 265409"/>
                  <a:gd name="connsiteY7" fmla="*/ 37510 h 178381"/>
                  <a:gd name="connsiteX8" fmla="*/ 711 w 265409"/>
                  <a:gd name="connsiteY8" fmla="*/ 21057 h 178381"/>
                  <a:gd name="connsiteX9" fmla="*/ 0 w 265409"/>
                  <a:gd name="connsiteY9" fmla="*/ 1219 h 178381"/>
                  <a:gd name="connsiteX10" fmla="*/ 27793 w 265409"/>
                  <a:gd name="connsiteY10" fmla="*/ 203 h 178381"/>
                  <a:gd name="connsiteX11" fmla="*/ 35783 w 265409"/>
                  <a:gd name="connsiteY11" fmla="*/ 4164 h 178381"/>
                  <a:gd name="connsiteX12" fmla="*/ 44822 w 265409"/>
                  <a:gd name="connsiteY12" fmla="*/ 2844 h 178381"/>
                  <a:gd name="connsiteX13" fmla="*/ 74545 w 265409"/>
                  <a:gd name="connsiteY13" fmla="*/ 5789 h 178381"/>
                  <a:gd name="connsiteX14" fmla="*/ 109922 w 265409"/>
                  <a:gd name="connsiteY14" fmla="*/ 9073 h 178381"/>
                  <a:gd name="connsiteX15" fmla="*/ 124343 w 265409"/>
                  <a:gd name="connsiteY15" fmla="*/ 12695 h 178381"/>
                  <a:gd name="connsiteX16" fmla="*/ 136632 w 265409"/>
                  <a:gd name="connsiteY16" fmla="*/ 14252 h 178381"/>
                  <a:gd name="connsiteX17" fmla="*/ 151629 w 265409"/>
                  <a:gd name="connsiteY17" fmla="*/ 14726 h 178381"/>
                  <a:gd name="connsiteX18" fmla="*/ 157147 w 265409"/>
                  <a:gd name="connsiteY18" fmla="*/ 15370 h 178381"/>
                  <a:gd name="connsiteX19" fmla="*/ 159550 w 265409"/>
                  <a:gd name="connsiteY19" fmla="*/ 17942 h 178381"/>
                  <a:gd name="connsiteX20" fmla="*/ 154303 w 265409"/>
                  <a:gd name="connsiteY20" fmla="*/ 18213 h 178381"/>
                  <a:gd name="connsiteX21" fmla="*/ 153084 w 265409"/>
                  <a:gd name="connsiteY21" fmla="*/ 19466 h 178381"/>
                  <a:gd name="connsiteX22" fmla="*/ 155657 w 265409"/>
                  <a:gd name="connsiteY22" fmla="*/ 20922 h 178381"/>
                  <a:gd name="connsiteX23" fmla="*/ 159110 w 265409"/>
                  <a:gd name="connsiteY23" fmla="*/ 17469 h 178381"/>
                  <a:gd name="connsiteX24" fmla="*/ 173735 w 265409"/>
                  <a:gd name="connsiteY24" fmla="*/ 19534 h 178381"/>
                  <a:gd name="connsiteX25" fmla="*/ 179151 w 265409"/>
                  <a:gd name="connsiteY25" fmla="*/ 18653 h 178381"/>
                  <a:gd name="connsiteX26" fmla="*/ 262363 w 265409"/>
                  <a:gd name="connsiteY26" fmla="*/ 29351 h 178381"/>
                  <a:gd name="connsiteX27" fmla="*/ 263852 w 265409"/>
                  <a:gd name="connsiteY27" fmla="*/ 30400 h 178381"/>
                  <a:gd name="connsiteX28" fmla="*/ 265409 w 265409"/>
                  <a:gd name="connsiteY28" fmla="*/ 32398 h 178381"/>
                  <a:gd name="connsiteX29" fmla="*/ 256235 w 265409"/>
                  <a:gd name="connsiteY29" fmla="*/ 66014 h 178381"/>
                  <a:gd name="connsiteX30" fmla="*/ 179591 w 265409"/>
                  <a:gd name="connsiteY30" fmla="*/ 164493 h 178381"/>
                  <a:gd name="connsiteX31" fmla="*/ 112731 w 265409"/>
                  <a:gd name="connsiteY31" fmla="*/ 176850 h 178381"/>
                  <a:gd name="connsiteX32" fmla="*/ 50238 w 265409"/>
                  <a:gd name="connsiteY32" fmla="*/ 138731 h 178381"/>
                  <a:gd name="connsiteX33" fmla="*/ 53488 w 265409"/>
                  <a:gd name="connsiteY33" fmla="*/ 135278 h 178381"/>
                  <a:gd name="connsiteX34" fmla="*/ 249025 w 265409"/>
                  <a:gd name="connsiteY34" fmla="*/ 34429 h 178381"/>
                  <a:gd name="connsiteX35" fmla="*/ 245368 w 265409"/>
                  <a:gd name="connsiteY35" fmla="*/ 38898 h 178381"/>
                  <a:gd name="connsiteX36" fmla="*/ 225598 w 265409"/>
                  <a:gd name="connsiteY36" fmla="*/ 35512 h 178381"/>
                  <a:gd name="connsiteX37" fmla="*/ 203255 w 265409"/>
                  <a:gd name="connsiteY37" fmla="*/ 34869 h 178381"/>
                  <a:gd name="connsiteX38" fmla="*/ 182604 w 265409"/>
                  <a:gd name="connsiteY38" fmla="*/ 27963 h 178381"/>
                  <a:gd name="connsiteX39" fmla="*/ 147566 w 265409"/>
                  <a:gd name="connsiteY39" fmla="*/ 28369 h 178381"/>
                  <a:gd name="connsiteX40" fmla="*/ 108804 w 265409"/>
                  <a:gd name="connsiteY40" fmla="*/ 23190 h 178381"/>
                  <a:gd name="connsiteX41" fmla="*/ 30705 w 265409"/>
                  <a:gd name="connsiteY41" fmla="*/ 14252 h 178381"/>
                  <a:gd name="connsiteX42" fmla="*/ 13169 w 265409"/>
                  <a:gd name="connsiteY42" fmla="*/ 13203 h 178381"/>
                  <a:gd name="connsiteX43" fmla="*/ 14117 w 265409"/>
                  <a:gd name="connsiteY43" fmla="*/ 40049 h 178381"/>
                  <a:gd name="connsiteX44" fmla="*/ 32398 w 265409"/>
                  <a:gd name="connsiteY44" fmla="*/ 92927 h 178381"/>
                  <a:gd name="connsiteX45" fmla="*/ 63035 w 265409"/>
                  <a:gd name="connsiteY45" fmla="*/ 137411 h 178381"/>
                  <a:gd name="connsiteX46" fmla="*/ 106841 w 265409"/>
                  <a:gd name="connsiteY46" fmla="*/ 162327 h 178381"/>
                  <a:gd name="connsiteX47" fmla="*/ 116150 w 265409"/>
                  <a:gd name="connsiteY47" fmla="*/ 163241 h 178381"/>
                  <a:gd name="connsiteX48" fmla="*/ 138764 w 265409"/>
                  <a:gd name="connsiteY48" fmla="*/ 162733 h 178381"/>
                  <a:gd name="connsiteX49" fmla="*/ 167506 w 265409"/>
                  <a:gd name="connsiteY49" fmla="*/ 155014 h 178381"/>
                  <a:gd name="connsiteX50" fmla="*/ 216627 w 265409"/>
                  <a:gd name="connsiteY50" fmla="*/ 112596 h 178381"/>
                  <a:gd name="connsiteX51" fmla="*/ 248991 w 265409"/>
                  <a:gd name="connsiteY51" fmla="*/ 49460 h 178381"/>
                  <a:gd name="connsiteX52" fmla="*/ 253222 w 265409"/>
                  <a:gd name="connsiteY52" fmla="*/ 41200 h 178381"/>
                  <a:gd name="connsiteX53" fmla="*/ 257352 w 265409"/>
                  <a:gd name="connsiteY53" fmla="*/ 38288 h 178381"/>
                  <a:gd name="connsiteX54" fmla="*/ 249025 w 265409"/>
                  <a:gd name="connsiteY54" fmla="*/ 34463 h 17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409" h="178381">
                    <a:moveTo>
                      <a:pt x="53522" y="135413"/>
                    </a:moveTo>
                    <a:cubicBezTo>
                      <a:pt x="53759" y="135007"/>
                      <a:pt x="52506" y="133721"/>
                      <a:pt x="51931" y="132840"/>
                    </a:cubicBezTo>
                    <a:cubicBezTo>
                      <a:pt x="51525" y="133247"/>
                      <a:pt x="50814" y="133653"/>
                      <a:pt x="50746" y="134093"/>
                    </a:cubicBezTo>
                    <a:cubicBezTo>
                      <a:pt x="50611" y="135786"/>
                      <a:pt x="50678" y="137512"/>
                      <a:pt x="50678" y="139205"/>
                    </a:cubicBezTo>
                    <a:cubicBezTo>
                      <a:pt x="44145" y="136124"/>
                      <a:pt x="40522" y="130335"/>
                      <a:pt x="36494" y="124716"/>
                    </a:cubicBezTo>
                    <a:cubicBezTo>
                      <a:pt x="31213" y="117336"/>
                      <a:pt x="30197" y="107484"/>
                      <a:pt x="22783" y="101391"/>
                    </a:cubicBezTo>
                    <a:cubicBezTo>
                      <a:pt x="18010" y="89305"/>
                      <a:pt x="12255" y="77727"/>
                      <a:pt x="8768" y="64965"/>
                    </a:cubicBezTo>
                    <a:cubicBezTo>
                      <a:pt x="6263" y="55790"/>
                      <a:pt x="6195" y="46379"/>
                      <a:pt x="3555" y="37510"/>
                    </a:cubicBezTo>
                    <a:cubicBezTo>
                      <a:pt x="1930" y="32025"/>
                      <a:pt x="812" y="26710"/>
                      <a:pt x="711" y="21057"/>
                    </a:cubicBezTo>
                    <a:cubicBezTo>
                      <a:pt x="609" y="14930"/>
                      <a:pt x="271" y="8768"/>
                      <a:pt x="0" y="1219"/>
                    </a:cubicBezTo>
                    <a:cubicBezTo>
                      <a:pt x="9953" y="271"/>
                      <a:pt x="19059" y="-338"/>
                      <a:pt x="27793" y="203"/>
                    </a:cubicBezTo>
                    <a:cubicBezTo>
                      <a:pt x="31517" y="5281"/>
                      <a:pt x="31483" y="5146"/>
                      <a:pt x="35783" y="4164"/>
                    </a:cubicBezTo>
                    <a:cubicBezTo>
                      <a:pt x="38762" y="3487"/>
                      <a:pt x="41809" y="3149"/>
                      <a:pt x="44822" y="2844"/>
                    </a:cubicBezTo>
                    <a:cubicBezTo>
                      <a:pt x="54944" y="1794"/>
                      <a:pt x="64626" y="4977"/>
                      <a:pt x="74545" y="5789"/>
                    </a:cubicBezTo>
                    <a:cubicBezTo>
                      <a:pt x="86360" y="6771"/>
                      <a:pt x="98174" y="7651"/>
                      <a:pt x="109922" y="9073"/>
                    </a:cubicBezTo>
                    <a:cubicBezTo>
                      <a:pt x="114796" y="9648"/>
                      <a:pt x="119536" y="11443"/>
                      <a:pt x="124343" y="12695"/>
                    </a:cubicBezTo>
                    <a:cubicBezTo>
                      <a:pt x="127390" y="20820"/>
                      <a:pt x="132535" y="13677"/>
                      <a:pt x="136632" y="14252"/>
                    </a:cubicBezTo>
                    <a:cubicBezTo>
                      <a:pt x="141540" y="14963"/>
                      <a:pt x="146618" y="14557"/>
                      <a:pt x="151629" y="14726"/>
                    </a:cubicBezTo>
                    <a:cubicBezTo>
                      <a:pt x="153491" y="14794"/>
                      <a:pt x="155420" y="14828"/>
                      <a:pt x="157147" y="15370"/>
                    </a:cubicBezTo>
                    <a:cubicBezTo>
                      <a:pt x="158129" y="15674"/>
                      <a:pt x="158772" y="17028"/>
                      <a:pt x="159550" y="17942"/>
                    </a:cubicBezTo>
                    <a:cubicBezTo>
                      <a:pt x="157790" y="18010"/>
                      <a:pt x="156063" y="18010"/>
                      <a:pt x="154303" y="18213"/>
                    </a:cubicBezTo>
                    <a:cubicBezTo>
                      <a:pt x="153863" y="18281"/>
                      <a:pt x="153491" y="19026"/>
                      <a:pt x="153084" y="19466"/>
                    </a:cubicBezTo>
                    <a:cubicBezTo>
                      <a:pt x="153965" y="20008"/>
                      <a:pt x="155285" y="21159"/>
                      <a:pt x="155657" y="20922"/>
                    </a:cubicBezTo>
                    <a:cubicBezTo>
                      <a:pt x="156978" y="20041"/>
                      <a:pt x="157993" y="18653"/>
                      <a:pt x="159110" y="17469"/>
                    </a:cubicBezTo>
                    <a:cubicBezTo>
                      <a:pt x="164256" y="16351"/>
                      <a:pt x="168928" y="17976"/>
                      <a:pt x="173735" y="19534"/>
                    </a:cubicBezTo>
                    <a:cubicBezTo>
                      <a:pt x="175292" y="20041"/>
                      <a:pt x="177425" y="18450"/>
                      <a:pt x="179151" y="18653"/>
                    </a:cubicBezTo>
                    <a:cubicBezTo>
                      <a:pt x="206911" y="22140"/>
                      <a:pt x="234637" y="25729"/>
                      <a:pt x="262363" y="29351"/>
                    </a:cubicBezTo>
                    <a:cubicBezTo>
                      <a:pt x="262904" y="29419"/>
                      <a:pt x="263412" y="29994"/>
                      <a:pt x="263852" y="30400"/>
                    </a:cubicBezTo>
                    <a:cubicBezTo>
                      <a:pt x="264292" y="30807"/>
                      <a:pt x="264597" y="31348"/>
                      <a:pt x="265409" y="32398"/>
                    </a:cubicBezTo>
                    <a:cubicBezTo>
                      <a:pt x="264462" y="43840"/>
                      <a:pt x="259891" y="54843"/>
                      <a:pt x="256235" y="66014"/>
                    </a:cubicBezTo>
                    <a:cubicBezTo>
                      <a:pt x="242491" y="108026"/>
                      <a:pt x="217676" y="141202"/>
                      <a:pt x="179591" y="164493"/>
                    </a:cubicBezTo>
                    <a:cubicBezTo>
                      <a:pt x="158602" y="177324"/>
                      <a:pt x="135718" y="180777"/>
                      <a:pt x="112731" y="176850"/>
                    </a:cubicBezTo>
                    <a:cubicBezTo>
                      <a:pt x="87646" y="172550"/>
                      <a:pt x="65946" y="159821"/>
                      <a:pt x="50238" y="138731"/>
                    </a:cubicBezTo>
                    <a:cubicBezTo>
                      <a:pt x="51355" y="137614"/>
                      <a:pt x="52676" y="136598"/>
                      <a:pt x="53488" y="135278"/>
                    </a:cubicBezTo>
                    <a:close/>
                    <a:moveTo>
                      <a:pt x="249025" y="34429"/>
                    </a:moveTo>
                    <a:cubicBezTo>
                      <a:pt x="247806" y="35918"/>
                      <a:pt x="246655" y="37306"/>
                      <a:pt x="245368" y="38898"/>
                    </a:cubicBezTo>
                    <a:cubicBezTo>
                      <a:pt x="239004" y="37103"/>
                      <a:pt x="232267" y="37543"/>
                      <a:pt x="225598" y="35512"/>
                    </a:cubicBezTo>
                    <a:cubicBezTo>
                      <a:pt x="218692" y="33413"/>
                      <a:pt x="210703" y="34497"/>
                      <a:pt x="203255" y="34869"/>
                    </a:cubicBezTo>
                    <a:cubicBezTo>
                      <a:pt x="195401" y="35241"/>
                      <a:pt x="188258" y="34192"/>
                      <a:pt x="182604" y="27963"/>
                    </a:cubicBezTo>
                    <a:cubicBezTo>
                      <a:pt x="170688" y="33481"/>
                      <a:pt x="158839" y="30062"/>
                      <a:pt x="147566" y="28369"/>
                    </a:cubicBezTo>
                    <a:cubicBezTo>
                      <a:pt x="134668" y="26440"/>
                      <a:pt x="121702" y="24916"/>
                      <a:pt x="108804" y="23190"/>
                    </a:cubicBezTo>
                    <a:cubicBezTo>
                      <a:pt x="82839" y="19669"/>
                      <a:pt x="56738" y="17401"/>
                      <a:pt x="30705" y="14252"/>
                    </a:cubicBezTo>
                    <a:cubicBezTo>
                      <a:pt x="25187" y="13575"/>
                      <a:pt x="19973" y="10630"/>
                      <a:pt x="13169" y="13203"/>
                    </a:cubicBezTo>
                    <a:cubicBezTo>
                      <a:pt x="10528" y="21768"/>
                      <a:pt x="11916" y="31416"/>
                      <a:pt x="14117" y="40049"/>
                    </a:cubicBezTo>
                    <a:cubicBezTo>
                      <a:pt x="18721" y="58092"/>
                      <a:pt x="24036" y="76001"/>
                      <a:pt x="32398" y="92927"/>
                    </a:cubicBezTo>
                    <a:cubicBezTo>
                      <a:pt x="40522" y="109346"/>
                      <a:pt x="50340" y="124411"/>
                      <a:pt x="63035" y="137411"/>
                    </a:cubicBezTo>
                    <a:cubicBezTo>
                      <a:pt x="75120" y="149767"/>
                      <a:pt x="90896" y="156436"/>
                      <a:pt x="106841" y="162327"/>
                    </a:cubicBezTo>
                    <a:cubicBezTo>
                      <a:pt x="109685" y="163376"/>
                      <a:pt x="113036" y="163274"/>
                      <a:pt x="116150" y="163241"/>
                    </a:cubicBezTo>
                    <a:cubicBezTo>
                      <a:pt x="123700" y="163207"/>
                      <a:pt x="131215" y="162800"/>
                      <a:pt x="138764" y="162733"/>
                    </a:cubicBezTo>
                    <a:cubicBezTo>
                      <a:pt x="149022" y="162631"/>
                      <a:pt x="158670" y="159686"/>
                      <a:pt x="167506" y="155014"/>
                    </a:cubicBezTo>
                    <a:cubicBezTo>
                      <a:pt x="187039" y="144655"/>
                      <a:pt x="203492" y="131114"/>
                      <a:pt x="216627" y="112596"/>
                    </a:cubicBezTo>
                    <a:cubicBezTo>
                      <a:pt x="230574" y="92894"/>
                      <a:pt x="241441" y="72175"/>
                      <a:pt x="248991" y="49460"/>
                    </a:cubicBezTo>
                    <a:cubicBezTo>
                      <a:pt x="249972" y="46548"/>
                      <a:pt x="251597" y="43840"/>
                      <a:pt x="253222" y="41200"/>
                    </a:cubicBezTo>
                    <a:cubicBezTo>
                      <a:pt x="253832" y="40218"/>
                      <a:pt x="255220" y="39744"/>
                      <a:pt x="257352" y="38288"/>
                    </a:cubicBezTo>
                    <a:cubicBezTo>
                      <a:pt x="253527" y="36528"/>
                      <a:pt x="251259" y="35512"/>
                      <a:pt x="249025" y="34463"/>
                    </a:cubicBezTo>
                    <a:close/>
                  </a:path>
                </a:pathLst>
              </a:custGeom>
              <a:grpFill/>
              <a:ln w="3378" cap="flat">
                <a:noFill/>
                <a:prstDash val="solid"/>
                <a:miter/>
              </a:ln>
            </p:spPr>
            <p:txBody>
              <a:bodyPr rtlCol="0" anchor="ctr"/>
              <a:lstStyle/>
              <a:p>
                <a:endParaRPr lang="es-ES"/>
              </a:p>
            </p:txBody>
          </p:sp>
          <p:sp>
            <p:nvSpPr>
              <p:cNvPr id="68" name="Forma libre: forma 67">
                <a:extLst>
                  <a:ext uri="{FF2B5EF4-FFF2-40B4-BE49-F238E27FC236}">
                    <a16:creationId xmlns:a16="http://schemas.microsoft.com/office/drawing/2014/main" id="{E03C0673-B757-03FE-C0BC-50B84231CE3B}"/>
                  </a:ext>
                </a:extLst>
              </p:cNvPr>
              <p:cNvSpPr/>
              <p:nvPr/>
            </p:nvSpPr>
            <p:spPr>
              <a:xfrm>
                <a:off x="15024356" y="4539891"/>
                <a:ext cx="120858" cy="278798"/>
              </a:xfrm>
              <a:custGeom>
                <a:avLst/>
                <a:gdLst>
                  <a:gd name="connsiteX0" fmla="*/ 13023 w 120858"/>
                  <a:gd name="connsiteY0" fmla="*/ 154963 h 278798"/>
                  <a:gd name="connsiteX1" fmla="*/ 5000 w 120858"/>
                  <a:gd name="connsiteY1" fmla="*/ 168437 h 278798"/>
                  <a:gd name="connsiteX2" fmla="*/ 1005 w 120858"/>
                  <a:gd name="connsiteY2" fmla="*/ 227579 h 278798"/>
                  <a:gd name="connsiteX3" fmla="*/ 35299 w 120858"/>
                  <a:gd name="connsiteY3" fmla="*/ 277817 h 278798"/>
                  <a:gd name="connsiteX4" fmla="*/ 44372 w 120858"/>
                  <a:gd name="connsiteY4" fmla="*/ 278799 h 278798"/>
                  <a:gd name="connsiteX5" fmla="*/ 44473 w 120858"/>
                  <a:gd name="connsiteY5" fmla="*/ 278629 h 278798"/>
                  <a:gd name="connsiteX6" fmla="*/ 30830 w 120858"/>
                  <a:gd name="connsiteY6" fmla="*/ 257234 h 278798"/>
                  <a:gd name="connsiteX7" fmla="*/ 15867 w 120858"/>
                  <a:gd name="connsiteY7" fmla="*/ 223855 h 278798"/>
                  <a:gd name="connsiteX8" fmla="*/ 21148 w 120858"/>
                  <a:gd name="connsiteY8" fmla="*/ 164476 h 278798"/>
                  <a:gd name="connsiteX9" fmla="*/ 31677 w 120858"/>
                  <a:gd name="connsiteY9" fmla="*/ 126662 h 278798"/>
                  <a:gd name="connsiteX10" fmla="*/ 55814 w 120858"/>
                  <a:gd name="connsiteY10" fmla="*/ 80520 h 278798"/>
                  <a:gd name="connsiteX11" fmla="*/ 61400 w 120858"/>
                  <a:gd name="connsiteY11" fmla="*/ 72937 h 278798"/>
                  <a:gd name="connsiteX12" fmla="*/ 102802 w 120858"/>
                  <a:gd name="connsiteY12" fmla="*/ 22056 h 278798"/>
                  <a:gd name="connsiteX13" fmla="*/ 115463 w 120858"/>
                  <a:gd name="connsiteY13" fmla="*/ 10986 h 278798"/>
                  <a:gd name="connsiteX14" fmla="*/ 120643 w 120858"/>
                  <a:gd name="connsiteY14" fmla="*/ 3470 h 278798"/>
                  <a:gd name="connsiteX15" fmla="*/ 120643 w 120858"/>
                  <a:gd name="connsiteY15" fmla="*/ 1710 h 278798"/>
                  <a:gd name="connsiteX16" fmla="*/ 117596 w 120858"/>
                  <a:gd name="connsiteY16" fmla="*/ 17 h 278798"/>
                  <a:gd name="connsiteX17" fmla="*/ 110758 w 120858"/>
                  <a:gd name="connsiteY17" fmla="*/ 2387 h 278798"/>
                  <a:gd name="connsiteX18" fmla="*/ 93357 w 120858"/>
                  <a:gd name="connsiteY18" fmla="*/ 19584 h 278798"/>
                  <a:gd name="connsiteX19" fmla="*/ 86722 w 120858"/>
                  <a:gd name="connsiteY19" fmla="*/ 26253 h 278798"/>
                  <a:gd name="connsiteX20" fmla="*/ 28020 w 120858"/>
                  <a:gd name="connsiteY20" fmla="*/ 103574 h 278798"/>
                  <a:gd name="connsiteX21" fmla="*/ 9774 w 120858"/>
                  <a:gd name="connsiteY21" fmla="*/ 148633 h 278798"/>
                  <a:gd name="connsiteX22" fmla="*/ 13497 w 120858"/>
                  <a:gd name="connsiteY22" fmla="*/ 155370 h 278798"/>
                  <a:gd name="connsiteX23" fmla="*/ 15732 w 120858"/>
                  <a:gd name="connsiteY23" fmla="*/ 152628 h 278798"/>
                  <a:gd name="connsiteX24" fmla="*/ 18948 w 120858"/>
                  <a:gd name="connsiteY24" fmla="*/ 152865 h 278798"/>
                  <a:gd name="connsiteX25" fmla="*/ 16747 w 120858"/>
                  <a:gd name="connsiteY25" fmla="*/ 154523 h 278798"/>
                  <a:gd name="connsiteX26" fmla="*/ 13125 w 120858"/>
                  <a:gd name="connsiteY26" fmla="*/ 154930 h 27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858" h="278798">
                    <a:moveTo>
                      <a:pt x="13023" y="154963"/>
                    </a:moveTo>
                    <a:cubicBezTo>
                      <a:pt x="9706" y="159060"/>
                      <a:pt x="6422" y="162513"/>
                      <a:pt x="5000" y="168437"/>
                    </a:cubicBezTo>
                    <a:cubicBezTo>
                      <a:pt x="328" y="188038"/>
                      <a:pt x="-1229" y="207639"/>
                      <a:pt x="1005" y="227579"/>
                    </a:cubicBezTo>
                    <a:cubicBezTo>
                      <a:pt x="3409" y="248940"/>
                      <a:pt x="16003" y="267627"/>
                      <a:pt x="35299" y="277817"/>
                    </a:cubicBezTo>
                    <a:cubicBezTo>
                      <a:pt x="37804" y="279137"/>
                      <a:pt x="41325" y="278528"/>
                      <a:pt x="44372" y="278799"/>
                    </a:cubicBezTo>
                    <a:lnTo>
                      <a:pt x="44473" y="278629"/>
                    </a:lnTo>
                    <a:cubicBezTo>
                      <a:pt x="42002" y="270166"/>
                      <a:pt x="36518" y="263260"/>
                      <a:pt x="30830" y="257234"/>
                    </a:cubicBezTo>
                    <a:cubicBezTo>
                      <a:pt x="21690" y="247586"/>
                      <a:pt x="16950" y="236753"/>
                      <a:pt x="15867" y="223855"/>
                    </a:cubicBezTo>
                    <a:cubicBezTo>
                      <a:pt x="14174" y="203746"/>
                      <a:pt x="15461" y="183942"/>
                      <a:pt x="21148" y="164476"/>
                    </a:cubicBezTo>
                    <a:cubicBezTo>
                      <a:pt x="24838" y="151917"/>
                      <a:pt x="27682" y="139154"/>
                      <a:pt x="31677" y="126662"/>
                    </a:cubicBezTo>
                    <a:cubicBezTo>
                      <a:pt x="37059" y="109736"/>
                      <a:pt x="46538" y="95246"/>
                      <a:pt x="55814" y="80520"/>
                    </a:cubicBezTo>
                    <a:cubicBezTo>
                      <a:pt x="57473" y="77880"/>
                      <a:pt x="59910" y="75679"/>
                      <a:pt x="61400" y="72937"/>
                    </a:cubicBezTo>
                    <a:cubicBezTo>
                      <a:pt x="71962" y="53336"/>
                      <a:pt x="87534" y="37831"/>
                      <a:pt x="102802" y="22056"/>
                    </a:cubicBezTo>
                    <a:cubicBezTo>
                      <a:pt x="106695" y="18027"/>
                      <a:pt x="111435" y="14879"/>
                      <a:pt x="115463" y="10986"/>
                    </a:cubicBezTo>
                    <a:cubicBezTo>
                      <a:pt x="117596" y="8887"/>
                      <a:pt x="119018" y="6043"/>
                      <a:pt x="120643" y="3470"/>
                    </a:cubicBezTo>
                    <a:cubicBezTo>
                      <a:pt x="120914" y="3030"/>
                      <a:pt x="120948" y="1947"/>
                      <a:pt x="120643" y="1710"/>
                    </a:cubicBezTo>
                    <a:cubicBezTo>
                      <a:pt x="119729" y="965"/>
                      <a:pt x="118476" y="-152"/>
                      <a:pt x="117596" y="17"/>
                    </a:cubicBezTo>
                    <a:cubicBezTo>
                      <a:pt x="115226" y="457"/>
                      <a:pt x="112417" y="864"/>
                      <a:pt x="110758" y="2387"/>
                    </a:cubicBezTo>
                    <a:cubicBezTo>
                      <a:pt x="104732" y="7871"/>
                      <a:pt x="99112" y="13796"/>
                      <a:pt x="93357" y="19584"/>
                    </a:cubicBezTo>
                    <a:cubicBezTo>
                      <a:pt x="91123" y="21819"/>
                      <a:pt x="89058" y="24188"/>
                      <a:pt x="86722" y="26253"/>
                    </a:cubicBezTo>
                    <a:cubicBezTo>
                      <a:pt x="62111" y="48190"/>
                      <a:pt x="44101" y="75375"/>
                      <a:pt x="28020" y="103574"/>
                    </a:cubicBezTo>
                    <a:cubicBezTo>
                      <a:pt x="20065" y="117522"/>
                      <a:pt x="15562" y="133467"/>
                      <a:pt x="9774" y="148633"/>
                    </a:cubicBezTo>
                    <a:cubicBezTo>
                      <a:pt x="8656" y="151578"/>
                      <a:pt x="8961" y="154963"/>
                      <a:pt x="13497" y="155370"/>
                    </a:cubicBezTo>
                    <a:cubicBezTo>
                      <a:pt x="14208" y="154422"/>
                      <a:pt x="14750" y="153102"/>
                      <a:pt x="15732" y="152628"/>
                    </a:cubicBezTo>
                    <a:cubicBezTo>
                      <a:pt x="16578" y="152221"/>
                      <a:pt x="17864" y="152729"/>
                      <a:pt x="18948" y="152865"/>
                    </a:cubicBezTo>
                    <a:cubicBezTo>
                      <a:pt x="18203" y="153440"/>
                      <a:pt x="17560" y="154253"/>
                      <a:pt x="16747" y="154523"/>
                    </a:cubicBezTo>
                    <a:cubicBezTo>
                      <a:pt x="15596" y="154896"/>
                      <a:pt x="14344" y="154828"/>
                      <a:pt x="13125" y="154930"/>
                    </a:cubicBezTo>
                    <a:close/>
                  </a:path>
                </a:pathLst>
              </a:custGeom>
              <a:grpFill/>
              <a:ln w="3378" cap="flat">
                <a:noFill/>
                <a:prstDash val="solid"/>
                <a:miter/>
              </a:ln>
            </p:spPr>
            <p:txBody>
              <a:bodyPr rtlCol="0" anchor="ctr"/>
              <a:lstStyle/>
              <a:p>
                <a:endParaRPr lang="es-ES"/>
              </a:p>
            </p:txBody>
          </p:sp>
          <p:sp>
            <p:nvSpPr>
              <p:cNvPr id="69" name="Forma libre: forma 68">
                <a:extLst>
                  <a:ext uri="{FF2B5EF4-FFF2-40B4-BE49-F238E27FC236}">
                    <a16:creationId xmlns:a16="http://schemas.microsoft.com/office/drawing/2014/main" id="{91893907-A65D-CADA-471F-62206758C996}"/>
                  </a:ext>
                </a:extLst>
              </p:cNvPr>
              <p:cNvSpPr/>
              <p:nvPr/>
            </p:nvSpPr>
            <p:spPr>
              <a:xfrm>
                <a:off x="14902643" y="4711984"/>
                <a:ext cx="85344" cy="210785"/>
              </a:xfrm>
              <a:custGeom>
                <a:avLst/>
                <a:gdLst>
                  <a:gd name="connsiteX0" fmla="*/ 0 w 85344"/>
                  <a:gd name="connsiteY0" fmla="*/ 208198 h 210785"/>
                  <a:gd name="connsiteX1" fmla="*/ 6906 w 85344"/>
                  <a:gd name="connsiteY1" fmla="*/ 209653 h 210785"/>
                  <a:gd name="connsiteX2" fmla="*/ 10359 w 85344"/>
                  <a:gd name="connsiteY2" fmla="*/ 205286 h 210785"/>
                  <a:gd name="connsiteX3" fmla="*/ 31653 w 85344"/>
                  <a:gd name="connsiteY3" fmla="*/ 151426 h 210785"/>
                  <a:gd name="connsiteX4" fmla="*/ 50408 w 85344"/>
                  <a:gd name="connsiteY4" fmla="*/ 100815 h 210785"/>
                  <a:gd name="connsiteX5" fmla="*/ 68621 w 85344"/>
                  <a:gd name="connsiteY5" fmla="*/ 51728 h 210785"/>
                  <a:gd name="connsiteX6" fmla="*/ 74477 w 85344"/>
                  <a:gd name="connsiteY6" fmla="*/ 34023 h 210785"/>
                  <a:gd name="connsiteX7" fmla="*/ 79521 w 85344"/>
                  <a:gd name="connsiteY7" fmla="*/ 22039 h 210785"/>
                  <a:gd name="connsiteX8" fmla="*/ 85344 w 85344"/>
                  <a:gd name="connsiteY8" fmla="*/ 2099 h 210785"/>
                  <a:gd name="connsiteX9" fmla="*/ 79758 w 85344"/>
                  <a:gd name="connsiteY9" fmla="*/ 1557 h 210785"/>
                  <a:gd name="connsiteX10" fmla="*/ 74308 w 85344"/>
                  <a:gd name="connsiteY10" fmla="*/ 11307 h 210785"/>
                  <a:gd name="connsiteX11" fmla="*/ 46718 w 85344"/>
                  <a:gd name="connsiteY11" fmla="*/ 82737 h 210785"/>
                  <a:gd name="connsiteX12" fmla="*/ 42147 w 85344"/>
                  <a:gd name="connsiteY12" fmla="*/ 93029 h 210785"/>
                  <a:gd name="connsiteX13" fmla="*/ 5180 w 85344"/>
                  <a:gd name="connsiteY13" fmla="*/ 190932 h 210785"/>
                  <a:gd name="connsiteX14" fmla="*/ 0 w 85344"/>
                  <a:gd name="connsiteY14" fmla="*/ 208231 h 2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44" h="210785">
                    <a:moveTo>
                      <a:pt x="0" y="208198"/>
                    </a:moveTo>
                    <a:cubicBezTo>
                      <a:pt x="2437" y="210906"/>
                      <a:pt x="4638" y="211651"/>
                      <a:pt x="6906" y="209653"/>
                    </a:cubicBezTo>
                    <a:cubicBezTo>
                      <a:pt x="8294" y="208435"/>
                      <a:pt x="9682" y="206945"/>
                      <a:pt x="10359" y="205286"/>
                    </a:cubicBezTo>
                    <a:cubicBezTo>
                      <a:pt x="17536" y="187378"/>
                      <a:pt x="24747" y="169436"/>
                      <a:pt x="31653" y="151426"/>
                    </a:cubicBezTo>
                    <a:cubicBezTo>
                      <a:pt x="38085" y="134635"/>
                      <a:pt x="44145" y="117674"/>
                      <a:pt x="50408" y="100815"/>
                    </a:cubicBezTo>
                    <a:cubicBezTo>
                      <a:pt x="56467" y="84430"/>
                      <a:pt x="62561" y="68079"/>
                      <a:pt x="68621" y="51728"/>
                    </a:cubicBezTo>
                    <a:cubicBezTo>
                      <a:pt x="66454" y="44449"/>
                      <a:pt x="69805" y="39338"/>
                      <a:pt x="74477" y="34023"/>
                    </a:cubicBezTo>
                    <a:cubicBezTo>
                      <a:pt x="77185" y="30908"/>
                      <a:pt x="78201" y="26169"/>
                      <a:pt x="79521" y="22039"/>
                    </a:cubicBezTo>
                    <a:cubicBezTo>
                      <a:pt x="81620" y="15505"/>
                      <a:pt x="83381" y="8870"/>
                      <a:pt x="85344" y="2099"/>
                    </a:cubicBezTo>
                    <a:cubicBezTo>
                      <a:pt x="83855" y="-271"/>
                      <a:pt x="81586" y="-880"/>
                      <a:pt x="79758" y="1557"/>
                    </a:cubicBezTo>
                    <a:cubicBezTo>
                      <a:pt x="77558" y="4536"/>
                      <a:pt x="75527" y="7854"/>
                      <a:pt x="74308" y="11307"/>
                    </a:cubicBezTo>
                    <a:cubicBezTo>
                      <a:pt x="65912" y="35444"/>
                      <a:pt x="53759" y="58092"/>
                      <a:pt x="46718" y="82737"/>
                    </a:cubicBezTo>
                    <a:cubicBezTo>
                      <a:pt x="45702" y="86292"/>
                      <a:pt x="43569" y="89542"/>
                      <a:pt x="42147" y="93029"/>
                    </a:cubicBezTo>
                    <a:cubicBezTo>
                      <a:pt x="29012" y="125359"/>
                      <a:pt x="16724" y="157993"/>
                      <a:pt x="5180" y="190932"/>
                    </a:cubicBezTo>
                    <a:cubicBezTo>
                      <a:pt x="3148" y="196755"/>
                      <a:pt x="1625" y="202747"/>
                      <a:pt x="0" y="208231"/>
                    </a:cubicBezTo>
                    <a:close/>
                  </a:path>
                </a:pathLst>
              </a:custGeom>
              <a:grpFill/>
              <a:ln w="3378" cap="flat">
                <a:noFill/>
                <a:prstDash val="solid"/>
                <a:miter/>
              </a:ln>
            </p:spPr>
            <p:txBody>
              <a:bodyPr rtlCol="0" anchor="ctr"/>
              <a:lstStyle/>
              <a:p>
                <a:endParaRPr lang="es-ES"/>
              </a:p>
            </p:txBody>
          </p:sp>
          <p:sp>
            <p:nvSpPr>
              <p:cNvPr id="70" name="Forma libre: forma 69">
                <a:extLst>
                  <a:ext uri="{FF2B5EF4-FFF2-40B4-BE49-F238E27FC236}">
                    <a16:creationId xmlns:a16="http://schemas.microsoft.com/office/drawing/2014/main" id="{EDFF0301-6E62-A9B7-F821-023946DD6763}"/>
                  </a:ext>
                </a:extLst>
              </p:cNvPr>
              <p:cNvSpPr/>
              <p:nvPr/>
            </p:nvSpPr>
            <p:spPr>
              <a:xfrm>
                <a:off x="15229255" y="4756172"/>
                <a:ext cx="38435" cy="217175"/>
              </a:xfrm>
              <a:custGeom>
                <a:avLst/>
                <a:gdLst>
                  <a:gd name="connsiteX0" fmla="*/ 23634 w 38435"/>
                  <a:gd name="connsiteY0" fmla="*/ 133812 h 217175"/>
                  <a:gd name="connsiteX1" fmla="*/ 21603 w 38435"/>
                  <a:gd name="connsiteY1" fmla="*/ 164178 h 217175"/>
                  <a:gd name="connsiteX2" fmla="*/ 24752 w 38435"/>
                  <a:gd name="connsiteY2" fmla="*/ 168512 h 217175"/>
                  <a:gd name="connsiteX3" fmla="*/ 26309 w 38435"/>
                  <a:gd name="connsiteY3" fmla="*/ 172913 h 217175"/>
                  <a:gd name="connsiteX4" fmla="*/ 26850 w 38435"/>
                  <a:gd name="connsiteY4" fmla="*/ 198878 h 217175"/>
                  <a:gd name="connsiteX5" fmla="*/ 31522 w 38435"/>
                  <a:gd name="connsiteY5" fmla="*/ 216380 h 217175"/>
                  <a:gd name="connsiteX6" fmla="*/ 37785 w 38435"/>
                  <a:gd name="connsiteY6" fmla="*/ 214484 h 217175"/>
                  <a:gd name="connsiteX7" fmla="*/ 38225 w 38435"/>
                  <a:gd name="connsiteY7" fmla="*/ 205141 h 217175"/>
                  <a:gd name="connsiteX8" fmla="*/ 28746 w 38435"/>
                  <a:gd name="connsiteY8" fmla="*/ 142242 h 217175"/>
                  <a:gd name="connsiteX9" fmla="*/ 28035 w 38435"/>
                  <a:gd name="connsiteY9" fmla="*/ 136656 h 217175"/>
                  <a:gd name="connsiteX10" fmla="*/ 21197 w 38435"/>
                  <a:gd name="connsiteY10" fmla="*/ 84657 h 217175"/>
                  <a:gd name="connsiteX11" fmla="*/ 14223 w 38435"/>
                  <a:gd name="connsiteY11" fmla="*/ 46098 h 217175"/>
                  <a:gd name="connsiteX12" fmla="*/ 12327 w 38435"/>
                  <a:gd name="connsiteY12" fmla="*/ 29341 h 217175"/>
                  <a:gd name="connsiteX13" fmla="*/ 6539 w 38435"/>
                  <a:gd name="connsiteY13" fmla="*/ 1920 h 217175"/>
                  <a:gd name="connsiteX14" fmla="*/ 3729 w 38435"/>
                  <a:gd name="connsiteY14" fmla="*/ 126 h 217175"/>
                  <a:gd name="connsiteX15" fmla="*/ 309 w 38435"/>
                  <a:gd name="connsiteY15" fmla="*/ 3409 h 217175"/>
                  <a:gd name="connsiteX16" fmla="*/ 987 w 38435"/>
                  <a:gd name="connsiteY16" fmla="*/ 18373 h 217175"/>
                  <a:gd name="connsiteX17" fmla="*/ 5591 w 38435"/>
                  <a:gd name="connsiteY17" fmla="*/ 51684 h 217175"/>
                  <a:gd name="connsiteX18" fmla="*/ 10702 w 38435"/>
                  <a:gd name="connsiteY18" fmla="*/ 84962 h 217175"/>
                  <a:gd name="connsiteX19" fmla="*/ 15882 w 38435"/>
                  <a:gd name="connsiteY19" fmla="*/ 125721 h 217175"/>
                  <a:gd name="connsiteX20" fmla="*/ 23634 w 38435"/>
                  <a:gd name="connsiteY20" fmla="*/ 133812 h 21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35" h="217175">
                    <a:moveTo>
                      <a:pt x="23634" y="133812"/>
                    </a:moveTo>
                    <a:cubicBezTo>
                      <a:pt x="17033" y="143257"/>
                      <a:pt x="20520" y="153786"/>
                      <a:pt x="21603" y="164178"/>
                    </a:cubicBezTo>
                    <a:cubicBezTo>
                      <a:pt x="21773" y="165736"/>
                      <a:pt x="23499" y="167225"/>
                      <a:pt x="24752" y="168512"/>
                    </a:cubicBezTo>
                    <a:cubicBezTo>
                      <a:pt x="26004" y="169798"/>
                      <a:pt x="27324" y="170475"/>
                      <a:pt x="26309" y="172913"/>
                    </a:cubicBezTo>
                    <a:cubicBezTo>
                      <a:pt x="22720" y="181545"/>
                      <a:pt x="26140" y="190279"/>
                      <a:pt x="26850" y="198878"/>
                    </a:cubicBezTo>
                    <a:cubicBezTo>
                      <a:pt x="27358" y="204904"/>
                      <a:pt x="29965" y="210760"/>
                      <a:pt x="31522" y="216380"/>
                    </a:cubicBezTo>
                    <a:cubicBezTo>
                      <a:pt x="34671" y="218039"/>
                      <a:pt x="37108" y="216956"/>
                      <a:pt x="37785" y="214484"/>
                    </a:cubicBezTo>
                    <a:cubicBezTo>
                      <a:pt x="38597" y="211539"/>
                      <a:pt x="38530" y="208255"/>
                      <a:pt x="38225" y="205141"/>
                    </a:cubicBezTo>
                    <a:cubicBezTo>
                      <a:pt x="36228" y="184016"/>
                      <a:pt x="34027" y="162892"/>
                      <a:pt x="28746" y="142242"/>
                    </a:cubicBezTo>
                    <a:cubicBezTo>
                      <a:pt x="28272" y="140413"/>
                      <a:pt x="27968" y="138518"/>
                      <a:pt x="28035" y="136656"/>
                    </a:cubicBezTo>
                    <a:cubicBezTo>
                      <a:pt x="28543" y="118984"/>
                      <a:pt x="23770" y="101889"/>
                      <a:pt x="21197" y="84657"/>
                    </a:cubicBezTo>
                    <a:cubicBezTo>
                      <a:pt x="19301" y="71827"/>
                      <a:pt x="18049" y="58692"/>
                      <a:pt x="14223" y="46098"/>
                    </a:cubicBezTo>
                    <a:cubicBezTo>
                      <a:pt x="12632" y="40783"/>
                      <a:pt x="12429" y="34961"/>
                      <a:pt x="12327" y="29341"/>
                    </a:cubicBezTo>
                    <a:cubicBezTo>
                      <a:pt x="12158" y="19794"/>
                      <a:pt x="8367" y="11060"/>
                      <a:pt x="6539" y="1920"/>
                    </a:cubicBezTo>
                    <a:cubicBezTo>
                      <a:pt x="6369" y="1141"/>
                      <a:pt x="4778" y="396"/>
                      <a:pt x="3729" y="126"/>
                    </a:cubicBezTo>
                    <a:cubicBezTo>
                      <a:pt x="1020" y="-585"/>
                      <a:pt x="343" y="1886"/>
                      <a:pt x="309" y="3409"/>
                    </a:cubicBezTo>
                    <a:cubicBezTo>
                      <a:pt x="174" y="8420"/>
                      <a:pt x="-605" y="13870"/>
                      <a:pt x="987" y="18373"/>
                    </a:cubicBezTo>
                    <a:cubicBezTo>
                      <a:pt x="4812" y="29273"/>
                      <a:pt x="4237" y="40580"/>
                      <a:pt x="5591" y="51684"/>
                    </a:cubicBezTo>
                    <a:cubicBezTo>
                      <a:pt x="6945" y="62822"/>
                      <a:pt x="8028" y="74095"/>
                      <a:pt x="10702" y="84962"/>
                    </a:cubicBezTo>
                    <a:cubicBezTo>
                      <a:pt x="14020" y="98435"/>
                      <a:pt x="14900" y="112045"/>
                      <a:pt x="15882" y="125721"/>
                    </a:cubicBezTo>
                    <a:cubicBezTo>
                      <a:pt x="16254" y="130799"/>
                      <a:pt x="20757" y="130698"/>
                      <a:pt x="23634" y="133812"/>
                    </a:cubicBezTo>
                    <a:close/>
                  </a:path>
                </a:pathLst>
              </a:custGeom>
              <a:grpFill/>
              <a:ln w="3378" cap="flat">
                <a:noFill/>
                <a:prstDash val="solid"/>
                <a:miter/>
              </a:ln>
            </p:spPr>
            <p:txBody>
              <a:bodyPr rtlCol="0" anchor="ctr"/>
              <a:lstStyle/>
              <a:p>
                <a:endParaRPr lang="es-ES"/>
              </a:p>
            </p:txBody>
          </p:sp>
          <p:sp>
            <p:nvSpPr>
              <p:cNvPr id="71" name="Forma libre: forma 70">
                <a:extLst>
                  <a:ext uri="{FF2B5EF4-FFF2-40B4-BE49-F238E27FC236}">
                    <a16:creationId xmlns:a16="http://schemas.microsoft.com/office/drawing/2014/main" id="{AC800AEB-370C-C4B8-BE89-86B1848C483A}"/>
                  </a:ext>
                </a:extLst>
              </p:cNvPr>
              <p:cNvSpPr/>
              <p:nvPr/>
            </p:nvSpPr>
            <p:spPr>
              <a:xfrm>
                <a:off x="14980912" y="5053631"/>
                <a:ext cx="147634" cy="43263"/>
              </a:xfrm>
              <a:custGeom>
                <a:avLst/>
                <a:gdLst>
                  <a:gd name="connsiteX0" fmla="*/ 147600 w 147634"/>
                  <a:gd name="connsiteY0" fmla="*/ 40759 h 43263"/>
                  <a:gd name="connsiteX1" fmla="*/ 82873 w 147634"/>
                  <a:gd name="connsiteY1" fmla="*/ 440 h 43263"/>
                  <a:gd name="connsiteX2" fmla="*/ 79149 w 147634"/>
                  <a:gd name="connsiteY2" fmla="*/ 0 h 43263"/>
                  <a:gd name="connsiteX3" fmla="*/ 62222 w 147634"/>
                  <a:gd name="connsiteY3" fmla="*/ 102 h 43263"/>
                  <a:gd name="connsiteX4" fmla="*/ 40387 w 147634"/>
                  <a:gd name="connsiteY4" fmla="*/ 2370 h 43263"/>
                  <a:gd name="connsiteX5" fmla="*/ 23359 w 147634"/>
                  <a:gd name="connsiteY5" fmla="*/ 9377 h 43263"/>
                  <a:gd name="connsiteX6" fmla="*/ 0 w 147634"/>
                  <a:gd name="connsiteY6" fmla="*/ 27421 h 43263"/>
                  <a:gd name="connsiteX7" fmla="*/ 4909 w 147634"/>
                  <a:gd name="connsiteY7" fmla="*/ 32533 h 43263"/>
                  <a:gd name="connsiteX8" fmla="*/ 24679 w 147634"/>
                  <a:gd name="connsiteY8" fmla="*/ 19059 h 43263"/>
                  <a:gd name="connsiteX9" fmla="*/ 32330 w 147634"/>
                  <a:gd name="connsiteY9" fmla="*/ 15877 h 43263"/>
                  <a:gd name="connsiteX10" fmla="*/ 43231 w 147634"/>
                  <a:gd name="connsiteY10" fmla="*/ 14760 h 43263"/>
                  <a:gd name="connsiteX11" fmla="*/ 68993 w 147634"/>
                  <a:gd name="connsiteY11" fmla="*/ 13880 h 43263"/>
                  <a:gd name="connsiteX12" fmla="*/ 90896 w 147634"/>
                  <a:gd name="connsiteY12" fmla="*/ 18416 h 43263"/>
                  <a:gd name="connsiteX13" fmla="*/ 99393 w 147634"/>
                  <a:gd name="connsiteY13" fmla="*/ 21869 h 43263"/>
                  <a:gd name="connsiteX14" fmla="*/ 129963 w 147634"/>
                  <a:gd name="connsiteY14" fmla="*/ 39947 h 43263"/>
                  <a:gd name="connsiteX15" fmla="*/ 147634 w 147634"/>
                  <a:gd name="connsiteY15" fmla="*/ 40793 h 4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634" h="43263">
                    <a:moveTo>
                      <a:pt x="147600" y="40759"/>
                    </a:moveTo>
                    <a:cubicBezTo>
                      <a:pt x="129793" y="19838"/>
                      <a:pt x="108466" y="6737"/>
                      <a:pt x="82873" y="440"/>
                    </a:cubicBezTo>
                    <a:cubicBezTo>
                      <a:pt x="81654" y="135"/>
                      <a:pt x="80401" y="0"/>
                      <a:pt x="79149" y="0"/>
                    </a:cubicBezTo>
                    <a:cubicBezTo>
                      <a:pt x="73495" y="0"/>
                      <a:pt x="67876" y="102"/>
                      <a:pt x="62222" y="102"/>
                    </a:cubicBezTo>
                    <a:cubicBezTo>
                      <a:pt x="54876" y="102"/>
                      <a:pt x="47801" y="2200"/>
                      <a:pt x="40387" y="2370"/>
                    </a:cubicBezTo>
                    <a:cubicBezTo>
                      <a:pt x="34666" y="2471"/>
                      <a:pt x="28809" y="6466"/>
                      <a:pt x="23359" y="9377"/>
                    </a:cubicBezTo>
                    <a:cubicBezTo>
                      <a:pt x="14625" y="13981"/>
                      <a:pt x="6127" y="19026"/>
                      <a:pt x="0" y="27421"/>
                    </a:cubicBezTo>
                    <a:cubicBezTo>
                      <a:pt x="1693" y="29181"/>
                      <a:pt x="2945" y="30502"/>
                      <a:pt x="4909" y="32533"/>
                    </a:cubicBezTo>
                    <a:cubicBezTo>
                      <a:pt x="11544" y="27997"/>
                      <a:pt x="18111" y="23528"/>
                      <a:pt x="24679" y="19059"/>
                    </a:cubicBezTo>
                    <a:cubicBezTo>
                      <a:pt x="25559" y="13846"/>
                      <a:pt x="27827" y="14117"/>
                      <a:pt x="32330" y="15877"/>
                    </a:cubicBezTo>
                    <a:cubicBezTo>
                      <a:pt x="35377" y="17062"/>
                      <a:pt x="39811" y="15979"/>
                      <a:pt x="43231" y="14760"/>
                    </a:cubicBezTo>
                    <a:cubicBezTo>
                      <a:pt x="51829" y="11646"/>
                      <a:pt x="60259" y="11646"/>
                      <a:pt x="68993" y="13880"/>
                    </a:cubicBezTo>
                    <a:cubicBezTo>
                      <a:pt x="76204" y="15742"/>
                      <a:pt x="83651" y="16724"/>
                      <a:pt x="90896" y="18416"/>
                    </a:cubicBezTo>
                    <a:cubicBezTo>
                      <a:pt x="93841" y="19093"/>
                      <a:pt x="96685" y="20481"/>
                      <a:pt x="99393" y="21869"/>
                    </a:cubicBezTo>
                    <a:cubicBezTo>
                      <a:pt x="109955" y="27252"/>
                      <a:pt x="120247" y="33176"/>
                      <a:pt x="129963" y="39947"/>
                    </a:cubicBezTo>
                    <a:cubicBezTo>
                      <a:pt x="134973" y="43434"/>
                      <a:pt x="139983" y="44856"/>
                      <a:pt x="147634" y="40793"/>
                    </a:cubicBezTo>
                    <a:close/>
                  </a:path>
                </a:pathLst>
              </a:custGeom>
              <a:grpFill/>
              <a:ln w="3378" cap="flat">
                <a:noFill/>
                <a:prstDash val="solid"/>
                <a:miter/>
              </a:ln>
            </p:spPr>
            <p:txBody>
              <a:bodyPr rtlCol="0" anchor="ctr"/>
              <a:lstStyle/>
              <a:p>
                <a:endParaRPr lang="es-ES"/>
              </a:p>
            </p:txBody>
          </p:sp>
          <p:sp>
            <p:nvSpPr>
              <p:cNvPr id="72" name="Forma libre: forma 71">
                <a:extLst>
                  <a:ext uri="{FF2B5EF4-FFF2-40B4-BE49-F238E27FC236}">
                    <a16:creationId xmlns:a16="http://schemas.microsoft.com/office/drawing/2014/main" id="{F8EEC5EB-C6F3-81E9-4CDF-528F3ED56814}"/>
                  </a:ext>
                </a:extLst>
              </p:cNvPr>
              <p:cNvSpPr/>
              <p:nvPr/>
            </p:nvSpPr>
            <p:spPr>
              <a:xfrm>
                <a:off x="15068728" y="4752066"/>
                <a:ext cx="93036" cy="73359"/>
              </a:xfrm>
              <a:custGeom>
                <a:avLst/>
                <a:gdLst>
                  <a:gd name="connsiteX0" fmla="*/ 0 w 93036"/>
                  <a:gd name="connsiteY0" fmla="*/ 66657 h 73359"/>
                  <a:gd name="connsiteX1" fmla="*/ 10088 w 93036"/>
                  <a:gd name="connsiteY1" fmla="*/ 73225 h 73359"/>
                  <a:gd name="connsiteX2" fmla="*/ 48139 w 93036"/>
                  <a:gd name="connsiteY2" fmla="*/ 64829 h 73359"/>
                  <a:gd name="connsiteX3" fmla="*/ 77524 w 93036"/>
                  <a:gd name="connsiteY3" fmla="*/ 38931 h 73359"/>
                  <a:gd name="connsiteX4" fmla="*/ 87984 w 93036"/>
                  <a:gd name="connsiteY4" fmla="*/ 23325 h 73359"/>
                  <a:gd name="connsiteX5" fmla="*/ 91810 w 93036"/>
                  <a:gd name="connsiteY5" fmla="*/ 12898 h 73359"/>
                  <a:gd name="connsiteX6" fmla="*/ 90727 w 93036"/>
                  <a:gd name="connsiteY6" fmla="*/ 0 h 73359"/>
                  <a:gd name="connsiteX7" fmla="*/ 86800 w 93036"/>
                  <a:gd name="connsiteY7" fmla="*/ 3081 h 73359"/>
                  <a:gd name="connsiteX8" fmla="*/ 72547 w 93036"/>
                  <a:gd name="connsiteY8" fmla="*/ 25153 h 73359"/>
                  <a:gd name="connsiteX9" fmla="*/ 43468 w 93036"/>
                  <a:gd name="connsiteY9" fmla="*/ 51626 h 73359"/>
                  <a:gd name="connsiteX10" fmla="*/ 24070 w 93036"/>
                  <a:gd name="connsiteY10" fmla="*/ 58025 h 73359"/>
                  <a:gd name="connsiteX11" fmla="*/ 5789 w 93036"/>
                  <a:gd name="connsiteY11" fmla="*/ 58668 h 73359"/>
                  <a:gd name="connsiteX12" fmla="*/ 102 w 93036"/>
                  <a:gd name="connsiteY12" fmla="*/ 66555 h 73359"/>
                  <a:gd name="connsiteX13" fmla="*/ 0 w 93036"/>
                  <a:gd name="connsiteY13" fmla="*/ 66725 h 7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36" h="73359">
                    <a:moveTo>
                      <a:pt x="0" y="66657"/>
                    </a:moveTo>
                    <a:cubicBezTo>
                      <a:pt x="1286" y="72040"/>
                      <a:pt x="5755" y="72954"/>
                      <a:pt x="10088" y="73225"/>
                    </a:cubicBezTo>
                    <a:cubicBezTo>
                      <a:pt x="23528" y="74037"/>
                      <a:pt x="36325" y="71160"/>
                      <a:pt x="48139" y="64829"/>
                    </a:cubicBezTo>
                    <a:cubicBezTo>
                      <a:pt x="59886" y="58532"/>
                      <a:pt x="69805" y="49900"/>
                      <a:pt x="77524" y="38931"/>
                    </a:cubicBezTo>
                    <a:cubicBezTo>
                      <a:pt x="81112" y="33786"/>
                      <a:pt x="84836" y="28741"/>
                      <a:pt x="87984" y="23325"/>
                    </a:cubicBezTo>
                    <a:cubicBezTo>
                      <a:pt x="89813" y="20177"/>
                      <a:pt x="90591" y="16385"/>
                      <a:pt x="91810" y="12898"/>
                    </a:cubicBezTo>
                    <a:cubicBezTo>
                      <a:pt x="93299" y="8633"/>
                      <a:pt x="93943" y="4435"/>
                      <a:pt x="90727" y="0"/>
                    </a:cubicBezTo>
                    <a:cubicBezTo>
                      <a:pt x="89373" y="1016"/>
                      <a:pt x="87680" y="1760"/>
                      <a:pt x="86800" y="3081"/>
                    </a:cubicBezTo>
                    <a:cubicBezTo>
                      <a:pt x="81959" y="10393"/>
                      <a:pt x="77727" y="18112"/>
                      <a:pt x="72547" y="25153"/>
                    </a:cubicBezTo>
                    <a:cubicBezTo>
                      <a:pt x="64694" y="35884"/>
                      <a:pt x="54368" y="44280"/>
                      <a:pt x="43468" y="51626"/>
                    </a:cubicBezTo>
                    <a:cubicBezTo>
                      <a:pt x="37916" y="55384"/>
                      <a:pt x="31314" y="58025"/>
                      <a:pt x="24070" y="58025"/>
                    </a:cubicBezTo>
                    <a:cubicBezTo>
                      <a:pt x="17841" y="58025"/>
                      <a:pt x="11612" y="58431"/>
                      <a:pt x="5789" y="58668"/>
                    </a:cubicBezTo>
                    <a:cubicBezTo>
                      <a:pt x="3622" y="61647"/>
                      <a:pt x="1862" y="64084"/>
                      <a:pt x="102" y="66555"/>
                    </a:cubicBezTo>
                    <a:lnTo>
                      <a:pt x="0" y="66725"/>
                    </a:lnTo>
                    <a:close/>
                  </a:path>
                </a:pathLst>
              </a:custGeom>
              <a:grpFill/>
              <a:ln w="3378" cap="flat">
                <a:noFill/>
                <a:prstDash val="solid"/>
                <a:miter/>
              </a:ln>
            </p:spPr>
            <p:txBody>
              <a:bodyPr rtlCol="0" anchor="ctr"/>
              <a:lstStyle/>
              <a:p>
                <a:endParaRPr lang="es-ES"/>
              </a:p>
            </p:txBody>
          </p:sp>
          <p:sp>
            <p:nvSpPr>
              <p:cNvPr id="73" name="Forma libre: forma 72">
                <a:extLst>
                  <a:ext uri="{FF2B5EF4-FFF2-40B4-BE49-F238E27FC236}">
                    <a16:creationId xmlns:a16="http://schemas.microsoft.com/office/drawing/2014/main" id="{E18B9D05-452C-A256-A7FE-2EB9043C7D5C}"/>
                  </a:ext>
                </a:extLst>
              </p:cNvPr>
              <p:cNvSpPr/>
              <p:nvPr/>
            </p:nvSpPr>
            <p:spPr>
              <a:xfrm>
                <a:off x="15061754" y="4497727"/>
                <a:ext cx="40971" cy="40905"/>
              </a:xfrm>
              <a:custGeom>
                <a:avLst/>
                <a:gdLst>
                  <a:gd name="connsiteX0" fmla="*/ 16927 w 40971"/>
                  <a:gd name="connsiteY0" fmla="*/ 0 h 40905"/>
                  <a:gd name="connsiteX1" fmla="*/ 0 w 40971"/>
                  <a:gd name="connsiteY1" fmla="*/ 24002 h 40905"/>
                  <a:gd name="connsiteX2" fmla="*/ 6466 w 40971"/>
                  <a:gd name="connsiteY2" fmla="*/ 34666 h 40905"/>
                  <a:gd name="connsiteX3" fmla="*/ 35783 w 40971"/>
                  <a:gd name="connsiteY3" fmla="*/ 32770 h 40905"/>
                  <a:gd name="connsiteX4" fmla="*/ 40048 w 40971"/>
                  <a:gd name="connsiteY4" fmla="*/ 24408 h 40905"/>
                  <a:gd name="connsiteX5" fmla="*/ 39304 w 40971"/>
                  <a:gd name="connsiteY5" fmla="*/ 13677 h 40905"/>
                  <a:gd name="connsiteX6" fmla="*/ 16927 w 40971"/>
                  <a:gd name="connsiteY6" fmla="*/ 0 h 4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1" h="40905">
                    <a:moveTo>
                      <a:pt x="16927" y="0"/>
                    </a:moveTo>
                    <a:cubicBezTo>
                      <a:pt x="8893" y="4695"/>
                      <a:pt x="3250" y="12695"/>
                      <a:pt x="0" y="24002"/>
                    </a:cubicBezTo>
                    <a:cubicBezTo>
                      <a:pt x="1964" y="27319"/>
                      <a:pt x="3758" y="31382"/>
                      <a:pt x="6466" y="34666"/>
                    </a:cubicBezTo>
                    <a:cubicBezTo>
                      <a:pt x="14726" y="44754"/>
                      <a:pt x="29926" y="41504"/>
                      <a:pt x="35783" y="32770"/>
                    </a:cubicBezTo>
                    <a:cubicBezTo>
                      <a:pt x="37509" y="30197"/>
                      <a:pt x="38762" y="27252"/>
                      <a:pt x="40048" y="24408"/>
                    </a:cubicBezTo>
                    <a:cubicBezTo>
                      <a:pt x="41707" y="20718"/>
                      <a:pt x="40929" y="17367"/>
                      <a:pt x="39304" y="13677"/>
                    </a:cubicBezTo>
                    <a:cubicBezTo>
                      <a:pt x="35174" y="4333"/>
                      <a:pt x="26981" y="1963"/>
                      <a:pt x="16927" y="0"/>
                    </a:cubicBezTo>
                    <a:close/>
                  </a:path>
                </a:pathLst>
              </a:custGeom>
              <a:grpFill/>
              <a:ln w="3378" cap="flat">
                <a:noFill/>
                <a:prstDash val="solid"/>
                <a:miter/>
              </a:ln>
            </p:spPr>
            <p:txBody>
              <a:bodyPr rtlCol="0" anchor="ctr"/>
              <a:lstStyle/>
              <a:p>
                <a:endParaRPr lang="es-ES"/>
              </a:p>
            </p:txBody>
          </p:sp>
          <p:sp>
            <p:nvSpPr>
              <p:cNvPr id="74" name="Forma libre: forma 73">
                <a:extLst>
                  <a:ext uri="{FF2B5EF4-FFF2-40B4-BE49-F238E27FC236}">
                    <a16:creationId xmlns:a16="http://schemas.microsoft.com/office/drawing/2014/main" id="{61ED37C5-E58F-DBAB-252F-AB5B197F8A7C}"/>
                  </a:ext>
                </a:extLst>
              </p:cNvPr>
              <p:cNvSpPr/>
              <p:nvPr/>
            </p:nvSpPr>
            <p:spPr>
              <a:xfrm>
                <a:off x="15190445" y="4523117"/>
                <a:ext cx="38590" cy="40270"/>
              </a:xfrm>
              <a:custGeom>
                <a:avLst/>
                <a:gdLst>
                  <a:gd name="connsiteX0" fmla="*/ 19451 w 38590"/>
                  <a:gd name="connsiteY0" fmla="*/ 0 h 40270"/>
                  <a:gd name="connsiteX1" fmla="*/ 5706 w 38590"/>
                  <a:gd name="connsiteY1" fmla="*/ 6838 h 40270"/>
                  <a:gd name="connsiteX2" fmla="*/ 1305 w 38590"/>
                  <a:gd name="connsiteY2" fmla="*/ 27489 h 40270"/>
                  <a:gd name="connsiteX3" fmla="*/ 16438 w 38590"/>
                  <a:gd name="connsiteY3" fmla="*/ 40014 h 40270"/>
                  <a:gd name="connsiteX4" fmla="*/ 25443 w 38590"/>
                  <a:gd name="connsiteY4" fmla="*/ 38965 h 40270"/>
                  <a:gd name="connsiteX5" fmla="*/ 31469 w 38590"/>
                  <a:gd name="connsiteY5" fmla="*/ 34700 h 40270"/>
                  <a:gd name="connsiteX6" fmla="*/ 29979 w 38590"/>
                  <a:gd name="connsiteY6" fmla="*/ 6432 h 40270"/>
                  <a:gd name="connsiteX7" fmla="*/ 19451 w 38590"/>
                  <a:gd name="connsiteY7" fmla="*/ 0 h 4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90" h="40270">
                    <a:moveTo>
                      <a:pt x="19451" y="0"/>
                    </a:moveTo>
                    <a:cubicBezTo>
                      <a:pt x="13763" y="1253"/>
                      <a:pt x="9430" y="3182"/>
                      <a:pt x="5706" y="6838"/>
                    </a:cubicBezTo>
                    <a:cubicBezTo>
                      <a:pt x="-421" y="12898"/>
                      <a:pt x="-1132" y="20312"/>
                      <a:pt x="1305" y="27489"/>
                    </a:cubicBezTo>
                    <a:cubicBezTo>
                      <a:pt x="3574" y="34158"/>
                      <a:pt x="9532" y="38322"/>
                      <a:pt x="16438" y="40014"/>
                    </a:cubicBezTo>
                    <a:cubicBezTo>
                      <a:pt x="19214" y="40692"/>
                      <a:pt x="22599" y="39913"/>
                      <a:pt x="25443" y="38965"/>
                    </a:cubicBezTo>
                    <a:cubicBezTo>
                      <a:pt x="27677" y="38220"/>
                      <a:pt x="29573" y="36291"/>
                      <a:pt x="31469" y="34700"/>
                    </a:cubicBezTo>
                    <a:cubicBezTo>
                      <a:pt x="41151" y="26507"/>
                      <a:pt x="41252" y="16385"/>
                      <a:pt x="29979" y="6432"/>
                    </a:cubicBezTo>
                    <a:cubicBezTo>
                      <a:pt x="26831" y="3622"/>
                      <a:pt x="22701" y="1930"/>
                      <a:pt x="19451" y="0"/>
                    </a:cubicBezTo>
                    <a:close/>
                  </a:path>
                </a:pathLst>
              </a:custGeom>
              <a:grpFill/>
              <a:ln w="3378" cap="flat">
                <a:noFill/>
                <a:prstDash val="solid"/>
                <a:miter/>
              </a:ln>
            </p:spPr>
            <p:txBody>
              <a:bodyPr rtlCol="0" anchor="ctr"/>
              <a:lstStyle/>
              <a:p>
                <a:endParaRPr lang="es-ES"/>
              </a:p>
            </p:txBody>
          </p:sp>
          <p:sp>
            <p:nvSpPr>
              <p:cNvPr id="75" name="Forma libre: forma 74">
                <a:extLst>
                  <a:ext uri="{FF2B5EF4-FFF2-40B4-BE49-F238E27FC236}">
                    <a16:creationId xmlns:a16="http://schemas.microsoft.com/office/drawing/2014/main" id="{02D6B2FD-EA58-86A2-77A4-422349225CD3}"/>
                  </a:ext>
                </a:extLst>
              </p:cNvPr>
              <p:cNvSpPr/>
              <p:nvPr/>
            </p:nvSpPr>
            <p:spPr>
              <a:xfrm>
                <a:off x="15120624" y="5099705"/>
                <a:ext cx="23342" cy="25106"/>
              </a:xfrm>
              <a:custGeom>
                <a:avLst/>
                <a:gdLst>
                  <a:gd name="connsiteX0" fmla="*/ 12966 w 23342"/>
                  <a:gd name="connsiteY0" fmla="*/ 0 h 25106"/>
                  <a:gd name="connsiteX1" fmla="*/ 0 w 23342"/>
                  <a:gd name="connsiteY1" fmla="*/ 2844 h 25106"/>
                  <a:gd name="connsiteX2" fmla="*/ 17265 w 23342"/>
                  <a:gd name="connsiteY2" fmla="*/ 24205 h 25106"/>
                  <a:gd name="connsiteX3" fmla="*/ 20549 w 23342"/>
                  <a:gd name="connsiteY3" fmla="*/ 24916 h 25106"/>
                  <a:gd name="connsiteX4" fmla="*/ 23291 w 23342"/>
                  <a:gd name="connsiteY4" fmla="*/ 20854 h 25106"/>
                  <a:gd name="connsiteX5" fmla="*/ 22106 w 23342"/>
                  <a:gd name="connsiteY5" fmla="*/ 15606 h 25106"/>
                  <a:gd name="connsiteX6" fmla="*/ 12966 w 23342"/>
                  <a:gd name="connsiteY6" fmla="*/ 0 h 2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42" h="25106">
                    <a:moveTo>
                      <a:pt x="12966" y="0"/>
                    </a:moveTo>
                    <a:cubicBezTo>
                      <a:pt x="8260" y="2268"/>
                      <a:pt x="4062" y="203"/>
                      <a:pt x="0" y="2844"/>
                    </a:cubicBezTo>
                    <a:cubicBezTo>
                      <a:pt x="4638" y="10867"/>
                      <a:pt x="11205" y="17333"/>
                      <a:pt x="17265" y="24205"/>
                    </a:cubicBezTo>
                    <a:cubicBezTo>
                      <a:pt x="17908" y="24916"/>
                      <a:pt x="19974" y="25390"/>
                      <a:pt x="20549" y="24916"/>
                    </a:cubicBezTo>
                    <a:cubicBezTo>
                      <a:pt x="21802" y="23934"/>
                      <a:pt x="23088" y="22343"/>
                      <a:pt x="23291" y="20854"/>
                    </a:cubicBezTo>
                    <a:cubicBezTo>
                      <a:pt x="23528" y="19195"/>
                      <a:pt x="22919" y="17164"/>
                      <a:pt x="22106" y="15606"/>
                    </a:cubicBezTo>
                    <a:cubicBezTo>
                      <a:pt x="19466" y="10732"/>
                      <a:pt x="16520" y="5992"/>
                      <a:pt x="12966" y="0"/>
                    </a:cubicBezTo>
                    <a:close/>
                  </a:path>
                </a:pathLst>
              </a:custGeom>
              <a:grpFill/>
              <a:ln w="3378" cap="flat">
                <a:noFill/>
                <a:prstDash val="solid"/>
                <a:miter/>
              </a:ln>
            </p:spPr>
            <p:txBody>
              <a:bodyPr rtlCol="0" anchor="ctr"/>
              <a:lstStyle/>
              <a:p>
                <a:endParaRPr lang="es-ES"/>
              </a:p>
            </p:txBody>
          </p:sp>
        </p:grpSp>
        <p:sp>
          <p:nvSpPr>
            <p:cNvPr id="84" name="Google Shape;135;p5">
              <a:extLst>
                <a:ext uri="{FF2B5EF4-FFF2-40B4-BE49-F238E27FC236}">
                  <a16:creationId xmlns:a16="http://schemas.microsoft.com/office/drawing/2014/main" id="{CECA92DD-C4B7-BBBF-5AD4-771C898F8708}"/>
                </a:ext>
              </a:extLst>
            </p:cNvPr>
            <p:cNvSpPr txBox="1"/>
            <p:nvPr/>
          </p:nvSpPr>
          <p:spPr>
            <a:xfrm>
              <a:off x="11863313" y="5210565"/>
              <a:ext cx="3434100"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Calibri"/>
                  <a:sym typeface="Calibri"/>
                </a:rPr>
                <a:t>Talleres</a:t>
              </a:r>
              <a:endParaRPr sz="2000" b="1" dirty="0">
                <a:solidFill>
                  <a:srgbClr val="80C7D4"/>
                </a:solidFill>
                <a:latin typeface="Verdana" panose="020B0604030504040204" pitchFamily="34" charset="0"/>
                <a:ea typeface="Verdana" panose="020B0604030504040204" pitchFamily="34" charset="0"/>
                <a:cs typeface="Calibri"/>
                <a:sym typeface="Calibri"/>
              </a:endParaRPr>
            </a:p>
          </p:txBody>
        </p:sp>
      </p:grpSp>
      <p:pic>
        <p:nvPicPr>
          <p:cNvPr id="17" name="Gráfico 16">
            <a:extLst>
              <a:ext uri="{FF2B5EF4-FFF2-40B4-BE49-F238E27FC236}">
                <a16:creationId xmlns:a16="http://schemas.microsoft.com/office/drawing/2014/main" id="{06D2A843-40E3-D1D1-07E4-625E750E47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77911" y="441218"/>
            <a:ext cx="3295650" cy="571500"/>
          </a:xfrm>
          <a:prstGeom prst="rect">
            <a:avLst/>
          </a:prstGeom>
        </p:spPr>
      </p:pic>
    </p:spTree>
    <p:extLst>
      <p:ext uri="{BB962C8B-B14F-4D97-AF65-F5344CB8AC3E}">
        <p14:creationId xmlns:p14="http://schemas.microsoft.com/office/powerpoint/2010/main" val="58218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0321A8BD-3EB2-9A3E-6420-5B582DBC0060}"/>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4122CC6-1389-B67F-5A8C-AC4CB537EDFD}"/>
              </a:ext>
            </a:extLst>
          </p:cNvPr>
          <p:cNvSpPr/>
          <p:nvPr/>
        </p:nvSpPr>
        <p:spPr>
          <a:xfrm>
            <a:off x="0" y="5143500"/>
            <a:ext cx="18288000" cy="5143500"/>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507EE1E9-9387-11AC-9F84-C768B1856CED}"/>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a:extLst>
              <a:ext uri="{FF2B5EF4-FFF2-40B4-BE49-F238E27FC236}">
                <a16:creationId xmlns:a16="http://schemas.microsoft.com/office/drawing/2014/main" id="{FB214CC6-2A98-359A-0518-71A9FE006EF4}"/>
              </a:ext>
            </a:extLst>
          </p:cNvPr>
          <p:cNvSpPr txBox="1"/>
          <p:nvPr/>
        </p:nvSpPr>
        <p:spPr>
          <a:xfrm>
            <a:off x="932147" y="4417496"/>
            <a:ext cx="9710561" cy="858697"/>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6000" b="1" dirty="0">
                <a:solidFill>
                  <a:srgbClr val="80C7D4"/>
                </a:solidFill>
                <a:latin typeface="Verdana" panose="020B0604030504040204" pitchFamily="34" charset="0"/>
                <a:ea typeface="Verdana" panose="020B0604030504040204" pitchFamily="34" charset="0"/>
                <a:cs typeface="Amaranth"/>
                <a:sym typeface="Amaranth"/>
              </a:rPr>
              <a:t>FOCOS DEL MES</a:t>
            </a:r>
            <a:endParaRPr sz="6000" b="1" dirty="0">
              <a:solidFill>
                <a:srgbClr val="80C7D4"/>
              </a:solidFill>
              <a:latin typeface="Verdana" panose="020B0604030504040204" pitchFamily="34" charset="0"/>
              <a:ea typeface="Verdana" panose="020B0604030504040204" pitchFamily="34" charset="0"/>
              <a:cs typeface="Amaranth"/>
              <a:sym typeface="Amaranth"/>
            </a:endParaRPr>
          </a:p>
        </p:txBody>
      </p:sp>
      <p:grpSp>
        <p:nvGrpSpPr>
          <p:cNvPr id="9" name="Grupo 8">
            <a:extLst>
              <a:ext uri="{FF2B5EF4-FFF2-40B4-BE49-F238E27FC236}">
                <a16:creationId xmlns:a16="http://schemas.microsoft.com/office/drawing/2014/main" id="{66C3F30A-8091-0FD8-412F-5195CF0FEBCB}"/>
              </a:ext>
            </a:extLst>
          </p:cNvPr>
          <p:cNvGrpSpPr/>
          <p:nvPr/>
        </p:nvGrpSpPr>
        <p:grpSpPr>
          <a:xfrm>
            <a:off x="1022113" y="9574547"/>
            <a:ext cx="753487" cy="193823"/>
            <a:chOff x="998334" y="8461829"/>
            <a:chExt cx="753487" cy="193823"/>
          </a:xfrm>
        </p:grpSpPr>
        <p:sp>
          <p:nvSpPr>
            <p:cNvPr id="10" name="Rectángulo 9">
              <a:extLst>
                <a:ext uri="{FF2B5EF4-FFF2-40B4-BE49-F238E27FC236}">
                  <a16:creationId xmlns:a16="http://schemas.microsoft.com/office/drawing/2014/main" id="{38381E77-6CB4-521D-1763-92E975A23F51}"/>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124F6C3-1954-5272-B0B4-C143784D1120}"/>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D4799328-138B-8D70-831D-D37CAB9A58F4}"/>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777DC4F3-4425-E8CD-AC3D-B693462F8C28}"/>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0" name="Gráfico 19">
            <a:extLst>
              <a:ext uri="{FF2B5EF4-FFF2-40B4-BE49-F238E27FC236}">
                <a16:creationId xmlns:a16="http://schemas.microsoft.com/office/drawing/2014/main" id="{596B0DF6-B001-78B0-183D-DC40AA6A0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878" y="1265522"/>
            <a:ext cx="2386006" cy="2163477"/>
          </a:xfrm>
          <a:prstGeom prst="rect">
            <a:avLst/>
          </a:prstGeom>
        </p:spPr>
      </p:pic>
      <p:grpSp>
        <p:nvGrpSpPr>
          <p:cNvPr id="3" name="Grupo 2">
            <a:extLst>
              <a:ext uri="{FF2B5EF4-FFF2-40B4-BE49-F238E27FC236}">
                <a16:creationId xmlns:a16="http://schemas.microsoft.com/office/drawing/2014/main" id="{AA1645E2-76F0-F9AC-A931-C60D07AC13E7}"/>
              </a:ext>
            </a:extLst>
          </p:cNvPr>
          <p:cNvGrpSpPr/>
          <p:nvPr/>
        </p:nvGrpSpPr>
        <p:grpSpPr>
          <a:xfrm>
            <a:off x="0" y="5140636"/>
            <a:ext cx="18288000" cy="90898"/>
            <a:chOff x="0" y="5155384"/>
            <a:chExt cx="18288000" cy="90898"/>
          </a:xfrm>
        </p:grpSpPr>
        <p:sp>
          <p:nvSpPr>
            <p:cNvPr id="11" name="Rectángulo 10">
              <a:extLst>
                <a:ext uri="{FF2B5EF4-FFF2-40B4-BE49-F238E27FC236}">
                  <a16:creationId xmlns:a16="http://schemas.microsoft.com/office/drawing/2014/main" id="{2E484C44-A03D-3137-28C7-A10E0635B593}"/>
                </a:ext>
              </a:extLst>
            </p:cNvPr>
            <p:cNvSpPr/>
            <p:nvPr/>
          </p:nvSpPr>
          <p:spPr>
            <a:xfrm>
              <a:off x="0" y="5155384"/>
              <a:ext cx="4584003" cy="90000"/>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FC27421C-444E-28FB-9FC0-24C7340E91E3}"/>
                </a:ext>
              </a:extLst>
            </p:cNvPr>
            <p:cNvSpPr/>
            <p:nvPr/>
          </p:nvSpPr>
          <p:spPr>
            <a:xfrm>
              <a:off x="4584003" y="5155384"/>
              <a:ext cx="4579132" cy="90898"/>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F4430BE7-30D5-162E-68F9-FC536830D9EB}"/>
                </a:ext>
              </a:extLst>
            </p:cNvPr>
            <p:cNvSpPr/>
            <p:nvPr/>
          </p:nvSpPr>
          <p:spPr>
            <a:xfrm>
              <a:off x="9146435" y="5155384"/>
              <a:ext cx="4579132" cy="90898"/>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366A99D-E273-B33B-836B-E75A97DD8A92}"/>
                </a:ext>
              </a:extLst>
            </p:cNvPr>
            <p:cNvSpPr/>
            <p:nvPr/>
          </p:nvSpPr>
          <p:spPr>
            <a:xfrm>
              <a:off x="13708868" y="5155384"/>
              <a:ext cx="4579132" cy="90898"/>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Gráfico 3">
            <a:extLst>
              <a:ext uri="{FF2B5EF4-FFF2-40B4-BE49-F238E27FC236}">
                <a16:creationId xmlns:a16="http://schemas.microsoft.com/office/drawing/2014/main" id="{87441C03-656F-0095-56C8-817BDAABEC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77911" y="441218"/>
            <a:ext cx="3295650" cy="571500"/>
          </a:xfrm>
          <a:prstGeom prst="rect">
            <a:avLst/>
          </a:prstGeom>
        </p:spPr>
      </p:pic>
    </p:spTree>
    <p:extLst>
      <p:ext uri="{BB962C8B-B14F-4D97-AF65-F5344CB8AC3E}">
        <p14:creationId xmlns:p14="http://schemas.microsoft.com/office/powerpoint/2010/main" val="241259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8C87E621-D526-1E92-712B-D59C6024D394}"/>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FCA72433-8976-116B-8294-77BC3921AF1C}"/>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4768BB38-67F6-A5F6-10F7-D6A3AA104A7C}"/>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a:extLst>
              <a:ext uri="{FF2B5EF4-FFF2-40B4-BE49-F238E27FC236}">
                <a16:creationId xmlns:a16="http://schemas.microsoft.com/office/drawing/2014/main" id="{70F2BB03-644B-567A-4C9D-388257D3DACC}"/>
              </a:ext>
            </a:extLst>
          </p:cNvPr>
          <p:cNvSpPr txBox="1"/>
          <p:nvPr/>
        </p:nvSpPr>
        <p:spPr>
          <a:xfrm>
            <a:off x="1003930" y="215415"/>
            <a:ext cx="4227277"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FOCOS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
        <p:nvSpPr>
          <p:cNvPr id="129" name="Google Shape;129;p5">
            <a:extLst>
              <a:ext uri="{FF2B5EF4-FFF2-40B4-BE49-F238E27FC236}">
                <a16:creationId xmlns:a16="http://schemas.microsoft.com/office/drawing/2014/main" id="{CE7A5FAF-52E3-CCAB-873D-B6A93289B571}"/>
              </a:ext>
            </a:extLst>
          </p:cNvPr>
          <p:cNvSpPr txBox="1"/>
          <p:nvPr/>
        </p:nvSpPr>
        <p:spPr>
          <a:xfrm>
            <a:off x="2557687" y="968626"/>
            <a:ext cx="12691691" cy="1133452"/>
          </a:xfrm>
          <a:prstGeom prst="rect">
            <a:avLst/>
          </a:prstGeom>
          <a:noFill/>
          <a:ln>
            <a:noFill/>
          </a:ln>
        </p:spPr>
        <p:txBody>
          <a:bodyPr spcFirstLastPara="1" wrap="square" lIns="0" tIns="0" rIns="0" bIns="0" anchor="t" anchorCtr="0">
            <a:spAutoFit/>
          </a:bodyPr>
          <a:lstStyle/>
          <a:p>
            <a:pPr marL="457200" marR="0" lvl="0" indent="-469836" algn="l" rtl="0">
              <a:lnSpc>
                <a:spcPct val="150000"/>
              </a:lnSpc>
              <a:spcBef>
                <a:spcPts val="1000"/>
              </a:spcBef>
              <a:spcAft>
                <a:spcPts val="1000"/>
              </a:spcAft>
              <a:buClr>
                <a:srgbClr val="FFFFFF"/>
              </a:buClr>
              <a:buSzPts val="3799"/>
              <a:buFont typeface="Lato"/>
              <a:buChar char="●"/>
            </a:pPr>
            <a:r>
              <a:rPr lang="en-US" sz="3799" dirty="0">
                <a:solidFill>
                  <a:srgbClr val="2C61A1"/>
                </a:solidFill>
                <a:latin typeface="Verdana" panose="020B0604030504040204" pitchFamily="34" charset="0"/>
                <a:ea typeface="Verdana" panose="020B0604030504040204" pitchFamily="34" charset="0"/>
                <a:cs typeface="Lato"/>
                <a:sym typeface="Lato"/>
              </a:rPr>
              <a:t>El </a:t>
            </a:r>
            <a:r>
              <a:rPr lang="en-US" sz="3799" dirty="0" err="1">
                <a:solidFill>
                  <a:srgbClr val="2C61A1"/>
                </a:solidFill>
                <a:latin typeface="Verdana" panose="020B0604030504040204" pitchFamily="34" charset="0"/>
                <a:ea typeface="Verdana" panose="020B0604030504040204" pitchFamily="34" charset="0"/>
                <a:cs typeface="Lato"/>
                <a:sym typeface="Lato"/>
              </a:rPr>
              <a:t>mundo</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escrito</a:t>
            </a:r>
            <a:r>
              <a:rPr lang="en-US" sz="3799" dirty="0">
                <a:solidFill>
                  <a:srgbClr val="2C61A1"/>
                </a:solidFill>
                <a:latin typeface="Verdana" panose="020B0604030504040204" pitchFamily="34" charset="0"/>
                <a:ea typeface="Verdana" panose="020B0604030504040204" pitchFamily="34" charset="0"/>
                <a:cs typeface="Lato"/>
                <a:sym typeface="Lato"/>
              </a:rPr>
              <a:t> a mi </a:t>
            </a:r>
            <a:r>
              <a:rPr lang="en-US" sz="3799" dirty="0" err="1">
                <a:solidFill>
                  <a:srgbClr val="2C61A1"/>
                </a:solidFill>
                <a:latin typeface="Verdana" panose="020B0604030504040204" pitchFamily="34" charset="0"/>
                <a:ea typeface="Verdana" panose="020B0604030504040204" pitchFamily="34" charset="0"/>
                <a:cs typeface="Lato"/>
                <a:sym typeface="Lato"/>
              </a:rPr>
              <a:t>alrededor</a:t>
            </a:r>
            <a:r>
              <a:rPr lang="en-US" sz="3799" dirty="0">
                <a:solidFill>
                  <a:srgbClr val="2C61A1"/>
                </a:solidFill>
                <a:latin typeface="Verdana" panose="020B0604030504040204" pitchFamily="34" charset="0"/>
                <a:ea typeface="Verdana" panose="020B0604030504040204" pitchFamily="34" charset="0"/>
                <a:cs typeface="Lato"/>
                <a:sym typeface="Lato"/>
              </a:rPr>
              <a:t>.</a:t>
            </a:r>
            <a:endParaRPr sz="3799"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73CED678-0BDB-5AF8-A4C4-6A72EE8A0293}"/>
              </a:ext>
            </a:extLst>
          </p:cNvPr>
          <p:cNvGrpSpPr/>
          <p:nvPr/>
        </p:nvGrpSpPr>
        <p:grpSpPr>
          <a:xfrm>
            <a:off x="1035342" y="8564883"/>
            <a:ext cx="753487" cy="193823"/>
            <a:chOff x="998334" y="8461829"/>
            <a:chExt cx="753487" cy="193823"/>
          </a:xfrm>
        </p:grpSpPr>
        <p:sp>
          <p:nvSpPr>
            <p:cNvPr id="5" name="Rectángulo 4">
              <a:extLst>
                <a:ext uri="{FF2B5EF4-FFF2-40B4-BE49-F238E27FC236}">
                  <a16:creationId xmlns:a16="http://schemas.microsoft.com/office/drawing/2014/main" id="{FC1AFEF0-8F4A-9B11-02FE-9CF18F06D3F7}"/>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A957A025-3EEC-C9E7-7FD7-FCE0673AA397}"/>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6323CFEF-C52F-8B9D-AE95-8612BCD1391F}"/>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87613970-C876-0896-56D5-7732CE191A7B}"/>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CuadroTexto 2">
            <a:extLst>
              <a:ext uri="{FF2B5EF4-FFF2-40B4-BE49-F238E27FC236}">
                <a16:creationId xmlns:a16="http://schemas.microsoft.com/office/drawing/2014/main" id="{32CD195F-3837-A44B-FE7D-FD8303B84D86}"/>
              </a:ext>
            </a:extLst>
          </p:cNvPr>
          <p:cNvSpPr txBox="1"/>
          <p:nvPr/>
        </p:nvSpPr>
        <p:spPr>
          <a:xfrm>
            <a:off x="8305655" y="3943171"/>
            <a:ext cx="1195754" cy="2400657"/>
          </a:xfrm>
          <a:prstGeom prst="rect">
            <a:avLst/>
          </a:prstGeom>
          <a:noFill/>
        </p:spPr>
        <p:txBody>
          <a:bodyPr wrap="square" rtlCol="0">
            <a:spAutoFit/>
          </a:bodyPr>
          <a:lstStyle/>
          <a:p>
            <a:r>
              <a:rPr lang="es-CL" sz="15000" dirty="0">
                <a:solidFill>
                  <a:srgbClr val="2C61A1"/>
                </a:solidFill>
                <a:latin typeface="Museo Sans 900" panose="02000000000000000000" pitchFamily="50" charset="0"/>
              </a:rPr>
              <a:t>+</a:t>
            </a:r>
            <a:endParaRPr lang="es-ES" sz="15000" dirty="0">
              <a:solidFill>
                <a:srgbClr val="2C61A1"/>
              </a:solidFill>
              <a:latin typeface="Museo Sans 900" panose="02000000000000000000" pitchFamily="50" charset="0"/>
            </a:endParaRPr>
          </a:p>
        </p:txBody>
      </p:sp>
      <p:pic>
        <p:nvPicPr>
          <p:cNvPr id="20" name="Imagen 19" descr="Imagen que contiene Icono&#10;&#10;El contenido generado por IA puede ser incorrecto.">
            <a:extLst>
              <a:ext uri="{FF2B5EF4-FFF2-40B4-BE49-F238E27FC236}">
                <a16:creationId xmlns:a16="http://schemas.microsoft.com/office/drawing/2014/main" id="{D7A71B83-4D52-E4F6-4482-27507F6E5485}"/>
              </a:ext>
            </a:extLst>
          </p:cNvPr>
          <p:cNvPicPr>
            <a:picLocks noChangeAspect="1"/>
          </p:cNvPicPr>
          <p:nvPr/>
        </p:nvPicPr>
        <p:blipFill>
          <a:blip r:embed="rId3">
            <a:duotone>
              <a:schemeClr val="accent5">
                <a:shade val="45000"/>
                <a:satMod val="135000"/>
              </a:schemeClr>
              <a:prstClr val="white"/>
            </a:duotone>
          </a:blip>
          <a:stretch>
            <a:fillRect/>
          </a:stretch>
        </p:blipFill>
        <p:spPr>
          <a:xfrm>
            <a:off x="2926243" y="2628897"/>
            <a:ext cx="3308375" cy="4028962"/>
          </a:xfrm>
          <a:prstGeom prst="rect">
            <a:avLst/>
          </a:prstGeom>
        </p:spPr>
      </p:pic>
      <p:pic>
        <p:nvPicPr>
          <p:cNvPr id="22" name="Gráfico 21">
            <a:extLst>
              <a:ext uri="{FF2B5EF4-FFF2-40B4-BE49-F238E27FC236}">
                <a16:creationId xmlns:a16="http://schemas.microsoft.com/office/drawing/2014/main" id="{51C412F2-D564-5A06-8C99-810E4B769D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48889" y="3077927"/>
            <a:ext cx="3308375" cy="3351453"/>
          </a:xfrm>
          <a:prstGeom prst="rect">
            <a:avLst/>
          </a:prstGeom>
        </p:spPr>
      </p:pic>
    </p:spTree>
    <p:extLst>
      <p:ext uri="{BB962C8B-B14F-4D97-AF65-F5344CB8AC3E}">
        <p14:creationId xmlns:p14="http://schemas.microsoft.com/office/powerpoint/2010/main" val="34300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9CE65B41-193D-B3B1-8B24-52D34D4DF588}"/>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4366A22-3057-CBE2-BF6C-E90580A5B798}"/>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929DCC90-6A8D-6BE9-F526-8F67B9F10526}"/>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5">
            <a:extLst>
              <a:ext uri="{FF2B5EF4-FFF2-40B4-BE49-F238E27FC236}">
                <a16:creationId xmlns:a16="http://schemas.microsoft.com/office/drawing/2014/main" id="{0EDBD451-8667-13EC-B9E8-E29536BB047D}"/>
              </a:ext>
            </a:extLst>
          </p:cNvPr>
          <p:cNvSpPr txBox="1"/>
          <p:nvPr/>
        </p:nvSpPr>
        <p:spPr>
          <a:xfrm>
            <a:off x="2557687" y="968626"/>
            <a:ext cx="12691691" cy="1133452"/>
          </a:xfrm>
          <a:prstGeom prst="rect">
            <a:avLst/>
          </a:prstGeom>
          <a:noFill/>
          <a:ln>
            <a:noFill/>
          </a:ln>
        </p:spPr>
        <p:txBody>
          <a:bodyPr spcFirstLastPara="1" wrap="square" lIns="0" tIns="0" rIns="0" bIns="0" anchor="t" anchorCtr="0">
            <a:spAutoFit/>
          </a:bodyPr>
          <a:lstStyle/>
          <a:p>
            <a:pPr marL="457200" marR="0" lvl="0" indent="-469836" algn="l" rtl="0">
              <a:lnSpc>
                <a:spcPct val="150000"/>
              </a:lnSpc>
              <a:spcBef>
                <a:spcPts val="1000"/>
              </a:spcBef>
              <a:spcAft>
                <a:spcPts val="1000"/>
              </a:spcAft>
              <a:buClr>
                <a:srgbClr val="FFFFFF"/>
              </a:buClr>
              <a:buSzPts val="3799"/>
              <a:buFont typeface="Lato"/>
              <a:buChar char="●"/>
            </a:pPr>
            <a:r>
              <a:rPr lang="en-US" sz="3799" dirty="0">
                <a:solidFill>
                  <a:srgbClr val="2C61A1"/>
                </a:solidFill>
                <a:latin typeface="Verdana" panose="020B0604030504040204" pitchFamily="34" charset="0"/>
                <a:ea typeface="Verdana" panose="020B0604030504040204" pitchFamily="34" charset="0"/>
                <a:cs typeface="Lato"/>
                <a:sym typeface="Lato"/>
              </a:rPr>
              <a:t>El </a:t>
            </a:r>
            <a:r>
              <a:rPr lang="en-US" sz="3799" dirty="0" err="1">
                <a:solidFill>
                  <a:srgbClr val="2C61A1"/>
                </a:solidFill>
                <a:latin typeface="Verdana" panose="020B0604030504040204" pitchFamily="34" charset="0"/>
                <a:ea typeface="Verdana" panose="020B0604030504040204" pitchFamily="34" charset="0"/>
                <a:cs typeface="Lato"/>
                <a:sym typeface="Lato"/>
              </a:rPr>
              <a:t>mundo</a:t>
            </a:r>
            <a:r>
              <a:rPr lang="en-US" sz="3799" dirty="0">
                <a:solidFill>
                  <a:srgbClr val="2C61A1"/>
                </a:solidFill>
                <a:latin typeface="Verdana" panose="020B0604030504040204" pitchFamily="34" charset="0"/>
                <a:ea typeface="Verdana" panose="020B0604030504040204" pitchFamily="34" charset="0"/>
                <a:cs typeface="Lato"/>
                <a:sym typeface="Lato"/>
              </a:rPr>
              <a:t> </a:t>
            </a:r>
            <a:r>
              <a:rPr lang="en-US" sz="3799" dirty="0" err="1">
                <a:solidFill>
                  <a:srgbClr val="2C61A1"/>
                </a:solidFill>
                <a:latin typeface="Verdana" panose="020B0604030504040204" pitchFamily="34" charset="0"/>
                <a:ea typeface="Verdana" panose="020B0604030504040204" pitchFamily="34" charset="0"/>
                <a:cs typeface="Lato"/>
                <a:sym typeface="Lato"/>
              </a:rPr>
              <a:t>escrito</a:t>
            </a:r>
            <a:r>
              <a:rPr lang="en-US" sz="3799" dirty="0">
                <a:solidFill>
                  <a:srgbClr val="2C61A1"/>
                </a:solidFill>
                <a:latin typeface="Verdana" panose="020B0604030504040204" pitchFamily="34" charset="0"/>
                <a:ea typeface="Verdana" panose="020B0604030504040204" pitchFamily="34" charset="0"/>
                <a:cs typeface="Lato"/>
                <a:sym typeface="Lato"/>
              </a:rPr>
              <a:t> a mi </a:t>
            </a:r>
            <a:r>
              <a:rPr lang="en-US" sz="3799" dirty="0" err="1">
                <a:solidFill>
                  <a:srgbClr val="2C61A1"/>
                </a:solidFill>
                <a:latin typeface="Verdana" panose="020B0604030504040204" pitchFamily="34" charset="0"/>
                <a:ea typeface="Verdana" panose="020B0604030504040204" pitchFamily="34" charset="0"/>
                <a:cs typeface="Lato"/>
                <a:sym typeface="Lato"/>
              </a:rPr>
              <a:t>alrededor</a:t>
            </a:r>
            <a:r>
              <a:rPr lang="en-US" sz="3799" dirty="0">
                <a:solidFill>
                  <a:srgbClr val="2C61A1"/>
                </a:solidFill>
                <a:latin typeface="Verdana" panose="020B0604030504040204" pitchFamily="34" charset="0"/>
                <a:ea typeface="Verdana" panose="020B0604030504040204" pitchFamily="34" charset="0"/>
                <a:cs typeface="Lato"/>
                <a:sym typeface="Lato"/>
              </a:rPr>
              <a:t>.</a:t>
            </a:r>
            <a:endParaRPr sz="3799"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7A1ABB07-C5C6-64AE-C384-EE590377FD58}"/>
              </a:ext>
            </a:extLst>
          </p:cNvPr>
          <p:cNvGrpSpPr/>
          <p:nvPr/>
        </p:nvGrpSpPr>
        <p:grpSpPr>
          <a:xfrm>
            <a:off x="1031104" y="8564883"/>
            <a:ext cx="753487" cy="193823"/>
            <a:chOff x="998334" y="8461829"/>
            <a:chExt cx="753487" cy="193823"/>
          </a:xfrm>
        </p:grpSpPr>
        <p:sp>
          <p:nvSpPr>
            <p:cNvPr id="5" name="Rectángulo 4">
              <a:extLst>
                <a:ext uri="{FF2B5EF4-FFF2-40B4-BE49-F238E27FC236}">
                  <a16:creationId xmlns:a16="http://schemas.microsoft.com/office/drawing/2014/main" id="{5604EF06-2709-A9A9-5F5C-92FBCF8C0240}"/>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784FF649-1B79-41FF-FC2D-A30078C314F5}"/>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173FB333-EFDE-4590-2385-0A0B4CFBFC91}"/>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6409C5E6-348D-9AC0-E05D-B7EF6AD08193}"/>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3" name="Gráfico 12">
            <a:extLst>
              <a:ext uri="{FF2B5EF4-FFF2-40B4-BE49-F238E27FC236}">
                <a16:creationId xmlns:a16="http://schemas.microsoft.com/office/drawing/2014/main" id="{C3076001-5BD9-6ADB-9877-56E7D036B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780805" y="3866949"/>
            <a:ext cx="4335240" cy="1976282"/>
          </a:xfrm>
          <a:prstGeom prst="rect">
            <a:avLst/>
          </a:prstGeom>
        </p:spPr>
      </p:pic>
      <p:pic>
        <p:nvPicPr>
          <p:cNvPr id="18" name="Gráfico 17">
            <a:extLst>
              <a:ext uri="{FF2B5EF4-FFF2-40B4-BE49-F238E27FC236}">
                <a16:creationId xmlns:a16="http://schemas.microsoft.com/office/drawing/2014/main" id="{63C8489C-597B-ED51-F70C-549DA0F05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2191" y="3326217"/>
            <a:ext cx="2847975" cy="3924300"/>
          </a:xfrm>
          <a:prstGeom prst="rect">
            <a:avLst/>
          </a:prstGeom>
        </p:spPr>
      </p:pic>
      <p:sp>
        <p:nvSpPr>
          <p:cNvPr id="19" name="CuadroTexto 18">
            <a:extLst>
              <a:ext uri="{FF2B5EF4-FFF2-40B4-BE49-F238E27FC236}">
                <a16:creationId xmlns:a16="http://schemas.microsoft.com/office/drawing/2014/main" id="{5F9269FA-E262-3D2C-7FDF-CA78DF57B2CE}"/>
              </a:ext>
            </a:extLst>
          </p:cNvPr>
          <p:cNvSpPr txBox="1"/>
          <p:nvPr/>
        </p:nvSpPr>
        <p:spPr>
          <a:xfrm>
            <a:off x="7948246" y="3943171"/>
            <a:ext cx="1195754" cy="2400657"/>
          </a:xfrm>
          <a:prstGeom prst="rect">
            <a:avLst/>
          </a:prstGeom>
          <a:noFill/>
        </p:spPr>
        <p:txBody>
          <a:bodyPr wrap="square" rtlCol="0">
            <a:spAutoFit/>
          </a:bodyPr>
          <a:lstStyle/>
          <a:p>
            <a:r>
              <a:rPr lang="es-CL" sz="15000" dirty="0">
                <a:solidFill>
                  <a:srgbClr val="2C61A1"/>
                </a:solidFill>
                <a:latin typeface="Museo Sans 900" panose="02000000000000000000" pitchFamily="50" charset="0"/>
              </a:rPr>
              <a:t>+</a:t>
            </a:r>
            <a:endParaRPr lang="es-ES" sz="15000" dirty="0">
              <a:solidFill>
                <a:srgbClr val="2C61A1"/>
              </a:solidFill>
              <a:latin typeface="Museo Sans 900" panose="02000000000000000000" pitchFamily="50" charset="0"/>
            </a:endParaRPr>
          </a:p>
        </p:txBody>
      </p:sp>
      <p:sp>
        <p:nvSpPr>
          <p:cNvPr id="3" name="Google Shape;118;p4">
            <a:extLst>
              <a:ext uri="{FF2B5EF4-FFF2-40B4-BE49-F238E27FC236}">
                <a16:creationId xmlns:a16="http://schemas.microsoft.com/office/drawing/2014/main" id="{AAC9A0D4-F5C2-3F33-B7A5-F7B16D80C2D0}"/>
              </a:ext>
            </a:extLst>
          </p:cNvPr>
          <p:cNvSpPr txBox="1"/>
          <p:nvPr/>
        </p:nvSpPr>
        <p:spPr>
          <a:xfrm>
            <a:off x="1003930" y="215415"/>
            <a:ext cx="4227277"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FOCOS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4755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D77F53A7-9FB5-11BC-A194-0CBC1C985E61}"/>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8261AC5-ABF0-4F58-A8AC-B3839727F437}"/>
              </a:ext>
            </a:extLst>
          </p:cNvPr>
          <p:cNvSpPr/>
          <p:nvPr/>
        </p:nvSpPr>
        <p:spPr>
          <a:xfrm>
            <a:off x="0" y="5143500"/>
            <a:ext cx="18288000" cy="5143500"/>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B16F1EF2-CC32-53FD-5076-13D93AA1A640}"/>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nvGrpSpPr>
          <p:cNvPr id="9" name="Grupo 8">
            <a:extLst>
              <a:ext uri="{FF2B5EF4-FFF2-40B4-BE49-F238E27FC236}">
                <a16:creationId xmlns:a16="http://schemas.microsoft.com/office/drawing/2014/main" id="{CEF293F1-C743-B890-92F6-718B386AEF25}"/>
              </a:ext>
            </a:extLst>
          </p:cNvPr>
          <p:cNvGrpSpPr/>
          <p:nvPr/>
        </p:nvGrpSpPr>
        <p:grpSpPr>
          <a:xfrm>
            <a:off x="1022113" y="9590589"/>
            <a:ext cx="753487" cy="193823"/>
            <a:chOff x="998334" y="8461829"/>
            <a:chExt cx="753487" cy="193823"/>
          </a:xfrm>
        </p:grpSpPr>
        <p:sp>
          <p:nvSpPr>
            <p:cNvPr id="10" name="Rectángulo 9">
              <a:extLst>
                <a:ext uri="{FF2B5EF4-FFF2-40B4-BE49-F238E27FC236}">
                  <a16:creationId xmlns:a16="http://schemas.microsoft.com/office/drawing/2014/main" id="{E9139204-C123-F55E-DE10-93ADE00C7098}"/>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D50D03EF-0C5C-8D70-2AC0-99ABF189F9B9}"/>
                </a:ext>
              </a:extLst>
            </p:cNvPr>
            <p:cNvSpPr/>
            <p:nvPr/>
          </p:nvSpPr>
          <p:spPr>
            <a:xfrm>
              <a:off x="11942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2F21DE60-204C-F636-C5D1-D7D0C912F9D4}"/>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41A70FA-BF6C-515F-1D4A-A62C9A96459E}"/>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0" name="Gráfico 19">
            <a:extLst>
              <a:ext uri="{FF2B5EF4-FFF2-40B4-BE49-F238E27FC236}">
                <a16:creationId xmlns:a16="http://schemas.microsoft.com/office/drawing/2014/main" id="{1A798511-E4A9-4B02-2B14-E5551FA63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878" y="1265522"/>
            <a:ext cx="2386006" cy="2163477"/>
          </a:xfrm>
          <a:prstGeom prst="rect">
            <a:avLst/>
          </a:prstGeom>
        </p:spPr>
      </p:pic>
      <p:grpSp>
        <p:nvGrpSpPr>
          <p:cNvPr id="3" name="Grupo 2">
            <a:extLst>
              <a:ext uri="{FF2B5EF4-FFF2-40B4-BE49-F238E27FC236}">
                <a16:creationId xmlns:a16="http://schemas.microsoft.com/office/drawing/2014/main" id="{F2C4D95E-CABA-70A6-23CD-C990A672978E}"/>
              </a:ext>
            </a:extLst>
          </p:cNvPr>
          <p:cNvGrpSpPr/>
          <p:nvPr/>
        </p:nvGrpSpPr>
        <p:grpSpPr>
          <a:xfrm>
            <a:off x="0" y="5140636"/>
            <a:ext cx="18288000" cy="90898"/>
            <a:chOff x="0" y="5155384"/>
            <a:chExt cx="18288000" cy="90898"/>
          </a:xfrm>
        </p:grpSpPr>
        <p:sp>
          <p:nvSpPr>
            <p:cNvPr id="11" name="Rectángulo 10">
              <a:extLst>
                <a:ext uri="{FF2B5EF4-FFF2-40B4-BE49-F238E27FC236}">
                  <a16:creationId xmlns:a16="http://schemas.microsoft.com/office/drawing/2014/main" id="{C884AD07-616D-8EAD-168D-2EBE9BEB1791}"/>
                </a:ext>
              </a:extLst>
            </p:cNvPr>
            <p:cNvSpPr/>
            <p:nvPr/>
          </p:nvSpPr>
          <p:spPr>
            <a:xfrm>
              <a:off x="0" y="5155384"/>
              <a:ext cx="4584003" cy="90000"/>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5D3587E1-7DB2-7C74-6D07-5FCEC240AF87}"/>
                </a:ext>
              </a:extLst>
            </p:cNvPr>
            <p:cNvSpPr/>
            <p:nvPr/>
          </p:nvSpPr>
          <p:spPr>
            <a:xfrm>
              <a:off x="4584003" y="5155384"/>
              <a:ext cx="4579132" cy="90898"/>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AB3AA747-68A4-A0A3-14BA-21D81D08F3E7}"/>
                </a:ext>
              </a:extLst>
            </p:cNvPr>
            <p:cNvSpPr/>
            <p:nvPr/>
          </p:nvSpPr>
          <p:spPr>
            <a:xfrm>
              <a:off x="9146435" y="5155384"/>
              <a:ext cx="4579132" cy="90898"/>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2F51FAD-0BA7-8C37-9A1A-DF1B8C83D0A0}"/>
                </a:ext>
              </a:extLst>
            </p:cNvPr>
            <p:cNvSpPr/>
            <p:nvPr/>
          </p:nvSpPr>
          <p:spPr>
            <a:xfrm>
              <a:off x="13708868" y="5155384"/>
              <a:ext cx="4579132" cy="90898"/>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18" name="Google Shape;118;p4">
            <a:extLst>
              <a:ext uri="{FF2B5EF4-FFF2-40B4-BE49-F238E27FC236}">
                <a16:creationId xmlns:a16="http://schemas.microsoft.com/office/drawing/2014/main" id="{183F7751-F3EC-C579-BB1B-E5541F5AD5B3}"/>
              </a:ext>
            </a:extLst>
          </p:cNvPr>
          <p:cNvSpPr txBox="1"/>
          <p:nvPr/>
        </p:nvSpPr>
        <p:spPr>
          <a:xfrm>
            <a:off x="933131" y="4415528"/>
            <a:ext cx="16984296" cy="858697"/>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6000" b="1" dirty="0">
                <a:solidFill>
                  <a:srgbClr val="80C7D4"/>
                </a:solidFill>
                <a:latin typeface="Verdana" panose="020B0604030504040204" pitchFamily="34" charset="0"/>
                <a:ea typeface="Verdana" panose="020B0604030504040204" pitchFamily="34" charset="0"/>
                <a:cs typeface="Amaranth"/>
                <a:sym typeface="Amaranth"/>
              </a:rPr>
              <a:t>FOCOS DEL MES </a:t>
            </a:r>
            <a:r>
              <a:rPr lang="en-US" sz="4400" dirty="0" err="1">
                <a:solidFill>
                  <a:srgbClr val="FFA000"/>
                </a:solidFill>
                <a:latin typeface="Verdana" panose="020B0604030504040204" pitchFamily="34" charset="0"/>
                <a:ea typeface="Verdana" panose="020B0604030504040204" pitchFamily="34" charset="0"/>
                <a:cs typeface="Amaranth"/>
                <a:sym typeface="Amaranth"/>
              </a:rPr>
              <a:t>Conocimiento</a:t>
            </a:r>
            <a:r>
              <a:rPr lang="en-US" sz="4400" dirty="0">
                <a:solidFill>
                  <a:srgbClr val="FFA000"/>
                </a:solidFill>
                <a:latin typeface="Verdana" panose="020B0604030504040204" pitchFamily="34" charset="0"/>
                <a:ea typeface="Verdana" panose="020B0604030504040204" pitchFamily="34" charset="0"/>
                <a:cs typeface="Amaranth"/>
                <a:sym typeface="Amaranth"/>
              </a:rPr>
              <a:t> de lo </a:t>
            </a:r>
            <a:r>
              <a:rPr lang="en-US" sz="4400" dirty="0" err="1">
                <a:solidFill>
                  <a:srgbClr val="FFA000"/>
                </a:solidFill>
                <a:latin typeface="Verdana" panose="020B0604030504040204" pitchFamily="34" charset="0"/>
                <a:ea typeface="Verdana" panose="020B0604030504040204" pitchFamily="34" charset="0"/>
                <a:cs typeface="Amaranth"/>
                <a:sym typeface="Amaranth"/>
              </a:rPr>
              <a:t>impreso</a:t>
            </a:r>
            <a:endParaRPr sz="6000" dirty="0">
              <a:solidFill>
                <a:srgbClr val="FFA000"/>
              </a:solidFill>
              <a:latin typeface="Verdana" panose="020B0604030504040204" pitchFamily="34" charset="0"/>
              <a:ea typeface="Verdana" panose="020B0604030504040204" pitchFamily="34" charset="0"/>
              <a:cs typeface="Amaranth"/>
              <a:sym typeface="Amaranth"/>
            </a:endParaRPr>
          </a:p>
        </p:txBody>
      </p:sp>
    </p:spTree>
    <p:extLst>
      <p:ext uri="{BB962C8B-B14F-4D97-AF65-F5344CB8AC3E}">
        <p14:creationId xmlns:p14="http://schemas.microsoft.com/office/powerpoint/2010/main" val="136429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a:extLst>
            <a:ext uri="{FF2B5EF4-FFF2-40B4-BE49-F238E27FC236}">
              <a16:creationId xmlns:a16="http://schemas.microsoft.com/office/drawing/2014/main" id="{D98ADAFB-863A-ABE2-1BB4-B0F2606D264A}"/>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087A1FE-5836-DC24-4170-27E08B3B3E73}"/>
              </a:ext>
            </a:extLst>
          </p:cNvPr>
          <p:cNvSpPr/>
          <p:nvPr/>
        </p:nvSpPr>
        <p:spPr>
          <a:xfrm>
            <a:off x="0" y="8758706"/>
            <a:ext cx="18288000" cy="1770684"/>
          </a:xfrm>
          <a:prstGeom prst="rect">
            <a:avLst/>
          </a:prstGeom>
          <a:solidFill>
            <a:srgbClr val="2C61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Google Shape;99;p3">
            <a:extLst>
              <a:ext uri="{FF2B5EF4-FFF2-40B4-BE49-F238E27FC236}">
                <a16:creationId xmlns:a16="http://schemas.microsoft.com/office/drawing/2014/main" id="{DEFBE265-487B-F056-9FE2-A0AC97A85F34}"/>
              </a:ext>
            </a:extLst>
          </p:cNvPr>
          <p:cNvSpPr txBox="1"/>
          <p:nvPr/>
        </p:nvSpPr>
        <p:spPr>
          <a:xfrm>
            <a:off x="0" y="-7223"/>
            <a:ext cx="18288000" cy="3333440"/>
          </a:xfrm>
          <a:custGeom>
            <a:avLst/>
            <a:gdLst>
              <a:gd name="connsiteX0" fmla="*/ 0 w 18288000"/>
              <a:gd name="connsiteY0" fmla="*/ 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0 w 18288000"/>
              <a:gd name="connsiteY4" fmla="*/ 0 h 3333440"/>
              <a:gd name="connsiteX0" fmla="*/ 18288000 w 18288000"/>
              <a:gd name="connsiteY0" fmla="*/ 3333440 h 3333440"/>
              <a:gd name="connsiteX1" fmla="*/ 18288000 w 18288000"/>
              <a:gd name="connsiteY1" fmla="*/ 0 h 3333440"/>
              <a:gd name="connsiteX2" fmla="*/ 18288000 w 18288000"/>
              <a:gd name="connsiteY2" fmla="*/ 3333440 h 3333440"/>
              <a:gd name="connsiteX3" fmla="*/ 0 w 18288000"/>
              <a:gd name="connsiteY3" fmla="*/ 3333440 h 3333440"/>
              <a:gd name="connsiteX4" fmla="*/ 18288000 w 18288000"/>
              <a:gd name="connsiteY4" fmla="*/ 3333440 h 333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3333440">
                <a:moveTo>
                  <a:pt x="18288000" y="3333440"/>
                </a:moveTo>
                <a:lnTo>
                  <a:pt x="18288000" y="0"/>
                </a:lnTo>
                <a:lnTo>
                  <a:pt x="18288000" y="3333440"/>
                </a:lnTo>
                <a:lnTo>
                  <a:pt x="0" y="3333440"/>
                </a:lnTo>
                <a:lnTo>
                  <a:pt x="18288000" y="3333440"/>
                </a:lnTo>
                <a:close/>
              </a:path>
            </a:pathLst>
          </a:cu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4">
            <a:extLst>
              <a:ext uri="{FF2B5EF4-FFF2-40B4-BE49-F238E27FC236}">
                <a16:creationId xmlns:a16="http://schemas.microsoft.com/office/drawing/2014/main" id="{59AA57E5-8155-9F5B-A1E4-B4B326196F44}"/>
              </a:ext>
            </a:extLst>
          </p:cNvPr>
          <p:cNvSpPr txBox="1"/>
          <p:nvPr/>
        </p:nvSpPr>
        <p:spPr>
          <a:xfrm>
            <a:off x="1019972" y="215417"/>
            <a:ext cx="5942302" cy="286232"/>
          </a:xfrm>
          <a:prstGeom prst="rect">
            <a:avLst/>
          </a:prstGeom>
          <a:noFill/>
          <a:ln>
            <a:noFill/>
          </a:ln>
        </p:spPr>
        <p:txBody>
          <a:bodyPr spcFirstLastPara="1" wrap="square" lIns="0" tIns="0" rIns="0" bIns="0" anchor="t" anchorCtr="0">
            <a:spAutoFit/>
          </a:bodyPr>
          <a:lstStyle/>
          <a:p>
            <a:pPr marL="0" marR="0" lvl="0" indent="0" rtl="0">
              <a:lnSpc>
                <a:spcPct val="93004"/>
              </a:lnSpc>
              <a:spcBef>
                <a:spcPts val="0"/>
              </a:spcBef>
              <a:spcAft>
                <a:spcPts val="0"/>
              </a:spcAft>
              <a:buNone/>
            </a:pPr>
            <a:r>
              <a:rPr lang="en-US" sz="2000" b="1" dirty="0">
                <a:solidFill>
                  <a:srgbClr val="80C7D4"/>
                </a:solidFill>
                <a:latin typeface="Verdana" panose="020B0604030504040204" pitchFamily="34" charset="0"/>
                <a:ea typeface="Verdana" panose="020B0604030504040204" pitchFamily="34" charset="0"/>
                <a:cs typeface="Amaranth"/>
                <a:sym typeface="Amaranth"/>
              </a:rPr>
              <a:t>APRENDIZAJES FOCO DEL MES</a:t>
            </a:r>
            <a:endParaRPr sz="2000" b="1" dirty="0">
              <a:solidFill>
                <a:srgbClr val="80C7D4"/>
              </a:solidFill>
              <a:latin typeface="Verdana" panose="020B0604030504040204" pitchFamily="34" charset="0"/>
              <a:ea typeface="Verdana" panose="020B0604030504040204" pitchFamily="34" charset="0"/>
              <a:cs typeface="Amaranth"/>
              <a:sym typeface="Amaranth"/>
            </a:endParaRPr>
          </a:p>
        </p:txBody>
      </p:sp>
      <p:sp>
        <p:nvSpPr>
          <p:cNvPr id="129" name="Google Shape;129;p5">
            <a:extLst>
              <a:ext uri="{FF2B5EF4-FFF2-40B4-BE49-F238E27FC236}">
                <a16:creationId xmlns:a16="http://schemas.microsoft.com/office/drawing/2014/main" id="{81455E53-8231-6715-033F-EBAC75121B93}"/>
              </a:ext>
            </a:extLst>
          </p:cNvPr>
          <p:cNvSpPr txBox="1"/>
          <p:nvPr/>
        </p:nvSpPr>
        <p:spPr>
          <a:xfrm>
            <a:off x="2326106" y="1565527"/>
            <a:ext cx="12691691" cy="1133452"/>
          </a:xfrm>
          <a:prstGeom prst="rect">
            <a:avLst/>
          </a:prstGeom>
          <a:noFill/>
          <a:ln>
            <a:noFill/>
          </a:ln>
        </p:spPr>
        <p:txBody>
          <a:bodyPr spcFirstLastPara="1" wrap="square" lIns="0" tIns="0" rIns="0" bIns="0" anchor="t" anchorCtr="0">
            <a:spAutoFit/>
          </a:bodyPr>
          <a:lstStyle/>
          <a:p>
            <a:pPr marR="0" lvl="0" algn="l" rtl="0">
              <a:lnSpc>
                <a:spcPct val="150000"/>
              </a:lnSpc>
              <a:spcBef>
                <a:spcPts val="1000"/>
              </a:spcBef>
              <a:spcAft>
                <a:spcPts val="1000"/>
              </a:spcAft>
              <a:buClr>
                <a:srgbClr val="FFFFFF"/>
              </a:buClr>
              <a:buSzPts val="3799"/>
            </a:pPr>
            <a:r>
              <a:rPr lang="en-US" sz="3799" b="1" dirty="0" err="1">
                <a:solidFill>
                  <a:srgbClr val="2C61A1"/>
                </a:solidFill>
                <a:latin typeface="Verdana" panose="020B0604030504040204" pitchFamily="34" charset="0"/>
                <a:ea typeface="Verdana" panose="020B0604030504040204" pitchFamily="34" charset="0"/>
                <a:cs typeface="Lato"/>
                <a:sym typeface="Lato"/>
              </a:rPr>
              <a:t>Conocimiento</a:t>
            </a:r>
            <a:r>
              <a:rPr lang="en-US" sz="3799" b="1" dirty="0">
                <a:solidFill>
                  <a:srgbClr val="2C61A1"/>
                </a:solidFill>
                <a:latin typeface="Verdana" panose="020B0604030504040204" pitchFamily="34" charset="0"/>
                <a:ea typeface="Verdana" panose="020B0604030504040204" pitchFamily="34" charset="0"/>
                <a:cs typeface="Lato"/>
                <a:sym typeface="Lato"/>
              </a:rPr>
              <a:t> de lo </a:t>
            </a:r>
            <a:r>
              <a:rPr lang="en-US" sz="3799" b="1" dirty="0" err="1">
                <a:solidFill>
                  <a:srgbClr val="2C61A1"/>
                </a:solidFill>
                <a:latin typeface="Verdana" panose="020B0604030504040204" pitchFamily="34" charset="0"/>
                <a:ea typeface="Verdana" panose="020B0604030504040204" pitchFamily="34" charset="0"/>
                <a:cs typeface="Lato"/>
                <a:sym typeface="Lato"/>
              </a:rPr>
              <a:t>impreso</a:t>
            </a:r>
            <a:endParaRPr sz="3799" b="1" dirty="0">
              <a:solidFill>
                <a:srgbClr val="2C61A1"/>
              </a:solidFill>
              <a:latin typeface="Verdana" panose="020B0604030504040204" pitchFamily="34" charset="0"/>
              <a:ea typeface="Verdana" panose="020B0604030504040204" pitchFamily="34" charset="0"/>
              <a:cs typeface="Lato"/>
              <a:sym typeface="Lato"/>
            </a:endParaRPr>
          </a:p>
        </p:txBody>
      </p:sp>
      <p:grpSp>
        <p:nvGrpSpPr>
          <p:cNvPr id="4" name="Grupo 3">
            <a:extLst>
              <a:ext uri="{FF2B5EF4-FFF2-40B4-BE49-F238E27FC236}">
                <a16:creationId xmlns:a16="http://schemas.microsoft.com/office/drawing/2014/main" id="{8B7D5A1D-0307-07C5-A0E6-009CEE5C19DD}"/>
              </a:ext>
            </a:extLst>
          </p:cNvPr>
          <p:cNvGrpSpPr/>
          <p:nvPr/>
        </p:nvGrpSpPr>
        <p:grpSpPr>
          <a:xfrm>
            <a:off x="1019300" y="8564883"/>
            <a:ext cx="753487" cy="193823"/>
            <a:chOff x="998334" y="8461829"/>
            <a:chExt cx="753487" cy="193823"/>
          </a:xfrm>
        </p:grpSpPr>
        <p:sp>
          <p:nvSpPr>
            <p:cNvPr id="5" name="Rectángulo 4">
              <a:extLst>
                <a:ext uri="{FF2B5EF4-FFF2-40B4-BE49-F238E27FC236}">
                  <a16:creationId xmlns:a16="http://schemas.microsoft.com/office/drawing/2014/main" id="{C54ABC47-149F-05CD-C063-0D96D5D90257}"/>
                </a:ext>
              </a:extLst>
            </p:cNvPr>
            <p:cNvSpPr/>
            <p:nvPr/>
          </p:nvSpPr>
          <p:spPr>
            <a:xfrm>
              <a:off x="998334" y="8461829"/>
              <a:ext cx="193823" cy="193823"/>
            </a:xfrm>
            <a:prstGeom prst="rect">
              <a:avLst/>
            </a:prstGeom>
            <a:solidFill>
              <a:srgbClr val="39B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A1D0DBDF-5331-A183-732B-0A168BDD086A}"/>
                </a:ext>
              </a:extLst>
            </p:cNvPr>
            <p:cNvSpPr/>
            <p:nvPr/>
          </p:nvSpPr>
          <p:spPr>
            <a:xfrm>
              <a:off x="1181576" y="8461829"/>
              <a:ext cx="193823" cy="193823"/>
            </a:xfrm>
            <a:prstGeom prst="rect">
              <a:avLst/>
            </a:prstGeom>
            <a:solidFill>
              <a:srgbClr val="FFA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36E00CE8-713D-2D9D-879A-64B23594EB4C}"/>
                </a:ext>
              </a:extLst>
            </p:cNvPr>
            <p:cNvSpPr/>
            <p:nvPr/>
          </p:nvSpPr>
          <p:spPr>
            <a:xfrm>
              <a:off x="1375704" y="8461829"/>
              <a:ext cx="193823" cy="193823"/>
            </a:xfrm>
            <a:prstGeom prst="rect">
              <a:avLst/>
            </a:prstGeom>
            <a:solidFill>
              <a:srgbClr val="E3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DE0E84DC-5C4B-720A-3C1A-BDE79DC8D9D2}"/>
                </a:ext>
              </a:extLst>
            </p:cNvPr>
            <p:cNvSpPr/>
            <p:nvPr/>
          </p:nvSpPr>
          <p:spPr>
            <a:xfrm>
              <a:off x="1557998" y="8461829"/>
              <a:ext cx="193823" cy="193823"/>
            </a:xfrm>
            <a:prstGeom prst="rect">
              <a:avLst/>
            </a:prstGeom>
            <a:solidFill>
              <a:srgbClr val="80C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A06CBBB4-0EBE-E2FA-81B7-47D8BE22F492}"/>
              </a:ext>
            </a:extLst>
          </p:cNvPr>
          <p:cNvSpPr txBox="1"/>
          <p:nvPr/>
        </p:nvSpPr>
        <p:spPr>
          <a:xfrm>
            <a:off x="2267114" y="3077927"/>
            <a:ext cx="7555831" cy="3688189"/>
          </a:xfrm>
          <a:prstGeom prst="rect">
            <a:avLst/>
          </a:prstGeom>
          <a:noFill/>
        </p:spPr>
        <p:txBody>
          <a:bodyPr wrap="square">
            <a:spAutoFit/>
          </a:bodyPr>
          <a:lstStyle/>
          <a:p>
            <a:pPr marL="0" marR="0" lvl="0" indent="0" rtl="0">
              <a:lnSpc>
                <a:spcPct val="150000"/>
              </a:lnSpc>
              <a:spcBef>
                <a:spcPts val="1000"/>
              </a:spcBef>
              <a:spcAft>
                <a:spcPts val="1000"/>
              </a:spcAft>
              <a:buNone/>
            </a:pPr>
            <a:r>
              <a:rPr lang="es-ES" sz="4000" dirty="0">
                <a:solidFill>
                  <a:srgbClr val="2C61A1"/>
                </a:solidFill>
                <a:latin typeface="Verdana" panose="020B0604030504040204" pitchFamily="34" charset="0"/>
                <a:ea typeface="Verdana" panose="020B0604030504040204" pitchFamily="34" charset="0"/>
                <a:cs typeface="Lato"/>
                <a:sym typeface="Lato"/>
              </a:rPr>
              <a:t>Son todos los conocimientos del mundo de lo escrito que nos ayudan a comprender cómo leer y escribir.</a:t>
            </a:r>
          </a:p>
        </p:txBody>
      </p:sp>
    </p:spTree>
    <p:extLst>
      <p:ext uri="{BB962C8B-B14F-4D97-AF65-F5344CB8AC3E}">
        <p14:creationId xmlns:p14="http://schemas.microsoft.com/office/powerpoint/2010/main" val="17479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0"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8e877d-493d-4f36-bf87-ab0a00881197" xsi:nil="true"/>
    <lcf76f155ced4ddcb4097134ff3c332f xmlns="b273e2d3-497a-4a51-a371-76b8a340613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DD95BEC55CD647B686C291F1D8A96E" ma:contentTypeVersion="15" ma:contentTypeDescription="Crear nuevo documento." ma:contentTypeScope="" ma:versionID="a2ce9290ed9a5ce707f78b6d39ca5359">
  <xsd:schema xmlns:xsd="http://www.w3.org/2001/XMLSchema" xmlns:xs="http://www.w3.org/2001/XMLSchema" xmlns:p="http://schemas.microsoft.com/office/2006/metadata/properties" xmlns:ns2="b273e2d3-497a-4a51-a371-76b8a340613e" xmlns:ns3="198e877d-493d-4f36-bf87-ab0a00881197" targetNamespace="http://schemas.microsoft.com/office/2006/metadata/properties" ma:root="true" ma:fieldsID="30aba038a9012fb61dde6a4975f2d021" ns2:_="" ns3:_="">
    <xsd:import namespace="b273e2d3-497a-4a51-a371-76b8a340613e"/>
    <xsd:import namespace="198e877d-493d-4f36-bf87-ab0a008811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73e2d3-497a-4a51-a371-76b8a34061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83aa49dc-0840-4df2-9988-4c28c04889e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8e877d-493d-4f36-bf87-ab0a0088119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a7c52e-0426-4ce9-b440-2e7ccadc9d17}" ma:internalName="TaxCatchAll" ma:showField="CatchAllData" ma:web="198e877d-493d-4f36-bf87-ab0a0088119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26303F-F477-4DD2-BBA9-C08AF0ED217A}">
  <ds:schemaRefs>
    <ds:schemaRef ds:uri="http://schemas.microsoft.com/office/2006/metadata/properties"/>
    <ds:schemaRef ds:uri="http://schemas.microsoft.com/office/infopath/2007/PartnerControls"/>
    <ds:schemaRef ds:uri="198e877d-493d-4f36-bf87-ab0a00881197"/>
    <ds:schemaRef ds:uri="b273e2d3-497a-4a51-a371-76b8a340613e"/>
  </ds:schemaRefs>
</ds:datastoreItem>
</file>

<file path=customXml/itemProps2.xml><?xml version="1.0" encoding="utf-8"?>
<ds:datastoreItem xmlns:ds="http://schemas.openxmlformats.org/officeDocument/2006/customXml" ds:itemID="{6A948E38-735F-470D-9BDF-D765DC821960}">
  <ds:schemaRefs>
    <ds:schemaRef ds:uri="http://schemas.microsoft.com/sharepoint/v3/contenttype/forms"/>
  </ds:schemaRefs>
</ds:datastoreItem>
</file>

<file path=customXml/itemProps3.xml><?xml version="1.0" encoding="utf-8"?>
<ds:datastoreItem xmlns:ds="http://schemas.openxmlformats.org/officeDocument/2006/customXml" ds:itemID="{F2DF9BDB-921A-47A6-A73C-D72375D70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73e2d3-497a-4a51-a371-76b8a340613e"/>
    <ds:schemaRef ds:uri="198e877d-493d-4f36-bf87-ab0a008811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877</TotalTime>
  <Words>2136</Words>
  <Application>Microsoft Office PowerPoint</Application>
  <PresentationFormat>Personalizado</PresentationFormat>
  <Paragraphs>109</Paragraphs>
  <Slides>20</Slides>
  <Notes>20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Sandra Molina Martinez</dc:creator>
  <cp:lastModifiedBy>Ximena Zepeda Harasic</cp:lastModifiedBy>
  <cp:revision>5</cp:revision>
  <cp:lastPrinted>2025-04-25T21:35:44Z</cp:lastPrinted>
  <dcterms:created xsi:type="dcterms:W3CDTF">2006-08-16T00:00:00Z</dcterms:created>
  <dcterms:modified xsi:type="dcterms:W3CDTF">2025-07-25T16:39:21Z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0x01010063DD95BEC55CD647B686C291F1D8A96E</vt:lpwstr>
  </property>
</Properties>
</file>