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4196" r:id="rId2"/>
    <p:sldId id="4245" r:id="rId3"/>
    <p:sldId id="4200" r:id="rId4"/>
    <p:sldId id="4201" r:id="rId5"/>
    <p:sldId id="4204" r:id="rId6"/>
    <p:sldId id="4205" r:id="rId7"/>
    <p:sldId id="4206" r:id="rId8"/>
    <p:sldId id="4239" r:id="rId9"/>
    <p:sldId id="4214" r:id="rId10"/>
    <p:sldId id="4203" r:id="rId11"/>
    <p:sldId id="4207" r:id="rId12"/>
    <p:sldId id="4237" r:id="rId13"/>
    <p:sldId id="4243" r:id="rId14"/>
    <p:sldId id="4218" r:id="rId15"/>
    <p:sldId id="4216" r:id="rId16"/>
    <p:sldId id="4219" r:id="rId17"/>
    <p:sldId id="4213" r:id="rId18"/>
    <p:sldId id="4220" r:id="rId19"/>
    <p:sldId id="4242" r:id="rId20"/>
    <p:sldId id="4244" r:id="rId21"/>
    <p:sldId id="4224" r:id="rId22"/>
    <p:sldId id="4241" r:id="rId23"/>
    <p:sldId id="4226" r:id="rId24"/>
    <p:sldId id="4230" r:id="rId25"/>
    <p:sldId id="4227" r:id="rId26"/>
    <p:sldId id="4229" r:id="rId27"/>
    <p:sldId id="4228" r:id="rId28"/>
    <p:sldId id="4232" r:id="rId29"/>
    <p:sldId id="4231" r:id="rId30"/>
    <p:sldId id="4233" r:id="rId31"/>
    <p:sldId id="4234" r:id="rId32"/>
    <p:sldId id="4235" r:id="rId33"/>
    <p:sldId id="262" r:id="rId3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5D9"/>
    <a:srgbClr val="DC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88252-4079-46F3-ACD1-C35D42E14FF8}" v="47" dt="2025-04-30T21:41:35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na Estefanía Muñoz León" userId="e7858d3077dc361e" providerId="LiveId" clId="{4504E665-1E35-40F8-AD53-5A11A2DFE7D8}"/>
    <pc:docChg chg="undo redo custSel addSld delSld modSld sldOrd">
      <pc:chgData name="Yasna Estefanía Muñoz León" userId="e7858d3077dc361e" providerId="LiveId" clId="{4504E665-1E35-40F8-AD53-5A11A2DFE7D8}" dt="2025-04-17T15:54:53.831" v="3447" actId="20577"/>
      <pc:docMkLst>
        <pc:docMk/>
      </pc:docMkLst>
      <pc:sldChg chg="addSp delSp modSp mod">
        <pc:chgData name="Yasna Estefanía Muñoz León" userId="e7858d3077dc361e" providerId="LiveId" clId="{4504E665-1E35-40F8-AD53-5A11A2DFE7D8}" dt="2025-04-16T16:56:03.449" v="3344" actId="14100"/>
        <pc:sldMkLst>
          <pc:docMk/>
          <pc:sldMk cId="481426693" sldId="4196"/>
        </pc:sldMkLst>
        <pc:spChg chg="mod">
          <ac:chgData name="Yasna Estefanía Muñoz León" userId="e7858d3077dc361e" providerId="LiveId" clId="{4504E665-1E35-40F8-AD53-5A11A2DFE7D8}" dt="2025-04-16T16:56:03.449" v="3344" actId="14100"/>
          <ac:spMkLst>
            <pc:docMk/>
            <pc:sldMk cId="481426693" sldId="4196"/>
            <ac:spMk id="7" creationId="{2CC00233-C988-8A86-95B6-9C75709176BF}"/>
          </ac:spMkLst>
        </pc:spChg>
        <pc:picChg chg="add mod">
          <ac:chgData name="Yasna Estefanía Muñoz León" userId="e7858d3077dc361e" providerId="LiveId" clId="{4504E665-1E35-40F8-AD53-5A11A2DFE7D8}" dt="2025-04-16T16:55:51.968" v="3342" actId="1076"/>
          <ac:picMkLst>
            <pc:docMk/>
            <pc:sldMk cId="481426693" sldId="4196"/>
            <ac:picMk id="11" creationId="{1F8AA40C-70F6-AEA0-C95C-728CB287D4E5}"/>
          </ac:picMkLst>
        </pc:picChg>
      </pc:sldChg>
      <pc:sldChg chg="delSp modSp del mod setBg">
        <pc:chgData name="Yasna Estefanía Muñoz León" userId="e7858d3077dc361e" providerId="LiveId" clId="{4504E665-1E35-40F8-AD53-5A11A2DFE7D8}" dt="2025-04-01T19:29:41.113" v="90" actId="47"/>
        <pc:sldMkLst>
          <pc:docMk/>
          <pc:sldMk cId="2257402190" sldId="4197"/>
        </pc:sldMkLst>
      </pc:sldChg>
      <pc:sldChg chg="new del">
        <pc:chgData name="Yasna Estefanía Muñoz León" userId="e7858d3077dc361e" providerId="LiveId" clId="{4504E665-1E35-40F8-AD53-5A11A2DFE7D8}" dt="2025-04-01T19:05:15.430" v="69" actId="47"/>
        <pc:sldMkLst>
          <pc:docMk/>
          <pc:sldMk cId="62860318" sldId="4198"/>
        </pc:sldMkLst>
      </pc:sldChg>
      <pc:sldChg chg="addSp delSp modSp add del mod">
        <pc:chgData name="Yasna Estefanía Muñoz León" userId="e7858d3077dc361e" providerId="LiveId" clId="{4504E665-1E35-40F8-AD53-5A11A2DFE7D8}" dt="2025-04-16T16:56:12.508" v="3345" actId="47"/>
        <pc:sldMkLst>
          <pc:docMk/>
          <pc:sldMk cId="1185382117" sldId="4199"/>
        </pc:sldMkLst>
      </pc:sldChg>
      <pc:sldChg chg="addSp modSp new mod">
        <pc:chgData name="Yasna Estefanía Muñoz León" userId="e7858d3077dc361e" providerId="LiveId" clId="{4504E665-1E35-40F8-AD53-5A11A2DFE7D8}" dt="2025-04-01T19:28:15.394" v="89" actId="1076"/>
        <pc:sldMkLst>
          <pc:docMk/>
          <pc:sldMk cId="2793225128" sldId="4200"/>
        </pc:sldMkLst>
        <pc:picChg chg="add mod">
          <ac:chgData name="Yasna Estefanía Muñoz León" userId="e7858d3077dc361e" providerId="LiveId" clId="{4504E665-1E35-40F8-AD53-5A11A2DFE7D8}" dt="2025-04-01T19:28:15.394" v="89" actId="1076"/>
          <ac:picMkLst>
            <pc:docMk/>
            <pc:sldMk cId="2793225128" sldId="4200"/>
            <ac:picMk id="4" creationId="{ACAF130F-EC2F-C830-149D-1B4879414FDB}"/>
          </ac:picMkLst>
        </pc:picChg>
      </pc:sldChg>
      <pc:sldChg chg="addSp modSp add mod modAnim">
        <pc:chgData name="Yasna Estefanía Muñoz León" userId="e7858d3077dc361e" providerId="LiveId" clId="{4504E665-1E35-40F8-AD53-5A11A2DFE7D8}" dt="2025-04-03T19:31:36.834" v="2791" actId="20577"/>
        <pc:sldMkLst>
          <pc:docMk/>
          <pc:sldMk cId="3186215310" sldId="4201"/>
        </pc:sldMkLst>
        <pc:spChg chg="add mod">
          <ac:chgData name="Yasna Estefanía Muñoz León" userId="e7858d3077dc361e" providerId="LiveId" clId="{4504E665-1E35-40F8-AD53-5A11A2DFE7D8}" dt="2025-04-03T19:31:36.834" v="2791" actId="20577"/>
          <ac:spMkLst>
            <pc:docMk/>
            <pc:sldMk cId="3186215310" sldId="4201"/>
            <ac:spMk id="3" creationId="{95D4BD52-18F2-77D1-B138-319F0BEE8D33}"/>
          </ac:spMkLst>
        </pc:spChg>
        <pc:spChg chg="add mod">
          <ac:chgData name="Yasna Estefanía Muñoz León" userId="e7858d3077dc361e" providerId="LiveId" clId="{4504E665-1E35-40F8-AD53-5A11A2DFE7D8}" dt="2025-04-01T19:33:43.786" v="196" actId="1076"/>
          <ac:spMkLst>
            <pc:docMk/>
            <pc:sldMk cId="3186215310" sldId="4201"/>
            <ac:spMk id="5" creationId="{555E8524-2DEA-92AF-72F9-5EA16BFB204A}"/>
          </ac:spMkLst>
        </pc:spChg>
      </pc:sldChg>
      <pc:sldChg chg="add del">
        <pc:chgData name="Yasna Estefanía Muñoz León" userId="e7858d3077dc361e" providerId="LiveId" clId="{4504E665-1E35-40F8-AD53-5A11A2DFE7D8}" dt="2025-04-01T19:35:47.841" v="198" actId="47"/>
        <pc:sldMkLst>
          <pc:docMk/>
          <pc:sldMk cId="1445986449" sldId="4202"/>
        </pc:sldMkLst>
      </pc:sldChg>
      <pc:sldChg chg="addSp modSp add mod">
        <pc:chgData name="Yasna Estefanía Muñoz León" userId="e7858d3077dc361e" providerId="LiveId" clId="{4504E665-1E35-40F8-AD53-5A11A2DFE7D8}" dt="2025-04-02T13:16:24.047" v="552" actId="1076"/>
        <pc:sldMkLst>
          <pc:docMk/>
          <pc:sldMk cId="517508143" sldId="4203"/>
        </pc:sldMkLst>
        <pc:spChg chg="add mod">
          <ac:chgData name="Yasna Estefanía Muñoz León" userId="e7858d3077dc361e" providerId="LiveId" clId="{4504E665-1E35-40F8-AD53-5A11A2DFE7D8}" dt="2025-04-02T13:16:24.047" v="552" actId="1076"/>
          <ac:spMkLst>
            <pc:docMk/>
            <pc:sldMk cId="517508143" sldId="4203"/>
            <ac:spMk id="5" creationId="{92FBC518-FC80-EC0F-AF59-DA96CA0297FD}"/>
          </ac:spMkLst>
        </pc:spChg>
        <pc:picChg chg="mod">
          <ac:chgData name="Yasna Estefanía Muñoz León" userId="e7858d3077dc361e" providerId="LiveId" clId="{4504E665-1E35-40F8-AD53-5A11A2DFE7D8}" dt="2025-04-02T13:16:21.363" v="551" actId="1076"/>
          <ac:picMkLst>
            <pc:docMk/>
            <pc:sldMk cId="517508143" sldId="4203"/>
            <ac:picMk id="4" creationId="{7C47C1FC-AF36-0F96-3F32-1855DBD2A0D2}"/>
          </ac:picMkLst>
        </pc:picChg>
      </pc:sldChg>
      <pc:sldChg chg="modSp add mod">
        <pc:chgData name="Yasna Estefanía Muñoz León" userId="e7858d3077dc361e" providerId="LiveId" clId="{4504E665-1E35-40F8-AD53-5A11A2DFE7D8}" dt="2025-04-03T19:31:41.082" v="2793" actId="20577"/>
        <pc:sldMkLst>
          <pc:docMk/>
          <pc:sldMk cId="2041515810" sldId="4204"/>
        </pc:sldMkLst>
        <pc:spChg chg="mod">
          <ac:chgData name="Yasna Estefanía Muñoz León" userId="e7858d3077dc361e" providerId="LiveId" clId="{4504E665-1E35-40F8-AD53-5A11A2DFE7D8}" dt="2025-04-03T19:31:41.082" v="2793" actId="20577"/>
          <ac:spMkLst>
            <pc:docMk/>
            <pc:sldMk cId="2041515810" sldId="4204"/>
            <ac:spMk id="3" creationId="{E3D82440-D56D-8873-42CD-5CA2CE296614}"/>
          </ac:spMkLst>
        </pc:spChg>
        <pc:spChg chg="mod">
          <ac:chgData name="Yasna Estefanía Muñoz León" userId="e7858d3077dc361e" providerId="LiveId" clId="{4504E665-1E35-40F8-AD53-5A11A2DFE7D8}" dt="2025-04-01T19:36:23.389" v="208" actId="14100"/>
          <ac:spMkLst>
            <pc:docMk/>
            <pc:sldMk cId="2041515810" sldId="4204"/>
            <ac:spMk id="5" creationId="{47001FA1-D18F-4A27-00BB-B8AED768C452}"/>
          </ac:spMkLst>
        </pc:spChg>
      </pc:sldChg>
      <pc:sldChg chg="addSp delSp modSp add mod setBg delAnim">
        <pc:chgData name="Yasna Estefanía Muñoz León" userId="e7858d3077dc361e" providerId="LiveId" clId="{4504E665-1E35-40F8-AD53-5A11A2DFE7D8}" dt="2025-04-08T13:50:37.200" v="3004" actId="20577"/>
        <pc:sldMkLst>
          <pc:docMk/>
          <pc:sldMk cId="548668907" sldId="4205"/>
        </pc:sldMkLst>
        <pc:spChg chg="add mod">
          <ac:chgData name="Yasna Estefanía Muñoz León" userId="e7858d3077dc361e" providerId="LiveId" clId="{4504E665-1E35-40F8-AD53-5A11A2DFE7D8}" dt="2025-04-08T13:50:37.200" v="3004" actId="20577"/>
          <ac:spMkLst>
            <pc:docMk/>
            <pc:sldMk cId="548668907" sldId="4205"/>
            <ac:spMk id="7" creationId="{B231A690-E470-7FBF-6CA9-0B1FAF21760E}"/>
          </ac:spMkLst>
        </pc:spChg>
        <pc:picChg chg="mod modCrop">
          <ac:chgData name="Yasna Estefanía Muñoz León" userId="e7858d3077dc361e" providerId="LiveId" clId="{4504E665-1E35-40F8-AD53-5A11A2DFE7D8}" dt="2025-04-01T19:58:09.941" v="417" actId="1038"/>
          <ac:picMkLst>
            <pc:docMk/>
            <pc:sldMk cId="548668907" sldId="4205"/>
            <ac:picMk id="4" creationId="{26FD9081-39D6-4C55-ED84-5CFAB5E30D28}"/>
          </ac:picMkLst>
        </pc:picChg>
        <pc:picChg chg="add mod modCrop">
          <ac:chgData name="Yasna Estefanía Muñoz León" userId="e7858d3077dc361e" providerId="LiveId" clId="{4504E665-1E35-40F8-AD53-5A11A2DFE7D8}" dt="2025-04-01T19:58:09.941" v="417" actId="1038"/>
          <ac:picMkLst>
            <pc:docMk/>
            <pc:sldMk cId="548668907" sldId="4205"/>
            <ac:picMk id="6" creationId="{5353CAC8-E0A2-2570-BC99-FE8A5E91E283}"/>
          </ac:picMkLst>
        </pc:picChg>
      </pc:sldChg>
      <pc:sldChg chg="delSp modSp add mod ord delAnim">
        <pc:chgData name="Yasna Estefanía Muñoz León" userId="e7858d3077dc361e" providerId="LiveId" clId="{4504E665-1E35-40F8-AD53-5A11A2DFE7D8}" dt="2025-04-08T13:58:10.187" v="3030" actId="20577"/>
        <pc:sldMkLst>
          <pc:docMk/>
          <pc:sldMk cId="2511018627" sldId="4206"/>
        </pc:sldMkLst>
        <pc:spChg chg="mod">
          <ac:chgData name="Yasna Estefanía Muñoz León" userId="e7858d3077dc361e" providerId="LiveId" clId="{4504E665-1E35-40F8-AD53-5A11A2DFE7D8}" dt="2025-04-08T13:58:10.187" v="3030" actId="20577"/>
          <ac:spMkLst>
            <pc:docMk/>
            <pc:sldMk cId="2511018627" sldId="4206"/>
            <ac:spMk id="3" creationId="{6386C81B-BAF7-B87C-8C49-3AE346ECCB4A}"/>
          </ac:spMkLst>
        </pc:spChg>
      </pc:sldChg>
      <pc:sldChg chg="addSp modSp new del mod">
        <pc:chgData name="Yasna Estefanía Muñoz León" userId="e7858d3077dc361e" providerId="LiveId" clId="{4504E665-1E35-40F8-AD53-5A11A2DFE7D8}" dt="2025-04-01T19:51:01.532" v="268" actId="47"/>
        <pc:sldMkLst>
          <pc:docMk/>
          <pc:sldMk cId="2730375036" sldId="4206"/>
        </pc:sldMkLst>
      </pc:sldChg>
      <pc:sldChg chg="modSp add mod ord">
        <pc:chgData name="Yasna Estefanía Muñoz León" userId="e7858d3077dc361e" providerId="LiveId" clId="{4504E665-1E35-40F8-AD53-5A11A2DFE7D8}" dt="2025-04-02T15:42:23.254" v="2199" actId="1076"/>
        <pc:sldMkLst>
          <pc:docMk/>
          <pc:sldMk cId="736792511" sldId="4207"/>
        </pc:sldMkLst>
        <pc:spChg chg="mod">
          <ac:chgData name="Yasna Estefanía Muñoz León" userId="e7858d3077dc361e" providerId="LiveId" clId="{4504E665-1E35-40F8-AD53-5A11A2DFE7D8}" dt="2025-04-02T15:42:18.450" v="2198" actId="20577"/>
          <ac:spMkLst>
            <pc:docMk/>
            <pc:sldMk cId="736792511" sldId="4207"/>
            <ac:spMk id="7" creationId="{71C9D0BC-89E9-026E-FE22-2483A11F96A3}"/>
          </ac:spMkLst>
        </pc:spChg>
        <pc:picChg chg="mod">
          <ac:chgData name="Yasna Estefanía Muñoz León" userId="e7858d3077dc361e" providerId="LiveId" clId="{4504E665-1E35-40F8-AD53-5A11A2DFE7D8}" dt="2025-04-02T15:42:23.254" v="2199" actId="1076"/>
          <ac:picMkLst>
            <pc:docMk/>
            <pc:sldMk cId="736792511" sldId="4207"/>
            <ac:picMk id="11" creationId="{3FB141E7-ECF0-B9C7-FBA4-D481B1744596}"/>
          </ac:picMkLst>
        </pc:picChg>
      </pc:sldChg>
      <pc:sldChg chg="add del">
        <pc:chgData name="Yasna Estefanía Muñoz León" userId="e7858d3077dc361e" providerId="LiveId" clId="{4504E665-1E35-40F8-AD53-5A11A2DFE7D8}" dt="2025-04-16T21:55:02.459" v="3369" actId="47"/>
        <pc:sldMkLst>
          <pc:docMk/>
          <pc:sldMk cId="2265301989" sldId="4208"/>
        </pc:sldMkLst>
      </pc:sldChg>
      <pc:sldChg chg="modSp add del mod">
        <pc:chgData name="Yasna Estefanía Muñoz León" userId="e7858d3077dc361e" providerId="LiveId" clId="{4504E665-1E35-40F8-AD53-5A11A2DFE7D8}" dt="2025-04-16T21:55:02.459" v="3369" actId="47"/>
        <pc:sldMkLst>
          <pc:docMk/>
          <pc:sldMk cId="2528280800" sldId="4209"/>
        </pc:sldMkLst>
      </pc:sldChg>
      <pc:sldChg chg="modSp add del mod">
        <pc:chgData name="Yasna Estefanía Muñoz León" userId="e7858d3077dc361e" providerId="LiveId" clId="{4504E665-1E35-40F8-AD53-5A11A2DFE7D8}" dt="2025-04-16T21:55:02.459" v="3369" actId="47"/>
        <pc:sldMkLst>
          <pc:docMk/>
          <pc:sldMk cId="1164388135" sldId="4210"/>
        </pc:sldMkLst>
      </pc:sldChg>
      <pc:sldChg chg="add del setBg">
        <pc:chgData name="Yasna Estefanía Muñoz León" userId="e7858d3077dc361e" providerId="LiveId" clId="{4504E665-1E35-40F8-AD53-5A11A2DFE7D8}" dt="2025-04-02T13:35:57.542" v="999" actId="47"/>
        <pc:sldMkLst>
          <pc:docMk/>
          <pc:sldMk cId="1405589981" sldId="4211"/>
        </pc:sldMkLst>
      </pc:sldChg>
      <pc:sldChg chg="modSp add del mod">
        <pc:chgData name="Yasna Estefanía Muñoz León" userId="e7858d3077dc361e" providerId="LiveId" clId="{4504E665-1E35-40F8-AD53-5A11A2DFE7D8}" dt="2025-04-08T14:14:58.769" v="3165" actId="47"/>
        <pc:sldMkLst>
          <pc:docMk/>
          <pc:sldMk cId="2547136328" sldId="4212"/>
        </pc:sldMkLst>
      </pc:sldChg>
      <pc:sldChg chg="add">
        <pc:chgData name="Yasna Estefanía Muñoz León" userId="e7858d3077dc361e" providerId="LiveId" clId="{4504E665-1E35-40F8-AD53-5A11A2DFE7D8}" dt="2025-04-02T13:30:56.114" v="660"/>
        <pc:sldMkLst>
          <pc:docMk/>
          <pc:sldMk cId="3321415190" sldId="4213"/>
        </pc:sldMkLst>
      </pc:sldChg>
      <pc:sldChg chg="modSp new mod ord">
        <pc:chgData name="Yasna Estefanía Muñoz León" userId="e7858d3077dc361e" providerId="LiveId" clId="{4504E665-1E35-40F8-AD53-5A11A2DFE7D8}" dt="2025-04-16T21:56:32.474" v="3409" actId="20577"/>
        <pc:sldMkLst>
          <pc:docMk/>
          <pc:sldMk cId="2013667721" sldId="4214"/>
        </pc:sldMkLst>
        <pc:spChg chg="mod">
          <ac:chgData name="Yasna Estefanía Muñoz León" userId="e7858d3077dc361e" providerId="LiveId" clId="{4504E665-1E35-40F8-AD53-5A11A2DFE7D8}" dt="2025-04-16T21:56:32.474" v="3409" actId="20577"/>
          <ac:spMkLst>
            <pc:docMk/>
            <pc:sldMk cId="2013667721" sldId="4214"/>
            <ac:spMk id="2" creationId="{3E825025-0706-0103-6D02-2EC0CF31BD9B}"/>
          </ac:spMkLst>
        </pc:spChg>
        <pc:spChg chg="mod">
          <ac:chgData name="Yasna Estefanía Muñoz León" userId="e7858d3077dc361e" providerId="LiveId" clId="{4504E665-1E35-40F8-AD53-5A11A2DFE7D8}" dt="2025-04-08T14:09:07.402" v="3161" actId="20577"/>
          <ac:spMkLst>
            <pc:docMk/>
            <pc:sldMk cId="2013667721" sldId="4214"/>
            <ac:spMk id="3" creationId="{071557F8-ECCC-49FA-91C9-47AAB1AEEBA4}"/>
          </ac:spMkLst>
        </pc:spChg>
      </pc:sldChg>
      <pc:sldChg chg="modSp add del mod">
        <pc:chgData name="Yasna Estefanía Muñoz León" userId="e7858d3077dc361e" providerId="LiveId" clId="{4504E665-1E35-40F8-AD53-5A11A2DFE7D8}" dt="2025-04-02T14:39:17.773" v="1457" actId="47"/>
        <pc:sldMkLst>
          <pc:docMk/>
          <pc:sldMk cId="1940632323" sldId="4215"/>
        </pc:sldMkLst>
      </pc:sldChg>
      <pc:sldChg chg="modSp add mod">
        <pc:chgData name="Yasna Estefanía Muñoz León" userId="e7858d3077dc361e" providerId="LiveId" clId="{4504E665-1E35-40F8-AD53-5A11A2DFE7D8}" dt="2025-04-03T19:38:22.701" v="2819" actId="20577"/>
        <pc:sldMkLst>
          <pc:docMk/>
          <pc:sldMk cId="3458684104" sldId="4216"/>
        </pc:sldMkLst>
      </pc:sldChg>
      <pc:sldChg chg="add del setBg">
        <pc:chgData name="Yasna Estefanía Muñoz León" userId="e7858d3077dc361e" providerId="LiveId" clId="{4504E665-1E35-40F8-AD53-5A11A2DFE7D8}" dt="2025-04-02T13:35:55.658" v="997"/>
        <pc:sldMkLst>
          <pc:docMk/>
          <pc:sldMk cId="3065723314" sldId="4217"/>
        </pc:sldMkLst>
      </pc:sldChg>
      <pc:sldChg chg="modSp add del mod">
        <pc:chgData name="Yasna Estefanía Muñoz León" userId="e7858d3077dc361e" providerId="LiveId" clId="{4504E665-1E35-40F8-AD53-5A11A2DFE7D8}" dt="2025-04-16T21:55:02.459" v="3369" actId="47"/>
        <pc:sldMkLst>
          <pc:docMk/>
          <pc:sldMk cId="3708782252" sldId="4217"/>
        </pc:sldMkLst>
      </pc:sldChg>
      <pc:sldChg chg="modSp add mod ord">
        <pc:chgData name="Yasna Estefanía Muñoz León" userId="e7858d3077dc361e" providerId="LiveId" clId="{4504E665-1E35-40F8-AD53-5A11A2DFE7D8}" dt="2025-04-03T19:38:18.620" v="2817" actId="20577"/>
        <pc:sldMkLst>
          <pc:docMk/>
          <pc:sldMk cId="2888859509" sldId="4218"/>
        </pc:sldMkLst>
        <pc:spChg chg="mod">
          <ac:chgData name="Yasna Estefanía Muñoz León" userId="e7858d3077dc361e" providerId="LiveId" clId="{4504E665-1E35-40F8-AD53-5A11A2DFE7D8}" dt="2025-04-03T19:38:18.620" v="2817" actId="20577"/>
          <ac:spMkLst>
            <pc:docMk/>
            <pc:sldMk cId="2888859509" sldId="4218"/>
            <ac:spMk id="3" creationId="{F2E88496-BBD9-8E1A-34CD-A6E89CEAEE65}"/>
          </ac:spMkLst>
        </pc:spChg>
      </pc:sldChg>
      <pc:sldChg chg="modSp add mod ord">
        <pc:chgData name="Yasna Estefanía Muñoz León" userId="e7858d3077dc361e" providerId="LiveId" clId="{4504E665-1E35-40F8-AD53-5A11A2DFE7D8}" dt="2025-04-16T21:55:33.876" v="3395" actId="20577"/>
        <pc:sldMkLst>
          <pc:docMk/>
          <pc:sldMk cId="1019079032" sldId="4219"/>
        </pc:sldMkLst>
        <pc:spChg chg="mod">
          <ac:chgData name="Yasna Estefanía Muñoz León" userId="e7858d3077dc361e" providerId="LiveId" clId="{4504E665-1E35-40F8-AD53-5A11A2DFE7D8}" dt="2025-04-16T21:55:33.876" v="3395" actId="20577"/>
          <ac:spMkLst>
            <pc:docMk/>
            <pc:sldMk cId="1019079032" sldId="4219"/>
            <ac:spMk id="2" creationId="{EE57D81D-6B39-265B-632A-D7C298CCF491}"/>
          </ac:spMkLst>
        </pc:spChg>
        <pc:spChg chg="mod">
          <ac:chgData name="Yasna Estefanía Muñoz León" userId="e7858d3077dc361e" providerId="LiveId" clId="{4504E665-1E35-40F8-AD53-5A11A2DFE7D8}" dt="2025-04-08T14:15:39.782" v="3195" actId="27636"/>
          <ac:spMkLst>
            <pc:docMk/>
            <pc:sldMk cId="1019079032" sldId="4219"/>
            <ac:spMk id="3" creationId="{B6DF7E54-1F65-40EF-C7C9-ED359F1FAC96}"/>
          </ac:spMkLst>
        </pc:spChg>
      </pc:sldChg>
      <pc:sldChg chg="add del setBg">
        <pc:chgData name="Yasna Estefanía Muñoz León" userId="e7858d3077dc361e" providerId="LiveId" clId="{4504E665-1E35-40F8-AD53-5A11A2DFE7D8}" dt="2025-04-02T14:54:05.155" v="1620"/>
        <pc:sldMkLst>
          <pc:docMk/>
          <pc:sldMk cId="2229479244" sldId="4220"/>
        </pc:sldMkLst>
      </pc:sldChg>
      <pc:sldChg chg="modSp add mod">
        <pc:chgData name="Yasna Estefanía Muñoz León" userId="e7858d3077dc361e" providerId="LiveId" clId="{4504E665-1E35-40F8-AD53-5A11A2DFE7D8}" dt="2025-04-02T15:42:35.638" v="2207" actId="1076"/>
        <pc:sldMkLst>
          <pc:docMk/>
          <pc:sldMk cId="2473617060" sldId="4220"/>
        </pc:sldMkLst>
        <pc:spChg chg="mod">
          <ac:chgData name="Yasna Estefanía Muñoz León" userId="e7858d3077dc361e" providerId="LiveId" clId="{4504E665-1E35-40F8-AD53-5A11A2DFE7D8}" dt="2025-04-02T15:42:32.894" v="2206" actId="20577"/>
          <ac:spMkLst>
            <pc:docMk/>
            <pc:sldMk cId="2473617060" sldId="4220"/>
            <ac:spMk id="7" creationId="{CF482B52-314B-4812-52B8-AB6CF371384E}"/>
          </ac:spMkLst>
        </pc:spChg>
        <pc:picChg chg="mod">
          <ac:chgData name="Yasna Estefanía Muñoz León" userId="e7858d3077dc361e" providerId="LiveId" clId="{4504E665-1E35-40F8-AD53-5A11A2DFE7D8}" dt="2025-04-02T15:42:35.638" v="2207" actId="1076"/>
          <ac:picMkLst>
            <pc:docMk/>
            <pc:sldMk cId="2473617060" sldId="4220"/>
            <ac:picMk id="11" creationId="{9A1E9290-6F99-ADA0-F6DD-4837F7E92FB8}"/>
          </ac:picMkLst>
        </pc:picChg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906189759" sldId="4221"/>
        </pc:sldMkLst>
      </pc:sldChg>
      <pc:sldChg chg="add del">
        <pc:chgData name="Yasna Estefanía Muñoz León" userId="e7858d3077dc361e" providerId="LiveId" clId="{4504E665-1E35-40F8-AD53-5A11A2DFE7D8}" dt="2025-04-16T21:58:15.648" v="3418" actId="47"/>
        <pc:sldMkLst>
          <pc:docMk/>
          <pc:sldMk cId="2437455265" sldId="4221"/>
        </pc:sldMkLst>
      </pc:sldChg>
      <pc:sldChg chg="modSp add del mod">
        <pc:chgData name="Yasna Estefanía Muñoz León" userId="e7858d3077dc361e" providerId="LiveId" clId="{4504E665-1E35-40F8-AD53-5A11A2DFE7D8}" dt="2025-04-16T21:58:16.608" v="3419" actId="47"/>
        <pc:sldMkLst>
          <pc:docMk/>
          <pc:sldMk cId="54424465" sldId="4222"/>
        </pc:sldMkLst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2284341710" sldId="4222"/>
        </pc:sldMkLst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428438346" sldId="4223"/>
        </pc:sldMkLst>
      </pc:sldChg>
      <pc:sldChg chg="modSp add del mod">
        <pc:chgData name="Yasna Estefanía Muñoz León" userId="e7858d3077dc361e" providerId="LiveId" clId="{4504E665-1E35-40F8-AD53-5A11A2DFE7D8}" dt="2025-04-16T21:58:17.489" v="3420" actId="47"/>
        <pc:sldMkLst>
          <pc:docMk/>
          <pc:sldMk cId="3163351303" sldId="4223"/>
        </pc:sldMkLst>
      </pc:sldChg>
      <pc:sldChg chg="add del setBg">
        <pc:chgData name="Yasna Estefanía Muñoz León" userId="e7858d3077dc361e" providerId="LiveId" clId="{4504E665-1E35-40F8-AD53-5A11A2DFE7D8}" dt="2025-04-02T14:54:05.155" v="1620"/>
        <pc:sldMkLst>
          <pc:docMk/>
          <pc:sldMk cId="1257129151" sldId="4224"/>
        </pc:sldMkLst>
      </pc:sldChg>
      <pc:sldChg chg="modSp add mod">
        <pc:chgData name="Yasna Estefanía Muñoz León" userId="e7858d3077dc361e" providerId="LiveId" clId="{4504E665-1E35-40F8-AD53-5A11A2DFE7D8}" dt="2025-04-03T19:38:38.197" v="2825" actId="20577"/>
        <pc:sldMkLst>
          <pc:docMk/>
          <pc:sldMk cId="1996148777" sldId="4224"/>
        </pc:sldMkLst>
        <pc:spChg chg="mod">
          <ac:chgData name="Yasna Estefanía Muñoz León" userId="e7858d3077dc361e" providerId="LiveId" clId="{4504E665-1E35-40F8-AD53-5A11A2DFE7D8}" dt="2025-04-03T19:38:38.197" v="2825" actId="20577"/>
          <ac:spMkLst>
            <pc:docMk/>
            <pc:sldMk cId="1996148777" sldId="4224"/>
            <ac:spMk id="7" creationId="{E2A77D51-DACE-368F-50ED-87BC83AEEE39}"/>
          </ac:spMkLst>
        </pc:spChg>
      </pc:sldChg>
      <pc:sldChg chg="modSp add del mod">
        <pc:chgData name="Yasna Estefanía Muñoz León" userId="e7858d3077dc361e" providerId="LiveId" clId="{4504E665-1E35-40F8-AD53-5A11A2DFE7D8}" dt="2025-04-08T14:17:11.366" v="3197" actId="47"/>
        <pc:sldMkLst>
          <pc:docMk/>
          <pc:sldMk cId="3083445655" sldId="4225"/>
        </pc:sldMkLst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4247286636" sldId="4225"/>
        </pc:sldMkLst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2356612910" sldId="4226"/>
        </pc:sldMkLst>
      </pc:sldChg>
      <pc:sldChg chg="modSp add mod">
        <pc:chgData name="Yasna Estefanía Muñoz León" userId="e7858d3077dc361e" providerId="LiveId" clId="{4504E665-1E35-40F8-AD53-5A11A2DFE7D8}" dt="2025-04-03T19:38:46.043" v="2829" actId="20577"/>
        <pc:sldMkLst>
          <pc:docMk/>
          <pc:sldMk cId="2984152207" sldId="4226"/>
        </pc:sldMkLst>
        <pc:spChg chg="mod">
          <ac:chgData name="Yasna Estefanía Muñoz León" userId="e7858d3077dc361e" providerId="LiveId" clId="{4504E665-1E35-40F8-AD53-5A11A2DFE7D8}" dt="2025-04-03T19:38:46.043" v="2829" actId="20577"/>
          <ac:spMkLst>
            <pc:docMk/>
            <pc:sldMk cId="2984152207" sldId="4226"/>
            <ac:spMk id="3" creationId="{A763F66D-FFD7-E4D4-6A25-317B9D907D41}"/>
          </ac:spMkLst>
        </pc:spChg>
      </pc:sldChg>
      <pc:sldChg chg="modSp add mod">
        <pc:chgData name="Yasna Estefanía Muñoz León" userId="e7858d3077dc361e" providerId="LiveId" clId="{4504E665-1E35-40F8-AD53-5A11A2DFE7D8}" dt="2025-04-03T19:38:51.502" v="2833" actId="20577"/>
        <pc:sldMkLst>
          <pc:docMk/>
          <pc:sldMk cId="3495596923" sldId="4227"/>
        </pc:sldMkLst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4292762965" sldId="4227"/>
        </pc:sldMkLst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624128314" sldId="4228"/>
        </pc:sldMkLst>
      </pc:sldChg>
      <pc:sldChg chg="modSp add del mod ord">
        <pc:chgData name="Yasna Estefanía Muñoz León" userId="e7858d3077dc361e" providerId="LiveId" clId="{4504E665-1E35-40F8-AD53-5A11A2DFE7D8}" dt="2025-04-02T15:01:12.798" v="2101"/>
        <pc:sldMkLst>
          <pc:docMk/>
          <pc:sldMk cId="3290398089" sldId="4228"/>
        </pc:sldMkLst>
        <pc:spChg chg="mod">
          <ac:chgData name="Yasna Estefanía Muñoz León" userId="e7858d3077dc361e" providerId="LiveId" clId="{4504E665-1E35-40F8-AD53-5A11A2DFE7D8}" dt="2025-04-02T14:58:53.849" v="2022" actId="113"/>
          <ac:spMkLst>
            <pc:docMk/>
            <pc:sldMk cId="3290398089" sldId="4228"/>
            <ac:spMk id="5" creationId="{846C611A-61C0-3A87-FA13-A2FE974A15BD}"/>
          </ac:spMkLst>
        </pc:spChg>
        <pc:picChg chg="mod">
          <ac:chgData name="Yasna Estefanía Muñoz León" userId="e7858d3077dc361e" providerId="LiveId" clId="{4504E665-1E35-40F8-AD53-5A11A2DFE7D8}" dt="2025-04-02T14:59:04.850" v="2024" actId="14100"/>
          <ac:picMkLst>
            <pc:docMk/>
            <pc:sldMk cId="3290398089" sldId="4228"/>
            <ac:picMk id="4" creationId="{D0537C33-B96C-DFDC-FE28-8FDEA2684A17}"/>
          </ac:picMkLst>
        </pc:picChg>
      </pc:sldChg>
      <pc:sldChg chg="add del">
        <pc:chgData name="Yasna Estefanía Muñoz León" userId="e7858d3077dc361e" providerId="LiveId" clId="{4504E665-1E35-40F8-AD53-5A11A2DFE7D8}" dt="2025-04-02T14:54:05.155" v="1620"/>
        <pc:sldMkLst>
          <pc:docMk/>
          <pc:sldMk cId="1192906733" sldId="4229"/>
        </pc:sldMkLst>
      </pc:sldChg>
      <pc:sldChg chg="modSp add mod">
        <pc:chgData name="Yasna Estefanía Muñoz León" userId="e7858d3077dc361e" providerId="LiveId" clId="{4504E665-1E35-40F8-AD53-5A11A2DFE7D8}" dt="2025-04-16T21:58:52.379" v="3433" actId="20577"/>
        <pc:sldMkLst>
          <pc:docMk/>
          <pc:sldMk cId="3360668084" sldId="4229"/>
        </pc:sldMkLst>
        <pc:spChg chg="mod">
          <ac:chgData name="Yasna Estefanía Muñoz León" userId="e7858d3077dc361e" providerId="LiveId" clId="{4504E665-1E35-40F8-AD53-5A11A2DFE7D8}" dt="2025-04-16T21:58:52.379" v="3433" actId="20577"/>
          <ac:spMkLst>
            <pc:docMk/>
            <pc:sldMk cId="3360668084" sldId="4229"/>
            <ac:spMk id="2" creationId="{31C9ACEB-08EB-5C42-2935-D5AF56A610F4}"/>
          </ac:spMkLst>
        </pc:spChg>
        <pc:spChg chg="mod">
          <ac:chgData name="Yasna Estefanía Muñoz León" userId="e7858d3077dc361e" providerId="LiveId" clId="{4504E665-1E35-40F8-AD53-5A11A2DFE7D8}" dt="2025-04-08T14:57:17.392" v="3217" actId="20577"/>
          <ac:spMkLst>
            <pc:docMk/>
            <pc:sldMk cId="3360668084" sldId="4229"/>
            <ac:spMk id="3" creationId="{76A7B890-E584-0DA5-A7D6-7CC163352E36}"/>
          </ac:spMkLst>
        </pc:spChg>
      </pc:sldChg>
      <pc:sldChg chg="modSp add mod">
        <pc:chgData name="Yasna Estefanía Muñoz León" userId="e7858d3077dc361e" providerId="LiveId" clId="{4504E665-1E35-40F8-AD53-5A11A2DFE7D8}" dt="2025-04-03T19:38:48.604" v="2831" actId="20577"/>
        <pc:sldMkLst>
          <pc:docMk/>
          <pc:sldMk cId="1534163512" sldId="4230"/>
        </pc:sldMkLst>
        <pc:spChg chg="mod">
          <ac:chgData name="Yasna Estefanía Muñoz León" userId="e7858d3077dc361e" providerId="LiveId" clId="{4504E665-1E35-40F8-AD53-5A11A2DFE7D8}" dt="2025-04-03T19:38:48.604" v="2831" actId="20577"/>
          <ac:spMkLst>
            <pc:docMk/>
            <pc:sldMk cId="1534163512" sldId="4230"/>
            <ac:spMk id="3" creationId="{4E95EE82-D421-CD71-AD90-1FB8EE536120}"/>
          </ac:spMkLst>
        </pc:spChg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2350098706" sldId="4230"/>
        </pc:sldMkLst>
      </pc:sldChg>
      <pc:sldChg chg="modSp new mod modAnim">
        <pc:chgData name="Yasna Estefanía Muñoz León" userId="e7858d3077dc361e" providerId="LiveId" clId="{4504E665-1E35-40F8-AD53-5A11A2DFE7D8}" dt="2025-04-08T15:11:51.004" v="3226" actId="20577"/>
        <pc:sldMkLst>
          <pc:docMk/>
          <pc:sldMk cId="1017048339" sldId="4231"/>
        </pc:sldMkLst>
        <pc:spChg chg="mod">
          <ac:chgData name="Yasna Estefanía Muñoz León" userId="e7858d3077dc361e" providerId="LiveId" clId="{4504E665-1E35-40F8-AD53-5A11A2DFE7D8}" dt="2025-04-03T18:40:22.850" v="2263" actId="20577"/>
          <ac:spMkLst>
            <pc:docMk/>
            <pc:sldMk cId="1017048339" sldId="4231"/>
            <ac:spMk id="2" creationId="{8159C109-FB3A-288B-5B50-173A4C0DB15E}"/>
          </ac:spMkLst>
        </pc:spChg>
        <pc:spChg chg="mod">
          <ac:chgData name="Yasna Estefanía Muñoz León" userId="e7858d3077dc361e" providerId="LiveId" clId="{4504E665-1E35-40F8-AD53-5A11A2DFE7D8}" dt="2025-04-08T15:11:51.004" v="3226" actId="20577"/>
          <ac:spMkLst>
            <pc:docMk/>
            <pc:sldMk cId="1017048339" sldId="4231"/>
            <ac:spMk id="3" creationId="{9E22CE9C-B394-97DB-701B-E672596F96AC}"/>
          </ac:spMkLst>
        </pc:spChg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2174011704" sldId="4231"/>
        </pc:sldMkLst>
      </pc:sldChg>
      <pc:sldChg chg="add del setBg">
        <pc:chgData name="Yasna Estefanía Muñoz León" userId="e7858d3077dc361e" providerId="LiveId" clId="{4504E665-1E35-40F8-AD53-5A11A2DFE7D8}" dt="2025-04-02T15:42:46.646" v="2209"/>
        <pc:sldMkLst>
          <pc:docMk/>
          <pc:sldMk cId="1455044760" sldId="4232"/>
        </pc:sldMkLst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1758409675" sldId="4232"/>
        </pc:sldMkLst>
      </pc:sldChg>
      <pc:sldChg chg="modSp add mod">
        <pc:chgData name="Yasna Estefanía Muñoz León" userId="e7858d3077dc361e" providerId="LiveId" clId="{4504E665-1E35-40F8-AD53-5A11A2DFE7D8}" dt="2025-04-02T15:43:04.713" v="2243" actId="1076"/>
        <pc:sldMkLst>
          <pc:docMk/>
          <pc:sldMk cId="3366804541" sldId="4232"/>
        </pc:sldMkLst>
        <pc:spChg chg="mod">
          <ac:chgData name="Yasna Estefanía Muñoz León" userId="e7858d3077dc361e" providerId="LiveId" clId="{4504E665-1E35-40F8-AD53-5A11A2DFE7D8}" dt="2025-04-02T15:43:02.410" v="2242" actId="14100"/>
          <ac:spMkLst>
            <pc:docMk/>
            <pc:sldMk cId="3366804541" sldId="4232"/>
            <ac:spMk id="7" creationId="{22C22877-42DE-AE68-31B9-16B1AE0ACFBE}"/>
          </ac:spMkLst>
        </pc:spChg>
        <pc:picChg chg="mod">
          <ac:chgData name="Yasna Estefanía Muñoz León" userId="e7858d3077dc361e" providerId="LiveId" clId="{4504E665-1E35-40F8-AD53-5A11A2DFE7D8}" dt="2025-04-02T15:43:04.713" v="2243" actId="1076"/>
          <ac:picMkLst>
            <pc:docMk/>
            <pc:sldMk cId="3366804541" sldId="4232"/>
            <ac:picMk id="11" creationId="{AD9DF436-D957-410E-DB66-51543BB245F6}"/>
          </ac:picMkLst>
        </pc:picChg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1181768968" sldId="4233"/>
        </pc:sldMkLst>
      </pc:sldChg>
      <pc:sldChg chg="modSp new mod modAnim">
        <pc:chgData name="Yasna Estefanía Muñoz León" userId="e7858d3077dc361e" providerId="LiveId" clId="{4504E665-1E35-40F8-AD53-5A11A2DFE7D8}" dt="2025-04-03T19:04:36.253" v="2571"/>
        <pc:sldMkLst>
          <pc:docMk/>
          <pc:sldMk cId="4049436111" sldId="4233"/>
        </pc:sldMkLst>
        <pc:spChg chg="mod">
          <ac:chgData name="Yasna Estefanía Muñoz León" userId="e7858d3077dc361e" providerId="LiveId" clId="{4504E665-1E35-40F8-AD53-5A11A2DFE7D8}" dt="2025-04-03T18:57:57.880" v="2461" actId="20577"/>
          <ac:spMkLst>
            <pc:docMk/>
            <pc:sldMk cId="4049436111" sldId="4233"/>
            <ac:spMk id="2" creationId="{9E841EF8-B539-3580-D5D2-6EFF566D087F}"/>
          </ac:spMkLst>
        </pc:spChg>
        <pc:spChg chg="mod">
          <ac:chgData name="Yasna Estefanía Muñoz León" userId="e7858d3077dc361e" providerId="LiveId" clId="{4504E665-1E35-40F8-AD53-5A11A2DFE7D8}" dt="2025-04-03T19:03:12.862" v="2567" actId="20577"/>
          <ac:spMkLst>
            <pc:docMk/>
            <pc:sldMk cId="4049436111" sldId="4233"/>
            <ac:spMk id="3" creationId="{619A4278-A304-8FEE-AB22-B377E39EC26C}"/>
          </ac:spMkLst>
        </pc:spChg>
      </pc:sldChg>
      <pc:sldChg chg="addSp modSp new mod modAnim">
        <pc:chgData name="Yasna Estefanía Muñoz León" userId="e7858d3077dc361e" providerId="LiveId" clId="{4504E665-1E35-40F8-AD53-5A11A2DFE7D8}" dt="2025-04-03T19:19:53.670" v="2736"/>
        <pc:sldMkLst>
          <pc:docMk/>
          <pc:sldMk cId="75409687" sldId="4234"/>
        </pc:sldMkLst>
        <pc:spChg chg="mod">
          <ac:chgData name="Yasna Estefanía Muñoz León" userId="e7858d3077dc361e" providerId="LiveId" clId="{4504E665-1E35-40F8-AD53-5A11A2DFE7D8}" dt="2025-04-03T19:05:07.050" v="2583" actId="5793"/>
          <ac:spMkLst>
            <pc:docMk/>
            <pc:sldMk cId="75409687" sldId="4234"/>
            <ac:spMk id="2" creationId="{938C215D-9351-02AD-63A0-22D01503D627}"/>
          </ac:spMkLst>
        </pc:spChg>
        <pc:spChg chg="mod">
          <ac:chgData name="Yasna Estefanía Muñoz León" userId="e7858d3077dc361e" providerId="LiveId" clId="{4504E665-1E35-40F8-AD53-5A11A2DFE7D8}" dt="2025-04-03T19:19:16.822" v="2731" actId="20577"/>
          <ac:spMkLst>
            <pc:docMk/>
            <pc:sldMk cId="75409687" sldId="4234"/>
            <ac:spMk id="3" creationId="{9E1B4D90-6740-FF70-F776-E0AF4B04D3A2}"/>
          </ac:spMkLst>
        </pc:spChg>
        <pc:spChg chg="add mod">
          <ac:chgData name="Yasna Estefanía Muñoz León" userId="e7858d3077dc361e" providerId="LiveId" clId="{4504E665-1E35-40F8-AD53-5A11A2DFE7D8}" dt="2025-04-03T19:19:21.585" v="2732" actId="1076"/>
          <ac:spMkLst>
            <pc:docMk/>
            <pc:sldMk cId="75409687" sldId="4234"/>
            <ac:spMk id="5" creationId="{78233B02-3EB3-7E7D-F150-52EF59E2FB95}"/>
          </ac:spMkLst>
        </pc:spChg>
        <pc:spChg chg="add mod">
          <ac:chgData name="Yasna Estefanía Muñoz León" userId="e7858d3077dc361e" providerId="LiveId" clId="{4504E665-1E35-40F8-AD53-5A11A2DFE7D8}" dt="2025-04-03T19:17:31.829" v="2729" actId="1076"/>
          <ac:spMkLst>
            <pc:docMk/>
            <pc:sldMk cId="75409687" sldId="4234"/>
            <ac:spMk id="6" creationId="{39D89C2B-6DFD-96A0-EE96-9E618BA9B3C5}"/>
          </ac:spMkLst>
        </pc:spChg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2988389968" sldId="4234"/>
        </pc:sldMkLst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2613137392" sldId="4235"/>
        </pc:sldMkLst>
      </pc:sldChg>
      <pc:sldChg chg="add del setBg">
        <pc:chgData name="Yasna Estefanía Muñoz León" userId="e7858d3077dc361e" providerId="LiveId" clId="{4504E665-1E35-40F8-AD53-5A11A2DFE7D8}" dt="2025-04-03T19:20:22.053" v="2738"/>
        <pc:sldMkLst>
          <pc:docMk/>
          <pc:sldMk cId="2704132293" sldId="4235"/>
        </pc:sldMkLst>
      </pc:sldChg>
      <pc:sldChg chg="modSp add mod ord">
        <pc:chgData name="Yasna Estefanía Muñoz León" userId="e7858d3077dc361e" providerId="LiveId" clId="{4504E665-1E35-40F8-AD53-5A11A2DFE7D8}" dt="2025-04-03T19:21:02.148" v="2789" actId="1076"/>
        <pc:sldMkLst>
          <pc:docMk/>
          <pc:sldMk cId="4014086799" sldId="4235"/>
        </pc:sldMkLst>
        <pc:spChg chg="mod">
          <ac:chgData name="Yasna Estefanía Muñoz León" userId="e7858d3077dc361e" providerId="LiveId" clId="{4504E665-1E35-40F8-AD53-5A11A2DFE7D8}" dt="2025-04-03T19:20:57.303" v="2787" actId="1076"/>
          <ac:spMkLst>
            <pc:docMk/>
            <pc:sldMk cId="4014086799" sldId="4235"/>
            <ac:spMk id="7" creationId="{EBE481E1-7720-B8B6-FAAB-780BBD174F36}"/>
          </ac:spMkLst>
        </pc:spChg>
        <pc:picChg chg="mod">
          <ac:chgData name="Yasna Estefanía Muñoz León" userId="e7858d3077dc361e" providerId="LiveId" clId="{4504E665-1E35-40F8-AD53-5A11A2DFE7D8}" dt="2025-04-03T19:21:02.148" v="2789" actId="1076"/>
          <ac:picMkLst>
            <pc:docMk/>
            <pc:sldMk cId="4014086799" sldId="4235"/>
            <ac:picMk id="11" creationId="{3F4E7417-0145-CEB9-D02F-DC45A2A28F46}"/>
          </ac:picMkLst>
        </pc:picChg>
      </pc:sldChg>
      <pc:sldChg chg="addSp modSp new mod modAnim">
        <pc:chgData name="Yasna Estefanía Muñoz León" userId="e7858d3077dc361e" providerId="LiveId" clId="{4504E665-1E35-40F8-AD53-5A11A2DFE7D8}" dt="2025-04-16T16:56:23.181" v="3354" actId="20577"/>
        <pc:sldMkLst>
          <pc:docMk/>
          <pc:sldMk cId="483012368" sldId="4236"/>
        </pc:sldMkLst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3390133305" sldId="4236"/>
        </pc:sldMkLst>
      </pc:sldChg>
      <pc:sldChg chg="modSp add mod ord">
        <pc:chgData name="Yasna Estefanía Muñoz León" userId="e7858d3077dc361e" providerId="LiveId" clId="{4504E665-1E35-40F8-AD53-5A11A2DFE7D8}" dt="2025-04-16T15:20:41.233" v="3290" actId="20577"/>
        <pc:sldMkLst>
          <pc:docMk/>
          <pc:sldMk cId="1545552768" sldId="4237"/>
        </pc:sldMkLst>
        <pc:spChg chg="mod">
          <ac:chgData name="Yasna Estefanía Muñoz León" userId="e7858d3077dc361e" providerId="LiveId" clId="{4504E665-1E35-40F8-AD53-5A11A2DFE7D8}" dt="2025-04-16T15:20:41.233" v="3290" actId="20577"/>
          <ac:spMkLst>
            <pc:docMk/>
            <pc:sldMk cId="1545552768" sldId="4237"/>
            <ac:spMk id="3" creationId="{7CEDFB70-B46F-BEBA-42F6-3F4E853921E9}"/>
          </ac:spMkLst>
        </pc:spChg>
        <pc:picChg chg="mod">
          <ac:chgData name="Yasna Estefanía Muñoz León" userId="e7858d3077dc361e" providerId="LiveId" clId="{4504E665-1E35-40F8-AD53-5A11A2DFE7D8}" dt="2025-04-08T16:41:43.480" v="3240" actId="1076"/>
          <ac:picMkLst>
            <pc:docMk/>
            <pc:sldMk cId="1545552768" sldId="4237"/>
            <ac:picMk id="7" creationId="{81D3300E-FC3C-18ED-6768-7623C49AE7E0}"/>
          </ac:picMkLst>
        </pc:picChg>
      </pc:sldChg>
      <pc:sldChg chg="add del">
        <pc:chgData name="Yasna Estefanía Muñoz León" userId="e7858d3077dc361e" providerId="LiveId" clId="{4504E665-1E35-40F8-AD53-5A11A2DFE7D8}" dt="2025-04-04T15:11:03.767" v="2936" actId="47"/>
        <pc:sldMkLst>
          <pc:docMk/>
          <pc:sldMk cId="1573789487" sldId="4237"/>
        </pc:sldMkLst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3472326096" sldId="4237"/>
        </pc:sldMkLst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913392206" sldId="4238"/>
        </pc:sldMkLst>
      </pc:sldChg>
      <pc:sldChg chg="add del">
        <pc:chgData name="Yasna Estefanía Muñoz León" userId="e7858d3077dc361e" providerId="LiveId" clId="{4504E665-1E35-40F8-AD53-5A11A2DFE7D8}" dt="2025-04-08T16:42:16.090" v="3248" actId="47"/>
        <pc:sldMkLst>
          <pc:docMk/>
          <pc:sldMk cId="2782273640" sldId="4238"/>
        </pc:sldMkLst>
      </pc:sldChg>
      <pc:sldChg chg="add del">
        <pc:chgData name="Yasna Estefanía Muñoz León" userId="e7858d3077dc361e" providerId="LiveId" clId="{4504E665-1E35-40F8-AD53-5A11A2DFE7D8}" dt="2025-04-02T14:54:04.292" v="1619"/>
        <pc:sldMkLst>
          <pc:docMk/>
          <pc:sldMk cId="637946163" sldId="4239"/>
        </pc:sldMkLst>
      </pc:sldChg>
      <pc:sldChg chg="modSp add mod">
        <pc:chgData name="Yasna Estefanía Muñoz León" userId="e7858d3077dc361e" providerId="LiveId" clId="{4504E665-1E35-40F8-AD53-5A11A2DFE7D8}" dt="2025-04-08T14:08:15.592" v="3143" actId="20577"/>
        <pc:sldMkLst>
          <pc:docMk/>
          <pc:sldMk cId="3510195848" sldId="4239"/>
        </pc:sldMkLst>
        <pc:spChg chg="mod">
          <ac:chgData name="Yasna Estefanía Muñoz León" userId="e7858d3077dc361e" providerId="LiveId" clId="{4504E665-1E35-40F8-AD53-5A11A2DFE7D8}" dt="2025-04-08T14:08:15.592" v="3143" actId="20577"/>
          <ac:spMkLst>
            <pc:docMk/>
            <pc:sldMk cId="3510195848" sldId="4239"/>
            <ac:spMk id="3" creationId="{F04813F2-8B9E-8B92-9876-5DC6D99E732E}"/>
          </ac:spMkLst>
        </pc:spChg>
      </pc:sldChg>
      <pc:sldChg chg="add del">
        <pc:chgData name="Yasna Estefanía Muñoz León" userId="e7858d3077dc361e" providerId="LiveId" clId="{4504E665-1E35-40F8-AD53-5A11A2DFE7D8}" dt="2025-04-08T14:14:44.850" v="3163" actId="47"/>
        <pc:sldMkLst>
          <pc:docMk/>
          <pc:sldMk cId="1113266493" sldId="4240"/>
        </pc:sldMkLst>
      </pc:sldChg>
      <pc:sldChg chg="add del">
        <pc:chgData name="Yasna Estefanía Muñoz León" userId="e7858d3077dc361e" providerId="LiveId" clId="{4504E665-1E35-40F8-AD53-5A11A2DFE7D8}" dt="2025-04-16T21:55:02.459" v="3369" actId="47"/>
        <pc:sldMkLst>
          <pc:docMk/>
          <pc:sldMk cId="2964870932" sldId="4240"/>
        </pc:sldMkLst>
      </pc:sldChg>
      <pc:sldChg chg="add">
        <pc:chgData name="Yasna Estefanía Muñoz León" userId="e7858d3077dc361e" providerId="LiveId" clId="{4504E665-1E35-40F8-AD53-5A11A2DFE7D8}" dt="2025-04-08T14:17:09.315" v="3196"/>
        <pc:sldMkLst>
          <pc:docMk/>
          <pc:sldMk cId="1512263217" sldId="4241"/>
        </pc:sldMkLst>
      </pc:sldChg>
      <pc:sldChg chg="add">
        <pc:chgData name="Yasna Estefanía Muñoz León" userId="e7858d3077dc361e" providerId="LiveId" clId="{4504E665-1E35-40F8-AD53-5A11A2DFE7D8}" dt="2025-04-08T16:42:14.524" v="3247"/>
        <pc:sldMkLst>
          <pc:docMk/>
          <pc:sldMk cId="2052974790" sldId="4242"/>
        </pc:sldMkLst>
      </pc:sldChg>
      <pc:sldChg chg="modSp add mod ord">
        <pc:chgData name="Yasna Estefanía Muñoz León" userId="e7858d3077dc361e" providerId="LiveId" clId="{4504E665-1E35-40F8-AD53-5A11A2DFE7D8}" dt="2025-04-17T15:54:53.831" v="3447" actId="20577"/>
        <pc:sldMkLst>
          <pc:docMk/>
          <pc:sldMk cId="3384464839" sldId="4243"/>
        </pc:sldMkLst>
        <pc:spChg chg="mod">
          <ac:chgData name="Yasna Estefanía Muñoz León" userId="e7858d3077dc361e" providerId="LiveId" clId="{4504E665-1E35-40F8-AD53-5A11A2DFE7D8}" dt="2025-04-16T21:55:22.523" v="3376" actId="27636"/>
          <ac:spMkLst>
            <pc:docMk/>
            <pc:sldMk cId="3384464839" sldId="4243"/>
            <ac:spMk id="2" creationId="{BAA9DCDA-990B-1829-4359-5A3E3BCF12E9}"/>
          </ac:spMkLst>
        </pc:spChg>
      </pc:sldChg>
      <pc:sldChg chg="modSp add mod">
        <pc:chgData name="Yasna Estefanía Muñoz León" userId="e7858d3077dc361e" providerId="LiveId" clId="{4504E665-1E35-40F8-AD53-5A11A2DFE7D8}" dt="2025-04-16T21:58:07.090" v="3417" actId="20577"/>
        <pc:sldMkLst>
          <pc:docMk/>
          <pc:sldMk cId="1445265171" sldId="4244"/>
        </pc:sldMkLst>
        <pc:spChg chg="mod">
          <ac:chgData name="Yasna Estefanía Muñoz León" userId="e7858d3077dc361e" providerId="LiveId" clId="{4504E665-1E35-40F8-AD53-5A11A2DFE7D8}" dt="2025-04-16T21:57:48.990" v="3413" actId="20577"/>
          <ac:spMkLst>
            <pc:docMk/>
            <pc:sldMk cId="1445265171" sldId="4244"/>
            <ac:spMk id="2" creationId="{D4CD7877-7FBA-C58A-C151-F728809E5873}"/>
          </ac:spMkLst>
        </pc:spChg>
        <pc:spChg chg="mod">
          <ac:chgData name="Yasna Estefanía Muñoz León" userId="e7858d3077dc361e" providerId="LiveId" clId="{4504E665-1E35-40F8-AD53-5A11A2DFE7D8}" dt="2025-04-16T21:58:07.090" v="3417" actId="20577"/>
          <ac:spMkLst>
            <pc:docMk/>
            <pc:sldMk cId="1445265171" sldId="4244"/>
            <ac:spMk id="3" creationId="{DB2F4E3D-C80C-3BA2-275C-6287D8E8B80A}"/>
          </ac:spMkLst>
        </pc:spChg>
      </pc:sldChg>
    </pc:docChg>
  </pc:docChgLst>
  <pc:docChgLst>
    <pc:chgData name="Peige Basaure Rivas" userId="1ffa60a12783c01d" providerId="LiveId" clId="{39D16740-E624-4560-9A96-9B5AE48B4379}"/>
    <pc:docChg chg="undo custSel addSld delSld modSld sldOrd">
      <pc:chgData name="Peige Basaure Rivas" userId="1ffa60a12783c01d" providerId="LiveId" clId="{39D16740-E624-4560-9A96-9B5AE48B4379}" dt="2025-04-28T20:22:15.569" v="187"/>
      <pc:docMkLst>
        <pc:docMk/>
      </pc:docMkLst>
      <pc:sldChg chg="add del">
        <pc:chgData name="Peige Basaure Rivas" userId="1ffa60a12783c01d" providerId="LiveId" clId="{39D16740-E624-4560-9A96-9B5AE48B4379}" dt="2025-04-28T17:48:06.588" v="4" actId="47"/>
        <pc:sldMkLst>
          <pc:docMk/>
          <pc:sldMk cId="3186215310" sldId="4201"/>
        </pc:sldMkLst>
      </pc:sldChg>
      <pc:sldChg chg="modSp mod">
        <pc:chgData name="Peige Basaure Rivas" userId="1ffa60a12783c01d" providerId="LiveId" clId="{39D16740-E624-4560-9A96-9B5AE48B4379}" dt="2025-04-28T18:54:14.400" v="11" actId="14100"/>
        <pc:sldMkLst>
          <pc:docMk/>
          <pc:sldMk cId="548668907" sldId="4205"/>
        </pc:sldMkLst>
        <pc:spChg chg="mod">
          <ac:chgData name="Peige Basaure Rivas" userId="1ffa60a12783c01d" providerId="LiveId" clId="{39D16740-E624-4560-9A96-9B5AE48B4379}" dt="2025-04-28T18:54:14.400" v="11" actId="14100"/>
          <ac:spMkLst>
            <pc:docMk/>
            <pc:sldMk cId="548668907" sldId="4205"/>
            <ac:spMk id="7" creationId="{B231A690-E470-7FBF-6CA9-0B1FAF21760E}"/>
          </ac:spMkLst>
        </pc:spChg>
      </pc:sldChg>
      <pc:sldChg chg="modSp mod">
        <pc:chgData name="Peige Basaure Rivas" userId="1ffa60a12783c01d" providerId="LiveId" clId="{39D16740-E624-4560-9A96-9B5AE48B4379}" dt="2025-04-28T20:12:08.871" v="156" actId="20577"/>
        <pc:sldMkLst>
          <pc:docMk/>
          <pc:sldMk cId="2013667721" sldId="4214"/>
        </pc:sldMkLst>
        <pc:spChg chg="mod">
          <ac:chgData name="Peige Basaure Rivas" userId="1ffa60a12783c01d" providerId="LiveId" clId="{39D16740-E624-4560-9A96-9B5AE48B4379}" dt="2025-04-28T20:12:08.871" v="156" actId="20577"/>
          <ac:spMkLst>
            <pc:docMk/>
            <pc:sldMk cId="2013667721" sldId="4214"/>
            <ac:spMk id="3" creationId="{071557F8-ECCC-49FA-91C9-47AAB1AEEBA4}"/>
          </ac:spMkLst>
        </pc:spChg>
      </pc:sldChg>
      <pc:sldChg chg="addSp delSp modSp mod">
        <pc:chgData name="Peige Basaure Rivas" userId="1ffa60a12783c01d" providerId="LiveId" clId="{39D16740-E624-4560-9A96-9B5AE48B4379}" dt="2025-04-28T19:36:53.625" v="81"/>
        <pc:sldMkLst>
          <pc:docMk/>
          <pc:sldMk cId="3458684104" sldId="4216"/>
        </pc:sldMkLst>
        <pc:spChg chg="add mod">
          <ac:chgData name="Peige Basaure Rivas" userId="1ffa60a12783c01d" providerId="LiveId" clId="{39D16740-E624-4560-9A96-9B5AE48B4379}" dt="2025-04-28T19:36:53.625" v="81"/>
          <ac:spMkLst>
            <pc:docMk/>
            <pc:sldMk cId="3458684104" sldId="4216"/>
            <ac:spMk id="5" creationId="{7F303952-DC80-36BC-FD8E-4D0DDFA6493E}"/>
          </ac:spMkLst>
        </pc:spChg>
      </pc:sldChg>
      <pc:sldChg chg="modSp mod">
        <pc:chgData name="Peige Basaure Rivas" userId="1ffa60a12783c01d" providerId="LiveId" clId="{39D16740-E624-4560-9A96-9B5AE48B4379}" dt="2025-04-28T20:12:24.299" v="158"/>
        <pc:sldMkLst>
          <pc:docMk/>
          <pc:sldMk cId="1019079032" sldId="4219"/>
        </pc:sldMkLst>
        <pc:spChg chg="mod">
          <ac:chgData name="Peige Basaure Rivas" userId="1ffa60a12783c01d" providerId="LiveId" clId="{39D16740-E624-4560-9A96-9B5AE48B4379}" dt="2025-04-28T20:12:24.299" v="158"/>
          <ac:spMkLst>
            <pc:docMk/>
            <pc:sldMk cId="1019079032" sldId="4219"/>
            <ac:spMk id="3" creationId="{B6DF7E54-1F65-40EF-C7C9-ED359F1FAC96}"/>
          </ac:spMkLst>
        </pc:spChg>
      </pc:sldChg>
      <pc:sldChg chg="modSp mod">
        <pc:chgData name="Peige Basaure Rivas" userId="1ffa60a12783c01d" providerId="LiveId" clId="{39D16740-E624-4560-9A96-9B5AE48B4379}" dt="2025-04-28T20:15:38.435" v="168" actId="108"/>
        <pc:sldMkLst>
          <pc:docMk/>
          <pc:sldMk cId="1996148777" sldId="4224"/>
        </pc:sldMkLst>
        <pc:spChg chg="mod">
          <ac:chgData name="Peige Basaure Rivas" userId="1ffa60a12783c01d" providerId="LiveId" clId="{39D16740-E624-4560-9A96-9B5AE48B4379}" dt="2025-04-28T20:15:38.435" v="168" actId="108"/>
          <ac:spMkLst>
            <pc:docMk/>
            <pc:sldMk cId="1996148777" sldId="4224"/>
            <ac:spMk id="7" creationId="{E2A77D51-DACE-368F-50ED-87BC83AEEE39}"/>
          </ac:spMkLst>
        </pc:spChg>
      </pc:sldChg>
      <pc:sldChg chg="addSp delSp modSp mod">
        <pc:chgData name="Peige Basaure Rivas" userId="1ffa60a12783c01d" providerId="LiveId" clId="{39D16740-E624-4560-9A96-9B5AE48B4379}" dt="2025-04-28T20:18:58.028" v="183"/>
        <pc:sldMkLst>
          <pc:docMk/>
          <pc:sldMk cId="3495596923" sldId="4227"/>
        </pc:sldMkLst>
        <pc:spChg chg="add mod">
          <ac:chgData name="Peige Basaure Rivas" userId="1ffa60a12783c01d" providerId="LiveId" clId="{39D16740-E624-4560-9A96-9B5AE48B4379}" dt="2025-04-28T20:18:58.028" v="183"/>
          <ac:spMkLst>
            <pc:docMk/>
            <pc:sldMk cId="3495596923" sldId="4227"/>
            <ac:spMk id="5" creationId="{33D677B2-9ECB-7E90-0143-46C3668E757F}"/>
          </ac:spMkLst>
        </pc:spChg>
      </pc:sldChg>
      <pc:sldChg chg="modSp mod">
        <pc:chgData name="Peige Basaure Rivas" userId="1ffa60a12783c01d" providerId="LiveId" clId="{39D16740-E624-4560-9A96-9B5AE48B4379}" dt="2025-04-28T20:21:09.910" v="185"/>
        <pc:sldMkLst>
          <pc:docMk/>
          <pc:sldMk cId="3360668084" sldId="4229"/>
        </pc:sldMkLst>
        <pc:spChg chg="mod">
          <ac:chgData name="Peige Basaure Rivas" userId="1ffa60a12783c01d" providerId="LiveId" clId="{39D16740-E624-4560-9A96-9B5AE48B4379}" dt="2025-04-28T20:21:09.910" v="185"/>
          <ac:spMkLst>
            <pc:docMk/>
            <pc:sldMk cId="3360668084" sldId="4229"/>
            <ac:spMk id="3" creationId="{76A7B890-E584-0DA5-A7D6-7CC163352E36}"/>
          </ac:spMkLst>
        </pc:spChg>
      </pc:sldChg>
      <pc:sldChg chg="modSp mod">
        <pc:chgData name="Peige Basaure Rivas" userId="1ffa60a12783c01d" providerId="LiveId" clId="{39D16740-E624-4560-9A96-9B5AE48B4379}" dt="2025-04-28T20:18:19.075" v="177"/>
        <pc:sldMkLst>
          <pc:docMk/>
          <pc:sldMk cId="1534163512" sldId="4230"/>
        </pc:sldMkLst>
        <pc:spChg chg="mod">
          <ac:chgData name="Peige Basaure Rivas" userId="1ffa60a12783c01d" providerId="LiveId" clId="{39D16740-E624-4560-9A96-9B5AE48B4379}" dt="2025-04-28T20:18:19.075" v="177"/>
          <ac:spMkLst>
            <pc:docMk/>
            <pc:sldMk cId="1534163512" sldId="4230"/>
            <ac:spMk id="3" creationId="{4E95EE82-D421-CD71-AD90-1FB8EE536120}"/>
          </ac:spMkLst>
        </pc:spChg>
      </pc:sldChg>
      <pc:sldChg chg="modSp modAnim">
        <pc:chgData name="Peige Basaure Rivas" userId="1ffa60a12783c01d" providerId="LiveId" clId="{39D16740-E624-4560-9A96-9B5AE48B4379}" dt="2025-04-28T20:22:15.569" v="187"/>
        <pc:sldMkLst>
          <pc:docMk/>
          <pc:sldMk cId="4049436111" sldId="4233"/>
        </pc:sldMkLst>
        <pc:spChg chg="mod">
          <ac:chgData name="Peige Basaure Rivas" userId="1ffa60a12783c01d" providerId="LiveId" clId="{39D16740-E624-4560-9A96-9B5AE48B4379}" dt="2025-04-28T20:22:15.569" v="187"/>
          <ac:spMkLst>
            <pc:docMk/>
            <pc:sldMk cId="4049436111" sldId="4233"/>
            <ac:spMk id="3" creationId="{619A4278-A304-8FEE-AB22-B377E39EC26C}"/>
          </ac:spMkLst>
        </pc:spChg>
      </pc:sldChg>
      <pc:sldChg chg="del">
        <pc:chgData name="Peige Basaure Rivas" userId="1ffa60a12783c01d" providerId="LiveId" clId="{39D16740-E624-4560-9A96-9B5AE48B4379}" dt="2025-04-28T17:46:00.914" v="1" actId="47"/>
        <pc:sldMkLst>
          <pc:docMk/>
          <pc:sldMk cId="483012368" sldId="4236"/>
        </pc:sldMkLst>
      </pc:sldChg>
      <pc:sldChg chg="addSp delSp modSp mod delAnim modAnim">
        <pc:chgData name="Peige Basaure Rivas" userId="1ffa60a12783c01d" providerId="LiveId" clId="{39D16740-E624-4560-9A96-9B5AE48B4379}" dt="2025-04-28T19:12:31.969" v="65" actId="20577"/>
        <pc:sldMkLst>
          <pc:docMk/>
          <pc:sldMk cId="1545552768" sldId="4237"/>
        </pc:sldMkLst>
        <pc:spChg chg="mod">
          <ac:chgData name="Peige Basaure Rivas" userId="1ffa60a12783c01d" providerId="LiveId" clId="{39D16740-E624-4560-9A96-9B5AE48B4379}" dt="2025-04-28T19:12:31.969" v="65" actId="20577"/>
          <ac:spMkLst>
            <pc:docMk/>
            <pc:sldMk cId="1545552768" sldId="4237"/>
            <ac:spMk id="3" creationId="{7CEDFB70-B46F-BEBA-42F6-3F4E853921E9}"/>
          </ac:spMkLst>
        </pc:spChg>
      </pc:sldChg>
      <pc:sldChg chg="modSp mod">
        <pc:chgData name="Peige Basaure Rivas" userId="1ffa60a12783c01d" providerId="LiveId" clId="{39D16740-E624-4560-9A96-9B5AE48B4379}" dt="2025-04-28T18:56:30.010" v="17" actId="20577"/>
        <pc:sldMkLst>
          <pc:docMk/>
          <pc:sldMk cId="3510195848" sldId="4239"/>
        </pc:sldMkLst>
        <pc:spChg chg="mod">
          <ac:chgData name="Peige Basaure Rivas" userId="1ffa60a12783c01d" providerId="LiveId" clId="{39D16740-E624-4560-9A96-9B5AE48B4379}" dt="2025-04-28T18:56:30.010" v="17" actId="20577"/>
          <ac:spMkLst>
            <pc:docMk/>
            <pc:sldMk cId="3510195848" sldId="4239"/>
            <ac:spMk id="3" creationId="{F04813F2-8B9E-8B92-9876-5DC6D99E732E}"/>
          </ac:spMkLst>
        </pc:spChg>
      </pc:sldChg>
      <pc:sldChg chg="addSp delSp modSp mod delAnim modAnim">
        <pc:chgData name="Peige Basaure Rivas" userId="1ffa60a12783c01d" providerId="LiveId" clId="{39D16740-E624-4560-9A96-9B5AE48B4379}" dt="2025-04-28T19:59:47.507" v="149" actId="20577"/>
        <pc:sldMkLst>
          <pc:docMk/>
          <pc:sldMk cId="2052974790" sldId="4242"/>
        </pc:sldMkLst>
        <pc:spChg chg="mod">
          <ac:chgData name="Peige Basaure Rivas" userId="1ffa60a12783c01d" providerId="LiveId" clId="{39D16740-E624-4560-9A96-9B5AE48B4379}" dt="2025-04-28T19:59:47.507" v="149" actId="20577"/>
          <ac:spMkLst>
            <pc:docMk/>
            <pc:sldMk cId="2052974790" sldId="4242"/>
            <ac:spMk id="3" creationId="{D02FA958-3840-EAEB-2A00-88B3DA7C33A2}"/>
          </ac:spMkLst>
        </pc:spChg>
      </pc:sldChg>
      <pc:sldChg chg="addSp delSp modSp mod">
        <pc:chgData name="Peige Basaure Rivas" userId="1ffa60a12783c01d" providerId="LiveId" clId="{39D16740-E624-4560-9A96-9B5AE48B4379}" dt="2025-04-28T20:12:19.473" v="157"/>
        <pc:sldMkLst>
          <pc:docMk/>
          <pc:sldMk cId="3384464839" sldId="4243"/>
        </pc:sldMkLst>
        <pc:spChg chg="add mod">
          <ac:chgData name="Peige Basaure Rivas" userId="1ffa60a12783c01d" providerId="LiveId" clId="{39D16740-E624-4560-9A96-9B5AE48B4379}" dt="2025-04-28T20:12:19.473" v="157"/>
          <ac:spMkLst>
            <pc:docMk/>
            <pc:sldMk cId="3384464839" sldId="4243"/>
            <ac:spMk id="8" creationId="{51AF2D99-0DF7-C5E2-6E28-DA783DAC04C8}"/>
          </ac:spMkLst>
        </pc:spChg>
      </pc:sldChg>
      <pc:sldChg chg="modSp mod">
        <pc:chgData name="Peige Basaure Rivas" userId="1ffa60a12783c01d" providerId="LiveId" clId="{39D16740-E624-4560-9A96-9B5AE48B4379}" dt="2025-04-28T20:14:15.471" v="162" actId="20577"/>
        <pc:sldMkLst>
          <pc:docMk/>
          <pc:sldMk cId="1445265171" sldId="4244"/>
        </pc:sldMkLst>
        <pc:spChg chg="mod">
          <ac:chgData name="Peige Basaure Rivas" userId="1ffa60a12783c01d" providerId="LiveId" clId="{39D16740-E624-4560-9A96-9B5AE48B4379}" dt="2025-04-28T20:14:15.471" v="162" actId="20577"/>
          <ac:spMkLst>
            <pc:docMk/>
            <pc:sldMk cId="1445265171" sldId="4244"/>
            <ac:spMk id="3" creationId="{DB2F4E3D-C80C-3BA2-275C-6287D8E8B80A}"/>
          </ac:spMkLst>
        </pc:spChg>
      </pc:sldChg>
      <pc:sldChg chg="add">
        <pc:chgData name="Peige Basaure Rivas" userId="1ffa60a12783c01d" providerId="LiveId" clId="{39D16740-E624-4560-9A96-9B5AE48B4379}" dt="2025-04-28T17:45:58.966" v="0"/>
        <pc:sldMkLst>
          <pc:docMk/>
          <pc:sldMk cId="2406519372" sldId="4245"/>
        </pc:sldMkLst>
      </pc:sldChg>
      <pc:sldChg chg="addSp delSp modSp add del mod ord">
        <pc:chgData name="Peige Basaure Rivas" userId="1ffa60a12783c01d" providerId="LiveId" clId="{39D16740-E624-4560-9A96-9B5AE48B4379}" dt="2025-04-28T19:14:51.358" v="74"/>
        <pc:sldMkLst>
          <pc:docMk/>
          <pc:sldMk cId="2977570052" sldId="4246"/>
        </pc:sldMkLst>
      </pc:sldChg>
      <pc:sldChg chg="add del">
        <pc:chgData name="Peige Basaure Rivas" userId="1ffa60a12783c01d" providerId="LiveId" clId="{39D16740-E624-4560-9A96-9B5AE48B4379}" dt="2025-04-28T17:48:07.952" v="5"/>
        <pc:sldMkLst>
          <pc:docMk/>
          <pc:sldMk cId="3489604247" sldId="4246"/>
        </pc:sldMkLst>
      </pc:sldChg>
      <pc:sldChg chg="add del">
        <pc:chgData name="Peige Basaure Rivas" userId="1ffa60a12783c01d" providerId="LiveId" clId="{39D16740-E624-4560-9A96-9B5AE48B4379}" dt="2025-04-28T20:18:48.979" v="180"/>
        <pc:sldMkLst>
          <pc:docMk/>
          <pc:sldMk cId="4011401958" sldId="4246"/>
        </pc:sldMkLst>
      </pc:sldChg>
    </pc:docChg>
  </pc:docChgLst>
  <pc:docChgLst>
    <pc:chgData name="Peige Basaure Rivas" userId="1ffa60a12783c01d" providerId="LiveId" clId="{3BB88252-4079-46F3-ACD1-C35D42E14FF8}"/>
    <pc:docChg chg="undo redo custSel addSld modSld">
      <pc:chgData name="Peige Basaure Rivas" userId="1ffa60a12783c01d" providerId="LiveId" clId="{3BB88252-4079-46F3-ACD1-C35D42E14FF8}" dt="2025-04-30T21:41:42.954" v="78" actId="1076"/>
      <pc:docMkLst>
        <pc:docMk/>
      </pc:docMkLst>
      <pc:sldChg chg="modSp add mod modAnim">
        <pc:chgData name="Peige Basaure Rivas" userId="1ffa60a12783c01d" providerId="LiveId" clId="{3BB88252-4079-46F3-ACD1-C35D42E14FF8}" dt="2025-04-30T21:41:42.954" v="78" actId="1076"/>
        <pc:sldMkLst>
          <pc:docMk/>
          <pc:sldMk cId="3340288980" sldId="262"/>
        </pc:sldMkLst>
        <pc:spChg chg="mod">
          <ac:chgData name="Peige Basaure Rivas" userId="1ffa60a12783c01d" providerId="LiveId" clId="{3BB88252-4079-46F3-ACD1-C35D42E14FF8}" dt="2025-04-30T21:41:38.406" v="77" actId="1076"/>
          <ac:spMkLst>
            <pc:docMk/>
            <pc:sldMk cId="3340288980" sldId="262"/>
            <ac:spMk id="4" creationId="{00000000-0000-0000-0000-000000000000}"/>
          </ac:spMkLst>
        </pc:spChg>
        <pc:spChg chg="mod">
          <ac:chgData name="Peige Basaure Rivas" userId="1ffa60a12783c01d" providerId="LiveId" clId="{3BB88252-4079-46F3-ACD1-C35D42E14FF8}" dt="2025-04-30T21:41:42.954" v="78" actId="1076"/>
          <ac:spMkLst>
            <pc:docMk/>
            <pc:sldMk cId="3340288980" sldId="262"/>
            <ac:spMk id="31" creationId="{00000000-0000-0000-0000-000000000000}"/>
          </ac:spMkLst>
        </pc:spChg>
      </pc:sldChg>
      <pc:sldChg chg="addSp modSp mod">
        <pc:chgData name="Peige Basaure Rivas" userId="1ffa60a12783c01d" providerId="LiveId" clId="{3BB88252-4079-46F3-ACD1-C35D42E14FF8}" dt="2025-04-30T20:09:35.491" v="22" actId="108"/>
        <pc:sldMkLst>
          <pc:docMk/>
          <pc:sldMk cId="481426693" sldId="4196"/>
        </pc:sldMkLst>
        <pc:spChg chg="mod">
          <ac:chgData name="Peige Basaure Rivas" userId="1ffa60a12783c01d" providerId="LiveId" clId="{3BB88252-4079-46F3-ACD1-C35D42E14FF8}" dt="2025-04-30T20:08:16.442" v="0" actId="108"/>
          <ac:spMkLst>
            <pc:docMk/>
            <pc:sldMk cId="481426693" sldId="4196"/>
            <ac:spMk id="2" creationId="{8E34F3B5-B026-EA22-0E90-C4EC19B3BC69}"/>
          </ac:spMkLst>
        </pc:spChg>
        <pc:spChg chg="add mod">
          <ac:chgData name="Peige Basaure Rivas" userId="1ffa60a12783c01d" providerId="LiveId" clId="{3BB88252-4079-46F3-ACD1-C35D42E14FF8}" dt="2025-04-30T20:08:30.944" v="1"/>
          <ac:spMkLst>
            <pc:docMk/>
            <pc:sldMk cId="481426693" sldId="4196"/>
            <ac:spMk id="5" creationId="{4BDF49BE-99B7-9112-EC6C-6AE9BA369931}"/>
          </ac:spMkLst>
        </pc:spChg>
        <pc:spChg chg="mod">
          <ac:chgData name="Peige Basaure Rivas" userId="1ffa60a12783c01d" providerId="LiveId" clId="{3BB88252-4079-46F3-ACD1-C35D42E14FF8}" dt="2025-04-30T20:09:35.491" v="22" actId="108"/>
          <ac:spMkLst>
            <pc:docMk/>
            <pc:sldMk cId="481426693" sldId="4196"/>
            <ac:spMk id="7" creationId="{2CC00233-C988-8A86-95B6-9C75709176BF}"/>
          </ac:spMkLst>
        </pc:spChg>
        <pc:picChg chg="mod">
          <ac:chgData name="Peige Basaure Rivas" userId="1ffa60a12783c01d" providerId="LiveId" clId="{3BB88252-4079-46F3-ACD1-C35D42E14FF8}" dt="2025-04-30T20:09:11.859" v="20" actId="1076"/>
          <ac:picMkLst>
            <pc:docMk/>
            <pc:sldMk cId="481426693" sldId="4196"/>
            <ac:picMk id="11" creationId="{1F8AA40C-70F6-AEA0-C95C-728CB287D4E5}"/>
          </ac:picMkLst>
        </pc:picChg>
      </pc:sldChg>
      <pc:sldChg chg="addSp modSp">
        <pc:chgData name="Peige Basaure Rivas" userId="1ffa60a12783c01d" providerId="LiveId" clId="{3BB88252-4079-46F3-ACD1-C35D42E14FF8}" dt="2025-04-30T21:27:54.410" v="28"/>
        <pc:sldMkLst>
          <pc:docMk/>
          <pc:sldMk cId="2793225128" sldId="4200"/>
        </pc:sldMkLst>
        <pc:spChg chg="add mod">
          <ac:chgData name="Peige Basaure Rivas" userId="1ffa60a12783c01d" providerId="LiveId" clId="{3BB88252-4079-46F3-ACD1-C35D42E14FF8}" dt="2025-04-30T21:27:54.410" v="28"/>
          <ac:spMkLst>
            <pc:docMk/>
            <pc:sldMk cId="2793225128" sldId="4200"/>
            <ac:spMk id="3" creationId="{AFEA25A1-29D3-4ACD-352F-6FEF378293C2}"/>
          </ac:spMkLst>
        </pc:spChg>
      </pc:sldChg>
      <pc:sldChg chg="addSp modSp">
        <pc:chgData name="Peige Basaure Rivas" userId="1ffa60a12783c01d" providerId="LiveId" clId="{3BB88252-4079-46F3-ACD1-C35D42E14FF8}" dt="2025-04-30T21:27:57.387" v="29"/>
        <pc:sldMkLst>
          <pc:docMk/>
          <pc:sldMk cId="3186215310" sldId="4201"/>
        </pc:sldMkLst>
        <pc:spChg chg="add mod">
          <ac:chgData name="Peige Basaure Rivas" userId="1ffa60a12783c01d" providerId="LiveId" clId="{3BB88252-4079-46F3-ACD1-C35D42E14FF8}" dt="2025-04-30T21:27:57.387" v="29"/>
          <ac:spMkLst>
            <pc:docMk/>
            <pc:sldMk cId="3186215310" sldId="4201"/>
            <ac:spMk id="6" creationId="{FFEFC27C-D180-481E-D5F9-26527E93ED0F}"/>
          </ac:spMkLst>
        </pc:spChg>
      </pc:sldChg>
      <pc:sldChg chg="addSp modSp">
        <pc:chgData name="Peige Basaure Rivas" userId="1ffa60a12783c01d" providerId="LiveId" clId="{3BB88252-4079-46F3-ACD1-C35D42E14FF8}" dt="2025-04-30T21:28:08.706" v="35"/>
        <pc:sldMkLst>
          <pc:docMk/>
          <pc:sldMk cId="517508143" sldId="4203"/>
        </pc:sldMkLst>
        <pc:spChg chg="add mod">
          <ac:chgData name="Peige Basaure Rivas" userId="1ffa60a12783c01d" providerId="LiveId" clId="{3BB88252-4079-46F3-ACD1-C35D42E14FF8}" dt="2025-04-30T21:28:08.706" v="35"/>
          <ac:spMkLst>
            <pc:docMk/>
            <pc:sldMk cId="517508143" sldId="4203"/>
            <ac:spMk id="3" creationId="{D0C675AE-FBDA-6EA8-586C-953374C472D6}"/>
          </ac:spMkLst>
        </pc:spChg>
      </pc:sldChg>
      <pc:sldChg chg="addSp modSp">
        <pc:chgData name="Peige Basaure Rivas" userId="1ffa60a12783c01d" providerId="LiveId" clId="{3BB88252-4079-46F3-ACD1-C35D42E14FF8}" dt="2025-04-30T21:27:58.826" v="30"/>
        <pc:sldMkLst>
          <pc:docMk/>
          <pc:sldMk cId="2041515810" sldId="4204"/>
        </pc:sldMkLst>
        <pc:spChg chg="add mod">
          <ac:chgData name="Peige Basaure Rivas" userId="1ffa60a12783c01d" providerId="LiveId" clId="{3BB88252-4079-46F3-ACD1-C35D42E14FF8}" dt="2025-04-30T21:27:58.826" v="30"/>
          <ac:spMkLst>
            <pc:docMk/>
            <pc:sldMk cId="2041515810" sldId="4204"/>
            <ac:spMk id="6" creationId="{929ADAD6-7A60-2D63-370D-65C29D0A3847}"/>
          </ac:spMkLst>
        </pc:spChg>
      </pc:sldChg>
      <pc:sldChg chg="addSp modSp">
        <pc:chgData name="Peige Basaure Rivas" userId="1ffa60a12783c01d" providerId="LiveId" clId="{3BB88252-4079-46F3-ACD1-C35D42E14FF8}" dt="2025-04-30T21:28:00.273" v="31"/>
        <pc:sldMkLst>
          <pc:docMk/>
          <pc:sldMk cId="548668907" sldId="4205"/>
        </pc:sldMkLst>
        <pc:spChg chg="add mod">
          <ac:chgData name="Peige Basaure Rivas" userId="1ffa60a12783c01d" providerId="LiveId" clId="{3BB88252-4079-46F3-ACD1-C35D42E14FF8}" dt="2025-04-30T21:28:00.273" v="31"/>
          <ac:spMkLst>
            <pc:docMk/>
            <pc:sldMk cId="548668907" sldId="4205"/>
            <ac:spMk id="3" creationId="{35152C15-B20D-6AC1-0977-CD1DF85F8F1F}"/>
          </ac:spMkLst>
        </pc:spChg>
      </pc:sldChg>
      <pc:sldChg chg="addSp modSp">
        <pc:chgData name="Peige Basaure Rivas" userId="1ffa60a12783c01d" providerId="LiveId" clId="{3BB88252-4079-46F3-ACD1-C35D42E14FF8}" dt="2025-04-30T21:28:02.299" v="32"/>
        <pc:sldMkLst>
          <pc:docMk/>
          <pc:sldMk cId="2511018627" sldId="4206"/>
        </pc:sldMkLst>
        <pc:spChg chg="add mod">
          <ac:chgData name="Peige Basaure Rivas" userId="1ffa60a12783c01d" providerId="LiveId" clId="{3BB88252-4079-46F3-ACD1-C35D42E14FF8}" dt="2025-04-30T21:28:02.299" v="32"/>
          <ac:spMkLst>
            <pc:docMk/>
            <pc:sldMk cId="2511018627" sldId="4206"/>
            <ac:spMk id="5" creationId="{ECE0F924-3E60-9395-9941-389A7197F0D8}"/>
          </ac:spMkLst>
        </pc:spChg>
      </pc:sldChg>
      <pc:sldChg chg="addSp modSp">
        <pc:chgData name="Peige Basaure Rivas" userId="1ffa60a12783c01d" providerId="LiveId" clId="{3BB88252-4079-46F3-ACD1-C35D42E14FF8}" dt="2025-04-30T21:28:23.819" v="42"/>
        <pc:sldMkLst>
          <pc:docMk/>
          <pc:sldMk cId="3321415190" sldId="4213"/>
        </pc:sldMkLst>
        <pc:spChg chg="add mod">
          <ac:chgData name="Peige Basaure Rivas" userId="1ffa60a12783c01d" providerId="LiveId" clId="{3BB88252-4079-46F3-ACD1-C35D42E14FF8}" dt="2025-04-30T21:28:23.819" v="42"/>
          <ac:spMkLst>
            <pc:docMk/>
            <pc:sldMk cId="3321415190" sldId="4213"/>
            <ac:spMk id="3" creationId="{883C7867-A0F1-7B89-3356-734639A81831}"/>
          </ac:spMkLst>
        </pc:spChg>
      </pc:sldChg>
      <pc:sldChg chg="addSp modSp">
        <pc:chgData name="Peige Basaure Rivas" userId="1ffa60a12783c01d" providerId="LiveId" clId="{3BB88252-4079-46F3-ACD1-C35D42E14FF8}" dt="2025-04-30T21:28:05.611" v="34"/>
        <pc:sldMkLst>
          <pc:docMk/>
          <pc:sldMk cId="2013667721" sldId="4214"/>
        </pc:sldMkLst>
        <pc:spChg chg="add mod">
          <ac:chgData name="Peige Basaure Rivas" userId="1ffa60a12783c01d" providerId="LiveId" clId="{3BB88252-4079-46F3-ACD1-C35D42E14FF8}" dt="2025-04-30T21:28:05.611" v="34"/>
          <ac:spMkLst>
            <pc:docMk/>
            <pc:sldMk cId="2013667721" sldId="4214"/>
            <ac:spMk id="5" creationId="{88BE2164-47AC-8E37-B2D2-96ED8D262776}"/>
          </ac:spMkLst>
        </pc:spChg>
      </pc:sldChg>
      <pc:sldChg chg="addSp modSp">
        <pc:chgData name="Peige Basaure Rivas" userId="1ffa60a12783c01d" providerId="LiveId" clId="{3BB88252-4079-46F3-ACD1-C35D42E14FF8}" dt="2025-04-30T21:28:21.284" v="40"/>
        <pc:sldMkLst>
          <pc:docMk/>
          <pc:sldMk cId="3458684104" sldId="4216"/>
        </pc:sldMkLst>
        <pc:spChg chg="add mod">
          <ac:chgData name="Peige Basaure Rivas" userId="1ffa60a12783c01d" providerId="LiveId" clId="{3BB88252-4079-46F3-ACD1-C35D42E14FF8}" dt="2025-04-30T21:28:21.284" v="40"/>
          <ac:spMkLst>
            <pc:docMk/>
            <pc:sldMk cId="3458684104" sldId="4216"/>
            <ac:spMk id="3" creationId="{B7A550C0-C95C-32C0-8269-3E469AE195FC}"/>
          </ac:spMkLst>
        </pc:spChg>
      </pc:sldChg>
      <pc:sldChg chg="addSp modSp">
        <pc:chgData name="Peige Basaure Rivas" userId="1ffa60a12783c01d" providerId="LiveId" clId="{3BB88252-4079-46F3-ACD1-C35D42E14FF8}" dt="2025-04-30T21:28:20.061" v="39"/>
        <pc:sldMkLst>
          <pc:docMk/>
          <pc:sldMk cId="2888859509" sldId="4218"/>
        </pc:sldMkLst>
        <pc:spChg chg="add mod">
          <ac:chgData name="Peige Basaure Rivas" userId="1ffa60a12783c01d" providerId="LiveId" clId="{3BB88252-4079-46F3-ACD1-C35D42E14FF8}" dt="2025-04-30T21:28:20.061" v="39"/>
          <ac:spMkLst>
            <pc:docMk/>
            <pc:sldMk cId="2888859509" sldId="4218"/>
            <ac:spMk id="5" creationId="{2C5B8F84-0785-43CB-556B-4E57D66C207F}"/>
          </ac:spMkLst>
        </pc:spChg>
      </pc:sldChg>
      <pc:sldChg chg="addSp modSp">
        <pc:chgData name="Peige Basaure Rivas" userId="1ffa60a12783c01d" providerId="LiveId" clId="{3BB88252-4079-46F3-ACD1-C35D42E14FF8}" dt="2025-04-30T21:28:22.557" v="41"/>
        <pc:sldMkLst>
          <pc:docMk/>
          <pc:sldMk cId="1019079032" sldId="4219"/>
        </pc:sldMkLst>
        <pc:spChg chg="add mod">
          <ac:chgData name="Peige Basaure Rivas" userId="1ffa60a12783c01d" providerId="LiveId" clId="{3BB88252-4079-46F3-ACD1-C35D42E14FF8}" dt="2025-04-30T21:28:22.557" v="41"/>
          <ac:spMkLst>
            <pc:docMk/>
            <pc:sldMk cId="1019079032" sldId="4219"/>
            <ac:spMk id="5" creationId="{9A7FD7D5-AF5E-69E4-FA6A-316558ACAE5D}"/>
          </ac:spMkLst>
        </pc:spChg>
      </pc:sldChg>
      <pc:sldChg chg="addSp modSp">
        <pc:chgData name="Peige Basaure Rivas" userId="1ffa60a12783c01d" providerId="LiveId" clId="{3BB88252-4079-46F3-ACD1-C35D42E14FF8}" dt="2025-04-30T21:28:55.021" v="50"/>
        <pc:sldMkLst>
          <pc:docMk/>
          <pc:sldMk cId="1996148777" sldId="4224"/>
        </pc:sldMkLst>
        <pc:spChg chg="add mod">
          <ac:chgData name="Peige Basaure Rivas" userId="1ffa60a12783c01d" providerId="LiveId" clId="{3BB88252-4079-46F3-ACD1-C35D42E14FF8}" dt="2025-04-30T21:28:55.021" v="50"/>
          <ac:spMkLst>
            <pc:docMk/>
            <pc:sldMk cId="1996148777" sldId="4224"/>
            <ac:spMk id="3" creationId="{8F3BFE52-E348-D1F7-0723-BE185336B1F1}"/>
          </ac:spMkLst>
        </pc:spChg>
      </pc:sldChg>
      <pc:sldChg chg="addSp modSp">
        <pc:chgData name="Peige Basaure Rivas" userId="1ffa60a12783c01d" providerId="LiveId" clId="{3BB88252-4079-46F3-ACD1-C35D42E14FF8}" dt="2025-04-30T21:28:57.574" v="52"/>
        <pc:sldMkLst>
          <pc:docMk/>
          <pc:sldMk cId="2984152207" sldId="4226"/>
        </pc:sldMkLst>
        <pc:spChg chg="add mod">
          <ac:chgData name="Peige Basaure Rivas" userId="1ffa60a12783c01d" providerId="LiveId" clId="{3BB88252-4079-46F3-ACD1-C35D42E14FF8}" dt="2025-04-30T21:28:57.574" v="52"/>
          <ac:spMkLst>
            <pc:docMk/>
            <pc:sldMk cId="2984152207" sldId="4226"/>
            <ac:spMk id="5" creationId="{61B49CA1-1EF7-B847-99B3-2104C31A6067}"/>
          </ac:spMkLst>
        </pc:spChg>
      </pc:sldChg>
      <pc:sldChg chg="addSp modSp">
        <pc:chgData name="Peige Basaure Rivas" userId="1ffa60a12783c01d" providerId="LiveId" clId="{3BB88252-4079-46F3-ACD1-C35D42E14FF8}" dt="2025-04-30T21:28:59.470" v="53"/>
        <pc:sldMkLst>
          <pc:docMk/>
          <pc:sldMk cId="3495596923" sldId="4227"/>
        </pc:sldMkLst>
        <pc:spChg chg="add mod">
          <ac:chgData name="Peige Basaure Rivas" userId="1ffa60a12783c01d" providerId="LiveId" clId="{3BB88252-4079-46F3-ACD1-C35D42E14FF8}" dt="2025-04-30T21:28:59.470" v="53"/>
          <ac:spMkLst>
            <pc:docMk/>
            <pc:sldMk cId="3495596923" sldId="4227"/>
            <ac:spMk id="3" creationId="{3147CA84-2C25-5E36-ECDE-D750B1E61C22}"/>
          </ac:spMkLst>
        </pc:spChg>
      </pc:sldChg>
      <pc:sldChg chg="addSp modSp">
        <pc:chgData name="Peige Basaure Rivas" userId="1ffa60a12783c01d" providerId="LiveId" clId="{3BB88252-4079-46F3-ACD1-C35D42E14FF8}" dt="2025-04-30T21:29:04.341" v="56"/>
        <pc:sldMkLst>
          <pc:docMk/>
          <pc:sldMk cId="3290398089" sldId="4228"/>
        </pc:sldMkLst>
        <pc:spChg chg="add mod">
          <ac:chgData name="Peige Basaure Rivas" userId="1ffa60a12783c01d" providerId="LiveId" clId="{3BB88252-4079-46F3-ACD1-C35D42E14FF8}" dt="2025-04-30T21:29:04.341" v="56"/>
          <ac:spMkLst>
            <pc:docMk/>
            <pc:sldMk cId="3290398089" sldId="4228"/>
            <ac:spMk id="3" creationId="{BC4C69BC-A7F1-5EC6-29F2-78D2B1477677}"/>
          </ac:spMkLst>
        </pc:spChg>
      </pc:sldChg>
      <pc:sldChg chg="addSp modSp">
        <pc:chgData name="Peige Basaure Rivas" userId="1ffa60a12783c01d" providerId="LiveId" clId="{3BB88252-4079-46F3-ACD1-C35D42E14FF8}" dt="2025-04-30T21:29:02.782" v="55"/>
        <pc:sldMkLst>
          <pc:docMk/>
          <pc:sldMk cId="3360668084" sldId="4229"/>
        </pc:sldMkLst>
        <pc:spChg chg="add mod">
          <ac:chgData name="Peige Basaure Rivas" userId="1ffa60a12783c01d" providerId="LiveId" clId="{3BB88252-4079-46F3-ACD1-C35D42E14FF8}" dt="2025-04-30T21:29:02.782" v="55"/>
          <ac:spMkLst>
            <pc:docMk/>
            <pc:sldMk cId="3360668084" sldId="4229"/>
            <ac:spMk id="5" creationId="{630DAFFB-C8E9-D433-2EF4-5A41C42CF398}"/>
          </ac:spMkLst>
        </pc:spChg>
      </pc:sldChg>
      <pc:sldChg chg="addSp modSp">
        <pc:chgData name="Peige Basaure Rivas" userId="1ffa60a12783c01d" providerId="LiveId" clId="{3BB88252-4079-46F3-ACD1-C35D42E14FF8}" dt="2025-04-30T21:29:01.499" v="54"/>
        <pc:sldMkLst>
          <pc:docMk/>
          <pc:sldMk cId="1534163512" sldId="4230"/>
        </pc:sldMkLst>
        <pc:spChg chg="add mod">
          <ac:chgData name="Peige Basaure Rivas" userId="1ffa60a12783c01d" providerId="LiveId" clId="{3BB88252-4079-46F3-ACD1-C35D42E14FF8}" dt="2025-04-30T21:29:01.499" v="54"/>
          <ac:spMkLst>
            <pc:docMk/>
            <pc:sldMk cId="1534163512" sldId="4230"/>
            <ac:spMk id="5" creationId="{D2EA25F7-CF63-61E1-95F9-AC0B3E02216E}"/>
          </ac:spMkLst>
        </pc:spChg>
      </pc:sldChg>
      <pc:sldChg chg="addSp modSp mod">
        <pc:chgData name="Peige Basaure Rivas" userId="1ffa60a12783c01d" providerId="LiveId" clId="{3BB88252-4079-46F3-ACD1-C35D42E14FF8}" dt="2025-04-30T21:29:09.281" v="58" actId="20577"/>
        <pc:sldMkLst>
          <pc:docMk/>
          <pc:sldMk cId="1017048339" sldId="4231"/>
        </pc:sldMkLst>
        <pc:spChg chg="add mod">
          <ac:chgData name="Peige Basaure Rivas" userId="1ffa60a12783c01d" providerId="LiveId" clId="{3BB88252-4079-46F3-ACD1-C35D42E14FF8}" dt="2025-04-30T21:29:09.281" v="58" actId="20577"/>
          <ac:spMkLst>
            <pc:docMk/>
            <pc:sldMk cId="1017048339" sldId="4231"/>
            <ac:spMk id="5" creationId="{8221E5CD-68C9-F559-40E7-759C5947FFCC}"/>
          </ac:spMkLst>
        </pc:spChg>
      </pc:sldChg>
      <pc:sldChg chg="addSp modSp">
        <pc:chgData name="Peige Basaure Rivas" userId="1ffa60a12783c01d" providerId="LiveId" clId="{3BB88252-4079-46F3-ACD1-C35D42E14FF8}" dt="2025-04-30T21:29:12.109" v="59"/>
        <pc:sldMkLst>
          <pc:docMk/>
          <pc:sldMk cId="4049436111" sldId="4233"/>
        </pc:sldMkLst>
        <pc:spChg chg="add mod">
          <ac:chgData name="Peige Basaure Rivas" userId="1ffa60a12783c01d" providerId="LiveId" clId="{3BB88252-4079-46F3-ACD1-C35D42E14FF8}" dt="2025-04-30T21:29:12.109" v="59"/>
          <ac:spMkLst>
            <pc:docMk/>
            <pc:sldMk cId="4049436111" sldId="4233"/>
            <ac:spMk id="5" creationId="{03E27293-7CA0-0B8A-CCBC-1521DFDAD6E0}"/>
          </ac:spMkLst>
        </pc:spChg>
      </pc:sldChg>
      <pc:sldChg chg="addSp modSp">
        <pc:chgData name="Peige Basaure Rivas" userId="1ffa60a12783c01d" providerId="LiveId" clId="{3BB88252-4079-46F3-ACD1-C35D42E14FF8}" dt="2025-04-30T21:29:13.166" v="60"/>
        <pc:sldMkLst>
          <pc:docMk/>
          <pc:sldMk cId="75409687" sldId="4234"/>
        </pc:sldMkLst>
        <pc:spChg chg="add mod">
          <ac:chgData name="Peige Basaure Rivas" userId="1ffa60a12783c01d" providerId="LiveId" clId="{3BB88252-4079-46F3-ACD1-C35D42E14FF8}" dt="2025-04-30T21:29:13.166" v="60"/>
          <ac:spMkLst>
            <pc:docMk/>
            <pc:sldMk cId="75409687" sldId="4234"/>
            <ac:spMk id="7" creationId="{5A898ED7-9505-9A25-D652-D017E95BDBD1}"/>
          </ac:spMkLst>
        </pc:spChg>
      </pc:sldChg>
      <pc:sldChg chg="addSp delSp modSp mod delAnim modAnim">
        <pc:chgData name="Peige Basaure Rivas" userId="1ffa60a12783c01d" providerId="LiveId" clId="{3BB88252-4079-46F3-ACD1-C35D42E14FF8}" dt="2025-04-30T21:28:43.340" v="46"/>
        <pc:sldMkLst>
          <pc:docMk/>
          <pc:sldMk cId="1545552768" sldId="4237"/>
        </pc:sldMkLst>
        <pc:spChg chg="add mod">
          <ac:chgData name="Peige Basaure Rivas" userId="1ffa60a12783c01d" providerId="LiveId" clId="{3BB88252-4079-46F3-ACD1-C35D42E14FF8}" dt="2025-04-30T21:28:14.187" v="37" actId="20577"/>
          <ac:spMkLst>
            <pc:docMk/>
            <pc:sldMk cId="1545552768" sldId="4237"/>
            <ac:spMk id="6" creationId="{7B7EA2CC-E18F-1B10-107E-9D43A8BF58CB}"/>
          </ac:spMkLst>
        </pc:spChg>
        <pc:spChg chg="del">
          <ac:chgData name="Peige Basaure Rivas" userId="1ffa60a12783c01d" providerId="LiveId" clId="{3BB88252-4079-46F3-ACD1-C35D42E14FF8}" dt="2025-04-30T21:28:42.955" v="45" actId="478"/>
          <ac:spMkLst>
            <pc:docMk/>
            <pc:sldMk cId="1545552768" sldId="4237"/>
            <ac:spMk id="8" creationId="{F620FB54-E7D2-4A26-C393-A56B6FE9CACC}"/>
          </ac:spMkLst>
        </pc:spChg>
        <pc:spChg chg="add mod">
          <ac:chgData name="Peige Basaure Rivas" userId="1ffa60a12783c01d" providerId="LiveId" clId="{3BB88252-4079-46F3-ACD1-C35D42E14FF8}" dt="2025-04-30T21:28:43.340" v="46"/>
          <ac:spMkLst>
            <pc:docMk/>
            <pc:sldMk cId="1545552768" sldId="4237"/>
            <ac:spMk id="9" creationId="{68989DB3-1FA8-5E0A-C417-D86B00C3B601}"/>
          </ac:spMkLst>
        </pc:spChg>
      </pc:sldChg>
      <pc:sldChg chg="addSp modSp">
        <pc:chgData name="Peige Basaure Rivas" userId="1ffa60a12783c01d" providerId="LiveId" clId="{3BB88252-4079-46F3-ACD1-C35D42E14FF8}" dt="2025-04-30T21:28:03.515" v="33"/>
        <pc:sldMkLst>
          <pc:docMk/>
          <pc:sldMk cId="3510195848" sldId="4239"/>
        </pc:sldMkLst>
        <pc:spChg chg="add mod">
          <ac:chgData name="Peige Basaure Rivas" userId="1ffa60a12783c01d" providerId="LiveId" clId="{3BB88252-4079-46F3-ACD1-C35D42E14FF8}" dt="2025-04-30T21:28:03.515" v="33"/>
          <ac:spMkLst>
            <pc:docMk/>
            <pc:sldMk cId="3510195848" sldId="4239"/>
            <ac:spMk id="5" creationId="{3F598EF4-3E88-B73D-F18B-6076B57D8B0B}"/>
          </ac:spMkLst>
        </pc:spChg>
      </pc:sldChg>
      <pc:sldChg chg="addSp modSp">
        <pc:chgData name="Peige Basaure Rivas" userId="1ffa60a12783c01d" providerId="LiveId" clId="{3BB88252-4079-46F3-ACD1-C35D42E14FF8}" dt="2025-04-30T21:28:56.532" v="51"/>
        <pc:sldMkLst>
          <pc:docMk/>
          <pc:sldMk cId="1512263217" sldId="4241"/>
        </pc:sldMkLst>
        <pc:spChg chg="add mod">
          <ac:chgData name="Peige Basaure Rivas" userId="1ffa60a12783c01d" providerId="LiveId" clId="{3BB88252-4079-46F3-ACD1-C35D42E14FF8}" dt="2025-04-30T21:28:56.532" v="51"/>
          <ac:spMkLst>
            <pc:docMk/>
            <pc:sldMk cId="1512263217" sldId="4241"/>
            <ac:spMk id="5" creationId="{F41CC03F-7EB2-E7B7-6E9D-F93AD59803FD}"/>
          </ac:spMkLst>
        </pc:spChg>
      </pc:sldChg>
      <pc:sldChg chg="addSp delSp modSp mod delAnim modAnim">
        <pc:chgData name="Peige Basaure Rivas" userId="1ffa60a12783c01d" providerId="LiveId" clId="{3BB88252-4079-46F3-ACD1-C35D42E14FF8}" dt="2025-04-30T21:28:49.852" v="48"/>
        <pc:sldMkLst>
          <pc:docMk/>
          <pc:sldMk cId="2052974790" sldId="4242"/>
        </pc:sldMkLst>
        <pc:spChg chg="add mod">
          <ac:chgData name="Peige Basaure Rivas" userId="1ffa60a12783c01d" providerId="LiveId" clId="{3BB88252-4079-46F3-ACD1-C35D42E14FF8}" dt="2025-04-30T21:28:29.763" v="44" actId="20577"/>
          <ac:spMkLst>
            <pc:docMk/>
            <pc:sldMk cId="2052974790" sldId="4242"/>
            <ac:spMk id="6" creationId="{841D4936-74DE-3951-B095-CA3F5AE2CE9A}"/>
          </ac:spMkLst>
        </pc:spChg>
        <pc:spChg chg="add mod">
          <ac:chgData name="Peige Basaure Rivas" userId="1ffa60a12783c01d" providerId="LiveId" clId="{3BB88252-4079-46F3-ACD1-C35D42E14FF8}" dt="2025-04-30T21:28:49.852" v="48"/>
          <ac:spMkLst>
            <pc:docMk/>
            <pc:sldMk cId="2052974790" sldId="4242"/>
            <ac:spMk id="8" creationId="{74DF15B9-D8B1-93BA-F606-4D290CF95542}"/>
          </ac:spMkLst>
        </pc:spChg>
        <pc:spChg chg="del">
          <ac:chgData name="Peige Basaure Rivas" userId="1ffa60a12783c01d" providerId="LiveId" clId="{3BB88252-4079-46F3-ACD1-C35D42E14FF8}" dt="2025-04-30T21:28:49.536" v="47" actId="478"/>
          <ac:spMkLst>
            <pc:docMk/>
            <pc:sldMk cId="2052974790" sldId="4242"/>
            <ac:spMk id="10" creationId="{978864B7-777E-4D9C-88F3-E9F213605923}"/>
          </ac:spMkLst>
        </pc:spChg>
      </pc:sldChg>
      <pc:sldChg chg="addSp modSp">
        <pc:chgData name="Peige Basaure Rivas" userId="1ffa60a12783c01d" providerId="LiveId" clId="{3BB88252-4079-46F3-ACD1-C35D42E14FF8}" dt="2025-04-30T21:28:18.379" v="38"/>
        <pc:sldMkLst>
          <pc:docMk/>
          <pc:sldMk cId="3384464839" sldId="4243"/>
        </pc:sldMkLst>
        <pc:spChg chg="add mod">
          <ac:chgData name="Peige Basaure Rivas" userId="1ffa60a12783c01d" providerId="LiveId" clId="{3BB88252-4079-46F3-ACD1-C35D42E14FF8}" dt="2025-04-30T21:28:18.379" v="38"/>
          <ac:spMkLst>
            <pc:docMk/>
            <pc:sldMk cId="3384464839" sldId="4243"/>
            <ac:spMk id="3" creationId="{51646A7D-A535-01D1-FAFE-BEE8146F0910}"/>
          </ac:spMkLst>
        </pc:spChg>
      </pc:sldChg>
      <pc:sldChg chg="addSp modSp">
        <pc:chgData name="Peige Basaure Rivas" userId="1ffa60a12783c01d" providerId="LiveId" clId="{3BB88252-4079-46F3-ACD1-C35D42E14FF8}" dt="2025-04-30T21:28:53.604" v="49"/>
        <pc:sldMkLst>
          <pc:docMk/>
          <pc:sldMk cId="1445265171" sldId="4244"/>
        </pc:sldMkLst>
        <pc:spChg chg="add mod">
          <ac:chgData name="Peige Basaure Rivas" userId="1ffa60a12783c01d" providerId="LiveId" clId="{3BB88252-4079-46F3-ACD1-C35D42E14FF8}" dt="2025-04-30T21:28:53.604" v="49"/>
          <ac:spMkLst>
            <pc:docMk/>
            <pc:sldMk cId="1445265171" sldId="4244"/>
            <ac:spMk id="5" creationId="{0AD0D0D6-CF3B-72C9-92BE-A4AF587C7861}"/>
          </ac:spMkLst>
        </pc:spChg>
      </pc:sldChg>
      <pc:sldChg chg="addSp delSp modSp mod">
        <pc:chgData name="Peige Basaure Rivas" userId="1ffa60a12783c01d" providerId="LiveId" clId="{3BB88252-4079-46F3-ACD1-C35D42E14FF8}" dt="2025-04-30T21:27:50.123" v="27" actId="20577"/>
        <pc:sldMkLst>
          <pc:docMk/>
          <pc:sldMk cId="2406519372" sldId="4245"/>
        </pc:sldMkLst>
        <pc:spChg chg="add del mod">
          <ac:chgData name="Peige Basaure Rivas" userId="1ffa60a12783c01d" providerId="LiveId" clId="{3BB88252-4079-46F3-ACD1-C35D42E14FF8}" dt="2025-04-30T21:27:46.502" v="24" actId="478"/>
          <ac:spMkLst>
            <pc:docMk/>
            <pc:sldMk cId="2406519372" sldId="4245"/>
            <ac:spMk id="8" creationId="{F51F4139-C61E-1812-39DC-6029B8C93688}"/>
          </ac:spMkLst>
        </pc:spChg>
        <pc:spChg chg="add mod">
          <ac:chgData name="Peige Basaure Rivas" userId="1ffa60a12783c01d" providerId="LiveId" clId="{3BB88252-4079-46F3-ACD1-C35D42E14FF8}" dt="2025-04-30T21:27:50.123" v="27" actId="20577"/>
          <ac:spMkLst>
            <pc:docMk/>
            <pc:sldMk cId="2406519372" sldId="4245"/>
            <ac:spMk id="9" creationId="{324F5E0C-BF9A-F325-F601-35428CDAF8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C9B79-995E-484B-B2D2-7A55C28B0788}" type="datetimeFigureOut">
              <a:rPr lang="es-CL" smtClean="0"/>
              <a:t>30-04-2025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E7A08-3833-4177-BCEA-6DE26AB9C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96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C91B1-AC38-E64D-898B-A25F93CDF8C7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414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DD74E-5BA1-9E5B-7AF6-18A8D1E84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E729C6-7105-97F9-6DD9-49EE0594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4CC53-3526-D5E2-A8D9-507D4E3E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91640-FB64-28E0-E9D3-06FC11B0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939DB-F106-A496-DF22-E06258AE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02DF0-D7C9-4DE9-9D74-D9A5CD06F6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5638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FB046-6B63-989D-A5F7-87EA1B7C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F6641-410A-4301-9FD2-7F01E210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0CEC3-C370-789F-EE8C-0D489EDB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3BCC4C-90A5-2DBB-38B0-10F3D57E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94391-976E-4CC9-5260-658732F8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B858A-C399-4EFC-94BB-9D0CC8D3378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436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A29D00-28E7-792B-FF94-6E73532D8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6EB768-CF96-192C-98A1-6FFA37BC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93E89-E866-1793-C4E7-DF8F57F0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4404B-F3CD-FFFD-760C-FA9EF41E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F47F5-D2D2-4239-FA3A-C91A924C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4ED96-79B5-44B6-B8F2-1575EF22494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2234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9858" y="1969477"/>
            <a:ext cx="6092142" cy="361539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35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8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28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9C80-728D-0D30-2C59-DAC3F974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F1225-7594-FEAA-2E99-136320741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EEE31-C55F-EC04-DEC0-53337BC6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81424-DB56-AC55-7AFA-F2C9C25A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26E5C-B027-FB5D-4FA6-AE215B10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A792B-D570-4EF4-97AC-E123588EAEC0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0753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3BC94-8BBE-3F8C-B4AF-5036306A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3E38DD-31CC-8EE5-2955-BE81DCD48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2BDDE-20B8-643C-0067-907C25E2E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BE5FF-6461-87EE-E359-B28F71D2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66114B-C856-1A3B-A263-7DD7DD1DE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9A0F-6970-46CC-8FFB-843E8E21F4EE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81238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CF3A2-95F1-2AB4-0BBC-23D00D5D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59732A-D4DE-88F3-8E55-1E5164756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690105-221E-0775-A8DE-BBAEE295D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51054D-EDE0-8D90-BEA9-C46C2BE1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25DA3C-A972-051F-0A4C-051BD6CC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E0BDA1-C4AF-1B6D-9AB8-B9F767FC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A77E5-BAA6-4188-83C4-E4C017F806FB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1659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88D55-6DE9-FC4A-1693-CA18A674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8E2136-249D-4110-0AB3-BEB7500C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B5C258-7F08-4A10-081B-4A196EEE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765F4B-E558-32CF-5E9A-B12961CC4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02CD4E-2C3C-A32F-9869-5F8440CBE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9E218B-74D1-1CAC-BD96-2231FAB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89988B-5F1D-A9E7-D594-0A1490F2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90A99-A54F-4CFD-C0A6-8F12DD71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C705C-6ED7-451D-8816-DC15989CE97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4462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36F4C-1835-2D70-FD1C-DE89CB82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0BF3F0-E789-7083-4968-F5C07367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7BCF92-F3F0-B2AD-13EE-DC55F6A4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1E9A21-B937-1B00-3369-1AC95031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B5B59-037F-48A2-BB24-CAA92D8D410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9449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A9151E-A7FA-1DA9-A408-D41481F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9AFF67-5591-A86C-B032-469B075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42175D-6D82-C04B-1436-71E753E0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8686-69A7-4AE6-8068-C73BBCABD9A4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3478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D7B9D-6EC2-4912-C6EB-DB51E56C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98F50-A9D2-287F-BF94-A192DDAC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19CDC-3847-C709-47EC-EB07678D6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028B9-D809-2355-FE7C-84A326B6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07868-9485-EB9D-CDA9-4014BE9C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4A99C7-01FF-77BE-D232-E5923EEE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209FE-38C2-4EA9-84A2-9C547A6E1F27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71017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BDB7F-43D4-FEBE-8AB6-F80C5FAB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627498-DEC9-E89F-1670-EA67F8AF5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112D9-C251-2ECD-F26C-7A06B678E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90ABE-3303-41BF-8F2A-3A94DF60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39DAA7-DD5E-70D3-B756-7EB3C49A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6D0EBC-B0C4-0D74-3608-7FF5978D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D2C82-147B-4447-B09E-690BB5E89C3F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9254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146138-AF8F-2CE5-B811-A4E0E634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1716E-AEEC-13EA-DCB7-6BF9C88D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B15A1-CF74-9C15-BCA0-745408AC9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B4FB5-A6D8-A1CD-4220-97BB15F6A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075FD-BED4-3593-82EE-C73C9ABB8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0CE2D-9A14-4385-84C2-8BBBBD3C141C}" type="slidenum">
              <a:rPr lang="en-US" altLang="es-CL" smtClean="0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9283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39F81C37-87A2-E5DC-F69B-CF3BB7D5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0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E57498DA-3EB2-4A23-824F-21B8062A7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008520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BED6703-10DF-8309-BAD5-4C2EA691E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0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794C91-8F7C-A6F9-09C6-10D06AA72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83" y="704268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CC00233-C988-8A86-95B6-9C75709176BF}"/>
              </a:ext>
            </a:extLst>
          </p:cNvPr>
          <p:cNvSpPr txBox="1">
            <a:spLocks/>
          </p:cNvSpPr>
          <p:nvPr/>
        </p:nvSpPr>
        <p:spPr>
          <a:xfrm>
            <a:off x="635603" y="1807996"/>
            <a:ext cx="10996942" cy="3009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Situación Didáctica Esencial</a:t>
            </a:r>
          </a:p>
          <a:p>
            <a:pPr marR="0" lvl="0" indent="0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lang="es-CL" sz="48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La Quinta</a:t>
            </a:r>
            <a:endParaRPr lang="es-MX" sz="48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30F8016-2EE2-638F-A101-ACB0581CF1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2" y="5459451"/>
            <a:ext cx="1082668" cy="1375200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7702CE9-D36A-3970-1B20-BABF22709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10" y="6100098"/>
            <a:ext cx="1517672" cy="734553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7C4D4444-1894-4E6E-EBC2-3C076974CA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" y="5691076"/>
            <a:ext cx="1143575" cy="1143575"/>
          </a:xfrm>
          <a:prstGeom prst="rect">
            <a:avLst/>
          </a:prstGeom>
        </p:spPr>
      </p:pic>
      <p:pic>
        <p:nvPicPr>
          <p:cNvPr id="14" name="Imagen 13" descr="Imagen que contiene firmar, plato, alimentos, dibujo&#10;&#10;Descripción generada automáticamente">
            <a:extLst>
              <a:ext uri="{FF2B5EF4-FFF2-40B4-BE49-F238E27FC236}">
                <a16:creationId xmlns:a16="http://schemas.microsoft.com/office/drawing/2014/main" id="{63ED50BF-83A3-EA95-B8FE-FACF778C4B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7" y="6317094"/>
            <a:ext cx="1978507" cy="517557"/>
          </a:xfrm>
          <a:prstGeom prst="rect">
            <a:avLst/>
          </a:prstGeom>
        </p:spPr>
      </p:pic>
      <p:pic>
        <p:nvPicPr>
          <p:cNvPr id="19" name="Imagen 1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7DBA3C6-A2FB-EEC8-99FC-7E39FFFE535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70" y="5460201"/>
            <a:ext cx="1310720" cy="13744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34F3B5-B026-EA22-0E90-C4EC19B3BC69}"/>
              </a:ext>
            </a:extLst>
          </p:cNvPr>
          <p:cNvSpPr txBox="1"/>
          <p:nvPr/>
        </p:nvSpPr>
        <p:spPr>
          <a:xfrm>
            <a:off x="5189341" y="3880329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400" dirty="0">
                <a:solidFill>
                  <a:prstClr val="white"/>
                </a:solidFill>
                <a:latin typeface="Bahnschrift Condensed" panose="020B0502040204020203" pitchFamily="34" charset="0"/>
              </a:rPr>
              <a:t>Curso: 6° Básico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F8AA40C-70F6-AEA0-C95C-728CB287D4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30027">
            <a:off x="9855558" y="2299332"/>
            <a:ext cx="2316323" cy="23163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BDF49BE-99B7-9112-EC6C-6AE9BA369931}"/>
              </a:ext>
            </a:extLst>
          </p:cNvPr>
          <p:cNvSpPr/>
          <p:nvPr/>
        </p:nvSpPr>
        <p:spPr>
          <a:xfrm>
            <a:off x="9440212" y="4982397"/>
            <a:ext cx="2686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dirty="0">
                <a:solidFill>
                  <a:schemeClr val="bg1"/>
                </a:solidFill>
                <a:latin typeface="Bahnschrift Condensed" panose="020B0502040204020203" pitchFamily="34" charset="0"/>
              </a:rPr>
              <a:t>Centro Felix Klein</a:t>
            </a:r>
          </a:p>
          <a:p>
            <a:pPr algn="r"/>
            <a:r>
              <a:rPr lang="es-CL" dirty="0">
                <a:solidFill>
                  <a:schemeClr val="bg1"/>
                </a:solidFill>
                <a:latin typeface="Bahnschrift Condensed" panose="020B0502040204020203" pitchFamily="34" charset="0"/>
              </a:rPr>
              <a:t>Universidad de </a:t>
            </a:r>
            <a:r>
              <a:rPr lang="es-CL" dirty="0">
                <a:solidFill>
                  <a:prstClr val="white"/>
                </a:solidFill>
                <a:latin typeface="Bahnschrift Condensed" panose="020B0502040204020203" pitchFamily="34" charset="0"/>
              </a:rPr>
              <a:t>Santiago de Chile</a:t>
            </a:r>
          </a:p>
        </p:txBody>
      </p:sp>
    </p:spTree>
    <p:extLst>
      <p:ext uri="{BB962C8B-B14F-4D97-AF65-F5344CB8AC3E}">
        <p14:creationId xmlns:p14="http://schemas.microsoft.com/office/powerpoint/2010/main" val="48142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47BA6-0A37-F2C7-D381-8B26BF4E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47C1FC-AF36-0F96-3F32-1855DBD2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7" y="1399836"/>
            <a:ext cx="5740427" cy="4058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FBC518-FC80-EC0F-AF59-DA96CA0297FD}"/>
              </a:ext>
            </a:extLst>
          </p:cNvPr>
          <p:cNvSpPr txBox="1"/>
          <p:nvPr/>
        </p:nvSpPr>
        <p:spPr>
          <a:xfrm>
            <a:off x="7554685" y="3136611"/>
            <a:ext cx="3614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b="1" dirty="0"/>
              <a:t>¡Volvamos a jugar!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675AE-FBDA-6EA8-586C-953374C472D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750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3E386-97B7-D99E-C31C-C31C147F3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A485A279-6227-F09E-B16D-270C7A02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478973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60658E30-2612-2723-C917-3582F5164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487493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4C70CE6-5055-EDE8-FA07-11F0ED5574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478973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122228E-3624-2344-AC84-7D469EFE2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83" y="1183241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1C9D0BC-89E9-026E-FE22-2483A11F96A3}"/>
              </a:ext>
            </a:extLst>
          </p:cNvPr>
          <p:cNvSpPr txBox="1">
            <a:spLocks/>
          </p:cNvSpPr>
          <p:nvPr/>
        </p:nvSpPr>
        <p:spPr>
          <a:xfrm>
            <a:off x="1045028" y="2573238"/>
            <a:ext cx="9322381" cy="3309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Quinta escrita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white"/>
                </a:solidFill>
                <a:latin typeface="Calibri Light" panose="020F0302020204030204"/>
              </a:rPr>
              <a:t>Fase 2</a:t>
            </a:r>
            <a:endParaRPr kumimoji="0" lang="es-MX" sz="8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FB141E7-ECF0-B9C7-FBA4-D481B1744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0027">
            <a:off x="8825604" y="2331376"/>
            <a:ext cx="3083608" cy="3083608"/>
          </a:xfrm>
          <a:prstGeom prst="rect">
            <a:avLst/>
          </a:prstGeom>
        </p:spPr>
      </p:pic>
      <p:pic>
        <p:nvPicPr>
          <p:cNvPr id="16" name="Imagen 1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E332E97-2A09-2596-EC4D-F997327C8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20515889">
            <a:off x="9211397" y="5004272"/>
            <a:ext cx="3599447" cy="1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9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B9E1-C3AE-A1D7-F309-09BFC278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EC7F7-C5CC-14B9-DE6B-17CB8278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DFB70-B46F-BEBA-42F6-3F4E8539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s-MX" dirty="0"/>
              <a:t>Juego de 17 cartas (naipe inglés)</a:t>
            </a:r>
          </a:p>
          <a:p>
            <a:r>
              <a:rPr lang="es-MX" dirty="0"/>
              <a:t>Tablero</a:t>
            </a:r>
          </a:p>
          <a:p>
            <a:r>
              <a:rPr lang="es-CL" dirty="0"/>
              <a:t>Pizarra individual</a:t>
            </a:r>
          </a:p>
          <a:p>
            <a:r>
              <a:rPr lang="es-CL" dirty="0"/>
              <a:t>Plumones</a:t>
            </a:r>
          </a:p>
          <a:p>
            <a:r>
              <a:rPr lang="es-CL" dirty="0"/>
              <a:t>Toalla de papel</a:t>
            </a:r>
          </a:p>
          <a:p>
            <a:r>
              <a:rPr lang="es-CL" dirty="0"/>
              <a:t>Calculadora (del teléfono o científica)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2E062A-FBA4-FB4F-7E72-EADF4045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0027">
            <a:off x="8123496" y="747028"/>
            <a:ext cx="2517510" cy="2517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D3300E-FC3C-18ED-6768-7623C49AE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97" y="4595652"/>
            <a:ext cx="2656114" cy="18778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7EA2CC-E18F-1B10-107E-9D43A8BF58C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2</a:t>
            </a:r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8989DB3-1FA8-5E0A-C417-D86B00C3B601}"/>
              </a:ext>
            </a:extLst>
          </p:cNvPr>
          <p:cNvSpPr/>
          <p:nvPr/>
        </p:nvSpPr>
        <p:spPr>
          <a:xfrm>
            <a:off x="7852191" y="3318417"/>
            <a:ext cx="3060120" cy="925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Importante</a:t>
            </a:r>
            <a:r>
              <a:rPr lang="es-CL" sz="2400" dirty="0"/>
              <a:t>: El As equivale al número 1.</a:t>
            </a:r>
          </a:p>
        </p:txBody>
      </p:sp>
    </p:spTree>
    <p:extLst>
      <p:ext uri="{BB962C8B-B14F-4D97-AF65-F5344CB8AC3E}">
        <p14:creationId xmlns:p14="http://schemas.microsoft.com/office/powerpoint/2010/main" val="15455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35ED8-826F-B45A-F5E1-3FCF8B82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9DCDA-990B-1829-4359-5A3E3BCF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245382"/>
            <a:ext cx="10417629" cy="821416"/>
          </a:xfrm>
        </p:spPr>
        <p:txBody>
          <a:bodyPr>
            <a:normAutofit/>
          </a:bodyPr>
          <a:lstStyle/>
          <a:p>
            <a:r>
              <a:rPr lang="es-CL" dirty="0"/>
              <a:t>Instrucciones	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1AF2D99-0DF7-C5E2-6E28-DA783DAC0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534886"/>
            <a:ext cx="11179628" cy="4957989"/>
          </a:xfrm>
        </p:spPr>
        <p:txBody>
          <a:bodyPr>
            <a:normAutofit lnSpcReduction="10000"/>
          </a:bodyPr>
          <a:lstStyle/>
          <a:p>
            <a:r>
              <a:rPr lang="es-CL" sz="2800" dirty="0"/>
              <a:t>Repartir dos cartas en la zona correspondiente del tablero </a:t>
            </a:r>
            <a:r>
              <a:rPr lang="es-MX" sz="2800" dirty="0"/>
              <a:t>para formar un número de dos cifras: el dígito menor corresponderá al de las decenas y el dígito mayor será el de las unidades. </a:t>
            </a:r>
            <a:endParaRPr lang="es-CL" sz="2800" dirty="0"/>
          </a:p>
          <a:p>
            <a:r>
              <a:rPr lang="es-MX" dirty="0"/>
              <a:t>Repartir cuatro cartas boca arriba sobre la zona correspondiente del tablero y una quinta carta a cada jugador/a, quien deberá sostenerla en su mano.</a:t>
            </a:r>
          </a:p>
          <a:p>
            <a:r>
              <a:rPr lang="es-MX" dirty="0"/>
              <a:t>Calcular mentalmente una secuencia de operaciones que den como resultado el número formado. Usar la carta de la mano, y algunas o todas las cuatro cartas del tablero. Cada carta debe ser utilizada solo una vez por cada jugador/a.</a:t>
            </a:r>
            <a:endParaRPr lang="es-CL" sz="2800" dirty="0"/>
          </a:p>
          <a:p>
            <a:r>
              <a:rPr lang="es-MX" sz="2800" dirty="0"/>
              <a:t>Por turnos, formular verbalmente la secuencia de operaciones, colocando su carta boca arriba para que los y las demás puedan verificar las operaciones.</a:t>
            </a:r>
          </a:p>
          <a:p>
            <a:endParaRPr lang="es-MX" dirty="0"/>
          </a:p>
          <a:p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A7D-A535-01D1-FAFE-BEE8146F0910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446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CCF2-2325-414D-875D-9A2A5C4CC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086B33-BFB0-6C3A-CFA6-41632FB1F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E88496-BBD9-8E1A-34CD-A6E89CEAEE65}"/>
              </a:ext>
            </a:extLst>
          </p:cNvPr>
          <p:cNvSpPr txBox="1"/>
          <p:nvPr/>
        </p:nvSpPr>
        <p:spPr>
          <a:xfrm>
            <a:off x="5410200" y="158293"/>
            <a:ext cx="5421086" cy="2246769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r>
              <a:rPr lang="es-MX" sz="2800" dirty="0"/>
              <a:t>Escribir en su pizarra una sola frase numérica correspondiente a la secuencia de operaciones formada, considerando la prioridad de las operaciones.</a:t>
            </a:r>
            <a:endParaRPr lang="es-CL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5B8F84-0785-43CB-556B-4E57D66C207F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885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A011E-2D34-64BD-1041-8AABAE2EE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4B882F-747D-0F6F-62A4-098B9A392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303952-DC80-36BC-FD8E-4D0DDFA6493E}"/>
              </a:ext>
            </a:extLst>
          </p:cNvPr>
          <p:cNvSpPr txBox="1"/>
          <p:nvPr/>
        </p:nvSpPr>
        <p:spPr>
          <a:xfrm>
            <a:off x="5704114" y="158293"/>
            <a:ext cx="5127172" cy="1815882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r>
              <a:rPr lang="es-MX" sz="2800" dirty="0"/>
              <a:t>Mostrar la pizarra a sus compañeros/as de grupo, para que revisen la frase numérica con la calculadora.</a:t>
            </a:r>
            <a:endParaRPr lang="es-CL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A550C0-C95C-32C0-8269-3E469AE195FC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868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E7B4-787E-BE3C-C89F-4258001D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7D81D-6B39-265B-632A-D7C298CC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245382"/>
            <a:ext cx="10417629" cy="821416"/>
          </a:xfrm>
        </p:spPr>
        <p:txBody>
          <a:bodyPr/>
          <a:lstStyle/>
          <a:p>
            <a:r>
              <a:rPr lang="es-CL" dirty="0"/>
              <a:t>Repasemos las instrucciones de la fase 2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F7E54-1F65-40EF-C7C9-ED359F1FA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798"/>
            <a:ext cx="11081657" cy="5654678"/>
          </a:xfrm>
        </p:spPr>
        <p:txBody>
          <a:bodyPr>
            <a:normAutofit fontScale="92500"/>
          </a:bodyPr>
          <a:lstStyle/>
          <a:p>
            <a:r>
              <a:rPr lang="es-CL" sz="2800" dirty="0"/>
              <a:t>Repartir dos cartas en la zona correspondiente del tablero </a:t>
            </a:r>
            <a:r>
              <a:rPr lang="es-MX" sz="2800" dirty="0"/>
              <a:t>para formar un número de dos cifras: el dígito menor corresponderá al de las decenas y el dígito mayor será el de las unidades. </a:t>
            </a:r>
            <a:endParaRPr lang="es-CL" sz="2800" dirty="0"/>
          </a:p>
          <a:p>
            <a:r>
              <a:rPr lang="es-MX" dirty="0"/>
              <a:t>Repartir cuatro cartas boca arriba sobre la zona correspondiente del tablero y una quinta carta a cada jugador/a, quien deberá sostenerla en su mano.</a:t>
            </a:r>
          </a:p>
          <a:p>
            <a:r>
              <a:rPr lang="es-MX" dirty="0"/>
              <a:t>Calcular mentalmente una secuencia de operaciones que den como resultado el número formado. Usar la carta de la mano, y algunas o todas las cuatro cartas del tablero. Cada carta debe ser utilizada solo una vez por cada jugador/a.</a:t>
            </a:r>
            <a:endParaRPr lang="es-CL" sz="2800" dirty="0"/>
          </a:p>
          <a:p>
            <a:r>
              <a:rPr lang="es-MX" sz="2800" dirty="0"/>
              <a:t>Escribir en su pizarra una sola frase numérica correspondiente a la secuencia de operaciones formada, considerando la prioridad de las operaciones.</a:t>
            </a:r>
            <a:endParaRPr lang="es-CL" sz="2800" dirty="0"/>
          </a:p>
          <a:p>
            <a:r>
              <a:rPr lang="es-MX" dirty="0"/>
              <a:t>Por turnos, ir mostrando sus pizarras a sus compañeros y compañeras, para que revisen las frases numéricas con la calculadora. </a:t>
            </a:r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7FD7D5-AF5E-69E4-FA6A-316558ACAE5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907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E6EC-5C5C-9115-438E-E29DF4DC8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ADE4B6-D60F-C838-5463-A047EBA5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7" y="1399836"/>
            <a:ext cx="5740427" cy="4058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E4D1FE-E874-5ECA-A2F8-9BFC6F391098}"/>
              </a:ext>
            </a:extLst>
          </p:cNvPr>
          <p:cNvSpPr txBox="1"/>
          <p:nvPr/>
        </p:nvSpPr>
        <p:spPr>
          <a:xfrm>
            <a:off x="7554685" y="3136611"/>
            <a:ext cx="3614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b="1" dirty="0"/>
              <a:t>¡Volvamos a jugar!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3C7867-A0F1-7B89-3356-734639A8183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141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1F1192-28AE-8231-E690-9DF82187C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AC637CB9-87A3-6B47-DE8B-CAF8D4CAA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478973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6456C212-6827-5648-7337-714357BF72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487493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9AC9852-39B2-12F1-7F39-F33D24C61A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478973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BFC02B6-E49D-06FF-5793-7208E0591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83" y="1183241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F482B52-314B-4812-52B8-AB6CF371384E}"/>
              </a:ext>
            </a:extLst>
          </p:cNvPr>
          <p:cNvSpPr txBox="1">
            <a:spLocks/>
          </p:cNvSpPr>
          <p:nvPr/>
        </p:nvSpPr>
        <p:spPr>
          <a:xfrm>
            <a:off x="1045028" y="2573238"/>
            <a:ext cx="9322381" cy="3309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Quinta oculta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Fase </a:t>
            </a:r>
            <a:r>
              <a:rPr lang="es-CL" dirty="0">
                <a:solidFill>
                  <a:prstClr val="white"/>
                </a:solidFill>
                <a:latin typeface="Calibri Light" panose="020F0302020204030204"/>
              </a:rPr>
              <a:t>3</a:t>
            </a:r>
            <a:endParaRPr kumimoji="0" lang="es-MX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A1E9290-6F99-ADA0-F6DD-4837F7E92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0027">
            <a:off x="8861919" y="2336748"/>
            <a:ext cx="3083608" cy="3083608"/>
          </a:xfrm>
          <a:prstGeom prst="rect">
            <a:avLst/>
          </a:prstGeom>
        </p:spPr>
      </p:pic>
      <p:pic>
        <p:nvPicPr>
          <p:cNvPr id="16" name="Imagen 1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3B9E07F-EC77-AEE2-8A1A-736FABB65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20515889">
            <a:off x="9211397" y="5004272"/>
            <a:ext cx="3599447" cy="1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CEA4-8AAC-507D-EF2B-672B60689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CF83-087A-AEC8-D1A1-ACD78A77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FA958-3840-EAEB-2A00-88B3DA7C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s-MX" dirty="0"/>
              <a:t>Juego de 17 cartas (naipe inglés)</a:t>
            </a:r>
          </a:p>
          <a:p>
            <a:r>
              <a:rPr lang="es-MX" dirty="0"/>
              <a:t>Tablero</a:t>
            </a:r>
          </a:p>
          <a:p>
            <a:r>
              <a:rPr lang="es-CL" dirty="0"/>
              <a:t>Pizarra individual</a:t>
            </a:r>
          </a:p>
          <a:p>
            <a:r>
              <a:rPr lang="es-CL" dirty="0"/>
              <a:t>Plumones</a:t>
            </a:r>
          </a:p>
          <a:p>
            <a:r>
              <a:rPr lang="es-CL" dirty="0"/>
              <a:t>Toalla de papel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A0504F-7F46-5633-D9D6-E93E9D81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0027">
            <a:off x="8123496" y="747028"/>
            <a:ext cx="2517510" cy="2517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916442-1254-D020-122D-2218CABA0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97" y="4595652"/>
            <a:ext cx="2656114" cy="18778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41D4936-74DE-3951-B095-CA3F5AE2CE9A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4DF15B9-D8B1-93BA-F606-4D290CF95542}"/>
              </a:ext>
            </a:extLst>
          </p:cNvPr>
          <p:cNvSpPr/>
          <p:nvPr/>
        </p:nvSpPr>
        <p:spPr>
          <a:xfrm>
            <a:off x="7852191" y="3318417"/>
            <a:ext cx="3060120" cy="925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Importante</a:t>
            </a:r>
            <a:r>
              <a:rPr lang="es-CL" sz="2400" dirty="0"/>
              <a:t>: El As equivale al número 1.</a:t>
            </a:r>
          </a:p>
        </p:txBody>
      </p:sp>
    </p:spTree>
    <p:extLst>
      <p:ext uri="{BB962C8B-B14F-4D97-AF65-F5344CB8AC3E}">
        <p14:creationId xmlns:p14="http://schemas.microsoft.com/office/powerpoint/2010/main" val="2052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F9494-229B-9403-F6F1-CF556DC4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492CE-EFD2-498F-21DF-A185B4E20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Juego de 17 cartas (naipe inglés)</a:t>
            </a:r>
          </a:p>
          <a:p>
            <a:r>
              <a:rPr lang="es-MX" dirty="0"/>
              <a:t>Tablero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D65F94-F6FA-8189-5F78-BFCA0F7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0027">
            <a:off x="8123496" y="747028"/>
            <a:ext cx="2517510" cy="25175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312D3ED-19FA-CF49-CEA5-9854F9E5D34C}"/>
              </a:ext>
            </a:extLst>
          </p:cNvPr>
          <p:cNvSpPr/>
          <p:nvPr/>
        </p:nvSpPr>
        <p:spPr>
          <a:xfrm>
            <a:off x="7852191" y="3318417"/>
            <a:ext cx="3060120" cy="925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Importante</a:t>
            </a:r>
            <a:r>
              <a:rPr lang="es-CL" sz="2400" dirty="0"/>
              <a:t>: El As equivale al número 1.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F41614-0879-765F-16A7-08BE1F80D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37" y="2927788"/>
            <a:ext cx="2656114" cy="18778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24F5E0C-BF9A-F325-F601-35428CDAF8A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65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0E009-AACF-EF3B-678A-0B744FE89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D7877-7FBA-C58A-C151-F728809E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256269"/>
            <a:ext cx="9764486" cy="679904"/>
          </a:xfrm>
        </p:spPr>
        <p:txBody>
          <a:bodyPr>
            <a:normAutofit fontScale="90000"/>
          </a:bodyPr>
          <a:lstStyle/>
          <a:p>
            <a:r>
              <a:rPr lang="es-CL" dirty="0"/>
              <a:t>Instrucciones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2F4E3D-C80C-3BA2-275C-6287D8E8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4" y="936173"/>
            <a:ext cx="11070770" cy="5785302"/>
          </a:xfrm>
        </p:spPr>
        <p:txBody>
          <a:bodyPr>
            <a:normAutofit/>
          </a:bodyPr>
          <a:lstStyle/>
          <a:p>
            <a:r>
              <a:rPr lang="es-CL" sz="2800" dirty="0"/>
              <a:t>Repartir dos cartas en la zona correspondiente del tablero </a:t>
            </a:r>
            <a:r>
              <a:rPr lang="es-MX" sz="2800" dirty="0"/>
              <a:t>para formar un número de dos cifras: el dígito menor corresponderá al de las decenas y el dígito mayor será el de las unidades.</a:t>
            </a:r>
          </a:p>
          <a:p>
            <a:r>
              <a:rPr lang="es-MX" sz="2800" dirty="0"/>
              <a:t>Repartir cuatro cartas boca arriba sobre la zona correspondiente del tablero.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D0D0D6-CF3B-72C9-92BE-A4AF587C786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526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5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7AB18-CA3E-3C72-B08B-46C91D083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FDF322-891C-C961-7C32-BAFA1C7C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4382" r="3093" b="4589"/>
          <a:stretch/>
        </p:blipFill>
        <p:spPr>
          <a:xfrm>
            <a:off x="2115748" y="2959697"/>
            <a:ext cx="4833257" cy="3315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D94088-F704-4A54-64A4-56CDDDFE1F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104"/>
          <a:stretch/>
        </p:blipFill>
        <p:spPr>
          <a:xfrm>
            <a:off x="2154822" y="850431"/>
            <a:ext cx="4754528" cy="21092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2A77D51-DACE-368F-50ED-87BC83AEEE39}"/>
              </a:ext>
            </a:extLst>
          </p:cNvPr>
          <p:cNvSpPr txBox="1"/>
          <p:nvPr/>
        </p:nvSpPr>
        <p:spPr>
          <a:xfrm>
            <a:off x="7456714" y="358787"/>
            <a:ext cx="4430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Repartir una quinta carta a cada jugador/a, quien la sostendrá en su mano, de manera que no sea visible para los y las demás.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3BFE52-E348-D1F7-0723-BE185336B1F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614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1EE8-AB9C-6178-93BF-B4B35661F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D9FFDE-EC64-0B0D-AD8B-073CD90D8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933AE8-5133-AC42-42AD-B37774B546C9}"/>
              </a:ext>
            </a:extLst>
          </p:cNvPr>
          <p:cNvSpPr txBox="1"/>
          <p:nvPr/>
        </p:nvSpPr>
        <p:spPr>
          <a:xfrm>
            <a:off x="5410200" y="158293"/>
            <a:ext cx="5421086" cy="2246769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r>
              <a:rPr lang="es-MX" sz="2800" dirty="0"/>
              <a:t>Calcular mentalmente una secuencia de operaciones que den como resultado el número formado.</a:t>
            </a:r>
          </a:p>
          <a:p>
            <a:r>
              <a:rPr lang="es-MX" sz="2800" dirty="0"/>
              <a:t>Usar la carta de la mano, y algunas o todas las cuatro cartas del tablero.</a:t>
            </a:r>
            <a:endParaRPr lang="es-CL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1CC03F-7EB2-E7B7-6E9D-F93AD59803FD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226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D92C4-C54A-92F5-B5E9-42277F0A0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78D67C-DA56-68C4-CB7F-EEF626AE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63F66D-FFD7-E4D4-6A25-317B9D907D41}"/>
              </a:ext>
            </a:extLst>
          </p:cNvPr>
          <p:cNvSpPr txBox="1"/>
          <p:nvPr/>
        </p:nvSpPr>
        <p:spPr>
          <a:xfrm>
            <a:off x="5410200" y="158293"/>
            <a:ext cx="5421086" cy="2246769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Escribir en su pizarra una sola frase numérica correspondiente a la secuencia de operaciones formada, considerando la prioridad de las operaciones.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B49CA1-1EF7-B847-99B3-2104C31A6067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415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FF335-6A1C-46C1-3D83-4EF2121C1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02A87D-D87B-59C6-6FB6-4AB24CCDE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95EE82-D421-CD71-AD90-1FB8EE536120}"/>
              </a:ext>
            </a:extLst>
          </p:cNvPr>
          <p:cNvSpPr txBox="1"/>
          <p:nvPr/>
        </p:nvSpPr>
        <p:spPr>
          <a:xfrm>
            <a:off x="5410200" y="158293"/>
            <a:ext cx="5421086" cy="1815882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escribir la frase numérica, en el lugar donde iría el número de la carta que tiene en la mano, escribir una letra “X”.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EA25F7-CF63-61E1-95F9-AC0B3E02216E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416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B5E8D-2C76-5E5D-E561-8BB82654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034E7B-BE04-3954-9D7E-883A9C08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D677B2-9ECB-7E90-0143-46C3668E757F}"/>
              </a:ext>
            </a:extLst>
          </p:cNvPr>
          <p:cNvSpPr txBox="1"/>
          <p:nvPr/>
        </p:nvSpPr>
        <p:spPr>
          <a:xfrm>
            <a:off x="5704114" y="158293"/>
            <a:ext cx="5127172" cy="1815882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Mostrar la pizarra a sus compañeros/as de grupo, quienes deben encontrar el valor de la carta incógnita.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47CA84-2C25-5E36-ECDE-D750B1E61C22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559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5357-7BDE-5DA7-DECC-018D3851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9ACEB-08EB-5C42-2935-D5AF56A6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256269"/>
            <a:ext cx="9764486" cy="679904"/>
          </a:xfrm>
        </p:spPr>
        <p:txBody>
          <a:bodyPr>
            <a:normAutofit fontScale="90000"/>
          </a:bodyPr>
          <a:lstStyle/>
          <a:p>
            <a:r>
              <a:rPr lang="es-CL" dirty="0"/>
              <a:t>Repasemos las instrucciones de la fase 3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7B890-E584-0DA5-A7D6-7CC16335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4" y="936173"/>
            <a:ext cx="11386456" cy="5785302"/>
          </a:xfrm>
        </p:spPr>
        <p:txBody>
          <a:bodyPr>
            <a:normAutofit fontScale="92500"/>
          </a:bodyPr>
          <a:lstStyle/>
          <a:p>
            <a:r>
              <a:rPr lang="es-CL" sz="2800" dirty="0"/>
              <a:t>Repartir dos cartas en la zona correspondiente del tablero </a:t>
            </a:r>
            <a:r>
              <a:rPr lang="es-MX" sz="2800" dirty="0"/>
              <a:t>para formar un número de dos cifras: el dígito menor corresponderá al de las decenas y el dígito mayor será el de las unidades.</a:t>
            </a:r>
          </a:p>
          <a:p>
            <a:r>
              <a:rPr lang="es-MX" sz="2800" dirty="0"/>
              <a:t>Repartir cuatro cartas boca arriba sobre la zona correspondiente del tablero.</a:t>
            </a:r>
          </a:p>
          <a:p>
            <a:r>
              <a:rPr lang="es-MX" sz="2800" dirty="0"/>
              <a:t>Repartir una quinta carta a cada jugador/a, quien la sostendrá en su mano</a:t>
            </a:r>
            <a:r>
              <a:rPr lang="es-MX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manera que no sea visible para los y las demás.</a:t>
            </a:r>
            <a:endParaRPr lang="es-MX" sz="2800" dirty="0"/>
          </a:p>
          <a:p>
            <a:r>
              <a:rPr lang="es-MX" sz="2800" dirty="0"/>
              <a:t>Calcular mentalmente una secuencia de operaciones que den como resultado el número formado.</a:t>
            </a:r>
            <a:r>
              <a:rPr lang="es-MX" dirty="0"/>
              <a:t> </a:t>
            </a:r>
            <a:r>
              <a:rPr lang="es-MX" sz="2800" dirty="0"/>
              <a:t>Usar la carta de la mano, y algunas o todas las cuatro cartas del tablero. Cada carta puede ser utilizada solo una vez por cada jugador/a.</a:t>
            </a:r>
          </a:p>
          <a:p>
            <a:r>
              <a:rPr lang="es-MX" sz="2800" dirty="0"/>
              <a:t>Escribir en su pizarra una sola frase numérica correspondiente a la secuencia de operaciones formada. </a:t>
            </a: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escribir la frase numérica, colocar una letra “X” en reemplazo del número de la carta que tiene en su mano.</a:t>
            </a:r>
            <a:endParaRPr lang="es-CL" sz="2800" dirty="0"/>
          </a:p>
          <a:p>
            <a:r>
              <a:rPr lang="es-MX" dirty="0"/>
              <a:t>Por turnos, ir mostrando sus pizarras a sus compañeros y compañeras, quienes deben encontrar el valor de la carta incógnita. </a:t>
            </a:r>
            <a:endParaRPr lang="es-MX" sz="2800" dirty="0"/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0DAFFB-C8E9-D433-2EF4-5A41C42CF39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066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CE85-F86B-961E-F2F0-3FC026EF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537C33-B96C-DFDC-FE28-8FDEA268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7" y="1399836"/>
            <a:ext cx="5740427" cy="40583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6C611A-61C0-3A87-FA13-A2FE974A15BD}"/>
              </a:ext>
            </a:extLst>
          </p:cNvPr>
          <p:cNvSpPr txBox="1"/>
          <p:nvPr/>
        </p:nvSpPr>
        <p:spPr>
          <a:xfrm>
            <a:off x="7184571" y="2151726"/>
            <a:ext cx="41692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Puesta en común: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dirty="0">
                <a:solidFill>
                  <a:prstClr val="black"/>
                </a:solidFill>
                <a:latin typeface="Calibri" panose="020F0502020204030204"/>
              </a:rPr>
              <a:t>¿Qué estrategias usaron para encontrar el valor desconocido?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4C69BC-A7F1-5EC6-29F2-78D2B1477677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03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F68E6-2323-BCE5-087B-57761C52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51F061F4-6BB3-E0E1-00CF-B535A5AF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478973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37788D05-CC2E-7F76-02C4-5AD1B7A7AF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487493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064CE40-4AB1-7E33-038E-22D7FF857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478973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E2969C1-9B46-846A-01DE-828D87DB0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83" y="1183241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2C22877-42DE-AE68-31B9-16B1AE0ACFBE}"/>
              </a:ext>
            </a:extLst>
          </p:cNvPr>
          <p:cNvSpPr txBox="1">
            <a:spLocks/>
          </p:cNvSpPr>
          <p:nvPr/>
        </p:nvSpPr>
        <p:spPr>
          <a:xfrm>
            <a:off x="1045028" y="2024743"/>
            <a:ext cx="9322381" cy="3858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Sistematizando lo aprendido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Fase </a:t>
            </a:r>
            <a:r>
              <a:rPr lang="es-CL" dirty="0">
                <a:solidFill>
                  <a:prstClr val="white"/>
                </a:solidFill>
                <a:latin typeface="Calibri Light" panose="020F0302020204030204"/>
              </a:rPr>
              <a:t>4</a:t>
            </a:r>
            <a:endParaRPr kumimoji="0" lang="es-MX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D9DF436-D957-410E-DB66-51543BB24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30027">
            <a:off x="8825604" y="2642490"/>
            <a:ext cx="3083608" cy="3083608"/>
          </a:xfrm>
          <a:prstGeom prst="rect">
            <a:avLst/>
          </a:prstGeom>
        </p:spPr>
      </p:pic>
      <p:pic>
        <p:nvPicPr>
          <p:cNvPr id="16" name="Imagen 1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355C228-8D0C-616A-4CE3-0032A0013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20515889">
            <a:off x="9211397" y="5004272"/>
            <a:ext cx="3599447" cy="1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4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9C109-FB3A-288B-5B50-173A4C0D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hicimos hoy?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22CE9C-B394-97DB-701B-E672596F9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Fase 1:</a:t>
            </a:r>
          </a:p>
          <a:p>
            <a:pPr marL="457200" lvl="1" indent="0">
              <a:buNone/>
            </a:pPr>
            <a:r>
              <a:rPr lang="es-CL" dirty="0"/>
              <a:t>¿Qué acciones realizaron con las cartas en el juego?</a:t>
            </a:r>
          </a:p>
          <a:p>
            <a:r>
              <a:rPr lang="es-CL" dirty="0"/>
              <a:t>Fase 2:</a:t>
            </a:r>
          </a:p>
          <a:p>
            <a:pPr marL="457200" lvl="1" indent="0">
              <a:buNone/>
            </a:pPr>
            <a:r>
              <a:rPr lang="es-CL" dirty="0"/>
              <a:t>¿Qué hicieron diferente respecto de la primera fase?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1E5CD-68C9-F559-40E7-759C5947FFCC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70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CAF130F-EC2F-C830-149D-1B4879414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EA25A1-29D3-4ACD-352F-6FEF378293C2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3225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41EF8-B539-3580-D5D2-6EFF566D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hicimos hoy?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A4278-A304-8FEE-AB22-B377E39E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Fase 1 y 2:</a:t>
            </a:r>
          </a:p>
          <a:p>
            <a:pPr lvl="1"/>
            <a:r>
              <a:rPr lang="es-MX" dirty="0"/>
              <a:t>¿Hay algunos números que fueron más fáciles de obtener?, ¿y números que fueron más difíciles de encontrar? ¿Cuáles?</a:t>
            </a:r>
          </a:p>
          <a:p>
            <a:pPr lvl="1"/>
            <a:r>
              <a:rPr lang="es-MX" dirty="0"/>
              <a:t>¿Qué dificultades tuvieron al tener que escribir sus cálculos en lugar de decirlos?</a:t>
            </a:r>
          </a:p>
          <a:p>
            <a:pPr lvl="1"/>
            <a:r>
              <a:rPr lang="es-MX" dirty="0"/>
              <a:t>Si no usan paréntesis para escribir sus frases numéricas, ¿qué sucede cuando sus compañeros o compañeras revisan sus cálculos?</a:t>
            </a:r>
          </a:p>
          <a:p>
            <a:r>
              <a:rPr lang="es-CL" dirty="0"/>
              <a:t>Fase 3:</a:t>
            </a:r>
          </a:p>
          <a:p>
            <a:pPr marL="457200" lvl="1" indent="0">
              <a:buNone/>
            </a:pPr>
            <a:r>
              <a:rPr lang="es-CL" dirty="0"/>
              <a:t>¿Cuál es la diferencia entre lo que escribieron en la pizarra en la fase 2 y en la fase 3?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E27293-7CA0-0B8A-CCBC-1521DFDAD6E0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94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8C215D-9351-02AD-63A0-22D01503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B4D90-6740-FF70-F776-E0AF4B04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¿Por qué esto es una ecuación?</a:t>
            </a:r>
          </a:p>
          <a:p>
            <a:pPr marL="0" indent="0">
              <a:buNone/>
            </a:pPr>
            <a:r>
              <a:rPr lang="es-MX" dirty="0"/>
              <a:t>Porque es una igualdad que tiene un valor ____________.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¿Qué significa resolver una ecuación?</a:t>
            </a:r>
          </a:p>
          <a:p>
            <a:pPr marL="0" indent="0">
              <a:buNone/>
            </a:pPr>
            <a:r>
              <a:rPr lang="es-MX" dirty="0"/>
              <a:t>Encontrar el valor que hace que la __________ sea correcta.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233B02-3EB3-7E7D-F150-52EF59E2FB95}"/>
              </a:ext>
            </a:extLst>
          </p:cNvPr>
          <p:cNvSpPr txBox="1"/>
          <p:nvPr/>
        </p:nvSpPr>
        <p:spPr>
          <a:xfrm>
            <a:off x="7119257" y="2259435"/>
            <a:ext cx="215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i="1" dirty="0">
                <a:solidFill>
                  <a:srgbClr val="FF0000"/>
                </a:solidFill>
              </a:rPr>
              <a:t>desconocido</a:t>
            </a:r>
            <a:endParaRPr lang="es-CL" i="1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D89C2B-6DFD-96A0-EE96-9E618BA9B3C5}"/>
              </a:ext>
            </a:extLst>
          </p:cNvPr>
          <p:cNvSpPr txBox="1"/>
          <p:nvPr/>
        </p:nvSpPr>
        <p:spPr>
          <a:xfrm>
            <a:off x="6096000" y="3739684"/>
            <a:ext cx="15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i="1" dirty="0">
                <a:solidFill>
                  <a:srgbClr val="FF0000"/>
                </a:solidFill>
              </a:rPr>
              <a:t>igualdad</a:t>
            </a:r>
            <a:endParaRPr lang="es-CL" i="1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98ED7-9505-9A25-D652-D017E95BDBD1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4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6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0FC56-22B5-14B7-267C-4836BD07C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en blanco y negro de un plátano&#10;&#10;Descripción generada automáticamente con confianza baja">
            <a:extLst>
              <a:ext uri="{FF2B5EF4-FFF2-40B4-BE49-F238E27FC236}">
                <a16:creationId xmlns:a16="http://schemas.microsoft.com/office/drawing/2014/main" id="{E56ADAAA-7D67-B866-0777-A87BDEBAD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478973"/>
            <a:ext cx="3599447" cy="1695739"/>
          </a:xfrm>
          <a:prstGeom prst="rect">
            <a:avLst/>
          </a:prstGeom>
        </p:spPr>
      </p:pic>
      <p:pic>
        <p:nvPicPr>
          <p:cNvPr id="9" name="Imagen 8" descr="Imagen que contiene viendo, par, nudo&#10;&#10;Descripción generada automáticamente">
            <a:extLst>
              <a:ext uri="{FF2B5EF4-FFF2-40B4-BE49-F238E27FC236}">
                <a16:creationId xmlns:a16="http://schemas.microsoft.com/office/drawing/2014/main" id="{A9281101-EFA1-EBD8-CE46-735021618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/>
          <a:stretch/>
        </p:blipFill>
        <p:spPr>
          <a:xfrm>
            <a:off x="0" y="3487493"/>
            <a:ext cx="2827935" cy="2669090"/>
          </a:xfrm>
          <a:prstGeom prst="rect">
            <a:avLst/>
          </a:prstGeom>
        </p:spPr>
      </p:pic>
      <p:pic>
        <p:nvPicPr>
          <p:cNvPr id="10" name="Imagen 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CBAD175-2418-F4F9-7E23-B6666E91AF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10800000">
            <a:off x="0" y="478973"/>
            <a:ext cx="3599447" cy="13899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57607A-FBA5-0A99-C4AC-E76791539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383" y="1183241"/>
            <a:ext cx="7772400" cy="51041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BE481E1-7720-B8B6-FAAB-780BBD174F36}"/>
              </a:ext>
            </a:extLst>
          </p:cNvPr>
          <p:cNvSpPr txBox="1">
            <a:spLocks/>
          </p:cNvSpPr>
          <p:nvPr/>
        </p:nvSpPr>
        <p:spPr>
          <a:xfrm>
            <a:off x="1440533" y="1868970"/>
            <a:ext cx="9322381" cy="3858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¡Muchas gracias por su participación!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F4E7417-0145-CEB9-D02F-DC45A2A28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61607">
            <a:off x="4619096" y="3506148"/>
            <a:ext cx="3083608" cy="3083608"/>
          </a:xfrm>
          <a:prstGeom prst="rect">
            <a:avLst/>
          </a:prstGeom>
        </p:spPr>
      </p:pic>
      <p:pic>
        <p:nvPicPr>
          <p:cNvPr id="16" name="Imagen 1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708A601-5756-8989-3610-3435AF8F81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7"/>
          <a:stretch/>
        </p:blipFill>
        <p:spPr>
          <a:xfrm rot="20515889">
            <a:off x="9211397" y="5004272"/>
            <a:ext cx="3599447" cy="1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6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1877" y="303350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18916858" y="0"/>
                </a:move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close/>
              </a:path>
            </a:pathLst>
          </a:custGeom>
          <a:solidFill>
            <a:srgbClr val="CDDCE3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5" name="object 5"/>
          <p:cNvSpPr/>
          <p:nvPr/>
        </p:nvSpPr>
        <p:spPr>
          <a:xfrm>
            <a:off x="278962" y="280289"/>
            <a:ext cx="11634341" cy="6296961"/>
          </a:xfrm>
          <a:custGeom>
            <a:avLst/>
            <a:gdLst/>
            <a:ahLst/>
            <a:cxnLst/>
            <a:rect l="l" t="t" r="r" b="b"/>
            <a:pathLst>
              <a:path w="19185890" h="10384155">
                <a:moveTo>
                  <a:pt x="0" y="301948"/>
                </a:moveTo>
                <a:lnTo>
                  <a:pt x="0" y="10082132"/>
                </a:lnTo>
                <a:lnTo>
                  <a:pt x="3514" y="10131115"/>
                </a:lnTo>
                <a:lnTo>
                  <a:pt x="13691" y="10177582"/>
                </a:lnTo>
                <a:lnTo>
                  <a:pt x="29975" y="10220910"/>
                </a:lnTo>
                <a:lnTo>
                  <a:pt x="51815" y="10260478"/>
                </a:lnTo>
                <a:lnTo>
                  <a:pt x="78658" y="10295665"/>
                </a:lnTo>
                <a:lnTo>
                  <a:pt x="109950" y="10325848"/>
                </a:lnTo>
                <a:lnTo>
                  <a:pt x="145139" y="10350406"/>
                </a:lnTo>
                <a:lnTo>
                  <a:pt x="183672" y="10368718"/>
                </a:lnTo>
                <a:lnTo>
                  <a:pt x="224995" y="10380160"/>
                </a:lnTo>
                <a:lnTo>
                  <a:pt x="268557" y="10384113"/>
                </a:lnTo>
                <a:lnTo>
                  <a:pt x="18916858" y="10384113"/>
                </a:lnTo>
                <a:lnTo>
                  <a:pt x="18960431" y="10380160"/>
                </a:lnTo>
                <a:lnTo>
                  <a:pt x="19001763" y="10368718"/>
                </a:lnTo>
                <a:lnTo>
                  <a:pt x="19040303" y="10350406"/>
                </a:lnTo>
                <a:lnTo>
                  <a:pt x="19075497" y="10325848"/>
                </a:lnTo>
                <a:lnTo>
                  <a:pt x="19106793" y="10295665"/>
                </a:lnTo>
                <a:lnTo>
                  <a:pt x="19133639" y="10260478"/>
                </a:lnTo>
                <a:lnTo>
                  <a:pt x="19155480" y="10220910"/>
                </a:lnTo>
                <a:lnTo>
                  <a:pt x="19171766" y="10177582"/>
                </a:lnTo>
                <a:lnTo>
                  <a:pt x="19181942" y="10131115"/>
                </a:lnTo>
                <a:lnTo>
                  <a:pt x="19185457" y="10082132"/>
                </a:lnTo>
                <a:lnTo>
                  <a:pt x="19185457" y="301948"/>
                </a:lnTo>
                <a:lnTo>
                  <a:pt x="19181942" y="252966"/>
                </a:lnTo>
                <a:lnTo>
                  <a:pt x="19171766" y="206502"/>
                </a:lnTo>
                <a:lnTo>
                  <a:pt x="19155480" y="163177"/>
                </a:lnTo>
                <a:lnTo>
                  <a:pt x="19133639" y="123613"/>
                </a:lnTo>
                <a:lnTo>
                  <a:pt x="19106793" y="88431"/>
                </a:lnTo>
                <a:lnTo>
                  <a:pt x="19075497" y="58253"/>
                </a:lnTo>
                <a:lnTo>
                  <a:pt x="19040303" y="33699"/>
                </a:lnTo>
                <a:lnTo>
                  <a:pt x="19001763" y="15391"/>
                </a:lnTo>
                <a:lnTo>
                  <a:pt x="18960431" y="3951"/>
                </a:lnTo>
                <a:lnTo>
                  <a:pt x="18916858" y="0"/>
                </a:lnTo>
                <a:lnTo>
                  <a:pt x="268557" y="0"/>
                </a:lnTo>
                <a:lnTo>
                  <a:pt x="224995" y="3951"/>
                </a:lnTo>
                <a:lnTo>
                  <a:pt x="183672" y="15391"/>
                </a:lnTo>
                <a:lnTo>
                  <a:pt x="145139" y="33699"/>
                </a:lnTo>
                <a:lnTo>
                  <a:pt x="109950" y="58253"/>
                </a:lnTo>
                <a:lnTo>
                  <a:pt x="78658" y="88431"/>
                </a:lnTo>
                <a:lnTo>
                  <a:pt x="51815" y="123613"/>
                </a:lnTo>
                <a:lnTo>
                  <a:pt x="29975" y="163177"/>
                </a:lnTo>
                <a:lnTo>
                  <a:pt x="13691" y="206502"/>
                </a:lnTo>
                <a:lnTo>
                  <a:pt x="3514" y="252966"/>
                </a:lnTo>
                <a:lnTo>
                  <a:pt x="0" y="301948"/>
                </a:lnTo>
                <a:close/>
              </a:path>
            </a:pathLst>
          </a:custGeom>
          <a:ln w="59359">
            <a:solidFill>
              <a:srgbClr val="004676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4266" y="954169"/>
            <a:ext cx="3302937" cy="34794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76862" y="5387800"/>
            <a:ext cx="11635111" cy="59685"/>
          </a:xfrm>
          <a:custGeom>
            <a:avLst/>
            <a:gdLst/>
            <a:ahLst/>
            <a:cxnLst/>
            <a:rect l="l" t="t" r="r" b="b"/>
            <a:pathLst>
              <a:path w="19187160" h="98425">
                <a:moveTo>
                  <a:pt x="19186546" y="0"/>
                </a:moveTo>
                <a:lnTo>
                  <a:pt x="0" y="0"/>
                </a:lnTo>
                <a:lnTo>
                  <a:pt x="0" y="97965"/>
                </a:lnTo>
                <a:lnTo>
                  <a:pt x="19186546" y="97965"/>
                </a:lnTo>
                <a:lnTo>
                  <a:pt x="19186546" y="0"/>
                </a:lnTo>
                <a:close/>
              </a:path>
            </a:pathLst>
          </a:custGeom>
          <a:solidFill>
            <a:srgbClr val="00467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8" name="object 298">
            <a:extLst>
              <a:ext uri="{FF2B5EF4-FFF2-40B4-BE49-F238E27FC236}">
                <a16:creationId xmlns:a16="http://schemas.microsoft.com/office/drawing/2014/main" id="{BDC09D25-1A17-664E-932D-443E1BDF04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0394" y="5680235"/>
            <a:ext cx="753495" cy="684164"/>
          </a:xfrm>
          <a:prstGeom prst="rect">
            <a:avLst/>
          </a:prstGeom>
        </p:spPr>
      </p:pic>
      <p:pic>
        <p:nvPicPr>
          <p:cNvPr id="19" name="object 299">
            <a:extLst>
              <a:ext uri="{FF2B5EF4-FFF2-40B4-BE49-F238E27FC236}">
                <a16:creationId xmlns:a16="http://schemas.microsoft.com/office/drawing/2014/main" id="{1A53B903-DC82-B747-AF1B-3A22C327CDB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5612" y="5680708"/>
            <a:ext cx="918495" cy="707185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CCB91A5-FBEF-4C44-B1FA-7095AD31DF36}"/>
              </a:ext>
            </a:extLst>
          </p:cNvPr>
          <p:cNvGrpSpPr/>
          <p:nvPr/>
        </p:nvGrpSpPr>
        <p:grpSpPr>
          <a:xfrm>
            <a:off x="9412082" y="5816216"/>
            <a:ext cx="1641031" cy="427625"/>
            <a:chOff x="11231344" y="9591370"/>
            <a:chExt cx="2706182" cy="705186"/>
          </a:xfrm>
        </p:grpSpPr>
        <p:pic>
          <p:nvPicPr>
            <p:cNvPr id="21" name="object 300">
              <a:extLst>
                <a:ext uri="{FF2B5EF4-FFF2-40B4-BE49-F238E27FC236}">
                  <a16:creationId xmlns:a16="http://schemas.microsoft.com/office/drawing/2014/main" id="{636503F3-11B1-A643-9D60-79A0D4E0EAE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31344" y="9591370"/>
              <a:ext cx="541418" cy="704850"/>
            </a:xfrm>
            <a:prstGeom prst="rect">
              <a:avLst/>
            </a:prstGeom>
          </p:spPr>
        </p:pic>
        <p:sp>
          <p:nvSpPr>
            <p:cNvPr id="22" name="object 301">
              <a:extLst>
                <a:ext uri="{FF2B5EF4-FFF2-40B4-BE49-F238E27FC236}">
                  <a16:creationId xmlns:a16="http://schemas.microsoft.com/office/drawing/2014/main" id="{98E3B919-44ED-7148-857D-D375E151726C}"/>
                </a:ext>
              </a:extLst>
            </p:cNvPr>
            <p:cNvSpPr/>
            <p:nvPr/>
          </p:nvSpPr>
          <p:spPr>
            <a:xfrm>
              <a:off x="11970368" y="9720469"/>
              <a:ext cx="338455" cy="575945"/>
            </a:xfrm>
            <a:custGeom>
              <a:avLst/>
              <a:gdLst/>
              <a:ahLst/>
              <a:cxnLst/>
              <a:rect l="l" t="t" r="r" b="b"/>
              <a:pathLst>
                <a:path w="338454" h="575945">
                  <a:moveTo>
                    <a:pt x="338157" y="0"/>
                  </a:moveTo>
                  <a:lnTo>
                    <a:pt x="228684" y="0"/>
                  </a:lnTo>
                  <a:lnTo>
                    <a:pt x="228684" y="418427"/>
                  </a:lnTo>
                  <a:lnTo>
                    <a:pt x="225047" y="443966"/>
                  </a:lnTo>
                  <a:lnTo>
                    <a:pt x="214188" y="462216"/>
                  </a:lnTo>
                  <a:lnTo>
                    <a:pt x="196185" y="473170"/>
                  </a:lnTo>
                  <a:lnTo>
                    <a:pt x="171115" y="476823"/>
                  </a:lnTo>
                  <a:lnTo>
                    <a:pt x="146033" y="473170"/>
                  </a:lnTo>
                  <a:lnTo>
                    <a:pt x="128023" y="462216"/>
                  </a:lnTo>
                  <a:lnTo>
                    <a:pt x="117162" y="443966"/>
                  </a:lnTo>
                  <a:lnTo>
                    <a:pt x="113525" y="418427"/>
                  </a:lnTo>
                  <a:lnTo>
                    <a:pt x="113525" y="0"/>
                  </a:lnTo>
                  <a:lnTo>
                    <a:pt x="0" y="0"/>
                  </a:lnTo>
                  <a:lnTo>
                    <a:pt x="0" y="411945"/>
                  </a:lnTo>
                  <a:lnTo>
                    <a:pt x="4779" y="459835"/>
                  </a:lnTo>
                  <a:lnTo>
                    <a:pt x="19042" y="500180"/>
                  </a:lnTo>
                  <a:lnTo>
                    <a:pt x="42676" y="532461"/>
                  </a:lnTo>
                  <a:lnTo>
                    <a:pt x="75568" y="556160"/>
                  </a:lnTo>
                  <a:lnTo>
                    <a:pt x="117605" y="570760"/>
                  </a:lnTo>
                  <a:lnTo>
                    <a:pt x="168675" y="575741"/>
                  </a:lnTo>
                  <a:lnTo>
                    <a:pt x="219804" y="570760"/>
                  </a:lnTo>
                  <a:lnTo>
                    <a:pt x="261991" y="556160"/>
                  </a:lnTo>
                  <a:lnTo>
                    <a:pt x="295077" y="532461"/>
                  </a:lnTo>
                  <a:lnTo>
                    <a:pt x="318905" y="500180"/>
                  </a:lnTo>
                  <a:lnTo>
                    <a:pt x="333318" y="459835"/>
                  </a:lnTo>
                  <a:lnTo>
                    <a:pt x="338157" y="411945"/>
                  </a:lnTo>
                  <a:lnTo>
                    <a:pt x="338157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302">
              <a:extLst>
                <a:ext uri="{FF2B5EF4-FFF2-40B4-BE49-F238E27FC236}">
                  <a16:creationId xmlns:a16="http://schemas.microsoft.com/office/drawing/2014/main" id="{20D55992-8EEB-7E42-AB39-A0529E96E89F}"/>
                </a:ext>
              </a:extLst>
            </p:cNvPr>
            <p:cNvSpPr/>
            <p:nvPr/>
          </p:nvSpPr>
          <p:spPr>
            <a:xfrm>
              <a:off x="12375043" y="9712356"/>
              <a:ext cx="338455" cy="584200"/>
            </a:xfrm>
            <a:custGeom>
              <a:avLst/>
              <a:gdLst/>
              <a:ahLst/>
              <a:cxnLst/>
              <a:rect l="l" t="t" r="r" b="b"/>
              <a:pathLst>
                <a:path w="338454" h="584200">
                  <a:moveTo>
                    <a:pt x="170288" y="0"/>
                  </a:moveTo>
                  <a:lnTo>
                    <a:pt x="119841" y="5054"/>
                  </a:lnTo>
                  <a:lnTo>
                    <a:pt x="78111" y="19616"/>
                  </a:lnTo>
                  <a:lnTo>
                    <a:pt x="45300" y="42784"/>
                  </a:lnTo>
                  <a:lnTo>
                    <a:pt x="21613" y="73654"/>
                  </a:lnTo>
                  <a:lnTo>
                    <a:pt x="7251" y="111325"/>
                  </a:lnTo>
                  <a:lnTo>
                    <a:pt x="2418" y="154895"/>
                  </a:lnTo>
                  <a:lnTo>
                    <a:pt x="6150" y="199105"/>
                  </a:lnTo>
                  <a:lnTo>
                    <a:pt x="18642" y="237324"/>
                  </a:lnTo>
                  <a:lnTo>
                    <a:pt x="41840" y="270954"/>
                  </a:lnTo>
                  <a:lnTo>
                    <a:pt x="77688" y="301393"/>
                  </a:lnTo>
                  <a:lnTo>
                    <a:pt x="128132" y="330042"/>
                  </a:lnTo>
                  <a:lnTo>
                    <a:pt x="175716" y="354273"/>
                  </a:lnTo>
                  <a:lnTo>
                    <a:pt x="205272" y="374855"/>
                  </a:lnTo>
                  <a:lnTo>
                    <a:pt x="220380" y="397560"/>
                  </a:lnTo>
                  <a:lnTo>
                    <a:pt x="224621" y="428164"/>
                  </a:lnTo>
                  <a:lnTo>
                    <a:pt x="220389" y="453628"/>
                  </a:lnTo>
                  <a:lnTo>
                    <a:pt x="208404" y="472476"/>
                  </a:lnTo>
                  <a:lnTo>
                    <a:pt x="189732" y="484176"/>
                  </a:lnTo>
                  <a:lnTo>
                    <a:pt x="165439" y="488194"/>
                  </a:lnTo>
                  <a:lnTo>
                    <a:pt x="139204" y="483719"/>
                  </a:lnTo>
                  <a:lnTo>
                    <a:pt x="121035" y="471259"/>
                  </a:lnTo>
                  <a:lnTo>
                    <a:pt x="110472" y="452258"/>
                  </a:lnTo>
                  <a:lnTo>
                    <a:pt x="107054" y="428164"/>
                  </a:lnTo>
                  <a:lnTo>
                    <a:pt x="107054" y="403013"/>
                  </a:lnTo>
                  <a:lnTo>
                    <a:pt x="0" y="403013"/>
                  </a:lnTo>
                  <a:lnTo>
                    <a:pt x="0" y="428164"/>
                  </a:lnTo>
                  <a:lnTo>
                    <a:pt x="4658" y="472084"/>
                  </a:lnTo>
                  <a:lnTo>
                    <a:pt x="18619" y="509984"/>
                  </a:lnTo>
                  <a:lnTo>
                    <a:pt x="41862" y="540988"/>
                  </a:lnTo>
                  <a:lnTo>
                    <a:pt x="74365" y="564219"/>
                  </a:lnTo>
                  <a:lnTo>
                    <a:pt x="116105" y="578801"/>
                  </a:lnTo>
                  <a:lnTo>
                    <a:pt x="167062" y="583856"/>
                  </a:lnTo>
                  <a:lnTo>
                    <a:pt x="218311" y="578790"/>
                  </a:lnTo>
                  <a:lnTo>
                    <a:pt x="260796" y="564130"/>
                  </a:lnTo>
                  <a:lnTo>
                    <a:pt x="294271" y="540687"/>
                  </a:lnTo>
                  <a:lnTo>
                    <a:pt x="318487" y="509271"/>
                  </a:lnTo>
                  <a:lnTo>
                    <a:pt x="333198" y="470691"/>
                  </a:lnTo>
                  <a:lnTo>
                    <a:pt x="338157" y="425756"/>
                  </a:lnTo>
                  <a:lnTo>
                    <a:pt x="334828" y="380569"/>
                  </a:lnTo>
                  <a:lnTo>
                    <a:pt x="323209" y="341415"/>
                  </a:lnTo>
                  <a:lnTo>
                    <a:pt x="300848" y="306931"/>
                  </a:lnTo>
                  <a:lnTo>
                    <a:pt x="265294" y="275756"/>
                  </a:lnTo>
                  <a:lnTo>
                    <a:pt x="214098" y="246526"/>
                  </a:lnTo>
                  <a:lnTo>
                    <a:pt x="166606" y="222716"/>
                  </a:lnTo>
                  <a:lnTo>
                    <a:pt x="136446" y="202629"/>
                  </a:lnTo>
                  <a:lnTo>
                    <a:pt x="120578" y="181181"/>
                  </a:lnTo>
                  <a:lnTo>
                    <a:pt x="115965" y="153283"/>
                  </a:lnTo>
                  <a:lnTo>
                    <a:pt x="119679" y="129570"/>
                  </a:lnTo>
                  <a:lnTo>
                    <a:pt x="130465" y="111408"/>
                  </a:lnTo>
                  <a:lnTo>
                    <a:pt x="147792" y="99787"/>
                  </a:lnTo>
                  <a:lnTo>
                    <a:pt x="171125" y="95693"/>
                  </a:lnTo>
                  <a:lnTo>
                    <a:pt x="196621" y="100306"/>
                  </a:lnTo>
                  <a:lnTo>
                    <a:pt x="213980" y="113130"/>
                  </a:lnTo>
                  <a:lnTo>
                    <a:pt x="223890" y="132640"/>
                  </a:lnTo>
                  <a:lnTo>
                    <a:pt x="227040" y="157314"/>
                  </a:lnTo>
                  <a:lnTo>
                    <a:pt x="227040" y="172727"/>
                  </a:lnTo>
                  <a:lnTo>
                    <a:pt x="334105" y="172727"/>
                  </a:lnTo>
                  <a:lnTo>
                    <a:pt x="334105" y="156529"/>
                  </a:lnTo>
                  <a:lnTo>
                    <a:pt x="329574" y="112271"/>
                  </a:lnTo>
                  <a:lnTo>
                    <a:pt x="315965" y="74138"/>
                  </a:lnTo>
                  <a:lnTo>
                    <a:pt x="293256" y="42988"/>
                  </a:lnTo>
                  <a:lnTo>
                    <a:pt x="261423" y="19677"/>
                  </a:lnTo>
                  <a:lnTo>
                    <a:pt x="220441" y="5062"/>
                  </a:lnTo>
                  <a:lnTo>
                    <a:pt x="170288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303">
              <a:extLst>
                <a:ext uri="{FF2B5EF4-FFF2-40B4-BE49-F238E27FC236}">
                  <a16:creationId xmlns:a16="http://schemas.microsoft.com/office/drawing/2014/main" id="{17550EDF-589D-164D-A10A-38404A851CC8}"/>
                </a:ext>
              </a:extLst>
            </p:cNvPr>
            <p:cNvSpPr/>
            <p:nvPr/>
          </p:nvSpPr>
          <p:spPr>
            <a:xfrm>
              <a:off x="13182779" y="9712356"/>
              <a:ext cx="333375" cy="584200"/>
            </a:xfrm>
            <a:custGeom>
              <a:avLst/>
              <a:gdLst/>
              <a:ahLst/>
              <a:cxnLst/>
              <a:rect l="l" t="t" r="r" b="b"/>
              <a:pathLst>
                <a:path w="333375" h="584200">
                  <a:moveTo>
                    <a:pt x="167042" y="0"/>
                  </a:moveTo>
                  <a:lnTo>
                    <a:pt x="117504" y="4812"/>
                  </a:lnTo>
                  <a:lnTo>
                    <a:pt x="76164" y="19041"/>
                  </a:lnTo>
                  <a:lnTo>
                    <a:pt x="43383" y="42371"/>
                  </a:lnTo>
                  <a:lnTo>
                    <a:pt x="19521" y="74487"/>
                  </a:lnTo>
                  <a:lnTo>
                    <a:pt x="4940" y="115074"/>
                  </a:lnTo>
                  <a:lnTo>
                    <a:pt x="0" y="163817"/>
                  </a:lnTo>
                  <a:lnTo>
                    <a:pt x="0" y="420050"/>
                  </a:lnTo>
                  <a:lnTo>
                    <a:pt x="4940" y="468791"/>
                  </a:lnTo>
                  <a:lnTo>
                    <a:pt x="19521" y="509376"/>
                  </a:lnTo>
                  <a:lnTo>
                    <a:pt x="43383" y="541490"/>
                  </a:lnTo>
                  <a:lnTo>
                    <a:pt x="76164" y="564817"/>
                  </a:lnTo>
                  <a:lnTo>
                    <a:pt x="117504" y="579044"/>
                  </a:lnTo>
                  <a:lnTo>
                    <a:pt x="167042" y="583856"/>
                  </a:lnTo>
                  <a:lnTo>
                    <a:pt x="216523" y="579044"/>
                  </a:lnTo>
                  <a:lnTo>
                    <a:pt x="257712" y="564817"/>
                  </a:lnTo>
                  <a:lnTo>
                    <a:pt x="290296" y="541490"/>
                  </a:lnTo>
                  <a:lnTo>
                    <a:pt x="313959" y="509376"/>
                  </a:lnTo>
                  <a:lnTo>
                    <a:pt x="328387" y="468791"/>
                  </a:lnTo>
                  <a:lnTo>
                    <a:pt x="333267" y="420050"/>
                  </a:lnTo>
                  <a:lnTo>
                    <a:pt x="333267" y="362502"/>
                  </a:lnTo>
                  <a:lnTo>
                    <a:pt x="226233" y="362502"/>
                  </a:lnTo>
                  <a:lnTo>
                    <a:pt x="226233" y="424123"/>
                  </a:lnTo>
                  <a:lnTo>
                    <a:pt x="222501" y="451574"/>
                  </a:lnTo>
                  <a:lnTo>
                    <a:pt x="211552" y="471661"/>
                  </a:lnTo>
                  <a:lnTo>
                    <a:pt x="193761" y="483996"/>
                  </a:lnTo>
                  <a:lnTo>
                    <a:pt x="169502" y="488194"/>
                  </a:lnTo>
                  <a:lnTo>
                    <a:pt x="145706" y="483996"/>
                  </a:lnTo>
                  <a:lnTo>
                    <a:pt x="128147" y="471661"/>
                  </a:lnTo>
                  <a:lnTo>
                    <a:pt x="117280" y="451574"/>
                  </a:lnTo>
                  <a:lnTo>
                    <a:pt x="113556" y="424123"/>
                  </a:lnTo>
                  <a:lnTo>
                    <a:pt x="113556" y="159775"/>
                  </a:lnTo>
                  <a:lnTo>
                    <a:pt x="117280" y="132309"/>
                  </a:lnTo>
                  <a:lnTo>
                    <a:pt x="128147" y="112220"/>
                  </a:lnTo>
                  <a:lnTo>
                    <a:pt x="145706" y="99888"/>
                  </a:lnTo>
                  <a:lnTo>
                    <a:pt x="169502" y="95693"/>
                  </a:lnTo>
                  <a:lnTo>
                    <a:pt x="193761" y="99888"/>
                  </a:lnTo>
                  <a:lnTo>
                    <a:pt x="211552" y="112220"/>
                  </a:lnTo>
                  <a:lnTo>
                    <a:pt x="222501" y="132309"/>
                  </a:lnTo>
                  <a:lnTo>
                    <a:pt x="226233" y="159775"/>
                  </a:lnTo>
                  <a:lnTo>
                    <a:pt x="226233" y="205187"/>
                  </a:lnTo>
                  <a:lnTo>
                    <a:pt x="333267" y="205187"/>
                  </a:lnTo>
                  <a:lnTo>
                    <a:pt x="333267" y="163817"/>
                  </a:lnTo>
                  <a:lnTo>
                    <a:pt x="328387" y="115074"/>
                  </a:lnTo>
                  <a:lnTo>
                    <a:pt x="313959" y="74487"/>
                  </a:lnTo>
                  <a:lnTo>
                    <a:pt x="290296" y="42371"/>
                  </a:lnTo>
                  <a:lnTo>
                    <a:pt x="257712" y="19041"/>
                  </a:lnTo>
                  <a:lnTo>
                    <a:pt x="216523" y="4812"/>
                  </a:lnTo>
                  <a:lnTo>
                    <a:pt x="167042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304">
              <a:extLst>
                <a:ext uri="{FF2B5EF4-FFF2-40B4-BE49-F238E27FC236}">
                  <a16:creationId xmlns:a16="http://schemas.microsoft.com/office/drawing/2014/main" id="{132579E5-BD62-AA40-ACA6-9D3E0A4EA320}"/>
                </a:ext>
              </a:extLst>
            </p:cNvPr>
            <p:cNvSpPr/>
            <p:nvPr/>
          </p:nvSpPr>
          <p:spPr>
            <a:xfrm>
              <a:off x="12748886" y="9720469"/>
              <a:ext cx="388620" cy="567690"/>
            </a:xfrm>
            <a:custGeom>
              <a:avLst/>
              <a:gdLst/>
              <a:ahLst/>
              <a:cxnLst/>
              <a:rect l="l" t="t" r="r" b="b"/>
              <a:pathLst>
                <a:path w="388619" h="567690">
                  <a:moveTo>
                    <a:pt x="270871" y="0"/>
                  </a:moveTo>
                  <a:lnTo>
                    <a:pt x="117588" y="0"/>
                  </a:lnTo>
                  <a:lnTo>
                    <a:pt x="0" y="567637"/>
                  </a:lnTo>
                  <a:lnTo>
                    <a:pt x="107871" y="567637"/>
                  </a:lnTo>
                  <a:lnTo>
                    <a:pt x="126498" y="464666"/>
                  </a:lnTo>
                  <a:lnTo>
                    <a:pt x="367128" y="464666"/>
                  </a:lnTo>
                  <a:lnTo>
                    <a:pt x="346967" y="367339"/>
                  </a:lnTo>
                  <a:lnTo>
                    <a:pt x="144362" y="367339"/>
                  </a:lnTo>
                  <a:lnTo>
                    <a:pt x="189774" y="113535"/>
                  </a:lnTo>
                  <a:lnTo>
                    <a:pt x="294390" y="113535"/>
                  </a:lnTo>
                  <a:lnTo>
                    <a:pt x="270871" y="0"/>
                  </a:lnTo>
                  <a:close/>
                </a:path>
                <a:path w="388619" h="567690">
                  <a:moveTo>
                    <a:pt x="367128" y="464666"/>
                  </a:moveTo>
                  <a:lnTo>
                    <a:pt x="253845" y="464666"/>
                  </a:lnTo>
                  <a:lnTo>
                    <a:pt x="272473" y="567637"/>
                  </a:lnTo>
                  <a:lnTo>
                    <a:pt x="388459" y="567637"/>
                  </a:lnTo>
                  <a:lnTo>
                    <a:pt x="367128" y="464666"/>
                  </a:lnTo>
                  <a:close/>
                </a:path>
                <a:path w="388619" h="567690">
                  <a:moveTo>
                    <a:pt x="294390" y="113535"/>
                  </a:moveTo>
                  <a:lnTo>
                    <a:pt x="189774" y="113535"/>
                  </a:lnTo>
                  <a:lnTo>
                    <a:pt x="235992" y="367339"/>
                  </a:lnTo>
                  <a:lnTo>
                    <a:pt x="346967" y="367339"/>
                  </a:lnTo>
                  <a:lnTo>
                    <a:pt x="294390" y="113535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305">
              <a:extLst>
                <a:ext uri="{FF2B5EF4-FFF2-40B4-BE49-F238E27FC236}">
                  <a16:creationId xmlns:a16="http://schemas.microsoft.com/office/drawing/2014/main" id="{DBD74B00-46BD-7840-BEC6-E1231228BF69}"/>
                </a:ext>
              </a:extLst>
            </p:cNvPr>
            <p:cNvSpPr/>
            <p:nvPr/>
          </p:nvSpPr>
          <p:spPr>
            <a:xfrm>
              <a:off x="13588283" y="10049399"/>
              <a:ext cx="113664" cy="238760"/>
            </a:xfrm>
            <a:custGeom>
              <a:avLst/>
              <a:gdLst/>
              <a:ahLst/>
              <a:cxnLst/>
              <a:rect l="l" t="t" r="r" b="b"/>
              <a:pathLst>
                <a:path w="113665" h="238759">
                  <a:moveTo>
                    <a:pt x="0" y="238760"/>
                  </a:moveTo>
                  <a:lnTo>
                    <a:pt x="113504" y="238760"/>
                  </a:lnTo>
                  <a:lnTo>
                    <a:pt x="113504" y="0"/>
                  </a:lnTo>
                  <a:lnTo>
                    <a:pt x="0" y="0"/>
                  </a:lnTo>
                  <a:lnTo>
                    <a:pt x="0" y="23876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306">
              <a:extLst>
                <a:ext uri="{FF2B5EF4-FFF2-40B4-BE49-F238E27FC236}">
                  <a16:creationId xmlns:a16="http://schemas.microsoft.com/office/drawing/2014/main" id="{D9E7E28A-E48B-AF45-9F45-1E980E5D293C}"/>
                </a:ext>
              </a:extLst>
            </p:cNvPr>
            <p:cNvSpPr/>
            <p:nvPr/>
          </p:nvSpPr>
          <p:spPr>
            <a:xfrm>
              <a:off x="13588276" y="9720471"/>
              <a:ext cx="349250" cy="567690"/>
            </a:xfrm>
            <a:custGeom>
              <a:avLst/>
              <a:gdLst/>
              <a:ahLst/>
              <a:cxnLst/>
              <a:rect l="l" t="t" r="r" b="b"/>
              <a:pathLst>
                <a:path w="349250" h="567690">
                  <a:moveTo>
                    <a:pt x="348653" y="0"/>
                  </a:moveTo>
                  <a:lnTo>
                    <a:pt x="235153" y="0"/>
                  </a:lnTo>
                  <a:lnTo>
                    <a:pt x="235153" y="229870"/>
                  </a:lnTo>
                  <a:lnTo>
                    <a:pt x="113499" y="229870"/>
                  </a:lnTo>
                  <a:lnTo>
                    <a:pt x="113499" y="0"/>
                  </a:lnTo>
                  <a:lnTo>
                    <a:pt x="0" y="0"/>
                  </a:lnTo>
                  <a:lnTo>
                    <a:pt x="0" y="229870"/>
                  </a:lnTo>
                  <a:lnTo>
                    <a:pt x="0" y="328930"/>
                  </a:lnTo>
                  <a:lnTo>
                    <a:pt x="235153" y="328930"/>
                  </a:lnTo>
                  <a:lnTo>
                    <a:pt x="235153" y="567690"/>
                  </a:lnTo>
                  <a:lnTo>
                    <a:pt x="348653" y="567690"/>
                  </a:lnTo>
                  <a:lnTo>
                    <a:pt x="348653" y="328930"/>
                  </a:lnTo>
                  <a:lnTo>
                    <a:pt x="348653" y="229870"/>
                  </a:lnTo>
                  <a:lnTo>
                    <a:pt x="348653" y="0"/>
                  </a:lnTo>
                  <a:close/>
                </a:path>
              </a:pathLst>
            </a:custGeom>
            <a:solidFill>
              <a:srgbClr val="009A9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307">
              <a:extLst>
                <a:ext uri="{FF2B5EF4-FFF2-40B4-BE49-F238E27FC236}">
                  <a16:creationId xmlns:a16="http://schemas.microsoft.com/office/drawing/2014/main" id="{8F151C1C-BF33-1346-BF83-9E39E031C0C0}"/>
                </a:ext>
              </a:extLst>
            </p:cNvPr>
            <p:cNvSpPr/>
            <p:nvPr/>
          </p:nvSpPr>
          <p:spPr>
            <a:xfrm>
              <a:off x="11866604" y="9720439"/>
              <a:ext cx="9525" cy="568325"/>
            </a:xfrm>
            <a:custGeom>
              <a:avLst/>
              <a:gdLst/>
              <a:ahLst/>
              <a:cxnLst/>
              <a:rect l="l" t="t" r="r" b="b"/>
              <a:pathLst>
                <a:path w="9525" h="568325">
                  <a:moveTo>
                    <a:pt x="7245" y="0"/>
                  </a:moveTo>
                  <a:lnTo>
                    <a:pt x="4670" y="0"/>
                  </a:lnTo>
                  <a:lnTo>
                    <a:pt x="2094" y="0"/>
                  </a:lnTo>
                  <a:lnTo>
                    <a:pt x="0" y="1937"/>
                  </a:lnTo>
                  <a:lnTo>
                    <a:pt x="0" y="566181"/>
                  </a:lnTo>
                  <a:lnTo>
                    <a:pt x="2094" y="568108"/>
                  </a:lnTo>
                  <a:lnTo>
                    <a:pt x="7245" y="568108"/>
                  </a:lnTo>
                  <a:lnTo>
                    <a:pt x="9340" y="566181"/>
                  </a:lnTo>
                  <a:lnTo>
                    <a:pt x="9340" y="1937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277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29" name="object 308">
            <a:extLst>
              <a:ext uri="{FF2B5EF4-FFF2-40B4-BE49-F238E27FC236}">
                <a16:creationId xmlns:a16="http://schemas.microsoft.com/office/drawing/2014/main" id="{05691D4E-AB16-4E4A-9DA7-69BDD24BE31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52966" y="5500676"/>
            <a:ext cx="971452" cy="1018687"/>
          </a:xfrm>
          <a:prstGeom prst="rect">
            <a:avLst/>
          </a:prstGeom>
        </p:spPr>
      </p:pic>
      <p:sp>
        <p:nvSpPr>
          <p:cNvPr id="31" name="object 2"/>
          <p:cNvSpPr txBox="1"/>
          <p:nvPr/>
        </p:nvSpPr>
        <p:spPr>
          <a:xfrm>
            <a:off x="7192040" y="645953"/>
            <a:ext cx="3096426" cy="4339065"/>
          </a:xfrm>
          <a:prstGeom prst="rect">
            <a:avLst/>
          </a:prstGeom>
        </p:spPr>
        <p:txBody>
          <a:bodyPr vert="horz" wrap="square" lIns="0" tIns="65461" rIns="0" bIns="0" rtlCol="0">
            <a:spAutoFit/>
          </a:bodyPr>
          <a:lstStyle/>
          <a:p>
            <a:pPr algn="ctr">
              <a:spcBef>
                <a:spcPts val="515"/>
              </a:spcBef>
            </a:pPr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Autores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Joaquim Barbè Farrè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Lorena Espinoza Salfate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Yasna Muñoz León</a:t>
            </a:r>
          </a:p>
          <a:p>
            <a:pPr marL="963" marR="30805" algn="ctr">
              <a:spcBef>
                <a:spcPts val="154"/>
              </a:spcBef>
            </a:pPr>
            <a:r>
              <a:rPr lang="it-IT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Felipe Márquez Salinas</a:t>
            </a:r>
          </a:p>
          <a:p>
            <a:pPr marL="963" marR="23104" algn="ctr">
              <a:spcBef>
                <a:spcPts val="458"/>
              </a:spcBef>
            </a:pPr>
            <a:endParaRPr lang="es-MX" sz="1600" dirty="0">
              <a:latin typeface="Museo Sans 300"/>
              <a:cs typeface="Museo Sans 300"/>
            </a:endParaRPr>
          </a:p>
          <a:p>
            <a:pPr algn="ctr"/>
            <a:r>
              <a:rPr lang="es-MX" sz="1600" b="1" dirty="0">
                <a:solidFill>
                  <a:srgbClr val="004676"/>
                </a:solidFill>
                <a:latin typeface="Museo Sans 500"/>
                <a:cs typeface="Museo Sans 500"/>
              </a:rPr>
              <a:t>Implementación en aula</a:t>
            </a:r>
          </a:p>
          <a:p>
            <a:pPr marL="963" marR="30805" algn="ctr">
              <a:spcBef>
                <a:spcPts val="154"/>
              </a:spcBef>
            </a:pPr>
            <a:r>
              <a:rPr lang="es-MX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Yasna Muñoz León</a:t>
            </a:r>
          </a:p>
          <a:p>
            <a:pPr marL="963" marR="30805" algn="ctr">
              <a:spcBef>
                <a:spcPts val="154"/>
              </a:spcBef>
            </a:pPr>
            <a:endParaRPr lang="es-MX" sz="1600" b="1" spc="64" dirty="0">
              <a:solidFill>
                <a:srgbClr val="004676"/>
              </a:solidFill>
              <a:latin typeface="Museo Sans 300"/>
              <a:cs typeface="Museo Sans 500"/>
            </a:endParaRPr>
          </a:p>
          <a:p>
            <a:pPr marL="963" marR="23104" algn="ctr">
              <a:spcBef>
                <a:spcPts val="458"/>
              </a:spcBef>
            </a:pPr>
            <a:r>
              <a:rPr sz="1600" b="1" dirty="0" err="1">
                <a:solidFill>
                  <a:srgbClr val="004676"/>
                </a:solidFill>
                <a:latin typeface="Museo Sans 500"/>
                <a:cs typeface="Museo Sans 500"/>
              </a:rPr>
              <a:t>Análisis</a:t>
            </a:r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 reflexivo</a:t>
            </a:r>
          </a:p>
          <a:p>
            <a:pPr marL="963" marR="30805" algn="ctr">
              <a:spcBef>
                <a:spcPts val="154"/>
              </a:spcBef>
            </a:pPr>
            <a:r>
              <a:rPr lang="es-ES_tradnl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Peige Basaure Rivas</a:t>
            </a:r>
          </a:p>
          <a:p>
            <a:pPr marL="963" marR="30805" algn="ctr">
              <a:spcBef>
                <a:spcPts val="154"/>
              </a:spcBef>
            </a:pPr>
            <a:endParaRPr sz="1600" spc="58" dirty="0">
              <a:solidFill>
                <a:srgbClr val="004676"/>
              </a:solidFill>
              <a:latin typeface="Museo Sans 300"/>
              <a:cs typeface="Museo Sans 300"/>
            </a:endParaRPr>
          </a:p>
          <a:p>
            <a:pPr algn="ctr"/>
            <a:r>
              <a:rPr sz="1600" b="1" dirty="0">
                <a:solidFill>
                  <a:srgbClr val="004676"/>
                </a:solidFill>
                <a:latin typeface="Museo Sans 500"/>
                <a:cs typeface="Museo Sans 500"/>
              </a:rPr>
              <a:t>Edición y diseño</a:t>
            </a:r>
          </a:p>
          <a:p>
            <a:pPr marL="963" marR="30805" algn="ctr"/>
            <a:r>
              <a:rPr lang="es-MX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Peige Basaure Rivas</a:t>
            </a:r>
          </a:p>
          <a:p>
            <a:pPr marL="963" marR="30805" algn="ctr"/>
            <a:r>
              <a:rPr lang="es-MX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Felipe Márquez Salinas</a:t>
            </a:r>
          </a:p>
          <a:p>
            <a:pPr marL="963" marR="30805" algn="ctr"/>
            <a:r>
              <a:rPr lang="es-MX" sz="1600" spc="58" dirty="0">
                <a:solidFill>
                  <a:srgbClr val="004676"/>
                </a:solidFill>
                <a:latin typeface="Museo Sans 300"/>
                <a:cs typeface="Museo Sans 300"/>
              </a:rPr>
              <a:t>Yasna Muñoz León</a:t>
            </a:r>
          </a:p>
        </p:txBody>
      </p:sp>
    </p:spTree>
    <p:extLst>
      <p:ext uri="{BB962C8B-B14F-4D97-AF65-F5344CB8AC3E}">
        <p14:creationId xmlns:p14="http://schemas.microsoft.com/office/powerpoint/2010/main" val="33402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6090-C941-1110-294D-3BA513A9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A8AF26-0524-5593-B932-F0A0011E4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D4BD52-18F2-77D1-B138-319F0BEE8D33}"/>
              </a:ext>
            </a:extLst>
          </p:cNvPr>
          <p:cNvSpPr txBox="1"/>
          <p:nvPr/>
        </p:nvSpPr>
        <p:spPr>
          <a:xfrm>
            <a:off x="1398814" y="223609"/>
            <a:ext cx="6607629" cy="2677656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r>
              <a:rPr lang="es-CL" sz="2800" b="1" dirty="0"/>
              <a:t>Instrucciones:</a:t>
            </a:r>
          </a:p>
          <a:p>
            <a:r>
              <a:rPr lang="es-CL" sz="2800" dirty="0"/>
              <a:t>Repartir dos cartas en la zona correspondiente del tablero </a:t>
            </a:r>
            <a:r>
              <a:rPr lang="es-MX" sz="2800" dirty="0"/>
              <a:t>para formar un número de dos cifras: el dígito menor corresponderá al de las decenas y el dígito mayor será el de las unidades. </a:t>
            </a:r>
            <a:endParaRPr lang="es-CL" sz="28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55E8524-2DEA-92AF-72F9-5EA16BFB204A}"/>
              </a:ext>
            </a:extLst>
          </p:cNvPr>
          <p:cNvSpPr/>
          <p:nvPr/>
        </p:nvSpPr>
        <p:spPr>
          <a:xfrm>
            <a:off x="8022771" y="1760739"/>
            <a:ext cx="2667000" cy="2608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EFC27C-D180-481E-D5F9-26527E93ED0F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62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C34CD-8224-60E6-5A57-95AF3A9A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1A5EC1-B26C-C590-8171-3EC20AFFC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D82440-D56D-8873-42CD-5CA2CE296614}"/>
              </a:ext>
            </a:extLst>
          </p:cNvPr>
          <p:cNvSpPr txBox="1"/>
          <p:nvPr/>
        </p:nvSpPr>
        <p:spPr>
          <a:xfrm>
            <a:off x="5453743" y="190951"/>
            <a:ext cx="5410200" cy="1384995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r>
              <a:rPr lang="es-MX" sz="2800" dirty="0"/>
              <a:t>Repartir cuatro cartas boca arriba sobre la zona correspondiente del tablero.</a:t>
            </a:r>
            <a:endParaRPr lang="es-CL" sz="28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7001FA1-D18F-4A27-00BB-B8AED768C452}"/>
              </a:ext>
            </a:extLst>
          </p:cNvPr>
          <p:cNvSpPr/>
          <p:nvPr/>
        </p:nvSpPr>
        <p:spPr>
          <a:xfrm>
            <a:off x="1600199" y="389139"/>
            <a:ext cx="4060371" cy="52278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9ADAD6-7A60-2D63-370D-65C29D0A3847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15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5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80A94-EB22-D96F-FE15-E85B48C10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FD9081-39D6-4C55-ED84-5CFAB5E30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4382" r="3093" b="4589"/>
          <a:stretch/>
        </p:blipFill>
        <p:spPr>
          <a:xfrm>
            <a:off x="2115748" y="2959697"/>
            <a:ext cx="4833257" cy="33157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53CAC8-E0A2-2570-BC99-FE8A5E91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104"/>
          <a:stretch/>
        </p:blipFill>
        <p:spPr>
          <a:xfrm>
            <a:off x="2154822" y="850431"/>
            <a:ext cx="4754528" cy="21092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31A690-E470-7FBF-6CA9-0B1FAF21760E}"/>
              </a:ext>
            </a:extLst>
          </p:cNvPr>
          <p:cNvSpPr txBox="1"/>
          <p:nvPr/>
        </p:nvSpPr>
        <p:spPr>
          <a:xfrm>
            <a:off x="7456714" y="358787"/>
            <a:ext cx="4476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Repartir una quinta carta a cada jugador/a, quien deberá sostenerla en su mano.</a:t>
            </a:r>
            <a:endParaRPr lang="es-CL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152C15-B20D-6AC1-0977-CD1DF85F8F1F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866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B7549-BACA-3101-6079-121633717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8BEC83-ED12-B473-A253-431734211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386C81B-BAF7-B87C-8C49-3AE346ECCB4A}"/>
              </a:ext>
            </a:extLst>
          </p:cNvPr>
          <p:cNvSpPr txBox="1"/>
          <p:nvPr/>
        </p:nvSpPr>
        <p:spPr>
          <a:xfrm>
            <a:off x="5410200" y="158293"/>
            <a:ext cx="5421086" cy="2246769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r>
              <a:rPr lang="es-MX" sz="2800" dirty="0"/>
              <a:t>Calcular mentalmente una secuencia de operaciones que den como resultado el número formado.</a:t>
            </a:r>
          </a:p>
          <a:p>
            <a:r>
              <a:rPr lang="es-MX" sz="2800" dirty="0"/>
              <a:t>Usar la carta de la mano, y algunas o todas las cuatro cartas del tablero.</a:t>
            </a:r>
            <a:endParaRPr lang="es-CL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E0F924-3E60-9395-9941-389A7197F0D8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101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585EA-D164-1148-6456-69080B08D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2FA172-68D7-7A86-05C7-3B7E4A66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-226556"/>
            <a:ext cx="10341429" cy="73111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04813F2-8B9E-8B92-9876-5DC6D99E732E}"/>
              </a:ext>
            </a:extLst>
          </p:cNvPr>
          <p:cNvSpPr txBox="1"/>
          <p:nvPr/>
        </p:nvSpPr>
        <p:spPr>
          <a:xfrm>
            <a:off x="5410200" y="158293"/>
            <a:ext cx="5421086" cy="2246769"/>
          </a:xfrm>
          <a:prstGeom prst="rect">
            <a:avLst/>
          </a:prstGeom>
          <a:solidFill>
            <a:srgbClr val="DCECF9"/>
          </a:solidFill>
        </p:spPr>
        <p:txBody>
          <a:bodyPr wrap="square" rtlCol="0">
            <a:spAutoFit/>
          </a:bodyPr>
          <a:lstStyle/>
          <a:p>
            <a:r>
              <a:rPr lang="es-MX" sz="2800" dirty="0"/>
              <a:t>Por turnos, formular verbalmente la secuencia de operaciones, colocando su carta boca arriba para que los y las demás puedan verificar las operaciones.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598EF4-3E88-B73D-F18B-6076B57D8B0B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019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25025-0706-0103-6D02-2EC0CF31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8171" cy="788761"/>
          </a:xfrm>
        </p:spPr>
        <p:txBody>
          <a:bodyPr>
            <a:normAutofit fontScale="90000"/>
          </a:bodyPr>
          <a:lstStyle/>
          <a:p>
            <a:r>
              <a:rPr lang="es-CL" dirty="0"/>
              <a:t>Repasemos las instrucciones de la fase 1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557F8-ECCC-49FA-91C9-47AAB1AE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534886"/>
            <a:ext cx="11179628" cy="4957989"/>
          </a:xfrm>
        </p:spPr>
        <p:txBody>
          <a:bodyPr>
            <a:normAutofit lnSpcReduction="10000"/>
          </a:bodyPr>
          <a:lstStyle/>
          <a:p>
            <a:r>
              <a:rPr lang="es-CL" dirty="0"/>
              <a:t>Repartir dos cartas en la zona correspondiente del tablero </a:t>
            </a:r>
            <a:r>
              <a:rPr lang="es-MX" dirty="0"/>
              <a:t>para formar un número de dos cifras: el dígito menor corresponderá al de las decenas y el dígito mayor será el de las unidades. </a:t>
            </a:r>
            <a:endParaRPr lang="es-CL" dirty="0"/>
          </a:p>
          <a:p>
            <a:r>
              <a:rPr lang="es-MX" dirty="0"/>
              <a:t>Repartir cuatro cartas boca arriba sobre la zona correspondiente del tablero y una quinta carta a cada jugador/a, quien deberá sostenerla en su mano.</a:t>
            </a:r>
          </a:p>
          <a:p>
            <a:r>
              <a:rPr lang="es-MX" dirty="0"/>
              <a:t>Calcular mentalmente una secuencia de operaciones que den como resultado el número formado. Usar la carta de la mano, y algunas o todas las cuatro cartas del tablero. Cada carta debe ser utilizada solo una vez por cada jugador/a.</a:t>
            </a:r>
            <a:endParaRPr lang="es-CL" dirty="0"/>
          </a:p>
          <a:p>
            <a:r>
              <a:rPr lang="es-MX" dirty="0"/>
              <a:t>Por turnos, formular verbalmente la secuencia de operaciones, colocando su carta boca arriba para que los y las demás puedan verificar las operaciones.</a:t>
            </a:r>
          </a:p>
          <a:p>
            <a:endParaRPr lang="es-MX" dirty="0"/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BE2164-47AC-8E37-B2D2-96ED8D262776}"/>
              </a:ext>
            </a:extLst>
          </p:cNvPr>
          <p:cNvSpPr txBox="1"/>
          <p:nvPr/>
        </p:nvSpPr>
        <p:spPr>
          <a:xfrm>
            <a:off x="11507316" y="6515041"/>
            <a:ext cx="80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FASE</a:t>
            </a:r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 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366772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EE16BC5438FF4790073075E21D3D86" ma:contentTypeVersion="15" ma:contentTypeDescription="Crear nuevo documento." ma:contentTypeScope="" ma:versionID="c3044aa625fdb02383b301b447342927">
  <xsd:schema xmlns:xsd="http://www.w3.org/2001/XMLSchema" xmlns:xs="http://www.w3.org/2001/XMLSchema" xmlns:p="http://schemas.microsoft.com/office/2006/metadata/properties" xmlns:ns2="57d3a2c8-9679-4d10-9931-5194197ab772" xmlns:ns3="22763f25-b82b-4c97-b2ab-742e14be952a" targetNamespace="http://schemas.microsoft.com/office/2006/metadata/properties" ma:root="true" ma:fieldsID="b7dd87123b177748082309acad337f17" ns2:_="" ns3:_="">
    <xsd:import namespace="57d3a2c8-9679-4d10-9931-5194197ab772"/>
    <xsd:import namespace="22763f25-b82b-4c97-b2ab-742e14be9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3a2c8-9679-4d10-9931-5194197ab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63f25-b82b-4c97-b2ab-742e14be9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8d9240-d215-40e6-b12e-a715806100bf}" ma:internalName="TaxCatchAll" ma:showField="CatchAllData" ma:web="22763f25-b82b-4c97-b2ab-742e14be9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d3a2c8-9679-4d10-9931-5194197ab772">
      <Terms xmlns="http://schemas.microsoft.com/office/infopath/2007/PartnerControls"/>
    </lcf76f155ced4ddcb4097134ff3c332f>
    <TaxCatchAll xmlns="22763f25-b82b-4c97-b2ab-742e14be952a" xsi:nil="true"/>
  </documentManagement>
</p:properties>
</file>

<file path=customXml/itemProps1.xml><?xml version="1.0" encoding="utf-8"?>
<ds:datastoreItem xmlns:ds="http://schemas.openxmlformats.org/officeDocument/2006/customXml" ds:itemID="{A53DA344-DF8A-49B2-BDFA-E269B36CC6FA}"/>
</file>

<file path=customXml/itemProps2.xml><?xml version="1.0" encoding="utf-8"?>
<ds:datastoreItem xmlns:ds="http://schemas.openxmlformats.org/officeDocument/2006/customXml" ds:itemID="{69635AD2-5C1E-4B2D-8FE1-9B59C745A7FC}"/>
</file>

<file path=customXml/itemProps3.xml><?xml version="1.0" encoding="utf-8"?>
<ds:datastoreItem xmlns:ds="http://schemas.openxmlformats.org/officeDocument/2006/customXml" ds:itemID="{30A8BF2B-935C-4072-956F-97EDC3E837E4}"/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1379</Words>
  <Application>Microsoft Office PowerPoint</Application>
  <PresentationFormat>Panorámica</PresentationFormat>
  <Paragraphs>140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Aptos</vt:lpstr>
      <vt:lpstr>Arial</vt:lpstr>
      <vt:lpstr>Bahnschrift Condensed</vt:lpstr>
      <vt:lpstr>Calibri</vt:lpstr>
      <vt:lpstr>Calibri Light</vt:lpstr>
      <vt:lpstr>Franklin Gothic Medium Cond</vt:lpstr>
      <vt:lpstr>Museo Sans 300</vt:lpstr>
      <vt:lpstr>Museo Sans 500</vt:lpstr>
      <vt:lpstr>Trebuchet MS</vt:lpstr>
      <vt:lpstr>1_Tema de Office</vt:lpstr>
      <vt:lpstr>Presentación de PowerPoint</vt:lpstr>
      <vt:lpstr>Materiales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Repasemos las instrucciones de la fase 1 </vt:lpstr>
      <vt:lpstr>Presentación de PowerPoint</vt:lpstr>
      <vt:lpstr>Presentación de PowerPoint</vt:lpstr>
      <vt:lpstr>Materiales</vt:lpstr>
      <vt:lpstr>Instrucciones </vt:lpstr>
      <vt:lpstr>Presentación de PowerPoint</vt:lpstr>
      <vt:lpstr>Presentación de PowerPoint</vt:lpstr>
      <vt:lpstr>Repasemos las instrucciones de la fase 2 </vt:lpstr>
      <vt:lpstr>Presentación de PowerPoint</vt:lpstr>
      <vt:lpstr>Presentación de PowerPoint</vt:lpstr>
      <vt:lpstr>Materiales</vt:lpstr>
      <vt:lpstr>Instrucciones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Repasemos las instrucciones de la fase 3 </vt:lpstr>
      <vt:lpstr>Presentación de PowerPoint</vt:lpstr>
      <vt:lpstr>Presentación de PowerPoint</vt:lpstr>
      <vt:lpstr>¿Qué hicimos hoy?</vt:lpstr>
      <vt:lpstr>¿Qué hicimos hoy?</vt:lpstr>
      <vt:lpstr>Entonces…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Yasna Muñoz</dc:creator>
  <cp:lastModifiedBy>Peige Basaure Rivas</cp:lastModifiedBy>
  <cp:revision>1</cp:revision>
  <dcterms:created xsi:type="dcterms:W3CDTF">2025-03-20T12:42:10Z</dcterms:created>
  <dcterms:modified xsi:type="dcterms:W3CDTF">2025-04-30T21:41:44Z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0x010100E3EE16BC5438FF4790073075E21D3D86</vt:lpwstr>
  </property>
</Properties>
</file>