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196" r:id="rId2"/>
    <p:sldId id="1332" r:id="rId3"/>
    <p:sldId id="259" r:id="rId4"/>
    <p:sldId id="587" r:id="rId5"/>
    <p:sldId id="1330" r:id="rId6"/>
    <p:sldId id="4227" r:id="rId7"/>
    <p:sldId id="588" r:id="rId8"/>
    <p:sldId id="4228" r:id="rId9"/>
    <p:sldId id="355" r:id="rId10"/>
    <p:sldId id="1260" r:id="rId11"/>
    <p:sldId id="591" r:id="rId12"/>
    <p:sldId id="293" r:id="rId13"/>
    <p:sldId id="262" r:id="rId14"/>
  </p:sldIdLst>
  <p:sldSz cx="12192000" cy="6858000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DBF1FF"/>
    <a:srgbClr val="FF3300"/>
    <a:srgbClr val="00FFFF"/>
    <a:srgbClr val="E6E6E6"/>
    <a:srgbClr val="FEFEFE"/>
    <a:srgbClr val="ACA8AB"/>
    <a:srgbClr val="EBE9ED"/>
    <a:srgbClr val="5B9BD5"/>
    <a:srgbClr val="E9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2" autoAdjust="0"/>
    <p:restoredTop sz="86895" autoAdjust="0"/>
  </p:normalViewPr>
  <p:slideViewPr>
    <p:cSldViewPr snapToGrid="0">
      <p:cViewPr varScale="1">
        <p:scale>
          <a:sx n="43" d="100"/>
          <a:sy n="43" d="100"/>
        </p:scale>
        <p:origin x="1284" y="2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ge Basaure Rivas" userId="1ffa60a12783c01d" providerId="LiveId" clId="{EB2144E0-9C79-415E-AD2C-70B01073510A}"/>
    <pc:docChg chg="undo custSel addSld modSld sldOrd">
      <pc:chgData name="Peige Basaure Rivas" userId="1ffa60a12783c01d" providerId="LiveId" clId="{EB2144E0-9C79-415E-AD2C-70B01073510A}" dt="2025-05-12T20:02:17.180" v="31" actId="20577"/>
      <pc:docMkLst>
        <pc:docMk/>
      </pc:docMkLst>
      <pc:sldChg chg="add ord">
        <pc:chgData name="Peige Basaure Rivas" userId="1ffa60a12783c01d" providerId="LiveId" clId="{EB2144E0-9C79-415E-AD2C-70B01073510A}" dt="2025-04-30T21:32:22.038" v="10"/>
        <pc:sldMkLst>
          <pc:docMk/>
          <pc:sldMk cId="0" sldId="256"/>
        </pc:sldMkLst>
      </pc:sldChg>
      <pc:sldChg chg="modSp add modAnim">
        <pc:chgData name="Peige Basaure Rivas" userId="1ffa60a12783c01d" providerId="LiveId" clId="{EB2144E0-9C79-415E-AD2C-70B01073510A}" dt="2025-04-30T21:43:17.197" v="27"/>
        <pc:sldMkLst>
          <pc:docMk/>
          <pc:sldMk cId="3340288980" sldId="262"/>
        </pc:sldMkLst>
        <pc:spChg chg="mod">
          <ac:chgData name="Peige Basaure Rivas" userId="1ffa60a12783c01d" providerId="LiveId" clId="{EB2144E0-9C79-415E-AD2C-70B01073510A}" dt="2025-04-30T21:43:17.197" v="27"/>
          <ac:spMkLst>
            <pc:docMk/>
            <pc:sldMk cId="3340288980" sldId="262"/>
            <ac:spMk id="31" creationId="{00000000-0000-0000-0000-000000000000}"/>
          </ac:spMkLst>
        </pc:spChg>
      </pc:sldChg>
      <pc:sldChg chg="modNotesTx">
        <pc:chgData name="Peige Basaure Rivas" userId="1ffa60a12783c01d" providerId="LiveId" clId="{EB2144E0-9C79-415E-AD2C-70B01073510A}" dt="2025-05-12T20:02:11.668" v="28" actId="20577"/>
        <pc:sldMkLst>
          <pc:docMk/>
          <pc:sldMk cId="3514931318" sldId="587"/>
        </pc:sldMkLst>
      </pc:sldChg>
      <pc:sldChg chg="modNotesTx">
        <pc:chgData name="Peige Basaure Rivas" userId="1ffa60a12783c01d" providerId="LiveId" clId="{EB2144E0-9C79-415E-AD2C-70B01073510A}" dt="2025-05-12T20:02:15.108" v="30" actId="20577"/>
        <pc:sldMkLst>
          <pc:docMk/>
          <pc:sldMk cId="3964208634" sldId="1330"/>
        </pc:sldMkLst>
      </pc:sldChg>
      <pc:sldChg chg="mod chgLayout">
        <pc:chgData name="Peige Basaure Rivas" userId="1ffa60a12783c01d" providerId="LiveId" clId="{EB2144E0-9C79-415E-AD2C-70B01073510A}" dt="2025-04-30T20:13:50.828" v="7" actId="6264"/>
        <pc:sldMkLst>
          <pc:docMk/>
          <pc:sldMk cId="2741033643" sldId="1332"/>
        </pc:sldMkLst>
      </pc:sldChg>
      <pc:sldChg chg="delSp modSp mod">
        <pc:chgData name="Peige Basaure Rivas" userId="1ffa60a12783c01d" providerId="LiveId" clId="{EB2144E0-9C79-415E-AD2C-70B01073510A}" dt="2025-04-30T20:10:32.116" v="6" actId="108"/>
        <pc:sldMkLst>
          <pc:docMk/>
          <pc:sldMk cId="481426693" sldId="4196"/>
        </pc:sldMkLst>
        <pc:spChg chg="mod">
          <ac:chgData name="Peige Basaure Rivas" userId="1ffa60a12783c01d" providerId="LiveId" clId="{EB2144E0-9C79-415E-AD2C-70B01073510A}" dt="2025-04-30T20:08:10.354" v="0" actId="108"/>
          <ac:spMkLst>
            <pc:docMk/>
            <pc:sldMk cId="481426693" sldId="4196"/>
            <ac:spMk id="2" creationId="{8E34F3B5-B026-EA22-0E90-C4EC19B3BC69}"/>
          </ac:spMkLst>
        </pc:spChg>
        <pc:spChg chg="mod">
          <ac:chgData name="Peige Basaure Rivas" userId="1ffa60a12783c01d" providerId="LiveId" clId="{EB2144E0-9C79-415E-AD2C-70B01073510A}" dt="2025-04-30T20:10:32.116" v="6" actId="108"/>
          <ac:spMkLst>
            <pc:docMk/>
            <pc:sldMk cId="481426693" sldId="4196"/>
            <ac:spMk id="7" creationId="{2CC00233-C988-8A86-95B6-9C75709176BF}"/>
          </ac:spMkLst>
        </pc:spChg>
        <pc:spChg chg="mod">
          <ac:chgData name="Peige Basaure Rivas" userId="1ffa60a12783c01d" providerId="LiveId" clId="{EB2144E0-9C79-415E-AD2C-70B01073510A}" dt="2025-04-30T20:08:26.837" v="1" actId="108"/>
          <ac:spMkLst>
            <pc:docMk/>
            <pc:sldMk cId="481426693" sldId="4196"/>
            <ac:spMk id="12" creationId="{6E65C36F-1340-549A-5A87-70D6C2B900FA}"/>
          </ac:spMkLst>
        </pc:spChg>
      </pc:sldChg>
      <pc:sldChg chg="modNotesTx">
        <pc:chgData name="Peige Basaure Rivas" userId="1ffa60a12783c01d" providerId="LiveId" clId="{EB2144E0-9C79-415E-AD2C-70B01073510A}" dt="2025-05-12T20:02:17.180" v="31" actId="20577"/>
        <pc:sldMkLst>
          <pc:docMk/>
          <pc:sldMk cId="3343524562" sldId="4227"/>
        </pc:sldMkLst>
      </pc:sldChg>
    </pc:docChg>
  </pc:docChgLst>
  <pc:docChgLst>
    <pc:chgData name="Peige Basaure Rivas" userId="1ffa60a12783c01d" providerId="LiveId" clId="{4DA07C49-27A0-4DC9-8033-24913F7DE126}"/>
    <pc:docChg chg="delSld">
      <pc:chgData name="Peige Basaure Rivas" userId="1ffa60a12783c01d" providerId="LiveId" clId="{4DA07C49-27A0-4DC9-8033-24913F7DE126}" dt="2025-05-15T16:27:07.493" v="0" actId="47"/>
      <pc:docMkLst>
        <pc:docMk/>
      </pc:docMkLst>
      <pc:sldChg chg="del">
        <pc:chgData name="Peige Basaure Rivas" userId="1ffa60a12783c01d" providerId="LiveId" clId="{4DA07C49-27A0-4DC9-8033-24913F7DE126}" dt="2025-05-15T16:27:07.493" v="0" actId="47"/>
        <pc:sldMkLst>
          <pc:docMk/>
          <pc:sldMk cId="0" sldId="256"/>
        </pc:sldMkLst>
      </pc:sldChg>
      <pc:sldMasterChg chg="delSldLayout">
        <pc:chgData name="Peige Basaure Rivas" userId="1ffa60a12783c01d" providerId="LiveId" clId="{4DA07C49-27A0-4DC9-8033-24913F7DE126}" dt="2025-05-15T16:27:07.493" v="0" actId="47"/>
        <pc:sldMasterMkLst>
          <pc:docMk/>
          <pc:sldMasterMk cId="3042647465" sldId="2147483660"/>
        </pc:sldMasterMkLst>
        <pc:sldLayoutChg chg="del">
          <pc:chgData name="Peige Basaure Rivas" userId="1ffa60a12783c01d" providerId="LiveId" clId="{4DA07C49-27A0-4DC9-8033-24913F7DE126}" dt="2025-05-15T16:27:07.493" v="0" actId="47"/>
          <pc:sldLayoutMkLst>
            <pc:docMk/>
            <pc:sldMasterMk cId="3042647465" sldId="2147483660"/>
            <pc:sldLayoutMk cId="3458357659" sldId="2147483673"/>
          </pc:sldLayoutMkLst>
        </pc:sldLayoutChg>
      </pc:sldMasterChg>
    </pc:docChg>
  </pc:docChgLst>
  <pc:docChgLst>
    <pc:chgData name="Peige Basaure Rivas" userId="bba96acc-93ec-43fa-a751-92003903a20b" providerId="ADAL" clId="{A6EA2E88-149D-41AA-89DF-5128823337ED}"/>
    <pc:docChg chg="undo custSel addSld delSld modSld">
      <pc:chgData name="Peige Basaure Rivas" userId="bba96acc-93ec-43fa-a751-92003903a20b" providerId="ADAL" clId="{A6EA2E88-149D-41AA-89DF-5128823337ED}" dt="2024-11-16T22:22:05.211" v="58" actId="20577"/>
      <pc:docMkLst>
        <pc:docMk/>
      </pc:docMkLst>
      <pc:sldChg chg="addSp modSp">
        <pc:chgData name="Peige Basaure Rivas" userId="bba96acc-93ec-43fa-a751-92003903a20b" providerId="ADAL" clId="{A6EA2E88-149D-41AA-89DF-5128823337ED}" dt="2024-11-16T22:21:27.873" v="40"/>
        <pc:sldMkLst>
          <pc:docMk/>
          <pc:sldMk cId="747794366" sldId="259"/>
        </pc:sldMkLst>
      </pc:sldChg>
      <pc:sldChg chg="addSp modSp">
        <pc:chgData name="Peige Basaure Rivas" userId="bba96acc-93ec-43fa-a751-92003903a20b" providerId="ADAL" clId="{A6EA2E88-149D-41AA-89DF-5128823337ED}" dt="2024-11-16T22:21:57.089" v="54"/>
        <pc:sldMkLst>
          <pc:docMk/>
          <pc:sldMk cId="678221391" sldId="355"/>
        </pc:sldMkLst>
      </pc:sldChg>
      <pc:sldChg chg="add del">
        <pc:chgData name="Peige Basaure Rivas" userId="bba96acc-93ec-43fa-a751-92003903a20b" providerId="ADAL" clId="{A6EA2E88-149D-41AA-89DF-5128823337ED}" dt="2024-11-11T17:12:26.413" v="1" actId="47"/>
        <pc:sldMkLst>
          <pc:docMk/>
          <pc:sldMk cId="1044362808" sldId="465"/>
        </pc:sldMkLst>
      </pc:sldChg>
      <pc:sldChg chg="addSp modSp">
        <pc:chgData name="Peige Basaure Rivas" userId="bba96acc-93ec-43fa-a751-92003903a20b" providerId="ADAL" clId="{A6EA2E88-149D-41AA-89DF-5128823337ED}" dt="2024-11-16T22:21:30.029" v="41"/>
        <pc:sldMkLst>
          <pc:docMk/>
          <pc:sldMk cId="3514931318" sldId="587"/>
        </pc:sldMkLst>
      </pc:sldChg>
      <pc:sldChg chg="addSp modSp mod">
        <pc:chgData name="Peige Basaure Rivas" userId="bba96acc-93ec-43fa-a751-92003903a20b" providerId="ADAL" clId="{A6EA2E88-149D-41AA-89DF-5128823337ED}" dt="2024-11-16T22:21:40.604" v="46" actId="20577"/>
        <pc:sldMkLst>
          <pc:docMk/>
          <pc:sldMk cId="3637111553" sldId="588"/>
        </pc:sldMkLst>
      </pc:sldChg>
      <pc:sldChg chg="addSp modSp mod">
        <pc:chgData name="Peige Basaure Rivas" userId="bba96acc-93ec-43fa-a751-92003903a20b" providerId="ADAL" clId="{A6EA2E88-149D-41AA-89DF-5128823337ED}" dt="2024-11-16T22:22:05.211" v="58" actId="20577"/>
        <pc:sldMkLst>
          <pc:docMk/>
          <pc:sldMk cId="1212715163" sldId="591"/>
        </pc:sldMkLst>
      </pc:sldChg>
      <pc:sldChg chg="addSp modSp">
        <pc:chgData name="Peige Basaure Rivas" userId="bba96acc-93ec-43fa-a751-92003903a20b" providerId="ADAL" clId="{A6EA2E88-149D-41AA-89DF-5128823337ED}" dt="2024-11-16T22:21:59.116" v="55"/>
        <pc:sldMkLst>
          <pc:docMk/>
          <pc:sldMk cId="494497971" sldId="1260"/>
        </pc:sldMkLst>
      </pc:sldChg>
      <pc:sldChg chg="addSp modSp">
        <pc:chgData name="Peige Basaure Rivas" userId="bba96acc-93ec-43fa-a751-92003903a20b" providerId="ADAL" clId="{A6EA2E88-149D-41AA-89DF-5128823337ED}" dt="2024-11-16T22:21:32.326" v="42"/>
        <pc:sldMkLst>
          <pc:docMk/>
          <pc:sldMk cId="3964208634" sldId="1330"/>
        </pc:sldMkLst>
      </pc:sldChg>
      <pc:sldChg chg="addSp modSp">
        <pc:chgData name="Peige Basaure Rivas" userId="bba96acc-93ec-43fa-a751-92003903a20b" providerId="ADAL" clId="{A6EA2E88-149D-41AA-89DF-5128823337ED}" dt="2024-11-16T22:21:26.077" v="39"/>
        <pc:sldMkLst>
          <pc:docMk/>
          <pc:sldMk cId="2741033643" sldId="1332"/>
        </pc:sldMkLst>
      </pc:sldChg>
      <pc:sldChg chg="modSp mod">
        <pc:chgData name="Peige Basaure Rivas" userId="bba96acc-93ec-43fa-a751-92003903a20b" providerId="ADAL" clId="{A6EA2E88-149D-41AA-89DF-5128823337ED}" dt="2024-11-11T17:14:32.754" v="38" actId="20577"/>
        <pc:sldMkLst>
          <pc:docMk/>
          <pc:sldMk cId="481426693" sldId="4196"/>
        </pc:sldMkLst>
      </pc:sldChg>
      <pc:sldChg chg="addSp modSp">
        <pc:chgData name="Peige Basaure Rivas" userId="bba96acc-93ec-43fa-a751-92003903a20b" providerId="ADAL" clId="{A6EA2E88-149D-41AA-89DF-5128823337ED}" dt="2024-11-16T22:21:34.648" v="43"/>
        <pc:sldMkLst>
          <pc:docMk/>
          <pc:sldMk cId="3343524562" sldId="4227"/>
        </pc:sldMkLst>
      </pc:sldChg>
      <pc:sldChg chg="addSp modSp mod">
        <pc:chgData name="Peige Basaure Rivas" userId="bba96acc-93ec-43fa-a751-92003903a20b" providerId="ADAL" clId="{A6EA2E88-149D-41AA-89DF-5128823337ED}" dt="2024-11-16T22:21:53.975" v="53" actId="20577"/>
        <pc:sldMkLst>
          <pc:docMk/>
          <pc:sldMk cId="712502336" sldId="4228"/>
        </pc:sldMkLst>
      </pc:sldChg>
    </pc:docChg>
  </pc:docChgLst>
  <pc:docChgLst>
    <pc:chgData name="Peige Basaure Rivas" userId="bba96acc-93ec-43fa-a751-92003903a20b" providerId="ADAL" clId="{118E2996-66A1-4992-81FD-3689B3F21C99}"/>
    <pc:docChg chg="undo redo custSel addSld delSld modSld sldOrd">
      <pc:chgData name="Peige Basaure Rivas" userId="bba96acc-93ec-43fa-a751-92003903a20b" providerId="ADAL" clId="{118E2996-66A1-4992-81FD-3689B3F21C99}" dt="2023-11-10T01:54:14.838" v="2328" actId="1076"/>
      <pc:docMkLst>
        <pc:docMk/>
      </pc:docMkLst>
      <pc:sldChg chg="addSp delSp modSp del mod delAnim modAnim">
        <pc:chgData name="Peige Basaure Rivas" userId="bba96acc-93ec-43fa-a751-92003903a20b" providerId="ADAL" clId="{118E2996-66A1-4992-81FD-3689B3F21C99}" dt="2023-11-09T14:11:32.709" v="173" actId="47"/>
        <pc:sldMkLst>
          <pc:docMk/>
          <pc:sldMk cId="4206983428" sldId="256"/>
        </pc:sldMkLst>
      </pc:sldChg>
      <pc:sldChg chg="modSp mod">
        <pc:chgData name="Peige Basaure Rivas" userId="bba96acc-93ec-43fa-a751-92003903a20b" providerId="ADAL" clId="{118E2996-66A1-4992-81FD-3689B3F21C99}" dt="2023-11-08T20:54:37.131" v="67" actId="1076"/>
        <pc:sldMkLst>
          <pc:docMk/>
          <pc:sldMk cId="4220202924" sldId="257"/>
        </pc:sldMkLst>
      </pc:sldChg>
      <pc:sldChg chg="add del">
        <pc:chgData name="Peige Basaure Rivas" userId="bba96acc-93ec-43fa-a751-92003903a20b" providerId="ADAL" clId="{118E2996-66A1-4992-81FD-3689B3F21C99}" dt="2023-11-09T16:26:17.493" v="983" actId="47"/>
        <pc:sldMkLst>
          <pc:docMk/>
          <pc:sldMk cId="2639293365" sldId="293"/>
        </pc:sldMkLst>
      </pc:sldChg>
      <pc:sldChg chg="del ord">
        <pc:chgData name="Peige Basaure Rivas" userId="bba96acc-93ec-43fa-a751-92003903a20b" providerId="ADAL" clId="{118E2996-66A1-4992-81FD-3689B3F21C99}" dt="2023-11-09T16:23:18.810" v="924" actId="47"/>
        <pc:sldMkLst>
          <pc:docMk/>
          <pc:sldMk cId="2229362779" sldId="301"/>
        </pc:sldMkLst>
      </pc:sldChg>
      <pc:sldChg chg="modSp mod modNotesTx">
        <pc:chgData name="Peige Basaure Rivas" userId="bba96acc-93ec-43fa-a751-92003903a20b" providerId="ADAL" clId="{118E2996-66A1-4992-81FD-3689B3F21C99}" dt="2023-11-10T01:52:23.322" v="2313" actId="20577"/>
        <pc:sldMkLst>
          <pc:docMk/>
          <pc:sldMk cId="237836513" sldId="315"/>
        </pc:sldMkLst>
      </pc:sldChg>
      <pc:sldChg chg="ord">
        <pc:chgData name="Peige Basaure Rivas" userId="bba96acc-93ec-43fa-a751-92003903a20b" providerId="ADAL" clId="{118E2996-66A1-4992-81FD-3689B3F21C99}" dt="2023-11-09T15:06:17.370" v="526"/>
        <pc:sldMkLst>
          <pc:docMk/>
          <pc:sldMk cId="355556932" sldId="318"/>
        </pc:sldMkLst>
      </pc:sldChg>
      <pc:sldChg chg="addSp delSp modSp del mod ord">
        <pc:chgData name="Peige Basaure Rivas" userId="bba96acc-93ec-43fa-a751-92003903a20b" providerId="ADAL" clId="{118E2996-66A1-4992-81FD-3689B3F21C99}" dt="2023-11-09T16:19:19.428" v="876" actId="47"/>
        <pc:sldMkLst>
          <pc:docMk/>
          <pc:sldMk cId="1141045601" sldId="319"/>
        </pc:sldMkLst>
      </pc:sldChg>
      <pc:sldChg chg="modSp mod modNotesTx">
        <pc:chgData name="Peige Basaure Rivas" userId="bba96acc-93ec-43fa-a751-92003903a20b" providerId="ADAL" clId="{118E2996-66A1-4992-81FD-3689B3F21C99}" dt="2023-11-10T01:48:27.574" v="2198" actId="20577"/>
        <pc:sldMkLst>
          <pc:docMk/>
          <pc:sldMk cId="2781341644" sldId="322"/>
        </pc:sldMkLst>
      </pc:sldChg>
      <pc:sldChg chg="del mod modShow">
        <pc:chgData name="Peige Basaure Rivas" userId="bba96acc-93ec-43fa-a751-92003903a20b" providerId="ADAL" clId="{118E2996-66A1-4992-81FD-3689B3F21C99}" dt="2023-11-09T16:28:24.569" v="1016" actId="47"/>
        <pc:sldMkLst>
          <pc:docMk/>
          <pc:sldMk cId="2700320368" sldId="328"/>
        </pc:sldMkLst>
      </pc:sldChg>
      <pc:sldChg chg="del mod modShow">
        <pc:chgData name="Peige Basaure Rivas" userId="bba96acc-93ec-43fa-a751-92003903a20b" providerId="ADAL" clId="{118E2996-66A1-4992-81FD-3689B3F21C99}" dt="2023-11-09T16:28:34.302" v="1026" actId="47"/>
        <pc:sldMkLst>
          <pc:docMk/>
          <pc:sldMk cId="2364340207" sldId="329"/>
        </pc:sldMkLst>
      </pc:sldChg>
      <pc:sldChg chg="del mod modShow">
        <pc:chgData name="Peige Basaure Rivas" userId="bba96acc-93ec-43fa-a751-92003903a20b" providerId="ADAL" clId="{118E2996-66A1-4992-81FD-3689B3F21C99}" dt="2023-11-09T16:28:30.148" v="1018" actId="47"/>
        <pc:sldMkLst>
          <pc:docMk/>
          <pc:sldMk cId="1586694126" sldId="331"/>
        </pc:sldMkLst>
      </pc:sldChg>
      <pc:sldChg chg="del">
        <pc:chgData name="Peige Basaure Rivas" userId="bba96acc-93ec-43fa-a751-92003903a20b" providerId="ADAL" clId="{118E2996-66A1-4992-81FD-3689B3F21C99}" dt="2023-11-09T16:29:27.764" v="1042" actId="47"/>
        <pc:sldMkLst>
          <pc:docMk/>
          <pc:sldMk cId="4266806033" sldId="332"/>
        </pc:sldMkLst>
      </pc:sldChg>
      <pc:sldChg chg="mod ord modShow">
        <pc:chgData name="Peige Basaure Rivas" userId="bba96acc-93ec-43fa-a751-92003903a20b" providerId="ADAL" clId="{118E2996-66A1-4992-81FD-3689B3F21C99}" dt="2023-11-09T16:20:28.264" v="878"/>
        <pc:sldMkLst>
          <pc:docMk/>
          <pc:sldMk cId="1676232219" sldId="334"/>
        </pc:sldMkLst>
      </pc:sldChg>
      <pc:sldChg chg="del mod ord modShow modNotesTx">
        <pc:chgData name="Peige Basaure Rivas" userId="bba96acc-93ec-43fa-a751-92003903a20b" providerId="ADAL" clId="{118E2996-66A1-4992-81FD-3689B3F21C99}" dt="2023-11-09T17:06:27.781" v="1405" actId="47"/>
        <pc:sldMkLst>
          <pc:docMk/>
          <pc:sldMk cId="2057154041" sldId="336"/>
        </pc:sldMkLst>
      </pc:sldChg>
      <pc:sldChg chg="del mod modShow">
        <pc:chgData name="Peige Basaure Rivas" userId="bba96acc-93ec-43fa-a751-92003903a20b" providerId="ADAL" clId="{118E2996-66A1-4992-81FD-3689B3F21C99}" dt="2023-11-09T16:28:36.898" v="1032" actId="47"/>
        <pc:sldMkLst>
          <pc:docMk/>
          <pc:sldMk cId="2973787765" sldId="337"/>
        </pc:sldMkLst>
      </pc:sldChg>
      <pc:sldChg chg="addSp delSp modSp mod delAnim modAnim modNotesTx">
        <pc:chgData name="Peige Basaure Rivas" userId="bba96acc-93ec-43fa-a751-92003903a20b" providerId="ADAL" clId="{118E2996-66A1-4992-81FD-3689B3F21C99}" dt="2023-11-10T01:53:07.835" v="2327" actId="208"/>
        <pc:sldMkLst>
          <pc:docMk/>
          <pc:sldMk cId="3172242446" sldId="342"/>
        </pc:sldMkLst>
      </pc:sldChg>
      <pc:sldChg chg="modSp mod modNotesTx">
        <pc:chgData name="Peige Basaure Rivas" userId="bba96acc-93ec-43fa-a751-92003903a20b" providerId="ADAL" clId="{118E2996-66A1-4992-81FD-3689B3F21C99}" dt="2023-11-09T16:17:01.103" v="872" actId="14100"/>
        <pc:sldMkLst>
          <pc:docMk/>
          <pc:sldMk cId="370614879" sldId="343"/>
        </pc:sldMkLst>
      </pc:sldChg>
      <pc:sldChg chg="add del mod modShow">
        <pc:chgData name="Peige Basaure Rivas" userId="bba96acc-93ec-43fa-a751-92003903a20b" providerId="ADAL" clId="{118E2996-66A1-4992-81FD-3689B3F21C99}" dt="2023-11-09T16:26:35.001" v="992" actId="47"/>
        <pc:sldMkLst>
          <pc:docMk/>
          <pc:sldMk cId="353389021" sldId="344"/>
        </pc:sldMkLst>
      </pc:sldChg>
      <pc:sldChg chg="del mod modShow">
        <pc:chgData name="Peige Basaure Rivas" userId="bba96acc-93ec-43fa-a751-92003903a20b" providerId="ADAL" clId="{118E2996-66A1-4992-81FD-3689B3F21C99}" dt="2023-11-09T16:28:32.396" v="1022" actId="47"/>
        <pc:sldMkLst>
          <pc:docMk/>
          <pc:sldMk cId="127373265" sldId="346"/>
        </pc:sldMkLst>
      </pc:sldChg>
      <pc:sldChg chg="del mod modShow">
        <pc:chgData name="Peige Basaure Rivas" userId="bba96acc-93ec-43fa-a751-92003903a20b" providerId="ADAL" clId="{118E2996-66A1-4992-81FD-3689B3F21C99}" dt="2023-11-09T16:28:23.123" v="1014" actId="47"/>
        <pc:sldMkLst>
          <pc:docMk/>
          <pc:sldMk cId="932813499" sldId="350"/>
        </pc:sldMkLst>
      </pc:sldChg>
      <pc:sldChg chg="del mod modShow">
        <pc:chgData name="Peige Basaure Rivas" userId="bba96acc-93ec-43fa-a751-92003903a20b" providerId="ADAL" clId="{118E2996-66A1-4992-81FD-3689B3F21C99}" dt="2023-11-09T16:28:34.897" v="1027" actId="47"/>
        <pc:sldMkLst>
          <pc:docMk/>
          <pc:sldMk cId="1522723201" sldId="351"/>
        </pc:sldMkLst>
      </pc:sldChg>
      <pc:sldChg chg="del">
        <pc:chgData name="Peige Basaure Rivas" userId="bba96acc-93ec-43fa-a751-92003903a20b" providerId="ADAL" clId="{118E2996-66A1-4992-81FD-3689B3F21C99}" dt="2023-11-09T16:28:44.989" v="1040" actId="47"/>
        <pc:sldMkLst>
          <pc:docMk/>
          <pc:sldMk cId="2101386046" sldId="353"/>
        </pc:sldMkLst>
      </pc:sldChg>
      <pc:sldChg chg="del mod modShow">
        <pc:chgData name="Peige Basaure Rivas" userId="bba96acc-93ec-43fa-a751-92003903a20b" providerId="ADAL" clId="{118E2996-66A1-4992-81FD-3689B3F21C99}" dt="2023-11-09T16:28:36.119" v="1030" actId="47"/>
        <pc:sldMkLst>
          <pc:docMk/>
          <pc:sldMk cId="3791422416" sldId="368"/>
        </pc:sldMkLst>
      </pc:sldChg>
      <pc:sldChg chg="addSp delSp modSp mod ord modNotesTx">
        <pc:chgData name="Peige Basaure Rivas" userId="bba96acc-93ec-43fa-a751-92003903a20b" providerId="ADAL" clId="{118E2996-66A1-4992-81FD-3689B3F21C99}" dt="2023-11-09T17:21:21.805" v="1885" actId="20577"/>
        <pc:sldMkLst>
          <pc:docMk/>
          <pc:sldMk cId="3199381804" sldId="372"/>
        </pc:sldMkLst>
      </pc:sldChg>
      <pc:sldChg chg="modSp mod ord modShow modNotesTx">
        <pc:chgData name="Peige Basaure Rivas" userId="bba96acc-93ec-43fa-a751-92003903a20b" providerId="ADAL" clId="{118E2996-66A1-4992-81FD-3689B3F21C99}" dt="2023-11-10T01:49:14.321" v="2211" actId="20577"/>
        <pc:sldMkLst>
          <pc:docMk/>
          <pc:sldMk cId="2465391655" sldId="374"/>
        </pc:sldMkLst>
      </pc:sldChg>
      <pc:sldChg chg="del mod modShow">
        <pc:chgData name="Peige Basaure Rivas" userId="bba96acc-93ec-43fa-a751-92003903a20b" providerId="ADAL" clId="{118E2996-66A1-4992-81FD-3689B3F21C99}" dt="2023-11-09T16:26:09.807" v="977" actId="47"/>
        <pc:sldMkLst>
          <pc:docMk/>
          <pc:sldMk cId="2077718473" sldId="375"/>
        </pc:sldMkLst>
      </pc:sldChg>
      <pc:sldChg chg="del ord">
        <pc:chgData name="Peige Basaure Rivas" userId="bba96acc-93ec-43fa-a751-92003903a20b" providerId="ADAL" clId="{118E2996-66A1-4992-81FD-3689B3F21C99}" dt="2023-11-09T17:22:03.023" v="1886" actId="47"/>
        <pc:sldMkLst>
          <pc:docMk/>
          <pc:sldMk cId="3110056711" sldId="403"/>
        </pc:sldMkLst>
      </pc:sldChg>
      <pc:sldChg chg="del mod modShow">
        <pc:chgData name="Peige Basaure Rivas" userId="bba96acc-93ec-43fa-a751-92003903a20b" providerId="ADAL" clId="{118E2996-66A1-4992-81FD-3689B3F21C99}" dt="2023-11-09T16:28:38.636" v="1033" actId="47"/>
        <pc:sldMkLst>
          <pc:docMk/>
          <pc:sldMk cId="2892554126" sldId="404"/>
        </pc:sldMkLst>
      </pc:sldChg>
      <pc:sldChg chg="del mod modShow">
        <pc:chgData name="Peige Basaure Rivas" userId="bba96acc-93ec-43fa-a751-92003903a20b" providerId="ADAL" clId="{118E2996-66A1-4992-81FD-3689B3F21C99}" dt="2023-11-09T16:28:22.602" v="1013" actId="47"/>
        <pc:sldMkLst>
          <pc:docMk/>
          <pc:sldMk cId="1456619159" sldId="405"/>
        </pc:sldMkLst>
      </pc:sldChg>
      <pc:sldChg chg="del mod modShow">
        <pc:chgData name="Peige Basaure Rivas" userId="bba96acc-93ec-43fa-a751-92003903a20b" providerId="ADAL" clId="{118E2996-66A1-4992-81FD-3689B3F21C99}" dt="2023-11-09T16:27:58.259" v="1012" actId="47"/>
        <pc:sldMkLst>
          <pc:docMk/>
          <pc:sldMk cId="3093914227" sldId="406"/>
        </pc:sldMkLst>
      </pc:sldChg>
      <pc:sldChg chg="del mod modShow">
        <pc:chgData name="Peige Basaure Rivas" userId="bba96acc-93ec-43fa-a751-92003903a20b" providerId="ADAL" clId="{118E2996-66A1-4992-81FD-3689B3F21C99}" dt="2023-11-09T16:28:23.607" v="1015" actId="47"/>
        <pc:sldMkLst>
          <pc:docMk/>
          <pc:sldMk cId="2013219116" sldId="407"/>
        </pc:sldMkLst>
      </pc:sldChg>
      <pc:sldChg chg="del mod modShow">
        <pc:chgData name="Peige Basaure Rivas" userId="bba96acc-93ec-43fa-a751-92003903a20b" providerId="ADAL" clId="{118E2996-66A1-4992-81FD-3689B3F21C99}" dt="2023-11-09T16:28:36.493" v="1031" actId="47"/>
        <pc:sldMkLst>
          <pc:docMk/>
          <pc:sldMk cId="1672152443" sldId="409"/>
        </pc:sldMkLst>
      </pc:sldChg>
      <pc:sldChg chg="add del mod modShow">
        <pc:chgData name="Peige Basaure Rivas" userId="bba96acc-93ec-43fa-a751-92003903a20b" providerId="ADAL" clId="{118E2996-66A1-4992-81FD-3689B3F21C99}" dt="2023-11-09T16:26:35.633" v="993" actId="47"/>
        <pc:sldMkLst>
          <pc:docMk/>
          <pc:sldMk cId="1425423122" sldId="410"/>
        </pc:sldMkLst>
      </pc:sldChg>
      <pc:sldChg chg="del mod modShow">
        <pc:chgData name="Peige Basaure Rivas" userId="bba96acc-93ec-43fa-a751-92003903a20b" providerId="ADAL" clId="{118E2996-66A1-4992-81FD-3689B3F21C99}" dt="2023-11-09T16:28:29.487" v="1017" actId="47"/>
        <pc:sldMkLst>
          <pc:docMk/>
          <pc:sldMk cId="1873730828" sldId="411"/>
        </pc:sldMkLst>
      </pc:sldChg>
      <pc:sldChg chg="del mod modShow">
        <pc:chgData name="Peige Basaure Rivas" userId="bba96acc-93ec-43fa-a751-92003903a20b" providerId="ADAL" clId="{118E2996-66A1-4992-81FD-3689B3F21C99}" dt="2023-11-09T16:28:30.576" v="1019" actId="47"/>
        <pc:sldMkLst>
          <pc:docMk/>
          <pc:sldMk cId="1128754297" sldId="412"/>
        </pc:sldMkLst>
      </pc:sldChg>
      <pc:sldChg chg="del mod modShow">
        <pc:chgData name="Peige Basaure Rivas" userId="bba96acc-93ec-43fa-a751-92003903a20b" providerId="ADAL" clId="{118E2996-66A1-4992-81FD-3689B3F21C99}" dt="2023-11-09T16:28:31.102" v="1020" actId="47"/>
        <pc:sldMkLst>
          <pc:docMk/>
          <pc:sldMk cId="744451357" sldId="413"/>
        </pc:sldMkLst>
      </pc:sldChg>
      <pc:sldChg chg="del mod modShow">
        <pc:chgData name="Peige Basaure Rivas" userId="bba96acc-93ec-43fa-a751-92003903a20b" providerId="ADAL" clId="{118E2996-66A1-4992-81FD-3689B3F21C99}" dt="2023-11-09T16:28:31.655" v="1021" actId="47"/>
        <pc:sldMkLst>
          <pc:docMk/>
          <pc:sldMk cId="603682547" sldId="414"/>
        </pc:sldMkLst>
      </pc:sldChg>
      <pc:sldChg chg="del mod modShow">
        <pc:chgData name="Peige Basaure Rivas" userId="bba96acc-93ec-43fa-a751-92003903a20b" providerId="ADAL" clId="{118E2996-66A1-4992-81FD-3689B3F21C99}" dt="2023-11-09T16:28:32.828" v="1023" actId="47"/>
        <pc:sldMkLst>
          <pc:docMk/>
          <pc:sldMk cId="1537732331" sldId="415"/>
        </pc:sldMkLst>
      </pc:sldChg>
      <pc:sldChg chg="del mod modShow">
        <pc:chgData name="Peige Basaure Rivas" userId="bba96acc-93ec-43fa-a751-92003903a20b" providerId="ADAL" clId="{118E2996-66A1-4992-81FD-3689B3F21C99}" dt="2023-11-09T16:28:33.317" v="1024" actId="47"/>
        <pc:sldMkLst>
          <pc:docMk/>
          <pc:sldMk cId="3829718479" sldId="416"/>
        </pc:sldMkLst>
      </pc:sldChg>
      <pc:sldChg chg="del mod modShow">
        <pc:chgData name="Peige Basaure Rivas" userId="bba96acc-93ec-43fa-a751-92003903a20b" providerId="ADAL" clId="{118E2996-66A1-4992-81FD-3689B3F21C99}" dt="2023-11-09T16:28:33.871" v="1025" actId="47"/>
        <pc:sldMkLst>
          <pc:docMk/>
          <pc:sldMk cId="1778324599" sldId="417"/>
        </pc:sldMkLst>
      </pc:sldChg>
      <pc:sldChg chg="del mod modShow">
        <pc:chgData name="Peige Basaure Rivas" userId="bba96acc-93ec-43fa-a751-92003903a20b" providerId="ADAL" clId="{118E2996-66A1-4992-81FD-3689B3F21C99}" dt="2023-11-09T16:28:35.641" v="1029" actId="47"/>
        <pc:sldMkLst>
          <pc:docMk/>
          <pc:sldMk cId="2129210691" sldId="418"/>
        </pc:sldMkLst>
      </pc:sldChg>
      <pc:sldChg chg="del mod modShow">
        <pc:chgData name="Peige Basaure Rivas" userId="bba96acc-93ec-43fa-a751-92003903a20b" providerId="ADAL" clId="{118E2996-66A1-4992-81FD-3689B3F21C99}" dt="2023-11-09T16:28:35.244" v="1028" actId="47"/>
        <pc:sldMkLst>
          <pc:docMk/>
          <pc:sldMk cId="2148012233" sldId="419"/>
        </pc:sldMkLst>
      </pc:sldChg>
      <pc:sldChg chg="del mod modShow">
        <pc:chgData name="Peige Basaure Rivas" userId="bba96acc-93ec-43fa-a751-92003903a20b" providerId="ADAL" clId="{118E2996-66A1-4992-81FD-3689B3F21C99}" dt="2023-11-09T16:28:39.096" v="1034" actId="47"/>
        <pc:sldMkLst>
          <pc:docMk/>
          <pc:sldMk cId="1879648488" sldId="422"/>
        </pc:sldMkLst>
      </pc:sldChg>
      <pc:sldChg chg="del mod modShow">
        <pc:chgData name="Peige Basaure Rivas" userId="bba96acc-93ec-43fa-a751-92003903a20b" providerId="ADAL" clId="{118E2996-66A1-4992-81FD-3689B3F21C99}" dt="2023-11-09T16:28:39.614" v="1035" actId="47"/>
        <pc:sldMkLst>
          <pc:docMk/>
          <pc:sldMk cId="1611625416" sldId="423"/>
        </pc:sldMkLst>
      </pc:sldChg>
      <pc:sldChg chg="del mod modShow">
        <pc:chgData name="Peige Basaure Rivas" userId="bba96acc-93ec-43fa-a751-92003903a20b" providerId="ADAL" clId="{118E2996-66A1-4992-81FD-3689B3F21C99}" dt="2023-11-09T16:28:40.072" v="1036" actId="47"/>
        <pc:sldMkLst>
          <pc:docMk/>
          <pc:sldMk cId="730244083" sldId="424"/>
        </pc:sldMkLst>
      </pc:sldChg>
      <pc:sldChg chg="del mod modShow">
        <pc:chgData name="Peige Basaure Rivas" userId="bba96acc-93ec-43fa-a751-92003903a20b" providerId="ADAL" clId="{118E2996-66A1-4992-81FD-3689B3F21C99}" dt="2023-11-09T16:28:40.844" v="1037" actId="47"/>
        <pc:sldMkLst>
          <pc:docMk/>
          <pc:sldMk cId="131794287" sldId="425"/>
        </pc:sldMkLst>
      </pc:sldChg>
      <pc:sldChg chg="del">
        <pc:chgData name="Peige Basaure Rivas" userId="bba96acc-93ec-43fa-a751-92003903a20b" providerId="ADAL" clId="{118E2996-66A1-4992-81FD-3689B3F21C99}" dt="2023-11-09T16:28:46.834" v="1041" actId="47"/>
        <pc:sldMkLst>
          <pc:docMk/>
          <pc:sldMk cId="145974184" sldId="426"/>
        </pc:sldMkLst>
      </pc:sldChg>
      <pc:sldChg chg="del">
        <pc:chgData name="Peige Basaure Rivas" userId="bba96acc-93ec-43fa-a751-92003903a20b" providerId="ADAL" clId="{118E2996-66A1-4992-81FD-3689B3F21C99}" dt="2023-11-09T16:29:28.743" v="1044" actId="47"/>
        <pc:sldMkLst>
          <pc:docMk/>
          <pc:sldMk cId="1760410294" sldId="429"/>
        </pc:sldMkLst>
      </pc:sldChg>
      <pc:sldChg chg="del">
        <pc:chgData name="Peige Basaure Rivas" userId="bba96acc-93ec-43fa-a751-92003903a20b" providerId="ADAL" clId="{118E2996-66A1-4992-81FD-3689B3F21C99}" dt="2023-11-09T16:26:48.376" v="1004" actId="47"/>
        <pc:sldMkLst>
          <pc:docMk/>
          <pc:sldMk cId="1036614270" sldId="430"/>
        </pc:sldMkLst>
      </pc:sldChg>
      <pc:sldChg chg="del">
        <pc:chgData name="Peige Basaure Rivas" userId="bba96acc-93ec-43fa-a751-92003903a20b" providerId="ADAL" clId="{118E2996-66A1-4992-81FD-3689B3F21C99}" dt="2023-11-09T16:26:50.445" v="1007" actId="47"/>
        <pc:sldMkLst>
          <pc:docMk/>
          <pc:sldMk cId="2958451337" sldId="432"/>
        </pc:sldMkLst>
      </pc:sldChg>
      <pc:sldChg chg="del">
        <pc:chgData name="Peige Basaure Rivas" userId="bba96acc-93ec-43fa-a751-92003903a20b" providerId="ADAL" clId="{118E2996-66A1-4992-81FD-3689B3F21C99}" dt="2023-11-09T16:26:41.258" v="996" actId="47"/>
        <pc:sldMkLst>
          <pc:docMk/>
          <pc:sldMk cId="3455862767" sldId="433"/>
        </pc:sldMkLst>
      </pc:sldChg>
      <pc:sldChg chg="del">
        <pc:chgData name="Peige Basaure Rivas" userId="bba96acc-93ec-43fa-a751-92003903a20b" providerId="ADAL" clId="{118E2996-66A1-4992-81FD-3689B3F21C99}" dt="2023-11-09T16:29:28.281" v="1043" actId="47"/>
        <pc:sldMkLst>
          <pc:docMk/>
          <pc:sldMk cId="3586103329" sldId="436"/>
        </pc:sldMkLst>
      </pc:sldChg>
      <pc:sldChg chg="del">
        <pc:chgData name="Peige Basaure Rivas" userId="bba96acc-93ec-43fa-a751-92003903a20b" providerId="ADAL" clId="{118E2996-66A1-4992-81FD-3689B3F21C99}" dt="2023-11-09T16:26:47.693" v="1001" actId="47"/>
        <pc:sldMkLst>
          <pc:docMk/>
          <pc:sldMk cId="3962033902" sldId="437"/>
        </pc:sldMkLst>
      </pc:sldChg>
      <pc:sldChg chg="del">
        <pc:chgData name="Peige Basaure Rivas" userId="bba96acc-93ec-43fa-a751-92003903a20b" providerId="ADAL" clId="{118E2996-66A1-4992-81FD-3689B3F21C99}" dt="2023-11-09T16:26:49.139" v="1005" actId="47"/>
        <pc:sldMkLst>
          <pc:docMk/>
          <pc:sldMk cId="2238724245" sldId="438"/>
        </pc:sldMkLst>
      </pc:sldChg>
      <pc:sldChg chg="del">
        <pc:chgData name="Peige Basaure Rivas" userId="bba96acc-93ec-43fa-a751-92003903a20b" providerId="ADAL" clId="{118E2996-66A1-4992-81FD-3689B3F21C99}" dt="2023-11-09T16:26:42.456" v="998" actId="47"/>
        <pc:sldMkLst>
          <pc:docMk/>
          <pc:sldMk cId="1564520793" sldId="441"/>
        </pc:sldMkLst>
      </pc:sldChg>
      <pc:sldChg chg="del">
        <pc:chgData name="Peige Basaure Rivas" userId="bba96acc-93ec-43fa-a751-92003903a20b" providerId="ADAL" clId="{118E2996-66A1-4992-81FD-3689B3F21C99}" dt="2023-11-09T16:26:42.008" v="997" actId="47"/>
        <pc:sldMkLst>
          <pc:docMk/>
          <pc:sldMk cId="2244791796" sldId="442"/>
        </pc:sldMkLst>
      </pc:sldChg>
      <pc:sldChg chg="del">
        <pc:chgData name="Peige Basaure Rivas" userId="bba96acc-93ec-43fa-a751-92003903a20b" providerId="ADAL" clId="{118E2996-66A1-4992-81FD-3689B3F21C99}" dt="2023-11-09T16:26:43.506" v="1000" actId="47"/>
        <pc:sldMkLst>
          <pc:docMk/>
          <pc:sldMk cId="2284630676" sldId="443"/>
        </pc:sldMkLst>
      </pc:sldChg>
      <pc:sldChg chg="del">
        <pc:chgData name="Peige Basaure Rivas" userId="bba96acc-93ec-43fa-a751-92003903a20b" providerId="ADAL" clId="{118E2996-66A1-4992-81FD-3689B3F21C99}" dt="2023-11-09T16:26:43.108" v="999" actId="47"/>
        <pc:sldMkLst>
          <pc:docMk/>
          <pc:sldMk cId="3068302384" sldId="444"/>
        </pc:sldMkLst>
      </pc:sldChg>
      <pc:sldChg chg="del">
        <pc:chgData name="Peige Basaure Rivas" userId="bba96acc-93ec-43fa-a751-92003903a20b" providerId="ADAL" clId="{118E2996-66A1-4992-81FD-3689B3F21C99}" dt="2023-11-09T16:26:29.882" v="984" actId="47"/>
        <pc:sldMkLst>
          <pc:docMk/>
          <pc:sldMk cId="136107944" sldId="445"/>
        </pc:sldMkLst>
      </pc:sldChg>
      <pc:sldChg chg="modSp del mod ord">
        <pc:chgData name="Peige Basaure Rivas" userId="bba96acc-93ec-43fa-a751-92003903a20b" providerId="ADAL" clId="{118E2996-66A1-4992-81FD-3689B3F21C99}" dt="2023-11-09T21:46:53.924" v="2083" actId="47"/>
        <pc:sldMkLst>
          <pc:docMk/>
          <pc:sldMk cId="918806767" sldId="447"/>
        </pc:sldMkLst>
      </pc:sldChg>
      <pc:sldChg chg="del ord">
        <pc:chgData name="Peige Basaure Rivas" userId="bba96acc-93ec-43fa-a751-92003903a20b" providerId="ADAL" clId="{118E2996-66A1-4992-81FD-3689B3F21C99}" dt="2023-11-09T16:23:17.184" v="923" actId="47"/>
        <pc:sldMkLst>
          <pc:docMk/>
          <pc:sldMk cId="2594394660" sldId="448"/>
        </pc:sldMkLst>
      </pc:sldChg>
      <pc:sldChg chg="del ord">
        <pc:chgData name="Peige Basaure Rivas" userId="bba96acc-93ec-43fa-a751-92003903a20b" providerId="ADAL" clId="{118E2996-66A1-4992-81FD-3689B3F21C99}" dt="2023-11-09T16:23:16.505" v="922" actId="47"/>
        <pc:sldMkLst>
          <pc:docMk/>
          <pc:sldMk cId="3567499068" sldId="449"/>
        </pc:sldMkLst>
      </pc:sldChg>
      <pc:sldChg chg="modSp del mod ord">
        <pc:chgData name="Peige Basaure Rivas" userId="bba96acc-93ec-43fa-a751-92003903a20b" providerId="ADAL" clId="{118E2996-66A1-4992-81FD-3689B3F21C99}" dt="2023-11-09T21:47:29.097" v="2102" actId="47"/>
        <pc:sldMkLst>
          <pc:docMk/>
          <pc:sldMk cId="3614966215" sldId="450"/>
        </pc:sldMkLst>
      </pc:sldChg>
      <pc:sldChg chg="del ord">
        <pc:chgData name="Peige Basaure Rivas" userId="bba96acc-93ec-43fa-a751-92003903a20b" providerId="ADAL" clId="{118E2996-66A1-4992-81FD-3689B3F21C99}" dt="2023-11-09T21:46:55.324" v="2085" actId="47"/>
        <pc:sldMkLst>
          <pc:docMk/>
          <pc:sldMk cId="482695159" sldId="451"/>
        </pc:sldMkLst>
      </pc:sldChg>
      <pc:sldChg chg="modSp del mod ord">
        <pc:chgData name="Peige Basaure Rivas" userId="bba96acc-93ec-43fa-a751-92003903a20b" providerId="ADAL" clId="{118E2996-66A1-4992-81FD-3689B3F21C99}" dt="2023-11-09T21:46:54.411" v="2084" actId="47"/>
        <pc:sldMkLst>
          <pc:docMk/>
          <pc:sldMk cId="2793881277" sldId="452"/>
        </pc:sldMkLst>
      </pc:sldChg>
      <pc:sldChg chg="modSp mod ord">
        <pc:chgData name="Peige Basaure Rivas" userId="bba96acc-93ec-43fa-a751-92003903a20b" providerId="ADAL" clId="{118E2996-66A1-4992-81FD-3689B3F21C99}" dt="2023-11-09T21:34:21.072" v="1950" actId="1036"/>
        <pc:sldMkLst>
          <pc:docMk/>
          <pc:sldMk cId="3335626125" sldId="453"/>
        </pc:sldMkLst>
      </pc:sldChg>
      <pc:sldChg chg="del ord">
        <pc:chgData name="Peige Basaure Rivas" userId="bba96acc-93ec-43fa-a751-92003903a20b" providerId="ADAL" clId="{118E2996-66A1-4992-81FD-3689B3F21C99}" dt="2023-11-09T21:46:53.396" v="2082" actId="47"/>
        <pc:sldMkLst>
          <pc:docMk/>
          <pc:sldMk cId="2300433283" sldId="454"/>
        </pc:sldMkLst>
      </pc:sldChg>
      <pc:sldChg chg="modSp del mod ord">
        <pc:chgData name="Peige Basaure Rivas" userId="bba96acc-93ec-43fa-a751-92003903a20b" providerId="ADAL" clId="{118E2996-66A1-4992-81FD-3689B3F21C99}" dt="2023-11-09T16:23:21.882" v="925" actId="47"/>
        <pc:sldMkLst>
          <pc:docMk/>
          <pc:sldMk cId="3713318891" sldId="455"/>
        </pc:sldMkLst>
      </pc:sldChg>
      <pc:sldChg chg="mod ord modShow">
        <pc:chgData name="Peige Basaure Rivas" userId="bba96acc-93ec-43fa-a751-92003903a20b" providerId="ADAL" clId="{118E2996-66A1-4992-81FD-3689B3F21C99}" dt="2023-11-09T21:38:39.823" v="1990" actId="729"/>
        <pc:sldMkLst>
          <pc:docMk/>
          <pc:sldMk cId="849564042" sldId="456"/>
        </pc:sldMkLst>
      </pc:sldChg>
      <pc:sldChg chg="ord">
        <pc:chgData name="Peige Basaure Rivas" userId="bba96acc-93ec-43fa-a751-92003903a20b" providerId="ADAL" clId="{118E2996-66A1-4992-81FD-3689B3F21C99}" dt="2023-11-09T15:08:22.866" v="550"/>
        <pc:sldMkLst>
          <pc:docMk/>
          <pc:sldMk cId="681487325" sldId="457"/>
        </pc:sldMkLst>
      </pc:sldChg>
      <pc:sldChg chg="ord">
        <pc:chgData name="Peige Basaure Rivas" userId="bba96acc-93ec-43fa-a751-92003903a20b" providerId="ADAL" clId="{118E2996-66A1-4992-81FD-3689B3F21C99}" dt="2023-11-09T15:08:22.866" v="550"/>
        <pc:sldMkLst>
          <pc:docMk/>
          <pc:sldMk cId="1093911865" sldId="458"/>
        </pc:sldMkLst>
      </pc:sldChg>
      <pc:sldChg chg="mod ord modShow">
        <pc:chgData name="Peige Basaure Rivas" userId="bba96acc-93ec-43fa-a751-92003903a20b" providerId="ADAL" clId="{118E2996-66A1-4992-81FD-3689B3F21C99}" dt="2023-11-09T21:38:39.823" v="1990" actId="729"/>
        <pc:sldMkLst>
          <pc:docMk/>
          <pc:sldMk cId="4261067063" sldId="459"/>
        </pc:sldMkLst>
      </pc:sldChg>
      <pc:sldChg chg="ord">
        <pc:chgData name="Peige Basaure Rivas" userId="bba96acc-93ec-43fa-a751-92003903a20b" providerId="ADAL" clId="{118E2996-66A1-4992-81FD-3689B3F21C99}" dt="2023-11-09T15:08:22.866" v="550"/>
        <pc:sldMkLst>
          <pc:docMk/>
          <pc:sldMk cId="3106172919" sldId="460"/>
        </pc:sldMkLst>
      </pc:sldChg>
      <pc:sldChg chg="addSp delSp mod ord modShow">
        <pc:chgData name="Peige Basaure Rivas" userId="bba96acc-93ec-43fa-a751-92003903a20b" providerId="ADAL" clId="{118E2996-66A1-4992-81FD-3689B3F21C99}" dt="2023-11-09T21:38:39.823" v="1990" actId="729"/>
        <pc:sldMkLst>
          <pc:docMk/>
          <pc:sldMk cId="604776944" sldId="461"/>
        </pc:sldMkLst>
      </pc:sldChg>
      <pc:sldChg chg="ord">
        <pc:chgData name="Peige Basaure Rivas" userId="bba96acc-93ec-43fa-a751-92003903a20b" providerId="ADAL" clId="{118E2996-66A1-4992-81FD-3689B3F21C99}" dt="2023-11-09T15:08:22.866" v="550"/>
        <pc:sldMkLst>
          <pc:docMk/>
          <pc:sldMk cId="322340695" sldId="462"/>
        </pc:sldMkLst>
      </pc:sldChg>
      <pc:sldChg chg="ord">
        <pc:chgData name="Peige Basaure Rivas" userId="bba96acc-93ec-43fa-a751-92003903a20b" providerId="ADAL" clId="{118E2996-66A1-4992-81FD-3689B3F21C99}" dt="2023-11-09T15:08:22.866" v="550"/>
        <pc:sldMkLst>
          <pc:docMk/>
          <pc:sldMk cId="475858774" sldId="463"/>
        </pc:sldMkLst>
      </pc:sldChg>
      <pc:sldChg chg="mod ord modShow">
        <pc:chgData name="Peige Basaure Rivas" userId="bba96acc-93ec-43fa-a751-92003903a20b" providerId="ADAL" clId="{118E2996-66A1-4992-81FD-3689B3F21C99}" dt="2023-11-09T21:38:39.823" v="1990" actId="729"/>
        <pc:sldMkLst>
          <pc:docMk/>
          <pc:sldMk cId="2823112475" sldId="464"/>
        </pc:sldMkLst>
      </pc:sldChg>
      <pc:sldChg chg="ord">
        <pc:chgData name="Peige Basaure Rivas" userId="bba96acc-93ec-43fa-a751-92003903a20b" providerId="ADAL" clId="{118E2996-66A1-4992-81FD-3689B3F21C99}" dt="2023-11-09T15:08:22.866" v="550"/>
        <pc:sldMkLst>
          <pc:docMk/>
          <pc:sldMk cId="1427400175" sldId="465"/>
        </pc:sldMkLst>
      </pc:sldChg>
      <pc:sldChg chg="add del">
        <pc:chgData name="Peige Basaure Rivas" userId="bba96acc-93ec-43fa-a751-92003903a20b" providerId="ADAL" clId="{118E2996-66A1-4992-81FD-3689B3F21C99}" dt="2023-11-09T16:53:33.227" v="1161" actId="47"/>
        <pc:sldMkLst>
          <pc:docMk/>
          <pc:sldMk cId="1746472717" sldId="466"/>
        </pc:sldMkLst>
      </pc:sldChg>
      <pc:sldChg chg="del">
        <pc:chgData name="Peige Basaure Rivas" userId="bba96acc-93ec-43fa-a751-92003903a20b" providerId="ADAL" clId="{118E2996-66A1-4992-81FD-3689B3F21C99}" dt="2023-11-09T16:26:31.410" v="985" actId="47"/>
        <pc:sldMkLst>
          <pc:docMk/>
          <pc:sldMk cId="3317331863" sldId="467"/>
        </pc:sldMkLst>
      </pc:sldChg>
      <pc:sldChg chg="del">
        <pc:chgData name="Peige Basaure Rivas" userId="bba96acc-93ec-43fa-a751-92003903a20b" providerId="ADAL" clId="{118E2996-66A1-4992-81FD-3689B3F21C99}" dt="2023-11-09T16:26:31.941" v="986" actId="47"/>
        <pc:sldMkLst>
          <pc:docMk/>
          <pc:sldMk cId="4138642528" sldId="469"/>
        </pc:sldMkLst>
      </pc:sldChg>
      <pc:sldChg chg="del">
        <pc:chgData name="Peige Basaure Rivas" userId="bba96acc-93ec-43fa-a751-92003903a20b" providerId="ADAL" clId="{118E2996-66A1-4992-81FD-3689B3F21C99}" dt="2023-11-09T16:26:33.248" v="989" actId="47"/>
        <pc:sldMkLst>
          <pc:docMk/>
          <pc:sldMk cId="2564622233" sldId="470"/>
        </pc:sldMkLst>
      </pc:sldChg>
      <pc:sldChg chg="del">
        <pc:chgData name="Peige Basaure Rivas" userId="bba96acc-93ec-43fa-a751-92003903a20b" providerId="ADAL" clId="{118E2996-66A1-4992-81FD-3689B3F21C99}" dt="2023-11-09T16:26:32.385" v="987" actId="47"/>
        <pc:sldMkLst>
          <pc:docMk/>
          <pc:sldMk cId="3155143622" sldId="471"/>
        </pc:sldMkLst>
      </pc:sldChg>
      <pc:sldChg chg="del">
        <pc:chgData name="Peige Basaure Rivas" userId="bba96acc-93ec-43fa-a751-92003903a20b" providerId="ADAL" clId="{118E2996-66A1-4992-81FD-3689B3F21C99}" dt="2023-11-09T16:26:32.816" v="988" actId="47"/>
        <pc:sldMkLst>
          <pc:docMk/>
          <pc:sldMk cId="330557705" sldId="472"/>
        </pc:sldMkLst>
      </pc:sldChg>
      <pc:sldChg chg="del">
        <pc:chgData name="Peige Basaure Rivas" userId="bba96acc-93ec-43fa-a751-92003903a20b" providerId="ADAL" clId="{118E2996-66A1-4992-81FD-3689B3F21C99}" dt="2023-11-09T16:26:33.615" v="990" actId="47"/>
        <pc:sldMkLst>
          <pc:docMk/>
          <pc:sldMk cId="4004693838" sldId="473"/>
        </pc:sldMkLst>
      </pc:sldChg>
      <pc:sldChg chg="del">
        <pc:chgData name="Peige Basaure Rivas" userId="bba96acc-93ec-43fa-a751-92003903a20b" providerId="ADAL" clId="{118E2996-66A1-4992-81FD-3689B3F21C99}" dt="2023-11-09T16:26:34.100" v="991" actId="47"/>
        <pc:sldMkLst>
          <pc:docMk/>
          <pc:sldMk cId="2262596128" sldId="474"/>
        </pc:sldMkLst>
      </pc:sldChg>
      <pc:sldChg chg="del">
        <pc:chgData name="Peige Basaure Rivas" userId="bba96acc-93ec-43fa-a751-92003903a20b" providerId="ADAL" clId="{118E2996-66A1-4992-81FD-3689B3F21C99}" dt="2023-11-09T16:26:53.011" v="1010" actId="47"/>
        <pc:sldMkLst>
          <pc:docMk/>
          <pc:sldMk cId="3762295325" sldId="475"/>
        </pc:sldMkLst>
      </pc:sldChg>
      <pc:sldChg chg="del">
        <pc:chgData name="Peige Basaure Rivas" userId="bba96acc-93ec-43fa-a751-92003903a20b" providerId="ADAL" clId="{118E2996-66A1-4992-81FD-3689B3F21C99}" dt="2023-11-09T16:26:50.896" v="1008" actId="47"/>
        <pc:sldMkLst>
          <pc:docMk/>
          <pc:sldMk cId="899477931" sldId="476"/>
        </pc:sldMkLst>
      </pc:sldChg>
      <pc:sldChg chg="del">
        <pc:chgData name="Peige Basaure Rivas" userId="bba96acc-93ec-43fa-a751-92003903a20b" providerId="ADAL" clId="{118E2996-66A1-4992-81FD-3689B3F21C99}" dt="2023-11-09T16:26:55.608" v="1011" actId="47"/>
        <pc:sldMkLst>
          <pc:docMk/>
          <pc:sldMk cId="3931931096" sldId="477"/>
        </pc:sldMkLst>
      </pc:sldChg>
      <pc:sldChg chg="del">
        <pc:chgData name="Peige Basaure Rivas" userId="bba96acc-93ec-43fa-a751-92003903a20b" providerId="ADAL" clId="{118E2996-66A1-4992-81FD-3689B3F21C99}" dt="2023-11-09T16:26:51.977" v="1009" actId="47"/>
        <pc:sldMkLst>
          <pc:docMk/>
          <pc:sldMk cId="2997713248" sldId="478"/>
        </pc:sldMkLst>
      </pc:sldChg>
      <pc:sldChg chg="del">
        <pc:chgData name="Peige Basaure Rivas" userId="bba96acc-93ec-43fa-a751-92003903a20b" providerId="ADAL" clId="{118E2996-66A1-4992-81FD-3689B3F21C99}" dt="2023-11-09T16:26:49.530" v="1006" actId="47"/>
        <pc:sldMkLst>
          <pc:docMk/>
          <pc:sldMk cId="1619060816" sldId="479"/>
        </pc:sldMkLst>
      </pc:sldChg>
      <pc:sldChg chg="del">
        <pc:chgData name="Peige Basaure Rivas" userId="bba96acc-93ec-43fa-a751-92003903a20b" providerId="ADAL" clId="{118E2996-66A1-4992-81FD-3689B3F21C99}" dt="2023-11-09T16:26:40.557" v="994" actId="47"/>
        <pc:sldMkLst>
          <pc:docMk/>
          <pc:sldMk cId="3075064546" sldId="480"/>
        </pc:sldMkLst>
      </pc:sldChg>
      <pc:sldChg chg="del ord">
        <pc:chgData name="Peige Basaure Rivas" userId="bba96acc-93ec-43fa-a751-92003903a20b" providerId="ADAL" clId="{118E2996-66A1-4992-81FD-3689B3F21C99}" dt="2023-11-09T15:06:49.015" v="546" actId="47"/>
        <pc:sldMkLst>
          <pc:docMk/>
          <pc:sldMk cId="632580742" sldId="481"/>
        </pc:sldMkLst>
      </pc:sldChg>
      <pc:sldChg chg="del">
        <pc:chgData name="Peige Basaure Rivas" userId="bba96acc-93ec-43fa-a751-92003903a20b" providerId="ADAL" clId="{118E2996-66A1-4992-81FD-3689B3F21C99}" dt="2023-11-09T16:26:47.938" v="1002" actId="47"/>
        <pc:sldMkLst>
          <pc:docMk/>
          <pc:sldMk cId="3567160793" sldId="482"/>
        </pc:sldMkLst>
      </pc:sldChg>
      <pc:sldChg chg="del">
        <pc:chgData name="Peige Basaure Rivas" userId="bba96acc-93ec-43fa-a751-92003903a20b" providerId="ADAL" clId="{118E2996-66A1-4992-81FD-3689B3F21C99}" dt="2023-11-09T16:26:48.139" v="1003" actId="47"/>
        <pc:sldMkLst>
          <pc:docMk/>
          <pc:sldMk cId="3499547400" sldId="483"/>
        </pc:sldMkLst>
      </pc:sldChg>
      <pc:sldChg chg="del mod modShow">
        <pc:chgData name="Peige Basaure Rivas" userId="bba96acc-93ec-43fa-a751-92003903a20b" providerId="ADAL" clId="{118E2996-66A1-4992-81FD-3689B3F21C99}" dt="2023-11-09T16:28:42.956" v="1038" actId="47"/>
        <pc:sldMkLst>
          <pc:docMk/>
          <pc:sldMk cId="673851605" sldId="484"/>
        </pc:sldMkLst>
      </pc:sldChg>
      <pc:sldChg chg="del mod modShow">
        <pc:chgData name="Peige Basaure Rivas" userId="bba96acc-93ec-43fa-a751-92003903a20b" providerId="ADAL" clId="{118E2996-66A1-4992-81FD-3689B3F21C99}" dt="2023-11-09T16:28:43.524" v="1039" actId="47"/>
        <pc:sldMkLst>
          <pc:docMk/>
          <pc:sldMk cId="1346303979" sldId="485"/>
        </pc:sldMkLst>
      </pc:sldChg>
      <pc:sldChg chg="del">
        <pc:chgData name="Peige Basaure Rivas" userId="bba96acc-93ec-43fa-a751-92003903a20b" providerId="ADAL" clId="{118E2996-66A1-4992-81FD-3689B3F21C99}" dt="2023-11-09T16:26:40.905" v="995" actId="47"/>
        <pc:sldMkLst>
          <pc:docMk/>
          <pc:sldMk cId="2588618202" sldId="486"/>
        </pc:sldMkLst>
      </pc:sldChg>
      <pc:sldChg chg="addSp delSp modSp add mod modAnim">
        <pc:chgData name="Peige Basaure Rivas" userId="bba96acc-93ec-43fa-a751-92003903a20b" providerId="ADAL" clId="{118E2996-66A1-4992-81FD-3689B3F21C99}" dt="2023-11-09T16:43:02.413" v="1118"/>
        <pc:sldMkLst>
          <pc:docMk/>
          <pc:sldMk cId="481426693" sldId="4196"/>
        </pc:sldMkLst>
      </pc:sldChg>
      <pc:sldChg chg="addSp delSp modSp new mod ord modNotesTx">
        <pc:chgData name="Peige Basaure Rivas" userId="bba96acc-93ec-43fa-a751-92003903a20b" providerId="ADAL" clId="{118E2996-66A1-4992-81FD-3689B3F21C99}" dt="2023-11-10T01:54:14.838" v="2328" actId="1076"/>
        <pc:sldMkLst>
          <pc:docMk/>
          <pc:sldMk cId="1389259139" sldId="4197"/>
        </pc:sldMkLst>
      </pc:sldChg>
      <pc:sldChg chg="addSp delSp modSp add del mod">
        <pc:chgData name="Peige Basaure Rivas" userId="bba96acc-93ec-43fa-a751-92003903a20b" providerId="ADAL" clId="{118E2996-66A1-4992-81FD-3689B3F21C99}" dt="2023-11-09T14:19:03.187" v="190" actId="47"/>
        <pc:sldMkLst>
          <pc:docMk/>
          <pc:sldMk cId="3657415057" sldId="4197"/>
        </pc:sldMkLst>
      </pc:sldChg>
      <pc:sldChg chg="addSp delSp modSp add mod modNotesTx">
        <pc:chgData name="Peige Basaure Rivas" userId="bba96acc-93ec-43fa-a751-92003903a20b" providerId="ADAL" clId="{118E2996-66A1-4992-81FD-3689B3F21C99}" dt="2023-11-10T00:58:54.864" v="2127" actId="1037"/>
        <pc:sldMkLst>
          <pc:docMk/>
          <pc:sldMk cId="2660045826" sldId="4198"/>
        </pc:sldMkLst>
      </pc:sldChg>
      <pc:sldChg chg="modSp add del mod">
        <pc:chgData name="Peige Basaure Rivas" userId="bba96acc-93ec-43fa-a751-92003903a20b" providerId="ADAL" clId="{118E2996-66A1-4992-81FD-3689B3F21C99}" dt="2023-11-09T14:08:54.292" v="87" actId="47"/>
        <pc:sldMkLst>
          <pc:docMk/>
          <pc:sldMk cId="2978444836" sldId="4198"/>
        </pc:sldMkLst>
      </pc:sldChg>
      <pc:sldChg chg="modSp add mod modNotesTx">
        <pc:chgData name="Peige Basaure Rivas" userId="bba96acc-93ec-43fa-a751-92003903a20b" providerId="ADAL" clId="{118E2996-66A1-4992-81FD-3689B3F21C99}" dt="2023-11-10T01:49:09.270" v="2210" actId="20577"/>
        <pc:sldMkLst>
          <pc:docMk/>
          <pc:sldMk cId="1467065343" sldId="4199"/>
        </pc:sldMkLst>
      </pc:sldChg>
      <pc:sldChg chg="new del ord modNotesTx">
        <pc:chgData name="Peige Basaure Rivas" userId="bba96acc-93ec-43fa-a751-92003903a20b" providerId="ADAL" clId="{118E2996-66A1-4992-81FD-3689B3F21C99}" dt="2023-11-09T16:20:40.186" v="881" actId="47"/>
        <pc:sldMkLst>
          <pc:docMk/>
          <pc:sldMk cId="2951595456" sldId="4200"/>
        </pc:sldMkLst>
      </pc:sldChg>
      <pc:sldChg chg="add mod modShow">
        <pc:chgData name="Peige Basaure Rivas" userId="bba96acc-93ec-43fa-a751-92003903a20b" providerId="ADAL" clId="{118E2996-66A1-4992-81FD-3689B3F21C99}" dt="2023-11-10T01:22:26.301" v="2197" actId="729"/>
        <pc:sldMkLst>
          <pc:docMk/>
          <pc:sldMk cId="3283351504" sldId="4201"/>
        </pc:sldMkLst>
      </pc:sldChg>
      <pc:sldChg chg="modSp add mod modShow">
        <pc:chgData name="Peige Basaure Rivas" userId="bba96acc-93ec-43fa-a751-92003903a20b" providerId="ADAL" clId="{118E2996-66A1-4992-81FD-3689B3F21C99}" dt="2023-11-10T01:22:26.301" v="2197" actId="729"/>
        <pc:sldMkLst>
          <pc:docMk/>
          <pc:sldMk cId="4034433479" sldId="4202"/>
        </pc:sldMkLst>
      </pc:sldChg>
      <pc:sldChg chg="addSp delSp modSp new add del mod">
        <pc:chgData name="Peige Basaure Rivas" userId="bba96acc-93ec-43fa-a751-92003903a20b" providerId="ADAL" clId="{118E2996-66A1-4992-81FD-3689B3F21C99}" dt="2023-11-09T16:50:51.823" v="1121"/>
        <pc:sldMkLst>
          <pc:docMk/>
          <pc:sldMk cId="3303948921" sldId="4203"/>
        </pc:sldMkLst>
      </pc:sldChg>
      <pc:sldChg chg="addSp delSp modSp add mod modNotesTx">
        <pc:chgData name="Peige Basaure Rivas" userId="bba96acc-93ec-43fa-a751-92003903a20b" providerId="ADAL" clId="{118E2996-66A1-4992-81FD-3689B3F21C99}" dt="2023-11-10T01:13:00.646" v="2142" actId="478"/>
        <pc:sldMkLst>
          <pc:docMk/>
          <pc:sldMk cId="1565687241" sldId="4204"/>
        </pc:sldMkLst>
      </pc:sldChg>
      <pc:sldChg chg="delSp modSp add mod">
        <pc:chgData name="Peige Basaure Rivas" userId="bba96acc-93ec-43fa-a751-92003903a20b" providerId="ADAL" clId="{118E2996-66A1-4992-81FD-3689B3F21C99}" dt="2023-11-09T15:13:58.795" v="686" actId="20577"/>
        <pc:sldMkLst>
          <pc:docMk/>
          <pc:sldMk cId="297817385" sldId="4205"/>
        </pc:sldMkLst>
      </pc:sldChg>
      <pc:sldChg chg="modSp add mod">
        <pc:chgData name="Peige Basaure Rivas" userId="bba96acc-93ec-43fa-a751-92003903a20b" providerId="ADAL" clId="{118E2996-66A1-4992-81FD-3689B3F21C99}" dt="2023-11-09T15:14:04.800" v="698" actId="20577"/>
        <pc:sldMkLst>
          <pc:docMk/>
          <pc:sldMk cId="471062893" sldId="4206"/>
        </pc:sldMkLst>
      </pc:sldChg>
      <pc:sldChg chg="add del">
        <pc:chgData name="Peige Basaure Rivas" userId="bba96acc-93ec-43fa-a751-92003903a20b" providerId="ADAL" clId="{118E2996-66A1-4992-81FD-3689B3F21C99}" dt="2023-11-10T01:15:23.003" v="2172" actId="47"/>
        <pc:sldMkLst>
          <pc:docMk/>
          <pc:sldMk cId="2647921070" sldId="4207"/>
        </pc:sldMkLst>
      </pc:sldChg>
      <pc:sldChg chg="delSp modSp add del mod ord">
        <pc:chgData name="Peige Basaure Rivas" userId="bba96acc-93ec-43fa-a751-92003903a20b" providerId="ADAL" clId="{118E2996-66A1-4992-81FD-3689B3F21C99}" dt="2023-11-09T17:02:23.938" v="1240" actId="47"/>
        <pc:sldMkLst>
          <pc:docMk/>
          <pc:sldMk cId="1680311860" sldId="4208"/>
        </pc:sldMkLst>
      </pc:sldChg>
      <pc:sldChg chg="modSp add del mod ord">
        <pc:chgData name="Peige Basaure Rivas" userId="bba96acc-93ec-43fa-a751-92003903a20b" providerId="ADAL" clId="{118E2996-66A1-4992-81FD-3689B3F21C99}" dt="2023-11-09T17:20:32.483" v="1883" actId="47"/>
        <pc:sldMkLst>
          <pc:docMk/>
          <pc:sldMk cId="4215061998" sldId="4209"/>
        </pc:sldMkLst>
      </pc:sldChg>
      <pc:sldChg chg="add del ord">
        <pc:chgData name="Peige Basaure Rivas" userId="bba96acc-93ec-43fa-a751-92003903a20b" providerId="ADAL" clId="{118E2996-66A1-4992-81FD-3689B3F21C99}" dt="2023-11-09T17:22:42.923" v="1887" actId="47"/>
        <pc:sldMkLst>
          <pc:docMk/>
          <pc:sldMk cId="3441599099" sldId="4210"/>
        </pc:sldMkLst>
      </pc:sldChg>
      <pc:sldChg chg="delSp modSp add del mod">
        <pc:chgData name="Peige Basaure Rivas" userId="bba96acc-93ec-43fa-a751-92003903a20b" providerId="ADAL" clId="{118E2996-66A1-4992-81FD-3689B3F21C99}" dt="2023-11-10T01:15:13.405" v="2171" actId="47"/>
        <pc:sldMkLst>
          <pc:docMk/>
          <pc:sldMk cId="2486989983" sldId="4211"/>
        </pc:sldMkLst>
      </pc:sldChg>
      <pc:sldChg chg="addSp delSp modSp add del mod">
        <pc:chgData name="Peige Basaure Rivas" userId="bba96acc-93ec-43fa-a751-92003903a20b" providerId="ADAL" clId="{118E2996-66A1-4992-81FD-3689B3F21C99}" dt="2023-11-09T17:09:53.689" v="1427" actId="47"/>
        <pc:sldMkLst>
          <pc:docMk/>
          <pc:sldMk cId="2410970858" sldId="4212"/>
        </pc:sldMkLst>
      </pc:sldChg>
      <pc:sldChg chg="add del">
        <pc:chgData name="Peige Basaure Rivas" userId="bba96acc-93ec-43fa-a751-92003903a20b" providerId="ADAL" clId="{118E2996-66A1-4992-81FD-3689B3F21C99}" dt="2023-11-09T21:34:35.932" v="1953" actId="47"/>
        <pc:sldMkLst>
          <pc:docMk/>
          <pc:sldMk cId="3190956083" sldId="4212"/>
        </pc:sldMkLst>
      </pc:sldChg>
      <pc:sldChg chg="delSp modSp add mod">
        <pc:chgData name="Peige Basaure Rivas" userId="bba96acc-93ec-43fa-a751-92003903a20b" providerId="ADAL" clId="{118E2996-66A1-4992-81FD-3689B3F21C99}" dt="2023-11-09T21:34:27.863" v="1952" actId="13926"/>
        <pc:sldMkLst>
          <pc:docMk/>
          <pc:sldMk cId="422300679" sldId="4213"/>
        </pc:sldMkLst>
      </pc:sldChg>
      <pc:sldChg chg="modSp add mod">
        <pc:chgData name="Peige Basaure Rivas" userId="bba96acc-93ec-43fa-a751-92003903a20b" providerId="ADAL" clId="{118E2996-66A1-4992-81FD-3689B3F21C99}" dt="2023-11-09T21:35:05.036" v="1964" actId="20577"/>
        <pc:sldMkLst>
          <pc:docMk/>
          <pc:sldMk cId="3766408789" sldId="4214"/>
        </pc:sldMkLst>
      </pc:sldChg>
      <pc:sldChg chg="addSp modSp add mod">
        <pc:chgData name="Peige Basaure Rivas" userId="bba96acc-93ec-43fa-a751-92003903a20b" providerId="ADAL" clId="{118E2996-66A1-4992-81FD-3689B3F21C99}" dt="2023-11-10T01:09:30.815" v="2132" actId="1037"/>
        <pc:sldMkLst>
          <pc:docMk/>
          <pc:sldMk cId="3302930865" sldId="4215"/>
        </pc:sldMkLst>
      </pc:sldChg>
      <pc:sldChg chg="addSp delSp modSp add mod">
        <pc:chgData name="Peige Basaure Rivas" userId="bba96acc-93ec-43fa-a751-92003903a20b" providerId="ADAL" clId="{118E2996-66A1-4992-81FD-3689B3F21C99}" dt="2023-11-09T21:46:19.750" v="2065"/>
        <pc:sldMkLst>
          <pc:docMk/>
          <pc:sldMk cId="295756986" sldId="4216"/>
        </pc:sldMkLst>
      </pc:sldChg>
      <pc:sldChg chg="addSp delSp modSp add mod">
        <pc:chgData name="Peige Basaure Rivas" userId="bba96acc-93ec-43fa-a751-92003903a20b" providerId="ADAL" clId="{118E2996-66A1-4992-81FD-3689B3F21C99}" dt="2023-11-09T21:46:39.451" v="2075" actId="13926"/>
        <pc:sldMkLst>
          <pc:docMk/>
          <pc:sldMk cId="2425528430" sldId="4217"/>
        </pc:sldMkLst>
      </pc:sldChg>
      <pc:sldChg chg="add del">
        <pc:chgData name="Peige Basaure Rivas" userId="bba96acc-93ec-43fa-a751-92003903a20b" providerId="ADAL" clId="{118E2996-66A1-4992-81FD-3689B3F21C99}" dt="2023-11-09T21:46:50.554" v="2080" actId="47"/>
        <pc:sldMkLst>
          <pc:docMk/>
          <pc:sldMk cId="2042850339" sldId="4218"/>
        </pc:sldMkLst>
      </pc:sldChg>
      <pc:sldChg chg="addSp delSp modSp add mod">
        <pc:chgData name="Peige Basaure Rivas" userId="bba96acc-93ec-43fa-a751-92003903a20b" providerId="ADAL" clId="{118E2996-66A1-4992-81FD-3689B3F21C99}" dt="2023-11-09T21:47:22.199" v="2099" actId="13926"/>
        <pc:sldMkLst>
          <pc:docMk/>
          <pc:sldMk cId="1977208619" sldId="4219"/>
        </pc:sldMkLst>
      </pc:sldChg>
      <pc:sldChg chg="add del">
        <pc:chgData name="Peige Basaure Rivas" userId="bba96acc-93ec-43fa-a751-92003903a20b" providerId="ADAL" clId="{118E2996-66A1-4992-81FD-3689B3F21C99}" dt="2023-11-09T21:46:52.966" v="2081" actId="47"/>
        <pc:sldMkLst>
          <pc:docMk/>
          <pc:sldMk cId="154806585" sldId="4220"/>
        </pc:sldMkLst>
      </pc:sldChg>
      <pc:sldChg chg="delSp add mod">
        <pc:chgData name="Peige Basaure Rivas" userId="bba96acc-93ec-43fa-a751-92003903a20b" providerId="ADAL" clId="{118E2996-66A1-4992-81FD-3689B3F21C99}" dt="2023-11-09T21:47:26.401" v="2101" actId="478"/>
        <pc:sldMkLst>
          <pc:docMk/>
          <pc:sldMk cId="1387751457" sldId="4220"/>
        </pc:sldMkLst>
      </pc:sldChg>
      <pc:sldChg chg="addSp delSp new del mod">
        <pc:chgData name="Peige Basaure Rivas" userId="bba96acc-93ec-43fa-a751-92003903a20b" providerId="ADAL" clId="{118E2996-66A1-4992-81FD-3689B3F21C99}" dt="2023-11-09T21:47:04.070" v="2090" actId="680"/>
        <pc:sldMkLst>
          <pc:docMk/>
          <pc:sldMk cId="2971850206" sldId="4220"/>
        </pc:sldMkLst>
      </pc:sldChg>
      <pc:sldChg chg="add">
        <pc:chgData name="Peige Basaure Rivas" userId="bba96acc-93ec-43fa-a751-92003903a20b" providerId="ADAL" clId="{118E2996-66A1-4992-81FD-3689B3F21C99}" dt="2023-11-10T01:11:05.217" v="2133"/>
        <pc:sldMkLst>
          <pc:docMk/>
          <pc:sldMk cId="1079439014" sldId="4221"/>
        </pc:sldMkLst>
      </pc:sldChg>
      <pc:sldChg chg="add del mod modShow modNotesTx">
        <pc:chgData name="Peige Basaure Rivas" userId="bba96acc-93ec-43fa-a751-92003903a20b" providerId="ADAL" clId="{118E2996-66A1-4992-81FD-3689B3F21C99}" dt="2023-11-10T01:49:03.504" v="2207" actId="47"/>
        <pc:sldMkLst>
          <pc:docMk/>
          <pc:sldMk cId="451152590" sldId="4222"/>
        </pc:sldMkLst>
      </pc:sldChg>
      <pc:sldChg chg="add del mod modShow">
        <pc:chgData name="Peige Basaure Rivas" userId="bba96acc-93ec-43fa-a751-92003903a20b" providerId="ADAL" clId="{118E2996-66A1-4992-81FD-3689B3F21C99}" dt="2023-11-10T01:49:03.947" v="2208" actId="47"/>
        <pc:sldMkLst>
          <pc:docMk/>
          <pc:sldMk cId="1983802889" sldId="4223"/>
        </pc:sldMkLst>
      </pc:sldChg>
      <pc:sldChg chg="add del mod modShow">
        <pc:chgData name="Peige Basaure Rivas" userId="bba96acc-93ec-43fa-a751-92003903a20b" providerId="ADAL" clId="{118E2996-66A1-4992-81FD-3689B3F21C99}" dt="2023-11-10T01:49:04.403" v="2209" actId="47"/>
        <pc:sldMkLst>
          <pc:docMk/>
          <pc:sldMk cId="2231981214" sldId="4224"/>
        </pc:sldMkLst>
      </pc:sldChg>
      <pc:sldChg chg="add">
        <pc:chgData name="Peige Basaure Rivas" userId="bba96acc-93ec-43fa-a751-92003903a20b" providerId="ADAL" clId="{118E2996-66A1-4992-81FD-3689B3F21C99}" dt="2023-11-10T01:12:55.105" v="2139" actId="2890"/>
        <pc:sldMkLst>
          <pc:docMk/>
          <pc:sldMk cId="2687958973" sldId="4225"/>
        </pc:sldMkLst>
      </pc:sldChg>
      <pc:sldChg chg="addSp modSp add mod modAnim">
        <pc:chgData name="Peige Basaure Rivas" userId="bba96acc-93ec-43fa-a751-92003903a20b" providerId="ADAL" clId="{118E2996-66A1-4992-81FD-3689B3F21C99}" dt="2023-11-10T01:15:02.326" v="2170"/>
        <pc:sldMkLst>
          <pc:docMk/>
          <pc:sldMk cId="4155021878" sldId="4226"/>
        </pc:sldMkLst>
      </pc:sldChg>
    </pc:docChg>
  </pc:docChgLst>
  <pc:docChgLst>
    <pc:chgData name="Felipe Márquez Salinas" userId="da8cf656-0f79-4c0a-b70c-e4d328286f23" providerId="ADAL" clId="{45C5B8DF-713D-4B52-A582-979407C6CF8E}"/>
    <pc:docChg chg="undo custSel addSld delSld modSld delMainMaster">
      <pc:chgData name="Felipe Márquez Salinas" userId="da8cf656-0f79-4c0a-b70c-e4d328286f23" providerId="ADAL" clId="{45C5B8DF-713D-4B52-A582-979407C6CF8E}" dt="2023-11-14T21:17:33.172" v="436" actId="1076"/>
      <pc:docMkLst>
        <pc:docMk/>
      </pc:docMkLst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4220202924" sldId="257"/>
        </pc:sldMkLst>
      </pc:sldChg>
      <pc:sldChg chg="add">
        <pc:chgData name="Felipe Márquez Salinas" userId="da8cf656-0f79-4c0a-b70c-e4d328286f23" providerId="ADAL" clId="{45C5B8DF-713D-4B52-A582-979407C6CF8E}" dt="2023-11-14T20:55:10.180" v="0"/>
        <pc:sldMkLst>
          <pc:docMk/>
          <pc:sldMk cId="747794366" sldId="259"/>
        </pc:sldMkLst>
      </pc:sldChg>
      <pc:sldChg chg="add">
        <pc:chgData name="Felipe Márquez Salinas" userId="da8cf656-0f79-4c0a-b70c-e4d328286f23" providerId="ADAL" clId="{45C5B8DF-713D-4B52-A582-979407C6CF8E}" dt="2023-11-14T21:09:24.349" v="304"/>
        <pc:sldMkLst>
          <pc:docMk/>
          <pc:sldMk cId="2168609813" sldId="293"/>
        </pc:sldMkLst>
      </pc:sldChg>
      <pc:sldChg chg="del">
        <pc:chgData name="Felipe Márquez Salinas" userId="da8cf656-0f79-4c0a-b70c-e4d328286f23" providerId="ADAL" clId="{45C5B8DF-713D-4B52-A582-979407C6CF8E}" dt="2023-11-14T21:09:17.536" v="303" actId="2696"/>
        <pc:sldMkLst>
          <pc:docMk/>
          <pc:sldMk cId="2639293365" sldId="293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237836513" sldId="315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355556932" sldId="318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2781341644" sldId="322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5203897" sldId="324"/>
        </pc:sldMkLst>
      </pc:sldChg>
      <pc:sldChg chg="del">
        <pc:chgData name="Felipe Márquez Salinas" userId="da8cf656-0f79-4c0a-b70c-e4d328286f23" providerId="ADAL" clId="{45C5B8DF-713D-4B52-A582-979407C6CF8E}" dt="2023-11-14T21:09:06.413" v="302" actId="47"/>
        <pc:sldMkLst>
          <pc:docMk/>
          <pc:sldMk cId="1676232219" sldId="334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3172242446" sldId="342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370614879" sldId="343"/>
        </pc:sldMkLst>
      </pc:sldChg>
      <pc:sldChg chg="add modAnim">
        <pc:chgData name="Felipe Márquez Salinas" userId="da8cf656-0f79-4c0a-b70c-e4d328286f23" providerId="ADAL" clId="{45C5B8DF-713D-4B52-A582-979407C6CF8E}" dt="2023-11-14T21:05:00.255" v="224"/>
        <pc:sldMkLst>
          <pc:docMk/>
          <pc:sldMk cId="678221391" sldId="355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3199381804" sldId="372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2465391655" sldId="374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3335626125" sldId="453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849564042" sldId="456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681487325" sldId="457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1093911865" sldId="458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4261067063" sldId="459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3106172919" sldId="460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604776944" sldId="461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322340695" sldId="462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475858774" sldId="463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2823112475" sldId="464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1427400175" sldId="465"/>
        </pc:sldMkLst>
      </pc:sldChg>
      <pc:sldChg chg="addSp modSp add mod modAnim modNotesTx">
        <pc:chgData name="Felipe Márquez Salinas" userId="da8cf656-0f79-4c0a-b70c-e4d328286f23" providerId="ADAL" clId="{45C5B8DF-713D-4B52-A582-979407C6CF8E}" dt="2023-11-14T21:02:36.336" v="125" actId="1076"/>
        <pc:sldMkLst>
          <pc:docMk/>
          <pc:sldMk cId="3514931318" sldId="587"/>
        </pc:sldMkLst>
      </pc:sldChg>
      <pc:sldChg chg="modSp add mod">
        <pc:chgData name="Felipe Márquez Salinas" userId="da8cf656-0f79-4c0a-b70c-e4d328286f23" providerId="ADAL" clId="{45C5B8DF-713D-4B52-A582-979407C6CF8E}" dt="2023-11-14T21:04:25.815" v="222" actId="1076"/>
        <pc:sldMkLst>
          <pc:docMk/>
          <pc:sldMk cId="3637111553" sldId="588"/>
        </pc:sldMkLst>
      </pc:sldChg>
      <pc:sldChg chg="addSp modSp add mod modAnim">
        <pc:chgData name="Felipe Márquez Salinas" userId="da8cf656-0f79-4c0a-b70c-e4d328286f23" providerId="ADAL" clId="{45C5B8DF-713D-4B52-A582-979407C6CF8E}" dt="2023-11-14T21:10:04.260" v="312" actId="255"/>
        <pc:sldMkLst>
          <pc:docMk/>
          <pc:sldMk cId="1212715163" sldId="591"/>
        </pc:sldMkLst>
      </pc:sldChg>
      <pc:sldChg chg="addSp modSp add mod modAnim">
        <pc:chgData name="Felipe Márquez Salinas" userId="da8cf656-0f79-4c0a-b70c-e4d328286f23" providerId="ADAL" clId="{45C5B8DF-713D-4B52-A582-979407C6CF8E}" dt="2023-11-14T21:10:39.777" v="335" actId="20577"/>
        <pc:sldMkLst>
          <pc:docMk/>
          <pc:sldMk cId="494497971" sldId="1260"/>
        </pc:sldMkLst>
      </pc:sldChg>
      <pc:sldChg chg="add modNotesTx">
        <pc:chgData name="Felipe Márquez Salinas" userId="da8cf656-0f79-4c0a-b70c-e4d328286f23" providerId="ADAL" clId="{45C5B8DF-713D-4B52-A582-979407C6CF8E}" dt="2023-11-14T21:03:20.475" v="153" actId="20577"/>
        <pc:sldMkLst>
          <pc:docMk/>
          <pc:sldMk cId="3964208634" sldId="1330"/>
        </pc:sldMkLst>
      </pc:sldChg>
      <pc:sldChg chg="add">
        <pc:chgData name="Felipe Márquez Salinas" userId="da8cf656-0f79-4c0a-b70c-e4d328286f23" providerId="ADAL" clId="{45C5B8DF-713D-4B52-A582-979407C6CF8E}" dt="2023-11-14T20:55:10.180" v="0"/>
        <pc:sldMkLst>
          <pc:docMk/>
          <pc:sldMk cId="2741033643" sldId="1332"/>
        </pc:sldMkLst>
      </pc:sldChg>
      <pc:sldChg chg="modSp mod">
        <pc:chgData name="Felipe Márquez Salinas" userId="da8cf656-0f79-4c0a-b70c-e4d328286f23" providerId="ADAL" clId="{45C5B8DF-713D-4B52-A582-979407C6CF8E}" dt="2023-11-14T20:55:36.955" v="42" actId="1076"/>
        <pc:sldMkLst>
          <pc:docMk/>
          <pc:sldMk cId="481426693" sldId="4196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1389259139" sldId="4197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2660045826" sldId="4198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1467065343" sldId="4199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3283351504" sldId="4201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4034433479" sldId="4202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3303948921" sldId="4203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1565687241" sldId="4204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297817385" sldId="4205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471062893" sldId="4206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422300679" sldId="4213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3766408789" sldId="4214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3302930865" sldId="4215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295756986" sldId="4216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2425528430" sldId="4217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1977208619" sldId="4219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1387751457" sldId="4220"/>
        </pc:sldMkLst>
      </pc:sldChg>
      <pc:sldChg chg="addSp delSp modSp del mod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1079439014" sldId="4221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2687958973" sldId="4225"/>
        </pc:sldMkLst>
      </pc:sldChg>
      <pc:sldChg chg="del">
        <pc:chgData name="Felipe Márquez Salinas" userId="da8cf656-0f79-4c0a-b70c-e4d328286f23" providerId="ADAL" clId="{45C5B8DF-713D-4B52-A582-979407C6CF8E}" dt="2023-11-14T21:09:37.643" v="305" actId="47"/>
        <pc:sldMkLst>
          <pc:docMk/>
          <pc:sldMk cId="4155021878" sldId="4226"/>
        </pc:sldMkLst>
      </pc:sldChg>
      <pc:sldChg chg="add del">
        <pc:chgData name="Felipe Márquez Salinas" userId="da8cf656-0f79-4c0a-b70c-e4d328286f23" providerId="ADAL" clId="{45C5B8DF-713D-4B52-A582-979407C6CF8E}" dt="2023-11-14T20:55:47.607" v="43" actId="47"/>
        <pc:sldMkLst>
          <pc:docMk/>
          <pc:sldMk cId="2760709328" sldId="4227"/>
        </pc:sldMkLst>
      </pc:sldChg>
      <pc:sldChg chg="modSp add mod modNotesTx">
        <pc:chgData name="Felipe Márquez Salinas" userId="da8cf656-0f79-4c0a-b70c-e4d328286f23" providerId="ADAL" clId="{45C5B8DF-713D-4B52-A582-979407C6CF8E}" dt="2023-11-14T21:03:38.594" v="178" actId="20577"/>
        <pc:sldMkLst>
          <pc:docMk/>
          <pc:sldMk cId="3343524562" sldId="4227"/>
        </pc:sldMkLst>
      </pc:sldChg>
      <pc:sldChg chg="addSp delSp modSp add mod modAnim">
        <pc:chgData name="Felipe Márquez Salinas" userId="da8cf656-0f79-4c0a-b70c-e4d328286f23" providerId="ADAL" clId="{45C5B8DF-713D-4B52-A582-979407C6CF8E}" dt="2023-11-14T21:17:33.172" v="436" actId="1076"/>
        <pc:sldMkLst>
          <pc:docMk/>
          <pc:sldMk cId="712502336" sldId="4228"/>
        </pc:sldMkLst>
      </pc:sldChg>
      <pc:sldMasterChg chg="del delSldLayout">
        <pc:chgData name="Felipe Márquez Salinas" userId="da8cf656-0f79-4c0a-b70c-e4d328286f23" providerId="ADAL" clId="{45C5B8DF-713D-4B52-A582-979407C6CF8E}" dt="2023-11-14T21:09:37.643" v="305" actId="47"/>
        <pc:sldMasterMkLst>
          <pc:docMk/>
          <pc:sldMasterMk cId="252200605" sldId="2147483648"/>
        </pc:sldMasterMkLst>
        <pc:sldLayoutChg chg="del">
          <pc:chgData name="Felipe Márquez Salinas" userId="da8cf656-0f79-4c0a-b70c-e4d328286f23" providerId="ADAL" clId="{45C5B8DF-713D-4B52-A582-979407C6CF8E}" dt="2023-11-14T21:09:37.643" v="305" actId="47"/>
          <pc:sldLayoutMkLst>
            <pc:docMk/>
            <pc:sldMasterMk cId="252200605" sldId="2147483648"/>
            <pc:sldLayoutMk cId="3896630854" sldId="2147483649"/>
          </pc:sldLayoutMkLst>
        </pc:sldLayoutChg>
        <pc:sldLayoutChg chg="del">
          <pc:chgData name="Felipe Márquez Salinas" userId="da8cf656-0f79-4c0a-b70c-e4d328286f23" providerId="ADAL" clId="{45C5B8DF-713D-4B52-A582-979407C6CF8E}" dt="2023-11-14T21:09:37.643" v="305" actId="47"/>
          <pc:sldLayoutMkLst>
            <pc:docMk/>
            <pc:sldMasterMk cId="252200605" sldId="2147483648"/>
            <pc:sldLayoutMk cId="1502177985" sldId="2147483650"/>
          </pc:sldLayoutMkLst>
        </pc:sldLayoutChg>
        <pc:sldLayoutChg chg="del">
          <pc:chgData name="Felipe Márquez Salinas" userId="da8cf656-0f79-4c0a-b70c-e4d328286f23" providerId="ADAL" clId="{45C5B8DF-713D-4B52-A582-979407C6CF8E}" dt="2023-11-14T21:09:37.643" v="305" actId="47"/>
          <pc:sldLayoutMkLst>
            <pc:docMk/>
            <pc:sldMasterMk cId="252200605" sldId="2147483648"/>
            <pc:sldLayoutMk cId="3196090283" sldId="2147483651"/>
          </pc:sldLayoutMkLst>
        </pc:sldLayoutChg>
        <pc:sldLayoutChg chg="del">
          <pc:chgData name="Felipe Márquez Salinas" userId="da8cf656-0f79-4c0a-b70c-e4d328286f23" providerId="ADAL" clId="{45C5B8DF-713D-4B52-A582-979407C6CF8E}" dt="2023-11-14T21:09:37.643" v="305" actId="47"/>
          <pc:sldLayoutMkLst>
            <pc:docMk/>
            <pc:sldMasterMk cId="252200605" sldId="2147483648"/>
            <pc:sldLayoutMk cId="4102971043" sldId="2147483652"/>
          </pc:sldLayoutMkLst>
        </pc:sldLayoutChg>
        <pc:sldLayoutChg chg="del">
          <pc:chgData name="Felipe Márquez Salinas" userId="da8cf656-0f79-4c0a-b70c-e4d328286f23" providerId="ADAL" clId="{45C5B8DF-713D-4B52-A582-979407C6CF8E}" dt="2023-11-14T21:09:37.643" v="305" actId="47"/>
          <pc:sldLayoutMkLst>
            <pc:docMk/>
            <pc:sldMasterMk cId="252200605" sldId="2147483648"/>
            <pc:sldLayoutMk cId="836623955" sldId="2147483653"/>
          </pc:sldLayoutMkLst>
        </pc:sldLayoutChg>
        <pc:sldLayoutChg chg="del">
          <pc:chgData name="Felipe Márquez Salinas" userId="da8cf656-0f79-4c0a-b70c-e4d328286f23" providerId="ADAL" clId="{45C5B8DF-713D-4B52-A582-979407C6CF8E}" dt="2023-11-14T21:09:37.643" v="305" actId="47"/>
          <pc:sldLayoutMkLst>
            <pc:docMk/>
            <pc:sldMasterMk cId="252200605" sldId="2147483648"/>
            <pc:sldLayoutMk cId="1289392597" sldId="2147483654"/>
          </pc:sldLayoutMkLst>
        </pc:sldLayoutChg>
        <pc:sldLayoutChg chg="del">
          <pc:chgData name="Felipe Márquez Salinas" userId="da8cf656-0f79-4c0a-b70c-e4d328286f23" providerId="ADAL" clId="{45C5B8DF-713D-4B52-A582-979407C6CF8E}" dt="2023-11-14T21:09:37.643" v="305" actId="47"/>
          <pc:sldLayoutMkLst>
            <pc:docMk/>
            <pc:sldMasterMk cId="252200605" sldId="2147483648"/>
            <pc:sldLayoutMk cId="4144324806" sldId="2147483655"/>
          </pc:sldLayoutMkLst>
        </pc:sldLayoutChg>
        <pc:sldLayoutChg chg="del">
          <pc:chgData name="Felipe Márquez Salinas" userId="da8cf656-0f79-4c0a-b70c-e4d328286f23" providerId="ADAL" clId="{45C5B8DF-713D-4B52-A582-979407C6CF8E}" dt="2023-11-14T21:09:37.643" v="305" actId="47"/>
          <pc:sldLayoutMkLst>
            <pc:docMk/>
            <pc:sldMasterMk cId="252200605" sldId="2147483648"/>
            <pc:sldLayoutMk cId="1251005069" sldId="2147483656"/>
          </pc:sldLayoutMkLst>
        </pc:sldLayoutChg>
        <pc:sldLayoutChg chg="del">
          <pc:chgData name="Felipe Márquez Salinas" userId="da8cf656-0f79-4c0a-b70c-e4d328286f23" providerId="ADAL" clId="{45C5B8DF-713D-4B52-A582-979407C6CF8E}" dt="2023-11-14T21:09:37.643" v="305" actId="47"/>
          <pc:sldLayoutMkLst>
            <pc:docMk/>
            <pc:sldMasterMk cId="252200605" sldId="2147483648"/>
            <pc:sldLayoutMk cId="908346663" sldId="2147483657"/>
          </pc:sldLayoutMkLst>
        </pc:sldLayoutChg>
        <pc:sldLayoutChg chg="del">
          <pc:chgData name="Felipe Márquez Salinas" userId="da8cf656-0f79-4c0a-b70c-e4d328286f23" providerId="ADAL" clId="{45C5B8DF-713D-4B52-A582-979407C6CF8E}" dt="2023-11-14T21:09:37.643" v="305" actId="47"/>
          <pc:sldLayoutMkLst>
            <pc:docMk/>
            <pc:sldMasterMk cId="252200605" sldId="2147483648"/>
            <pc:sldLayoutMk cId="1437660886" sldId="2147483658"/>
          </pc:sldLayoutMkLst>
        </pc:sldLayoutChg>
        <pc:sldLayoutChg chg="del">
          <pc:chgData name="Felipe Márquez Salinas" userId="da8cf656-0f79-4c0a-b70c-e4d328286f23" providerId="ADAL" clId="{45C5B8DF-713D-4B52-A582-979407C6CF8E}" dt="2023-11-14T21:09:37.643" v="305" actId="47"/>
          <pc:sldLayoutMkLst>
            <pc:docMk/>
            <pc:sldMasterMk cId="252200605" sldId="2147483648"/>
            <pc:sldLayoutMk cId="2066620801" sldId="2147483659"/>
          </pc:sldLayoutMkLst>
        </pc:sldLayoutChg>
      </pc:sldMasterChg>
    </pc:docChg>
  </pc:docChgLst>
  <pc:docChgLst>
    <pc:chgData name="Peige Basaure Rivas" userId="1ffa60a12783c01d" providerId="LiveId" clId="{BF935605-3015-4831-A6D3-21109E551A84}"/>
    <pc:docChg chg="custSel modSld">
      <pc:chgData name="Peige Basaure Rivas" userId="1ffa60a12783c01d" providerId="LiveId" clId="{BF935605-3015-4831-A6D3-21109E551A84}" dt="2025-01-23T17:38:26.717" v="65" actId="478"/>
      <pc:docMkLst>
        <pc:docMk/>
      </pc:docMkLst>
      <pc:sldChg chg="delSp modSp mod modAnim">
        <pc:chgData name="Peige Basaure Rivas" userId="1ffa60a12783c01d" providerId="LiveId" clId="{BF935605-3015-4831-A6D3-21109E551A84}" dt="2025-01-23T17:38:26.717" v="65" actId="478"/>
        <pc:sldMkLst>
          <pc:docMk/>
          <pc:sldMk cId="678221391" sldId="355"/>
        </pc:sldMkLst>
      </pc:sldChg>
      <pc:sldChg chg="delSp modSp mod modAnim">
        <pc:chgData name="Peige Basaure Rivas" userId="1ffa60a12783c01d" providerId="LiveId" clId="{BF935605-3015-4831-A6D3-21109E551A84}" dt="2025-01-20T13:08:52.324" v="40" actId="14100"/>
        <pc:sldMkLst>
          <pc:docMk/>
          <pc:sldMk cId="1212715163" sldId="591"/>
        </pc:sldMkLst>
      </pc:sldChg>
      <pc:sldChg chg="modSp mod">
        <pc:chgData name="Peige Basaure Rivas" userId="1ffa60a12783c01d" providerId="LiveId" clId="{BF935605-3015-4831-A6D3-21109E551A84}" dt="2025-01-20T18:34:36.645" v="47" actId="1076"/>
        <pc:sldMkLst>
          <pc:docMk/>
          <pc:sldMk cId="494497971" sldId="1260"/>
        </pc:sldMkLst>
      </pc:sldChg>
    </pc:docChg>
  </pc:docChgLst>
  <pc:docChgLst>
    <pc:chgData name="Peige Basaure Rivas" userId="1ffa60a12783c01d" providerId="LiveId" clId="{1407DA44-0EF2-4C79-9AFB-2F70B5B79917}"/>
    <pc:docChg chg="custSel modSld">
      <pc:chgData name="Peige Basaure Rivas" userId="1ffa60a12783c01d" providerId="LiveId" clId="{1407DA44-0EF2-4C79-9AFB-2F70B5B79917}" dt="2025-03-14T20:22:02.175" v="7" actId="478"/>
      <pc:docMkLst>
        <pc:docMk/>
      </pc:docMkLst>
      <pc:sldChg chg="delSp mod">
        <pc:chgData name="Peige Basaure Rivas" userId="1ffa60a12783c01d" providerId="LiveId" clId="{1407DA44-0EF2-4C79-9AFB-2F70B5B79917}" dt="2025-03-14T20:21:51.903" v="2" actId="478"/>
        <pc:sldMkLst>
          <pc:docMk/>
          <pc:sldMk cId="747794366" sldId="259"/>
        </pc:sldMkLst>
      </pc:sldChg>
      <pc:sldChg chg="delSp mod">
        <pc:chgData name="Peige Basaure Rivas" userId="1ffa60a12783c01d" providerId="LiveId" clId="{1407DA44-0EF2-4C79-9AFB-2F70B5B79917}" dt="2025-03-14T20:21:53.368" v="3" actId="478"/>
        <pc:sldMkLst>
          <pc:docMk/>
          <pc:sldMk cId="3514931318" sldId="587"/>
        </pc:sldMkLst>
      </pc:sldChg>
      <pc:sldChg chg="delSp mod">
        <pc:chgData name="Peige Basaure Rivas" userId="1ffa60a12783c01d" providerId="LiveId" clId="{1407DA44-0EF2-4C79-9AFB-2F70B5B79917}" dt="2025-03-14T20:21:57.591" v="6" actId="478"/>
        <pc:sldMkLst>
          <pc:docMk/>
          <pc:sldMk cId="3637111553" sldId="588"/>
        </pc:sldMkLst>
      </pc:sldChg>
      <pc:sldChg chg="delSp mod">
        <pc:chgData name="Peige Basaure Rivas" userId="1ffa60a12783c01d" providerId="LiveId" clId="{1407DA44-0EF2-4C79-9AFB-2F70B5B79917}" dt="2025-03-14T20:21:42.233" v="0" actId="478"/>
        <pc:sldMkLst>
          <pc:docMk/>
          <pc:sldMk cId="494497971" sldId="1260"/>
        </pc:sldMkLst>
      </pc:sldChg>
      <pc:sldChg chg="delSp mod">
        <pc:chgData name="Peige Basaure Rivas" userId="1ffa60a12783c01d" providerId="LiveId" clId="{1407DA44-0EF2-4C79-9AFB-2F70B5B79917}" dt="2025-03-14T20:21:55.095" v="4" actId="478"/>
        <pc:sldMkLst>
          <pc:docMk/>
          <pc:sldMk cId="3964208634" sldId="1330"/>
        </pc:sldMkLst>
      </pc:sldChg>
      <pc:sldChg chg="delSp mod">
        <pc:chgData name="Peige Basaure Rivas" userId="1ffa60a12783c01d" providerId="LiveId" clId="{1407DA44-0EF2-4C79-9AFB-2F70B5B79917}" dt="2025-03-14T20:21:48.976" v="1" actId="478"/>
        <pc:sldMkLst>
          <pc:docMk/>
          <pc:sldMk cId="2741033643" sldId="1332"/>
        </pc:sldMkLst>
      </pc:sldChg>
      <pc:sldChg chg="delSp mod">
        <pc:chgData name="Peige Basaure Rivas" userId="1ffa60a12783c01d" providerId="LiveId" clId="{1407DA44-0EF2-4C79-9AFB-2F70B5B79917}" dt="2025-03-14T20:21:56.375" v="5" actId="478"/>
        <pc:sldMkLst>
          <pc:docMk/>
          <pc:sldMk cId="3343524562" sldId="4227"/>
        </pc:sldMkLst>
      </pc:sldChg>
      <pc:sldChg chg="delSp mod">
        <pc:chgData name="Peige Basaure Rivas" userId="1ffa60a12783c01d" providerId="LiveId" clId="{1407DA44-0EF2-4C79-9AFB-2F70B5B79917}" dt="2025-03-14T20:22:02.175" v="7" actId="478"/>
        <pc:sldMkLst>
          <pc:docMk/>
          <pc:sldMk cId="712502336" sldId="422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A8DE2A9-A559-4E0E-B333-798B63AF5B25}" type="datetimeFigureOut">
              <a:rPr lang="es-CL" smtClean="0"/>
              <a:t>15-05-2025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2A872C7-2974-4688-8948-17AA35DD79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93185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B205-1A46-40CA-984C-697E9125132D}" type="datetimeFigureOut">
              <a:rPr lang="es-CL" smtClean="0"/>
              <a:t>15-05-2025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A8FA2-E10C-44B9-B4EB-E439F31D2E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3638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4658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419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A8FA2-E10C-44B9-B4EB-E439F31D2EB0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275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A8FA2-E10C-44B9-B4EB-E439F31D2EB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821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C91B1-AC38-E64D-898B-A25F93CDF8C7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414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DD74E-5BA1-9E5B-7AF6-18A8D1E84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E729C6-7105-97F9-6DD9-49EE0594C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4CC53-3526-D5E2-A8D9-507D4E3E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591640-FB64-28E0-E9D3-06FC11B0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8939DB-F106-A496-DF22-E06258AE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02DF0-D7C9-4DE9-9D74-D9A5CD06F6EE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0479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FB046-6B63-989D-A5F7-87EA1B7C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DF6641-410A-4301-9FD2-7F01E2102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0CEC3-C370-789F-EE8C-0D489EDB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3BCC4C-90A5-2DBB-38B0-10F3D57E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594391-976E-4CC9-5260-658732F8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B858A-C399-4EFC-94BB-9D0CC8D3378F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5408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A29D00-28E7-792B-FF94-6E73532D8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6EB768-CF96-192C-98A1-6FFA37BC0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93E89-E866-1793-C4E7-DF8F57F0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44404B-F3CD-FFFD-760C-FA9EF41E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9F47F5-D2D2-4239-FA3A-C91A924C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4ED96-79B5-44B6-B8F2-1575EF224947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65002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9858" y="1969477"/>
            <a:ext cx="6092142" cy="361539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643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87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423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89C80-728D-0D30-2C59-DAC3F974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F1225-7594-FEAA-2E99-136320741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8EEE31-C55F-EC04-DEC0-53337BC6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F81424-DB56-AC55-7AFA-F2C9C25A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226E5C-B027-FB5D-4FA6-AE215B10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A792B-D570-4EF4-97AC-E123588EAEC0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0923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3BC94-8BBE-3F8C-B4AF-5036306A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3E38DD-31CC-8EE5-2955-BE81DCD48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42BDDE-20B8-643C-0067-907C25E2E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CBE5FF-6461-87EE-E359-B28F71D2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66114B-C856-1A3B-A263-7DD7DD1D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89A0F-6970-46CC-8FFB-843E8E21F4EE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0959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CF3A2-95F1-2AB4-0BBC-23D00D5D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59732A-D4DE-88F3-8E55-1E5164756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690105-221E-0775-A8DE-BBAEE295D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51054D-EDE0-8D90-BEA9-C46C2BE1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25DA3C-A972-051F-0A4C-051BD6CC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E0BDA1-C4AF-1B6D-9AB8-B9F767FC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A77E5-BAA6-4188-83C4-E4C017F806FB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5616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88D55-6DE9-FC4A-1693-CA18A67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8E2136-249D-4110-0AB3-BEB7500C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B5C258-7F08-4A10-081B-4A196EEE3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765F4B-E558-32CF-5E9A-B12961CC4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02CD4E-2C3C-A32F-9869-5F8440CBE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9E218B-74D1-1CAC-BD96-2231FAB6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89988B-5F1D-A9E7-D594-0A1490F2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290A99-A54F-4CFD-C0A6-8F12DD71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C705C-6ED7-451D-8816-DC15989CE97C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4089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36F4C-1835-2D70-FD1C-DE89CB82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0BF3F0-E789-7083-4968-F5C07367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7BCF92-F3F0-B2AD-13EE-DC55F6A4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1E9A21-B937-1B00-3369-1AC95031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B5B59-037F-48A2-BB24-CAA92D8D410C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8090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A9151E-A7FA-1DA9-A408-D41481FB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9AFF67-5591-A86C-B032-469B0754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42175D-6D82-C04B-1436-71E753E0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08686-69A7-4AE6-8068-C73BBCABD9A4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9695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D7B9D-6EC2-4912-C6EB-DB51E56C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098F50-A9D2-287F-BF94-A192DDAC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819CDC-3847-C709-47EC-EB07678D6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9028B9-D809-2355-FE7C-84A326B6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407868-9485-EB9D-CDA9-4014BE9C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4A99C7-01FF-77BE-D232-E5923EEE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209FE-38C2-4EA9-84A2-9C547A6E1F27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9411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BDB7F-43D4-FEBE-8AB6-F80C5FAB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627498-DEC9-E89F-1670-EA67F8AF5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C112D9-C251-2ECD-F26C-7A06B678E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690ABE-3303-41BF-8F2A-3A94DF60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39DAA7-DD5E-70D3-B756-7EB3C49A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6D0EBC-B0C4-0D74-3608-7FF5978D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D2C82-147B-4447-B09E-690BB5E89C3F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0572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146138-AF8F-2CE5-B811-A4E0E634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A1716E-AEEC-13EA-DCB7-6BF9C88DA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AB15A1-CF74-9C15-BCA0-745408AC9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FB4FB5-A6D8-A1CD-4220-97BB15F6A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A075FD-BED4-3593-82EE-C73C9ABB8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C0CE2D-9A14-4385-84C2-8BBBBD3C141C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4264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fif"/><Relationship Id="rId4" Type="http://schemas.openxmlformats.org/officeDocument/2006/relationships/hyperlink" Target="http://magiaymatematicas.blogspot.com/2016/05/dados-y-paridad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fif"/><Relationship Id="rId4" Type="http://schemas.openxmlformats.org/officeDocument/2006/relationships/hyperlink" Target="http://magiaymatematicas.blogspot.com/2016/05/dados-y-paridad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fif"/><Relationship Id="rId4" Type="http://schemas.openxmlformats.org/officeDocument/2006/relationships/hyperlink" Target="http://magiaymatematicas.blogspot.com/2016/05/dados-y-paridad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plátano&#10;&#10;Descripción generada automáticamente con confianza baja">
            <a:extLst>
              <a:ext uri="{FF2B5EF4-FFF2-40B4-BE49-F238E27FC236}">
                <a16:creationId xmlns:a16="http://schemas.microsoft.com/office/drawing/2014/main" id="{39F81C37-87A2-E5DC-F69B-CF3BB7D59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0"/>
            <a:ext cx="3599447" cy="1695739"/>
          </a:xfrm>
          <a:prstGeom prst="rect">
            <a:avLst/>
          </a:prstGeom>
        </p:spPr>
      </p:pic>
      <p:pic>
        <p:nvPicPr>
          <p:cNvPr id="9" name="Imagen 8" descr="Imagen que contiene viendo, par, nudo&#10;&#10;Descripción generada automáticamente">
            <a:extLst>
              <a:ext uri="{FF2B5EF4-FFF2-40B4-BE49-F238E27FC236}">
                <a16:creationId xmlns:a16="http://schemas.microsoft.com/office/drawing/2014/main" id="{E57498DA-3EB2-4A23-824F-21B8062A7D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/>
          <a:stretch/>
        </p:blipFill>
        <p:spPr>
          <a:xfrm>
            <a:off x="0" y="3008520"/>
            <a:ext cx="2827935" cy="2669090"/>
          </a:xfrm>
          <a:prstGeom prst="rect">
            <a:avLst/>
          </a:prstGeom>
        </p:spPr>
      </p:pic>
      <p:pic>
        <p:nvPicPr>
          <p:cNvPr id="10" name="Imagen 9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BED6703-10DF-8309-BAD5-4C2EA691E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7"/>
          <a:stretch/>
        </p:blipFill>
        <p:spPr>
          <a:xfrm rot="10800000">
            <a:off x="0" y="0"/>
            <a:ext cx="3599447" cy="138999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F794C91-8F7C-A6F9-09C6-10D06AA72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383" y="704268"/>
            <a:ext cx="7772400" cy="510411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CC00233-C988-8A86-95B6-9C75709176BF}"/>
              </a:ext>
            </a:extLst>
          </p:cNvPr>
          <p:cNvSpPr txBox="1">
            <a:spLocks/>
          </p:cNvSpPr>
          <p:nvPr/>
        </p:nvSpPr>
        <p:spPr>
          <a:xfrm>
            <a:off x="355420" y="2094265"/>
            <a:ext cx="11548872" cy="3309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CL" sz="4800" b="1" dirty="0">
                <a:solidFill>
                  <a:prstClr val="white"/>
                </a:solidFill>
                <a:latin typeface="Calibri Light" panose="020F0302020204030204"/>
              </a:rPr>
              <a:t>Situación Didáctica Esencial</a:t>
            </a:r>
          </a:p>
          <a:p>
            <a:pPr algn="ctr">
              <a:defRPr/>
            </a:pPr>
            <a:r>
              <a:rPr lang="es-MX" sz="48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Introducción al azar a partir del juego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30F8016-2EE2-638F-A101-ACB0581CF1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72" y="5459451"/>
            <a:ext cx="1082668" cy="1375200"/>
          </a:xfrm>
          <a:prstGeom prst="rect">
            <a:avLst/>
          </a:prstGeom>
        </p:spPr>
      </p:pic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7702CE9-D36A-3970-1B20-BABF22709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10" y="6100098"/>
            <a:ext cx="1517672" cy="734553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7C4D4444-1894-4E6E-EBC2-3C076974CAA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" y="5691076"/>
            <a:ext cx="1143575" cy="1143575"/>
          </a:xfrm>
          <a:prstGeom prst="rect">
            <a:avLst/>
          </a:prstGeom>
        </p:spPr>
      </p:pic>
      <p:pic>
        <p:nvPicPr>
          <p:cNvPr id="14" name="Imagen 13" descr="Imagen que contiene firmar, plato, alimentos, dibujo&#10;&#10;Descripción generada automáticamente">
            <a:extLst>
              <a:ext uri="{FF2B5EF4-FFF2-40B4-BE49-F238E27FC236}">
                <a16:creationId xmlns:a16="http://schemas.microsoft.com/office/drawing/2014/main" id="{63ED50BF-83A3-EA95-B8FE-FACF778C4B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07" y="6317094"/>
            <a:ext cx="1978507" cy="517557"/>
          </a:xfrm>
          <a:prstGeom prst="rect">
            <a:avLst/>
          </a:prstGeom>
        </p:spPr>
      </p:pic>
      <p:pic>
        <p:nvPicPr>
          <p:cNvPr id="19" name="Imagen 18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7DBA3C6-A2FB-EEC8-99FC-7E39FFFE535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70" y="5460201"/>
            <a:ext cx="1310720" cy="13744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34F3B5-B026-EA22-0E90-C4EC19B3BC69}"/>
              </a:ext>
            </a:extLst>
          </p:cNvPr>
          <p:cNvSpPr txBox="1"/>
          <p:nvPr/>
        </p:nvSpPr>
        <p:spPr>
          <a:xfrm>
            <a:off x="5189341" y="3880329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2400" dirty="0">
                <a:solidFill>
                  <a:prstClr val="white"/>
                </a:solidFill>
                <a:latin typeface="Bahnschrift Condensed" panose="020B0502040204020203" pitchFamily="34" charset="0"/>
              </a:rPr>
              <a:t>Curso: 5° Básico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E65C36F-1340-549A-5A87-70D6C2B900FA}"/>
              </a:ext>
            </a:extLst>
          </p:cNvPr>
          <p:cNvSpPr/>
          <p:nvPr/>
        </p:nvSpPr>
        <p:spPr>
          <a:xfrm>
            <a:off x="9440212" y="4982397"/>
            <a:ext cx="2686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dirty="0">
                <a:solidFill>
                  <a:schemeClr val="bg1"/>
                </a:solidFill>
                <a:latin typeface="Bahnschrift Condensed" panose="020B0502040204020203" pitchFamily="34" charset="0"/>
              </a:rPr>
              <a:t>Centro Felix Klein</a:t>
            </a:r>
          </a:p>
          <a:p>
            <a:pPr algn="r"/>
            <a:r>
              <a:rPr lang="es-CL" dirty="0">
                <a:solidFill>
                  <a:schemeClr val="bg1"/>
                </a:solidFill>
                <a:latin typeface="Bahnschrift Condensed" panose="020B0502040204020203" pitchFamily="34" charset="0"/>
              </a:rPr>
              <a:t>Universidad de </a:t>
            </a:r>
            <a:r>
              <a:rPr lang="es-CL" dirty="0">
                <a:solidFill>
                  <a:prstClr val="white"/>
                </a:solidFill>
                <a:latin typeface="Bahnschrift Condensed" panose="020B0502040204020203" pitchFamily="34" charset="0"/>
              </a:rPr>
              <a:t>Santiago de Chile</a:t>
            </a:r>
          </a:p>
        </p:txBody>
      </p:sp>
    </p:spTree>
    <p:extLst>
      <p:ext uri="{BB962C8B-B14F-4D97-AF65-F5344CB8AC3E}">
        <p14:creationId xmlns:p14="http://schemas.microsoft.com/office/powerpoint/2010/main" val="48142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224995" y="164637"/>
            <a:ext cx="1454515" cy="1454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380CB48-09F8-051F-192F-903478E36DD3}"/>
              </a:ext>
            </a:extLst>
          </p:cNvPr>
          <p:cNvSpPr/>
          <p:nvPr/>
        </p:nvSpPr>
        <p:spPr>
          <a:xfrm>
            <a:off x="789201" y="305515"/>
            <a:ext cx="74169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419" sz="2200" b="1" dirty="0"/>
              <a:t>¿Por qué hay números más “ganadores” que otros?</a:t>
            </a:r>
          </a:p>
        </p:txBody>
      </p:sp>
      <p:pic>
        <p:nvPicPr>
          <p:cNvPr id="1026" name="Picture 2" descr="Dos dados | Midiendo probabilidades">
            <a:extLst>
              <a:ext uri="{FF2B5EF4-FFF2-40B4-BE49-F238E27FC236}">
                <a16:creationId xmlns:a16="http://schemas.microsoft.com/office/drawing/2014/main" id="{F7C5673B-4607-FD39-DFEA-E9E580497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74" y="1693717"/>
            <a:ext cx="4833112" cy="482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4B41FD4-6A48-43A4-570A-A9020D4D561A}"/>
              </a:ext>
            </a:extLst>
          </p:cNvPr>
          <p:cNvSpPr txBox="1"/>
          <p:nvPr/>
        </p:nvSpPr>
        <p:spPr>
          <a:xfrm>
            <a:off x="789201" y="891894"/>
            <a:ext cx="9554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/>
              <a:t>Esto ocurre porque al lanzar dos dados y sumar los puntos de sus caras superiores hay resultados que se obtienen a partir de más combinaciones que otros:</a:t>
            </a:r>
            <a:endParaRPr lang="es-CL" sz="1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FFD4F3-E214-C7BD-EE1B-D41A54761685}"/>
              </a:ext>
            </a:extLst>
          </p:cNvPr>
          <p:cNvSpPr txBox="1"/>
          <p:nvPr/>
        </p:nvSpPr>
        <p:spPr>
          <a:xfrm>
            <a:off x="6652502" y="3458048"/>
            <a:ext cx="4918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latin typeface="Helvetica" panose="020B0604020202020204" pitchFamily="34" charset="0"/>
                <a:cs typeface="Helvetica" panose="020B0604020202020204" pitchFamily="34" charset="0"/>
              </a:rPr>
              <a:t>Si tuvieras que volver a apostar a un número, ¿aún elegirías el mismo número?, ¿por qué?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5A1DA4-1CCE-65F9-65E6-F48421E6BCBD}"/>
              </a:ext>
            </a:extLst>
          </p:cNvPr>
          <p:cNvSpPr txBox="1"/>
          <p:nvPr/>
        </p:nvSpPr>
        <p:spPr>
          <a:xfrm>
            <a:off x="6652502" y="4248801"/>
            <a:ext cx="4918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latin typeface="Helvetica" panose="020B0604020202020204" pitchFamily="34" charset="0"/>
                <a:cs typeface="Helvetica" panose="020B0604020202020204" pitchFamily="34" charset="0"/>
              </a:rPr>
              <a:t>¿Qué pasa con el 1?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6B8F85-B6BA-2DE7-A317-C546334B3810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944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70CF600-C1EE-E3E7-2990-98A65F976FE7}"/>
              </a:ext>
            </a:extLst>
          </p:cNvPr>
          <p:cNvSpPr txBox="1">
            <a:spLocks/>
          </p:cNvSpPr>
          <p:nvPr/>
        </p:nvSpPr>
        <p:spPr>
          <a:xfrm>
            <a:off x="297427" y="2392592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17D2E7C-3775-6C3F-1FCF-3826EA36F739}"/>
              </a:ext>
            </a:extLst>
          </p:cNvPr>
          <p:cNvSpPr txBox="1"/>
          <p:nvPr/>
        </p:nvSpPr>
        <p:spPr>
          <a:xfrm>
            <a:off x="0" y="1559036"/>
            <a:ext cx="1219200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dirty="0"/>
              <a:t>El bingo de los picados</a:t>
            </a:r>
          </a:p>
          <a:p>
            <a:endParaRPr lang="es-C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En esta modalidad de BINGO gana la partida aquel jugador o jugadora que no acierte a ninguno de los cuatro números de su cartón durante todo el juego.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Anoten en su cartón los cuatro números (del 1 al 12) que escogería para armar su cartón ganador. Los números no deben repetirse.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Al inicio de la partida todo el curso se encontrará de pie. Si sale alguno de los números de su cartón tendrá que sentarse y queda eliminado/a de la partida. Ganará el último jugador o jugadora que quede de pie.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Al igual que en las partidas anteriores, los números que salen en este bingo se obtienen a partir de la suma de los puntos obtenidos al lanzar dos dados comunes.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71AADC8-75AD-E767-EBDD-1DCC15C0DDA3}"/>
              </a:ext>
            </a:extLst>
          </p:cNvPr>
          <p:cNvGrpSpPr/>
          <p:nvPr/>
        </p:nvGrpSpPr>
        <p:grpSpPr>
          <a:xfrm>
            <a:off x="3179928" y="0"/>
            <a:ext cx="6270508" cy="1746913"/>
            <a:chOff x="0" y="0"/>
            <a:chExt cx="5903787" cy="186679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B38EB7A-6ACA-7170-00D6-2D006EFCC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03787" cy="1866798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49A76A0-7A37-7639-684B-F29DAF0757FF}"/>
                </a:ext>
              </a:extLst>
            </p:cNvPr>
            <p:cNvSpPr/>
            <p:nvPr/>
          </p:nvSpPr>
          <p:spPr>
            <a:xfrm>
              <a:off x="4092560" y="152348"/>
              <a:ext cx="1697783" cy="1303759"/>
            </a:xfrm>
            <a:prstGeom prst="rect">
              <a:avLst/>
            </a:prstGeom>
            <a:solidFill>
              <a:srgbClr val="355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pic>
          <p:nvPicPr>
            <p:cNvPr id="8" name="Imagen 7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312A7CD9-5778-DEAC-AE5B-9DA035018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199" y="34397"/>
              <a:ext cx="1212144" cy="1539660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E1B9D9B9-5C8F-4593-0765-6E1FFCA8FDCF}"/>
              </a:ext>
            </a:extLst>
          </p:cNvPr>
          <p:cNvSpPr txBox="1"/>
          <p:nvPr/>
        </p:nvSpPr>
        <p:spPr>
          <a:xfrm>
            <a:off x="9805304" y="775703"/>
            <a:ext cx="21062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4000" dirty="0"/>
              <a:t>¡A jugar!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A247F9-1A45-F7AF-D642-7EED6F7E13CC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27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09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g 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1877" y="303350"/>
            <a:ext cx="11634341" cy="6296961"/>
          </a:xfrm>
          <a:custGeom>
            <a:avLst/>
            <a:gdLst/>
            <a:ahLst/>
            <a:cxnLst/>
            <a:rect l="l" t="t" r="r" b="b"/>
            <a:pathLst>
              <a:path w="19185890" h="10384155">
                <a:moveTo>
                  <a:pt x="18916858" y="0"/>
                </a:moveTo>
                <a:lnTo>
                  <a:pt x="268557" y="0"/>
                </a:lnTo>
                <a:lnTo>
                  <a:pt x="224995" y="3951"/>
                </a:lnTo>
                <a:lnTo>
                  <a:pt x="183672" y="15391"/>
                </a:lnTo>
                <a:lnTo>
                  <a:pt x="145139" y="33699"/>
                </a:lnTo>
                <a:lnTo>
                  <a:pt x="109950" y="58253"/>
                </a:lnTo>
                <a:lnTo>
                  <a:pt x="78658" y="88431"/>
                </a:lnTo>
                <a:lnTo>
                  <a:pt x="51815" y="123613"/>
                </a:lnTo>
                <a:lnTo>
                  <a:pt x="29975" y="163177"/>
                </a:lnTo>
                <a:lnTo>
                  <a:pt x="13691" y="206502"/>
                </a:lnTo>
                <a:lnTo>
                  <a:pt x="3514" y="252966"/>
                </a:lnTo>
                <a:lnTo>
                  <a:pt x="0" y="301948"/>
                </a:lnTo>
                <a:lnTo>
                  <a:pt x="0" y="10082132"/>
                </a:lnTo>
                <a:lnTo>
                  <a:pt x="3514" y="10131115"/>
                </a:lnTo>
                <a:lnTo>
                  <a:pt x="13691" y="10177582"/>
                </a:lnTo>
                <a:lnTo>
                  <a:pt x="29975" y="10220910"/>
                </a:lnTo>
                <a:lnTo>
                  <a:pt x="51815" y="10260478"/>
                </a:lnTo>
                <a:lnTo>
                  <a:pt x="78658" y="10295665"/>
                </a:lnTo>
                <a:lnTo>
                  <a:pt x="109950" y="10325848"/>
                </a:lnTo>
                <a:lnTo>
                  <a:pt x="145139" y="10350406"/>
                </a:lnTo>
                <a:lnTo>
                  <a:pt x="183672" y="10368718"/>
                </a:lnTo>
                <a:lnTo>
                  <a:pt x="224995" y="10380160"/>
                </a:lnTo>
                <a:lnTo>
                  <a:pt x="268557" y="10384113"/>
                </a:lnTo>
                <a:lnTo>
                  <a:pt x="18916858" y="10384113"/>
                </a:lnTo>
                <a:lnTo>
                  <a:pt x="18960431" y="10380160"/>
                </a:lnTo>
                <a:lnTo>
                  <a:pt x="19001763" y="10368718"/>
                </a:lnTo>
                <a:lnTo>
                  <a:pt x="19040303" y="10350406"/>
                </a:lnTo>
                <a:lnTo>
                  <a:pt x="19075497" y="10325848"/>
                </a:lnTo>
                <a:lnTo>
                  <a:pt x="19106793" y="10295665"/>
                </a:lnTo>
                <a:lnTo>
                  <a:pt x="19133639" y="10260478"/>
                </a:lnTo>
                <a:lnTo>
                  <a:pt x="19155480" y="10220910"/>
                </a:lnTo>
                <a:lnTo>
                  <a:pt x="19171766" y="10177582"/>
                </a:lnTo>
                <a:lnTo>
                  <a:pt x="19181942" y="10131115"/>
                </a:lnTo>
                <a:lnTo>
                  <a:pt x="19185457" y="10082132"/>
                </a:lnTo>
                <a:lnTo>
                  <a:pt x="19185457" y="301948"/>
                </a:lnTo>
                <a:lnTo>
                  <a:pt x="19181942" y="252966"/>
                </a:lnTo>
                <a:lnTo>
                  <a:pt x="19171766" y="206502"/>
                </a:lnTo>
                <a:lnTo>
                  <a:pt x="19155480" y="163177"/>
                </a:lnTo>
                <a:lnTo>
                  <a:pt x="19133639" y="123613"/>
                </a:lnTo>
                <a:lnTo>
                  <a:pt x="19106793" y="88431"/>
                </a:lnTo>
                <a:lnTo>
                  <a:pt x="19075497" y="58253"/>
                </a:lnTo>
                <a:lnTo>
                  <a:pt x="19040303" y="33699"/>
                </a:lnTo>
                <a:lnTo>
                  <a:pt x="19001763" y="15391"/>
                </a:lnTo>
                <a:lnTo>
                  <a:pt x="18960431" y="3951"/>
                </a:lnTo>
                <a:lnTo>
                  <a:pt x="18916858" y="0"/>
                </a:lnTo>
                <a:close/>
              </a:path>
            </a:pathLst>
          </a:custGeom>
          <a:solidFill>
            <a:srgbClr val="CDDCE3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5" name="object 5"/>
          <p:cNvSpPr/>
          <p:nvPr/>
        </p:nvSpPr>
        <p:spPr>
          <a:xfrm>
            <a:off x="278962" y="280289"/>
            <a:ext cx="11634341" cy="6296961"/>
          </a:xfrm>
          <a:custGeom>
            <a:avLst/>
            <a:gdLst/>
            <a:ahLst/>
            <a:cxnLst/>
            <a:rect l="l" t="t" r="r" b="b"/>
            <a:pathLst>
              <a:path w="19185890" h="10384155">
                <a:moveTo>
                  <a:pt x="0" y="301948"/>
                </a:moveTo>
                <a:lnTo>
                  <a:pt x="0" y="10082132"/>
                </a:lnTo>
                <a:lnTo>
                  <a:pt x="3514" y="10131115"/>
                </a:lnTo>
                <a:lnTo>
                  <a:pt x="13691" y="10177582"/>
                </a:lnTo>
                <a:lnTo>
                  <a:pt x="29975" y="10220910"/>
                </a:lnTo>
                <a:lnTo>
                  <a:pt x="51815" y="10260478"/>
                </a:lnTo>
                <a:lnTo>
                  <a:pt x="78658" y="10295665"/>
                </a:lnTo>
                <a:lnTo>
                  <a:pt x="109950" y="10325848"/>
                </a:lnTo>
                <a:lnTo>
                  <a:pt x="145139" y="10350406"/>
                </a:lnTo>
                <a:lnTo>
                  <a:pt x="183672" y="10368718"/>
                </a:lnTo>
                <a:lnTo>
                  <a:pt x="224995" y="10380160"/>
                </a:lnTo>
                <a:lnTo>
                  <a:pt x="268557" y="10384113"/>
                </a:lnTo>
                <a:lnTo>
                  <a:pt x="18916858" y="10384113"/>
                </a:lnTo>
                <a:lnTo>
                  <a:pt x="18960431" y="10380160"/>
                </a:lnTo>
                <a:lnTo>
                  <a:pt x="19001763" y="10368718"/>
                </a:lnTo>
                <a:lnTo>
                  <a:pt x="19040303" y="10350406"/>
                </a:lnTo>
                <a:lnTo>
                  <a:pt x="19075497" y="10325848"/>
                </a:lnTo>
                <a:lnTo>
                  <a:pt x="19106793" y="10295665"/>
                </a:lnTo>
                <a:lnTo>
                  <a:pt x="19133639" y="10260478"/>
                </a:lnTo>
                <a:lnTo>
                  <a:pt x="19155480" y="10220910"/>
                </a:lnTo>
                <a:lnTo>
                  <a:pt x="19171766" y="10177582"/>
                </a:lnTo>
                <a:lnTo>
                  <a:pt x="19181942" y="10131115"/>
                </a:lnTo>
                <a:lnTo>
                  <a:pt x="19185457" y="10082132"/>
                </a:lnTo>
                <a:lnTo>
                  <a:pt x="19185457" y="301948"/>
                </a:lnTo>
                <a:lnTo>
                  <a:pt x="19181942" y="252966"/>
                </a:lnTo>
                <a:lnTo>
                  <a:pt x="19171766" y="206502"/>
                </a:lnTo>
                <a:lnTo>
                  <a:pt x="19155480" y="163177"/>
                </a:lnTo>
                <a:lnTo>
                  <a:pt x="19133639" y="123613"/>
                </a:lnTo>
                <a:lnTo>
                  <a:pt x="19106793" y="88431"/>
                </a:lnTo>
                <a:lnTo>
                  <a:pt x="19075497" y="58253"/>
                </a:lnTo>
                <a:lnTo>
                  <a:pt x="19040303" y="33699"/>
                </a:lnTo>
                <a:lnTo>
                  <a:pt x="19001763" y="15391"/>
                </a:lnTo>
                <a:lnTo>
                  <a:pt x="18960431" y="3951"/>
                </a:lnTo>
                <a:lnTo>
                  <a:pt x="18916858" y="0"/>
                </a:lnTo>
                <a:lnTo>
                  <a:pt x="268557" y="0"/>
                </a:lnTo>
                <a:lnTo>
                  <a:pt x="224995" y="3951"/>
                </a:lnTo>
                <a:lnTo>
                  <a:pt x="183672" y="15391"/>
                </a:lnTo>
                <a:lnTo>
                  <a:pt x="145139" y="33699"/>
                </a:lnTo>
                <a:lnTo>
                  <a:pt x="109950" y="58253"/>
                </a:lnTo>
                <a:lnTo>
                  <a:pt x="78658" y="88431"/>
                </a:lnTo>
                <a:lnTo>
                  <a:pt x="51815" y="123613"/>
                </a:lnTo>
                <a:lnTo>
                  <a:pt x="29975" y="163177"/>
                </a:lnTo>
                <a:lnTo>
                  <a:pt x="13691" y="206502"/>
                </a:lnTo>
                <a:lnTo>
                  <a:pt x="3514" y="252966"/>
                </a:lnTo>
                <a:lnTo>
                  <a:pt x="0" y="301948"/>
                </a:lnTo>
                <a:close/>
              </a:path>
            </a:pathLst>
          </a:custGeom>
          <a:ln w="59359">
            <a:solidFill>
              <a:srgbClr val="00467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7146" y="1712099"/>
            <a:ext cx="3302937" cy="347946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76862" y="5387800"/>
            <a:ext cx="11635111" cy="59685"/>
          </a:xfrm>
          <a:custGeom>
            <a:avLst/>
            <a:gdLst/>
            <a:ahLst/>
            <a:cxnLst/>
            <a:rect l="l" t="t" r="r" b="b"/>
            <a:pathLst>
              <a:path w="19187160" h="98425">
                <a:moveTo>
                  <a:pt x="19186546" y="0"/>
                </a:moveTo>
                <a:lnTo>
                  <a:pt x="0" y="0"/>
                </a:lnTo>
                <a:lnTo>
                  <a:pt x="0" y="97965"/>
                </a:lnTo>
                <a:lnTo>
                  <a:pt x="19186546" y="97965"/>
                </a:lnTo>
                <a:lnTo>
                  <a:pt x="19186546" y="0"/>
                </a:lnTo>
                <a:close/>
              </a:path>
            </a:pathLst>
          </a:custGeom>
          <a:solidFill>
            <a:srgbClr val="00467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8" name="object 298">
            <a:extLst>
              <a:ext uri="{FF2B5EF4-FFF2-40B4-BE49-F238E27FC236}">
                <a16:creationId xmlns:a16="http://schemas.microsoft.com/office/drawing/2014/main" id="{BDC09D25-1A17-664E-932D-443E1BDF04B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0394" y="5680235"/>
            <a:ext cx="753495" cy="684164"/>
          </a:xfrm>
          <a:prstGeom prst="rect">
            <a:avLst/>
          </a:prstGeom>
        </p:spPr>
      </p:pic>
      <p:pic>
        <p:nvPicPr>
          <p:cNvPr id="19" name="object 299">
            <a:extLst>
              <a:ext uri="{FF2B5EF4-FFF2-40B4-BE49-F238E27FC236}">
                <a16:creationId xmlns:a16="http://schemas.microsoft.com/office/drawing/2014/main" id="{1A53B903-DC82-B747-AF1B-3A22C327CDB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85612" y="5680708"/>
            <a:ext cx="918495" cy="707185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CCCB91A5-FBEF-4C44-B1FA-7095AD31DF36}"/>
              </a:ext>
            </a:extLst>
          </p:cNvPr>
          <p:cNvGrpSpPr/>
          <p:nvPr/>
        </p:nvGrpSpPr>
        <p:grpSpPr>
          <a:xfrm>
            <a:off x="9412082" y="5816216"/>
            <a:ext cx="1641031" cy="427625"/>
            <a:chOff x="11231344" y="9591370"/>
            <a:chExt cx="2706182" cy="705186"/>
          </a:xfrm>
        </p:grpSpPr>
        <p:pic>
          <p:nvPicPr>
            <p:cNvPr id="21" name="object 300">
              <a:extLst>
                <a:ext uri="{FF2B5EF4-FFF2-40B4-BE49-F238E27FC236}">
                  <a16:creationId xmlns:a16="http://schemas.microsoft.com/office/drawing/2014/main" id="{636503F3-11B1-A643-9D60-79A0D4E0EAE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31344" y="9591370"/>
              <a:ext cx="541418" cy="704850"/>
            </a:xfrm>
            <a:prstGeom prst="rect">
              <a:avLst/>
            </a:prstGeom>
          </p:spPr>
        </p:pic>
        <p:sp>
          <p:nvSpPr>
            <p:cNvPr id="22" name="object 301">
              <a:extLst>
                <a:ext uri="{FF2B5EF4-FFF2-40B4-BE49-F238E27FC236}">
                  <a16:creationId xmlns:a16="http://schemas.microsoft.com/office/drawing/2014/main" id="{98E3B919-44ED-7148-857D-D375E151726C}"/>
                </a:ext>
              </a:extLst>
            </p:cNvPr>
            <p:cNvSpPr/>
            <p:nvPr/>
          </p:nvSpPr>
          <p:spPr>
            <a:xfrm>
              <a:off x="11970368" y="9720469"/>
              <a:ext cx="338455" cy="575945"/>
            </a:xfrm>
            <a:custGeom>
              <a:avLst/>
              <a:gdLst/>
              <a:ahLst/>
              <a:cxnLst/>
              <a:rect l="l" t="t" r="r" b="b"/>
              <a:pathLst>
                <a:path w="338454" h="575945">
                  <a:moveTo>
                    <a:pt x="338157" y="0"/>
                  </a:moveTo>
                  <a:lnTo>
                    <a:pt x="228684" y="0"/>
                  </a:lnTo>
                  <a:lnTo>
                    <a:pt x="228684" y="418427"/>
                  </a:lnTo>
                  <a:lnTo>
                    <a:pt x="225047" y="443966"/>
                  </a:lnTo>
                  <a:lnTo>
                    <a:pt x="214188" y="462216"/>
                  </a:lnTo>
                  <a:lnTo>
                    <a:pt x="196185" y="473170"/>
                  </a:lnTo>
                  <a:lnTo>
                    <a:pt x="171115" y="476823"/>
                  </a:lnTo>
                  <a:lnTo>
                    <a:pt x="146033" y="473170"/>
                  </a:lnTo>
                  <a:lnTo>
                    <a:pt x="128023" y="462216"/>
                  </a:lnTo>
                  <a:lnTo>
                    <a:pt x="117162" y="443966"/>
                  </a:lnTo>
                  <a:lnTo>
                    <a:pt x="113525" y="418427"/>
                  </a:lnTo>
                  <a:lnTo>
                    <a:pt x="113525" y="0"/>
                  </a:lnTo>
                  <a:lnTo>
                    <a:pt x="0" y="0"/>
                  </a:lnTo>
                  <a:lnTo>
                    <a:pt x="0" y="411945"/>
                  </a:lnTo>
                  <a:lnTo>
                    <a:pt x="4779" y="459835"/>
                  </a:lnTo>
                  <a:lnTo>
                    <a:pt x="19042" y="500180"/>
                  </a:lnTo>
                  <a:lnTo>
                    <a:pt x="42676" y="532461"/>
                  </a:lnTo>
                  <a:lnTo>
                    <a:pt x="75568" y="556160"/>
                  </a:lnTo>
                  <a:lnTo>
                    <a:pt x="117605" y="570760"/>
                  </a:lnTo>
                  <a:lnTo>
                    <a:pt x="168675" y="575741"/>
                  </a:lnTo>
                  <a:lnTo>
                    <a:pt x="219804" y="570760"/>
                  </a:lnTo>
                  <a:lnTo>
                    <a:pt x="261991" y="556160"/>
                  </a:lnTo>
                  <a:lnTo>
                    <a:pt x="295077" y="532461"/>
                  </a:lnTo>
                  <a:lnTo>
                    <a:pt x="318905" y="500180"/>
                  </a:lnTo>
                  <a:lnTo>
                    <a:pt x="333318" y="459835"/>
                  </a:lnTo>
                  <a:lnTo>
                    <a:pt x="338157" y="411945"/>
                  </a:lnTo>
                  <a:lnTo>
                    <a:pt x="338157" y="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302">
              <a:extLst>
                <a:ext uri="{FF2B5EF4-FFF2-40B4-BE49-F238E27FC236}">
                  <a16:creationId xmlns:a16="http://schemas.microsoft.com/office/drawing/2014/main" id="{20D55992-8EEB-7E42-AB39-A0529E96E89F}"/>
                </a:ext>
              </a:extLst>
            </p:cNvPr>
            <p:cNvSpPr/>
            <p:nvPr/>
          </p:nvSpPr>
          <p:spPr>
            <a:xfrm>
              <a:off x="12375043" y="9712356"/>
              <a:ext cx="338455" cy="584200"/>
            </a:xfrm>
            <a:custGeom>
              <a:avLst/>
              <a:gdLst/>
              <a:ahLst/>
              <a:cxnLst/>
              <a:rect l="l" t="t" r="r" b="b"/>
              <a:pathLst>
                <a:path w="338454" h="584200">
                  <a:moveTo>
                    <a:pt x="170288" y="0"/>
                  </a:moveTo>
                  <a:lnTo>
                    <a:pt x="119841" y="5054"/>
                  </a:lnTo>
                  <a:lnTo>
                    <a:pt x="78111" y="19616"/>
                  </a:lnTo>
                  <a:lnTo>
                    <a:pt x="45300" y="42784"/>
                  </a:lnTo>
                  <a:lnTo>
                    <a:pt x="21613" y="73654"/>
                  </a:lnTo>
                  <a:lnTo>
                    <a:pt x="7251" y="111325"/>
                  </a:lnTo>
                  <a:lnTo>
                    <a:pt x="2418" y="154895"/>
                  </a:lnTo>
                  <a:lnTo>
                    <a:pt x="6150" y="199105"/>
                  </a:lnTo>
                  <a:lnTo>
                    <a:pt x="18642" y="237324"/>
                  </a:lnTo>
                  <a:lnTo>
                    <a:pt x="41840" y="270954"/>
                  </a:lnTo>
                  <a:lnTo>
                    <a:pt x="77688" y="301393"/>
                  </a:lnTo>
                  <a:lnTo>
                    <a:pt x="128132" y="330042"/>
                  </a:lnTo>
                  <a:lnTo>
                    <a:pt x="175716" y="354273"/>
                  </a:lnTo>
                  <a:lnTo>
                    <a:pt x="205272" y="374855"/>
                  </a:lnTo>
                  <a:lnTo>
                    <a:pt x="220380" y="397560"/>
                  </a:lnTo>
                  <a:lnTo>
                    <a:pt x="224621" y="428164"/>
                  </a:lnTo>
                  <a:lnTo>
                    <a:pt x="220389" y="453628"/>
                  </a:lnTo>
                  <a:lnTo>
                    <a:pt x="208404" y="472476"/>
                  </a:lnTo>
                  <a:lnTo>
                    <a:pt x="189732" y="484176"/>
                  </a:lnTo>
                  <a:lnTo>
                    <a:pt x="165439" y="488194"/>
                  </a:lnTo>
                  <a:lnTo>
                    <a:pt x="139204" y="483719"/>
                  </a:lnTo>
                  <a:lnTo>
                    <a:pt x="121035" y="471259"/>
                  </a:lnTo>
                  <a:lnTo>
                    <a:pt x="110472" y="452258"/>
                  </a:lnTo>
                  <a:lnTo>
                    <a:pt x="107054" y="428164"/>
                  </a:lnTo>
                  <a:lnTo>
                    <a:pt x="107054" y="403013"/>
                  </a:lnTo>
                  <a:lnTo>
                    <a:pt x="0" y="403013"/>
                  </a:lnTo>
                  <a:lnTo>
                    <a:pt x="0" y="428164"/>
                  </a:lnTo>
                  <a:lnTo>
                    <a:pt x="4658" y="472084"/>
                  </a:lnTo>
                  <a:lnTo>
                    <a:pt x="18619" y="509984"/>
                  </a:lnTo>
                  <a:lnTo>
                    <a:pt x="41862" y="540988"/>
                  </a:lnTo>
                  <a:lnTo>
                    <a:pt x="74365" y="564219"/>
                  </a:lnTo>
                  <a:lnTo>
                    <a:pt x="116105" y="578801"/>
                  </a:lnTo>
                  <a:lnTo>
                    <a:pt x="167062" y="583856"/>
                  </a:lnTo>
                  <a:lnTo>
                    <a:pt x="218311" y="578790"/>
                  </a:lnTo>
                  <a:lnTo>
                    <a:pt x="260796" y="564130"/>
                  </a:lnTo>
                  <a:lnTo>
                    <a:pt x="294271" y="540687"/>
                  </a:lnTo>
                  <a:lnTo>
                    <a:pt x="318487" y="509271"/>
                  </a:lnTo>
                  <a:lnTo>
                    <a:pt x="333198" y="470691"/>
                  </a:lnTo>
                  <a:lnTo>
                    <a:pt x="338157" y="425756"/>
                  </a:lnTo>
                  <a:lnTo>
                    <a:pt x="334828" y="380569"/>
                  </a:lnTo>
                  <a:lnTo>
                    <a:pt x="323209" y="341415"/>
                  </a:lnTo>
                  <a:lnTo>
                    <a:pt x="300848" y="306931"/>
                  </a:lnTo>
                  <a:lnTo>
                    <a:pt x="265294" y="275756"/>
                  </a:lnTo>
                  <a:lnTo>
                    <a:pt x="214098" y="246526"/>
                  </a:lnTo>
                  <a:lnTo>
                    <a:pt x="166606" y="222716"/>
                  </a:lnTo>
                  <a:lnTo>
                    <a:pt x="136446" y="202629"/>
                  </a:lnTo>
                  <a:lnTo>
                    <a:pt x="120578" y="181181"/>
                  </a:lnTo>
                  <a:lnTo>
                    <a:pt x="115965" y="153283"/>
                  </a:lnTo>
                  <a:lnTo>
                    <a:pt x="119679" y="129570"/>
                  </a:lnTo>
                  <a:lnTo>
                    <a:pt x="130465" y="111408"/>
                  </a:lnTo>
                  <a:lnTo>
                    <a:pt x="147792" y="99787"/>
                  </a:lnTo>
                  <a:lnTo>
                    <a:pt x="171125" y="95693"/>
                  </a:lnTo>
                  <a:lnTo>
                    <a:pt x="196621" y="100306"/>
                  </a:lnTo>
                  <a:lnTo>
                    <a:pt x="213980" y="113130"/>
                  </a:lnTo>
                  <a:lnTo>
                    <a:pt x="223890" y="132640"/>
                  </a:lnTo>
                  <a:lnTo>
                    <a:pt x="227040" y="157314"/>
                  </a:lnTo>
                  <a:lnTo>
                    <a:pt x="227040" y="172727"/>
                  </a:lnTo>
                  <a:lnTo>
                    <a:pt x="334105" y="172727"/>
                  </a:lnTo>
                  <a:lnTo>
                    <a:pt x="334105" y="156529"/>
                  </a:lnTo>
                  <a:lnTo>
                    <a:pt x="329574" y="112271"/>
                  </a:lnTo>
                  <a:lnTo>
                    <a:pt x="315965" y="74138"/>
                  </a:lnTo>
                  <a:lnTo>
                    <a:pt x="293256" y="42988"/>
                  </a:lnTo>
                  <a:lnTo>
                    <a:pt x="261423" y="19677"/>
                  </a:lnTo>
                  <a:lnTo>
                    <a:pt x="220441" y="5062"/>
                  </a:lnTo>
                  <a:lnTo>
                    <a:pt x="170288" y="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303">
              <a:extLst>
                <a:ext uri="{FF2B5EF4-FFF2-40B4-BE49-F238E27FC236}">
                  <a16:creationId xmlns:a16="http://schemas.microsoft.com/office/drawing/2014/main" id="{17550EDF-589D-164D-A10A-38404A851CC8}"/>
                </a:ext>
              </a:extLst>
            </p:cNvPr>
            <p:cNvSpPr/>
            <p:nvPr/>
          </p:nvSpPr>
          <p:spPr>
            <a:xfrm>
              <a:off x="13182779" y="9712356"/>
              <a:ext cx="333375" cy="584200"/>
            </a:xfrm>
            <a:custGeom>
              <a:avLst/>
              <a:gdLst/>
              <a:ahLst/>
              <a:cxnLst/>
              <a:rect l="l" t="t" r="r" b="b"/>
              <a:pathLst>
                <a:path w="333375" h="584200">
                  <a:moveTo>
                    <a:pt x="167042" y="0"/>
                  </a:moveTo>
                  <a:lnTo>
                    <a:pt x="117504" y="4812"/>
                  </a:lnTo>
                  <a:lnTo>
                    <a:pt x="76164" y="19041"/>
                  </a:lnTo>
                  <a:lnTo>
                    <a:pt x="43383" y="42371"/>
                  </a:lnTo>
                  <a:lnTo>
                    <a:pt x="19521" y="74487"/>
                  </a:lnTo>
                  <a:lnTo>
                    <a:pt x="4940" y="115074"/>
                  </a:lnTo>
                  <a:lnTo>
                    <a:pt x="0" y="163817"/>
                  </a:lnTo>
                  <a:lnTo>
                    <a:pt x="0" y="420050"/>
                  </a:lnTo>
                  <a:lnTo>
                    <a:pt x="4940" y="468791"/>
                  </a:lnTo>
                  <a:lnTo>
                    <a:pt x="19521" y="509376"/>
                  </a:lnTo>
                  <a:lnTo>
                    <a:pt x="43383" y="541490"/>
                  </a:lnTo>
                  <a:lnTo>
                    <a:pt x="76164" y="564817"/>
                  </a:lnTo>
                  <a:lnTo>
                    <a:pt x="117504" y="579044"/>
                  </a:lnTo>
                  <a:lnTo>
                    <a:pt x="167042" y="583856"/>
                  </a:lnTo>
                  <a:lnTo>
                    <a:pt x="216523" y="579044"/>
                  </a:lnTo>
                  <a:lnTo>
                    <a:pt x="257712" y="564817"/>
                  </a:lnTo>
                  <a:lnTo>
                    <a:pt x="290296" y="541490"/>
                  </a:lnTo>
                  <a:lnTo>
                    <a:pt x="313959" y="509376"/>
                  </a:lnTo>
                  <a:lnTo>
                    <a:pt x="328387" y="468791"/>
                  </a:lnTo>
                  <a:lnTo>
                    <a:pt x="333267" y="420050"/>
                  </a:lnTo>
                  <a:lnTo>
                    <a:pt x="333267" y="362502"/>
                  </a:lnTo>
                  <a:lnTo>
                    <a:pt x="226233" y="362502"/>
                  </a:lnTo>
                  <a:lnTo>
                    <a:pt x="226233" y="424123"/>
                  </a:lnTo>
                  <a:lnTo>
                    <a:pt x="222501" y="451574"/>
                  </a:lnTo>
                  <a:lnTo>
                    <a:pt x="211552" y="471661"/>
                  </a:lnTo>
                  <a:lnTo>
                    <a:pt x="193761" y="483996"/>
                  </a:lnTo>
                  <a:lnTo>
                    <a:pt x="169502" y="488194"/>
                  </a:lnTo>
                  <a:lnTo>
                    <a:pt x="145706" y="483996"/>
                  </a:lnTo>
                  <a:lnTo>
                    <a:pt x="128147" y="471661"/>
                  </a:lnTo>
                  <a:lnTo>
                    <a:pt x="117280" y="451574"/>
                  </a:lnTo>
                  <a:lnTo>
                    <a:pt x="113556" y="424123"/>
                  </a:lnTo>
                  <a:lnTo>
                    <a:pt x="113556" y="159775"/>
                  </a:lnTo>
                  <a:lnTo>
                    <a:pt x="117280" y="132309"/>
                  </a:lnTo>
                  <a:lnTo>
                    <a:pt x="128147" y="112220"/>
                  </a:lnTo>
                  <a:lnTo>
                    <a:pt x="145706" y="99888"/>
                  </a:lnTo>
                  <a:lnTo>
                    <a:pt x="169502" y="95693"/>
                  </a:lnTo>
                  <a:lnTo>
                    <a:pt x="193761" y="99888"/>
                  </a:lnTo>
                  <a:lnTo>
                    <a:pt x="211552" y="112220"/>
                  </a:lnTo>
                  <a:lnTo>
                    <a:pt x="222501" y="132309"/>
                  </a:lnTo>
                  <a:lnTo>
                    <a:pt x="226233" y="159775"/>
                  </a:lnTo>
                  <a:lnTo>
                    <a:pt x="226233" y="205187"/>
                  </a:lnTo>
                  <a:lnTo>
                    <a:pt x="333267" y="205187"/>
                  </a:lnTo>
                  <a:lnTo>
                    <a:pt x="333267" y="163817"/>
                  </a:lnTo>
                  <a:lnTo>
                    <a:pt x="328387" y="115074"/>
                  </a:lnTo>
                  <a:lnTo>
                    <a:pt x="313959" y="74487"/>
                  </a:lnTo>
                  <a:lnTo>
                    <a:pt x="290296" y="42371"/>
                  </a:lnTo>
                  <a:lnTo>
                    <a:pt x="257712" y="19041"/>
                  </a:lnTo>
                  <a:lnTo>
                    <a:pt x="216523" y="4812"/>
                  </a:lnTo>
                  <a:lnTo>
                    <a:pt x="167042" y="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304">
              <a:extLst>
                <a:ext uri="{FF2B5EF4-FFF2-40B4-BE49-F238E27FC236}">
                  <a16:creationId xmlns:a16="http://schemas.microsoft.com/office/drawing/2014/main" id="{132579E5-BD62-AA40-ACA6-9D3E0A4EA320}"/>
                </a:ext>
              </a:extLst>
            </p:cNvPr>
            <p:cNvSpPr/>
            <p:nvPr/>
          </p:nvSpPr>
          <p:spPr>
            <a:xfrm>
              <a:off x="12748886" y="9720469"/>
              <a:ext cx="388620" cy="567690"/>
            </a:xfrm>
            <a:custGeom>
              <a:avLst/>
              <a:gdLst/>
              <a:ahLst/>
              <a:cxnLst/>
              <a:rect l="l" t="t" r="r" b="b"/>
              <a:pathLst>
                <a:path w="388619" h="567690">
                  <a:moveTo>
                    <a:pt x="270871" y="0"/>
                  </a:moveTo>
                  <a:lnTo>
                    <a:pt x="117588" y="0"/>
                  </a:lnTo>
                  <a:lnTo>
                    <a:pt x="0" y="567637"/>
                  </a:lnTo>
                  <a:lnTo>
                    <a:pt x="107871" y="567637"/>
                  </a:lnTo>
                  <a:lnTo>
                    <a:pt x="126498" y="464666"/>
                  </a:lnTo>
                  <a:lnTo>
                    <a:pt x="367128" y="464666"/>
                  </a:lnTo>
                  <a:lnTo>
                    <a:pt x="346967" y="367339"/>
                  </a:lnTo>
                  <a:lnTo>
                    <a:pt x="144362" y="367339"/>
                  </a:lnTo>
                  <a:lnTo>
                    <a:pt x="189774" y="113535"/>
                  </a:lnTo>
                  <a:lnTo>
                    <a:pt x="294390" y="113535"/>
                  </a:lnTo>
                  <a:lnTo>
                    <a:pt x="270871" y="0"/>
                  </a:lnTo>
                  <a:close/>
                </a:path>
                <a:path w="388619" h="567690">
                  <a:moveTo>
                    <a:pt x="367128" y="464666"/>
                  </a:moveTo>
                  <a:lnTo>
                    <a:pt x="253845" y="464666"/>
                  </a:lnTo>
                  <a:lnTo>
                    <a:pt x="272473" y="567637"/>
                  </a:lnTo>
                  <a:lnTo>
                    <a:pt x="388459" y="567637"/>
                  </a:lnTo>
                  <a:lnTo>
                    <a:pt x="367128" y="464666"/>
                  </a:lnTo>
                  <a:close/>
                </a:path>
                <a:path w="388619" h="567690">
                  <a:moveTo>
                    <a:pt x="294390" y="113535"/>
                  </a:moveTo>
                  <a:lnTo>
                    <a:pt x="189774" y="113535"/>
                  </a:lnTo>
                  <a:lnTo>
                    <a:pt x="235992" y="367339"/>
                  </a:lnTo>
                  <a:lnTo>
                    <a:pt x="346967" y="367339"/>
                  </a:lnTo>
                  <a:lnTo>
                    <a:pt x="294390" y="113535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305">
              <a:extLst>
                <a:ext uri="{FF2B5EF4-FFF2-40B4-BE49-F238E27FC236}">
                  <a16:creationId xmlns:a16="http://schemas.microsoft.com/office/drawing/2014/main" id="{DBD74B00-46BD-7840-BEC6-E1231228BF69}"/>
                </a:ext>
              </a:extLst>
            </p:cNvPr>
            <p:cNvSpPr/>
            <p:nvPr/>
          </p:nvSpPr>
          <p:spPr>
            <a:xfrm>
              <a:off x="13588283" y="10049399"/>
              <a:ext cx="113664" cy="238760"/>
            </a:xfrm>
            <a:custGeom>
              <a:avLst/>
              <a:gdLst/>
              <a:ahLst/>
              <a:cxnLst/>
              <a:rect l="l" t="t" r="r" b="b"/>
              <a:pathLst>
                <a:path w="113665" h="238759">
                  <a:moveTo>
                    <a:pt x="0" y="238760"/>
                  </a:moveTo>
                  <a:lnTo>
                    <a:pt x="113504" y="238760"/>
                  </a:lnTo>
                  <a:lnTo>
                    <a:pt x="113504" y="0"/>
                  </a:lnTo>
                  <a:lnTo>
                    <a:pt x="0" y="0"/>
                  </a:lnTo>
                  <a:lnTo>
                    <a:pt x="0" y="23876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306">
              <a:extLst>
                <a:ext uri="{FF2B5EF4-FFF2-40B4-BE49-F238E27FC236}">
                  <a16:creationId xmlns:a16="http://schemas.microsoft.com/office/drawing/2014/main" id="{D9E7E28A-E48B-AF45-9F45-1E980E5D293C}"/>
                </a:ext>
              </a:extLst>
            </p:cNvPr>
            <p:cNvSpPr/>
            <p:nvPr/>
          </p:nvSpPr>
          <p:spPr>
            <a:xfrm>
              <a:off x="13588276" y="9720471"/>
              <a:ext cx="349250" cy="567690"/>
            </a:xfrm>
            <a:custGeom>
              <a:avLst/>
              <a:gdLst/>
              <a:ahLst/>
              <a:cxnLst/>
              <a:rect l="l" t="t" r="r" b="b"/>
              <a:pathLst>
                <a:path w="349250" h="567690">
                  <a:moveTo>
                    <a:pt x="348653" y="0"/>
                  </a:moveTo>
                  <a:lnTo>
                    <a:pt x="235153" y="0"/>
                  </a:lnTo>
                  <a:lnTo>
                    <a:pt x="235153" y="229870"/>
                  </a:lnTo>
                  <a:lnTo>
                    <a:pt x="113499" y="229870"/>
                  </a:lnTo>
                  <a:lnTo>
                    <a:pt x="113499" y="0"/>
                  </a:lnTo>
                  <a:lnTo>
                    <a:pt x="0" y="0"/>
                  </a:lnTo>
                  <a:lnTo>
                    <a:pt x="0" y="229870"/>
                  </a:lnTo>
                  <a:lnTo>
                    <a:pt x="0" y="328930"/>
                  </a:lnTo>
                  <a:lnTo>
                    <a:pt x="235153" y="328930"/>
                  </a:lnTo>
                  <a:lnTo>
                    <a:pt x="235153" y="567690"/>
                  </a:lnTo>
                  <a:lnTo>
                    <a:pt x="348653" y="567690"/>
                  </a:lnTo>
                  <a:lnTo>
                    <a:pt x="348653" y="328930"/>
                  </a:lnTo>
                  <a:lnTo>
                    <a:pt x="348653" y="229870"/>
                  </a:lnTo>
                  <a:lnTo>
                    <a:pt x="348653" y="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307">
              <a:extLst>
                <a:ext uri="{FF2B5EF4-FFF2-40B4-BE49-F238E27FC236}">
                  <a16:creationId xmlns:a16="http://schemas.microsoft.com/office/drawing/2014/main" id="{8F151C1C-BF33-1346-BF83-9E39E031C0C0}"/>
                </a:ext>
              </a:extLst>
            </p:cNvPr>
            <p:cNvSpPr/>
            <p:nvPr/>
          </p:nvSpPr>
          <p:spPr>
            <a:xfrm>
              <a:off x="11866604" y="9720439"/>
              <a:ext cx="9525" cy="568325"/>
            </a:xfrm>
            <a:custGeom>
              <a:avLst/>
              <a:gdLst/>
              <a:ahLst/>
              <a:cxnLst/>
              <a:rect l="l" t="t" r="r" b="b"/>
              <a:pathLst>
                <a:path w="9525" h="568325">
                  <a:moveTo>
                    <a:pt x="7245" y="0"/>
                  </a:moveTo>
                  <a:lnTo>
                    <a:pt x="4670" y="0"/>
                  </a:lnTo>
                  <a:lnTo>
                    <a:pt x="2094" y="0"/>
                  </a:lnTo>
                  <a:lnTo>
                    <a:pt x="0" y="1937"/>
                  </a:lnTo>
                  <a:lnTo>
                    <a:pt x="0" y="566181"/>
                  </a:lnTo>
                  <a:lnTo>
                    <a:pt x="2094" y="568108"/>
                  </a:lnTo>
                  <a:lnTo>
                    <a:pt x="7245" y="568108"/>
                  </a:lnTo>
                  <a:lnTo>
                    <a:pt x="9340" y="566181"/>
                  </a:lnTo>
                  <a:lnTo>
                    <a:pt x="9340" y="1937"/>
                  </a:lnTo>
                  <a:lnTo>
                    <a:pt x="7245" y="0"/>
                  </a:lnTo>
                  <a:close/>
                </a:path>
              </a:pathLst>
            </a:custGeom>
            <a:solidFill>
              <a:srgbClr val="F277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pic>
        <p:nvPicPr>
          <p:cNvPr id="29" name="object 308">
            <a:extLst>
              <a:ext uri="{FF2B5EF4-FFF2-40B4-BE49-F238E27FC236}">
                <a16:creationId xmlns:a16="http://schemas.microsoft.com/office/drawing/2014/main" id="{05691D4E-AB16-4E4A-9DA7-69BDD24BE31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2966" y="5500676"/>
            <a:ext cx="971452" cy="1018687"/>
          </a:xfrm>
          <a:prstGeom prst="rect">
            <a:avLst/>
          </a:prstGeom>
        </p:spPr>
      </p:pic>
      <p:sp>
        <p:nvSpPr>
          <p:cNvPr id="31" name="object 2"/>
          <p:cNvSpPr txBox="1"/>
          <p:nvPr/>
        </p:nvSpPr>
        <p:spPr>
          <a:xfrm>
            <a:off x="6973440" y="469994"/>
            <a:ext cx="3096426" cy="4817273"/>
          </a:xfrm>
          <a:prstGeom prst="rect">
            <a:avLst/>
          </a:prstGeom>
        </p:spPr>
        <p:txBody>
          <a:bodyPr vert="horz" wrap="square" lIns="0" tIns="65461" rIns="0" bIns="0" rtlCol="0">
            <a:spAutoFit/>
          </a:bodyPr>
          <a:lstStyle/>
          <a:p>
            <a:pPr algn="ctr">
              <a:spcBef>
                <a:spcPts val="515"/>
              </a:spcBef>
            </a:pPr>
            <a:r>
              <a:rPr sz="1607" b="1" dirty="0">
                <a:solidFill>
                  <a:srgbClr val="004676"/>
                </a:solidFill>
                <a:latin typeface="Museo Sans 500"/>
                <a:cs typeface="Museo Sans 500"/>
              </a:rPr>
              <a:t>Autores</a:t>
            </a:r>
          </a:p>
          <a:p>
            <a:pPr marL="963" marR="90875" algn="ctr">
              <a:lnSpc>
                <a:spcPts val="2389"/>
              </a:lnSpc>
              <a:spcBef>
                <a:spcPts val="154"/>
              </a:spcBef>
            </a:pPr>
            <a:r>
              <a:rPr lang="pt-BR" sz="1607" spc="58" dirty="0">
                <a:solidFill>
                  <a:srgbClr val="004676"/>
                </a:solidFill>
                <a:latin typeface="Museo Sans 300"/>
                <a:cs typeface="Museo Sans 300"/>
              </a:rPr>
              <a:t>Joaquim </a:t>
            </a:r>
            <a:r>
              <a:rPr lang="pt-BR" sz="1607" spc="58" dirty="0" err="1">
                <a:solidFill>
                  <a:srgbClr val="004676"/>
                </a:solidFill>
                <a:latin typeface="Museo Sans 300"/>
                <a:cs typeface="Museo Sans 300"/>
              </a:rPr>
              <a:t>Barbè</a:t>
            </a:r>
            <a:r>
              <a:rPr lang="pt-BR" sz="1607" spc="58" dirty="0">
                <a:solidFill>
                  <a:srgbClr val="004676"/>
                </a:solidFill>
                <a:latin typeface="Museo Sans 300"/>
                <a:cs typeface="Museo Sans 300"/>
              </a:rPr>
              <a:t> </a:t>
            </a:r>
            <a:r>
              <a:rPr lang="pt-BR" sz="1607" spc="58" dirty="0" err="1">
                <a:solidFill>
                  <a:srgbClr val="004676"/>
                </a:solidFill>
                <a:latin typeface="Museo Sans 300"/>
                <a:cs typeface="Museo Sans 300"/>
              </a:rPr>
              <a:t>Farrè</a:t>
            </a:r>
            <a:endParaRPr lang="pt-BR" sz="1607" spc="58" dirty="0">
              <a:solidFill>
                <a:srgbClr val="004676"/>
              </a:solidFill>
              <a:latin typeface="Museo Sans 300"/>
              <a:cs typeface="Museo Sans 300"/>
            </a:endParaRPr>
          </a:p>
          <a:p>
            <a:pPr marL="963" marR="90875" algn="ctr">
              <a:lnSpc>
                <a:spcPts val="2389"/>
              </a:lnSpc>
              <a:spcBef>
                <a:spcPts val="154"/>
              </a:spcBef>
            </a:pPr>
            <a:r>
              <a:rPr lang="pt-BR" sz="1607" spc="58" dirty="0">
                <a:solidFill>
                  <a:srgbClr val="004676"/>
                </a:solidFill>
                <a:latin typeface="Museo Sans 300"/>
                <a:cs typeface="Museo Sans 300"/>
              </a:rPr>
              <a:t>Lorena Espinoza </a:t>
            </a:r>
            <a:r>
              <a:rPr lang="pt-BR" sz="1607" spc="58" dirty="0" err="1">
                <a:solidFill>
                  <a:srgbClr val="004676"/>
                </a:solidFill>
                <a:latin typeface="Museo Sans 300"/>
                <a:cs typeface="Museo Sans 300"/>
              </a:rPr>
              <a:t>Salfate</a:t>
            </a:r>
            <a:endParaRPr lang="pt-BR" sz="1607" spc="58" dirty="0">
              <a:solidFill>
                <a:srgbClr val="004676"/>
              </a:solidFill>
              <a:latin typeface="Museo Sans 300"/>
              <a:cs typeface="Museo Sans 300"/>
            </a:endParaRPr>
          </a:p>
          <a:p>
            <a:pPr marL="963" marR="90875" algn="ctr">
              <a:lnSpc>
                <a:spcPts val="2389"/>
              </a:lnSpc>
              <a:spcBef>
                <a:spcPts val="154"/>
              </a:spcBef>
            </a:pPr>
            <a:r>
              <a:rPr lang="pt-BR" sz="1607" spc="58" dirty="0">
                <a:solidFill>
                  <a:srgbClr val="004676"/>
                </a:solidFill>
                <a:latin typeface="Museo Sans 300"/>
                <a:cs typeface="Museo Sans 300"/>
              </a:rPr>
              <a:t>Felipe Márquez Salinas</a:t>
            </a:r>
          </a:p>
          <a:p>
            <a:pPr algn="ctr">
              <a:spcBef>
                <a:spcPts val="549"/>
              </a:spcBef>
            </a:pPr>
            <a:endParaRPr sz="1607" dirty="0">
              <a:solidFill>
                <a:srgbClr val="004676"/>
              </a:solidFill>
              <a:latin typeface="Museo Sans 300"/>
              <a:cs typeface="Museo Sans 300"/>
            </a:endParaRPr>
          </a:p>
          <a:p>
            <a:pPr algn="ctr">
              <a:lnSpc>
                <a:spcPct val="100000"/>
              </a:lnSpc>
            </a:pPr>
            <a:r>
              <a:rPr sz="1607" b="1" dirty="0">
                <a:solidFill>
                  <a:srgbClr val="004676"/>
                </a:solidFill>
                <a:latin typeface="Museo Sans 500"/>
                <a:cs typeface="Museo Sans 500"/>
              </a:rPr>
              <a:t>Implementación en aula</a:t>
            </a:r>
          </a:p>
          <a:p>
            <a:pPr marL="963" marR="23104" algn="ctr">
              <a:spcBef>
                <a:spcPts val="458"/>
              </a:spcBef>
            </a:pPr>
            <a:r>
              <a:rPr lang="it-IT" sz="1607" spc="64" dirty="0">
                <a:solidFill>
                  <a:srgbClr val="004676"/>
                </a:solidFill>
                <a:latin typeface="Museo Sans 300"/>
                <a:cs typeface="Museo Sans 300"/>
              </a:rPr>
              <a:t>Felipe Márquez Salinas</a:t>
            </a:r>
          </a:p>
          <a:p>
            <a:pPr marL="963" marR="23104" algn="ctr">
              <a:spcBef>
                <a:spcPts val="458"/>
              </a:spcBef>
            </a:pPr>
            <a:endParaRPr sz="1607" dirty="0">
              <a:solidFill>
                <a:srgbClr val="004676"/>
              </a:solidFill>
              <a:latin typeface="Museo Sans 500"/>
              <a:cs typeface="Museo Sans 500"/>
            </a:endParaRPr>
          </a:p>
          <a:p>
            <a:pPr algn="ctr">
              <a:lnSpc>
                <a:spcPct val="100000"/>
              </a:lnSpc>
            </a:pPr>
            <a:r>
              <a:rPr sz="1607" b="1" dirty="0">
                <a:solidFill>
                  <a:srgbClr val="004676"/>
                </a:solidFill>
                <a:latin typeface="Museo Sans 500"/>
                <a:cs typeface="Museo Sans 500"/>
              </a:rPr>
              <a:t>Análisis reflexivo</a:t>
            </a:r>
          </a:p>
          <a:p>
            <a:pPr marL="963" algn="ctr">
              <a:spcBef>
                <a:spcPts val="461"/>
              </a:spcBef>
            </a:pPr>
            <a:r>
              <a:rPr lang="es-ES_tradnl" sz="1607" spc="97" dirty="0">
                <a:solidFill>
                  <a:srgbClr val="004676"/>
                </a:solidFill>
                <a:latin typeface="Museo Sans 300"/>
                <a:cs typeface="Museo Sans 300"/>
              </a:rPr>
              <a:t>Joaquim </a:t>
            </a:r>
            <a:r>
              <a:rPr lang="es-ES_tradnl" sz="1607" spc="97" dirty="0" err="1">
                <a:solidFill>
                  <a:srgbClr val="004676"/>
                </a:solidFill>
                <a:latin typeface="Museo Sans 300"/>
                <a:cs typeface="Museo Sans 300"/>
              </a:rPr>
              <a:t>Barbè</a:t>
            </a:r>
            <a:r>
              <a:rPr lang="es-ES_tradnl" sz="1607" spc="97" dirty="0">
                <a:solidFill>
                  <a:srgbClr val="004676"/>
                </a:solidFill>
                <a:latin typeface="Museo Sans 300"/>
                <a:cs typeface="Museo Sans 300"/>
              </a:rPr>
              <a:t> </a:t>
            </a:r>
            <a:r>
              <a:rPr lang="es-ES_tradnl" sz="1607" spc="97" dirty="0" err="1">
                <a:solidFill>
                  <a:srgbClr val="004676"/>
                </a:solidFill>
                <a:latin typeface="Museo Sans 300"/>
                <a:cs typeface="Museo Sans 300"/>
              </a:rPr>
              <a:t>Farrè</a:t>
            </a:r>
            <a:endParaRPr lang="es-ES_tradnl" sz="1607" spc="97" dirty="0">
              <a:solidFill>
                <a:srgbClr val="004676"/>
              </a:solidFill>
              <a:latin typeface="Museo Sans 300"/>
              <a:cs typeface="Museo Sans 300"/>
            </a:endParaRPr>
          </a:p>
          <a:p>
            <a:pPr marL="963" algn="ctr">
              <a:spcBef>
                <a:spcPts val="461"/>
              </a:spcBef>
            </a:pPr>
            <a:endParaRPr sz="1607" dirty="0">
              <a:solidFill>
                <a:srgbClr val="004676"/>
              </a:solidFill>
              <a:latin typeface="Museo Sans 300"/>
              <a:cs typeface="Museo Sans 300"/>
            </a:endParaRPr>
          </a:p>
          <a:p>
            <a:pPr algn="ctr">
              <a:lnSpc>
                <a:spcPct val="100000"/>
              </a:lnSpc>
            </a:pPr>
            <a:r>
              <a:rPr sz="1607" b="1" dirty="0">
                <a:solidFill>
                  <a:srgbClr val="004676"/>
                </a:solidFill>
                <a:latin typeface="Museo Sans 500"/>
                <a:cs typeface="Museo Sans 500"/>
              </a:rPr>
              <a:t>Edición y diseño</a:t>
            </a:r>
          </a:p>
          <a:p>
            <a:pPr marL="963" marR="30805" algn="ctr">
              <a:lnSpc>
                <a:spcPct val="123900"/>
              </a:lnSpc>
            </a:pPr>
            <a:r>
              <a:rPr lang="es-ES_tradnl" sz="1607" spc="36" dirty="0">
                <a:solidFill>
                  <a:srgbClr val="004676"/>
                </a:solidFill>
                <a:latin typeface="Museo Sans 300"/>
                <a:cs typeface="Museo Sans 300"/>
              </a:rPr>
              <a:t>Peige Basaure Rivas</a:t>
            </a:r>
          </a:p>
          <a:p>
            <a:pPr marL="963" marR="30805" algn="ctr">
              <a:lnSpc>
                <a:spcPct val="123900"/>
              </a:lnSpc>
            </a:pPr>
            <a:r>
              <a:rPr lang="es-ES_tradnl" sz="1607" spc="36" dirty="0">
                <a:solidFill>
                  <a:srgbClr val="004676"/>
                </a:solidFill>
                <a:latin typeface="Museo Sans 300"/>
                <a:cs typeface="Museo Sans 300"/>
              </a:rPr>
              <a:t>Patricia </a:t>
            </a:r>
            <a:r>
              <a:rPr lang="es-ES_tradnl" sz="1607" spc="36" dirty="0" err="1">
                <a:solidFill>
                  <a:srgbClr val="004676"/>
                </a:solidFill>
                <a:latin typeface="Museo Sans 300"/>
                <a:cs typeface="Museo Sans 300"/>
              </a:rPr>
              <a:t>Romante</a:t>
            </a:r>
            <a:r>
              <a:rPr lang="es-ES_tradnl" sz="1607" spc="36" dirty="0">
                <a:solidFill>
                  <a:srgbClr val="004676"/>
                </a:solidFill>
                <a:latin typeface="Museo Sans 300"/>
                <a:cs typeface="Museo Sans 300"/>
              </a:rPr>
              <a:t> Flores </a:t>
            </a:r>
          </a:p>
          <a:p>
            <a:pPr marL="963" marR="30805" algn="ctr">
              <a:lnSpc>
                <a:spcPct val="123900"/>
              </a:lnSpc>
            </a:pPr>
            <a:r>
              <a:rPr lang="es-ES_tradnl" sz="1607" spc="36" dirty="0">
                <a:solidFill>
                  <a:srgbClr val="004676"/>
                </a:solidFill>
                <a:latin typeface="Museo Sans 300"/>
                <a:cs typeface="Museo Sans 300"/>
              </a:rPr>
              <a:t>Joaquim </a:t>
            </a:r>
            <a:r>
              <a:rPr lang="es-ES_tradnl" sz="1607" spc="36" dirty="0" err="1">
                <a:solidFill>
                  <a:srgbClr val="004676"/>
                </a:solidFill>
                <a:latin typeface="Museo Sans 300"/>
                <a:cs typeface="Museo Sans 300"/>
              </a:rPr>
              <a:t>Barbè</a:t>
            </a:r>
            <a:r>
              <a:rPr lang="es-ES_tradnl" sz="1607" spc="36" dirty="0">
                <a:solidFill>
                  <a:srgbClr val="004676"/>
                </a:solidFill>
                <a:latin typeface="Museo Sans 300"/>
                <a:cs typeface="Museo Sans 300"/>
              </a:rPr>
              <a:t> </a:t>
            </a:r>
            <a:r>
              <a:rPr lang="es-ES_tradnl" sz="1607" spc="36" dirty="0" err="1">
                <a:solidFill>
                  <a:srgbClr val="004676"/>
                </a:solidFill>
                <a:latin typeface="Museo Sans 300"/>
                <a:cs typeface="Museo Sans 300"/>
              </a:rPr>
              <a:t>Farrè</a:t>
            </a:r>
            <a:endParaRPr lang="es-ES_tradnl" sz="1607" spc="36" dirty="0">
              <a:solidFill>
                <a:srgbClr val="004676"/>
              </a:solidFill>
              <a:latin typeface="Museo Sans 300"/>
              <a:cs typeface="Museo Sans 300"/>
            </a:endParaRPr>
          </a:p>
          <a:p>
            <a:pPr marL="963" marR="30805" algn="ctr">
              <a:lnSpc>
                <a:spcPct val="123900"/>
              </a:lnSpc>
            </a:pPr>
            <a:r>
              <a:rPr lang="es-ES_tradnl" sz="1607" spc="36" dirty="0">
                <a:solidFill>
                  <a:srgbClr val="004676"/>
                </a:solidFill>
                <a:latin typeface="Museo Sans 300"/>
                <a:cs typeface="Museo Sans 300"/>
              </a:rPr>
              <a:t>Ramón Ruiz Ortiz</a:t>
            </a:r>
          </a:p>
        </p:txBody>
      </p:sp>
    </p:spTree>
    <p:extLst>
      <p:ext uri="{BB962C8B-B14F-4D97-AF65-F5344CB8AC3E}">
        <p14:creationId xmlns:p14="http://schemas.microsoft.com/office/powerpoint/2010/main" val="33402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7C5E983-F91E-79C3-3362-79622E20C1E7}"/>
              </a:ext>
            </a:extLst>
          </p:cNvPr>
          <p:cNvGrpSpPr/>
          <p:nvPr/>
        </p:nvGrpSpPr>
        <p:grpSpPr>
          <a:xfrm>
            <a:off x="245082" y="1183719"/>
            <a:ext cx="11701835" cy="3830732"/>
            <a:chOff x="0" y="0"/>
            <a:chExt cx="5903787" cy="186679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9D8C9DB8-D538-9D88-05C4-55928BB97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03787" cy="1866798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B8ECCFA7-FDA3-845A-9A7E-561668D7559B}"/>
                </a:ext>
              </a:extLst>
            </p:cNvPr>
            <p:cNvSpPr/>
            <p:nvPr/>
          </p:nvSpPr>
          <p:spPr>
            <a:xfrm>
              <a:off x="4092560" y="152348"/>
              <a:ext cx="1697783" cy="1303759"/>
            </a:xfrm>
            <a:prstGeom prst="rect">
              <a:avLst/>
            </a:prstGeom>
            <a:solidFill>
              <a:srgbClr val="355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pic>
          <p:nvPicPr>
            <p:cNvPr id="5" name="Imagen 4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BD543431-4E08-7D69-5353-54A554650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199" y="34397"/>
              <a:ext cx="1212144" cy="1539660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8DFBEA8A-81E3-90AE-108E-E0E2FD103046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103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70CF600-C1EE-E3E7-2990-98A65F976FE7}"/>
              </a:ext>
            </a:extLst>
          </p:cNvPr>
          <p:cNvSpPr txBox="1">
            <a:spLocks/>
          </p:cNvSpPr>
          <p:nvPr/>
        </p:nvSpPr>
        <p:spPr>
          <a:xfrm>
            <a:off x="245955" y="2699884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Instrucciones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17D2E7C-3775-6C3F-1FCF-3826EA36F739}"/>
              </a:ext>
            </a:extLst>
          </p:cNvPr>
          <p:cNvSpPr txBox="1"/>
          <p:nvPr/>
        </p:nvSpPr>
        <p:spPr>
          <a:xfrm>
            <a:off x="1268278" y="3362665"/>
            <a:ext cx="102452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/>
              <a:t>Elija algunos de los cartones de bingo.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9C48591-4BDF-4EA2-8E85-CD9A706D20FE}"/>
              </a:ext>
            </a:extLst>
          </p:cNvPr>
          <p:cNvGrpSpPr/>
          <p:nvPr/>
        </p:nvGrpSpPr>
        <p:grpSpPr>
          <a:xfrm>
            <a:off x="2358294" y="0"/>
            <a:ext cx="7092142" cy="2242560"/>
            <a:chOff x="0" y="0"/>
            <a:chExt cx="5903787" cy="186679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5AF4C7F-797C-A83E-9175-B8CBCBED2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03787" cy="1866798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5D4B59D-55DC-4369-8014-1BA240826C67}"/>
                </a:ext>
              </a:extLst>
            </p:cNvPr>
            <p:cNvSpPr/>
            <p:nvPr/>
          </p:nvSpPr>
          <p:spPr>
            <a:xfrm>
              <a:off x="4092560" y="152348"/>
              <a:ext cx="1697783" cy="1303759"/>
            </a:xfrm>
            <a:prstGeom prst="rect">
              <a:avLst/>
            </a:prstGeom>
            <a:solidFill>
              <a:srgbClr val="355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pic>
          <p:nvPicPr>
            <p:cNvPr id="12" name="Imagen 11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AC9328F9-0DA6-6E91-CF1A-EC06C9245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199" y="34397"/>
              <a:ext cx="1212144" cy="153966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3EED367-0C41-107E-18A2-2FE2DD6649E1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779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70CF600-C1EE-E3E7-2990-98A65F976FE7}"/>
              </a:ext>
            </a:extLst>
          </p:cNvPr>
          <p:cNvSpPr txBox="1">
            <a:spLocks/>
          </p:cNvSpPr>
          <p:nvPr/>
        </p:nvSpPr>
        <p:spPr>
          <a:xfrm>
            <a:off x="297427" y="2392592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Instrucciones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17D2E7C-3775-6C3F-1FCF-3826EA36F739}"/>
              </a:ext>
            </a:extLst>
          </p:cNvPr>
          <p:cNvSpPr txBox="1"/>
          <p:nvPr/>
        </p:nvSpPr>
        <p:spPr>
          <a:xfrm>
            <a:off x="1179872" y="3032964"/>
            <a:ext cx="92336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/>
              <a:t>Ganará quien complete su cartón. Debe gritar “BINGO” al momento de completar su cartón.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/>
              <a:t>Cada número del Bingo se obtendrá a partir de la suma de los puntos de dos dados que serán lanzados.</a:t>
            </a:r>
          </a:p>
        </p:txBody>
      </p:sp>
      <p:pic>
        <p:nvPicPr>
          <p:cNvPr id="6" name="Imagen 5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C5523F4B-8210-B931-BD38-0CCBE4810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85738" y="1881595"/>
            <a:ext cx="1478762" cy="1340636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3CA6C71D-9280-25F4-52FF-F462D421A569}"/>
              </a:ext>
            </a:extLst>
          </p:cNvPr>
          <p:cNvGrpSpPr/>
          <p:nvPr/>
        </p:nvGrpSpPr>
        <p:grpSpPr>
          <a:xfrm>
            <a:off x="2358294" y="0"/>
            <a:ext cx="7092142" cy="2242560"/>
            <a:chOff x="0" y="0"/>
            <a:chExt cx="5903787" cy="1866798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6A3FBD9-765A-26F1-79AA-00B75CCEF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03787" cy="1866798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E06745CB-B009-B83A-6D8D-278039D675AF}"/>
                </a:ext>
              </a:extLst>
            </p:cNvPr>
            <p:cNvSpPr/>
            <p:nvPr/>
          </p:nvSpPr>
          <p:spPr>
            <a:xfrm>
              <a:off x="4092560" y="152348"/>
              <a:ext cx="1697783" cy="1303759"/>
            </a:xfrm>
            <a:prstGeom prst="rect">
              <a:avLst/>
            </a:prstGeom>
            <a:solidFill>
              <a:srgbClr val="355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pic>
          <p:nvPicPr>
            <p:cNvPr id="13" name="Imagen 12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686E90C9-06C9-5B41-8500-C91C1BF51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199" y="34397"/>
              <a:ext cx="1212144" cy="153966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A905BFD1-1AA3-A60B-13B4-D74F1393DE5E}"/>
              </a:ext>
            </a:extLst>
          </p:cNvPr>
          <p:cNvSpPr txBox="1"/>
          <p:nvPr/>
        </p:nvSpPr>
        <p:spPr>
          <a:xfrm>
            <a:off x="3922159" y="5877086"/>
            <a:ext cx="3105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400" dirty="0"/>
              <a:t>¡A jugar!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6C1A29-36D7-0AF9-F108-A7B3FA5C5C2A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49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70CF600-C1EE-E3E7-2990-98A65F976FE7}"/>
              </a:ext>
            </a:extLst>
          </p:cNvPr>
          <p:cNvSpPr txBox="1">
            <a:spLocks/>
          </p:cNvSpPr>
          <p:nvPr/>
        </p:nvSpPr>
        <p:spPr>
          <a:xfrm>
            <a:off x="2000237" y="3220256"/>
            <a:ext cx="6628065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600" b="1" dirty="0">
                <a:solidFill>
                  <a:schemeClr val="accent1">
                    <a:lumMod val="50000"/>
                  </a:schemeClr>
                </a:solidFill>
              </a:rPr>
              <a:t>¡C</a:t>
            </a:r>
            <a:r>
              <a:rPr lang="es-CL" sz="6600" b="1" dirty="0" err="1">
                <a:solidFill>
                  <a:schemeClr val="accent1">
                    <a:lumMod val="50000"/>
                  </a:schemeClr>
                </a:solidFill>
              </a:rPr>
              <a:t>ambio</a:t>
            </a:r>
            <a:r>
              <a:rPr lang="es-CL" sz="6600" b="1" dirty="0">
                <a:solidFill>
                  <a:schemeClr val="accent1">
                    <a:lumMod val="50000"/>
                  </a:schemeClr>
                </a:solidFill>
              </a:rPr>
              <a:t> de cartón!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D201AD-8DF3-08ED-EEBB-B9B8D95495D3}"/>
              </a:ext>
            </a:extLst>
          </p:cNvPr>
          <p:cNvSpPr txBox="1"/>
          <p:nvPr/>
        </p:nvSpPr>
        <p:spPr>
          <a:xfrm>
            <a:off x="2042843" y="5456673"/>
            <a:ext cx="6720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3600" dirty="0"/>
              <a:t>y… ¡A jugar!</a:t>
            </a:r>
          </a:p>
        </p:txBody>
      </p:sp>
      <p:pic>
        <p:nvPicPr>
          <p:cNvPr id="6" name="Imagen 5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C5523F4B-8210-B931-BD38-0CCBE4810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34329" y="2287455"/>
            <a:ext cx="2719041" cy="2465065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D523925-1390-A932-ABC7-15562266FE2B}"/>
              </a:ext>
            </a:extLst>
          </p:cNvPr>
          <p:cNvGrpSpPr/>
          <p:nvPr/>
        </p:nvGrpSpPr>
        <p:grpSpPr>
          <a:xfrm>
            <a:off x="2358294" y="0"/>
            <a:ext cx="7092142" cy="2242560"/>
            <a:chOff x="0" y="0"/>
            <a:chExt cx="5903787" cy="1866798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A2934E1-F60F-648D-CCE1-8958065E6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03787" cy="1866798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FFD2F8-6D85-052F-DBAB-248B998DA272}"/>
                </a:ext>
              </a:extLst>
            </p:cNvPr>
            <p:cNvSpPr/>
            <p:nvPr/>
          </p:nvSpPr>
          <p:spPr>
            <a:xfrm>
              <a:off x="4092560" y="152348"/>
              <a:ext cx="1697783" cy="1303759"/>
            </a:xfrm>
            <a:prstGeom prst="rect">
              <a:avLst/>
            </a:prstGeom>
            <a:solidFill>
              <a:srgbClr val="355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pic>
          <p:nvPicPr>
            <p:cNvPr id="9" name="Imagen 8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90BF2A07-9EF7-BCB8-16EB-A5611404C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199" y="34397"/>
              <a:ext cx="1212144" cy="1539660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156DD6-3EE4-5F10-5DFD-6C03EC006D6D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42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70CF600-C1EE-E3E7-2990-98A65F976FE7}"/>
              </a:ext>
            </a:extLst>
          </p:cNvPr>
          <p:cNvSpPr txBox="1">
            <a:spLocks/>
          </p:cNvSpPr>
          <p:nvPr/>
        </p:nvSpPr>
        <p:spPr>
          <a:xfrm>
            <a:off x="2000237" y="3220256"/>
            <a:ext cx="6628065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600" b="1" dirty="0">
                <a:solidFill>
                  <a:schemeClr val="accent1">
                    <a:lumMod val="50000"/>
                  </a:schemeClr>
                </a:solidFill>
              </a:rPr>
              <a:t>¡Volvamos a cambiar </a:t>
            </a:r>
            <a:r>
              <a:rPr lang="es-CL" sz="6600" b="1" dirty="0">
                <a:solidFill>
                  <a:schemeClr val="accent1">
                    <a:lumMod val="50000"/>
                  </a:schemeClr>
                </a:solidFill>
              </a:rPr>
              <a:t>de cartón!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D201AD-8DF3-08ED-EEBB-B9B8D95495D3}"/>
              </a:ext>
            </a:extLst>
          </p:cNvPr>
          <p:cNvSpPr txBox="1"/>
          <p:nvPr/>
        </p:nvSpPr>
        <p:spPr>
          <a:xfrm>
            <a:off x="2042843" y="5456673"/>
            <a:ext cx="6720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3600" dirty="0"/>
              <a:t>y… ¡A jugar!</a:t>
            </a:r>
          </a:p>
        </p:txBody>
      </p:sp>
      <p:pic>
        <p:nvPicPr>
          <p:cNvPr id="6" name="Imagen 5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C5523F4B-8210-B931-BD38-0CCBE4810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34329" y="2287455"/>
            <a:ext cx="2719041" cy="2465065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D523925-1390-A932-ABC7-15562266FE2B}"/>
              </a:ext>
            </a:extLst>
          </p:cNvPr>
          <p:cNvGrpSpPr/>
          <p:nvPr/>
        </p:nvGrpSpPr>
        <p:grpSpPr>
          <a:xfrm>
            <a:off x="2358294" y="0"/>
            <a:ext cx="7092142" cy="2242560"/>
            <a:chOff x="0" y="0"/>
            <a:chExt cx="5903787" cy="1866798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A2934E1-F60F-648D-CCE1-8958065E6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03787" cy="1866798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FFD2F8-6D85-052F-DBAB-248B998DA272}"/>
                </a:ext>
              </a:extLst>
            </p:cNvPr>
            <p:cNvSpPr/>
            <p:nvPr/>
          </p:nvSpPr>
          <p:spPr>
            <a:xfrm>
              <a:off x="4092560" y="152348"/>
              <a:ext cx="1697783" cy="1303759"/>
            </a:xfrm>
            <a:prstGeom prst="rect">
              <a:avLst/>
            </a:prstGeom>
            <a:solidFill>
              <a:srgbClr val="355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pic>
          <p:nvPicPr>
            <p:cNvPr id="9" name="Imagen 8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90BF2A07-9EF7-BCB8-16EB-A5611404C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199" y="34397"/>
              <a:ext cx="1212144" cy="1539660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03ECE71C-A67A-A294-E6A4-C9CB36BEA69E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35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70CF600-C1EE-E3E7-2990-98A65F976FE7}"/>
              </a:ext>
            </a:extLst>
          </p:cNvPr>
          <p:cNvSpPr txBox="1">
            <a:spLocks/>
          </p:cNvSpPr>
          <p:nvPr/>
        </p:nvSpPr>
        <p:spPr>
          <a:xfrm>
            <a:off x="297427" y="2392592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17D2E7C-3775-6C3F-1FCF-3826EA36F739}"/>
              </a:ext>
            </a:extLst>
          </p:cNvPr>
          <p:cNvSpPr txBox="1"/>
          <p:nvPr/>
        </p:nvSpPr>
        <p:spPr>
          <a:xfrm>
            <a:off x="930862" y="2335336"/>
            <a:ext cx="968234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600" dirty="0"/>
              <a:t>Ahora construya su propio cartón</a:t>
            </a:r>
            <a:r>
              <a:rPr lang="es-CL" sz="24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/>
              <a:t>Elija los 4 números del 1 al 12 y anótelos en su cartón, sin repetirlos.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/>
              <a:t>Ganará quien complete su cartón. Debe gritar “BINGO” al momento de completar su cartón.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/>
              <a:t>Cada número del Bingo se obtendrá a partir de la suma de los puntos de dos dados que serán lanzados.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dirty="0"/>
          </a:p>
          <a:p>
            <a:endParaRPr lang="es-CL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64FFD3-1121-136F-B6BD-BDE374372DAD}"/>
              </a:ext>
            </a:extLst>
          </p:cNvPr>
          <p:cNvSpPr txBox="1"/>
          <p:nvPr/>
        </p:nvSpPr>
        <p:spPr>
          <a:xfrm>
            <a:off x="2411859" y="6211669"/>
            <a:ext cx="6720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3600" dirty="0"/>
              <a:t>¡Volvamos a jugar!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4672E8-F9A3-57C5-874F-C5EF05FA416C}"/>
              </a:ext>
            </a:extLst>
          </p:cNvPr>
          <p:cNvGrpSpPr/>
          <p:nvPr/>
        </p:nvGrpSpPr>
        <p:grpSpPr>
          <a:xfrm>
            <a:off x="2358294" y="0"/>
            <a:ext cx="7092142" cy="2242560"/>
            <a:chOff x="0" y="0"/>
            <a:chExt cx="5903787" cy="186679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EEAA6D7-B5E7-A6F4-F709-5B450DB1E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03787" cy="1866798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C73A3A0-52CC-6EB6-6BE9-376E95DE3F47}"/>
                </a:ext>
              </a:extLst>
            </p:cNvPr>
            <p:cNvSpPr/>
            <p:nvPr/>
          </p:nvSpPr>
          <p:spPr>
            <a:xfrm>
              <a:off x="4092560" y="152348"/>
              <a:ext cx="1697783" cy="1303759"/>
            </a:xfrm>
            <a:prstGeom prst="rect">
              <a:avLst/>
            </a:prstGeom>
            <a:solidFill>
              <a:srgbClr val="355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pic>
          <p:nvPicPr>
            <p:cNvPr id="10" name="Imagen 9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D851422B-B128-105B-BA59-21526A337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199" y="34397"/>
              <a:ext cx="1212144" cy="1539660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6B58F6D-91CB-F171-933B-13FED755FC3E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711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83642" y="42853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6FF77AF-9E6B-5E52-6DF4-89C171C0E5DB}"/>
              </a:ext>
            </a:extLst>
          </p:cNvPr>
          <p:cNvGrpSpPr/>
          <p:nvPr/>
        </p:nvGrpSpPr>
        <p:grpSpPr>
          <a:xfrm>
            <a:off x="0" y="0"/>
            <a:ext cx="12192000" cy="6903563"/>
            <a:chOff x="0" y="-45564"/>
            <a:chExt cx="12192000" cy="6903563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9C18273C-7D1D-8B5E-978F-678775888A88}"/>
                </a:ext>
              </a:extLst>
            </p:cNvPr>
            <p:cNvGrpSpPr/>
            <p:nvPr/>
          </p:nvGrpSpPr>
          <p:grpSpPr>
            <a:xfrm>
              <a:off x="0" y="-45564"/>
              <a:ext cx="12192000" cy="6903563"/>
              <a:chOff x="0" y="-45564"/>
              <a:chExt cx="12192000" cy="6903563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45564"/>
                <a:ext cx="12192000" cy="6903563"/>
              </a:xfrm>
              <a:prstGeom prst="rect">
                <a:avLst/>
              </a:prstGeom>
            </p:spPr>
          </p:pic>
          <p:grpSp>
            <p:nvGrpSpPr>
              <p:cNvPr id="22" name="Grupo 21">
                <a:extLst>
                  <a:ext uri="{FF2B5EF4-FFF2-40B4-BE49-F238E27FC236}">
                    <a16:creationId xmlns:a16="http://schemas.microsoft.com/office/drawing/2014/main" id="{BD76426F-37F0-0D0E-6056-D4D299775505}"/>
                  </a:ext>
                </a:extLst>
              </p:cNvPr>
              <p:cNvGrpSpPr/>
              <p:nvPr/>
            </p:nvGrpSpPr>
            <p:grpSpPr>
              <a:xfrm>
                <a:off x="6814877" y="1302314"/>
                <a:ext cx="1414724" cy="1975141"/>
                <a:chOff x="7390230" y="1531087"/>
                <a:chExt cx="1078362" cy="1550950"/>
              </a:xfrm>
            </p:grpSpPr>
            <p:pic>
              <p:nvPicPr>
                <p:cNvPr id="8" name="Imagen 7">
                  <a:extLst>
                    <a:ext uri="{FF2B5EF4-FFF2-40B4-BE49-F238E27FC236}">
                      <a16:creationId xmlns:a16="http://schemas.microsoft.com/office/drawing/2014/main" id="{90383864-776C-61AF-299C-F65FA4E3B0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90230" y="1531087"/>
                  <a:ext cx="1078362" cy="1550950"/>
                </a:xfrm>
                <a:prstGeom prst="rect">
                  <a:avLst/>
                </a:prstGeom>
              </p:spPr>
            </p:pic>
            <p:pic>
              <p:nvPicPr>
                <p:cNvPr id="11" name="Imagen 10">
                  <a:extLst>
                    <a:ext uri="{FF2B5EF4-FFF2-40B4-BE49-F238E27FC236}">
                      <a16:creationId xmlns:a16="http://schemas.microsoft.com/office/drawing/2014/main" id="{A1E97F75-AFE1-09C0-F0C3-74FF928028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65410" y="2161285"/>
                  <a:ext cx="276264" cy="290554"/>
                </a:xfrm>
                <a:prstGeom prst="rect">
                  <a:avLst/>
                </a:prstGeom>
              </p:spPr>
            </p:pic>
            <p:pic>
              <p:nvPicPr>
                <p:cNvPr id="13" name="Imagen 12">
                  <a:extLst>
                    <a:ext uri="{FF2B5EF4-FFF2-40B4-BE49-F238E27FC236}">
                      <a16:creationId xmlns:a16="http://schemas.microsoft.com/office/drawing/2014/main" id="{21B15F30-CAEF-FB43-25CC-8BF4D2C3D6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15652" y="2151012"/>
                  <a:ext cx="242128" cy="290554"/>
                </a:xfrm>
                <a:prstGeom prst="rect">
                  <a:avLst/>
                </a:prstGeom>
              </p:spPr>
            </p:pic>
            <p:pic>
              <p:nvPicPr>
                <p:cNvPr id="15" name="Imagen 14">
                  <a:extLst>
                    <a:ext uri="{FF2B5EF4-FFF2-40B4-BE49-F238E27FC236}">
                      <a16:creationId xmlns:a16="http://schemas.microsoft.com/office/drawing/2014/main" id="{42A59253-6881-E3E8-C686-16BC10A99E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9524" b="90476" l="8889" r="88889">
                              <a14:foregroundMark x1="64444" y1="52381" x2="64444" y2="52381"/>
                              <a14:foregroundMark x1="51111" y1="55556" x2="51111" y2="55556"/>
                              <a14:foregroundMark x1="33333" y1="52381" x2="33333" y2="52381"/>
                              <a14:foregroundMark x1="82222" y1="63492" x2="82222" y2="63492"/>
                              <a14:foregroundMark x1="20000" y1="80952" x2="20000" y2="80952"/>
                              <a14:foregroundMark x1="42222" y1="90476" x2="42222" y2="9047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39234" y="2496374"/>
                  <a:ext cx="183174" cy="256443"/>
                </a:xfrm>
                <a:prstGeom prst="rect">
                  <a:avLst/>
                </a:prstGeom>
              </p:spPr>
            </p:pic>
            <p:pic>
              <p:nvPicPr>
                <p:cNvPr id="17" name="Imagen 16">
                  <a:extLst>
                    <a:ext uri="{FF2B5EF4-FFF2-40B4-BE49-F238E27FC236}">
                      <a16:creationId xmlns:a16="http://schemas.microsoft.com/office/drawing/2014/main" id="{3C47CC40-4F04-A3A7-F6CA-8BB0518E1E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99596" y="2486850"/>
                  <a:ext cx="269477" cy="289004"/>
                </a:xfrm>
                <a:prstGeom prst="rect">
                  <a:avLst/>
                </a:prstGeom>
              </p:spPr>
            </p:pic>
          </p:grpSp>
        </p:grp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9982B6BB-0C3C-970E-8D3C-97AE446B87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2008" t="19139" r="7082" b="67466"/>
            <a:stretch/>
          </p:blipFill>
          <p:spPr>
            <a:xfrm>
              <a:off x="8229600" y="1145675"/>
              <a:ext cx="1330057" cy="2131780"/>
            </a:xfrm>
            <a:prstGeom prst="rect">
              <a:avLst/>
            </a:prstGeom>
          </p:spPr>
        </p:pic>
      </p:grpSp>
      <p:sp>
        <p:nvSpPr>
          <p:cNvPr id="7" name="CuadroTexto 6"/>
          <p:cNvSpPr txBox="1"/>
          <p:nvPr/>
        </p:nvSpPr>
        <p:spPr>
          <a:xfrm>
            <a:off x="358848" y="253815"/>
            <a:ext cx="401904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compartir…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6CCA4B-5555-657E-0E44-25B75F13862B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250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905" y="273685"/>
            <a:ext cx="8751456" cy="1325563"/>
          </a:xfrm>
        </p:spPr>
        <p:txBody>
          <a:bodyPr>
            <a:normAutofit/>
          </a:bodyPr>
          <a:lstStyle/>
          <a:p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¿Qué números usaron para construir sus cartones?, ¿por qué?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1C0BAE-F498-0FD1-D498-BAEF6839955D}"/>
              </a:ext>
            </a:extLst>
          </p:cNvPr>
          <p:cNvSpPr txBox="1"/>
          <p:nvPr/>
        </p:nvSpPr>
        <p:spPr>
          <a:xfrm>
            <a:off x="1343025" y="1997838"/>
            <a:ext cx="98481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Helvetica" panose="020B0604020202020204" pitchFamily="34" charset="0"/>
                <a:cs typeface="Helvetica" panose="020B0604020202020204" pitchFamily="34" charset="0"/>
              </a:rPr>
              <a:t>Al sumar dos dados y sumar los puntos:</a:t>
            </a:r>
          </a:p>
          <a:p>
            <a:endParaRPr lang="es-MX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Helvetica" panose="020B0604020202020204" pitchFamily="34" charset="0"/>
                <a:cs typeface="Helvetica" panose="020B0604020202020204" pitchFamily="34" charset="0"/>
              </a:rPr>
              <a:t>¿Hay números que no aparecen nunca?, ¿cuáles?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Helvetica" panose="020B0604020202020204" pitchFamily="34" charset="0"/>
                <a:cs typeface="Helvetica" panose="020B0604020202020204" pitchFamily="34" charset="0"/>
              </a:rPr>
              <a:t>¿Hay números que aparecen muy pocas veces?, ¿cuáles?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Helvetica" panose="020B0604020202020204" pitchFamily="34" charset="0"/>
                <a:cs typeface="Helvetica" panose="020B0604020202020204" pitchFamily="34" charset="0"/>
              </a:rPr>
              <a:t>¿Hay números que aparecen más seguido?, ¿cuáles?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Helvetica" panose="020B0604020202020204" pitchFamily="34" charset="0"/>
                <a:cs typeface="Helvetica" panose="020B0604020202020204" pitchFamily="34" charset="0"/>
              </a:rPr>
              <a:t>Si tuvieran que apostar a un solo número, ¿qué número elegirían?, ¿por qué?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0B1E48-AC5B-F863-D85E-DC8FBABACF3A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7822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EE16BC5438FF4790073075E21D3D86" ma:contentTypeVersion="15" ma:contentTypeDescription="Crear nuevo documento." ma:contentTypeScope="" ma:versionID="c3044aa625fdb02383b301b447342927">
  <xsd:schema xmlns:xsd="http://www.w3.org/2001/XMLSchema" xmlns:xs="http://www.w3.org/2001/XMLSchema" xmlns:p="http://schemas.microsoft.com/office/2006/metadata/properties" xmlns:ns2="57d3a2c8-9679-4d10-9931-5194197ab772" xmlns:ns3="22763f25-b82b-4c97-b2ab-742e14be952a" targetNamespace="http://schemas.microsoft.com/office/2006/metadata/properties" ma:root="true" ma:fieldsID="b7dd87123b177748082309acad337f17" ns2:_="" ns3:_="">
    <xsd:import namespace="57d3a2c8-9679-4d10-9931-5194197ab772"/>
    <xsd:import namespace="22763f25-b82b-4c97-b2ab-742e14be9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3a2c8-9679-4d10-9931-5194197ab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83aa49dc-0840-4df2-9988-4c28c04889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63f25-b82b-4c97-b2ab-742e14be9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98d9240-d215-40e6-b12e-a715806100bf}" ma:internalName="TaxCatchAll" ma:showField="CatchAllData" ma:web="22763f25-b82b-4c97-b2ab-742e14be9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d3a2c8-9679-4d10-9931-5194197ab772">
      <Terms xmlns="http://schemas.microsoft.com/office/infopath/2007/PartnerControls"/>
    </lcf76f155ced4ddcb4097134ff3c332f>
    <TaxCatchAll xmlns="22763f25-b82b-4c97-b2ab-742e14be952a" xsi:nil="true"/>
  </documentManagement>
</p:properties>
</file>

<file path=customXml/itemProps1.xml><?xml version="1.0" encoding="utf-8"?>
<ds:datastoreItem xmlns:ds="http://schemas.openxmlformats.org/officeDocument/2006/customXml" ds:itemID="{7D4858F9-6C09-4FEF-B6E9-8CB2A652E1DA}"/>
</file>

<file path=customXml/itemProps2.xml><?xml version="1.0" encoding="utf-8"?>
<ds:datastoreItem xmlns:ds="http://schemas.openxmlformats.org/officeDocument/2006/customXml" ds:itemID="{6AC2E7C5-3125-42BF-B124-8708A72D1413}"/>
</file>

<file path=customXml/itemProps3.xml><?xml version="1.0" encoding="utf-8"?>
<ds:datastoreItem xmlns:ds="http://schemas.openxmlformats.org/officeDocument/2006/customXml" ds:itemID="{A02DFD54-1D1A-45C5-92A0-C94010CBC883}"/>
</file>

<file path=docProps/app.xml><?xml version="1.0" encoding="utf-8"?>
<Properties xmlns="http://schemas.openxmlformats.org/officeDocument/2006/extended-properties" xmlns:vt="http://schemas.openxmlformats.org/officeDocument/2006/docPropsVTypes">
  <TotalTime>33225</TotalTime>
  <Words>514</Words>
  <Application>Microsoft Office PowerPoint</Application>
  <PresentationFormat>Panorámica</PresentationFormat>
  <Paragraphs>80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Bahnschrift Condensed</vt:lpstr>
      <vt:lpstr>Calibri</vt:lpstr>
      <vt:lpstr>Calibri Light</vt:lpstr>
      <vt:lpstr>Franklin Gothic Medium Cond</vt:lpstr>
      <vt:lpstr>Helvetica</vt:lpstr>
      <vt:lpstr>Museo Sans 300</vt:lpstr>
      <vt:lpstr>Museo Sans 500</vt:lpstr>
      <vt:lpstr>Trebuchet MS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números usaron para construir sus cartones?, ¿por qué?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Centro Felix Klein</dc:creator>
  <cp:lastModifiedBy>Peige Basaure Rivas</cp:lastModifiedBy>
  <cp:revision>200</cp:revision>
  <cp:lastPrinted>2022-08-23T10:59:52Z</cp:lastPrinted>
  <dcterms:created xsi:type="dcterms:W3CDTF">2022-08-19T15:30:29Z</dcterms:created>
  <dcterms:modified xsi:type="dcterms:W3CDTF">2025-05-15T16:27:11Z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0x010100E3EE16BC5438FF4790073075E21D3D86</vt:lpwstr>
  </property>
</Properties>
</file>