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4196" r:id="rId3"/>
    <p:sldId id="257" r:id="rId4"/>
    <p:sldId id="315" r:id="rId5"/>
    <p:sldId id="324" r:id="rId6"/>
    <p:sldId id="322" r:id="rId7"/>
    <p:sldId id="343" r:id="rId8"/>
    <p:sldId id="342" r:id="rId9"/>
    <p:sldId id="334" r:id="rId10"/>
    <p:sldId id="4198" r:id="rId11"/>
    <p:sldId id="4222" r:id="rId12"/>
    <p:sldId id="4225" r:id="rId13"/>
    <p:sldId id="4226" r:id="rId14"/>
    <p:sldId id="4227" r:id="rId15"/>
    <p:sldId id="318" r:id="rId16"/>
    <p:sldId id="374" r:id="rId17"/>
    <p:sldId id="4201" r:id="rId18"/>
    <p:sldId id="4202" r:id="rId19"/>
    <p:sldId id="4197" r:id="rId20"/>
    <p:sldId id="4229" r:id="rId21"/>
    <p:sldId id="4230" r:id="rId22"/>
    <p:sldId id="4228" r:id="rId23"/>
    <p:sldId id="4234" r:id="rId24"/>
    <p:sldId id="4232" r:id="rId25"/>
    <p:sldId id="4233" r:id="rId26"/>
    <p:sldId id="4236" r:id="rId27"/>
    <p:sldId id="4235" r:id="rId28"/>
    <p:sldId id="4238" r:id="rId29"/>
    <p:sldId id="4237" r:id="rId30"/>
    <p:sldId id="4239" r:id="rId31"/>
    <p:sldId id="293" r:id="rId32"/>
    <p:sldId id="262" r:id="rId33"/>
  </p:sldIdLst>
  <p:sldSz cx="12192000" cy="6858000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92D050"/>
    <a:srgbClr val="FF99CC"/>
    <a:srgbClr val="DBF1FF"/>
    <a:srgbClr val="FF3300"/>
    <a:srgbClr val="00FFFF"/>
    <a:srgbClr val="E6E6E6"/>
    <a:srgbClr val="FEFEFE"/>
    <a:srgbClr val="ACA8AB"/>
    <a:srgbClr val="EB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8FE71-6C7D-419C-95E0-55E4B957C213}" v="16" dt="2025-04-30T21:40:43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9494" autoAdjust="0"/>
  </p:normalViewPr>
  <p:slideViewPr>
    <p:cSldViewPr snapToGrid="0">
      <p:cViewPr varScale="1">
        <p:scale>
          <a:sx n="65" d="100"/>
          <a:sy n="65" d="100"/>
        </p:scale>
        <p:origin x="88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ge Basaure Rivas" userId="1ffa60a12783c01d" providerId="LiveId" clId="{8FB1B48E-CB12-4D71-B120-9CCE067A7231}"/>
    <pc:docChg chg="undo custSel modSld">
      <pc:chgData name="Peige Basaure Rivas" userId="1ffa60a12783c01d" providerId="LiveId" clId="{8FB1B48E-CB12-4D71-B120-9CCE067A7231}" dt="2025-03-18T01:25:11.526" v="137" actId="208"/>
      <pc:docMkLst>
        <pc:docMk/>
      </pc:docMkLst>
      <pc:sldChg chg="addSp delSp modSp mod">
        <pc:chgData name="Peige Basaure Rivas" userId="1ffa60a12783c01d" providerId="LiveId" clId="{8FB1B48E-CB12-4D71-B120-9CCE067A7231}" dt="2025-03-17T14:17:14.720" v="105" actId="208"/>
        <pc:sldMkLst>
          <pc:docMk/>
          <pc:sldMk cId="237836513" sldId="315"/>
        </pc:sldMkLst>
        <pc:spChg chg="add mod">
          <ac:chgData name="Peige Basaure Rivas" userId="1ffa60a12783c01d" providerId="LiveId" clId="{8FB1B48E-CB12-4D71-B120-9CCE067A7231}" dt="2025-03-17T14:17:14.720" v="105" actId="208"/>
          <ac:spMkLst>
            <pc:docMk/>
            <pc:sldMk cId="237836513" sldId="315"/>
            <ac:spMk id="17" creationId="{D2C95DEE-7309-DEBC-D060-F949B65842FE}"/>
          </ac:spMkLst>
        </pc:spChg>
        <pc:spChg chg="mod">
          <ac:chgData name="Peige Basaure Rivas" userId="1ffa60a12783c01d" providerId="LiveId" clId="{8FB1B48E-CB12-4D71-B120-9CCE067A7231}" dt="2025-03-17T14:11:10.653" v="35" actId="208"/>
          <ac:spMkLst>
            <pc:docMk/>
            <pc:sldMk cId="237836513" sldId="315"/>
            <ac:spMk id="21" creationId="{9EBFC2C6-691C-242A-12BE-C8229F00F408}"/>
          </ac:spMkLst>
        </pc:spChg>
        <pc:spChg chg="mod">
          <ac:chgData name="Peige Basaure Rivas" userId="1ffa60a12783c01d" providerId="LiveId" clId="{8FB1B48E-CB12-4D71-B120-9CCE067A7231}" dt="2025-03-17T14:12:08.326" v="36" actId="208"/>
          <ac:spMkLst>
            <pc:docMk/>
            <pc:sldMk cId="237836513" sldId="315"/>
            <ac:spMk id="22" creationId="{EBA854C5-368F-5C46-BB59-367EF2D7AE06}"/>
          </ac:spMkLst>
        </pc:spChg>
        <pc:spChg chg="mod topLvl">
          <ac:chgData name="Peige Basaure Rivas" userId="1ffa60a12783c01d" providerId="LiveId" clId="{8FB1B48E-CB12-4D71-B120-9CCE067A7231}" dt="2025-03-17T14:14:39.839" v="64" actId="14100"/>
          <ac:spMkLst>
            <pc:docMk/>
            <pc:sldMk cId="237836513" sldId="315"/>
            <ac:spMk id="27" creationId="{FC276C5E-C1BA-9901-DCDE-DCFFC432AA3E}"/>
          </ac:spMkLst>
        </pc:spChg>
        <pc:spChg chg="mod ord topLvl">
          <ac:chgData name="Peige Basaure Rivas" userId="1ffa60a12783c01d" providerId="LiveId" clId="{8FB1B48E-CB12-4D71-B120-9CCE067A7231}" dt="2025-03-17T14:15:00.864" v="71" actId="14100"/>
          <ac:spMkLst>
            <pc:docMk/>
            <pc:sldMk cId="237836513" sldId="315"/>
            <ac:spMk id="28" creationId="{C81EECE5-DE18-8FCF-7B8E-C792E75FF0C1}"/>
          </ac:spMkLst>
        </pc:spChg>
        <pc:grpChg chg="add mod">
          <ac:chgData name="Peige Basaure Rivas" userId="1ffa60a12783c01d" providerId="LiveId" clId="{8FB1B48E-CB12-4D71-B120-9CCE067A7231}" dt="2025-03-17T14:16:03.316" v="91" actId="164"/>
          <ac:grpSpMkLst>
            <pc:docMk/>
            <pc:sldMk cId="237836513" sldId="315"/>
            <ac:grpSpMk id="7" creationId="{FAA56113-5A2E-406D-9179-7907F6173328}"/>
          </ac:grpSpMkLst>
        </pc:grpChg>
        <pc:grpChg chg="add mod">
          <ac:chgData name="Peige Basaure Rivas" userId="1ffa60a12783c01d" providerId="LiveId" clId="{8FB1B48E-CB12-4D71-B120-9CCE067A7231}" dt="2025-03-17T14:16:03.316" v="91" actId="164"/>
          <ac:grpSpMkLst>
            <pc:docMk/>
            <pc:sldMk cId="237836513" sldId="315"/>
            <ac:grpSpMk id="14" creationId="{4786EF92-9C37-2F11-E2D2-02B2878216F6}"/>
          </ac:grpSpMkLst>
        </pc:grpChg>
        <pc:cxnChg chg="add mod">
          <ac:chgData name="Peige Basaure Rivas" userId="1ffa60a12783c01d" providerId="LiveId" clId="{8FB1B48E-CB12-4D71-B120-9CCE067A7231}" dt="2025-03-17T14:16:03.316" v="91" actId="164"/>
          <ac:cxnSpMkLst>
            <pc:docMk/>
            <pc:sldMk cId="237836513" sldId="315"/>
            <ac:cxnSpMk id="10" creationId="{F5B526A8-1D94-2C0B-EEAC-59C62CDE2A64}"/>
          </ac:cxnSpMkLst>
        </pc:cxnChg>
      </pc:sldChg>
      <pc:sldChg chg="delSp mod">
        <pc:chgData name="Peige Basaure Rivas" userId="1ffa60a12783c01d" providerId="LiveId" clId="{8FB1B48E-CB12-4D71-B120-9CCE067A7231}" dt="2025-03-07T15:04:59.228" v="32" actId="478"/>
        <pc:sldMkLst>
          <pc:docMk/>
          <pc:sldMk cId="3172242446" sldId="342"/>
        </pc:sldMkLst>
      </pc:sldChg>
      <pc:sldChg chg="delSp modSp mod">
        <pc:chgData name="Peige Basaure Rivas" userId="1ffa60a12783c01d" providerId="LiveId" clId="{8FB1B48E-CB12-4D71-B120-9CCE067A7231}" dt="2025-03-07T15:04:57.034" v="31" actId="478"/>
        <pc:sldMkLst>
          <pc:docMk/>
          <pc:sldMk cId="370614879" sldId="343"/>
        </pc:sldMkLst>
      </pc:sldChg>
      <pc:sldChg chg="addSp delSp modSp mod">
        <pc:chgData name="Peige Basaure Rivas" userId="1ffa60a12783c01d" providerId="LiveId" clId="{8FB1B48E-CB12-4D71-B120-9CCE067A7231}" dt="2025-03-18T01:25:11.526" v="137" actId="208"/>
        <pc:sldMkLst>
          <pc:docMk/>
          <pc:sldMk cId="1389259139" sldId="4197"/>
        </pc:sldMkLst>
        <pc:spChg chg="mod">
          <ac:chgData name="Peige Basaure Rivas" userId="1ffa60a12783c01d" providerId="LiveId" clId="{8FB1B48E-CB12-4D71-B120-9CCE067A7231}" dt="2025-03-17T14:21:24.242" v="124" actId="208"/>
          <ac:spMkLst>
            <pc:docMk/>
            <pc:sldMk cId="1389259139" sldId="4197"/>
            <ac:spMk id="35" creationId="{0ECC7F86-0873-5A8D-768D-F6B08B3A8CEB}"/>
          </ac:spMkLst>
        </pc:spChg>
        <pc:spChg chg="mod">
          <ac:chgData name="Peige Basaure Rivas" userId="1ffa60a12783c01d" providerId="LiveId" clId="{8FB1B48E-CB12-4D71-B120-9CCE067A7231}" dt="2025-03-18T01:25:09.249" v="136" actId="208"/>
          <ac:spMkLst>
            <pc:docMk/>
            <pc:sldMk cId="1389259139" sldId="4197"/>
            <ac:spMk id="37" creationId="{C869D892-5BDB-A5FF-EC20-EA1B08582019}"/>
          </ac:spMkLst>
        </pc:spChg>
        <pc:spChg chg="mod">
          <ac:chgData name="Peige Basaure Rivas" userId="1ffa60a12783c01d" providerId="LiveId" clId="{8FB1B48E-CB12-4D71-B120-9CCE067A7231}" dt="2025-03-18T01:25:09.249" v="136" actId="208"/>
          <ac:spMkLst>
            <pc:docMk/>
            <pc:sldMk cId="1389259139" sldId="4197"/>
            <ac:spMk id="38" creationId="{7CD55E7F-E5D7-91E7-9145-6AEC4F70ED3A}"/>
          </ac:spMkLst>
        </pc:spChg>
        <pc:spChg chg="mod">
          <ac:chgData name="Peige Basaure Rivas" userId="1ffa60a12783c01d" providerId="LiveId" clId="{8FB1B48E-CB12-4D71-B120-9CCE067A7231}" dt="2025-03-18T01:12:50.294" v="125" actId="208"/>
          <ac:spMkLst>
            <pc:docMk/>
            <pc:sldMk cId="1389259139" sldId="4197"/>
            <ac:spMk id="39" creationId="{CF8DACA0-FF29-5DD7-95D2-0FD2CD466EEF}"/>
          </ac:spMkLst>
        </pc:spChg>
        <pc:spChg chg="mod">
          <ac:chgData name="Peige Basaure Rivas" userId="1ffa60a12783c01d" providerId="LiveId" clId="{8FB1B48E-CB12-4D71-B120-9CCE067A7231}" dt="2025-03-18T01:24:54.092" v="130" actId="208"/>
          <ac:spMkLst>
            <pc:docMk/>
            <pc:sldMk cId="1389259139" sldId="4197"/>
            <ac:spMk id="40" creationId="{F7EC9526-C0EE-F20C-7F12-8032134696F4}"/>
          </ac:spMkLst>
        </pc:spChg>
        <pc:spChg chg="mod">
          <ac:chgData name="Peige Basaure Rivas" userId="1ffa60a12783c01d" providerId="LiveId" clId="{8FB1B48E-CB12-4D71-B120-9CCE067A7231}" dt="2025-03-18T01:25:11.526" v="137" actId="208"/>
          <ac:spMkLst>
            <pc:docMk/>
            <pc:sldMk cId="1389259139" sldId="4197"/>
            <ac:spMk id="41" creationId="{F7E61BF8-155C-E142-B069-734D052AED10}"/>
          </ac:spMkLst>
        </pc:spChg>
        <pc:spChg chg="mod topLvl">
          <ac:chgData name="Peige Basaure Rivas" userId="1ffa60a12783c01d" providerId="LiveId" clId="{8FB1B48E-CB12-4D71-B120-9CCE067A7231}" dt="2025-03-17T14:20:42.128" v="121" actId="164"/>
          <ac:spMkLst>
            <pc:docMk/>
            <pc:sldMk cId="1389259139" sldId="4197"/>
            <ac:spMk id="43" creationId="{7E9E2FA7-CD39-4DF7-0F27-68F81CE21143}"/>
          </ac:spMkLst>
        </pc:spChg>
        <pc:spChg chg="mod topLvl">
          <ac:chgData name="Peige Basaure Rivas" userId="1ffa60a12783c01d" providerId="LiveId" clId="{8FB1B48E-CB12-4D71-B120-9CCE067A7231}" dt="2025-03-17T14:20:42.128" v="121" actId="164"/>
          <ac:spMkLst>
            <pc:docMk/>
            <pc:sldMk cId="1389259139" sldId="4197"/>
            <ac:spMk id="44" creationId="{A74DEE04-ED23-2E5B-D99C-25E3F410461C}"/>
          </ac:spMkLst>
        </pc:spChg>
        <pc:grpChg chg="add mod">
          <ac:chgData name="Peige Basaure Rivas" userId="1ffa60a12783c01d" providerId="LiveId" clId="{8FB1B48E-CB12-4D71-B120-9CCE067A7231}" dt="2025-03-17T14:20:42.128" v="121" actId="164"/>
          <ac:grpSpMkLst>
            <pc:docMk/>
            <pc:sldMk cId="1389259139" sldId="4197"/>
            <ac:grpSpMk id="9" creationId="{2DBBBC7C-A2C5-5D56-420D-0437D45255F5}"/>
          </ac:grpSpMkLst>
        </pc:grpChg>
        <pc:picChg chg="mod">
          <ac:chgData name="Peige Basaure Rivas" userId="1ffa60a12783c01d" providerId="LiveId" clId="{8FB1B48E-CB12-4D71-B120-9CCE067A7231}" dt="2025-03-18T01:24:59.790" v="132" actId="208"/>
          <ac:picMkLst>
            <pc:docMk/>
            <pc:sldMk cId="1389259139" sldId="4197"/>
            <ac:picMk id="45" creationId="{A5FD5C2E-6682-CF2D-CF7F-6E8F1934FB73}"/>
          </ac:picMkLst>
        </pc:picChg>
        <pc:picChg chg="mod">
          <ac:chgData name="Peige Basaure Rivas" userId="1ffa60a12783c01d" providerId="LiveId" clId="{8FB1B48E-CB12-4D71-B120-9CCE067A7231}" dt="2025-03-18T01:25:04.341" v="134" actId="208"/>
          <ac:picMkLst>
            <pc:docMk/>
            <pc:sldMk cId="1389259139" sldId="4197"/>
            <ac:picMk id="46" creationId="{B6FD8724-41F5-C102-D88D-39A57308407F}"/>
          </ac:picMkLst>
        </pc:picChg>
        <pc:cxnChg chg="add mod">
          <ac:chgData name="Peige Basaure Rivas" userId="1ffa60a12783c01d" providerId="LiveId" clId="{8FB1B48E-CB12-4D71-B120-9CCE067A7231}" dt="2025-03-17T14:20:42.128" v="121" actId="164"/>
          <ac:cxnSpMkLst>
            <pc:docMk/>
            <pc:sldMk cId="1389259139" sldId="4197"/>
            <ac:cxnSpMk id="6" creationId="{44FC1CB6-14CD-6944-67BC-1BB39A85C6C5}"/>
          </ac:cxnSpMkLst>
        </pc:cxnChg>
      </pc:sldChg>
      <pc:sldChg chg="delSp mod">
        <pc:chgData name="Peige Basaure Rivas" userId="1ffa60a12783c01d" providerId="LiveId" clId="{8FB1B48E-CB12-4D71-B120-9CCE067A7231}" dt="2025-03-06T19:57:02.202" v="14" actId="478"/>
        <pc:sldMkLst>
          <pc:docMk/>
          <pc:sldMk cId="2660045826" sldId="4198"/>
        </pc:sldMkLst>
      </pc:sldChg>
      <pc:sldChg chg="addSp delSp modSp mod">
        <pc:chgData name="Peige Basaure Rivas" userId="1ffa60a12783c01d" providerId="LiveId" clId="{8FB1B48E-CB12-4D71-B120-9CCE067A7231}" dt="2025-03-07T14:49:23.651" v="28" actId="478"/>
        <pc:sldMkLst>
          <pc:docMk/>
          <pc:sldMk cId="4034433479" sldId="4202"/>
        </pc:sldMkLst>
      </pc:sldChg>
    </pc:docChg>
  </pc:docChgLst>
  <pc:docChgLst>
    <pc:chgData name="Peige Basaure Rivas" userId="1ffa60a12783c01d" providerId="LiveId" clId="{4288099D-CE85-4721-9765-5924562B5074}"/>
    <pc:docChg chg="undo custSel addSld delSld modSld sldOrd">
      <pc:chgData name="Peige Basaure Rivas" userId="1ffa60a12783c01d" providerId="LiveId" clId="{4288099D-CE85-4721-9765-5924562B5074}" dt="2025-01-07T13:57:30.670" v="112"/>
      <pc:docMkLst>
        <pc:docMk/>
      </pc:docMkLst>
      <pc:sldChg chg="del">
        <pc:chgData name="Peige Basaure Rivas" userId="1ffa60a12783c01d" providerId="LiveId" clId="{4288099D-CE85-4721-9765-5924562B5074}" dt="2025-01-06T19:05:46.690" v="24" actId="47"/>
        <pc:sldMkLst>
          <pc:docMk/>
          <pc:sldMk cId="3335626125" sldId="453"/>
        </pc:sldMkLst>
      </pc:sldChg>
      <pc:sldChg chg="del">
        <pc:chgData name="Peige Basaure Rivas" userId="1ffa60a12783c01d" providerId="LiveId" clId="{4288099D-CE85-4721-9765-5924562B5074}" dt="2025-01-06T19:05:47.682" v="25" actId="47"/>
        <pc:sldMkLst>
          <pc:docMk/>
          <pc:sldMk cId="422300679" sldId="4213"/>
        </pc:sldMkLst>
      </pc:sldChg>
      <pc:sldChg chg="del">
        <pc:chgData name="Peige Basaure Rivas" userId="1ffa60a12783c01d" providerId="LiveId" clId="{4288099D-CE85-4721-9765-5924562B5074}" dt="2025-01-06T19:06:31.670" v="37" actId="47"/>
        <pc:sldMkLst>
          <pc:docMk/>
          <pc:sldMk cId="3766408789" sldId="4214"/>
        </pc:sldMkLst>
      </pc:sldChg>
      <pc:sldChg chg="del ord">
        <pc:chgData name="Peige Basaure Rivas" userId="1ffa60a12783c01d" providerId="LiveId" clId="{4288099D-CE85-4721-9765-5924562B5074}" dt="2025-01-07T12:52:15.602" v="81" actId="47"/>
        <pc:sldMkLst>
          <pc:docMk/>
          <pc:sldMk cId="3302930865" sldId="4215"/>
        </pc:sldMkLst>
      </pc:sldChg>
      <pc:sldChg chg="del">
        <pc:chgData name="Peige Basaure Rivas" userId="1ffa60a12783c01d" providerId="LiveId" clId="{4288099D-CE85-4721-9765-5924562B5074}" dt="2025-01-07T12:52:36.298" v="89" actId="47"/>
        <pc:sldMkLst>
          <pc:docMk/>
          <pc:sldMk cId="295756986" sldId="4216"/>
        </pc:sldMkLst>
      </pc:sldChg>
      <pc:sldChg chg="del">
        <pc:chgData name="Peige Basaure Rivas" userId="1ffa60a12783c01d" providerId="LiveId" clId="{4288099D-CE85-4721-9765-5924562B5074}" dt="2025-01-07T12:53:15.667" v="96" actId="47"/>
        <pc:sldMkLst>
          <pc:docMk/>
          <pc:sldMk cId="2425528430" sldId="4217"/>
        </pc:sldMkLst>
      </pc:sldChg>
      <pc:sldChg chg="del">
        <pc:chgData name="Peige Basaure Rivas" userId="1ffa60a12783c01d" providerId="LiveId" clId="{4288099D-CE85-4721-9765-5924562B5074}" dt="2025-01-07T12:53:49.685" v="109" actId="47"/>
        <pc:sldMkLst>
          <pc:docMk/>
          <pc:sldMk cId="1977208619" sldId="4219"/>
        </pc:sldMkLst>
      </pc:sldChg>
      <pc:sldChg chg="del">
        <pc:chgData name="Peige Basaure Rivas" userId="1ffa60a12783c01d" providerId="LiveId" clId="{4288099D-CE85-4721-9765-5924562B5074}" dt="2025-01-06T19:05:10.220" v="12" actId="47"/>
        <pc:sldMkLst>
          <pc:docMk/>
          <pc:sldMk cId="1387751457" sldId="4220"/>
        </pc:sldMkLst>
      </pc:sldChg>
      <pc:sldChg chg="modSp add mod ord">
        <pc:chgData name="Peige Basaure Rivas" userId="1ffa60a12783c01d" providerId="LiveId" clId="{4288099D-CE85-4721-9765-5924562B5074}" dt="2025-01-06T19:06:11.908" v="33" actId="20577"/>
        <pc:sldMkLst>
          <pc:docMk/>
          <pc:sldMk cId="904066476" sldId="4228"/>
        </pc:sldMkLst>
      </pc:sldChg>
      <pc:sldChg chg="addSp modSp add mod ord modNotesTx">
        <pc:chgData name="Peige Basaure Rivas" userId="1ffa60a12783c01d" providerId="LiveId" clId="{4288099D-CE85-4721-9765-5924562B5074}" dt="2025-01-06T19:05:43.022" v="23"/>
        <pc:sldMkLst>
          <pc:docMk/>
          <pc:sldMk cId="4085637836" sldId="4229"/>
        </pc:sldMkLst>
      </pc:sldChg>
      <pc:sldChg chg="delSp modSp add mod">
        <pc:chgData name="Peige Basaure Rivas" userId="1ffa60a12783c01d" providerId="LiveId" clId="{4288099D-CE85-4721-9765-5924562B5074}" dt="2025-01-06T19:05:35.422" v="22" actId="478"/>
        <pc:sldMkLst>
          <pc:docMk/>
          <pc:sldMk cId="2286405659" sldId="4230"/>
        </pc:sldMkLst>
      </pc:sldChg>
      <pc:sldChg chg="add del">
        <pc:chgData name="Peige Basaure Rivas" userId="1ffa60a12783c01d" providerId="LiveId" clId="{4288099D-CE85-4721-9765-5924562B5074}" dt="2025-01-07T12:53:50.331" v="110" actId="47"/>
        <pc:sldMkLst>
          <pc:docMk/>
          <pc:sldMk cId="2948652064" sldId="4231"/>
        </pc:sldMkLst>
      </pc:sldChg>
      <pc:sldChg chg="modSp add mod">
        <pc:chgData name="Peige Basaure Rivas" userId="1ffa60a12783c01d" providerId="LiveId" clId="{4288099D-CE85-4721-9765-5924562B5074}" dt="2025-01-06T19:06:41.319" v="40" actId="20577"/>
        <pc:sldMkLst>
          <pc:docMk/>
          <pc:sldMk cId="3334942584" sldId="4232"/>
        </pc:sldMkLst>
      </pc:sldChg>
      <pc:sldChg chg="addSp modSp add mod ord">
        <pc:chgData name="Peige Basaure Rivas" userId="1ffa60a12783c01d" providerId="LiveId" clId="{4288099D-CE85-4721-9765-5924562B5074}" dt="2025-01-07T12:52:25.982" v="88" actId="1036"/>
        <pc:sldMkLst>
          <pc:docMk/>
          <pc:sldMk cId="2382009822" sldId="4233"/>
        </pc:sldMkLst>
      </pc:sldChg>
      <pc:sldChg chg="addSp delSp modSp add mod ord">
        <pc:chgData name="Peige Basaure Rivas" userId="1ffa60a12783c01d" providerId="LiveId" clId="{4288099D-CE85-4721-9765-5924562B5074}" dt="2025-01-06T19:09:30.201" v="57" actId="478"/>
        <pc:sldMkLst>
          <pc:docMk/>
          <pc:sldMk cId="2403734469" sldId="4234"/>
        </pc:sldMkLst>
      </pc:sldChg>
      <pc:sldChg chg="addSp modSp add mod">
        <pc:chgData name="Peige Basaure Rivas" userId="1ffa60a12783c01d" providerId="LiveId" clId="{4288099D-CE85-4721-9765-5924562B5074}" dt="2025-01-07T12:53:29.784" v="101" actId="14100"/>
        <pc:sldMkLst>
          <pc:docMk/>
          <pc:sldMk cId="3787482932" sldId="4235"/>
        </pc:sldMkLst>
      </pc:sldChg>
      <pc:sldChg chg="add">
        <pc:chgData name="Peige Basaure Rivas" userId="1ffa60a12783c01d" providerId="LiveId" clId="{4288099D-CE85-4721-9765-5924562B5074}" dt="2025-01-07T12:51:27.273" v="60" actId="2890"/>
        <pc:sldMkLst>
          <pc:docMk/>
          <pc:sldMk cId="2169637074" sldId="4236"/>
        </pc:sldMkLst>
      </pc:sldChg>
      <pc:sldChg chg="addSp modSp add mod">
        <pc:chgData name="Peige Basaure Rivas" userId="1ffa60a12783c01d" providerId="LiveId" clId="{4288099D-CE85-4721-9765-5924562B5074}" dt="2025-01-07T12:53:44.410" v="106" actId="1036"/>
        <pc:sldMkLst>
          <pc:docMk/>
          <pc:sldMk cId="2560123200" sldId="4237"/>
        </pc:sldMkLst>
      </pc:sldChg>
      <pc:sldChg chg="add">
        <pc:chgData name="Peige Basaure Rivas" userId="1ffa60a12783c01d" providerId="LiveId" clId="{4288099D-CE85-4721-9765-5924562B5074}" dt="2025-01-07T12:52:49.627" v="92" actId="2890"/>
        <pc:sldMkLst>
          <pc:docMk/>
          <pc:sldMk cId="4140428619" sldId="4238"/>
        </pc:sldMkLst>
      </pc:sldChg>
      <pc:sldChg chg="delSp add mod ord">
        <pc:chgData name="Peige Basaure Rivas" userId="1ffa60a12783c01d" providerId="LiveId" clId="{4288099D-CE85-4721-9765-5924562B5074}" dt="2025-01-07T13:57:30.670" v="112"/>
        <pc:sldMkLst>
          <pc:docMk/>
          <pc:sldMk cId="789458240" sldId="4239"/>
        </pc:sldMkLst>
      </pc:sldChg>
    </pc:docChg>
  </pc:docChgLst>
  <pc:docChgLst>
    <pc:chgData name="Peige Basaure Rivas" userId="bba96acc-93ec-43fa-a751-92003903a20b" providerId="ADAL" clId="{2B676FDA-D5FC-4448-BFA9-F94CAF068874}"/>
    <pc:docChg chg="undo custSel addSld delSld modSld">
      <pc:chgData name="Peige Basaure Rivas" userId="bba96acc-93ec-43fa-a751-92003903a20b" providerId="ADAL" clId="{2B676FDA-D5FC-4448-BFA9-F94CAF068874}" dt="2024-07-01T20:23:47.525" v="628" actId="20577"/>
      <pc:docMkLst>
        <pc:docMk/>
      </pc:docMkLst>
      <pc:sldChg chg="modNotesTx">
        <pc:chgData name="Peige Basaure Rivas" userId="bba96acc-93ec-43fa-a751-92003903a20b" providerId="ADAL" clId="{2B676FDA-D5FC-4448-BFA9-F94CAF068874}" dt="2024-07-01T20:23:47.525" v="628" actId="20577"/>
        <pc:sldMkLst>
          <pc:docMk/>
          <pc:sldMk cId="2639293365" sldId="293"/>
        </pc:sldMkLst>
      </pc:sldChg>
      <pc:sldChg chg="modNotesTx">
        <pc:chgData name="Peige Basaure Rivas" userId="bba96acc-93ec-43fa-a751-92003903a20b" providerId="ADAL" clId="{2B676FDA-D5FC-4448-BFA9-F94CAF068874}" dt="2024-07-01T20:07:42.881" v="554" actId="20577"/>
        <pc:sldMkLst>
          <pc:docMk/>
          <pc:sldMk cId="237836513" sldId="315"/>
        </pc:sldMkLst>
      </pc:sldChg>
      <pc:sldChg chg="modSp mod modNotesTx">
        <pc:chgData name="Peige Basaure Rivas" userId="bba96acc-93ec-43fa-a751-92003903a20b" providerId="ADAL" clId="{2B676FDA-D5FC-4448-BFA9-F94CAF068874}" dt="2024-07-01T20:08:41.340" v="556"/>
        <pc:sldMkLst>
          <pc:docMk/>
          <pc:sldMk cId="2781341644" sldId="322"/>
        </pc:sldMkLst>
      </pc:sldChg>
      <pc:sldChg chg="modNotesTx">
        <pc:chgData name="Peige Basaure Rivas" userId="bba96acc-93ec-43fa-a751-92003903a20b" providerId="ADAL" clId="{2B676FDA-D5FC-4448-BFA9-F94CAF068874}" dt="2024-07-01T20:08:24.799" v="555"/>
        <pc:sldMkLst>
          <pc:docMk/>
          <pc:sldMk cId="5203897" sldId="324"/>
        </pc:sldMkLst>
      </pc:sldChg>
      <pc:sldChg chg="modNotesTx">
        <pc:chgData name="Peige Basaure Rivas" userId="bba96acc-93ec-43fa-a751-92003903a20b" providerId="ADAL" clId="{2B676FDA-D5FC-4448-BFA9-F94CAF068874}" dt="2024-07-01T20:21:18.486" v="565"/>
        <pc:sldMkLst>
          <pc:docMk/>
          <pc:sldMk cId="2465391655" sldId="374"/>
        </pc:sldMkLst>
      </pc:sldChg>
      <pc:sldChg chg="modNotesTx">
        <pc:chgData name="Peige Basaure Rivas" userId="bba96acc-93ec-43fa-a751-92003903a20b" providerId="ADAL" clId="{2B676FDA-D5FC-4448-BFA9-F94CAF068874}" dt="2024-07-01T20:23:26.009" v="571"/>
        <pc:sldMkLst>
          <pc:docMk/>
          <pc:sldMk cId="3335626125" sldId="453"/>
        </pc:sldMkLst>
      </pc:sldChg>
      <pc:sldChg chg="modNotesTx">
        <pc:chgData name="Peige Basaure Rivas" userId="bba96acc-93ec-43fa-a751-92003903a20b" providerId="ADAL" clId="{2B676FDA-D5FC-4448-BFA9-F94CAF068874}" dt="2024-07-01T20:22:02.952" v="570"/>
        <pc:sldMkLst>
          <pc:docMk/>
          <pc:sldMk cId="1389259139" sldId="4197"/>
        </pc:sldMkLst>
      </pc:sldChg>
      <pc:sldChg chg="modSp del mod modNotesTx">
        <pc:chgData name="Peige Basaure Rivas" userId="bba96acc-93ec-43fa-a751-92003903a20b" providerId="ADAL" clId="{2B676FDA-D5FC-4448-BFA9-F94CAF068874}" dt="2024-04-03T20:27:07.515" v="536" actId="47"/>
        <pc:sldMkLst>
          <pc:docMk/>
          <pc:sldMk cId="1467065343" sldId="4199"/>
        </pc:sldMkLst>
      </pc:sldChg>
      <pc:sldChg chg="modNotesTx">
        <pc:chgData name="Peige Basaure Rivas" userId="bba96acc-93ec-43fa-a751-92003903a20b" providerId="ADAL" clId="{2B676FDA-D5FC-4448-BFA9-F94CAF068874}" dt="2024-07-01T20:21:22.871" v="566"/>
        <pc:sldMkLst>
          <pc:docMk/>
          <pc:sldMk cId="3283351504" sldId="4201"/>
        </pc:sldMkLst>
      </pc:sldChg>
      <pc:sldChg chg="modNotesTx">
        <pc:chgData name="Peige Basaure Rivas" userId="bba96acc-93ec-43fa-a751-92003903a20b" providerId="ADAL" clId="{2B676FDA-D5FC-4448-BFA9-F94CAF068874}" dt="2024-07-01T20:21:24.262" v="567"/>
        <pc:sldMkLst>
          <pc:docMk/>
          <pc:sldMk cId="4034433479" sldId="4202"/>
        </pc:sldMkLst>
      </pc:sldChg>
      <pc:sldChg chg="modSp del mod">
        <pc:chgData name="Peige Basaure Rivas" userId="bba96acc-93ec-43fa-a751-92003903a20b" providerId="ADAL" clId="{2B676FDA-D5FC-4448-BFA9-F94CAF068874}" dt="2024-04-03T20:27:08.127" v="537" actId="47"/>
        <pc:sldMkLst>
          <pc:docMk/>
          <pc:sldMk cId="1529426126" sldId="4221"/>
        </pc:sldMkLst>
      </pc:sldChg>
      <pc:sldChg chg="addSp delSp modSp mod modNotesTx">
        <pc:chgData name="Peige Basaure Rivas" userId="bba96acc-93ec-43fa-a751-92003903a20b" providerId="ADAL" clId="{2B676FDA-D5FC-4448-BFA9-F94CAF068874}" dt="2024-07-01T20:17:14.856" v="561"/>
        <pc:sldMkLst>
          <pc:docMk/>
          <pc:sldMk cId="964876937" sldId="4222"/>
        </pc:sldMkLst>
      </pc:sldChg>
      <pc:sldChg chg="addSp delSp modSp add del mod">
        <pc:chgData name="Peige Basaure Rivas" userId="bba96acc-93ec-43fa-a751-92003903a20b" providerId="ADAL" clId="{2B676FDA-D5FC-4448-BFA9-F94CAF068874}" dt="2024-04-03T20:27:09.256" v="538" actId="47"/>
        <pc:sldMkLst>
          <pc:docMk/>
          <pc:sldMk cId="1607417236" sldId="4223"/>
        </pc:sldMkLst>
      </pc:sldChg>
      <pc:sldChg chg="add del replId">
        <pc:chgData name="Peige Basaure Rivas" userId="bba96acc-93ec-43fa-a751-92003903a20b" providerId="ADAL" clId="{2B676FDA-D5FC-4448-BFA9-F94CAF068874}" dt="2024-04-03T20:27:11.043" v="539" actId="47"/>
        <pc:sldMkLst>
          <pc:docMk/>
          <pc:sldMk cId="1159425897" sldId="4224"/>
        </pc:sldMkLst>
      </pc:sldChg>
      <pc:sldChg chg="addSp delSp modSp add mod modNotesTx">
        <pc:chgData name="Peige Basaure Rivas" userId="bba96acc-93ec-43fa-a751-92003903a20b" providerId="ADAL" clId="{2B676FDA-D5FC-4448-BFA9-F94CAF068874}" dt="2024-07-01T20:17:16.807" v="562"/>
        <pc:sldMkLst>
          <pc:docMk/>
          <pc:sldMk cId="1248501290" sldId="4225"/>
        </pc:sldMkLst>
      </pc:sldChg>
      <pc:sldChg chg="addSp delSp modSp add mod modNotesTx">
        <pc:chgData name="Peige Basaure Rivas" userId="bba96acc-93ec-43fa-a751-92003903a20b" providerId="ADAL" clId="{2B676FDA-D5FC-4448-BFA9-F94CAF068874}" dt="2024-07-01T20:17:18.383" v="563"/>
        <pc:sldMkLst>
          <pc:docMk/>
          <pc:sldMk cId="3395102222" sldId="4226"/>
        </pc:sldMkLst>
      </pc:sldChg>
      <pc:sldChg chg="addSp delSp modSp add mod replId modNotesTx">
        <pc:chgData name="Peige Basaure Rivas" userId="bba96acc-93ec-43fa-a751-92003903a20b" providerId="ADAL" clId="{2B676FDA-D5FC-4448-BFA9-F94CAF068874}" dt="2024-07-01T20:17:20.375" v="564"/>
        <pc:sldMkLst>
          <pc:docMk/>
          <pc:sldMk cId="2064061085" sldId="4227"/>
        </pc:sldMkLst>
      </pc:sldChg>
    </pc:docChg>
  </pc:docChgLst>
  <pc:docChgLst>
    <pc:chgData name="Peige Basaure Rivas" userId="bba96acc-93ec-43fa-a751-92003903a20b" providerId="ADAL" clId="{A9451850-693A-494D-B869-0C020F90573F}"/>
    <pc:docChg chg="addSld">
      <pc:chgData name="Peige Basaure Rivas" userId="bba96acc-93ec-43fa-a751-92003903a20b" providerId="ADAL" clId="{A9451850-693A-494D-B869-0C020F90573F}" dt="2024-11-08T15:13:06.182" v="0" actId="680"/>
      <pc:docMkLst>
        <pc:docMk/>
      </pc:docMkLst>
      <pc:sldChg chg="new">
        <pc:chgData name="Peige Basaure Rivas" userId="bba96acc-93ec-43fa-a751-92003903a20b" providerId="ADAL" clId="{A9451850-693A-494D-B869-0C020F90573F}" dt="2024-11-08T15:13:06.182" v="0" actId="680"/>
        <pc:sldMkLst>
          <pc:docMk/>
          <pc:sldMk cId="3625436251" sldId="4228"/>
        </pc:sldMkLst>
      </pc:sldChg>
    </pc:docChg>
  </pc:docChgLst>
  <pc:docChgLst>
    <pc:chgData name="Peige Basaure Rivas" userId="1ffa60a12783c01d" providerId="LiveId" clId="{D3A8FE71-6C7D-419C-95E0-55E4B957C213}"/>
    <pc:docChg chg="custSel addSld modSld">
      <pc:chgData name="Peige Basaure Rivas" userId="1ffa60a12783c01d" providerId="LiveId" clId="{D3A8FE71-6C7D-419C-95E0-55E4B957C213}" dt="2025-05-12T20:01:57.435" v="33" actId="20577"/>
      <pc:docMkLst>
        <pc:docMk/>
      </pc:docMkLst>
      <pc:sldChg chg="modSp add mod modAnim">
        <pc:chgData name="Peige Basaure Rivas" userId="1ffa60a12783c01d" providerId="LiveId" clId="{D3A8FE71-6C7D-419C-95E0-55E4B957C213}" dt="2025-04-30T21:40:46.196" v="21" actId="1076"/>
        <pc:sldMkLst>
          <pc:docMk/>
          <pc:sldMk cId="3340288980" sldId="262"/>
        </pc:sldMkLst>
        <pc:spChg chg="mod">
          <ac:chgData name="Peige Basaure Rivas" userId="1ffa60a12783c01d" providerId="LiveId" clId="{D3A8FE71-6C7D-419C-95E0-55E4B957C213}" dt="2025-04-30T21:40:46.196" v="21" actId="1076"/>
          <ac:spMkLst>
            <pc:docMk/>
            <pc:sldMk cId="3340288980" sldId="262"/>
            <ac:spMk id="31" creationId="{00000000-0000-0000-0000-000000000000}"/>
          </ac:spMkLst>
        </pc:spChg>
      </pc:sldChg>
      <pc:sldChg chg="modNotesTx">
        <pc:chgData name="Peige Basaure Rivas" userId="1ffa60a12783c01d" providerId="LiveId" clId="{D3A8FE71-6C7D-419C-95E0-55E4B957C213}" dt="2025-05-12T20:01:57.435" v="33" actId="20577"/>
        <pc:sldMkLst>
          <pc:docMk/>
          <pc:sldMk cId="2639293365" sldId="293"/>
        </pc:sldMkLst>
      </pc:sldChg>
      <pc:sldChg chg="modNotesTx">
        <pc:chgData name="Peige Basaure Rivas" userId="1ffa60a12783c01d" providerId="LiveId" clId="{D3A8FE71-6C7D-419C-95E0-55E4B957C213}" dt="2025-05-12T20:01:07.173" v="22" actId="20577"/>
        <pc:sldMkLst>
          <pc:docMk/>
          <pc:sldMk cId="237836513" sldId="315"/>
        </pc:sldMkLst>
      </pc:sldChg>
      <pc:sldChg chg="modNotesTx">
        <pc:chgData name="Peige Basaure Rivas" userId="1ffa60a12783c01d" providerId="LiveId" clId="{D3A8FE71-6C7D-419C-95E0-55E4B957C213}" dt="2025-05-12T20:01:13.266" v="24" actId="20577"/>
        <pc:sldMkLst>
          <pc:docMk/>
          <pc:sldMk cId="2781341644" sldId="322"/>
        </pc:sldMkLst>
      </pc:sldChg>
      <pc:sldChg chg="modNotesTx">
        <pc:chgData name="Peige Basaure Rivas" userId="1ffa60a12783c01d" providerId="LiveId" clId="{D3A8FE71-6C7D-419C-95E0-55E4B957C213}" dt="2025-05-12T20:01:09.698" v="23" actId="20577"/>
        <pc:sldMkLst>
          <pc:docMk/>
          <pc:sldMk cId="5203897" sldId="324"/>
        </pc:sldMkLst>
      </pc:sldChg>
      <pc:sldChg chg="modNotesTx">
        <pc:chgData name="Peige Basaure Rivas" userId="1ffa60a12783c01d" providerId="LiveId" clId="{D3A8FE71-6C7D-419C-95E0-55E4B957C213}" dt="2025-05-12T20:01:33.453" v="28" actId="20577"/>
        <pc:sldMkLst>
          <pc:docMk/>
          <pc:sldMk cId="2465391655" sldId="374"/>
        </pc:sldMkLst>
      </pc:sldChg>
      <pc:sldChg chg="delSp modSp mod">
        <pc:chgData name="Peige Basaure Rivas" userId="1ffa60a12783c01d" providerId="LiveId" clId="{D3A8FE71-6C7D-419C-95E0-55E4B957C213}" dt="2025-04-30T20:07:57.024" v="5" actId="478"/>
        <pc:sldMkLst>
          <pc:docMk/>
          <pc:sldMk cId="481426693" sldId="4196"/>
        </pc:sldMkLst>
        <pc:spChg chg="mod">
          <ac:chgData name="Peige Basaure Rivas" userId="1ffa60a12783c01d" providerId="LiveId" clId="{D3A8FE71-6C7D-419C-95E0-55E4B957C213}" dt="2025-04-30T20:02:08.589" v="2" actId="108"/>
          <ac:spMkLst>
            <pc:docMk/>
            <pc:sldMk cId="481426693" sldId="4196"/>
            <ac:spMk id="2" creationId="{8E34F3B5-B026-EA22-0E90-C4EC19B3BC69}"/>
          </ac:spMkLst>
        </pc:spChg>
        <pc:spChg chg="mod">
          <ac:chgData name="Peige Basaure Rivas" userId="1ffa60a12783c01d" providerId="LiveId" clId="{D3A8FE71-6C7D-419C-95E0-55E4B957C213}" dt="2025-04-30T20:01:22.526" v="1" actId="108"/>
          <ac:spMkLst>
            <pc:docMk/>
            <pc:sldMk cId="481426693" sldId="4196"/>
            <ac:spMk id="7" creationId="{2CC00233-C988-8A86-95B6-9C75709176BF}"/>
          </ac:spMkLst>
        </pc:spChg>
        <pc:spChg chg="mod">
          <ac:chgData name="Peige Basaure Rivas" userId="1ffa60a12783c01d" providerId="LiveId" clId="{D3A8FE71-6C7D-419C-95E0-55E4B957C213}" dt="2025-04-30T20:07:54.502" v="4" actId="108"/>
          <ac:spMkLst>
            <pc:docMk/>
            <pc:sldMk cId="481426693" sldId="4196"/>
            <ac:spMk id="12" creationId="{6E65C36F-1340-549A-5A87-70D6C2B900FA}"/>
          </ac:spMkLst>
        </pc:spChg>
      </pc:sldChg>
      <pc:sldChg chg="modNotesTx">
        <pc:chgData name="Peige Basaure Rivas" userId="1ffa60a12783c01d" providerId="LiveId" clId="{D3A8FE71-6C7D-419C-95E0-55E4B957C213}" dt="2025-05-12T20:01:47.820" v="31" actId="20577"/>
        <pc:sldMkLst>
          <pc:docMk/>
          <pc:sldMk cId="1389259139" sldId="4197"/>
        </pc:sldMkLst>
      </pc:sldChg>
      <pc:sldChg chg="modNotesTx">
        <pc:chgData name="Peige Basaure Rivas" userId="1ffa60a12783c01d" providerId="LiveId" clId="{D3A8FE71-6C7D-419C-95E0-55E4B957C213}" dt="2025-05-12T20:01:19.299" v="25" actId="20577"/>
        <pc:sldMkLst>
          <pc:docMk/>
          <pc:sldMk cId="2660045826" sldId="4198"/>
        </pc:sldMkLst>
      </pc:sldChg>
      <pc:sldChg chg="modNotesTx">
        <pc:chgData name="Peige Basaure Rivas" userId="1ffa60a12783c01d" providerId="LiveId" clId="{D3A8FE71-6C7D-419C-95E0-55E4B957C213}" dt="2025-05-12T20:01:41.191" v="29" actId="20577"/>
        <pc:sldMkLst>
          <pc:docMk/>
          <pc:sldMk cId="3283351504" sldId="4201"/>
        </pc:sldMkLst>
      </pc:sldChg>
      <pc:sldChg chg="modNotesTx">
        <pc:chgData name="Peige Basaure Rivas" userId="1ffa60a12783c01d" providerId="LiveId" clId="{D3A8FE71-6C7D-419C-95E0-55E4B957C213}" dt="2025-05-12T20:01:44.027" v="30" actId="20577"/>
        <pc:sldMkLst>
          <pc:docMk/>
          <pc:sldMk cId="4034433479" sldId="4202"/>
        </pc:sldMkLst>
      </pc:sldChg>
      <pc:sldChg chg="modNotesTx">
        <pc:chgData name="Peige Basaure Rivas" userId="1ffa60a12783c01d" providerId="LiveId" clId="{D3A8FE71-6C7D-419C-95E0-55E4B957C213}" dt="2025-05-12T20:01:24.043" v="26" actId="20577"/>
        <pc:sldMkLst>
          <pc:docMk/>
          <pc:sldMk cId="964876937" sldId="4222"/>
        </pc:sldMkLst>
      </pc:sldChg>
      <pc:sldChg chg="modNotesTx">
        <pc:chgData name="Peige Basaure Rivas" userId="1ffa60a12783c01d" providerId="LiveId" clId="{D3A8FE71-6C7D-419C-95E0-55E4B957C213}" dt="2025-05-12T20:01:28.741" v="27" actId="20577"/>
        <pc:sldMkLst>
          <pc:docMk/>
          <pc:sldMk cId="3395102222" sldId="4226"/>
        </pc:sldMkLst>
      </pc:sldChg>
      <pc:sldChg chg="modNotesTx">
        <pc:chgData name="Peige Basaure Rivas" userId="1ffa60a12783c01d" providerId="LiveId" clId="{D3A8FE71-6C7D-419C-95E0-55E4B957C213}" dt="2025-05-12T20:01:50.430" v="32" actId="20577"/>
        <pc:sldMkLst>
          <pc:docMk/>
          <pc:sldMk cId="4085637836" sldId="4229"/>
        </pc:sldMkLst>
      </pc:sldChg>
    </pc:docChg>
  </pc:docChgLst>
  <pc:docChgLst>
    <pc:chgData name="Peige Basaure Rivas" userId="bba96acc-93ec-43fa-a751-92003903a20b" providerId="ADAL" clId="{F63AAB82-84F0-43C8-A0D0-5B140D0C8FF2}"/>
    <pc:docChg chg="undo redo custSel delSld modSld">
      <pc:chgData name="Peige Basaure Rivas" userId="bba96acc-93ec-43fa-a751-92003903a20b" providerId="ADAL" clId="{F63AAB82-84F0-43C8-A0D0-5B140D0C8FF2}" dt="2024-11-15T19:40:25.385" v="116" actId="1076"/>
      <pc:docMkLst>
        <pc:docMk/>
      </pc:docMkLst>
      <pc:sldChg chg="addSp delSp modSp mod">
        <pc:chgData name="Peige Basaure Rivas" userId="bba96acc-93ec-43fa-a751-92003903a20b" providerId="ADAL" clId="{F63AAB82-84F0-43C8-A0D0-5B140D0C8FF2}" dt="2024-11-14T20:29:01.416" v="115"/>
        <pc:sldMkLst>
          <pc:docMk/>
          <pc:sldMk cId="237836513" sldId="315"/>
        </pc:sldMkLst>
      </pc:sldChg>
      <pc:sldChg chg="modSp mod">
        <pc:chgData name="Peige Basaure Rivas" userId="bba96acc-93ec-43fa-a751-92003903a20b" providerId="ADAL" clId="{F63AAB82-84F0-43C8-A0D0-5B140D0C8FF2}" dt="2024-11-13T01:35:08.687" v="23" actId="1076"/>
        <pc:sldMkLst>
          <pc:docMk/>
          <pc:sldMk cId="370614879" sldId="343"/>
        </pc:sldMkLst>
      </pc:sldChg>
      <pc:sldChg chg="modSp mod">
        <pc:chgData name="Peige Basaure Rivas" userId="bba96acc-93ec-43fa-a751-92003903a20b" providerId="ADAL" clId="{F63AAB82-84F0-43C8-A0D0-5B140D0C8FF2}" dt="2024-11-15T19:40:25.385" v="116" actId="1076"/>
        <pc:sldMkLst>
          <pc:docMk/>
          <pc:sldMk cId="3335626125" sldId="453"/>
        </pc:sldMkLst>
      </pc:sldChg>
      <pc:sldChg chg="modSp mod">
        <pc:chgData name="Peige Basaure Rivas" userId="bba96acc-93ec-43fa-a751-92003903a20b" providerId="ADAL" clId="{F63AAB82-84F0-43C8-A0D0-5B140D0C8FF2}" dt="2024-11-11T17:15:59.268" v="20" actId="1035"/>
        <pc:sldMkLst>
          <pc:docMk/>
          <pc:sldMk cId="481426693" sldId="4196"/>
        </pc:sldMkLst>
      </pc:sldChg>
      <pc:sldChg chg="modSp mod">
        <pc:chgData name="Peige Basaure Rivas" userId="bba96acc-93ec-43fa-a751-92003903a20b" providerId="ADAL" clId="{F63AAB82-84F0-43C8-A0D0-5B140D0C8FF2}" dt="2024-11-13T03:55:34.393" v="24" actId="1037"/>
        <pc:sldMkLst>
          <pc:docMk/>
          <pc:sldMk cId="1389259139" sldId="4197"/>
        </pc:sldMkLst>
      </pc:sldChg>
      <pc:sldChg chg="addSp delSp modSp mod">
        <pc:chgData name="Peige Basaure Rivas" userId="bba96acc-93ec-43fa-a751-92003903a20b" providerId="ADAL" clId="{F63AAB82-84F0-43C8-A0D0-5B140D0C8FF2}" dt="2024-11-13T13:56:17.780" v="40" actId="478"/>
        <pc:sldMkLst>
          <pc:docMk/>
          <pc:sldMk cId="1248501290" sldId="4225"/>
        </pc:sldMkLst>
      </pc:sldChg>
      <pc:sldChg chg="addSp delSp modSp mod">
        <pc:chgData name="Peige Basaure Rivas" userId="bba96acc-93ec-43fa-a751-92003903a20b" providerId="ADAL" clId="{F63AAB82-84F0-43C8-A0D0-5B140D0C8FF2}" dt="2024-11-13T13:56:44.726" v="46" actId="478"/>
        <pc:sldMkLst>
          <pc:docMk/>
          <pc:sldMk cId="2064061085" sldId="4227"/>
        </pc:sldMkLst>
      </pc:sldChg>
      <pc:sldChg chg="del">
        <pc:chgData name="Peige Basaure Rivas" userId="bba96acc-93ec-43fa-a751-92003903a20b" providerId="ADAL" clId="{F63AAB82-84F0-43C8-A0D0-5B140D0C8FF2}" dt="2024-11-11T17:16:07.053" v="21" actId="47"/>
        <pc:sldMkLst>
          <pc:docMk/>
          <pc:sldMk cId="3625436251" sldId="42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8DE2A9-A559-4E0E-B333-798B63AF5B25}" type="datetimeFigureOut">
              <a:rPr lang="es-CL" smtClean="0"/>
              <a:t>12-05-2025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A872C7-2974-4688-8948-17AA35DD7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9318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B205-1A46-40CA-984C-697E9125132D}" type="datetimeFigureOut">
              <a:rPr lang="es-CL" smtClean="0"/>
              <a:t>12-05-2025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8FA2-E10C-44B9-B4EB-E439F31D2E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38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86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48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487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21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14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33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6259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104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750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019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18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9677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91B1-AC38-E64D-898B-A25F93CDF8C7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414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80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74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800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32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43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5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2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63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6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662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8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0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DD74E-5BA1-9E5B-7AF6-18A8D1E8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729C6-7105-97F9-6DD9-49EE0594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4CC53-3526-D5E2-A8D9-507D4E3E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91640-FB64-28E0-E9D3-06FC11B0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939DB-F106-A496-DF22-E06258A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02DF0-D7C9-4DE9-9D74-D9A5CD06F6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0479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9C80-728D-0D30-2C59-DAC3F974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F1225-7594-FEAA-2E99-13632074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EEE31-C55F-EC04-DEC0-53337BC6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81424-DB56-AC55-7AFA-F2C9C25A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26E5C-B027-FB5D-4FA6-AE215B10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A792B-D570-4EF4-97AC-E123588EAEC0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0923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3BC94-8BBE-3F8C-B4AF-5036306A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3E38DD-31CC-8EE5-2955-BE81DCD4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2BDDE-20B8-643C-0067-907C25E2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BE5FF-6461-87EE-E359-B28F71D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6114B-C856-1A3B-A263-7DD7DD1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9A0F-6970-46CC-8FFB-843E8E21F4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0959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CF3A2-95F1-2AB4-0BBC-23D00D5D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9732A-D4DE-88F3-8E55-1E5164756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690105-221E-0775-A8DE-BBAEE295D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1054D-EDE0-8D90-BEA9-C46C2BE1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25DA3C-A972-051F-0A4C-051BD6CC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0BDA1-C4AF-1B6D-9AB8-B9F767F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77E5-BAA6-4188-83C4-E4C017F806FB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5616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88D55-6DE9-FC4A-1693-CA18A67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E2136-249D-4110-0AB3-BEB7500C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B5C258-7F08-4A10-081B-4A196EEE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765F4B-E558-32CF-5E9A-B12961CC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02CD4E-2C3C-A32F-9869-5F8440CBE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9E218B-74D1-1CAC-BD96-2231FAB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89988B-5F1D-A9E7-D594-0A1490F2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90A99-A54F-4CFD-C0A6-8F12DD71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C705C-6ED7-451D-8816-DC15989CE97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4089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6F4C-1835-2D70-FD1C-DE89CB82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BF3F0-E789-7083-4968-F5C07367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7BCF92-F3F0-B2AD-13EE-DC55F6A4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1E9A21-B937-1B00-3369-1AC95031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B5B59-037F-48A2-BB24-CAA92D8D410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8090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A9151E-A7FA-1DA9-A408-D41481F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9AFF67-5591-A86C-B032-469B075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42175D-6D82-C04B-1436-71E753E0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8686-69A7-4AE6-8068-C73BBCABD9A4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695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17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7B9D-6EC2-4912-C6EB-DB51E56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98F50-A9D2-287F-BF94-A192DDAC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19CDC-3847-C709-47EC-EB07678D6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028B9-D809-2355-FE7C-84A326B6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07868-9485-EB9D-CDA9-4014BE9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4A99C7-01FF-77BE-D232-E5923EEE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09FE-38C2-4EA9-84A2-9C547A6E1F2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9411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BDB7F-43D4-FEBE-8AB6-F80C5FAB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627498-DEC9-E89F-1670-EA67F8AF5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112D9-C251-2ECD-F26C-7A06B678E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90ABE-3303-41BF-8F2A-3A94DF60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39DAA7-DD5E-70D3-B756-7EB3C49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6D0EBC-B0C4-0D74-3608-7FF5978D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D2C82-147B-4447-B09E-690BB5E89C3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05724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FB046-6B63-989D-A5F7-87EA1B7C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F6641-410A-4301-9FD2-7F01E210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0CEC3-C370-789F-EE8C-0D489EDB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BCC4C-90A5-2DBB-38B0-10F3D57E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94391-976E-4CC9-5260-658732F8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B858A-C399-4EFC-94BB-9D0CC8D3378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54083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A29D00-28E7-792B-FF94-6E73532D8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6EB768-CF96-192C-98A1-6FFA37BC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93E89-E866-1793-C4E7-DF8F57F0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4404B-F3CD-FFFD-760C-FA9EF41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F47F5-D2D2-4239-FA3A-C91A924C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ED96-79B5-44B6-B8F2-1575EF22494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65002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9858" y="1969477"/>
            <a:ext cx="6092142" cy="36153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64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0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9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662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39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43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0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34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8573-6CEC-4F87-96FD-6E30D49138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2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146138-AF8F-2CE5-B811-A4E0E634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1716E-AEEC-13EA-DCB7-6BF9C88D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B15A1-CF74-9C15-BCA0-745408AC9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B4FB5-A6D8-A1CD-4220-97BB15F6A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075FD-BED4-3593-82EE-C73C9ABB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0CE2D-9A14-4385-84C2-8BBBBD3C141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26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39F81C37-87A2-E5DC-F69B-CF3BB7D59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0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E57498DA-3EB2-4A23-824F-21B8062A7D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008520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BED6703-10DF-8309-BAD5-4C2EA691EC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0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794C91-8F7C-A6F9-09C6-10D06AA72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383" y="704268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C00233-C988-8A86-95B6-9C75709176BF}"/>
              </a:ext>
            </a:extLst>
          </p:cNvPr>
          <p:cNvSpPr txBox="1">
            <a:spLocks/>
          </p:cNvSpPr>
          <p:nvPr/>
        </p:nvSpPr>
        <p:spPr>
          <a:xfrm>
            <a:off x="265176" y="1774238"/>
            <a:ext cx="11548872" cy="3309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800" b="1" dirty="0">
                <a:solidFill>
                  <a:prstClr val="white"/>
                </a:solidFill>
                <a:latin typeface="Calibri Light" panose="020F0302020204030204"/>
              </a:rPr>
              <a:t>Situación Didáctica Esencial</a:t>
            </a:r>
          </a:p>
          <a:p>
            <a:pPr lvl="0" algn="ctr"/>
            <a:r>
              <a:rPr lang="es-MX" sz="48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Dobleces y espejos: explorando la simetría a través de la reflexión. 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30F8016-2EE2-638F-A101-ACB0581CF1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2" y="5459451"/>
            <a:ext cx="1082668" cy="1375200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702CE9-D36A-3970-1B20-BABF22709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0" y="6100098"/>
            <a:ext cx="1517672" cy="734553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C4D4444-1894-4E6E-EBC2-3C076974CA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" y="5691076"/>
            <a:ext cx="1143575" cy="1143575"/>
          </a:xfrm>
          <a:prstGeom prst="rect">
            <a:avLst/>
          </a:prstGeom>
        </p:spPr>
      </p:pic>
      <p:pic>
        <p:nvPicPr>
          <p:cNvPr id="14" name="Imagen 13" descr="Imagen que contiene firmar, plato, alimentos, dibujo&#10;&#10;Descripción generada automáticamente">
            <a:extLst>
              <a:ext uri="{FF2B5EF4-FFF2-40B4-BE49-F238E27FC236}">
                <a16:creationId xmlns:a16="http://schemas.microsoft.com/office/drawing/2014/main" id="{63ED50BF-83A3-EA95-B8FE-FACF778C4B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7" y="6317094"/>
            <a:ext cx="1978507" cy="517557"/>
          </a:xfrm>
          <a:prstGeom prst="rect">
            <a:avLst/>
          </a:prstGeom>
        </p:spPr>
      </p:pic>
      <p:pic>
        <p:nvPicPr>
          <p:cNvPr id="19" name="Imagen 1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7DBA3C6-A2FB-EEC8-99FC-7E39FFFE535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0" y="5460201"/>
            <a:ext cx="1310720" cy="13744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34F3B5-B026-EA22-0E90-C4EC19B3BC69}"/>
              </a:ext>
            </a:extLst>
          </p:cNvPr>
          <p:cNvSpPr txBox="1"/>
          <p:nvPr/>
        </p:nvSpPr>
        <p:spPr>
          <a:xfrm>
            <a:off x="5189341" y="3880329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Curso: 4° Básico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E65C36F-1340-549A-5A87-70D6C2B900FA}"/>
              </a:ext>
            </a:extLst>
          </p:cNvPr>
          <p:cNvSpPr/>
          <p:nvPr/>
        </p:nvSpPr>
        <p:spPr>
          <a:xfrm>
            <a:off x="9367202" y="4710031"/>
            <a:ext cx="268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CL" dirty="0">
                <a:solidFill>
                  <a:prstClr val="white"/>
                </a:solidFill>
                <a:latin typeface="Bahnschrift Condensed" panose="020B0502040204020203" pitchFamily="34" charset="0"/>
              </a:rPr>
              <a:t>Centro Felix Klein,</a:t>
            </a:r>
          </a:p>
          <a:p>
            <a:pPr algn="r">
              <a:defRPr/>
            </a:pPr>
            <a:r>
              <a:rPr lang="es-CL" dirty="0">
                <a:solidFill>
                  <a:prstClr val="white"/>
                </a:solidFill>
                <a:latin typeface="Bahnschrift Condensed" panose="020B0502040204020203" pitchFamily="34" charset="0"/>
              </a:rPr>
              <a:t>Universidad de Santiago de Chile</a:t>
            </a:r>
          </a:p>
        </p:txBody>
      </p:sp>
    </p:spTree>
    <p:extLst>
      <p:ext uri="{BB962C8B-B14F-4D97-AF65-F5344CB8AC3E}">
        <p14:creationId xmlns:p14="http://schemas.microsoft.com/office/powerpoint/2010/main" val="4814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8F6D16-D0BB-AB51-7BB7-C4BF8A900680}"/>
              </a:ext>
            </a:extLst>
          </p:cNvPr>
          <p:cNvSpPr txBox="1"/>
          <p:nvPr/>
        </p:nvSpPr>
        <p:spPr>
          <a:xfrm>
            <a:off x="178953" y="149270"/>
            <a:ext cx="989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 un ejemplo…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7A92E8-9201-6A06-5462-4537FAC06BD1}"/>
              </a:ext>
            </a:extLst>
          </p:cNvPr>
          <p:cNvSpPr txBox="1"/>
          <p:nvPr/>
        </p:nvSpPr>
        <p:spPr>
          <a:xfrm>
            <a:off x="178952" y="866375"/>
            <a:ext cx="517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 1: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Dibujar una posible</a:t>
            </a:r>
            <a:r>
              <a:rPr lang="es-C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línea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simetría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sobre la figura plastificada.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B518FF-6A94-3908-25C2-10CA33442C95}"/>
              </a:ext>
            </a:extLst>
          </p:cNvPr>
          <p:cNvSpPr txBox="1"/>
          <p:nvPr/>
        </p:nvSpPr>
        <p:spPr>
          <a:xfrm>
            <a:off x="6165048" y="857156"/>
            <a:ext cx="633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latin typeface="Bahnschrift SemiBold SemiConden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Compruebe colocando el espejo perpendicularmente sobre la línea dibujada. </a:t>
            </a:r>
          </a:p>
        </p:txBody>
      </p:sp>
      <p:pic>
        <p:nvPicPr>
          <p:cNvPr id="6" name="Imagen 5" descr="Un tijeras en la mano&#10;&#10;Descripción generada automáticamente con confianza media">
            <a:extLst>
              <a:ext uri="{FF2B5EF4-FFF2-40B4-BE49-F238E27FC236}">
                <a16:creationId xmlns:a16="http://schemas.microsoft.com/office/drawing/2014/main" id="{07EEA1C8-F631-EB5E-9D29-8346248A0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28" y="2075923"/>
            <a:ext cx="5284734" cy="4426229"/>
          </a:xfrm>
          <a:prstGeom prst="rect">
            <a:avLst/>
          </a:prstGeom>
        </p:spPr>
      </p:pic>
      <p:pic>
        <p:nvPicPr>
          <p:cNvPr id="7" name="Imagen 6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A582D168-F95B-FF6F-83F8-4B61BB4519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920572" y="1320399"/>
            <a:ext cx="4298376" cy="58094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7D85C1-53C4-5193-824E-8C9C45D1BCC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487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8F6D16-D0BB-AB51-7BB7-C4BF8A900680}"/>
              </a:ext>
            </a:extLst>
          </p:cNvPr>
          <p:cNvSpPr txBox="1"/>
          <p:nvPr/>
        </p:nvSpPr>
        <p:spPr>
          <a:xfrm>
            <a:off x="178953" y="149270"/>
            <a:ext cx="989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 un ejemplo…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7A92E8-9201-6A06-5462-4537FAC06BD1}"/>
              </a:ext>
            </a:extLst>
          </p:cNvPr>
          <p:cNvSpPr txBox="1"/>
          <p:nvPr/>
        </p:nvSpPr>
        <p:spPr>
          <a:xfrm>
            <a:off x="178952" y="866375"/>
            <a:ext cx="517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 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Observe la figura que se forma ahora con el reflejo en el espejo.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es línea de simetría, se verá nuevamente la figura original.</a:t>
            </a:r>
          </a:p>
        </p:txBody>
      </p:sp>
      <p:pic>
        <p:nvPicPr>
          <p:cNvPr id="8" name="Imagen 7" descr="Imagen que contiene tabla, papel, escritorio, corte&#10;&#10;Descripción generada automáticamente">
            <a:extLst>
              <a:ext uri="{FF2B5EF4-FFF2-40B4-BE49-F238E27FC236}">
                <a16:creationId xmlns:a16="http://schemas.microsoft.com/office/drawing/2014/main" id="{F42B56B2-FDE3-F78B-F6B3-9CEE64F61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20869" r="3623" b="7053"/>
          <a:stretch/>
        </p:blipFill>
        <p:spPr>
          <a:xfrm>
            <a:off x="137177" y="2833457"/>
            <a:ext cx="5889776" cy="37172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94ED96-F878-0E6D-A82C-1F51FFBA0FA2}"/>
              </a:ext>
            </a:extLst>
          </p:cNvPr>
          <p:cNvSpPr txBox="1"/>
          <p:nvPr/>
        </p:nvSpPr>
        <p:spPr>
          <a:xfrm>
            <a:off x="6400803" y="149270"/>
            <a:ext cx="561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latin typeface="Bahnschrift SemiBold SemiConden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Conclusión: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SÍ es línea de simetría porque la figura que se forma con el reflejo del espejo es la misma que </a:t>
            </a: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figura original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ED4C73-1F41-9537-236C-25B1CF28E302}"/>
              </a:ext>
            </a:extLst>
          </p:cNvPr>
          <p:cNvSpPr txBox="1"/>
          <p:nvPr/>
        </p:nvSpPr>
        <p:spPr>
          <a:xfrm>
            <a:off x="6957391" y="4820502"/>
            <a:ext cx="47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latin typeface="Bahnschrift SemiBold SemiConden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Seguir hasta estar convencidos de que se han encontrado TODAS las líneas de simetría de cada una de las figuras.</a:t>
            </a:r>
          </a:p>
        </p:txBody>
      </p:sp>
      <p:pic>
        <p:nvPicPr>
          <p:cNvPr id="12" name="Imagen 11" descr="Imagen que contiene estacionaria&#10;&#10;Descripción generada automáticamente">
            <a:extLst>
              <a:ext uri="{FF2B5EF4-FFF2-40B4-BE49-F238E27FC236}">
                <a16:creationId xmlns:a16="http://schemas.microsoft.com/office/drawing/2014/main" id="{B9F1F2DF-597A-267B-07F7-0696B71DC2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47764" r="26794" b="11639"/>
          <a:stretch/>
        </p:blipFill>
        <p:spPr>
          <a:xfrm rot="16200000">
            <a:off x="7862223" y="1788507"/>
            <a:ext cx="2689405" cy="27841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07ADB2-B68D-F416-CF7E-EE1B13B7D279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50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8F6D16-D0BB-AB51-7BB7-C4BF8A900680}"/>
              </a:ext>
            </a:extLst>
          </p:cNvPr>
          <p:cNvSpPr txBox="1"/>
          <p:nvPr/>
        </p:nvSpPr>
        <p:spPr>
          <a:xfrm>
            <a:off x="178953" y="149270"/>
            <a:ext cx="989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 otro ejemplo…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7A92E8-9201-6A06-5462-4537FAC06BD1}"/>
              </a:ext>
            </a:extLst>
          </p:cNvPr>
          <p:cNvSpPr txBox="1"/>
          <p:nvPr/>
        </p:nvSpPr>
        <p:spPr>
          <a:xfrm>
            <a:off x="178952" y="866375"/>
            <a:ext cx="517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 1: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Dibujar una posible</a:t>
            </a:r>
            <a:r>
              <a:rPr lang="es-C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línea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simetría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sobre la figura plastificada.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B518FF-6A94-3908-25C2-10CA33442C95}"/>
              </a:ext>
            </a:extLst>
          </p:cNvPr>
          <p:cNvSpPr txBox="1"/>
          <p:nvPr/>
        </p:nvSpPr>
        <p:spPr>
          <a:xfrm>
            <a:off x="6165048" y="857156"/>
            <a:ext cx="633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latin typeface="Bahnschrift SemiBold SemiConden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Compruebe colocando el espejo perpendicularmente sobre la línea dibujada. </a:t>
            </a:r>
          </a:p>
        </p:txBody>
      </p:sp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551DC767-71E2-EEAF-3158-618953637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t="33127" r="20145" b="12633"/>
          <a:stretch/>
        </p:blipFill>
        <p:spPr>
          <a:xfrm>
            <a:off x="556591" y="2365232"/>
            <a:ext cx="4147932" cy="3719757"/>
          </a:xfrm>
          <a:prstGeom prst="rect">
            <a:avLst/>
          </a:prstGeom>
        </p:spPr>
      </p:pic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2D324736-A25D-59DD-EBE6-EFE3132C6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37874" r="2754" b="7886"/>
          <a:stretch/>
        </p:blipFill>
        <p:spPr>
          <a:xfrm>
            <a:off x="5864035" y="2686940"/>
            <a:ext cx="6082749" cy="30763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D3FFDC-F571-7533-A123-C83FF762846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510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8F6D16-D0BB-AB51-7BB7-C4BF8A900680}"/>
              </a:ext>
            </a:extLst>
          </p:cNvPr>
          <p:cNvSpPr txBox="1"/>
          <p:nvPr/>
        </p:nvSpPr>
        <p:spPr>
          <a:xfrm>
            <a:off x="178953" y="149270"/>
            <a:ext cx="989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 un ejemplo…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7A92E8-9201-6A06-5462-4537FAC06BD1}"/>
              </a:ext>
            </a:extLst>
          </p:cNvPr>
          <p:cNvSpPr txBox="1"/>
          <p:nvPr/>
        </p:nvSpPr>
        <p:spPr>
          <a:xfrm>
            <a:off x="178952" y="866375"/>
            <a:ext cx="517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 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Observe la figura que se forma ahora con el reflejo en el espejo.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es línea de simetría, se verá nuevamente la figura original.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94ED96-F878-0E6D-A82C-1F51FFBA0FA2}"/>
              </a:ext>
            </a:extLst>
          </p:cNvPr>
          <p:cNvSpPr txBox="1"/>
          <p:nvPr/>
        </p:nvSpPr>
        <p:spPr>
          <a:xfrm>
            <a:off x="5980071" y="149270"/>
            <a:ext cx="6032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latin typeface="Bahnschrift SemiBold SemiConden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Conclusión: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es línea de simetría porque con el reflejo en el espejo no se forma la figura original. Se procede a borrar esta línea y se prueba con una nueva.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ED4C73-1F41-9537-236C-25B1CF28E302}"/>
              </a:ext>
            </a:extLst>
          </p:cNvPr>
          <p:cNvSpPr txBox="1"/>
          <p:nvPr/>
        </p:nvSpPr>
        <p:spPr>
          <a:xfrm>
            <a:off x="5980071" y="5610183"/>
            <a:ext cx="580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latin typeface="Bahnschrift SemiBold SemiConden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Seguir hasta estar convencidos de que se han encontrado TODAS las líneas de simetría de cada una de las figuras.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39A894-4618-A6CC-205E-392E0513C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r="9292" b="35459"/>
          <a:stretch/>
        </p:blipFill>
        <p:spPr>
          <a:xfrm>
            <a:off x="178952" y="2814586"/>
            <a:ext cx="4665593" cy="3684104"/>
          </a:xfrm>
          <a:prstGeom prst="rect">
            <a:avLst/>
          </a:prstGeom>
        </p:spPr>
      </p:pic>
      <p:pic>
        <p:nvPicPr>
          <p:cNvPr id="7" name="Imagen 6" descr="Mano sosteniendo una caja de cartón&#10;&#10;Descripción generada automáticamente con confianza media">
            <a:extLst>
              <a:ext uri="{FF2B5EF4-FFF2-40B4-BE49-F238E27FC236}">
                <a16:creationId xmlns:a16="http://schemas.microsoft.com/office/drawing/2014/main" id="{A8AC5475-06CA-6088-FFAE-97A06E2E1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11015" r="5942" b="37631"/>
          <a:stretch/>
        </p:blipFill>
        <p:spPr>
          <a:xfrm>
            <a:off x="7048489" y="2088262"/>
            <a:ext cx="3896139" cy="35219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DCEA80E-0DCE-D3D6-B114-D6B45440733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406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83642" y="428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564"/>
            <a:ext cx="12192000" cy="69035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1185" y="80676"/>
            <a:ext cx="4955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compartir…</a:t>
            </a:r>
          </a:p>
        </p:txBody>
      </p:sp>
      <p:sp>
        <p:nvSpPr>
          <p:cNvPr id="9" name="Corazón 8"/>
          <p:cNvSpPr/>
          <p:nvPr/>
        </p:nvSpPr>
        <p:spPr>
          <a:xfrm rot="2013835">
            <a:off x="7289434" y="1804424"/>
            <a:ext cx="1423051" cy="1057951"/>
          </a:xfrm>
          <a:prstGeom prst="hear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7955280" y="1745672"/>
            <a:ext cx="282633" cy="1230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22014AF-7ACE-8B73-BA86-0CF8701342A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55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8985" y="704735"/>
            <a:ext cx="11333552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800" dirty="0">
                <a:latin typeface="Arial" panose="020B0604020202020204" pitchFamily="34" charset="0"/>
                <a:cs typeface="Arial" panose="020B0604020202020204" pitchFamily="34" charset="0"/>
              </a:rPr>
              <a:t>Levanten una figura que no tenga línea de simetría.</a:t>
            </a: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A52FDF-A10A-2DE5-3ECB-69658B491037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539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8986" y="704735"/>
            <a:ext cx="111909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800" dirty="0">
                <a:latin typeface="Arial" panose="020B0604020202020204" pitchFamily="34" charset="0"/>
                <a:cs typeface="Arial" panose="020B0604020202020204" pitchFamily="34" charset="0"/>
              </a:rPr>
              <a:t>Levanten una figura que tenga una sola línea de simetría.</a:t>
            </a: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A5DA4F-DDC4-41F5-4BDE-D03F68FD8CB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335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8985" y="704735"/>
            <a:ext cx="11360802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800" dirty="0">
                <a:latin typeface="Arial" panose="020B0604020202020204" pitchFamily="34" charset="0"/>
                <a:cs typeface="Arial" panose="020B0604020202020204" pitchFamily="34" charset="0"/>
              </a:rPr>
              <a:t>Levanten la figura que tiene más líneas de simetría.</a:t>
            </a: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3446DD-A1EE-5270-3446-BCCEE7D7585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443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E61BEBC1-D140-AE62-5F46-5AEEBDFC653C}"/>
              </a:ext>
            </a:extLst>
          </p:cNvPr>
          <p:cNvSpPr txBox="1"/>
          <p:nvPr/>
        </p:nvSpPr>
        <p:spPr>
          <a:xfrm>
            <a:off x="498533" y="401576"/>
            <a:ext cx="1181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a dibujar todas las líneas de simetría de las figuras.</a:t>
            </a:r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riángulo isósceles 34">
            <a:extLst>
              <a:ext uri="{FF2B5EF4-FFF2-40B4-BE49-F238E27FC236}">
                <a16:creationId xmlns:a16="http://schemas.microsoft.com/office/drawing/2014/main" id="{0ECC7F86-0873-5A8D-768D-F6B08B3A8CEB}"/>
              </a:ext>
            </a:extLst>
          </p:cNvPr>
          <p:cNvSpPr/>
          <p:nvPr/>
        </p:nvSpPr>
        <p:spPr>
          <a:xfrm rot="2181765">
            <a:off x="10231513" y="3523327"/>
            <a:ext cx="2387084" cy="1043242"/>
          </a:xfrm>
          <a:prstGeom prst="triangle">
            <a:avLst>
              <a:gd name="adj" fmla="val 6904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1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1EBB486-26DC-6101-90BD-51C73DAAB745}"/>
              </a:ext>
            </a:extLst>
          </p:cNvPr>
          <p:cNvGrpSpPr/>
          <p:nvPr/>
        </p:nvGrpSpPr>
        <p:grpSpPr>
          <a:xfrm rot="3888273">
            <a:off x="5900100" y="4753911"/>
            <a:ext cx="1432701" cy="2520428"/>
            <a:chOff x="2657607" y="1776981"/>
            <a:chExt cx="1432750" cy="2881072"/>
          </a:xfrm>
          <a:solidFill>
            <a:srgbClr val="FF0000"/>
          </a:solidFill>
        </p:grpSpPr>
        <p:sp>
          <p:nvSpPr>
            <p:cNvPr id="37" name="Triángulo isósceles 36">
              <a:extLst>
                <a:ext uri="{FF2B5EF4-FFF2-40B4-BE49-F238E27FC236}">
                  <a16:creationId xmlns:a16="http://schemas.microsoft.com/office/drawing/2014/main" id="{C869D892-5BDB-A5FF-EC20-EA1B08582019}"/>
                </a:ext>
              </a:extLst>
            </p:cNvPr>
            <p:cNvSpPr/>
            <p:nvPr/>
          </p:nvSpPr>
          <p:spPr>
            <a:xfrm>
              <a:off x="2657607" y="1776981"/>
              <a:ext cx="1429219" cy="84907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801"/>
            </a:p>
          </p:txBody>
        </p:sp>
        <p:sp>
          <p:nvSpPr>
            <p:cNvPr id="38" name="Triángulo isósceles 37">
              <a:extLst>
                <a:ext uri="{FF2B5EF4-FFF2-40B4-BE49-F238E27FC236}">
                  <a16:creationId xmlns:a16="http://schemas.microsoft.com/office/drawing/2014/main" id="{7CD55E7F-E5D7-91E7-9145-6AEC4F70ED3A}"/>
                </a:ext>
              </a:extLst>
            </p:cNvPr>
            <p:cNvSpPr/>
            <p:nvPr/>
          </p:nvSpPr>
          <p:spPr>
            <a:xfrm rot="10800000">
              <a:off x="2661138" y="2607852"/>
              <a:ext cx="1429219" cy="20502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801"/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F8DACA0-FF29-5DD7-95D2-0FD2CD466EEF}"/>
              </a:ext>
            </a:extLst>
          </p:cNvPr>
          <p:cNvSpPr/>
          <p:nvPr/>
        </p:nvSpPr>
        <p:spPr>
          <a:xfrm rot="1282989">
            <a:off x="7731639" y="3706881"/>
            <a:ext cx="1379915" cy="1362702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1"/>
          </a:p>
        </p:txBody>
      </p:sp>
      <p:sp>
        <p:nvSpPr>
          <p:cNvPr id="40" name="Preparación 6">
            <a:extLst>
              <a:ext uri="{FF2B5EF4-FFF2-40B4-BE49-F238E27FC236}">
                <a16:creationId xmlns:a16="http://schemas.microsoft.com/office/drawing/2014/main" id="{F7EC9526-C0EE-F20C-7F12-8032134696F4}"/>
              </a:ext>
            </a:extLst>
          </p:cNvPr>
          <p:cNvSpPr/>
          <p:nvPr/>
        </p:nvSpPr>
        <p:spPr>
          <a:xfrm rot="2672312">
            <a:off x="1238118" y="3704036"/>
            <a:ext cx="2167303" cy="1142211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1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7E61BF8-155C-E142-B069-734D052AED10}"/>
              </a:ext>
            </a:extLst>
          </p:cNvPr>
          <p:cNvSpPr/>
          <p:nvPr/>
        </p:nvSpPr>
        <p:spPr>
          <a:xfrm rot="5400000">
            <a:off x="8891636" y="5230109"/>
            <a:ext cx="1798767" cy="93169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1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5FD5C2E-6682-CF2D-CF7F-6E8F1934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68" y="5094788"/>
            <a:ext cx="1483949" cy="1546179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B6FD8724-41F5-C102-D88D-39A573084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67537">
            <a:off x="2835274" y="5239731"/>
            <a:ext cx="1777410" cy="14776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671998-E663-7311-6F09-E3CEECD8ECB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DBBBC7C-A2C5-5D56-420D-0437D45255F5}"/>
              </a:ext>
            </a:extLst>
          </p:cNvPr>
          <p:cNvGrpSpPr/>
          <p:nvPr/>
        </p:nvGrpSpPr>
        <p:grpSpPr>
          <a:xfrm>
            <a:off x="4776487" y="3284591"/>
            <a:ext cx="1053612" cy="1810197"/>
            <a:chOff x="4776487" y="3284591"/>
            <a:chExt cx="1053612" cy="1810197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7E9E2FA7-CD39-4DF7-0F27-68F81CE21143}"/>
                </a:ext>
              </a:extLst>
            </p:cNvPr>
            <p:cNvSpPr/>
            <p:nvPr/>
          </p:nvSpPr>
          <p:spPr>
            <a:xfrm>
              <a:off x="4776487" y="4138041"/>
              <a:ext cx="1053612" cy="95674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Triángulo rectángulo 43">
              <a:extLst>
                <a:ext uri="{FF2B5EF4-FFF2-40B4-BE49-F238E27FC236}">
                  <a16:creationId xmlns:a16="http://schemas.microsoft.com/office/drawing/2014/main" id="{A74DEE04-ED23-2E5B-D99C-25E3F410461C}"/>
                </a:ext>
              </a:extLst>
            </p:cNvPr>
            <p:cNvSpPr/>
            <p:nvPr/>
          </p:nvSpPr>
          <p:spPr>
            <a:xfrm>
              <a:off x="4776487" y="3284591"/>
              <a:ext cx="1053612" cy="85345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44FC1CB6-14CD-6944-67BC-1BB39A85C6C5}"/>
                </a:ext>
              </a:extLst>
            </p:cNvPr>
            <p:cNvCxnSpPr>
              <a:cxnSpLocks/>
              <a:stCxn id="44" idx="2"/>
              <a:endCxn id="44" idx="4"/>
            </p:cNvCxnSpPr>
            <p:nvPr/>
          </p:nvCxnSpPr>
          <p:spPr>
            <a:xfrm>
              <a:off x="4776487" y="4138041"/>
              <a:ext cx="105361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25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F8531-13BA-6F1B-465A-08BD95945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16E132-84C4-5771-CC47-DB424B2817D6}"/>
              </a:ext>
            </a:extLst>
          </p:cNvPr>
          <p:cNvSpPr/>
          <p:nvPr/>
        </p:nvSpPr>
        <p:spPr>
          <a:xfrm>
            <a:off x="97899" y="646331"/>
            <a:ext cx="12006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01A2D1-0E13-4709-065B-A5C26E63E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957DAF-23FE-9C0D-81B8-5A6878A913FE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5CFCD9-D2DD-BBDD-93A8-194855C0103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  <p:sp>
        <p:nvSpPr>
          <p:cNvPr id="4" name="Rectángulo redondeado 11">
            <a:extLst>
              <a:ext uri="{FF2B5EF4-FFF2-40B4-BE49-F238E27FC236}">
                <a16:creationId xmlns:a16="http://schemas.microsoft.com/office/drawing/2014/main" id="{143A4DB4-F12A-FDCD-EE28-36BA261D4632}"/>
              </a:ext>
            </a:extLst>
          </p:cNvPr>
          <p:cNvSpPr/>
          <p:nvPr/>
        </p:nvSpPr>
        <p:spPr>
          <a:xfrm>
            <a:off x="3907015" y="646332"/>
            <a:ext cx="1339355" cy="4963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12511" y="684411"/>
            <a:ext cx="81900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600" dirty="0">
                <a:latin typeface="Arial" panose="020B0604020202020204" pitchFamily="34" charset="0"/>
                <a:cs typeface="Arial" panose="020B0604020202020204" pitchFamily="34" charset="0"/>
              </a:rPr>
              <a:t>Bienvenidas y </a:t>
            </a:r>
          </a:p>
          <a:p>
            <a:r>
              <a:rPr lang="es-CL" sz="9600" dirty="0">
                <a:latin typeface="Arial" panose="020B0604020202020204" pitchFamily="34" charset="0"/>
                <a:cs typeface="Arial" panose="020B0604020202020204" pitchFamily="34" charset="0"/>
              </a:rPr>
              <a:t>Bienvenidos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83642" y="428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3599950" y="3731399"/>
            <a:ext cx="8190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latin typeface="Arial" panose="020B0604020202020204" pitchFamily="34" charset="0"/>
                <a:cs typeface="Arial" panose="020B0604020202020204" pitchFamily="34" charset="0"/>
              </a:rPr>
              <a:t>El primer desafío de hoy es… </a:t>
            </a:r>
          </a:p>
        </p:txBody>
      </p:sp>
    </p:spTree>
    <p:extLst>
      <p:ext uri="{BB962C8B-B14F-4D97-AF65-F5344CB8AC3E}">
        <p14:creationId xmlns:p14="http://schemas.microsoft.com/office/powerpoint/2010/main" val="422020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7990-63A7-6B9C-5CA5-7047622C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6BC886F-3E87-08C8-3896-C2317836C59B}"/>
              </a:ext>
            </a:extLst>
          </p:cNvPr>
          <p:cNvSpPr/>
          <p:nvPr/>
        </p:nvSpPr>
        <p:spPr>
          <a:xfrm>
            <a:off x="97899" y="646331"/>
            <a:ext cx="12006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E1399A-D77C-4D4A-4E46-13BE8643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E3C9D3-CBDF-36F8-99BC-62504364A5E0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31B32A-9E60-F0CC-39B0-A95F6E4F2F7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640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2358-6C1A-6AE9-A0D3-7CDC35F3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B061998-F99D-DFFC-F32D-819C5188FFD5}"/>
              </a:ext>
            </a:extLst>
          </p:cNvPr>
          <p:cNvSpPr/>
          <p:nvPr/>
        </p:nvSpPr>
        <p:spPr>
          <a:xfrm>
            <a:off x="97899" y="646331"/>
            <a:ext cx="120064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C4901-F1C6-DD0F-85F9-2AFF79571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507889-F92A-1089-A86B-0420590FEB4B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66D878-D197-FDBC-40C7-C7223813E33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406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160BD-C8D2-A776-468C-2E1B52FF6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D3A4E9-5E42-9A88-6DC3-667536AEE178}"/>
              </a:ext>
            </a:extLst>
          </p:cNvPr>
          <p:cNvSpPr/>
          <p:nvPr/>
        </p:nvSpPr>
        <p:spPr>
          <a:xfrm>
            <a:off x="97899" y="646331"/>
            <a:ext cx="120064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1CF7743-046B-11E7-D0A8-21C44C12D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4C83CE-3AFE-27EB-808B-EA206D54F950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B9D773-E23F-FE19-D1C1-A3585A696727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id="{CAC8ED9A-E27A-4F8A-CEFA-3D26895B5F11}"/>
              </a:ext>
            </a:extLst>
          </p:cNvPr>
          <p:cNvSpPr/>
          <p:nvPr/>
        </p:nvSpPr>
        <p:spPr>
          <a:xfrm>
            <a:off x="9459620" y="2629276"/>
            <a:ext cx="1570330" cy="4204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redondeado 11">
            <a:extLst>
              <a:ext uri="{FF2B5EF4-FFF2-40B4-BE49-F238E27FC236}">
                <a16:creationId xmlns:a16="http://schemas.microsoft.com/office/drawing/2014/main" id="{1272B0FE-0C99-11E8-B46E-64082FC007C7}"/>
              </a:ext>
            </a:extLst>
          </p:cNvPr>
          <p:cNvSpPr/>
          <p:nvPr/>
        </p:nvSpPr>
        <p:spPr>
          <a:xfrm>
            <a:off x="558851" y="2629276"/>
            <a:ext cx="1224229" cy="4204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373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73F66-8051-EAB0-5072-CFDAA60F1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94D68F2-F185-22E5-14C3-C5ABB8DF000C}"/>
              </a:ext>
            </a:extLst>
          </p:cNvPr>
          <p:cNvSpPr/>
          <p:nvPr/>
        </p:nvSpPr>
        <p:spPr>
          <a:xfrm>
            <a:off x="97899" y="646331"/>
            <a:ext cx="120064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8ACDAF-949A-0014-D034-41B5D186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23848C-0604-0207-AC85-7BEC0A79CAF0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23C1A6-2C88-B21E-3C61-E87365DECB9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494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725EC-B2F1-162A-0C44-594F3EDB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8C7829-8565-C134-C71A-A3A648885921}"/>
              </a:ext>
            </a:extLst>
          </p:cNvPr>
          <p:cNvSpPr/>
          <p:nvPr/>
        </p:nvSpPr>
        <p:spPr>
          <a:xfrm>
            <a:off x="97899" y="646331"/>
            <a:ext cx="120064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figuras que no tienen líneas de simetría, hay figuras que tienen una línea de simetría y hay otras figuras que tienen más de una línea de simetría.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E9C9FB-6B39-6525-7BA9-CAE52C03B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905777-BA34-C7C6-68F6-B251FA90A68D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4A44BA-A950-4F68-595A-6D3D890BDF8F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  <p:sp>
        <p:nvSpPr>
          <p:cNvPr id="4" name="Rectángulo redondeado 11">
            <a:extLst>
              <a:ext uri="{FF2B5EF4-FFF2-40B4-BE49-F238E27FC236}">
                <a16:creationId xmlns:a16="http://schemas.microsoft.com/office/drawing/2014/main" id="{3EDD810A-B99A-663E-CD93-003F24DC615E}"/>
              </a:ext>
            </a:extLst>
          </p:cNvPr>
          <p:cNvSpPr/>
          <p:nvPr/>
        </p:nvSpPr>
        <p:spPr>
          <a:xfrm>
            <a:off x="5474278" y="3325877"/>
            <a:ext cx="1054932" cy="39543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id="{E386EB62-4474-BEAC-3947-414DCA39953B}"/>
              </a:ext>
            </a:extLst>
          </p:cNvPr>
          <p:cNvSpPr/>
          <p:nvPr/>
        </p:nvSpPr>
        <p:spPr>
          <a:xfrm>
            <a:off x="1675635" y="3784379"/>
            <a:ext cx="671763" cy="36372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11">
            <a:extLst>
              <a:ext uri="{FF2B5EF4-FFF2-40B4-BE49-F238E27FC236}">
                <a16:creationId xmlns:a16="http://schemas.microsoft.com/office/drawing/2014/main" id="{0D319C7C-E713-3022-8872-34DB401F7CA8}"/>
              </a:ext>
            </a:extLst>
          </p:cNvPr>
          <p:cNvSpPr/>
          <p:nvPr/>
        </p:nvSpPr>
        <p:spPr>
          <a:xfrm>
            <a:off x="9907288" y="3801427"/>
            <a:ext cx="709505" cy="3537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2009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13813-8956-10FF-3E58-DC60E6C5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7431F32-52E7-57CD-AD37-3CA5B28D2F71}"/>
              </a:ext>
            </a:extLst>
          </p:cNvPr>
          <p:cNvSpPr/>
          <p:nvPr/>
        </p:nvSpPr>
        <p:spPr>
          <a:xfrm>
            <a:off x="97899" y="646331"/>
            <a:ext cx="120064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figuras que no tienen líneas de simetría, hay figuras que tienen una línea de simetría y hay otras figuras que tienen más de una línea de simetría.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1A5BD9-D8CB-95F6-5F1F-DC2580F19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96A5E6-4479-DA59-08CE-CC521C892A2A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AF118B-7C08-E71B-5F7F-C3B3DF93BB3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9637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CC0F4-44AC-4A6F-BAA0-EB415D1A8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64602B8-FB24-88C0-26EA-50833787B2F8}"/>
              </a:ext>
            </a:extLst>
          </p:cNvPr>
          <p:cNvSpPr/>
          <p:nvPr/>
        </p:nvSpPr>
        <p:spPr>
          <a:xfrm>
            <a:off x="97899" y="646331"/>
            <a:ext cx="1200647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figuras que no tienen líneas de simetría, hay figuras que tienen una línea de simetría y hay otras figuras que tienen más de una línea de simetría.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comprobar si una línea es de simetría de dos formas: doblando el papel y usando un espejo.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CC1F6A-C842-5006-5747-7910634BF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BA94D8-4CDC-EA7D-8905-2680A643ED98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1BB97A-3466-78EF-11FA-59AF30520B45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  <p:sp>
        <p:nvSpPr>
          <p:cNvPr id="4" name="Rectángulo redondeado 11">
            <a:extLst>
              <a:ext uri="{FF2B5EF4-FFF2-40B4-BE49-F238E27FC236}">
                <a16:creationId xmlns:a16="http://schemas.microsoft.com/office/drawing/2014/main" id="{2ED85545-BC97-8B3E-C177-EF2643A853B2}"/>
              </a:ext>
            </a:extLst>
          </p:cNvPr>
          <p:cNvSpPr/>
          <p:nvPr/>
        </p:nvSpPr>
        <p:spPr>
          <a:xfrm>
            <a:off x="9413303" y="4967256"/>
            <a:ext cx="1559497" cy="3935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id="{84C929E8-3F04-D6CF-11E4-AE052C635E20}"/>
              </a:ext>
            </a:extLst>
          </p:cNvPr>
          <p:cNvSpPr/>
          <p:nvPr/>
        </p:nvSpPr>
        <p:spPr>
          <a:xfrm>
            <a:off x="3600406" y="5376540"/>
            <a:ext cx="1145015" cy="3935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48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E495-B0B4-9178-7045-03BC356F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7CCEC22-C358-6812-25E0-0B1FC3689A18}"/>
              </a:ext>
            </a:extLst>
          </p:cNvPr>
          <p:cNvSpPr/>
          <p:nvPr/>
        </p:nvSpPr>
        <p:spPr>
          <a:xfrm>
            <a:off x="97899" y="646331"/>
            <a:ext cx="1200647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figuras que no tienen líneas de simetría, hay figuras que tienen una línea de simetría y hay otras figuras que tienen más de una línea de simetría.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comprobar si una línea es de simetría de dos formas: doblando el papel y usando un espejo.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1C9414-C957-6A32-EB77-BE15E9928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A10F52-5CBE-5193-868F-27C6CA5E8A1D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6FA742-47E7-2D72-EFC8-ACD3C5DEC235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0428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1B87-1A5B-9352-A806-5DECE3B9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BA9FC2C-E5B7-908F-F538-7E6F86A26AEC}"/>
              </a:ext>
            </a:extLst>
          </p:cNvPr>
          <p:cNvSpPr/>
          <p:nvPr/>
        </p:nvSpPr>
        <p:spPr>
          <a:xfrm>
            <a:off x="97899" y="646331"/>
            <a:ext cx="120064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figuras que no tienen líneas de simetría, hay figuras que tienen una línea de simetría y hay otras figuras que tienen más de una línea de simetría.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comprobar si una línea es de simetría de dos formas: doblando el papel y usando un espejo.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el cuadrado tiene 4 líneas de simetría.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73781F-60F6-5FD0-BB39-B809FC5A7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E7CE7F-9752-9D2A-0579-24C6FF3121AC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0990B6-D9A6-A41B-2406-2D90840C5BA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  <p:sp>
        <p:nvSpPr>
          <p:cNvPr id="4" name="Rectángulo redondeado 11">
            <a:extLst>
              <a:ext uri="{FF2B5EF4-FFF2-40B4-BE49-F238E27FC236}">
                <a16:creationId xmlns:a16="http://schemas.microsoft.com/office/drawing/2014/main" id="{0CE3AAE0-FD0B-F547-AB5A-6E37FCB48B5F}"/>
              </a:ext>
            </a:extLst>
          </p:cNvPr>
          <p:cNvSpPr/>
          <p:nvPr/>
        </p:nvSpPr>
        <p:spPr>
          <a:xfrm>
            <a:off x="4208868" y="6017442"/>
            <a:ext cx="290764" cy="4479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012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1F9F-B22E-0774-8B32-B8947D51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9EEEE7F-5B0E-E012-0048-016E67B6EEED}"/>
              </a:ext>
            </a:extLst>
          </p:cNvPr>
          <p:cNvSpPr/>
          <p:nvPr/>
        </p:nvSpPr>
        <p:spPr>
          <a:xfrm>
            <a:off x="97899" y="646331"/>
            <a:ext cx="120064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 una línea de simetría de una figura.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encontrar líneas de simetría en distintas figuras.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línea trazada en una figura es de simetría si la divide en dos partes iguales y que, al doblarla por dicha línea, ambas partes coinciden.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figuras que no tienen líneas de simetría, hay figuras que tienen una línea de simetría y hay otras figuras que tienen más de una línea de simetría.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comprobar si una línea es de simetría de dos formas: doblando el papel y usando un espejo.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3D3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el cuadrado tiene 4 líneas de simetría.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DDDDC7-6CD3-A547-256E-51D691F6F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13500"/>
          <a:stretch/>
        </p:blipFill>
        <p:spPr>
          <a:xfrm>
            <a:off x="9136183" y="149965"/>
            <a:ext cx="3055816" cy="1534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E05686-D026-CEAD-DA5A-AC0207780547}"/>
              </a:ext>
            </a:extLst>
          </p:cNvPr>
          <p:cNvSpPr txBox="1"/>
          <p:nvPr/>
        </p:nvSpPr>
        <p:spPr>
          <a:xfrm>
            <a:off x="174225" y="0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Hasta ahora hemos aprendido…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AB9D69-7267-C61B-03E9-6F7FAEB7784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945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ángulo rectángulo 14"/>
          <p:cNvSpPr/>
          <p:nvPr/>
        </p:nvSpPr>
        <p:spPr>
          <a:xfrm rot="18924692">
            <a:off x="1629294" y="307284"/>
            <a:ext cx="1604356" cy="160435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EEBBD2-D8E8-ED1F-FCAD-43D8BFCF77D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036869-3FD2-DC47-59F0-FDE5C5B5D05B}"/>
              </a:ext>
            </a:extLst>
          </p:cNvPr>
          <p:cNvSpPr txBox="1"/>
          <p:nvPr/>
        </p:nvSpPr>
        <p:spPr>
          <a:xfrm>
            <a:off x="8487176" y="160366"/>
            <a:ext cx="3424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 cómo doblar las figuras en un solo doblez</a:t>
            </a:r>
          </a:p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que no se vea ninguna parte blanca.</a:t>
            </a:r>
          </a:p>
        </p:txBody>
      </p:sp>
      <p:sp>
        <p:nvSpPr>
          <p:cNvPr id="21" name="Corazón 20">
            <a:extLst>
              <a:ext uri="{FF2B5EF4-FFF2-40B4-BE49-F238E27FC236}">
                <a16:creationId xmlns:a16="http://schemas.microsoft.com/office/drawing/2014/main" id="{9EBFC2C6-691C-242A-12BE-C8229F00F408}"/>
              </a:ext>
            </a:extLst>
          </p:cNvPr>
          <p:cNvSpPr/>
          <p:nvPr/>
        </p:nvSpPr>
        <p:spPr>
          <a:xfrm rot="2013835">
            <a:off x="569309" y="4389001"/>
            <a:ext cx="2186247" cy="1704109"/>
          </a:xfrm>
          <a:prstGeom prst="hear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Preparación 6">
            <a:extLst>
              <a:ext uri="{FF2B5EF4-FFF2-40B4-BE49-F238E27FC236}">
                <a16:creationId xmlns:a16="http://schemas.microsoft.com/office/drawing/2014/main" id="{EBA854C5-368F-5C46-BB59-367EF2D7AE06}"/>
              </a:ext>
            </a:extLst>
          </p:cNvPr>
          <p:cNvSpPr/>
          <p:nvPr/>
        </p:nvSpPr>
        <p:spPr>
          <a:xfrm rot="473955">
            <a:off x="4638638" y="5119668"/>
            <a:ext cx="2667696" cy="956451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Triángulo rectángulo 28">
            <a:extLst>
              <a:ext uri="{FF2B5EF4-FFF2-40B4-BE49-F238E27FC236}">
                <a16:creationId xmlns:a16="http://schemas.microsoft.com/office/drawing/2014/main" id="{BC0C3441-A5D1-CFB9-756D-F1553AC2CB5F}"/>
              </a:ext>
            </a:extLst>
          </p:cNvPr>
          <p:cNvSpPr/>
          <p:nvPr/>
        </p:nvSpPr>
        <p:spPr>
          <a:xfrm>
            <a:off x="3171289" y="2982828"/>
            <a:ext cx="1602030" cy="166679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Triángulo isósceles 29">
            <a:extLst>
              <a:ext uri="{FF2B5EF4-FFF2-40B4-BE49-F238E27FC236}">
                <a16:creationId xmlns:a16="http://schemas.microsoft.com/office/drawing/2014/main" id="{7C863C59-E003-53B8-9144-C8C53AF73C4E}"/>
              </a:ext>
            </a:extLst>
          </p:cNvPr>
          <p:cNvSpPr/>
          <p:nvPr/>
        </p:nvSpPr>
        <p:spPr>
          <a:xfrm>
            <a:off x="4548179" y="287328"/>
            <a:ext cx="2397798" cy="20670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1181C87-1AE6-0EE2-D1C4-10653A68CEA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5039A0B-102D-27A1-5B79-CDF208FF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" t="385" r="657" b="14161"/>
          <a:stretch/>
        </p:blipFill>
        <p:spPr>
          <a:xfrm rot="3410710">
            <a:off x="500607" y="952477"/>
            <a:ext cx="1913877" cy="1897181"/>
          </a:xfrm>
          <a:prstGeom prst="rect">
            <a:avLst/>
          </a:prstGeom>
          <a:ln>
            <a:noFill/>
          </a:ln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4786EF92-9C37-2F11-E2D2-02B2878216F6}"/>
              </a:ext>
            </a:extLst>
          </p:cNvPr>
          <p:cNvGrpSpPr/>
          <p:nvPr/>
        </p:nvGrpSpPr>
        <p:grpSpPr>
          <a:xfrm>
            <a:off x="5711614" y="3119858"/>
            <a:ext cx="1938824" cy="1443893"/>
            <a:chOff x="5711614" y="3119858"/>
            <a:chExt cx="1938824" cy="1443893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AA56113-5A2E-406D-9179-7907F6173328}"/>
                </a:ext>
              </a:extLst>
            </p:cNvPr>
            <p:cNvGrpSpPr/>
            <p:nvPr/>
          </p:nvGrpSpPr>
          <p:grpSpPr>
            <a:xfrm>
              <a:off x="5711614" y="3119858"/>
              <a:ext cx="1938824" cy="1443893"/>
              <a:chOff x="5711614" y="3119858"/>
              <a:chExt cx="1938824" cy="1443893"/>
            </a:xfrm>
          </p:grpSpPr>
          <p:sp>
            <p:nvSpPr>
              <p:cNvPr id="27" name="Proceso 8">
                <a:extLst>
                  <a:ext uri="{FF2B5EF4-FFF2-40B4-BE49-F238E27FC236}">
                    <a16:creationId xmlns:a16="http://schemas.microsoft.com/office/drawing/2014/main" id="{FC276C5E-C1BA-9901-DCDE-DCFFC432AA3E}"/>
                  </a:ext>
                </a:extLst>
              </p:cNvPr>
              <p:cNvSpPr/>
              <p:nvPr/>
            </p:nvSpPr>
            <p:spPr>
              <a:xfrm rot="1026925">
                <a:off x="5711614" y="3119858"/>
                <a:ext cx="1240278" cy="1153111"/>
              </a:xfrm>
              <a:prstGeom prst="flowChartProcess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" name="Triángulo rectángulo 27">
                <a:extLst>
                  <a:ext uri="{FF2B5EF4-FFF2-40B4-BE49-F238E27FC236}">
                    <a16:creationId xmlns:a16="http://schemas.microsoft.com/office/drawing/2014/main" id="{C81EECE5-DE18-8FCF-7B8E-C792E75FF0C1}"/>
                  </a:ext>
                </a:extLst>
              </p:cNvPr>
              <p:cNvSpPr/>
              <p:nvPr/>
            </p:nvSpPr>
            <p:spPr>
              <a:xfrm rot="1026925">
                <a:off x="6903973" y="3418634"/>
                <a:ext cx="746465" cy="1145117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F5B526A8-1D94-2C0B-EEAC-59C62CDE2A64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>
              <a:off x="6751999" y="3334149"/>
              <a:ext cx="337006" cy="108805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2C95DEE-7309-DEBC-D060-F949B65842FE}"/>
              </a:ext>
            </a:extLst>
          </p:cNvPr>
          <p:cNvSpPr/>
          <p:nvPr/>
        </p:nvSpPr>
        <p:spPr>
          <a:xfrm rot="3201303">
            <a:off x="2855869" y="445657"/>
            <a:ext cx="2239067" cy="1596499"/>
          </a:xfrm>
          <a:prstGeom prst="triangle">
            <a:avLst>
              <a:gd name="adj" fmla="val 682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1"/>
          </a:p>
        </p:txBody>
      </p:sp>
    </p:spTree>
    <p:extLst>
      <p:ext uri="{BB962C8B-B14F-4D97-AF65-F5344CB8AC3E}">
        <p14:creationId xmlns:p14="http://schemas.microsoft.com/office/powerpoint/2010/main" val="237836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9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1877" y="303350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18916858" y="0"/>
                </a:move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close/>
              </a:path>
            </a:pathLst>
          </a:custGeom>
          <a:solidFill>
            <a:srgbClr val="CDDCE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" name="object 5"/>
          <p:cNvSpPr/>
          <p:nvPr/>
        </p:nvSpPr>
        <p:spPr>
          <a:xfrm>
            <a:off x="278962" y="280289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0" y="301948"/>
                </a:move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close/>
              </a:path>
            </a:pathLst>
          </a:custGeom>
          <a:ln w="59359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4266" y="954169"/>
            <a:ext cx="3302937" cy="34794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76862" y="5387800"/>
            <a:ext cx="11635111" cy="59685"/>
          </a:xfrm>
          <a:custGeom>
            <a:avLst/>
            <a:gdLst/>
            <a:ahLst/>
            <a:cxnLst/>
            <a:rect l="l" t="t" r="r" b="b"/>
            <a:pathLst>
              <a:path w="19187160" h="98425">
                <a:moveTo>
                  <a:pt x="19186546" y="0"/>
                </a:moveTo>
                <a:lnTo>
                  <a:pt x="0" y="0"/>
                </a:lnTo>
                <a:lnTo>
                  <a:pt x="0" y="97965"/>
                </a:lnTo>
                <a:lnTo>
                  <a:pt x="19186546" y="97965"/>
                </a:lnTo>
                <a:lnTo>
                  <a:pt x="19186546" y="0"/>
                </a:lnTo>
                <a:close/>
              </a:path>
            </a:pathLst>
          </a:custGeom>
          <a:solidFill>
            <a:srgbClr val="00467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object 298">
            <a:extLst>
              <a:ext uri="{FF2B5EF4-FFF2-40B4-BE49-F238E27FC236}">
                <a16:creationId xmlns:a16="http://schemas.microsoft.com/office/drawing/2014/main" id="{BDC09D25-1A17-664E-932D-443E1BDF04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0394" y="5680235"/>
            <a:ext cx="753495" cy="684164"/>
          </a:xfrm>
          <a:prstGeom prst="rect">
            <a:avLst/>
          </a:prstGeom>
        </p:spPr>
      </p:pic>
      <p:pic>
        <p:nvPicPr>
          <p:cNvPr id="19" name="object 299">
            <a:extLst>
              <a:ext uri="{FF2B5EF4-FFF2-40B4-BE49-F238E27FC236}">
                <a16:creationId xmlns:a16="http://schemas.microsoft.com/office/drawing/2014/main" id="{1A53B903-DC82-B747-AF1B-3A22C327CDB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612" y="5680708"/>
            <a:ext cx="918495" cy="707185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CCB91A5-FBEF-4C44-B1FA-7095AD31DF36}"/>
              </a:ext>
            </a:extLst>
          </p:cNvPr>
          <p:cNvGrpSpPr/>
          <p:nvPr/>
        </p:nvGrpSpPr>
        <p:grpSpPr>
          <a:xfrm>
            <a:off x="9412082" y="5816216"/>
            <a:ext cx="1641031" cy="427625"/>
            <a:chOff x="11231344" y="9591370"/>
            <a:chExt cx="2706182" cy="705186"/>
          </a:xfrm>
        </p:grpSpPr>
        <p:pic>
          <p:nvPicPr>
            <p:cNvPr id="21" name="object 300">
              <a:extLst>
                <a:ext uri="{FF2B5EF4-FFF2-40B4-BE49-F238E27FC236}">
                  <a16:creationId xmlns:a16="http://schemas.microsoft.com/office/drawing/2014/main" id="{636503F3-11B1-A643-9D60-79A0D4E0EA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31344" y="9591370"/>
              <a:ext cx="541418" cy="704850"/>
            </a:xfrm>
            <a:prstGeom prst="rect">
              <a:avLst/>
            </a:prstGeom>
          </p:spPr>
        </p:pic>
        <p:sp>
          <p:nvSpPr>
            <p:cNvPr id="22" name="object 301">
              <a:extLst>
                <a:ext uri="{FF2B5EF4-FFF2-40B4-BE49-F238E27FC236}">
                  <a16:creationId xmlns:a16="http://schemas.microsoft.com/office/drawing/2014/main" id="{98E3B919-44ED-7148-857D-D375E151726C}"/>
                </a:ext>
              </a:extLst>
            </p:cNvPr>
            <p:cNvSpPr/>
            <p:nvPr/>
          </p:nvSpPr>
          <p:spPr>
            <a:xfrm>
              <a:off x="11970368" y="9720469"/>
              <a:ext cx="338455" cy="575945"/>
            </a:xfrm>
            <a:custGeom>
              <a:avLst/>
              <a:gdLst/>
              <a:ahLst/>
              <a:cxnLst/>
              <a:rect l="l" t="t" r="r" b="b"/>
              <a:pathLst>
                <a:path w="338454" h="575945">
                  <a:moveTo>
                    <a:pt x="338157" y="0"/>
                  </a:moveTo>
                  <a:lnTo>
                    <a:pt x="228684" y="0"/>
                  </a:lnTo>
                  <a:lnTo>
                    <a:pt x="228684" y="418427"/>
                  </a:lnTo>
                  <a:lnTo>
                    <a:pt x="225047" y="443966"/>
                  </a:lnTo>
                  <a:lnTo>
                    <a:pt x="214188" y="462216"/>
                  </a:lnTo>
                  <a:lnTo>
                    <a:pt x="196185" y="473170"/>
                  </a:lnTo>
                  <a:lnTo>
                    <a:pt x="171115" y="476823"/>
                  </a:lnTo>
                  <a:lnTo>
                    <a:pt x="146033" y="473170"/>
                  </a:lnTo>
                  <a:lnTo>
                    <a:pt x="128023" y="462216"/>
                  </a:lnTo>
                  <a:lnTo>
                    <a:pt x="117162" y="443966"/>
                  </a:lnTo>
                  <a:lnTo>
                    <a:pt x="113525" y="418427"/>
                  </a:lnTo>
                  <a:lnTo>
                    <a:pt x="113525" y="0"/>
                  </a:lnTo>
                  <a:lnTo>
                    <a:pt x="0" y="0"/>
                  </a:lnTo>
                  <a:lnTo>
                    <a:pt x="0" y="411945"/>
                  </a:lnTo>
                  <a:lnTo>
                    <a:pt x="4779" y="459835"/>
                  </a:lnTo>
                  <a:lnTo>
                    <a:pt x="19042" y="500180"/>
                  </a:lnTo>
                  <a:lnTo>
                    <a:pt x="42676" y="532461"/>
                  </a:lnTo>
                  <a:lnTo>
                    <a:pt x="75568" y="556160"/>
                  </a:lnTo>
                  <a:lnTo>
                    <a:pt x="117605" y="570760"/>
                  </a:lnTo>
                  <a:lnTo>
                    <a:pt x="168675" y="575741"/>
                  </a:lnTo>
                  <a:lnTo>
                    <a:pt x="219804" y="570760"/>
                  </a:lnTo>
                  <a:lnTo>
                    <a:pt x="261991" y="556160"/>
                  </a:lnTo>
                  <a:lnTo>
                    <a:pt x="295077" y="532461"/>
                  </a:lnTo>
                  <a:lnTo>
                    <a:pt x="318905" y="500180"/>
                  </a:lnTo>
                  <a:lnTo>
                    <a:pt x="333318" y="459835"/>
                  </a:lnTo>
                  <a:lnTo>
                    <a:pt x="338157" y="411945"/>
                  </a:lnTo>
                  <a:lnTo>
                    <a:pt x="338157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302">
              <a:extLst>
                <a:ext uri="{FF2B5EF4-FFF2-40B4-BE49-F238E27FC236}">
                  <a16:creationId xmlns:a16="http://schemas.microsoft.com/office/drawing/2014/main" id="{20D55992-8EEB-7E42-AB39-A0529E96E89F}"/>
                </a:ext>
              </a:extLst>
            </p:cNvPr>
            <p:cNvSpPr/>
            <p:nvPr/>
          </p:nvSpPr>
          <p:spPr>
            <a:xfrm>
              <a:off x="12375043" y="9712356"/>
              <a:ext cx="338455" cy="584200"/>
            </a:xfrm>
            <a:custGeom>
              <a:avLst/>
              <a:gdLst/>
              <a:ahLst/>
              <a:cxnLst/>
              <a:rect l="l" t="t" r="r" b="b"/>
              <a:pathLst>
                <a:path w="338454" h="584200">
                  <a:moveTo>
                    <a:pt x="170288" y="0"/>
                  </a:moveTo>
                  <a:lnTo>
                    <a:pt x="119841" y="5054"/>
                  </a:lnTo>
                  <a:lnTo>
                    <a:pt x="78111" y="19616"/>
                  </a:lnTo>
                  <a:lnTo>
                    <a:pt x="45300" y="42784"/>
                  </a:lnTo>
                  <a:lnTo>
                    <a:pt x="21613" y="73654"/>
                  </a:lnTo>
                  <a:lnTo>
                    <a:pt x="7251" y="111325"/>
                  </a:lnTo>
                  <a:lnTo>
                    <a:pt x="2418" y="154895"/>
                  </a:lnTo>
                  <a:lnTo>
                    <a:pt x="6150" y="199105"/>
                  </a:lnTo>
                  <a:lnTo>
                    <a:pt x="18642" y="237324"/>
                  </a:lnTo>
                  <a:lnTo>
                    <a:pt x="41840" y="270954"/>
                  </a:lnTo>
                  <a:lnTo>
                    <a:pt x="77688" y="301393"/>
                  </a:lnTo>
                  <a:lnTo>
                    <a:pt x="128132" y="330042"/>
                  </a:lnTo>
                  <a:lnTo>
                    <a:pt x="175716" y="354273"/>
                  </a:lnTo>
                  <a:lnTo>
                    <a:pt x="205272" y="374855"/>
                  </a:lnTo>
                  <a:lnTo>
                    <a:pt x="220380" y="397560"/>
                  </a:lnTo>
                  <a:lnTo>
                    <a:pt x="224621" y="428164"/>
                  </a:lnTo>
                  <a:lnTo>
                    <a:pt x="220389" y="453628"/>
                  </a:lnTo>
                  <a:lnTo>
                    <a:pt x="208404" y="472476"/>
                  </a:lnTo>
                  <a:lnTo>
                    <a:pt x="189732" y="484176"/>
                  </a:lnTo>
                  <a:lnTo>
                    <a:pt x="165439" y="488194"/>
                  </a:lnTo>
                  <a:lnTo>
                    <a:pt x="139204" y="483719"/>
                  </a:lnTo>
                  <a:lnTo>
                    <a:pt x="121035" y="471259"/>
                  </a:lnTo>
                  <a:lnTo>
                    <a:pt x="110472" y="452258"/>
                  </a:lnTo>
                  <a:lnTo>
                    <a:pt x="107054" y="428164"/>
                  </a:lnTo>
                  <a:lnTo>
                    <a:pt x="107054" y="403013"/>
                  </a:lnTo>
                  <a:lnTo>
                    <a:pt x="0" y="403013"/>
                  </a:lnTo>
                  <a:lnTo>
                    <a:pt x="0" y="428164"/>
                  </a:lnTo>
                  <a:lnTo>
                    <a:pt x="4658" y="472084"/>
                  </a:lnTo>
                  <a:lnTo>
                    <a:pt x="18619" y="509984"/>
                  </a:lnTo>
                  <a:lnTo>
                    <a:pt x="41862" y="540988"/>
                  </a:lnTo>
                  <a:lnTo>
                    <a:pt x="74365" y="564219"/>
                  </a:lnTo>
                  <a:lnTo>
                    <a:pt x="116105" y="578801"/>
                  </a:lnTo>
                  <a:lnTo>
                    <a:pt x="167062" y="583856"/>
                  </a:lnTo>
                  <a:lnTo>
                    <a:pt x="218311" y="578790"/>
                  </a:lnTo>
                  <a:lnTo>
                    <a:pt x="260796" y="564130"/>
                  </a:lnTo>
                  <a:lnTo>
                    <a:pt x="294271" y="540687"/>
                  </a:lnTo>
                  <a:lnTo>
                    <a:pt x="318487" y="509271"/>
                  </a:lnTo>
                  <a:lnTo>
                    <a:pt x="333198" y="470691"/>
                  </a:lnTo>
                  <a:lnTo>
                    <a:pt x="338157" y="425756"/>
                  </a:lnTo>
                  <a:lnTo>
                    <a:pt x="334828" y="380569"/>
                  </a:lnTo>
                  <a:lnTo>
                    <a:pt x="323209" y="341415"/>
                  </a:lnTo>
                  <a:lnTo>
                    <a:pt x="300848" y="306931"/>
                  </a:lnTo>
                  <a:lnTo>
                    <a:pt x="265294" y="275756"/>
                  </a:lnTo>
                  <a:lnTo>
                    <a:pt x="214098" y="246526"/>
                  </a:lnTo>
                  <a:lnTo>
                    <a:pt x="166606" y="222716"/>
                  </a:lnTo>
                  <a:lnTo>
                    <a:pt x="136446" y="202629"/>
                  </a:lnTo>
                  <a:lnTo>
                    <a:pt x="120578" y="181181"/>
                  </a:lnTo>
                  <a:lnTo>
                    <a:pt x="115965" y="153283"/>
                  </a:lnTo>
                  <a:lnTo>
                    <a:pt x="119679" y="129570"/>
                  </a:lnTo>
                  <a:lnTo>
                    <a:pt x="130465" y="111408"/>
                  </a:lnTo>
                  <a:lnTo>
                    <a:pt x="147792" y="99787"/>
                  </a:lnTo>
                  <a:lnTo>
                    <a:pt x="171125" y="95693"/>
                  </a:lnTo>
                  <a:lnTo>
                    <a:pt x="196621" y="100306"/>
                  </a:lnTo>
                  <a:lnTo>
                    <a:pt x="213980" y="113130"/>
                  </a:lnTo>
                  <a:lnTo>
                    <a:pt x="223890" y="132640"/>
                  </a:lnTo>
                  <a:lnTo>
                    <a:pt x="227040" y="157314"/>
                  </a:lnTo>
                  <a:lnTo>
                    <a:pt x="227040" y="172727"/>
                  </a:lnTo>
                  <a:lnTo>
                    <a:pt x="334105" y="172727"/>
                  </a:lnTo>
                  <a:lnTo>
                    <a:pt x="334105" y="156529"/>
                  </a:lnTo>
                  <a:lnTo>
                    <a:pt x="329574" y="112271"/>
                  </a:lnTo>
                  <a:lnTo>
                    <a:pt x="315965" y="74138"/>
                  </a:lnTo>
                  <a:lnTo>
                    <a:pt x="293256" y="42988"/>
                  </a:lnTo>
                  <a:lnTo>
                    <a:pt x="261423" y="19677"/>
                  </a:lnTo>
                  <a:lnTo>
                    <a:pt x="220441" y="5062"/>
                  </a:lnTo>
                  <a:lnTo>
                    <a:pt x="170288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303">
              <a:extLst>
                <a:ext uri="{FF2B5EF4-FFF2-40B4-BE49-F238E27FC236}">
                  <a16:creationId xmlns:a16="http://schemas.microsoft.com/office/drawing/2014/main" id="{17550EDF-589D-164D-A10A-38404A851CC8}"/>
                </a:ext>
              </a:extLst>
            </p:cNvPr>
            <p:cNvSpPr/>
            <p:nvPr/>
          </p:nvSpPr>
          <p:spPr>
            <a:xfrm>
              <a:off x="13182779" y="9712356"/>
              <a:ext cx="333375" cy="584200"/>
            </a:xfrm>
            <a:custGeom>
              <a:avLst/>
              <a:gdLst/>
              <a:ahLst/>
              <a:cxnLst/>
              <a:rect l="l" t="t" r="r" b="b"/>
              <a:pathLst>
                <a:path w="333375" h="584200">
                  <a:moveTo>
                    <a:pt x="167042" y="0"/>
                  </a:moveTo>
                  <a:lnTo>
                    <a:pt x="117504" y="4812"/>
                  </a:lnTo>
                  <a:lnTo>
                    <a:pt x="76164" y="19041"/>
                  </a:lnTo>
                  <a:lnTo>
                    <a:pt x="43383" y="42371"/>
                  </a:lnTo>
                  <a:lnTo>
                    <a:pt x="19521" y="74487"/>
                  </a:lnTo>
                  <a:lnTo>
                    <a:pt x="4940" y="115074"/>
                  </a:lnTo>
                  <a:lnTo>
                    <a:pt x="0" y="163817"/>
                  </a:lnTo>
                  <a:lnTo>
                    <a:pt x="0" y="420050"/>
                  </a:lnTo>
                  <a:lnTo>
                    <a:pt x="4940" y="468791"/>
                  </a:lnTo>
                  <a:lnTo>
                    <a:pt x="19521" y="509376"/>
                  </a:lnTo>
                  <a:lnTo>
                    <a:pt x="43383" y="541490"/>
                  </a:lnTo>
                  <a:lnTo>
                    <a:pt x="76164" y="564817"/>
                  </a:lnTo>
                  <a:lnTo>
                    <a:pt x="117504" y="579044"/>
                  </a:lnTo>
                  <a:lnTo>
                    <a:pt x="167042" y="583856"/>
                  </a:lnTo>
                  <a:lnTo>
                    <a:pt x="216523" y="579044"/>
                  </a:lnTo>
                  <a:lnTo>
                    <a:pt x="257712" y="564817"/>
                  </a:lnTo>
                  <a:lnTo>
                    <a:pt x="290296" y="541490"/>
                  </a:lnTo>
                  <a:lnTo>
                    <a:pt x="313959" y="509376"/>
                  </a:lnTo>
                  <a:lnTo>
                    <a:pt x="328387" y="468791"/>
                  </a:lnTo>
                  <a:lnTo>
                    <a:pt x="333267" y="420050"/>
                  </a:lnTo>
                  <a:lnTo>
                    <a:pt x="333267" y="362502"/>
                  </a:lnTo>
                  <a:lnTo>
                    <a:pt x="226233" y="362502"/>
                  </a:lnTo>
                  <a:lnTo>
                    <a:pt x="226233" y="424123"/>
                  </a:lnTo>
                  <a:lnTo>
                    <a:pt x="222501" y="451574"/>
                  </a:lnTo>
                  <a:lnTo>
                    <a:pt x="211552" y="471661"/>
                  </a:lnTo>
                  <a:lnTo>
                    <a:pt x="193761" y="483996"/>
                  </a:lnTo>
                  <a:lnTo>
                    <a:pt x="169502" y="488194"/>
                  </a:lnTo>
                  <a:lnTo>
                    <a:pt x="145706" y="483996"/>
                  </a:lnTo>
                  <a:lnTo>
                    <a:pt x="128147" y="471661"/>
                  </a:lnTo>
                  <a:lnTo>
                    <a:pt x="117280" y="451574"/>
                  </a:lnTo>
                  <a:lnTo>
                    <a:pt x="113556" y="424123"/>
                  </a:lnTo>
                  <a:lnTo>
                    <a:pt x="113556" y="159775"/>
                  </a:lnTo>
                  <a:lnTo>
                    <a:pt x="117280" y="132309"/>
                  </a:lnTo>
                  <a:lnTo>
                    <a:pt x="128147" y="112220"/>
                  </a:lnTo>
                  <a:lnTo>
                    <a:pt x="145706" y="99888"/>
                  </a:lnTo>
                  <a:lnTo>
                    <a:pt x="169502" y="95693"/>
                  </a:lnTo>
                  <a:lnTo>
                    <a:pt x="193761" y="99888"/>
                  </a:lnTo>
                  <a:lnTo>
                    <a:pt x="211552" y="112220"/>
                  </a:lnTo>
                  <a:lnTo>
                    <a:pt x="222501" y="132309"/>
                  </a:lnTo>
                  <a:lnTo>
                    <a:pt x="226233" y="159775"/>
                  </a:lnTo>
                  <a:lnTo>
                    <a:pt x="226233" y="205187"/>
                  </a:lnTo>
                  <a:lnTo>
                    <a:pt x="333267" y="205187"/>
                  </a:lnTo>
                  <a:lnTo>
                    <a:pt x="333267" y="163817"/>
                  </a:lnTo>
                  <a:lnTo>
                    <a:pt x="328387" y="115074"/>
                  </a:lnTo>
                  <a:lnTo>
                    <a:pt x="313959" y="74487"/>
                  </a:lnTo>
                  <a:lnTo>
                    <a:pt x="290296" y="42371"/>
                  </a:lnTo>
                  <a:lnTo>
                    <a:pt x="257712" y="19041"/>
                  </a:lnTo>
                  <a:lnTo>
                    <a:pt x="216523" y="4812"/>
                  </a:lnTo>
                  <a:lnTo>
                    <a:pt x="167042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304">
              <a:extLst>
                <a:ext uri="{FF2B5EF4-FFF2-40B4-BE49-F238E27FC236}">
                  <a16:creationId xmlns:a16="http://schemas.microsoft.com/office/drawing/2014/main" id="{132579E5-BD62-AA40-ACA6-9D3E0A4EA320}"/>
                </a:ext>
              </a:extLst>
            </p:cNvPr>
            <p:cNvSpPr/>
            <p:nvPr/>
          </p:nvSpPr>
          <p:spPr>
            <a:xfrm>
              <a:off x="12748886" y="9720469"/>
              <a:ext cx="388620" cy="567690"/>
            </a:xfrm>
            <a:custGeom>
              <a:avLst/>
              <a:gdLst/>
              <a:ahLst/>
              <a:cxnLst/>
              <a:rect l="l" t="t" r="r" b="b"/>
              <a:pathLst>
                <a:path w="388619" h="567690">
                  <a:moveTo>
                    <a:pt x="270871" y="0"/>
                  </a:moveTo>
                  <a:lnTo>
                    <a:pt x="117588" y="0"/>
                  </a:lnTo>
                  <a:lnTo>
                    <a:pt x="0" y="567637"/>
                  </a:lnTo>
                  <a:lnTo>
                    <a:pt x="107871" y="567637"/>
                  </a:lnTo>
                  <a:lnTo>
                    <a:pt x="126498" y="464666"/>
                  </a:lnTo>
                  <a:lnTo>
                    <a:pt x="367128" y="464666"/>
                  </a:lnTo>
                  <a:lnTo>
                    <a:pt x="346967" y="367339"/>
                  </a:lnTo>
                  <a:lnTo>
                    <a:pt x="144362" y="367339"/>
                  </a:lnTo>
                  <a:lnTo>
                    <a:pt x="189774" y="113535"/>
                  </a:lnTo>
                  <a:lnTo>
                    <a:pt x="294390" y="113535"/>
                  </a:lnTo>
                  <a:lnTo>
                    <a:pt x="270871" y="0"/>
                  </a:lnTo>
                  <a:close/>
                </a:path>
                <a:path w="388619" h="567690">
                  <a:moveTo>
                    <a:pt x="367128" y="464666"/>
                  </a:moveTo>
                  <a:lnTo>
                    <a:pt x="253845" y="464666"/>
                  </a:lnTo>
                  <a:lnTo>
                    <a:pt x="272473" y="567637"/>
                  </a:lnTo>
                  <a:lnTo>
                    <a:pt x="388459" y="567637"/>
                  </a:lnTo>
                  <a:lnTo>
                    <a:pt x="367128" y="464666"/>
                  </a:lnTo>
                  <a:close/>
                </a:path>
                <a:path w="388619" h="567690">
                  <a:moveTo>
                    <a:pt x="294390" y="113535"/>
                  </a:moveTo>
                  <a:lnTo>
                    <a:pt x="189774" y="113535"/>
                  </a:lnTo>
                  <a:lnTo>
                    <a:pt x="235992" y="367339"/>
                  </a:lnTo>
                  <a:lnTo>
                    <a:pt x="346967" y="367339"/>
                  </a:lnTo>
                  <a:lnTo>
                    <a:pt x="294390" y="113535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305">
              <a:extLst>
                <a:ext uri="{FF2B5EF4-FFF2-40B4-BE49-F238E27FC236}">
                  <a16:creationId xmlns:a16="http://schemas.microsoft.com/office/drawing/2014/main" id="{DBD74B00-46BD-7840-BEC6-E1231228BF69}"/>
                </a:ext>
              </a:extLst>
            </p:cNvPr>
            <p:cNvSpPr/>
            <p:nvPr/>
          </p:nvSpPr>
          <p:spPr>
            <a:xfrm>
              <a:off x="13588283" y="10049399"/>
              <a:ext cx="113664" cy="238760"/>
            </a:xfrm>
            <a:custGeom>
              <a:avLst/>
              <a:gdLst/>
              <a:ahLst/>
              <a:cxnLst/>
              <a:rect l="l" t="t" r="r" b="b"/>
              <a:pathLst>
                <a:path w="113665" h="238759">
                  <a:moveTo>
                    <a:pt x="0" y="238760"/>
                  </a:moveTo>
                  <a:lnTo>
                    <a:pt x="113504" y="238760"/>
                  </a:lnTo>
                  <a:lnTo>
                    <a:pt x="113504" y="0"/>
                  </a:lnTo>
                  <a:lnTo>
                    <a:pt x="0" y="0"/>
                  </a:lnTo>
                  <a:lnTo>
                    <a:pt x="0" y="23876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306">
              <a:extLst>
                <a:ext uri="{FF2B5EF4-FFF2-40B4-BE49-F238E27FC236}">
                  <a16:creationId xmlns:a16="http://schemas.microsoft.com/office/drawing/2014/main" id="{D9E7E28A-E48B-AF45-9F45-1E980E5D293C}"/>
                </a:ext>
              </a:extLst>
            </p:cNvPr>
            <p:cNvSpPr/>
            <p:nvPr/>
          </p:nvSpPr>
          <p:spPr>
            <a:xfrm>
              <a:off x="13588276" y="9720471"/>
              <a:ext cx="349250" cy="567690"/>
            </a:xfrm>
            <a:custGeom>
              <a:avLst/>
              <a:gdLst/>
              <a:ahLst/>
              <a:cxnLst/>
              <a:rect l="l" t="t" r="r" b="b"/>
              <a:pathLst>
                <a:path w="349250" h="567690">
                  <a:moveTo>
                    <a:pt x="348653" y="0"/>
                  </a:moveTo>
                  <a:lnTo>
                    <a:pt x="235153" y="0"/>
                  </a:lnTo>
                  <a:lnTo>
                    <a:pt x="235153" y="229870"/>
                  </a:lnTo>
                  <a:lnTo>
                    <a:pt x="113499" y="229870"/>
                  </a:lnTo>
                  <a:lnTo>
                    <a:pt x="113499" y="0"/>
                  </a:lnTo>
                  <a:lnTo>
                    <a:pt x="0" y="0"/>
                  </a:lnTo>
                  <a:lnTo>
                    <a:pt x="0" y="229870"/>
                  </a:lnTo>
                  <a:lnTo>
                    <a:pt x="0" y="328930"/>
                  </a:lnTo>
                  <a:lnTo>
                    <a:pt x="235153" y="328930"/>
                  </a:lnTo>
                  <a:lnTo>
                    <a:pt x="235153" y="567690"/>
                  </a:lnTo>
                  <a:lnTo>
                    <a:pt x="348653" y="567690"/>
                  </a:lnTo>
                  <a:lnTo>
                    <a:pt x="348653" y="328930"/>
                  </a:lnTo>
                  <a:lnTo>
                    <a:pt x="348653" y="229870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307">
              <a:extLst>
                <a:ext uri="{FF2B5EF4-FFF2-40B4-BE49-F238E27FC236}">
                  <a16:creationId xmlns:a16="http://schemas.microsoft.com/office/drawing/2014/main" id="{8F151C1C-BF33-1346-BF83-9E39E031C0C0}"/>
                </a:ext>
              </a:extLst>
            </p:cNvPr>
            <p:cNvSpPr/>
            <p:nvPr/>
          </p:nvSpPr>
          <p:spPr>
            <a:xfrm>
              <a:off x="11866604" y="9720439"/>
              <a:ext cx="9525" cy="568325"/>
            </a:xfrm>
            <a:custGeom>
              <a:avLst/>
              <a:gdLst/>
              <a:ahLst/>
              <a:cxnLst/>
              <a:rect l="l" t="t" r="r" b="b"/>
              <a:pathLst>
                <a:path w="9525" h="568325">
                  <a:moveTo>
                    <a:pt x="7245" y="0"/>
                  </a:moveTo>
                  <a:lnTo>
                    <a:pt x="4670" y="0"/>
                  </a:lnTo>
                  <a:lnTo>
                    <a:pt x="2094" y="0"/>
                  </a:lnTo>
                  <a:lnTo>
                    <a:pt x="0" y="1937"/>
                  </a:lnTo>
                  <a:lnTo>
                    <a:pt x="0" y="566181"/>
                  </a:lnTo>
                  <a:lnTo>
                    <a:pt x="2094" y="568108"/>
                  </a:lnTo>
                  <a:lnTo>
                    <a:pt x="7245" y="568108"/>
                  </a:lnTo>
                  <a:lnTo>
                    <a:pt x="9340" y="566181"/>
                  </a:lnTo>
                  <a:lnTo>
                    <a:pt x="9340" y="1937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277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29" name="object 308">
            <a:extLst>
              <a:ext uri="{FF2B5EF4-FFF2-40B4-BE49-F238E27FC236}">
                <a16:creationId xmlns:a16="http://schemas.microsoft.com/office/drawing/2014/main" id="{05691D4E-AB16-4E4A-9DA7-69BDD24BE31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2966" y="5500676"/>
            <a:ext cx="971452" cy="1018687"/>
          </a:xfrm>
          <a:prstGeom prst="rect">
            <a:avLst/>
          </a:prstGeom>
        </p:spPr>
      </p:pic>
      <p:sp>
        <p:nvSpPr>
          <p:cNvPr id="31" name="object 2"/>
          <p:cNvSpPr txBox="1"/>
          <p:nvPr/>
        </p:nvSpPr>
        <p:spPr>
          <a:xfrm>
            <a:off x="7189320" y="404618"/>
            <a:ext cx="3096426" cy="4831507"/>
          </a:xfrm>
          <a:prstGeom prst="rect">
            <a:avLst/>
          </a:prstGeom>
        </p:spPr>
        <p:txBody>
          <a:bodyPr vert="horz" wrap="square" lIns="0" tIns="65461" rIns="0" bIns="0" rtlCol="0">
            <a:spAutoFit/>
          </a:bodyPr>
          <a:lstStyle/>
          <a:p>
            <a:pPr algn="ctr">
              <a:spcBef>
                <a:spcPts val="515"/>
              </a:spcBef>
            </a:pPr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Autores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Lorena Espinoza Salfate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Joaquim Barbè Farrè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Francisco Cerda Bonomo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23104" algn="ctr">
              <a:spcBef>
                <a:spcPts val="458"/>
              </a:spcBef>
            </a:pPr>
            <a:endParaRPr lang="es-MX" sz="1600" dirty="0">
              <a:latin typeface="Museo Sans 300"/>
              <a:cs typeface="Museo Sans 300"/>
            </a:endParaRPr>
          </a:p>
          <a:p>
            <a:pPr algn="ctr"/>
            <a:r>
              <a:rPr lang="es-MX" sz="1600" b="1" dirty="0">
                <a:solidFill>
                  <a:srgbClr val="004676"/>
                </a:solidFill>
                <a:latin typeface="Museo Sans 500"/>
                <a:cs typeface="Museo Sans 500"/>
              </a:rPr>
              <a:t>Implementación en aula</a:t>
            </a:r>
          </a:p>
          <a:p>
            <a:pPr marL="963" marR="30805" algn="ctr">
              <a:spcBef>
                <a:spcPts val="154"/>
              </a:spcBef>
            </a:pPr>
            <a:r>
              <a:rPr lang="es-MX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30805" algn="ctr">
              <a:spcBef>
                <a:spcPts val="154"/>
              </a:spcBef>
            </a:pPr>
            <a:endParaRPr lang="es-MX" sz="1600" b="1" spc="64" dirty="0">
              <a:solidFill>
                <a:srgbClr val="004676"/>
              </a:solidFill>
              <a:latin typeface="Museo Sans 300"/>
              <a:cs typeface="Museo Sans 500"/>
            </a:endParaRPr>
          </a:p>
          <a:p>
            <a:pPr marL="963" marR="23104" algn="ctr">
              <a:spcBef>
                <a:spcPts val="458"/>
              </a:spcBef>
            </a:pPr>
            <a:r>
              <a:rPr sz="1600" b="1" dirty="0" err="1">
                <a:solidFill>
                  <a:srgbClr val="004676"/>
                </a:solidFill>
                <a:latin typeface="Museo Sans 500"/>
                <a:cs typeface="Museo Sans 500"/>
              </a:rPr>
              <a:t>Análisis</a:t>
            </a:r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 reflexivo</a:t>
            </a:r>
          </a:p>
          <a:p>
            <a:pPr marL="963" marR="30805" algn="ctr">
              <a:spcBef>
                <a:spcPts val="154"/>
              </a:spcBef>
            </a:pPr>
            <a:r>
              <a:rPr lang="es-ES_tradnl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Francisco Cerda </a:t>
            </a:r>
            <a:r>
              <a:rPr lang="es-ES_tradnl" sz="1600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Bonomo</a:t>
            </a:r>
            <a:endParaRPr lang="es-ES_tradnl" sz="1600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marR="30805" algn="ctr">
              <a:spcBef>
                <a:spcPts val="154"/>
              </a:spcBef>
            </a:pPr>
            <a:endParaRPr sz="1600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algn="ctr"/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Edición y diseño</a:t>
            </a: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30805" algn="ctr"/>
            <a:r>
              <a:rPr lang="pt-BR" sz="1600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Patricia</a:t>
            </a:r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 </a:t>
            </a:r>
            <a:r>
              <a:rPr lang="pt-BR" sz="1600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Romante</a:t>
            </a:r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 Flores </a:t>
            </a: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Joaquim </a:t>
            </a:r>
            <a:r>
              <a:rPr lang="pt-BR" sz="1600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Barbè</a:t>
            </a:r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 </a:t>
            </a:r>
            <a:r>
              <a:rPr lang="pt-BR" sz="1600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Farrè</a:t>
            </a:r>
            <a:endParaRPr lang="pt-BR" sz="1600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Salvador Salas Garrido</a:t>
            </a: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Ramón Ruiz Ortiz</a:t>
            </a:r>
          </a:p>
        </p:txBody>
      </p:sp>
    </p:spTree>
    <p:extLst>
      <p:ext uri="{BB962C8B-B14F-4D97-AF65-F5344CB8AC3E}">
        <p14:creationId xmlns:p14="http://schemas.microsoft.com/office/powerpoint/2010/main" val="33402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8954" y="149270"/>
            <a:ext cx="3289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solo doblez no se vea ninguna parte blanca de la figura.</a:t>
            </a:r>
          </a:p>
          <a:p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ejemplos no cumplen la regla.</a:t>
            </a:r>
          </a:p>
        </p:txBody>
      </p:sp>
      <p:sp>
        <p:nvSpPr>
          <p:cNvPr id="15" name="Triángulo rectángulo 14"/>
          <p:cNvSpPr/>
          <p:nvPr/>
        </p:nvSpPr>
        <p:spPr>
          <a:xfrm rot="18924692">
            <a:off x="5237130" y="332244"/>
            <a:ext cx="1604356" cy="160435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7836" y="0"/>
            <a:ext cx="8584164" cy="6857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34" b="3841"/>
          <a:stretch/>
        </p:blipFill>
        <p:spPr>
          <a:xfrm>
            <a:off x="4622270" y="4360310"/>
            <a:ext cx="1093558" cy="13674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34" b="3841"/>
          <a:stretch/>
        </p:blipFill>
        <p:spPr>
          <a:xfrm>
            <a:off x="8330440" y="2366891"/>
            <a:ext cx="1093558" cy="13674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34" b="3841"/>
          <a:stretch/>
        </p:blipFill>
        <p:spPr>
          <a:xfrm>
            <a:off x="10348060" y="149270"/>
            <a:ext cx="1093558" cy="13674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34" b="3841"/>
          <a:stretch/>
        </p:blipFill>
        <p:spPr>
          <a:xfrm>
            <a:off x="4765154" y="450707"/>
            <a:ext cx="1093558" cy="13674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ADDCE7-D5DF-FEFB-1BF8-4ABE61C906B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0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83642" y="428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465" y="316767"/>
            <a:ext cx="11329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>
                <a:latin typeface="Arial" panose="020B0604020202020204" pitchFamily="34" charset="0"/>
                <a:cs typeface="Arial" panose="020B0604020202020204" pitchFamily="34" charset="0"/>
              </a:rPr>
              <a:t>¿Alguien sabe cómo se llama en matemáticas, a esas líneas rectas que dividen la figura en dos partes iguales que coinciden?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019791" y="3844833"/>
            <a:ext cx="10144598" cy="2503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5E6AAC-E50E-3800-23FA-6A3011511D15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134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035" t="16680" r="27632" b="31660"/>
          <a:stretch/>
        </p:blipFill>
        <p:spPr>
          <a:xfrm>
            <a:off x="163285" y="364077"/>
            <a:ext cx="11865429" cy="58484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2D315A-74C2-CCDA-EADD-444BD9F6738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61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85654"/>
            <a:ext cx="11211226" cy="30245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3C44F14-F9EF-D22E-A163-F3C9789C8FA6}"/>
              </a:ext>
            </a:extLst>
          </p:cNvPr>
          <p:cNvSpPr/>
          <p:nvPr/>
        </p:nvSpPr>
        <p:spPr>
          <a:xfrm rot="19646299">
            <a:off x="2642139" y="4566419"/>
            <a:ext cx="1256618" cy="11713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0443896-2194-82FC-23EE-04DFECEEB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633" y="3110196"/>
            <a:ext cx="4360733" cy="351321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AB0BFE-A7F0-D46F-D200-C14CA089E1C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224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83642" y="428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357211" y="296089"/>
            <a:ext cx="40223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latin typeface="Arial" panose="020B0604020202020204" pitchFamily="34" charset="0"/>
                <a:cs typeface="Arial" panose="020B0604020202020204" pitchFamily="34" charset="0"/>
              </a:rPr>
              <a:t>Espejito… espejito…</a:t>
            </a:r>
          </a:p>
          <a:p>
            <a:endParaRPr lang="es-CL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6600" dirty="0">
                <a:latin typeface="Arial" panose="020B0604020202020204" pitchFamily="34" charset="0"/>
                <a:cs typeface="Arial" panose="020B0604020202020204" pitchFamily="34" charset="0"/>
              </a:rPr>
              <a:t>con medio </a:t>
            </a:r>
          </a:p>
          <a:p>
            <a:r>
              <a:rPr lang="es-CL" sz="6600" dirty="0">
                <a:latin typeface="Arial" panose="020B0604020202020204" pitchFamily="34" charset="0"/>
                <a:cs typeface="Arial" panose="020B0604020202020204" pitchFamily="34" charset="0"/>
              </a:rPr>
              <a:t>soy uno.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71" r="14453" b="4952"/>
          <a:stretch/>
        </p:blipFill>
        <p:spPr>
          <a:xfrm>
            <a:off x="5044060" y="0"/>
            <a:ext cx="714794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9E5FC9-86E0-DC80-7FF6-FD2B240DCB0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623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6267434" y="0"/>
            <a:ext cx="55115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Dibujar todas las líneas de simetría que tienen las figuras.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Encontrar qué figura es la que tiene más líneas de simetría.</a:t>
            </a:r>
          </a:p>
        </p:txBody>
      </p:sp>
      <p:pic>
        <p:nvPicPr>
          <p:cNvPr id="3" name="Imagen 2" descr="Imagen que contiene tabla, interior, hecho de madera, madera&#10;&#10;Descripción generada automáticamente">
            <a:extLst>
              <a:ext uri="{FF2B5EF4-FFF2-40B4-BE49-F238E27FC236}">
                <a16:creationId xmlns:a16="http://schemas.microsoft.com/office/drawing/2014/main" id="{D62E8310-E732-DDF1-973D-EDF1FDB7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8609"/>
          <a:stretch/>
        </p:blipFill>
        <p:spPr>
          <a:xfrm>
            <a:off x="0" y="0"/>
            <a:ext cx="6036264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9F59FF-F66D-25F0-5EEE-A628CA176FD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0045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EE16BC5438FF4790073075E21D3D86" ma:contentTypeVersion="15" ma:contentTypeDescription="Crear nuevo documento." ma:contentTypeScope="" ma:versionID="c3044aa625fdb02383b301b447342927">
  <xsd:schema xmlns:xsd="http://www.w3.org/2001/XMLSchema" xmlns:xs="http://www.w3.org/2001/XMLSchema" xmlns:p="http://schemas.microsoft.com/office/2006/metadata/properties" xmlns:ns2="57d3a2c8-9679-4d10-9931-5194197ab772" xmlns:ns3="22763f25-b82b-4c97-b2ab-742e14be952a" targetNamespace="http://schemas.microsoft.com/office/2006/metadata/properties" ma:root="true" ma:fieldsID="b7dd87123b177748082309acad337f17" ns2:_="" ns3:_="">
    <xsd:import namespace="57d3a2c8-9679-4d10-9931-5194197ab772"/>
    <xsd:import namespace="22763f25-b82b-4c97-b2ab-742e14be9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3a2c8-9679-4d10-9931-5194197ab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3f25-b82b-4c97-b2ab-742e14be9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8d9240-d215-40e6-b12e-a715806100bf}" ma:internalName="TaxCatchAll" ma:showField="CatchAllData" ma:web="22763f25-b82b-4c97-b2ab-742e14be9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3a2c8-9679-4d10-9931-5194197ab772">
      <Terms xmlns="http://schemas.microsoft.com/office/infopath/2007/PartnerControls"/>
    </lcf76f155ced4ddcb4097134ff3c332f>
    <TaxCatchAll xmlns="22763f25-b82b-4c97-b2ab-742e14be952a" xsi:nil="true"/>
  </documentManagement>
</p:properties>
</file>

<file path=customXml/itemProps1.xml><?xml version="1.0" encoding="utf-8"?>
<ds:datastoreItem xmlns:ds="http://schemas.openxmlformats.org/officeDocument/2006/customXml" ds:itemID="{C228CE95-5374-4584-8D1D-312D7A0BC915}"/>
</file>

<file path=customXml/itemProps2.xml><?xml version="1.0" encoding="utf-8"?>
<ds:datastoreItem xmlns:ds="http://schemas.openxmlformats.org/officeDocument/2006/customXml" ds:itemID="{C1F20ECC-D64A-4D1C-B9FD-93A1091E9F03}"/>
</file>

<file path=customXml/itemProps3.xml><?xml version="1.0" encoding="utf-8"?>
<ds:datastoreItem xmlns:ds="http://schemas.openxmlformats.org/officeDocument/2006/customXml" ds:itemID="{8276210A-DABE-4051-952D-5B4223E550CF}"/>
</file>

<file path=docProps/app.xml><?xml version="1.0" encoding="utf-8"?>
<Properties xmlns="http://schemas.openxmlformats.org/officeDocument/2006/extended-properties" xmlns:vt="http://schemas.openxmlformats.org/officeDocument/2006/docPropsVTypes">
  <TotalTime>37094</TotalTime>
  <Words>1294</Words>
  <Application>Microsoft Office PowerPoint</Application>
  <PresentationFormat>Panorámica</PresentationFormat>
  <Paragraphs>180</Paragraphs>
  <Slides>31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Bahnschrift Condensed</vt:lpstr>
      <vt:lpstr>Calibri</vt:lpstr>
      <vt:lpstr>Calibri Light</vt:lpstr>
      <vt:lpstr>Franklin Gothic Medium Cond</vt:lpstr>
      <vt:lpstr>Museo Sans 300</vt:lpstr>
      <vt:lpstr>Museo Sans 500</vt:lpstr>
      <vt:lpstr>Trebuchet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Felix Klein</dc:creator>
  <cp:lastModifiedBy>Peige Basaure Rivas</cp:lastModifiedBy>
  <cp:revision>202</cp:revision>
  <cp:lastPrinted>2022-08-23T10:59:52Z</cp:lastPrinted>
  <dcterms:created xsi:type="dcterms:W3CDTF">2022-08-19T15:30:29Z</dcterms:created>
  <dcterms:modified xsi:type="dcterms:W3CDTF">2025-05-12T20:01:57Z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0x010100E3EE16BC5438FF4790073075E21D3D86</vt:lpwstr>
  </property>
</Properties>
</file>