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41"/>
  </p:notesMasterIdLst>
  <p:sldIdLst>
    <p:sldId id="4196" r:id="rId3"/>
    <p:sldId id="271" r:id="rId4"/>
    <p:sldId id="4243" r:id="rId5"/>
    <p:sldId id="378" r:id="rId6"/>
    <p:sldId id="4218" r:id="rId7"/>
    <p:sldId id="4216" r:id="rId8"/>
    <p:sldId id="4233" r:id="rId9"/>
    <p:sldId id="4197" r:id="rId10"/>
    <p:sldId id="4234" r:id="rId11"/>
    <p:sldId id="4217" r:id="rId12"/>
    <p:sldId id="4198" r:id="rId13"/>
    <p:sldId id="4200" r:id="rId14"/>
    <p:sldId id="466" r:id="rId15"/>
    <p:sldId id="470" r:id="rId16"/>
    <p:sldId id="4219" r:id="rId17"/>
    <p:sldId id="4235" r:id="rId18"/>
    <p:sldId id="4236" r:id="rId19"/>
    <p:sldId id="4215" r:id="rId20"/>
    <p:sldId id="4207" r:id="rId21"/>
    <p:sldId id="4220" r:id="rId22"/>
    <p:sldId id="4223" r:id="rId23"/>
    <p:sldId id="4209" r:id="rId24"/>
    <p:sldId id="4224" r:id="rId25"/>
    <p:sldId id="4237" r:id="rId26"/>
    <p:sldId id="4238" r:id="rId27"/>
    <p:sldId id="4221" r:id="rId28"/>
    <p:sldId id="507" r:id="rId29"/>
    <p:sldId id="4239" r:id="rId30"/>
    <p:sldId id="4240" r:id="rId31"/>
    <p:sldId id="4241" r:id="rId32"/>
    <p:sldId id="4242" r:id="rId33"/>
    <p:sldId id="509" r:id="rId34"/>
    <p:sldId id="4232" r:id="rId35"/>
    <p:sldId id="4229" r:id="rId36"/>
    <p:sldId id="4230" r:id="rId37"/>
    <p:sldId id="4231" r:id="rId38"/>
    <p:sldId id="464" r:id="rId39"/>
    <p:sldId id="262" r:id="rId4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1B2A6E3-D344-77CA-9C6A-8F29F36F229B}" name="sajusaga@gmail.com" initials="" userId="ffc8da32e219ba93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D6ED"/>
    <a:srgbClr val="F6F7F7"/>
    <a:srgbClr val="FFEF12"/>
    <a:srgbClr val="FEF4E0"/>
    <a:srgbClr val="D5DEDD"/>
    <a:srgbClr val="CCFFFF"/>
    <a:srgbClr val="C7EAC3"/>
    <a:srgbClr val="AED3AC"/>
    <a:srgbClr val="7F6000"/>
    <a:srgbClr val="BCDE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F9BA3C-E92C-4876-B1A5-6A4CF36EB3FC}" v="4" dt="2025-05-12T19:19:13.1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4" autoAdjust="0"/>
    <p:restoredTop sz="91880" autoAdjust="0"/>
  </p:normalViewPr>
  <p:slideViewPr>
    <p:cSldViewPr snapToGrid="0">
      <p:cViewPr varScale="1">
        <p:scale>
          <a:sx n="67" d="100"/>
          <a:sy n="67" d="100"/>
        </p:scale>
        <p:origin x="90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50" Type="http://schemas.openxmlformats.org/officeDocument/2006/relationships/customXml" Target="../customXml/item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48" Type="http://schemas.microsoft.com/office/2018/10/relationships/authors" Target="authors.xml"/><Relationship Id="rId8" Type="http://schemas.openxmlformats.org/officeDocument/2006/relationships/slide" Target="slides/slide6.xml"/><Relationship Id="rId51" Type="http://schemas.openxmlformats.org/officeDocument/2006/relationships/customXml" Target="../customXml/item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microsoft.com/office/2016/11/relationships/changesInfo" Target="changesInfos/changesInfo1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ige Basaure Rivas" userId="1ffa60a12783c01d" providerId="LiveId" clId="{F1F9BA3C-E92C-4876-B1A5-6A4CF36EB3FC}"/>
    <pc:docChg chg="addSld modSld">
      <pc:chgData name="Peige Basaure Rivas" userId="1ffa60a12783c01d" providerId="LiveId" clId="{F1F9BA3C-E92C-4876-B1A5-6A4CF36EB3FC}" dt="2025-05-12T19:38:07.796" v="20" actId="20577"/>
      <pc:docMkLst>
        <pc:docMk/>
      </pc:docMkLst>
      <pc:sldChg chg="add">
        <pc:chgData name="Peige Basaure Rivas" userId="1ffa60a12783c01d" providerId="LiveId" clId="{F1F9BA3C-E92C-4876-B1A5-6A4CF36EB3FC}" dt="2025-05-12T19:19:13.131" v="8"/>
        <pc:sldMkLst>
          <pc:docMk/>
          <pc:sldMk cId="3340288980" sldId="262"/>
        </pc:sldMkLst>
      </pc:sldChg>
      <pc:sldChg chg="modSp mod">
        <pc:chgData name="Peige Basaure Rivas" userId="1ffa60a12783c01d" providerId="LiveId" clId="{F1F9BA3C-E92C-4876-B1A5-6A4CF36EB3FC}" dt="2025-05-12T19:16:27.583" v="7" actId="20577"/>
        <pc:sldMkLst>
          <pc:docMk/>
          <pc:sldMk cId="3514621321" sldId="271"/>
        </pc:sldMkLst>
        <pc:spChg chg="mod">
          <ac:chgData name="Peige Basaure Rivas" userId="1ffa60a12783c01d" providerId="LiveId" clId="{F1F9BA3C-E92C-4876-B1A5-6A4CF36EB3FC}" dt="2025-05-12T19:16:27.583" v="7" actId="20577"/>
          <ac:spMkLst>
            <pc:docMk/>
            <pc:sldMk cId="3514621321" sldId="271"/>
            <ac:spMk id="10" creationId="{00000000-0000-0000-0000-000000000000}"/>
          </ac:spMkLst>
        </pc:spChg>
      </pc:sldChg>
      <pc:sldChg chg="modSp mod">
        <pc:chgData name="Peige Basaure Rivas" userId="1ffa60a12783c01d" providerId="LiveId" clId="{F1F9BA3C-E92C-4876-B1A5-6A4CF36EB3FC}" dt="2025-05-12T19:15:52.977" v="4" actId="20577"/>
        <pc:sldMkLst>
          <pc:docMk/>
          <pc:sldMk cId="481426693" sldId="4196"/>
        </pc:sldMkLst>
        <pc:spChg chg="mod">
          <ac:chgData name="Peige Basaure Rivas" userId="1ffa60a12783c01d" providerId="LiveId" clId="{F1F9BA3C-E92C-4876-B1A5-6A4CF36EB3FC}" dt="2025-05-12T19:15:44.466" v="2"/>
          <ac:spMkLst>
            <pc:docMk/>
            <pc:sldMk cId="481426693" sldId="4196"/>
            <ac:spMk id="2" creationId="{8E34F3B5-B026-EA22-0E90-C4EC19B3BC69}"/>
          </ac:spMkLst>
        </pc:spChg>
        <pc:spChg chg="mod">
          <ac:chgData name="Peige Basaure Rivas" userId="1ffa60a12783c01d" providerId="LiveId" clId="{F1F9BA3C-E92C-4876-B1A5-6A4CF36EB3FC}" dt="2025-05-12T19:15:36.610" v="1"/>
          <ac:spMkLst>
            <pc:docMk/>
            <pc:sldMk cId="481426693" sldId="4196"/>
            <ac:spMk id="7" creationId="{2CC00233-C988-8A86-95B6-9C75709176BF}"/>
          </ac:spMkLst>
        </pc:spChg>
        <pc:spChg chg="mod">
          <ac:chgData name="Peige Basaure Rivas" userId="1ffa60a12783c01d" providerId="LiveId" clId="{F1F9BA3C-E92C-4876-B1A5-6A4CF36EB3FC}" dt="2025-05-12T19:15:52.977" v="4" actId="20577"/>
          <ac:spMkLst>
            <pc:docMk/>
            <pc:sldMk cId="481426693" sldId="4196"/>
            <ac:spMk id="12" creationId="{6E65C36F-1340-549A-5A87-70D6C2B900FA}"/>
          </ac:spMkLst>
        </pc:spChg>
      </pc:sldChg>
      <pc:sldChg chg="modSp mod">
        <pc:chgData name="Peige Basaure Rivas" userId="1ffa60a12783c01d" providerId="LiveId" clId="{F1F9BA3C-E92C-4876-B1A5-6A4CF36EB3FC}" dt="2025-05-12T19:35:14.186" v="14" actId="20577"/>
        <pc:sldMkLst>
          <pc:docMk/>
          <pc:sldMk cId="1559099173" sldId="4215"/>
        </pc:sldMkLst>
        <pc:spChg chg="mod">
          <ac:chgData name="Peige Basaure Rivas" userId="1ffa60a12783c01d" providerId="LiveId" clId="{F1F9BA3C-E92C-4876-B1A5-6A4CF36EB3FC}" dt="2025-05-12T19:35:14.186" v="14" actId="20577"/>
          <ac:spMkLst>
            <pc:docMk/>
            <pc:sldMk cId="1559099173" sldId="4215"/>
            <ac:spMk id="2" creationId="{D390B09F-B4E2-7B4C-6733-11B57A877F17}"/>
          </ac:spMkLst>
        </pc:spChg>
      </pc:sldChg>
      <pc:sldChg chg="modSp mod">
        <pc:chgData name="Peige Basaure Rivas" userId="1ffa60a12783c01d" providerId="LiveId" clId="{F1F9BA3C-E92C-4876-B1A5-6A4CF36EB3FC}" dt="2025-05-12T19:38:07.796" v="20" actId="20577"/>
        <pc:sldMkLst>
          <pc:docMk/>
          <pc:sldMk cId="135437948" sldId="4231"/>
        </pc:sldMkLst>
        <pc:spChg chg="mod">
          <ac:chgData name="Peige Basaure Rivas" userId="1ffa60a12783c01d" providerId="LiveId" clId="{F1F9BA3C-E92C-4876-B1A5-6A4CF36EB3FC}" dt="2025-05-12T19:38:07.796" v="20" actId="20577"/>
          <ac:spMkLst>
            <pc:docMk/>
            <pc:sldMk cId="135437948" sldId="4231"/>
            <ac:spMk id="2" creationId="{1550AD84-0CD2-2E6D-E7E7-095A0FAC6349}"/>
          </ac:spMkLst>
        </pc:spChg>
      </pc:sldChg>
    </pc:docChg>
  </pc:docChgLst>
  <pc:docChgLst>
    <pc:chgData name="nathalie francisca oyola espinoza" userId="1bbaf91c76d76e5d" providerId="LiveId" clId="{5EF9F17E-EFDF-4D5C-AEB7-798EA2EB370A}"/>
    <pc:docChg chg="custSel modSld">
      <pc:chgData name="nathalie francisca oyola espinoza" userId="1bbaf91c76d76e5d" providerId="LiveId" clId="{5EF9F17E-EFDF-4D5C-AEB7-798EA2EB370A}" dt="2025-03-28T22:06:28.622" v="314" actId="14100"/>
      <pc:docMkLst>
        <pc:docMk/>
      </pc:docMkLst>
      <pc:sldChg chg="delSp mod">
        <pc:chgData name="nathalie francisca oyola espinoza" userId="1bbaf91c76d76e5d" providerId="LiveId" clId="{5EF9F17E-EFDF-4D5C-AEB7-798EA2EB370A}" dt="2025-03-28T21:23:29.988" v="0" actId="478"/>
        <pc:sldMkLst>
          <pc:docMk/>
          <pc:sldMk cId="3514621321" sldId="271"/>
        </pc:sldMkLst>
      </pc:sldChg>
      <pc:sldChg chg="modSp mod">
        <pc:chgData name="nathalie francisca oyola espinoza" userId="1bbaf91c76d76e5d" providerId="LiveId" clId="{5EF9F17E-EFDF-4D5C-AEB7-798EA2EB370A}" dt="2025-03-28T21:58:41.933" v="15" actId="1076"/>
        <pc:sldMkLst>
          <pc:docMk/>
          <pc:sldMk cId="427144210" sldId="509"/>
        </pc:sldMkLst>
        <pc:spChg chg="mod">
          <ac:chgData name="nathalie francisca oyola espinoza" userId="1bbaf91c76d76e5d" providerId="LiveId" clId="{5EF9F17E-EFDF-4D5C-AEB7-798EA2EB370A}" dt="2025-03-28T21:58:32.493" v="12" actId="1076"/>
          <ac:spMkLst>
            <pc:docMk/>
            <pc:sldMk cId="427144210" sldId="509"/>
            <ac:spMk id="11" creationId="{0F234656-AE8B-A1D5-024D-3B5B1CCDCDC3}"/>
          </ac:spMkLst>
        </pc:spChg>
        <pc:spChg chg="mod">
          <ac:chgData name="nathalie francisca oyola espinoza" userId="1bbaf91c76d76e5d" providerId="LiveId" clId="{5EF9F17E-EFDF-4D5C-AEB7-798EA2EB370A}" dt="2025-03-28T21:58:35.448" v="13" actId="1076"/>
          <ac:spMkLst>
            <pc:docMk/>
            <pc:sldMk cId="427144210" sldId="509"/>
            <ac:spMk id="20" creationId="{AB783901-0150-8807-CBFE-BE0CFC946278}"/>
          </ac:spMkLst>
        </pc:spChg>
        <pc:spChg chg="mod">
          <ac:chgData name="nathalie francisca oyola espinoza" userId="1bbaf91c76d76e5d" providerId="LiveId" clId="{5EF9F17E-EFDF-4D5C-AEB7-798EA2EB370A}" dt="2025-03-28T21:58:41.933" v="15" actId="1076"/>
          <ac:spMkLst>
            <pc:docMk/>
            <pc:sldMk cId="427144210" sldId="509"/>
            <ac:spMk id="22" creationId="{E5144168-4467-A56D-CE4D-A2BCDB5983AC}"/>
          </ac:spMkLst>
        </pc:spChg>
        <pc:spChg chg="mod">
          <ac:chgData name="nathalie francisca oyola espinoza" userId="1bbaf91c76d76e5d" providerId="LiveId" clId="{5EF9F17E-EFDF-4D5C-AEB7-798EA2EB370A}" dt="2025-03-28T21:58:38.235" v="14" actId="1076"/>
          <ac:spMkLst>
            <pc:docMk/>
            <pc:sldMk cId="427144210" sldId="509"/>
            <ac:spMk id="51" creationId="{00000000-0000-0000-0000-000000000000}"/>
          </ac:spMkLst>
        </pc:spChg>
      </pc:sldChg>
      <pc:sldChg chg="delSp mod">
        <pc:chgData name="nathalie francisca oyola espinoza" userId="1bbaf91c76d76e5d" providerId="LiveId" clId="{5EF9F17E-EFDF-4D5C-AEB7-798EA2EB370A}" dt="2025-03-28T21:23:41.090" v="2" actId="478"/>
        <pc:sldMkLst>
          <pc:docMk/>
          <pc:sldMk cId="1775988445" sldId="4198"/>
        </pc:sldMkLst>
      </pc:sldChg>
      <pc:sldChg chg="delSp mod">
        <pc:chgData name="nathalie francisca oyola espinoza" userId="1bbaf91c76d76e5d" providerId="LiveId" clId="{5EF9F17E-EFDF-4D5C-AEB7-798EA2EB370A}" dt="2025-03-28T21:23:50.336" v="3" actId="478"/>
        <pc:sldMkLst>
          <pc:docMk/>
          <pc:sldMk cId="4102356336" sldId="4207"/>
        </pc:sldMkLst>
      </pc:sldChg>
      <pc:sldChg chg="delSp mod">
        <pc:chgData name="nathalie francisca oyola espinoza" userId="1bbaf91c76d76e5d" providerId="LiveId" clId="{5EF9F17E-EFDF-4D5C-AEB7-798EA2EB370A}" dt="2025-03-28T22:01:17.398" v="16" actId="478"/>
        <pc:sldMkLst>
          <pc:docMk/>
          <pc:sldMk cId="3272451847" sldId="4230"/>
        </pc:sldMkLst>
      </pc:sldChg>
      <pc:sldChg chg="addSp modSp mod">
        <pc:chgData name="nathalie francisca oyola espinoza" userId="1bbaf91c76d76e5d" providerId="LiveId" clId="{5EF9F17E-EFDF-4D5C-AEB7-798EA2EB370A}" dt="2025-03-28T22:06:28.622" v="314" actId="14100"/>
        <pc:sldMkLst>
          <pc:docMk/>
          <pc:sldMk cId="135437948" sldId="4231"/>
        </pc:sldMkLst>
        <pc:spChg chg="add mod">
          <ac:chgData name="nathalie francisca oyola espinoza" userId="1bbaf91c76d76e5d" providerId="LiveId" clId="{5EF9F17E-EFDF-4D5C-AEB7-798EA2EB370A}" dt="2025-03-28T22:06:28.622" v="314" actId="14100"/>
          <ac:spMkLst>
            <pc:docMk/>
            <pc:sldMk cId="135437948" sldId="4231"/>
            <ac:spMk id="2" creationId="{1550AD84-0CD2-2E6D-E7E7-095A0FAC6349}"/>
          </ac:spMkLst>
        </pc:spChg>
        <pc:spChg chg="mod">
          <ac:chgData name="nathalie francisca oyola espinoza" userId="1bbaf91c76d76e5d" providerId="LiveId" clId="{5EF9F17E-EFDF-4D5C-AEB7-798EA2EB370A}" dt="2025-03-28T22:02:28.738" v="20" actId="1076"/>
          <ac:spMkLst>
            <pc:docMk/>
            <pc:sldMk cId="135437948" sldId="4231"/>
            <ac:spMk id="8" creationId="{7F857541-5A1E-0D9C-DFF4-5107BDFB2A4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C78BAE-8844-4102-B46D-25897C0408B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3814C5-693C-4307-924F-1F31D25B2A7F}">
      <dgm:prSet custT="1"/>
      <dgm:spPr/>
      <dgm:t>
        <a:bodyPr/>
        <a:lstStyle/>
        <a:p>
          <a:r>
            <a:rPr lang="en-US" sz="3500" b="0" i="0" baseline="0" dirty="0">
              <a:latin typeface="+mj-lt"/>
            </a:rPr>
            <a:t>¿</a:t>
          </a:r>
          <a:r>
            <a:rPr lang="en-US" sz="3500" b="0" i="0" baseline="0" dirty="0" err="1">
              <a:latin typeface="+mj-lt"/>
            </a:rPr>
            <a:t>Usaron</a:t>
          </a:r>
          <a:r>
            <a:rPr lang="en-US" sz="3500" b="0" i="0" baseline="0" dirty="0">
              <a:latin typeface="+mj-lt"/>
            </a:rPr>
            <a:t> las </a:t>
          </a:r>
          <a:r>
            <a:rPr lang="en-US" sz="3500" b="0" i="0" baseline="0" dirty="0" err="1">
              <a:latin typeface="+mj-lt"/>
            </a:rPr>
            <a:t>mismas</a:t>
          </a:r>
          <a:r>
            <a:rPr lang="en-US" sz="3500" b="0" i="0" baseline="0" dirty="0">
              <a:latin typeface="+mj-lt"/>
            </a:rPr>
            <a:t> </a:t>
          </a:r>
          <a:r>
            <a:rPr lang="en-US" sz="3500" b="0" i="0" baseline="0" dirty="0" err="1">
              <a:latin typeface="+mj-lt"/>
            </a:rPr>
            <a:t>estrategias</a:t>
          </a:r>
          <a:r>
            <a:rPr lang="en-US" sz="3500" b="0" i="0" baseline="0" dirty="0">
              <a:latin typeface="+mj-lt"/>
            </a:rPr>
            <a:t> que </a:t>
          </a:r>
          <a:r>
            <a:rPr lang="en-US" sz="3500" b="0" i="0" baseline="0" dirty="0" err="1">
              <a:latin typeface="+mj-lt"/>
            </a:rPr>
            <a:t>en</a:t>
          </a:r>
          <a:r>
            <a:rPr lang="en-US" sz="3500" b="0" i="0" baseline="0" dirty="0">
              <a:latin typeface="+mj-lt"/>
            </a:rPr>
            <a:t> las </a:t>
          </a:r>
          <a:r>
            <a:rPr lang="en-US" sz="3500" b="0" i="0" baseline="0" dirty="0" err="1">
              <a:latin typeface="+mj-lt"/>
            </a:rPr>
            <a:t>misiones</a:t>
          </a:r>
          <a:r>
            <a:rPr lang="en-US" sz="3500" b="0" i="0" baseline="0" dirty="0">
              <a:latin typeface="+mj-lt"/>
            </a:rPr>
            <a:t> </a:t>
          </a:r>
          <a:r>
            <a:rPr lang="en-US" sz="3500" b="0" i="0" baseline="0" dirty="0" err="1">
              <a:latin typeface="+mj-lt"/>
            </a:rPr>
            <a:t>anteriores</a:t>
          </a:r>
          <a:r>
            <a:rPr lang="en-US" sz="3500" b="0" i="0" baseline="0" dirty="0">
              <a:latin typeface="+mj-lt"/>
            </a:rPr>
            <a:t>?</a:t>
          </a:r>
          <a:endParaRPr lang="en-US" sz="3500" dirty="0">
            <a:latin typeface="+mj-lt"/>
          </a:endParaRPr>
        </a:p>
      </dgm:t>
    </dgm:pt>
    <dgm:pt modelId="{9CA506E7-D3E6-4D0F-A5DA-E81728B6E24E}" type="parTrans" cxnId="{4BAD0089-82F3-4055-AD1B-7E9994910C48}">
      <dgm:prSet/>
      <dgm:spPr/>
      <dgm:t>
        <a:bodyPr/>
        <a:lstStyle/>
        <a:p>
          <a:endParaRPr lang="en-US"/>
        </a:p>
      </dgm:t>
    </dgm:pt>
    <dgm:pt modelId="{D2F91697-BAF9-4AB8-9EFE-ED9D2C7095FB}" type="sibTrans" cxnId="{4BAD0089-82F3-4055-AD1B-7E9994910C48}">
      <dgm:prSet/>
      <dgm:spPr/>
      <dgm:t>
        <a:bodyPr/>
        <a:lstStyle/>
        <a:p>
          <a:endParaRPr lang="en-US"/>
        </a:p>
      </dgm:t>
    </dgm:pt>
    <dgm:pt modelId="{8CE9BAA1-21A3-4C56-BA07-0AC0325874E6}">
      <dgm:prSet custT="1"/>
      <dgm:spPr/>
      <dgm:t>
        <a:bodyPr/>
        <a:lstStyle/>
        <a:p>
          <a:r>
            <a:rPr lang="en-US" sz="3500" b="0" i="0" baseline="0" dirty="0">
              <a:latin typeface="+mj-lt"/>
            </a:rPr>
            <a:t>¿Creen que </a:t>
          </a:r>
          <a:r>
            <a:rPr lang="en-US" sz="3500" b="0" i="0" baseline="0" dirty="0" err="1">
              <a:latin typeface="+mj-lt"/>
            </a:rPr>
            <a:t>haya</a:t>
          </a:r>
          <a:r>
            <a:rPr lang="en-US" sz="3500" b="0" i="0" baseline="0" dirty="0">
              <a:latin typeface="+mj-lt"/>
            </a:rPr>
            <a:t> </a:t>
          </a:r>
          <a:r>
            <a:rPr lang="en-US" sz="3500" b="0" i="0" baseline="0" dirty="0" err="1">
              <a:latin typeface="+mj-lt"/>
            </a:rPr>
            <a:t>alguna</a:t>
          </a:r>
          <a:r>
            <a:rPr lang="en-US" sz="3500" b="0" i="0" baseline="0" dirty="0">
              <a:latin typeface="+mj-lt"/>
            </a:rPr>
            <a:t> </a:t>
          </a:r>
          <a:r>
            <a:rPr lang="en-US" sz="3500" b="0" i="0" baseline="0" dirty="0" err="1">
              <a:latin typeface="+mj-lt"/>
            </a:rPr>
            <a:t>estrategia</a:t>
          </a:r>
          <a:r>
            <a:rPr lang="en-US" sz="3500" b="0" i="0" baseline="0" dirty="0">
              <a:latin typeface="+mj-lt"/>
            </a:rPr>
            <a:t> </a:t>
          </a:r>
          <a:r>
            <a:rPr lang="en-US" sz="3500" b="0" i="0" baseline="0" dirty="0" err="1">
              <a:latin typeface="+mj-lt"/>
            </a:rPr>
            <a:t>más</a:t>
          </a:r>
          <a:r>
            <a:rPr lang="en-US" sz="3500" b="0" i="0" baseline="0" dirty="0">
              <a:latin typeface="+mj-lt"/>
            </a:rPr>
            <a:t> </a:t>
          </a:r>
          <a:r>
            <a:rPr lang="en-US" sz="3500" b="0" i="0" baseline="0" dirty="0" err="1">
              <a:latin typeface="+mj-lt"/>
            </a:rPr>
            <a:t>eficiente</a:t>
          </a:r>
          <a:r>
            <a:rPr lang="en-US" sz="3500" b="0" i="0" baseline="0" dirty="0">
              <a:latin typeface="+mj-lt"/>
            </a:rPr>
            <a:t> para </a:t>
          </a:r>
          <a:r>
            <a:rPr lang="en-US" sz="3500" b="0" i="0" baseline="0" dirty="0" err="1">
              <a:latin typeface="+mj-lt"/>
            </a:rPr>
            <a:t>realizar</a:t>
          </a:r>
          <a:r>
            <a:rPr lang="en-US" sz="3500" b="0" i="0" baseline="0" dirty="0">
              <a:latin typeface="+mj-lt"/>
            </a:rPr>
            <a:t> </a:t>
          </a:r>
          <a:r>
            <a:rPr lang="en-US" sz="3500" b="0" i="0" baseline="0" dirty="0" err="1">
              <a:latin typeface="+mj-lt"/>
            </a:rPr>
            <a:t>esta</a:t>
          </a:r>
          <a:r>
            <a:rPr lang="en-US" sz="3500" b="0" i="0" baseline="0" dirty="0">
              <a:latin typeface="+mj-lt"/>
            </a:rPr>
            <a:t> </a:t>
          </a:r>
          <a:r>
            <a:rPr lang="en-US" sz="3500" b="0" i="0" baseline="0" dirty="0" err="1">
              <a:latin typeface="+mj-lt"/>
            </a:rPr>
            <a:t>misión</a:t>
          </a:r>
          <a:r>
            <a:rPr lang="en-US" sz="3500" b="0" i="0" baseline="0" dirty="0">
              <a:latin typeface="+mj-lt"/>
            </a:rPr>
            <a:t>?</a:t>
          </a:r>
          <a:endParaRPr lang="en-US" sz="3500" dirty="0">
            <a:latin typeface="+mj-lt"/>
          </a:endParaRPr>
        </a:p>
      </dgm:t>
    </dgm:pt>
    <dgm:pt modelId="{67152AB1-5FE8-4050-BCCD-04ACD44EA39A}" type="parTrans" cxnId="{84963738-09BD-427E-A91A-B8589D577A10}">
      <dgm:prSet/>
      <dgm:spPr/>
      <dgm:t>
        <a:bodyPr/>
        <a:lstStyle/>
        <a:p>
          <a:endParaRPr lang="en-US"/>
        </a:p>
      </dgm:t>
    </dgm:pt>
    <dgm:pt modelId="{B93888CB-A86F-4F36-8DCD-2591FE9C4826}" type="sibTrans" cxnId="{84963738-09BD-427E-A91A-B8589D577A10}">
      <dgm:prSet/>
      <dgm:spPr/>
      <dgm:t>
        <a:bodyPr/>
        <a:lstStyle/>
        <a:p>
          <a:endParaRPr lang="en-US"/>
        </a:p>
      </dgm:t>
    </dgm:pt>
    <dgm:pt modelId="{95E24EBE-0096-49EC-812D-FBC387307981}" type="pres">
      <dgm:prSet presAssocID="{4DC78BAE-8844-4102-B46D-25897C0408B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06994D6-8371-495C-91C3-06FDDB45C322}" type="pres">
      <dgm:prSet presAssocID="{6F3814C5-693C-4307-924F-1F31D25B2A7F}" presName="hierRoot1" presStyleCnt="0"/>
      <dgm:spPr/>
    </dgm:pt>
    <dgm:pt modelId="{41F844E1-9B2A-4E22-8A4F-6E87E6E14AB2}" type="pres">
      <dgm:prSet presAssocID="{6F3814C5-693C-4307-924F-1F31D25B2A7F}" presName="composite" presStyleCnt="0"/>
      <dgm:spPr/>
    </dgm:pt>
    <dgm:pt modelId="{972F0F4F-13A7-449A-B784-C4B1E958B862}" type="pres">
      <dgm:prSet presAssocID="{6F3814C5-693C-4307-924F-1F31D25B2A7F}" presName="background" presStyleLbl="node0" presStyleIdx="0" presStyleCnt="2"/>
      <dgm:spPr/>
    </dgm:pt>
    <dgm:pt modelId="{B68401D3-3DD2-4CE6-BC08-C8AF26E93C9C}" type="pres">
      <dgm:prSet presAssocID="{6F3814C5-693C-4307-924F-1F31D25B2A7F}" presName="text" presStyleLbl="fgAcc0" presStyleIdx="0" presStyleCnt="2" custScaleX="124358">
        <dgm:presLayoutVars>
          <dgm:chPref val="3"/>
        </dgm:presLayoutVars>
      </dgm:prSet>
      <dgm:spPr/>
    </dgm:pt>
    <dgm:pt modelId="{0451379C-DD2A-4FDC-80B8-D4F15BA2B09A}" type="pres">
      <dgm:prSet presAssocID="{6F3814C5-693C-4307-924F-1F31D25B2A7F}" presName="hierChild2" presStyleCnt="0"/>
      <dgm:spPr/>
    </dgm:pt>
    <dgm:pt modelId="{DE2EC91B-9277-4995-B2FC-6D43C87CBEFC}" type="pres">
      <dgm:prSet presAssocID="{8CE9BAA1-21A3-4C56-BA07-0AC0325874E6}" presName="hierRoot1" presStyleCnt="0"/>
      <dgm:spPr/>
    </dgm:pt>
    <dgm:pt modelId="{BFE97620-2169-441B-9506-FDA4D5D39D49}" type="pres">
      <dgm:prSet presAssocID="{8CE9BAA1-21A3-4C56-BA07-0AC0325874E6}" presName="composite" presStyleCnt="0"/>
      <dgm:spPr/>
    </dgm:pt>
    <dgm:pt modelId="{060DC6F8-94B1-4B4D-8503-F46186A58DE0}" type="pres">
      <dgm:prSet presAssocID="{8CE9BAA1-21A3-4C56-BA07-0AC0325874E6}" presName="background" presStyleLbl="node0" presStyleIdx="1" presStyleCnt="2"/>
      <dgm:spPr/>
    </dgm:pt>
    <dgm:pt modelId="{CE937029-AF65-4D57-931E-8A4F06880EDF}" type="pres">
      <dgm:prSet presAssocID="{8CE9BAA1-21A3-4C56-BA07-0AC0325874E6}" presName="text" presStyleLbl="fgAcc0" presStyleIdx="1" presStyleCnt="2" custScaleX="129031">
        <dgm:presLayoutVars>
          <dgm:chPref val="3"/>
        </dgm:presLayoutVars>
      </dgm:prSet>
      <dgm:spPr/>
    </dgm:pt>
    <dgm:pt modelId="{A99CC585-90B1-49CD-8D8F-77D2144F1627}" type="pres">
      <dgm:prSet presAssocID="{8CE9BAA1-21A3-4C56-BA07-0AC0325874E6}" presName="hierChild2" presStyleCnt="0"/>
      <dgm:spPr/>
    </dgm:pt>
  </dgm:ptLst>
  <dgm:cxnLst>
    <dgm:cxn modelId="{4266800E-909A-4015-9FBA-7192744AFEA1}" type="presOf" srcId="{4DC78BAE-8844-4102-B46D-25897C0408BA}" destId="{95E24EBE-0096-49EC-812D-FBC387307981}" srcOrd="0" destOrd="0" presId="urn:microsoft.com/office/officeart/2005/8/layout/hierarchy1"/>
    <dgm:cxn modelId="{84963738-09BD-427E-A91A-B8589D577A10}" srcId="{4DC78BAE-8844-4102-B46D-25897C0408BA}" destId="{8CE9BAA1-21A3-4C56-BA07-0AC0325874E6}" srcOrd="1" destOrd="0" parTransId="{67152AB1-5FE8-4050-BCCD-04ACD44EA39A}" sibTransId="{B93888CB-A86F-4F36-8DCD-2591FE9C4826}"/>
    <dgm:cxn modelId="{1E1F335C-54ED-4FF5-B2B7-0A79BAF5E326}" type="presOf" srcId="{8CE9BAA1-21A3-4C56-BA07-0AC0325874E6}" destId="{CE937029-AF65-4D57-931E-8A4F06880EDF}" srcOrd="0" destOrd="0" presId="urn:microsoft.com/office/officeart/2005/8/layout/hierarchy1"/>
    <dgm:cxn modelId="{EE8C0153-ABA6-4C62-8F54-12603F81CBA4}" type="presOf" srcId="{6F3814C5-693C-4307-924F-1F31D25B2A7F}" destId="{B68401D3-3DD2-4CE6-BC08-C8AF26E93C9C}" srcOrd="0" destOrd="0" presId="urn:microsoft.com/office/officeart/2005/8/layout/hierarchy1"/>
    <dgm:cxn modelId="{4BAD0089-82F3-4055-AD1B-7E9994910C48}" srcId="{4DC78BAE-8844-4102-B46D-25897C0408BA}" destId="{6F3814C5-693C-4307-924F-1F31D25B2A7F}" srcOrd="0" destOrd="0" parTransId="{9CA506E7-D3E6-4D0F-A5DA-E81728B6E24E}" sibTransId="{D2F91697-BAF9-4AB8-9EFE-ED9D2C7095FB}"/>
    <dgm:cxn modelId="{C6D875B0-4E3F-45B1-97EF-F97D2EA6E53C}" type="presParOf" srcId="{95E24EBE-0096-49EC-812D-FBC387307981}" destId="{006994D6-8371-495C-91C3-06FDDB45C322}" srcOrd="0" destOrd="0" presId="urn:microsoft.com/office/officeart/2005/8/layout/hierarchy1"/>
    <dgm:cxn modelId="{67193E93-9A68-4C68-87AA-647BAD145DE6}" type="presParOf" srcId="{006994D6-8371-495C-91C3-06FDDB45C322}" destId="{41F844E1-9B2A-4E22-8A4F-6E87E6E14AB2}" srcOrd="0" destOrd="0" presId="urn:microsoft.com/office/officeart/2005/8/layout/hierarchy1"/>
    <dgm:cxn modelId="{E5818451-1A74-4FAB-8030-9CBA4F157D75}" type="presParOf" srcId="{41F844E1-9B2A-4E22-8A4F-6E87E6E14AB2}" destId="{972F0F4F-13A7-449A-B784-C4B1E958B862}" srcOrd="0" destOrd="0" presId="urn:microsoft.com/office/officeart/2005/8/layout/hierarchy1"/>
    <dgm:cxn modelId="{3A91D14F-A9BE-453A-B456-78E20D37F00A}" type="presParOf" srcId="{41F844E1-9B2A-4E22-8A4F-6E87E6E14AB2}" destId="{B68401D3-3DD2-4CE6-BC08-C8AF26E93C9C}" srcOrd="1" destOrd="0" presId="urn:microsoft.com/office/officeart/2005/8/layout/hierarchy1"/>
    <dgm:cxn modelId="{7262385E-9B9D-43CF-96AC-467F8552F0C9}" type="presParOf" srcId="{006994D6-8371-495C-91C3-06FDDB45C322}" destId="{0451379C-DD2A-4FDC-80B8-D4F15BA2B09A}" srcOrd="1" destOrd="0" presId="urn:microsoft.com/office/officeart/2005/8/layout/hierarchy1"/>
    <dgm:cxn modelId="{C28571B2-8B09-41E6-863C-452DFC66703C}" type="presParOf" srcId="{95E24EBE-0096-49EC-812D-FBC387307981}" destId="{DE2EC91B-9277-4995-B2FC-6D43C87CBEFC}" srcOrd="1" destOrd="0" presId="urn:microsoft.com/office/officeart/2005/8/layout/hierarchy1"/>
    <dgm:cxn modelId="{6CBDD19A-9735-4384-92A4-F12868415E9C}" type="presParOf" srcId="{DE2EC91B-9277-4995-B2FC-6D43C87CBEFC}" destId="{BFE97620-2169-441B-9506-FDA4D5D39D49}" srcOrd="0" destOrd="0" presId="urn:microsoft.com/office/officeart/2005/8/layout/hierarchy1"/>
    <dgm:cxn modelId="{CFC9929F-CAD3-4716-B7AF-9C1A90D2FDAA}" type="presParOf" srcId="{BFE97620-2169-441B-9506-FDA4D5D39D49}" destId="{060DC6F8-94B1-4B4D-8503-F46186A58DE0}" srcOrd="0" destOrd="0" presId="urn:microsoft.com/office/officeart/2005/8/layout/hierarchy1"/>
    <dgm:cxn modelId="{52B76E1B-FA78-4CFE-9513-60F74E2CE07B}" type="presParOf" srcId="{BFE97620-2169-441B-9506-FDA4D5D39D49}" destId="{CE937029-AF65-4D57-931E-8A4F06880EDF}" srcOrd="1" destOrd="0" presId="urn:microsoft.com/office/officeart/2005/8/layout/hierarchy1"/>
    <dgm:cxn modelId="{1164DC84-1B96-49D0-A910-E5301625293B}" type="presParOf" srcId="{DE2EC91B-9277-4995-B2FC-6D43C87CBEFC}" destId="{A99CC585-90B1-49CD-8D8F-77D2144F162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2F0F4F-13A7-449A-B784-C4B1E958B862}">
      <dsp:nvSpPr>
        <dsp:cNvPr id="0" name=""/>
        <dsp:cNvSpPr/>
      </dsp:nvSpPr>
      <dsp:spPr>
        <a:xfrm>
          <a:off x="4017" y="1113070"/>
          <a:ext cx="4289493" cy="21903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8401D3-3DD2-4CE6-BC08-C8AF26E93C9C}">
      <dsp:nvSpPr>
        <dsp:cNvPr id="0" name=""/>
        <dsp:cNvSpPr/>
      </dsp:nvSpPr>
      <dsp:spPr>
        <a:xfrm>
          <a:off x="387274" y="1477164"/>
          <a:ext cx="4289493" cy="21903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0" i="0" kern="1200" baseline="0" dirty="0">
              <a:latin typeface="+mj-lt"/>
            </a:rPr>
            <a:t>¿</a:t>
          </a:r>
          <a:r>
            <a:rPr lang="en-US" sz="3500" b="0" i="0" kern="1200" baseline="0" dirty="0" err="1">
              <a:latin typeface="+mj-lt"/>
            </a:rPr>
            <a:t>Usaron</a:t>
          </a:r>
          <a:r>
            <a:rPr lang="en-US" sz="3500" b="0" i="0" kern="1200" baseline="0" dirty="0">
              <a:latin typeface="+mj-lt"/>
            </a:rPr>
            <a:t> las </a:t>
          </a:r>
          <a:r>
            <a:rPr lang="en-US" sz="3500" b="0" i="0" kern="1200" baseline="0" dirty="0" err="1">
              <a:latin typeface="+mj-lt"/>
            </a:rPr>
            <a:t>mismas</a:t>
          </a:r>
          <a:r>
            <a:rPr lang="en-US" sz="3500" b="0" i="0" kern="1200" baseline="0" dirty="0">
              <a:latin typeface="+mj-lt"/>
            </a:rPr>
            <a:t> </a:t>
          </a:r>
          <a:r>
            <a:rPr lang="en-US" sz="3500" b="0" i="0" kern="1200" baseline="0" dirty="0" err="1">
              <a:latin typeface="+mj-lt"/>
            </a:rPr>
            <a:t>estrategias</a:t>
          </a:r>
          <a:r>
            <a:rPr lang="en-US" sz="3500" b="0" i="0" kern="1200" baseline="0" dirty="0">
              <a:latin typeface="+mj-lt"/>
            </a:rPr>
            <a:t> que </a:t>
          </a:r>
          <a:r>
            <a:rPr lang="en-US" sz="3500" b="0" i="0" kern="1200" baseline="0" dirty="0" err="1">
              <a:latin typeface="+mj-lt"/>
            </a:rPr>
            <a:t>en</a:t>
          </a:r>
          <a:r>
            <a:rPr lang="en-US" sz="3500" b="0" i="0" kern="1200" baseline="0" dirty="0">
              <a:latin typeface="+mj-lt"/>
            </a:rPr>
            <a:t> las </a:t>
          </a:r>
          <a:r>
            <a:rPr lang="en-US" sz="3500" b="0" i="0" kern="1200" baseline="0" dirty="0" err="1">
              <a:latin typeface="+mj-lt"/>
            </a:rPr>
            <a:t>misiones</a:t>
          </a:r>
          <a:r>
            <a:rPr lang="en-US" sz="3500" b="0" i="0" kern="1200" baseline="0" dirty="0">
              <a:latin typeface="+mj-lt"/>
            </a:rPr>
            <a:t> </a:t>
          </a:r>
          <a:r>
            <a:rPr lang="en-US" sz="3500" b="0" i="0" kern="1200" baseline="0" dirty="0" err="1">
              <a:latin typeface="+mj-lt"/>
            </a:rPr>
            <a:t>anteriores</a:t>
          </a:r>
          <a:r>
            <a:rPr lang="en-US" sz="3500" b="0" i="0" kern="1200" baseline="0" dirty="0">
              <a:latin typeface="+mj-lt"/>
            </a:rPr>
            <a:t>?</a:t>
          </a:r>
          <a:endParaRPr lang="en-US" sz="3500" kern="1200" dirty="0">
            <a:latin typeface="+mj-lt"/>
          </a:endParaRPr>
        </a:p>
      </dsp:txBody>
      <dsp:txXfrm>
        <a:off x="451426" y="1541316"/>
        <a:ext cx="4161189" cy="2062008"/>
      </dsp:txXfrm>
    </dsp:sp>
    <dsp:sp modelId="{060DC6F8-94B1-4B4D-8503-F46186A58DE0}">
      <dsp:nvSpPr>
        <dsp:cNvPr id="0" name=""/>
        <dsp:cNvSpPr/>
      </dsp:nvSpPr>
      <dsp:spPr>
        <a:xfrm>
          <a:off x="5060024" y="1113070"/>
          <a:ext cx="4450679" cy="21903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937029-AF65-4D57-931E-8A4F06880EDF}">
      <dsp:nvSpPr>
        <dsp:cNvPr id="0" name=""/>
        <dsp:cNvSpPr/>
      </dsp:nvSpPr>
      <dsp:spPr>
        <a:xfrm>
          <a:off x="5443281" y="1477164"/>
          <a:ext cx="4450679" cy="21903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0" i="0" kern="1200" baseline="0" dirty="0">
              <a:latin typeface="+mj-lt"/>
            </a:rPr>
            <a:t>¿Creen que </a:t>
          </a:r>
          <a:r>
            <a:rPr lang="en-US" sz="3500" b="0" i="0" kern="1200" baseline="0" dirty="0" err="1">
              <a:latin typeface="+mj-lt"/>
            </a:rPr>
            <a:t>haya</a:t>
          </a:r>
          <a:r>
            <a:rPr lang="en-US" sz="3500" b="0" i="0" kern="1200" baseline="0" dirty="0">
              <a:latin typeface="+mj-lt"/>
            </a:rPr>
            <a:t> </a:t>
          </a:r>
          <a:r>
            <a:rPr lang="en-US" sz="3500" b="0" i="0" kern="1200" baseline="0" dirty="0" err="1">
              <a:latin typeface="+mj-lt"/>
            </a:rPr>
            <a:t>alguna</a:t>
          </a:r>
          <a:r>
            <a:rPr lang="en-US" sz="3500" b="0" i="0" kern="1200" baseline="0" dirty="0">
              <a:latin typeface="+mj-lt"/>
            </a:rPr>
            <a:t> </a:t>
          </a:r>
          <a:r>
            <a:rPr lang="en-US" sz="3500" b="0" i="0" kern="1200" baseline="0" dirty="0" err="1">
              <a:latin typeface="+mj-lt"/>
            </a:rPr>
            <a:t>estrategia</a:t>
          </a:r>
          <a:r>
            <a:rPr lang="en-US" sz="3500" b="0" i="0" kern="1200" baseline="0" dirty="0">
              <a:latin typeface="+mj-lt"/>
            </a:rPr>
            <a:t> </a:t>
          </a:r>
          <a:r>
            <a:rPr lang="en-US" sz="3500" b="0" i="0" kern="1200" baseline="0" dirty="0" err="1">
              <a:latin typeface="+mj-lt"/>
            </a:rPr>
            <a:t>más</a:t>
          </a:r>
          <a:r>
            <a:rPr lang="en-US" sz="3500" b="0" i="0" kern="1200" baseline="0" dirty="0">
              <a:latin typeface="+mj-lt"/>
            </a:rPr>
            <a:t> </a:t>
          </a:r>
          <a:r>
            <a:rPr lang="en-US" sz="3500" b="0" i="0" kern="1200" baseline="0" dirty="0" err="1">
              <a:latin typeface="+mj-lt"/>
            </a:rPr>
            <a:t>eficiente</a:t>
          </a:r>
          <a:r>
            <a:rPr lang="en-US" sz="3500" b="0" i="0" kern="1200" baseline="0" dirty="0">
              <a:latin typeface="+mj-lt"/>
            </a:rPr>
            <a:t> para </a:t>
          </a:r>
          <a:r>
            <a:rPr lang="en-US" sz="3500" b="0" i="0" kern="1200" baseline="0" dirty="0" err="1">
              <a:latin typeface="+mj-lt"/>
            </a:rPr>
            <a:t>realizar</a:t>
          </a:r>
          <a:r>
            <a:rPr lang="en-US" sz="3500" b="0" i="0" kern="1200" baseline="0" dirty="0">
              <a:latin typeface="+mj-lt"/>
            </a:rPr>
            <a:t> </a:t>
          </a:r>
          <a:r>
            <a:rPr lang="en-US" sz="3500" b="0" i="0" kern="1200" baseline="0" dirty="0" err="1">
              <a:latin typeface="+mj-lt"/>
            </a:rPr>
            <a:t>esta</a:t>
          </a:r>
          <a:r>
            <a:rPr lang="en-US" sz="3500" b="0" i="0" kern="1200" baseline="0" dirty="0">
              <a:latin typeface="+mj-lt"/>
            </a:rPr>
            <a:t> </a:t>
          </a:r>
          <a:r>
            <a:rPr lang="en-US" sz="3500" b="0" i="0" kern="1200" baseline="0" dirty="0" err="1">
              <a:latin typeface="+mj-lt"/>
            </a:rPr>
            <a:t>misión</a:t>
          </a:r>
          <a:r>
            <a:rPr lang="en-US" sz="3500" b="0" i="0" kern="1200" baseline="0" dirty="0">
              <a:latin typeface="+mj-lt"/>
            </a:rPr>
            <a:t>?</a:t>
          </a:r>
          <a:endParaRPr lang="en-US" sz="3500" kern="1200" dirty="0">
            <a:latin typeface="+mj-lt"/>
          </a:endParaRPr>
        </a:p>
      </dsp:txBody>
      <dsp:txXfrm>
        <a:off x="5507433" y="1541316"/>
        <a:ext cx="4322375" cy="20620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AE4EB-1119-4541-8F83-B1D383E72356}" type="datetimeFigureOut">
              <a:rPr lang="es-CL" smtClean="0"/>
              <a:t>12-05-2025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8E447-0183-41BA-8DD7-2A663D14D18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2934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8E447-0183-41BA-8DD7-2A663D14D18C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02582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3F2F74-F163-4FC1-CC7D-36C861978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2A4D0DA-1137-6875-06C0-B907DCD923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4BC187C-3CD8-C435-D625-8896C07E40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7D05137-62C4-C70F-C582-67E939FFDF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8E447-0183-41BA-8DD7-2A663D14D18C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2050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8E447-0183-41BA-8DD7-2A663D14D18C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914383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8E447-0183-41BA-8DD7-2A663D14D18C}" type="slidenum">
              <a:rPr lang="es-CL" smtClean="0"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9041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8FAF2-E87F-9A57-7757-4C3A72EE6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FDADF07-AF2D-DCF3-578F-A49FF35B76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8398907-32F5-5867-7BD3-024E50BE8A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9783118-83DC-BAEE-1887-202AF39343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8E447-0183-41BA-8DD7-2A663D14D18C}" type="slidenum">
              <a:rPr lang="es-CL" smtClean="0"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63951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76DB9-28C2-FDB6-2A9B-6754D45C9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4121C6D-D26D-412E-BC99-721156E9BB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6C996B5-389B-672B-84A7-FA311456E8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3099495-7758-68B9-960C-DD8F9B712C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8E447-0183-41BA-8DD7-2A663D14D18C}" type="slidenum">
              <a:rPr lang="es-CL" smtClean="0"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73762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AE7B69-32CC-6230-33E3-E78FC5139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B6C4912-4855-94B1-E4F3-7B51EEC877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3A50435-DA60-1601-452B-074C8D991B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FC539AE-EFF3-5F13-996A-8ACF2683D5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8E447-0183-41BA-8DD7-2A663D14D18C}" type="slidenum">
              <a:rPr lang="es-CL" smtClean="0"/>
              <a:t>17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795223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F008FD-D48D-502C-5C66-A77507FE6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4DD14CA-A8FC-012C-5B3D-4A9778D3AC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217BF31-6207-6C04-65D8-C951E72390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9947D53-27F4-AD1C-8E7E-F2F41703FE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8E447-0183-41BA-8DD7-2A663D14D18C}" type="slidenum">
              <a:rPr lang="es-CL" smtClean="0"/>
              <a:t>18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395569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C0F01-D995-465F-D6C9-EFA40FC4D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3A3520E-45D1-9B3D-523B-70CE3D396D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F1E42D8-DF3A-F0EB-D6AD-43E154D85C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A1338F3-BDFC-E7E1-2EDA-9CA16C5A5E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8E447-0183-41BA-8DD7-2A663D14D18C}" type="slidenum">
              <a:rPr lang="es-CL" smtClean="0"/>
              <a:t>20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32570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57F05D-9471-42AA-30DF-7E557F9FC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9B702FF-A5E2-81CF-0E76-ADA53E0873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D41803E-114F-758F-15B9-2FA3DF1586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7EC0239-93E4-D50F-1047-64463C381E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98E447-0183-41BA-8DD7-2A663D14D18C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59028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56F66-47A0-6E8F-867F-FAE933C50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3141585-A10C-6BE1-DA15-F138BEE814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6425C8B-FBE5-DFF6-0162-6631CD3C03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590956F-0B24-646B-24E6-A78DAFF296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8E447-0183-41BA-8DD7-2A663D14D18C}" type="slidenum">
              <a:rPr lang="es-CL" smtClean="0"/>
              <a:t>22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1321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6D430F-2824-96FC-C886-F017B2C12C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E295DF9-96E6-4A63-C610-755B0428A2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3460742-32C0-C5AA-E039-EBCAFBEBE4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AE3E8A1-641B-79B7-7346-832F8CBA13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8E447-0183-41BA-8DD7-2A663D14D18C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214521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C716E-D322-745A-4778-65DF34D30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2086AF0-0CE2-DED8-3454-39D53523E8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7E1BF71-AE32-DA4E-17FC-2DD9AA4FEE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2AA7FF8-A562-EB36-2B73-49390B205F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98E447-0183-41BA-8DD7-2A663D14D18C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5352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4EA4FA-9A76-E1E2-473C-6F19F4356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A6B4CFD-6B2A-DE7F-C403-6902126F58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4A19F20-24F4-143B-4B8C-ADF11A583C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67E678D-41AC-8EB0-A367-9EDC294D5F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8E447-0183-41BA-8DD7-2A663D14D18C}" type="slidenum">
              <a:rPr lang="es-CL" smtClean="0"/>
              <a:t>24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71420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773765-C451-DCE8-6C46-D86E52E0C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E2CF70E-C37B-4C0F-2D58-63B62DEA91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E1340F2-769B-4EEB-ACCF-C24175170C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450F43A-5FC8-BD7F-B79A-85EF6A04B9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8E447-0183-41BA-8DD7-2A663D14D18C}" type="slidenum">
              <a:rPr lang="es-CL" smtClean="0"/>
              <a:t>25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7438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43F581-0B1C-3015-63E0-83CEC369B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28E4208-944D-4168-17EF-1671CD994F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34A8F75-BD00-A819-A62D-B9D94CABC1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9BE7DF-D2B4-3D16-1C55-E2568CF181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8E447-0183-41BA-8DD7-2A663D14D18C}" type="slidenum">
              <a:rPr lang="es-CL" smtClean="0"/>
              <a:t>26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72231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8E447-0183-41BA-8DD7-2A663D14D18C}" type="slidenum">
              <a:rPr lang="es-CL" smtClean="0"/>
              <a:t>27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31044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2753F7-0F37-C250-7CA8-786AE97BF8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C1C58F9-70B2-9C80-76D3-7DC61155B1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A324C57-9DAE-7F3D-BEB9-9BBCB6C9AF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44555BB-F252-F4BA-F7F9-DFE39F26D7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8E447-0183-41BA-8DD7-2A663D14D18C}" type="slidenum">
              <a:rPr lang="es-CL" smtClean="0"/>
              <a:t>28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192009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6B16B1-2BE8-D8A2-C98A-258FAEB41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E754B6C-2C3F-D14E-212F-BEA1D8275E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4ACDFC3-3F04-8DDF-B052-26B2E6FF91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BB25C5B-13AF-0160-2D92-155202650F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8E447-0183-41BA-8DD7-2A663D14D18C}" type="slidenum">
              <a:rPr lang="es-CL" smtClean="0"/>
              <a:t>29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544763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B5599-5B6E-99A7-B985-C4097E16BB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C6DA6DC-B430-EFD3-1480-5AC6FE98EF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C58D466-7021-8583-DDA5-734BB03B8E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9DEF855-F0AB-0E93-2EB9-38D5E35A8E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8E447-0183-41BA-8DD7-2A663D14D18C}" type="slidenum">
              <a:rPr lang="es-CL" smtClean="0"/>
              <a:t>30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32792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A9C4BB-F44B-D33F-74AF-B2EFE2C40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82FCA62-D47F-5BFA-C017-816E8D0422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DE1606D-68CC-EDE5-226A-515AF31C11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6047FD3-DA0C-4E53-6B19-C19EAF2959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8E447-0183-41BA-8DD7-2A663D14D18C}" type="slidenum">
              <a:rPr lang="es-CL" smtClean="0"/>
              <a:t>31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640673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8E447-0183-41BA-8DD7-2A663D14D18C}" type="slidenum">
              <a:rPr lang="es-CL" smtClean="0"/>
              <a:t>32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849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8E447-0183-41BA-8DD7-2A663D14D18C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010025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CEE8E-AE04-462A-538F-650232B98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40227F1-918A-42B8-CDBD-316ED5473D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205CB10-7ABE-925E-E244-D1E8EA6842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12A126D-A056-56CE-F61C-F4EAB6D88C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8E447-0183-41BA-8DD7-2A663D14D18C}" type="slidenum">
              <a:rPr lang="es-CL" smtClean="0"/>
              <a:t>33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28908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8254EB-5D45-A550-F66E-D888FE326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E0F7434-D60E-09D2-0BEA-58A10808F2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91F818C-5E3C-1EE7-127E-6726E7D021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44E7A31-272C-0B4F-5A09-943A8BF48F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8E447-0183-41BA-8DD7-2A663D14D18C}" type="slidenum">
              <a:rPr lang="es-CL" smtClean="0"/>
              <a:t>34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872775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D1F9D0-3A9D-EE57-6A4B-2965535952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77E1DDA-E7B2-5369-2738-42423AEE51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97E28A8-27E3-276C-7FDB-1FB391DD64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D2F611E-EEFE-7AA2-4F24-02AF315DE9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8E447-0183-41BA-8DD7-2A663D14D18C}" type="slidenum">
              <a:rPr lang="es-CL" smtClean="0"/>
              <a:t>35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676275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481B0-30FA-266B-3308-D83A9D122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EF2F663-9780-B4FB-8F9E-03986682CF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DACFC2E-9BE7-E76B-A56A-1C9EA0CA14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96BDF7A-9A32-643C-73E8-3A5936E643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8E447-0183-41BA-8DD7-2A663D14D18C}" type="slidenum">
              <a:rPr lang="es-CL" smtClean="0"/>
              <a:t>36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58056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8E447-0183-41BA-8DD7-2A663D14D18C}" type="slidenum">
              <a:rPr lang="es-CL" smtClean="0"/>
              <a:t>37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446159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DC91B1-AC38-E64D-898B-A25F93CDF8C7}" type="slidenum">
              <a:rPr lang="es-CL" smtClean="0"/>
              <a:t>38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74144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A81FC2-1D3E-365D-67F5-88385DA373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B1F8811-81CE-0DE7-A1D6-E64BD1E432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EAC9896-006A-1463-C25C-E6C89AA49A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AE804FF-3A0C-A3B1-96B1-09DF63F25B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8E447-0183-41BA-8DD7-2A663D14D18C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7494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D80E6A-B5E9-328D-FCF7-93552CC35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2C808D0-DF39-CAAE-C0AF-9DF033C043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91353F5-83AE-149B-825F-A83F6071B7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E0F1851-DE20-A943-3E9B-B446F53E41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8E447-0183-41BA-8DD7-2A663D14D18C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90816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CBC697-47B4-1328-EE33-2FF6ADB5D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7457315-5F9D-9D8A-568E-C0407125D2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C9A8087-4887-7900-32E0-5D8621D385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4868D9E-AB1D-9B87-9518-64E66BF80F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8E447-0183-41BA-8DD7-2A663D14D18C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76084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7B45B8-E1E5-75C9-03A3-1258EA233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BF745F3-01AA-257E-633C-C0413A33E3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89EB57C-80E4-86D3-A7DB-B9E452CA5D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C8994C8-3B12-0E53-975D-05B5B67520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8E447-0183-41BA-8DD7-2A663D14D18C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63288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CBB6F9-66E5-7439-479D-07A0C58F0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4644496-BA49-3D9F-66E6-6D1786F928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484C131-6AEA-6B2D-15D2-C9FDF44905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BDE6B3D-90FA-1E1E-7751-0FA42098EE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8E447-0183-41BA-8DD7-2A663D14D18C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1921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C168ED-327D-E5C4-D5A2-56A6863A8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5FE711A-6770-DC6D-5293-EC0EEFA88A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EC58583-2323-F1CE-EA78-F7598107C8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DC5535A-16BC-7C0F-384F-9AEA4FC6B9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8E447-0183-41BA-8DD7-2A663D14D18C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91037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FE79-761C-4E4C-B693-58FF6ED1448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13539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FE79-761C-4E4C-B693-58FF6ED1448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63620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FE79-761C-4E4C-B693-58FF6ED1448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7441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87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6159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2DD74E-5BA1-9E5B-7AF6-18A8D1E841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5E729C6-7105-97F9-6DD9-49EE0594C3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34CC53-3526-D5E2-A8D9-507D4E3E3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591640-FB64-28E0-E9D3-06FC11B05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8939DB-F106-A496-DF22-E06258AEC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402DF0-D7C9-4DE9-9D74-D9A5CD06F6EE}" type="slidenum">
              <a:rPr lang="en-US" altLang="es-CL" smtClean="0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65523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89C80-728D-0D30-2C59-DAC3F9742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CF1225-7594-FEAA-2E99-136320741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8EEE31-C55F-EC04-DEC0-53337BC66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F81424-DB56-AC55-7AFA-F2C9C25AD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226E5C-B027-FB5D-4FA6-AE215B107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A792B-D570-4EF4-97AC-E123588EAEC0}" type="slidenum">
              <a:rPr lang="en-US" altLang="es-CL" smtClean="0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103675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63BC94-8BBE-3F8C-B4AF-5036306AD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23E38DD-31CC-8EE5-2955-BE81DCD48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42BDDE-20B8-643C-0067-907C25E2E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CBE5FF-6461-87EE-E359-B28F71D27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66114B-C856-1A3B-A263-7DD7DD1DE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789A0F-6970-46CC-8FFB-843E8E21F4EE}" type="slidenum">
              <a:rPr lang="en-US" altLang="es-CL" smtClean="0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1471507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4CF3A2-95F1-2AB4-0BBC-23D00D5DF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59732A-D4DE-88F3-8E55-1E51647560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1690105-221E-0775-A8DE-BBAEE295D3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751054D-EDE0-8D90-BEA9-C46C2BE1B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925DA3C-A972-051F-0A4C-051BD6CC4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8E0BDA1-C4AF-1B6D-9AB8-B9F767FCB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A77E5-BAA6-4188-83C4-E4C017F806FB}" type="slidenum">
              <a:rPr lang="en-US" altLang="es-CL" smtClean="0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014117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588D55-6DE9-FC4A-1693-CA18A6743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8E2136-249D-4110-0AB3-BEB7500CB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9B5C258-7F08-4A10-081B-4A196EEE3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E765F4B-E558-32CF-5E9A-B12961CC48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302CD4E-2C3C-A32F-9869-5F8440CBE5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B9E218B-74D1-1CAC-BD96-2231FAB64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789988B-5F1D-A9E7-D594-0A1490F21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1290A99-A54F-4CFD-C0A6-8F12DD715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0C705C-6ED7-451D-8816-DC15989CE97C}" type="slidenum">
              <a:rPr lang="en-US" altLang="es-CL" smtClean="0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6483084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636F4C-1835-2D70-FD1C-DE89CB823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20BF3F0-E789-7083-4968-F5C07367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D7BCF92-F3F0-B2AD-13EE-DC55F6A40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E1E9A21-B937-1B00-3369-1AC95031E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FB5B59-037F-48A2-BB24-CAA92D8D410C}" type="slidenum">
              <a:rPr lang="en-US" altLang="es-CL" smtClean="0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1199859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8A9151E-A7FA-1DA9-A408-D41481FBF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49AFF67-5591-A86C-B032-469B07543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A42175D-6D82-C04B-1436-71E753E0B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08686-69A7-4AE6-8068-C73BBCABD9A4}" type="slidenum">
              <a:rPr lang="en-US" altLang="es-CL" smtClean="0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773083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FE79-761C-4E4C-B693-58FF6ED1448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185292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ED7B9D-6EC2-4912-C6EB-DB51E56CE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098F50-A9D2-287F-BF94-A192DDACF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0819CDC-3847-C709-47EC-EB07678D6C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9028B9-D809-2355-FE7C-84A326B65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407868-9485-EB9D-CDA9-4014BE9C7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4A99C7-01FF-77BE-D232-E5923EEE3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209FE-38C2-4EA9-84A2-9C547A6E1F27}" type="slidenum">
              <a:rPr lang="en-US" altLang="es-CL" smtClean="0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2407301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BDB7F-43D4-FEBE-8AB6-F80C5FABD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B627498-DEC9-E89F-1670-EA67F8AF50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5C112D9-C251-2ECD-F26C-7A06B678EC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C690ABE-3303-41BF-8F2A-3A94DF605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C39DAA7-DD5E-70D3-B756-7EB3C49A3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86D0EBC-B0C4-0D74-3608-7FF5978D4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8D2C82-147B-4447-B09E-690BB5E89C3F}" type="slidenum">
              <a:rPr lang="en-US" altLang="es-CL" smtClean="0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219249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4FB046-6B63-989D-A5F7-87EA1B7C7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4DF6641-410A-4301-9FD2-7F01E2102A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10CEC3-C370-789F-EE8C-0D489EDBB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3BCC4C-90A5-2DBB-38B0-10F3D57E7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594391-976E-4CC9-5260-658732F8F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B858A-C399-4EFC-94BB-9D0CC8D3378F}" type="slidenum">
              <a:rPr lang="en-US" altLang="es-CL" smtClean="0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0162650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A29D00-28E7-792B-FF94-6E73532D8C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86EB768-CF96-192C-98A1-6FFA37BC0E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E93E89-E866-1793-C4E7-DF8F57F0E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44404B-F3CD-FFFD-760C-FA9EF41EC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9F47F5-D2D2-4239-FA3A-C91A924C1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4ED96-79B5-44B6-B8F2-1575EF224947}" type="slidenum">
              <a:rPr lang="en-US" altLang="es-CL" smtClean="0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6757213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099858" y="1969477"/>
            <a:ext cx="6092142" cy="3615396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8657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FE79-761C-4E4C-B693-58FF6ED1448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4868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FE79-761C-4E4C-B693-58FF6ED1448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48068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FE79-761C-4E4C-B693-58FF6ED1448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7905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FE79-761C-4E4C-B693-58FF6ED1448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88708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FE79-761C-4E4C-B693-58FF6ED1448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74033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FE79-761C-4E4C-B693-58FF6ED1448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63594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FE79-761C-4E4C-B693-58FF6ED1448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43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2FE79-761C-4E4C-B693-58FF6ED1448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0924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4146138-AF8F-2CE5-B811-A4E0E6341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A1716E-AEEC-13EA-DCB7-6BF9C88DA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AB15A1-CF74-9C15-BCA0-745408AC90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FB4FB5-A6D8-A1CD-4220-97BB15F6A5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A075FD-BED4-3593-82EE-C73C9ABB80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4C0CE2D-9A14-4385-84C2-8BBBBD3C141C}" type="slidenum">
              <a:rPr lang="en-US" altLang="es-CL" smtClean="0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23213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46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en blanco y negro de un plátano&#10;&#10;Descripción generada automáticamente con confianza baja">
            <a:extLst>
              <a:ext uri="{FF2B5EF4-FFF2-40B4-BE49-F238E27FC236}">
                <a16:creationId xmlns:a16="http://schemas.microsoft.com/office/drawing/2014/main" id="{39F81C37-87A2-E5DC-F69B-CF3BB7D592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000" y="0"/>
            <a:ext cx="3599447" cy="1695739"/>
          </a:xfrm>
          <a:prstGeom prst="rect">
            <a:avLst/>
          </a:prstGeom>
        </p:spPr>
      </p:pic>
      <p:pic>
        <p:nvPicPr>
          <p:cNvPr id="9" name="Imagen 8" descr="Imagen que contiene viendo, par, nudo&#10;&#10;Descripción generada automáticamente">
            <a:extLst>
              <a:ext uri="{FF2B5EF4-FFF2-40B4-BE49-F238E27FC236}">
                <a16:creationId xmlns:a16="http://schemas.microsoft.com/office/drawing/2014/main" id="{E57498DA-3EB2-4A23-824F-21B8062A7D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6"/>
          <a:stretch/>
        </p:blipFill>
        <p:spPr>
          <a:xfrm>
            <a:off x="0" y="3008520"/>
            <a:ext cx="2827935" cy="2669090"/>
          </a:xfrm>
          <a:prstGeom prst="rect">
            <a:avLst/>
          </a:prstGeom>
        </p:spPr>
      </p:pic>
      <p:pic>
        <p:nvPicPr>
          <p:cNvPr id="10" name="Imagen 9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ABED6703-10DF-8309-BAD5-4C2EA691EC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67"/>
          <a:stretch/>
        </p:blipFill>
        <p:spPr>
          <a:xfrm rot="10800000">
            <a:off x="0" y="0"/>
            <a:ext cx="3599447" cy="1389996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F794C91-8F7C-A6F9-09C6-10D06AA72B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7383" y="704268"/>
            <a:ext cx="7772400" cy="5104111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2CC00233-C988-8A86-95B6-9C75709176BF}"/>
              </a:ext>
            </a:extLst>
          </p:cNvPr>
          <p:cNvSpPr txBox="1">
            <a:spLocks/>
          </p:cNvSpPr>
          <p:nvPr/>
        </p:nvSpPr>
        <p:spPr>
          <a:xfrm>
            <a:off x="1250953" y="2094265"/>
            <a:ext cx="9972860" cy="33095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Situación Didáctica Esencial</a:t>
            </a:r>
          </a:p>
          <a:p>
            <a:pPr algn="ctr"/>
            <a:r>
              <a:rPr lang="es-ES_tradnl" sz="48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Jugando a repartir huevitos:              ¿cuántos quedan en cada canasta?</a:t>
            </a:r>
          </a:p>
        </p:txBody>
      </p:sp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230F8016-2EE2-638F-A101-ACB0581CF1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772" y="5459451"/>
            <a:ext cx="1082668" cy="1375200"/>
          </a:xfrm>
          <a:prstGeom prst="rect">
            <a:avLst/>
          </a:prstGeom>
        </p:spPr>
      </p:pic>
      <p:pic>
        <p:nvPicPr>
          <p:cNvPr id="4" name="Imagen 3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37702CE9-D36A-3970-1B20-BABF227093C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410" y="6100098"/>
            <a:ext cx="1517672" cy="734553"/>
          </a:xfrm>
          <a:prstGeom prst="rect">
            <a:avLst/>
          </a:prstGeom>
        </p:spPr>
      </p:pic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7C4D4444-1894-4E6E-EBC2-3C076974CAA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8" y="5691076"/>
            <a:ext cx="1143575" cy="1143575"/>
          </a:xfrm>
          <a:prstGeom prst="rect">
            <a:avLst/>
          </a:prstGeom>
        </p:spPr>
      </p:pic>
      <p:pic>
        <p:nvPicPr>
          <p:cNvPr id="14" name="Imagen 13" descr="Imagen que contiene firmar, plato, alimentos, dibujo&#10;&#10;Descripción generada automáticamente">
            <a:extLst>
              <a:ext uri="{FF2B5EF4-FFF2-40B4-BE49-F238E27FC236}">
                <a16:creationId xmlns:a16="http://schemas.microsoft.com/office/drawing/2014/main" id="{63ED50BF-83A3-EA95-B8FE-FACF778C4BE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307" y="6317094"/>
            <a:ext cx="1978507" cy="517557"/>
          </a:xfrm>
          <a:prstGeom prst="rect">
            <a:avLst/>
          </a:prstGeom>
        </p:spPr>
      </p:pic>
      <p:pic>
        <p:nvPicPr>
          <p:cNvPr id="19" name="Imagen 18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C7DBA3C6-A2FB-EEC8-99FC-7E39FFFE535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270" y="5460201"/>
            <a:ext cx="1310720" cy="137445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E34F3B5-B026-EA22-0E90-C4EC19B3BC69}"/>
              </a:ext>
            </a:extLst>
          </p:cNvPr>
          <p:cNvSpPr txBox="1"/>
          <p:nvPr/>
        </p:nvSpPr>
        <p:spPr>
          <a:xfrm>
            <a:off x="5189341" y="4292707"/>
            <a:ext cx="1802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2400" dirty="0">
                <a:solidFill>
                  <a:prstClr val="white"/>
                </a:solidFill>
                <a:latin typeface="Bahnschrift Condensed" panose="020B0502040204020203" pitchFamily="34" charset="0"/>
              </a:rPr>
              <a:t>Curso: 3° Básico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E65C36F-1340-549A-5A87-70D6C2B900FA}"/>
              </a:ext>
            </a:extLst>
          </p:cNvPr>
          <p:cNvSpPr/>
          <p:nvPr/>
        </p:nvSpPr>
        <p:spPr>
          <a:xfrm>
            <a:off x="9440212" y="4982397"/>
            <a:ext cx="26869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>
                <a:solidFill>
                  <a:prstClr val="white"/>
                </a:solidFill>
                <a:latin typeface="Bahnschrift Condensed" panose="020B0502040204020203" pitchFamily="34" charset="0"/>
              </a:rPr>
              <a:t>Centro Felix Klein,</a:t>
            </a:r>
          </a:p>
          <a:p>
            <a: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>
                <a:solidFill>
                  <a:prstClr val="white"/>
                </a:solidFill>
                <a:latin typeface="Bahnschrift Condensed" panose="020B0502040204020203" pitchFamily="34" charset="0"/>
              </a:rPr>
              <a:t>Universidad de Santiago de Chile</a:t>
            </a:r>
          </a:p>
        </p:txBody>
      </p:sp>
    </p:spTree>
    <p:extLst>
      <p:ext uri="{BB962C8B-B14F-4D97-AF65-F5344CB8AC3E}">
        <p14:creationId xmlns:p14="http://schemas.microsoft.com/office/powerpoint/2010/main" val="481426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58C52B-6275-5AB2-8106-0A75834EB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FC5A9C6-3A70-0B60-DCDF-6CFDC4DCBD64}"/>
              </a:ext>
            </a:extLst>
          </p:cNvPr>
          <p:cNvSpPr txBox="1"/>
          <p:nvPr/>
        </p:nvSpPr>
        <p:spPr>
          <a:xfrm>
            <a:off x="395922" y="2857374"/>
            <a:ext cx="6309678" cy="2387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s-CL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b="0" i="0" u="none" strike="noStrike" cap="none" normalizeH="0" baseline="0">
                <a:ln>
                  <a:noFill/>
                </a:ln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¿</a:t>
            </a:r>
            <a:r>
              <a:rPr lang="en-US" sz="4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Cómo</a:t>
            </a:r>
            <a: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supieron</a:t>
            </a:r>
            <a: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cuántos</a:t>
            </a:r>
            <a: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huevitos</a:t>
            </a:r>
            <a: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poner</a:t>
            </a:r>
            <a: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cada</a:t>
            </a:r>
            <a: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canasta?</a:t>
            </a:r>
          </a:p>
        </p:txBody>
      </p:sp>
      <p:pic>
        <p:nvPicPr>
          <p:cNvPr id="2052" name="Picture 4" descr="Huevo de pascua pintado huevo de pascua huevo de pascua patrón cuatro ...">
            <a:extLst>
              <a:ext uri="{FF2B5EF4-FFF2-40B4-BE49-F238E27FC236}">
                <a16:creationId xmlns:a16="http://schemas.microsoft.com/office/drawing/2014/main" id="{A59C6BFD-E7DA-993B-1687-C3C8CE5DE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7597" y="666728"/>
            <a:ext cx="5465791" cy="546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ACF8D33-970F-90C2-92B3-E043604C6BC0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FASE 1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70463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00" name="Rectangle 3099">
            <a:extLst>
              <a:ext uri="{FF2B5EF4-FFF2-40B4-BE49-F238E27FC236}">
                <a16:creationId xmlns:a16="http://schemas.microsoft.com/office/drawing/2014/main" id="{74751229-0244-4FBB-BED1-407467F4C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5002276-E169-A11A-F53F-3AF411CC080A}"/>
              </a:ext>
            </a:extLst>
          </p:cNvPr>
          <p:cNvSpPr txBox="1"/>
          <p:nvPr/>
        </p:nvSpPr>
        <p:spPr>
          <a:xfrm>
            <a:off x="1692109" y="1195029"/>
            <a:ext cx="7273422" cy="316504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defPPr>
              <a:defRPr lang="es-CL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b="0" i="0" u="none" strike="noStrike" cap="none" normalizeH="0" baseline="0">
                <a:ln>
                  <a:noFill/>
                </a:ln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2° Misión: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Distribuir</a:t>
            </a: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equitativamente</a:t>
            </a: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dirty="0" err="1">
                <a:latin typeface="+mj-lt"/>
                <a:ea typeface="+mj-ea"/>
                <a:cs typeface="+mj-cs"/>
              </a:rPr>
              <a:t>los</a:t>
            </a:r>
            <a:r>
              <a:rPr lang="en-US" sz="5200" dirty="0">
                <a:latin typeface="+mj-lt"/>
                <a:ea typeface="+mj-ea"/>
                <a:cs typeface="+mj-cs"/>
              </a:rPr>
              <a:t> </a:t>
            </a:r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huevitos</a:t>
            </a: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canastas </a:t>
            </a:r>
            <a:r>
              <a:rPr lang="en-US" sz="5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cerradas</a:t>
            </a:r>
            <a:endParaRPr lang="en-US" sz="5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95" name="Graphic 3094" descr="Eggs In Basket">
            <a:extLst>
              <a:ext uri="{FF2B5EF4-FFF2-40B4-BE49-F238E27FC236}">
                <a16:creationId xmlns:a16="http://schemas.microsoft.com/office/drawing/2014/main" id="{F368391A-FE30-AFF4-9BA2-E72F370609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3058" y="2777552"/>
            <a:ext cx="1289051" cy="1289051"/>
          </a:xfrm>
          <a:prstGeom prst="rect">
            <a:avLst/>
          </a:prstGeom>
        </p:spPr>
      </p:pic>
      <p:pic>
        <p:nvPicPr>
          <p:cNvPr id="3097" name="Graphic 3096" descr="Eggs In Basket">
            <a:extLst>
              <a:ext uri="{FF2B5EF4-FFF2-40B4-BE49-F238E27FC236}">
                <a16:creationId xmlns:a16="http://schemas.microsoft.com/office/drawing/2014/main" id="{824111D8-6BE3-4D6C-B635-A6337304F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7815" y="716407"/>
            <a:ext cx="5411343" cy="541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98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09F01C-11E8-8376-AA00-41B511262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95F4858-9C54-9649-A5B4-E89E50CB94C0}"/>
              </a:ext>
            </a:extLst>
          </p:cNvPr>
          <p:cNvSpPr txBox="1"/>
          <p:nvPr/>
        </p:nvSpPr>
        <p:spPr>
          <a:xfrm>
            <a:off x="860658" y="2205823"/>
            <a:ext cx="4717492" cy="2387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s-CL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b="0" i="0" u="none" strike="noStrike" cap="none" normalizeH="0" baseline="0">
                <a:ln>
                  <a:noFill/>
                </a:ln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Deberán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distribuir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equitativamente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los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huevitos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canastas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cerradas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6E10A6E3-E62E-0AD4-D1D9-0993D5815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0699" y="666728"/>
            <a:ext cx="4659586" cy="5465791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1F1389FE-727D-A2BF-E78B-AE1928E42E18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FASE 2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22966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693926" y="2289771"/>
            <a:ext cx="5659874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CL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b="0" i="0" u="none" strike="noStrike" cap="none" normalizeH="0" baseline="0">
                <a:ln>
                  <a:noFill/>
                </a:ln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s-MX" sz="3800" dirty="0">
                <a:latin typeface="+mj-lt"/>
              </a:rPr>
              <a:t>Anoten en su pizarra la estrategia que usarán para resolver el desafío. </a:t>
            </a:r>
            <a:endParaRPr lang="es-MX" sz="3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533400" y="2641599"/>
            <a:ext cx="3733800" cy="3053545"/>
          </a:xfrm>
          <a:prstGeom prst="roundRect">
            <a:avLst>
              <a:gd name="adj" fmla="val 23686"/>
            </a:avLst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17874848" lon="1079062" rev="1921992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Forma libre 8"/>
          <p:cNvSpPr/>
          <p:nvPr/>
        </p:nvSpPr>
        <p:spPr>
          <a:xfrm>
            <a:off x="2202258" y="3544007"/>
            <a:ext cx="359019" cy="434996"/>
          </a:xfrm>
          <a:custGeom>
            <a:avLst/>
            <a:gdLst>
              <a:gd name="connsiteX0" fmla="*/ 133262 w 277641"/>
              <a:gd name="connsiteY0" fmla="*/ 403591 h 403591"/>
              <a:gd name="connsiteX1" fmla="*/ 914 w 277641"/>
              <a:gd name="connsiteY1" fmla="*/ 247180 h 403591"/>
              <a:gd name="connsiteX2" fmla="*/ 85135 w 277641"/>
              <a:gd name="connsiteY2" fmla="*/ 30612 h 403591"/>
              <a:gd name="connsiteX3" fmla="*/ 277641 w 277641"/>
              <a:gd name="connsiteY3" fmla="*/ 6549 h 403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641" h="403591">
                <a:moveTo>
                  <a:pt x="133262" y="403591"/>
                </a:moveTo>
                <a:cubicBezTo>
                  <a:pt x="71098" y="356467"/>
                  <a:pt x="8935" y="309343"/>
                  <a:pt x="914" y="247180"/>
                </a:cubicBezTo>
                <a:cubicBezTo>
                  <a:pt x="-7107" y="185017"/>
                  <a:pt x="39014" y="70717"/>
                  <a:pt x="85135" y="30612"/>
                </a:cubicBezTo>
                <a:cubicBezTo>
                  <a:pt x="131256" y="-9493"/>
                  <a:pt x="204448" y="-1472"/>
                  <a:pt x="277641" y="6549"/>
                </a:cubicBez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767" y="1162855"/>
            <a:ext cx="2598650" cy="259865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0172029-D8E0-EAE7-4403-FCDF18BB9AC1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FASE 2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10768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uadroTexto 33"/>
          <p:cNvSpPr txBox="1"/>
          <p:nvPr/>
        </p:nvSpPr>
        <p:spPr>
          <a:xfrm>
            <a:off x="818663" y="1059412"/>
            <a:ext cx="10178934" cy="132873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defPPr>
              <a:defRPr lang="es-CL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b="0" i="0" u="none" strike="noStrike" cap="none" normalizeH="0" baseline="0">
                <a:ln>
                  <a:noFill/>
                </a:ln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4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Ojo!</a:t>
            </a:r>
          </a:p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4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 se </a:t>
            </a:r>
            <a:r>
              <a:rPr lang="en-US" sz="45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puede</a:t>
            </a:r>
            <a:r>
              <a:rPr lang="en-US" sz="4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5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abrir</a:t>
            </a:r>
            <a:r>
              <a:rPr lang="en-US" sz="4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las canastas </a:t>
            </a:r>
            <a:r>
              <a:rPr lang="en-US" sz="4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durante</a:t>
            </a:r>
            <a: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</a:t>
            </a:r>
            <a: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reparto</a:t>
            </a:r>
            <a: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4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huevitos</a:t>
            </a:r>
            <a: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</a:t>
            </a:r>
          </a:p>
        </p:txBody>
      </p:sp>
      <p:pic>
        <p:nvPicPr>
          <p:cNvPr id="3" name="Imagen 2" descr="Una taza de cafe&#10;&#10;El contenido generado por IA puede ser incorrecto.">
            <a:extLst>
              <a:ext uri="{FF2B5EF4-FFF2-40B4-BE49-F238E27FC236}">
                <a16:creationId xmlns:a16="http://schemas.microsoft.com/office/drawing/2014/main" id="{F76E6403-63A2-09B5-95BA-90DFE72B9A5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" b="44360"/>
          <a:stretch/>
        </p:blipFill>
        <p:spPr>
          <a:xfrm>
            <a:off x="790607" y="2967643"/>
            <a:ext cx="5803323" cy="3890357"/>
          </a:xfrm>
          <a:prstGeom prst="rect">
            <a:avLst/>
          </a:prstGeom>
        </p:spPr>
      </p:pic>
      <p:pic>
        <p:nvPicPr>
          <p:cNvPr id="17" name="Imagen 16" descr="Una taza de cafe&#10;&#10;El contenido generado por IA puede ser incorrecto.">
            <a:extLst>
              <a:ext uri="{FF2B5EF4-FFF2-40B4-BE49-F238E27FC236}">
                <a16:creationId xmlns:a16="http://schemas.microsoft.com/office/drawing/2014/main" id="{4E8F96BF-4E61-6B8F-2805-4FE72134491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" b="44360"/>
          <a:stretch/>
        </p:blipFill>
        <p:spPr>
          <a:xfrm>
            <a:off x="6096000" y="2967643"/>
            <a:ext cx="5803323" cy="3890357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80383ECD-CCD6-8461-FD1C-37D0D0EE3C3B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FASE 2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48741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D6E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CB914E-AA28-5852-2916-A3FC3206E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FA50C8E-3E31-5A43-81EA-8AE5398FDEA5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FASE 2</a:t>
            </a:r>
            <a:endParaRPr lang="es-CL" dirty="0"/>
          </a:p>
        </p:txBody>
      </p:sp>
      <p:pic>
        <p:nvPicPr>
          <p:cNvPr id="2050" name="Picture 2" descr="Ilustración de la colección de huevos de pascua | Vector Premium">
            <a:extLst>
              <a:ext uri="{FF2B5EF4-FFF2-40B4-BE49-F238E27FC236}">
                <a16:creationId xmlns:a16="http://schemas.microsoft.com/office/drawing/2014/main" id="{F045C384-C882-1427-0647-372401CD4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206"/>
            <a:ext cx="596265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2DAD8F6-4C5F-3C36-8694-B4F8C1C8FA53}"/>
              </a:ext>
            </a:extLst>
          </p:cNvPr>
          <p:cNvSpPr txBox="1"/>
          <p:nvPr/>
        </p:nvSpPr>
        <p:spPr>
          <a:xfrm>
            <a:off x="5342350" y="2358968"/>
            <a:ext cx="5518155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CL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b="0" i="0" u="none" strike="noStrike" cap="none" normalizeH="0" baseline="0">
                <a:ln>
                  <a:noFill/>
                </a:ln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pPr algn="ctr"/>
            <a:r>
              <a:rPr lang="es-MX" sz="5000" b="1" dirty="0">
                <a:latin typeface="+mj-lt"/>
              </a:rPr>
              <a:t>¿Están listos/as para la 2° misión?</a:t>
            </a:r>
          </a:p>
        </p:txBody>
      </p:sp>
    </p:spTree>
    <p:extLst>
      <p:ext uri="{BB962C8B-B14F-4D97-AF65-F5344CB8AC3E}">
        <p14:creationId xmlns:p14="http://schemas.microsoft.com/office/powerpoint/2010/main" val="2064791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32683-2086-0DD1-6D79-F41673C9E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A66B4CC-1850-1B85-CC96-94F7204EAD02}"/>
              </a:ext>
            </a:extLst>
          </p:cNvPr>
          <p:cNvSpPr txBox="1"/>
          <p:nvPr/>
        </p:nvSpPr>
        <p:spPr>
          <a:xfrm>
            <a:off x="2120456" y="634713"/>
            <a:ext cx="6277586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CL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b="0" i="0" u="none" strike="noStrike" cap="none" normalizeH="0" baseline="0">
                <a:ln>
                  <a:noFill/>
                </a:ln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s-MX" sz="4300" b="1" dirty="0">
                <a:latin typeface="+mj-lt"/>
              </a:rPr>
              <a:t>Cantidad de huevitos</a:t>
            </a:r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20FD54EE-7332-FA16-B00B-532DD1977B23}"/>
              </a:ext>
            </a:extLst>
          </p:cNvPr>
          <p:cNvSpPr/>
          <p:nvPr/>
        </p:nvSpPr>
        <p:spPr>
          <a:xfrm>
            <a:off x="7126138" y="264720"/>
            <a:ext cx="1731893" cy="150049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8000" b="1" dirty="0">
                <a:solidFill>
                  <a:schemeClr val="tx1"/>
                </a:solidFill>
              </a:rPr>
              <a:t>30</a:t>
            </a:r>
            <a:endParaRPr lang="es-CL" sz="8000" b="1" dirty="0">
              <a:solidFill>
                <a:schemeClr val="tx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2B08505-6365-33FC-F4AF-87D585A6C650}"/>
              </a:ext>
            </a:extLst>
          </p:cNvPr>
          <p:cNvSpPr txBox="1"/>
          <p:nvPr/>
        </p:nvSpPr>
        <p:spPr>
          <a:xfrm>
            <a:off x="2010286" y="2772040"/>
            <a:ext cx="6387755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CL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b="0" i="0" u="none" strike="noStrike" cap="none" normalizeH="0" baseline="0">
                <a:ln>
                  <a:noFill/>
                </a:ln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s-MX" sz="4300" b="1" dirty="0">
                <a:latin typeface="+mj-lt"/>
              </a:rPr>
              <a:t>Cantidad de canastas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272D6FA-2EF5-3252-7A2B-40303EA949DD}"/>
              </a:ext>
            </a:extLst>
          </p:cNvPr>
          <p:cNvSpPr txBox="1"/>
          <p:nvPr/>
        </p:nvSpPr>
        <p:spPr>
          <a:xfrm>
            <a:off x="923977" y="4807515"/>
            <a:ext cx="6202161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CL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b="0" i="0" u="none" strike="noStrike" cap="none" normalizeH="0" baseline="0">
                <a:ln>
                  <a:noFill/>
                </a:ln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s-MX" sz="4300" b="1" dirty="0">
                <a:latin typeface="+mj-lt"/>
              </a:rPr>
              <a:t>¿Cuántos huevitos quedan en cada canasta?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7D2D231-C346-C31F-AE1C-EC694CDE8A36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FASE 1</a:t>
            </a:r>
            <a:endParaRPr lang="es-CL" dirty="0"/>
          </a:p>
        </p:txBody>
      </p:sp>
      <p:pic>
        <p:nvPicPr>
          <p:cNvPr id="5" name="Picture 2" descr="Conejito de pascua huevo de pascua computadora iconos, pascua colorido,  vacaciones, logo, huevo de Pascua png | PNGWing">
            <a:extLst>
              <a:ext uri="{FF2B5EF4-FFF2-40B4-BE49-F238E27FC236}">
                <a16:creationId xmlns:a16="http://schemas.microsoft.com/office/drawing/2014/main" id="{6EC11AD0-281A-9AAB-6A89-8C1B9E474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322">
            <a:off x="8255905" y="588641"/>
            <a:ext cx="1409301" cy="140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redondeado 6">
            <a:extLst>
              <a:ext uri="{FF2B5EF4-FFF2-40B4-BE49-F238E27FC236}">
                <a16:creationId xmlns:a16="http://schemas.microsoft.com/office/drawing/2014/main" id="{980A0F11-4C94-A4CF-D6BE-F3BE3AA15086}"/>
              </a:ext>
            </a:extLst>
          </p:cNvPr>
          <p:cNvSpPr/>
          <p:nvPr/>
        </p:nvSpPr>
        <p:spPr>
          <a:xfrm>
            <a:off x="7126138" y="2423262"/>
            <a:ext cx="1731893" cy="150049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8000" b="1" dirty="0">
                <a:solidFill>
                  <a:schemeClr val="tx1"/>
                </a:solidFill>
              </a:rPr>
              <a:t>5</a:t>
            </a:r>
            <a:endParaRPr lang="es-CL" sz="8000" b="1" dirty="0">
              <a:solidFill>
                <a:schemeClr val="tx1"/>
              </a:solidFill>
            </a:endParaRPr>
          </a:p>
        </p:txBody>
      </p:sp>
      <p:pic>
        <p:nvPicPr>
          <p:cNvPr id="6" name="Picture 8" descr="Imágenes de Canasta - Descarga gratuita en Freepik">
            <a:extLst>
              <a:ext uri="{FF2B5EF4-FFF2-40B4-BE49-F238E27FC236}">
                <a16:creationId xmlns:a16="http://schemas.microsoft.com/office/drawing/2014/main" id="{4DEA30FF-4173-3B5C-C395-15E270581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291" y="2813104"/>
            <a:ext cx="1595256" cy="159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redondeado 6">
            <a:extLst>
              <a:ext uri="{FF2B5EF4-FFF2-40B4-BE49-F238E27FC236}">
                <a16:creationId xmlns:a16="http://schemas.microsoft.com/office/drawing/2014/main" id="{EDB0F29A-61CD-02AE-D36B-2A9AC4328472}"/>
              </a:ext>
            </a:extLst>
          </p:cNvPr>
          <p:cNvSpPr/>
          <p:nvPr/>
        </p:nvSpPr>
        <p:spPr>
          <a:xfrm>
            <a:off x="7126138" y="4872902"/>
            <a:ext cx="1731893" cy="150049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608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8C0305-0562-2960-F6B7-AD5FB2E3B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B852F7D-DC2B-F69D-B828-7401A900EEE5}"/>
              </a:ext>
            </a:extLst>
          </p:cNvPr>
          <p:cNvSpPr txBox="1"/>
          <p:nvPr/>
        </p:nvSpPr>
        <p:spPr>
          <a:xfrm>
            <a:off x="2104414" y="634713"/>
            <a:ext cx="6277586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CL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b="0" i="0" u="none" strike="noStrike" cap="none" normalizeH="0" baseline="0">
                <a:ln>
                  <a:noFill/>
                </a:ln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s-MX" sz="4300" b="1" dirty="0">
                <a:latin typeface="+mj-lt"/>
              </a:rPr>
              <a:t>Cantidad de huevitos</a:t>
            </a:r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CFB43C42-BDBE-3EE2-6D94-6B21AB17CBAD}"/>
              </a:ext>
            </a:extLst>
          </p:cNvPr>
          <p:cNvSpPr/>
          <p:nvPr/>
        </p:nvSpPr>
        <p:spPr>
          <a:xfrm>
            <a:off x="7126138" y="264720"/>
            <a:ext cx="1731893" cy="150049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8000" b="1" dirty="0">
                <a:solidFill>
                  <a:schemeClr val="tx1"/>
                </a:solidFill>
              </a:rPr>
              <a:t>28</a:t>
            </a:r>
            <a:endParaRPr lang="es-CL" sz="8000" b="1" dirty="0">
              <a:solidFill>
                <a:schemeClr val="tx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28AC5A4-1BE3-A02C-36CC-5FD8A4E32215}"/>
              </a:ext>
            </a:extLst>
          </p:cNvPr>
          <p:cNvSpPr txBox="1"/>
          <p:nvPr/>
        </p:nvSpPr>
        <p:spPr>
          <a:xfrm>
            <a:off x="1994244" y="2772040"/>
            <a:ext cx="6387755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CL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b="0" i="0" u="none" strike="noStrike" cap="none" normalizeH="0" baseline="0">
                <a:ln>
                  <a:noFill/>
                </a:ln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s-MX" sz="4300" b="1" dirty="0">
                <a:latin typeface="+mj-lt"/>
              </a:rPr>
              <a:t>Cantidad de canastas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9F732C7-DEF8-3C2A-AB32-BA005EFE9D27}"/>
              </a:ext>
            </a:extLst>
          </p:cNvPr>
          <p:cNvSpPr txBox="1"/>
          <p:nvPr/>
        </p:nvSpPr>
        <p:spPr>
          <a:xfrm>
            <a:off x="923977" y="4872902"/>
            <a:ext cx="6202161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CL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b="0" i="0" u="none" strike="noStrike" cap="none" normalizeH="0" baseline="0">
                <a:ln>
                  <a:noFill/>
                </a:ln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s-MX" sz="4300" b="1" dirty="0">
                <a:latin typeface="+mj-lt"/>
              </a:rPr>
              <a:t>¿Cuántos huevitos quedan en cada canasta?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2705D4F-7080-E0E9-EB0C-6108234ECCCD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FASE 1</a:t>
            </a:r>
            <a:endParaRPr lang="es-CL" dirty="0"/>
          </a:p>
        </p:txBody>
      </p:sp>
      <p:pic>
        <p:nvPicPr>
          <p:cNvPr id="5" name="Picture 2" descr="Conejito de pascua huevo de pascua computadora iconos, pascua colorido,  vacaciones, logo, huevo de Pascua png | PNGWing">
            <a:extLst>
              <a:ext uri="{FF2B5EF4-FFF2-40B4-BE49-F238E27FC236}">
                <a16:creationId xmlns:a16="http://schemas.microsoft.com/office/drawing/2014/main" id="{74D1A9B6-418E-DDAC-24AB-71FA61E88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322">
            <a:off x="8255905" y="588641"/>
            <a:ext cx="1409301" cy="140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redondeado 6">
            <a:extLst>
              <a:ext uri="{FF2B5EF4-FFF2-40B4-BE49-F238E27FC236}">
                <a16:creationId xmlns:a16="http://schemas.microsoft.com/office/drawing/2014/main" id="{125C625F-E71E-D887-3C2A-37C9C83435FC}"/>
              </a:ext>
            </a:extLst>
          </p:cNvPr>
          <p:cNvSpPr/>
          <p:nvPr/>
        </p:nvSpPr>
        <p:spPr>
          <a:xfrm>
            <a:off x="7126138" y="2423262"/>
            <a:ext cx="1731893" cy="150049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8000" b="1" dirty="0">
                <a:solidFill>
                  <a:schemeClr val="tx1"/>
                </a:solidFill>
              </a:rPr>
              <a:t>4</a:t>
            </a:r>
            <a:endParaRPr lang="es-CL" sz="8000" b="1" dirty="0">
              <a:solidFill>
                <a:schemeClr val="tx1"/>
              </a:solidFill>
            </a:endParaRPr>
          </a:p>
        </p:txBody>
      </p:sp>
      <p:pic>
        <p:nvPicPr>
          <p:cNvPr id="6" name="Picture 8" descr="Imágenes de Canasta - Descarga gratuita en Freepik">
            <a:extLst>
              <a:ext uri="{FF2B5EF4-FFF2-40B4-BE49-F238E27FC236}">
                <a16:creationId xmlns:a16="http://schemas.microsoft.com/office/drawing/2014/main" id="{398C28F0-2880-0D38-AD15-B66FF39D4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291" y="2813104"/>
            <a:ext cx="1595256" cy="159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redondeado 6">
            <a:extLst>
              <a:ext uri="{FF2B5EF4-FFF2-40B4-BE49-F238E27FC236}">
                <a16:creationId xmlns:a16="http://schemas.microsoft.com/office/drawing/2014/main" id="{E1E90068-F396-5B26-AFA2-5F639928421C}"/>
              </a:ext>
            </a:extLst>
          </p:cNvPr>
          <p:cNvSpPr/>
          <p:nvPr/>
        </p:nvSpPr>
        <p:spPr>
          <a:xfrm>
            <a:off x="7126138" y="4872902"/>
            <a:ext cx="1731893" cy="150049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498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0297E9-BCCC-7662-4C1D-E292458CF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Rectangle 2067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70" name="Rectangle 2069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72" name="Rectangle 2071">
            <a:extLst>
              <a:ext uri="{FF2B5EF4-FFF2-40B4-BE49-F238E27FC236}">
                <a16:creationId xmlns:a16="http://schemas.microsoft.com/office/drawing/2014/main" id="{F85AE0CF-124A-445C-9FB5-2A02356C8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3245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390B09F-B4E2-7B4C-6733-11B57A877F17}"/>
              </a:ext>
            </a:extLst>
          </p:cNvPr>
          <p:cNvSpPr txBox="1"/>
          <p:nvPr/>
        </p:nvSpPr>
        <p:spPr>
          <a:xfrm>
            <a:off x="826009" y="713898"/>
            <a:ext cx="6507289" cy="47933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defPPr>
              <a:defRPr lang="es-CL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b="0" i="0" u="none" strike="noStrike" cap="none" normalizeH="0" baseline="0">
                <a:ln>
                  <a:noFill/>
                </a:ln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pPr marL="685800" indent="-6858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500" dirty="0">
              <a:latin typeface="Bahnschrift Condensed" panose="020B0502040204020203" pitchFamily="34" charset="0"/>
              <a:ea typeface="+mj-ea"/>
              <a:cs typeface="+mj-cs"/>
            </a:endParaRPr>
          </a:p>
          <a:p>
            <a:pPr marL="685800" indent="-6858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500" dirty="0">
              <a:latin typeface="Bahnschrift Condensed" panose="020B0502040204020203" pitchFamily="34" charset="0"/>
              <a:ea typeface="+mj-ea"/>
              <a:cs typeface="+mj-cs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4000" b="1" dirty="0">
                <a:latin typeface="+mj-lt"/>
                <a:ea typeface="+mj-ea"/>
                <a:cs typeface="+mj-cs"/>
              </a:rPr>
              <a:t>A </a:t>
            </a:r>
            <a:r>
              <a:rPr lang="en-US" sz="4000" b="1" dirty="0" err="1">
                <a:latin typeface="+mj-lt"/>
                <a:ea typeface="+mj-ea"/>
                <a:cs typeface="+mj-cs"/>
              </a:rPr>
              <a:t>compartir</a:t>
            </a:r>
            <a:r>
              <a:rPr lang="en-US" sz="4000" b="1" dirty="0">
                <a:latin typeface="+mj-lt"/>
                <a:ea typeface="+mj-ea"/>
                <a:cs typeface="+mj-cs"/>
              </a:rPr>
              <a:t>!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endParaRPr lang="en-US" sz="4000" dirty="0">
              <a:latin typeface="+mj-lt"/>
              <a:ea typeface="+mj-ea"/>
              <a:cs typeface="+mj-cs"/>
            </a:endParaRPr>
          </a:p>
          <a:p>
            <a:pPr marL="685800" indent="-6858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+mj-lt"/>
                <a:ea typeface="+mj-ea"/>
                <a:cs typeface="+mj-cs"/>
              </a:rPr>
              <a:t>¿</a:t>
            </a:r>
            <a:r>
              <a:rPr lang="en-US" sz="4000" dirty="0" err="1">
                <a:latin typeface="+mj-lt"/>
                <a:ea typeface="+mj-ea"/>
                <a:cs typeface="+mj-cs"/>
              </a:rPr>
              <a:t>Qué</a:t>
            </a:r>
            <a:r>
              <a:rPr lang="en-US" sz="4000" dirty="0">
                <a:latin typeface="+mj-lt"/>
                <a:ea typeface="+mj-ea"/>
                <a:cs typeface="+mj-cs"/>
              </a:rPr>
              <a:t> </a:t>
            </a:r>
            <a:r>
              <a:rPr lang="en-US" sz="4000" dirty="0" err="1">
                <a:latin typeface="+mj-lt"/>
                <a:ea typeface="+mj-ea"/>
                <a:cs typeface="+mj-cs"/>
              </a:rPr>
              <a:t>estrategías</a:t>
            </a:r>
            <a:r>
              <a:rPr lang="en-US" sz="4000" dirty="0">
                <a:latin typeface="+mj-lt"/>
                <a:ea typeface="+mj-ea"/>
                <a:cs typeface="+mj-cs"/>
              </a:rPr>
              <a:t> </a:t>
            </a:r>
            <a:r>
              <a:rPr lang="en-US" sz="4000" dirty="0" err="1">
                <a:latin typeface="+mj-lt"/>
                <a:ea typeface="+mj-ea"/>
                <a:cs typeface="+mj-cs"/>
              </a:rPr>
              <a:t>usaron</a:t>
            </a:r>
            <a:r>
              <a:rPr lang="en-US" sz="4000" dirty="0">
                <a:latin typeface="+mj-lt"/>
                <a:ea typeface="+mj-ea"/>
                <a:cs typeface="+mj-cs"/>
              </a:rPr>
              <a:t> para </a:t>
            </a:r>
            <a:r>
              <a:rPr lang="en-US" sz="4000" dirty="0" err="1">
                <a:latin typeface="+mj-lt"/>
                <a:ea typeface="+mj-ea"/>
                <a:cs typeface="+mj-cs"/>
              </a:rPr>
              <a:t>llevar</a:t>
            </a:r>
            <a:r>
              <a:rPr lang="en-US" sz="4000" dirty="0">
                <a:latin typeface="+mj-lt"/>
                <a:ea typeface="+mj-ea"/>
                <a:cs typeface="+mj-cs"/>
              </a:rPr>
              <a:t> a </a:t>
            </a:r>
            <a:r>
              <a:rPr lang="en-US" sz="4000" dirty="0" err="1">
                <a:latin typeface="+mj-lt"/>
                <a:ea typeface="+mj-ea"/>
                <a:cs typeface="+mj-cs"/>
              </a:rPr>
              <a:t>cabo</a:t>
            </a:r>
            <a:r>
              <a:rPr lang="en-US" sz="4000" dirty="0">
                <a:latin typeface="+mj-lt"/>
                <a:ea typeface="+mj-ea"/>
                <a:cs typeface="+mj-cs"/>
              </a:rPr>
              <a:t> </a:t>
            </a:r>
            <a:r>
              <a:rPr lang="en-US" sz="4000" dirty="0" err="1">
                <a:latin typeface="+mj-lt"/>
                <a:ea typeface="+mj-ea"/>
                <a:cs typeface="+mj-cs"/>
              </a:rPr>
              <a:t>este</a:t>
            </a:r>
            <a:r>
              <a:rPr lang="en-US" sz="4000" dirty="0">
                <a:latin typeface="+mj-lt"/>
                <a:ea typeface="+mj-ea"/>
                <a:cs typeface="+mj-cs"/>
              </a:rPr>
              <a:t> </a:t>
            </a:r>
            <a:r>
              <a:rPr lang="en-US" sz="4000" dirty="0" err="1">
                <a:latin typeface="+mj-lt"/>
                <a:ea typeface="+mj-ea"/>
                <a:cs typeface="+mj-cs"/>
              </a:rPr>
              <a:t>desafío</a:t>
            </a:r>
            <a:r>
              <a:rPr lang="en-US" sz="4000" dirty="0">
                <a:latin typeface="+mj-lt"/>
                <a:ea typeface="+mj-ea"/>
                <a:cs typeface="+mj-cs"/>
              </a:rPr>
              <a:t>?</a:t>
            </a:r>
          </a:p>
          <a:p>
            <a:pPr marL="685800" indent="-6858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+mj-lt"/>
                <a:ea typeface="+mj-ea"/>
                <a:cs typeface="+mj-cs"/>
              </a:rPr>
              <a:t>¿</a:t>
            </a:r>
            <a:r>
              <a:rPr lang="en-US" sz="4000" dirty="0" err="1">
                <a:latin typeface="+mj-lt"/>
                <a:ea typeface="+mj-ea"/>
                <a:cs typeface="+mj-cs"/>
              </a:rPr>
              <a:t>Qué</a:t>
            </a:r>
            <a:r>
              <a:rPr lang="en-US" sz="4000" dirty="0">
                <a:latin typeface="+mj-lt"/>
                <a:ea typeface="+mj-ea"/>
                <a:cs typeface="+mj-cs"/>
              </a:rPr>
              <a:t> </a:t>
            </a:r>
            <a:r>
              <a:rPr lang="en-US" sz="4000" dirty="0" err="1">
                <a:latin typeface="+mj-lt"/>
                <a:ea typeface="+mj-ea"/>
                <a:cs typeface="+mj-cs"/>
              </a:rPr>
              <a:t>dificultades</a:t>
            </a:r>
            <a:r>
              <a:rPr lang="en-US" sz="4000" dirty="0">
                <a:latin typeface="+mj-lt"/>
                <a:ea typeface="+mj-ea"/>
                <a:cs typeface="+mj-cs"/>
              </a:rPr>
              <a:t> </a:t>
            </a:r>
            <a:r>
              <a:rPr lang="en-US" sz="4000" dirty="0" err="1">
                <a:latin typeface="+mj-lt"/>
                <a:ea typeface="+mj-ea"/>
                <a:cs typeface="+mj-cs"/>
              </a:rPr>
              <a:t>tuvieron</a:t>
            </a:r>
            <a:r>
              <a:rPr lang="en-US" sz="4000" dirty="0">
                <a:latin typeface="+mj-lt"/>
                <a:ea typeface="+mj-ea"/>
                <a:cs typeface="+mj-cs"/>
              </a:rPr>
              <a:t>?</a:t>
            </a:r>
          </a:p>
          <a:p>
            <a:pPr marL="685800" indent="-6858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+mj-lt"/>
                <a:ea typeface="+mj-ea"/>
                <a:cs typeface="+mj-cs"/>
              </a:rPr>
              <a:t>¿Creen que </a:t>
            </a:r>
            <a:r>
              <a:rPr lang="en-US" sz="4000" dirty="0" err="1">
                <a:latin typeface="+mj-lt"/>
                <a:ea typeface="+mj-ea"/>
                <a:cs typeface="+mj-cs"/>
              </a:rPr>
              <a:t>haya</a:t>
            </a:r>
            <a:r>
              <a:rPr lang="en-US" sz="4000" dirty="0">
                <a:latin typeface="+mj-lt"/>
                <a:ea typeface="+mj-ea"/>
                <a:cs typeface="+mj-cs"/>
              </a:rPr>
              <a:t> </a:t>
            </a:r>
            <a:r>
              <a:rPr lang="en-US" sz="4000" dirty="0" err="1">
                <a:latin typeface="+mj-lt"/>
                <a:ea typeface="+mj-ea"/>
                <a:cs typeface="+mj-cs"/>
              </a:rPr>
              <a:t>alguna</a:t>
            </a:r>
            <a:r>
              <a:rPr lang="en-US" sz="4000" dirty="0">
                <a:latin typeface="+mj-lt"/>
                <a:ea typeface="+mj-ea"/>
                <a:cs typeface="+mj-cs"/>
              </a:rPr>
              <a:t> </a:t>
            </a:r>
            <a:r>
              <a:rPr lang="en-US" sz="4000" dirty="0" err="1">
                <a:latin typeface="+mj-lt"/>
                <a:ea typeface="+mj-ea"/>
                <a:cs typeface="+mj-cs"/>
              </a:rPr>
              <a:t>estrategia</a:t>
            </a:r>
            <a:r>
              <a:rPr lang="en-US" sz="4000" dirty="0">
                <a:latin typeface="+mj-lt"/>
                <a:ea typeface="+mj-ea"/>
                <a:cs typeface="+mj-cs"/>
              </a:rPr>
              <a:t> </a:t>
            </a:r>
            <a:r>
              <a:rPr lang="en-US" sz="4000" dirty="0" err="1">
                <a:latin typeface="+mj-lt"/>
                <a:ea typeface="+mj-ea"/>
                <a:cs typeface="+mj-cs"/>
              </a:rPr>
              <a:t>más</a:t>
            </a:r>
            <a:r>
              <a:rPr lang="en-US" sz="4000" dirty="0">
                <a:latin typeface="+mj-lt"/>
                <a:ea typeface="+mj-ea"/>
                <a:cs typeface="+mj-cs"/>
              </a:rPr>
              <a:t> </a:t>
            </a:r>
            <a:r>
              <a:rPr lang="en-US" sz="4000" dirty="0" err="1">
                <a:latin typeface="+mj-lt"/>
                <a:ea typeface="+mj-ea"/>
                <a:cs typeface="+mj-cs"/>
              </a:rPr>
              <a:t>eficiente</a:t>
            </a:r>
            <a:r>
              <a:rPr lang="en-US" sz="4000" dirty="0">
                <a:latin typeface="+mj-lt"/>
                <a:ea typeface="+mj-ea"/>
                <a:cs typeface="+mj-cs"/>
              </a:rPr>
              <a:t> para </a:t>
            </a:r>
            <a:r>
              <a:rPr lang="en-US" sz="4000" dirty="0" err="1">
                <a:latin typeface="+mj-lt"/>
                <a:ea typeface="+mj-ea"/>
                <a:cs typeface="+mj-cs"/>
              </a:rPr>
              <a:t>superar</a:t>
            </a:r>
            <a:r>
              <a:rPr lang="en-US" sz="4000" dirty="0">
                <a:latin typeface="+mj-lt"/>
                <a:ea typeface="+mj-ea"/>
                <a:cs typeface="+mj-cs"/>
              </a:rPr>
              <a:t> </a:t>
            </a:r>
            <a:r>
              <a:rPr lang="en-US" sz="4000" dirty="0" err="1">
                <a:latin typeface="+mj-lt"/>
                <a:ea typeface="+mj-ea"/>
                <a:cs typeface="+mj-cs"/>
              </a:rPr>
              <a:t>este</a:t>
            </a:r>
            <a:r>
              <a:rPr lang="en-US" sz="4000" dirty="0">
                <a:latin typeface="+mj-lt"/>
                <a:ea typeface="+mj-ea"/>
                <a:cs typeface="+mj-cs"/>
              </a:rPr>
              <a:t> </a:t>
            </a:r>
            <a:r>
              <a:rPr lang="en-US" sz="4000" dirty="0" err="1">
                <a:latin typeface="+mj-lt"/>
                <a:ea typeface="+mj-ea"/>
                <a:cs typeface="+mj-cs"/>
              </a:rPr>
              <a:t>desafío</a:t>
            </a:r>
            <a:r>
              <a:rPr lang="en-US" sz="4000" dirty="0">
                <a:latin typeface="+mj-lt"/>
                <a:ea typeface="+mj-ea"/>
                <a:cs typeface="+mj-cs"/>
              </a:rPr>
              <a:t>?</a:t>
            </a:r>
          </a:p>
        </p:txBody>
      </p:sp>
      <p:pic>
        <p:nvPicPr>
          <p:cNvPr id="2052" name="Picture 4" descr="Huevo de pascua pintado huevo de pascua huevo de pascua patrón cuatro ...">
            <a:extLst>
              <a:ext uri="{FF2B5EF4-FFF2-40B4-BE49-F238E27FC236}">
                <a16:creationId xmlns:a16="http://schemas.microsoft.com/office/drawing/2014/main" id="{90E49ED6-7DD6-2260-1AC4-957091E09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"/>
          <a:stretch/>
        </p:blipFill>
        <p:spPr bwMode="auto">
          <a:xfrm>
            <a:off x="6355585" y="693244"/>
            <a:ext cx="5413517" cy="541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4" name="Rectangle 2073">
            <a:extLst>
              <a:ext uri="{FF2B5EF4-FFF2-40B4-BE49-F238E27FC236}">
                <a16:creationId xmlns:a16="http://schemas.microsoft.com/office/drawing/2014/main" id="{ED94FB78-D9F3-4510-93F1-361F35434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778990" y="698863"/>
            <a:ext cx="413010" cy="5413519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076" name="Straight Connector 2075">
            <a:extLst>
              <a:ext uri="{FF2B5EF4-FFF2-40B4-BE49-F238E27FC236}">
                <a16:creationId xmlns:a16="http://schemas.microsoft.com/office/drawing/2014/main" id="{3EFADC67-92A1-44FB-8691-D8CD71A21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8" name="Straight Connector 2077">
            <a:extLst>
              <a:ext uri="{FF2B5EF4-FFF2-40B4-BE49-F238E27FC236}">
                <a16:creationId xmlns:a16="http://schemas.microsoft.com/office/drawing/2014/main" id="{EE9C6408-AA0E-411D-A5D2-E5F13306F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08FE33F1-7BB7-FC27-886A-63416B31BF3B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FASE 2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59099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1A00A8-357D-262C-27AC-CADA30BBC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30" name="Rectangle 9229">
            <a:extLst>
              <a:ext uri="{FF2B5EF4-FFF2-40B4-BE49-F238E27FC236}">
                <a16:creationId xmlns:a16="http://schemas.microsoft.com/office/drawing/2014/main" id="{DF05ACD0-FF4A-4F8F-B5C5-6A4EBD0D1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32" name="Rectangle 9231">
            <a:extLst>
              <a:ext uri="{FF2B5EF4-FFF2-40B4-BE49-F238E27FC236}">
                <a16:creationId xmlns:a16="http://schemas.microsoft.com/office/drawing/2014/main" id="{4C9AFA28-B5ED-4346-9AF7-68A157F16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F42538-3EA1-532E-3DD5-46E070666D0A}"/>
              </a:ext>
            </a:extLst>
          </p:cNvPr>
          <p:cNvSpPr txBox="1"/>
          <p:nvPr/>
        </p:nvSpPr>
        <p:spPr>
          <a:xfrm>
            <a:off x="512204" y="1397551"/>
            <a:ext cx="6323855" cy="234622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defPPr>
              <a:defRPr lang="es-CL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b="0" i="0" u="none" strike="noStrike" cap="none" normalizeH="0" baseline="0">
                <a:ln>
                  <a:noFill/>
                </a:ln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5000" b="1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Último </a:t>
            </a:r>
            <a:r>
              <a:rPr lang="en-US" sz="5000" b="1" dirty="0" err="1">
                <a:solidFill>
                  <a:srgbClr val="595959"/>
                </a:solidFill>
                <a:latin typeface="+mj-lt"/>
                <a:ea typeface="+mj-ea"/>
                <a:cs typeface="+mj-cs"/>
              </a:rPr>
              <a:t>desafío</a:t>
            </a:r>
            <a:endParaRPr lang="en-US" sz="5000" b="1" dirty="0">
              <a:solidFill>
                <a:srgbClr val="595959"/>
              </a:solidFill>
              <a:latin typeface="+mj-lt"/>
              <a:ea typeface="+mj-ea"/>
              <a:cs typeface="+mj-cs"/>
            </a:endParaRPr>
          </a:p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5000" b="1" kern="1200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¿</a:t>
            </a:r>
            <a:r>
              <a:rPr lang="en-US" sz="5000" b="1" dirty="0" err="1">
                <a:solidFill>
                  <a:srgbClr val="595959"/>
                </a:solidFill>
                <a:latin typeface="+mj-lt"/>
                <a:ea typeface="+mj-ea"/>
                <a:cs typeface="+mj-cs"/>
              </a:rPr>
              <a:t>E</a:t>
            </a:r>
            <a:r>
              <a:rPr lang="en-US" sz="5000" b="1" kern="1200" dirty="0" err="1">
                <a:solidFill>
                  <a:srgbClr val="595959"/>
                </a:solidFill>
                <a:latin typeface="+mj-lt"/>
                <a:ea typeface="+mj-ea"/>
                <a:cs typeface="+mj-cs"/>
              </a:rPr>
              <a:t>stán</a:t>
            </a:r>
            <a:r>
              <a:rPr lang="en-US" sz="5000" b="1" kern="1200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000" b="1" kern="1200" dirty="0" err="1">
                <a:solidFill>
                  <a:srgbClr val="595959"/>
                </a:solidFill>
                <a:latin typeface="+mj-lt"/>
                <a:ea typeface="+mj-ea"/>
                <a:cs typeface="+mj-cs"/>
              </a:rPr>
              <a:t>listos</a:t>
            </a:r>
            <a:r>
              <a:rPr lang="en-US" sz="5000" b="1" kern="1200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/as?</a:t>
            </a:r>
          </a:p>
        </p:txBody>
      </p:sp>
      <p:pic>
        <p:nvPicPr>
          <p:cNvPr id="9218" name="Picture 2" descr="Una canasta llena de huevos de Pascua decorados de colores en un fondo ...">
            <a:extLst>
              <a:ext uri="{FF2B5EF4-FFF2-40B4-BE49-F238E27FC236}">
                <a16:creationId xmlns:a16="http://schemas.microsoft.com/office/drawing/2014/main" id="{A06E7A27-3931-E289-8AE2-9ED37EB0C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"/>
          <a:stretch/>
        </p:blipFill>
        <p:spPr bwMode="auto">
          <a:xfrm>
            <a:off x="6810935" y="1391484"/>
            <a:ext cx="4018430" cy="407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356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3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65" name="Rectangle 1064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5A2679-2ADB-033E-FCBE-5FC0292E2BC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" r="8326" b="1"/>
          <a:stretch/>
        </p:blipFill>
        <p:spPr>
          <a:xfrm flipH="1">
            <a:off x="2" y="-1"/>
            <a:ext cx="6012859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10" name="CuadroTexto 9"/>
          <p:cNvSpPr txBox="1"/>
          <p:nvPr/>
        </p:nvSpPr>
        <p:spPr>
          <a:xfrm>
            <a:off x="6012861" y="1791199"/>
            <a:ext cx="6168976" cy="349687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s-CL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b="0" i="0" u="none" strike="noStrike" cap="none" normalizeH="0" baseline="0">
                <a:ln>
                  <a:noFill/>
                </a:ln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800"/>
              </a:spcAft>
            </a:pPr>
            <a:r>
              <a:rPr lang="en-US" sz="3000" dirty="0">
                <a:effectLst/>
                <a:latin typeface="+mn-lt"/>
                <a:ea typeface="+mn-ea"/>
                <a:cs typeface="+mn-cs"/>
              </a:rPr>
              <a:t>Se </a:t>
            </a:r>
            <a:r>
              <a:rPr lang="en-US" sz="3000" dirty="0" err="1">
                <a:effectLst/>
                <a:latin typeface="+mn-lt"/>
                <a:ea typeface="+mn-ea"/>
                <a:cs typeface="+mn-cs"/>
              </a:rPr>
              <a:t>acerca</a:t>
            </a:r>
            <a:r>
              <a:rPr lang="en-US" sz="3000" dirty="0">
                <a:effectLst/>
                <a:latin typeface="+mn-lt"/>
                <a:ea typeface="+mn-ea"/>
                <a:cs typeface="+mn-cs"/>
              </a:rPr>
              <a:t> la Pascua y </a:t>
            </a:r>
            <a:r>
              <a:rPr lang="en-US" sz="3000" dirty="0" err="1">
                <a:effectLst/>
                <a:latin typeface="+mn-lt"/>
                <a:ea typeface="+mn-ea"/>
                <a:cs typeface="+mn-cs"/>
              </a:rPr>
              <a:t>este</a:t>
            </a:r>
            <a:r>
              <a:rPr lang="en-US" sz="30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3000" dirty="0" err="1">
                <a:effectLst/>
                <a:latin typeface="+mn-lt"/>
                <a:ea typeface="+mn-ea"/>
                <a:cs typeface="+mn-cs"/>
              </a:rPr>
              <a:t>conejito</a:t>
            </a:r>
            <a:r>
              <a:rPr lang="en-US" sz="30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3000" dirty="0" err="1">
                <a:effectLst/>
                <a:latin typeface="+mn-lt"/>
                <a:ea typeface="+mn-ea"/>
                <a:cs typeface="+mn-cs"/>
              </a:rPr>
              <a:t>tiene</a:t>
            </a:r>
            <a:r>
              <a:rPr lang="en-US" sz="30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3000" dirty="0" err="1"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3000" dirty="0">
                <a:effectLst/>
                <a:latin typeface="+mn-lt"/>
                <a:ea typeface="+mn-ea"/>
                <a:cs typeface="+mn-cs"/>
              </a:rPr>
              <a:t> gran </a:t>
            </a:r>
            <a:r>
              <a:rPr lang="en-US" sz="3000" dirty="0" err="1">
                <a:effectLst/>
                <a:latin typeface="+mn-lt"/>
                <a:ea typeface="+mn-ea"/>
                <a:cs typeface="+mn-cs"/>
              </a:rPr>
              <a:t>misión</a:t>
            </a:r>
            <a:r>
              <a:rPr lang="en-US" sz="3000" dirty="0"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3000" dirty="0" err="1">
                <a:effectLst/>
                <a:latin typeface="+mn-lt"/>
                <a:ea typeface="+mn-ea"/>
                <a:cs typeface="+mn-cs"/>
              </a:rPr>
              <a:t>distribuir</a:t>
            </a:r>
            <a:r>
              <a:rPr lang="en-US" sz="30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3000" dirty="0" err="1"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30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3000" dirty="0" err="1">
                <a:effectLst/>
                <a:latin typeface="+mn-lt"/>
                <a:ea typeface="+mn-ea"/>
                <a:cs typeface="+mn-cs"/>
              </a:rPr>
              <a:t>huevitos</a:t>
            </a:r>
            <a:r>
              <a:rPr lang="en-US" sz="3000" dirty="0">
                <a:effectLst/>
                <a:latin typeface="+mn-lt"/>
                <a:ea typeface="+mn-ea"/>
                <a:cs typeface="+mn-cs"/>
              </a:rPr>
              <a:t> de chocolate de </a:t>
            </a:r>
            <a:r>
              <a:rPr lang="en-US" sz="3000" dirty="0" err="1">
                <a:effectLst/>
                <a:latin typeface="+mn-lt"/>
                <a:ea typeface="+mn-ea"/>
                <a:cs typeface="+mn-cs"/>
              </a:rPr>
              <a:t>manera</a:t>
            </a:r>
            <a:r>
              <a:rPr lang="en-US" sz="30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3000" dirty="0" err="1">
                <a:effectLst/>
                <a:latin typeface="+mn-lt"/>
                <a:ea typeface="+mn-ea"/>
                <a:cs typeface="+mn-cs"/>
              </a:rPr>
              <a:t>justa</a:t>
            </a:r>
            <a:r>
              <a:rPr lang="en-US" sz="3000" dirty="0">
                <a:effectLst/>
                <a:latin typeface="+mn-lt"/>
                <a:ea typeface="+mn-ea"/>
                <a:cs typeface="+mn-cs"/>
              </a:rPr>
              <a:t> entre </a:t>
            </a:r>
            <a:r>
              <a:rPr lang="en-US" sz="3000" dirty="0" err="1">
                <a:effectLst/>
                <a:latin typeface="+mn-lt"/>
                <a:ea typeface="+mn-ea"/>
                <a:cs typeface="+mn-cs"/>
              </a:rPr>
              <a:t>todas</a:t>
            </a:r>
            <a:r>
              <a:rPr lang="en-US" sz="3000" dirty="0">
                <a:effectLst/>
                <a:latin typeface="+mn-lt"/>
                <a:ea typeface="+mn-ea"/>
                <a:cs typeface="+mn-cs"/>
              </a:rPr>
              <a:t> las canastas de </a:t>
            </a:r>
            <a:r>
              <a:rPr lang="en-US" sz="3000" dirty="0" err="1"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30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3000" dirty="0" err="1">
                <a:effectLst/>
                <a:latin typeface="+mn-lt"/>
                <a:ea typeface="+mn-ea"/>
                <a:cs typeface="+mn-cs"/>
              </a:rPr>
              <a:t>madriguera</a:t>
            </a:r>
            <a:r>
              <a:rPr lang="en-US" sz="3000" dirty="0"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algn="ctr" eaLnBrk="1" hangingPunct="1">
              <a:lnSpc>
                <a:spcPct val="90000"/>
              </a:lnSpc>
              <a:spcAft>
                <a:spcPts val="800"/>
              </a:spcAft>
            </a:pPr>
            <a:r>
              <a:rPr lang="en-US" sz="3000" dirty="0">
                <a:effectLst/>
                <a:latin typeface="+mn-lt"/>
                <a:ea typeface="+mn-ea"/>
                <a:cs typeface="+mn-cs"/>
              </a:rPr>
              <a:t>Pero hay un </a:t>
            </a:r>
            <a:r>
              <a:rPr lang="en-US" sz="3000" dirty="0" err="1">
                <a:effectLst/>
                <a:latin typeface="+mn-lt"/>
                <a:ea typeface="+mn-ea"/>
                <a:cs typeface="+mn-cs"/>
              </a:rPr>
              <a:t>problema</a:t>
            </a:r>
            <a:r>
              <a:rPr lang="en-US" sz="3000" dirty="0">
                <a:effectLst/>
                <a:latin typeface="+mn-lt"/>
                <a:ea typeface="+mn-ea"/>
                <a:cs typeface="+mn-cs"/>
              </a:rPr>
              <a:t>... </a:t>
            </a:r>
          </a:p>
          <a:p>
            <a:pPr algn="ctr" eaLnBrk="1" hangingPunct="1">
              <a:lnSpc>
                <a:spcPct val="90000"/>
              </a:lnSpc>
              <a:spcAft>
                <a:spcPts val="800"/>
              </a:spcAft>
            </a:pPr>
            <a:endParaRPr lang="en-US" sz="3000" dirty="0">
              <a:effectLst/>
              <a:latin typeface="+mn-lt"/>
              <a:ea typeface="+mn-ea"/>
              <a:cs typeface="+mn-cs"/>
            </a:endParaRPr>
          </a:p>
          <a:p>
            <a:pPr algn="ctr" eaLnBrk="1" hangingPunct="1">
              <a:lnSpc>
                <a:spcPct val="90000"/>
              </a:lnSpc>
              <a:spcAft>
                <a:spcPts val="800"/>
              </a:spcAft>
            </a:pPr>
            <a:r>
              <a:rPr lang="en-US" sz="3000" b="1" dirty="0">
                <a:effectLst/>
                <a:latin typeface="+mn-lt"/>
                <a:ea typeface="+mn-ea"/>
                <a:cs typeface="+mn-cs"/>
              </a:rPr>
              <a:t>¡No sabe </a:t>
            </a:r>
            <a:r>
              <a:rPr lang="en-US" sz="3000" b="1" dirty="0" err="1">
                <a:effectLst/>
                <a:latin typeface="+mn-lt"/>
                <a:ea typeface="+mn-ea"/>
                <a:cs typeface="+mn-cs"/>
              </a:rPr>
              <a:t>cuántos</a:t>
            </a:r>
            <a:r>
              <a:rPr lang="en-US" sz="3000" b="1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3000" b="1" dirty="0" err="1">
                <a:effectLst/>
                <a:latin typeface="+mn-lt"/>
                <a:ea typeface="+mn-ea"/>
                <a:cs typeface="+mn-cs"/>
              </a:rPr>
              <a:t>poner</a:t>
            </a:r>
            <a:r>
              <a:rPr lang="en-US" sz="3000" b="1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3000" b="1" dirty="0" err="1"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3000" b="1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3000" b="1" dirty="0" err="1">
                <a:effectLst/>
                <a:latin typeface="+mn-lt"/>
                <a:ea typeface="+mn-ea"/>
                <a:cs typeface="+mn-cs"/>
              </a:rPr>
              <a:t>cada</a:t>
            </a:r>
            <a:r>
              <a:rPr lang="en-US" sz="3000" b="1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3000" b="1" dirty="0" err="1"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3000" b="1" dirty="0">
                <a:effectLst/>
                <a:latin typeface="+mn-lt"/>
                <a:ea typeface="+mn-ea"/>
                <a:cs typeface="+mn-cs"/>
              </a:rPr>
              <a:t>!</a:t>
            </a:r>
            <a:endParaRPr lang="en-US" sz="3000" b="1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621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7F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D60630-5CB6-071B-1AB1-A1F50414D5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1279474D-F388-5473-65B9-2FDC09917D60}"/>
              </a:ext>
            </a:extLst>
          </p:cNvPr>
          <p:cNvSpPr txBox="1"/>
          <p:nvPr/>
        </p:nvSpPr>
        <p:spPr>
          <a:xfrm>
            <a:off x="964268" y="1148985"/>
            <a:ext cx="10079494" cy="340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CL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b="0" i="0" u="none" strike="noStrike" cap="none" normalizeH="0" baseline="0">
                <a:ln>
                  <a:noFill/>
                </a:ln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s-MX" sz="4300" b="1" dirty="0">
                <a:latin typeface="+mj-lt"/>
              </a:rPr>
              <a:t>En parejas:</a:t>
            </a:r>
            <a:endParaRPr lang="es-MX" sz="4300" dirty="0">
              <a:latin typeface="+mj-lt"/>
            </a:endParaRPr>
          </a:p>
          <a:p>
            <a:r>
              <a:rPr lang="es-MX" sz="4300" dirty="0">
                <a:latin typeface="+mj-lt"/>
              </a:rPr>
              <a:t>Deben repartir equitativamente los huevitos, pero esta vez, </a:t>
            </a:r>
            <a:r>
              <a:rPr lang="es-MX" sz="4300" b="1" dirty="0">
                <a:latin typeface="+mj-lt"/>
              </a:rPr>
              <a:t>solo</a:t>
            </a:r>
            <a:r>
              <a:rPr lang="es-MX" sz="4300" dirty="0">
                <a:latin typeface="+mj-lt"/>
              </a:rPr>
              <a:t> tendrán </a:t>
            </a:r>
            <a:r>
              <a:rPr lang="es-MX" sz="4300" b="1" dirty="0">
                <a:latin typeface="+mj-lt"/>
              </a:rPr>
              <a:t>una oportunidad </a:t>
            </a:r>
            <a:r>
              <a:rPr lang="es-MX" sz="4300" dirty="0">
                <a:latin typeface="+mj-lt"/>
              </a:rPr>
              <a:t>para echar los huevitos dentro de cada canasta cerrada. </a:t>
            </a:r>
            <a:endParaRPr lang="es-MX" sz="43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CC50C90-FD98-62B9-B044-B559AEED388F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FASE 3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58662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3B3E63-B619-1AA5-8E51-04FD598EE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D3C7412-C6A4-D23E-6248-484477C61E2C}"/>
              </a:ext>
            </a:extLst>
          </p:cNvPr>
          <p:cNvSpPr txBox="1"/>
          <p:nvPr/>
        </p:nvSpPr>
        <p:spPr>
          <a:xfrm>
            <a:off x="1523997" y="5752209"/>
            <a:ext cx="9144000" cy="78670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defPPr>
              <a:defRPr lang="es-CL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b="0" i="0" u="none" strike="noStrike" cap="none" normalizeH="0" baseline="0">
                <a:ln>
                  <a:noFill/>
                </a:ln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pPr marL="0" marR="0" lvl="0" indent="0" algn="ctr" eaLnBrk="1" fontAlgn="base" hangingPunct="1">
              <a:lnSpc>
                <a:spcPct val="90000"/>
              </a:lnSpc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Recordar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e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cada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canasta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debe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quedar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misma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cantidad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huevitos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y no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puede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sobrar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faltar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ninguno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53CD4A3-AA03-9E53-BC76-95E0177EFBB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" b="35592"/>
          <a:stretch/>
        </p:blipFill>
        <p:spPr>
          <a:xfrm>
            <a:off x="20" y="10"/>
            <a:ext cx="6095980" cy="460567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E6C1875-F596-9510-A002-9171521A64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" b="35592"/>
          <a:stretch/>
        </p:blipFill>
        <p:spPr>
          <a:xfrm>
            <a:off x="6095998" y="10"/>
            <a:ext cx="6096000" cy="460567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2A4F5A4-1409-1D21-0242-3FD06D0E8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4543999"/>
            <a:ext cx="12192000" cy="123364"/>
            <a:chOff x="1" y="6737460"/>
            <a:chExt cx="12192000" cy="12336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1B05FAC-21CF-D544-5CD5-C4FB65772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34320" y="703141"/>
              <a:ext cx="123362" cy="12192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13">
              <a:extLst>
                <a:ext uri="{FF2B5EF4-FFF2-40B4-BE49-F238E27FC236}">
                  <a16:creationId xmlns:a16="http://schemas.microsoft.com/office/drawing/2014/main" id="{993E6EB2-0E8D-3B8D-C520-219B1D4F0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40559" y="4909383"/>
              <a:ext cx="123362" cy="3779520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B18A8651-420D-66A5-0E71-17965472F239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FASE 3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58252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D5ADD1-A788-4A77-8557-5CBA31171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E04433A2-772A-B943-5223-57212ABBBFE7}"/>
              </a:ext>
            </a:extLst>
          </p:cNvPr>
          <p:cNvSpPr/>
          <p:nvPr/>
        </p:nvSpPr>
        <p:spPr>
          <a:xfrm>
            <a:off x="1585783" y="1389298"/>
            <a:ext cx="2550562" cy="2460851"/>
          </a:xfrm>
          <a:prstGeom prst="roundRect">
            <a:avLst>
              <a:gd name="adj" fmla="val 23686"/>
            </a:avLst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17874848" lon="1079062" rev="1921992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Forma libre 8">
            <a:extLst>
              <a:ext uri="{FF2B5EF4-FFF2-40B4-BE49-F238E27FC236}">
                <a16:creationId xmlns:a16="http://schemas.microsoft.com/office/drawing/2014/main" id="{3F2F6299-55FF-88F0-FD00-72C05B8E11A3}"/>
              </a:ext>
            </a:extLst>
          </p:cNvPr>
          <p:cNvSpPr/>
          <p:nvPr/>
        </p:nvSpPr>
        <p:spPr>
          <a:xfrm>
            <a:off x="2283636" y="2131621"/>
            <a:ext cx="277641" cy="403591"/>
          </a:xfrm>
          <a:custGeom>
            <a:avLst/>
            <a:gdLst>
              <a:gd name="connsiteX0" fmla="*/ 133262 w 277641"/>
              <a:gd name="connsiteY0" fmla="*/ 403591 h 403591"/>
              <a:gd name="connsiteX1" fmla="*/ 914 w 277641"/>
              <a:gd name="connsiteY1" fmla="*/ 247180 h 403591"/>
              <a:gd name="connsiteX2" fmla="*/ 85135 w 277641"/>
              <a:gd name="connsiteY2" fmla="*/ 30612 h 403591"/>
              <a:gd name="connsiteX3" fmla="*/ 277641 w 277641"/>
              <a:gd name="connsiteY3" fmla="*/ 6549 h 403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641" h="403591">
                <a:moveTo>
                  <a:pt x="133262" y="403591"/>
                </a:moveTo>
                <a:cubicBezTo>
                  <a:pt x="71098" y="356467"/>
                  <a:pt x="8935" y="309343"/>
                  <a:pt x="914" y="247180"/>
                </a:cubicBezTo>
                <a:cubicBezTo>
                  <a:pt x="-7107" y="185017"/>
                  <a:pt x="39014" y="70717"/>
                  <a:pt x="85135" y="30612"/>
                </a:cubicBezTo>
                <a:cubicBezTo>
                  <a:pt x="131256" y="-9493"/>
                  <a:pt x="204448" y="-1472"/>
                  <a:pt x="277641" y="6549"/>
                </a:cubicBez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A0C2727F-9BAB-72A0-D2C8-1863092E5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456" y="338149"/>
            <a:ext cx="2009620" cy="200962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126934A-D02B-E395-2FE7-5759AEBA46CB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FASE 3</a:t>
            </a:r>
            <a:endParaRPr lang="es-CL" dirty="0"/>
          </a:p>
        </p:txBody>
      </p:sp>
      <p:sp>
        <p:nvSpPr>
          <p:cNvPr id="12" name="Trapecio 11">
            <a:extLst>
              <a:ext uri="{FF2B5EF4-FFF2-40B4-BE49-F238E27FC236}">
                <a16:creationId xmlns:a16="http://schemas.microsoft.com/office/drawing/2014/main" id="{C2C673B2-C66F-5629-12BF-8F3686533C76}"/>
              </a:ext>
            </a:extLst>
          </p:cNvPr>
          <p:cNvSpPr/>
          <p:nvPr/>
        </p:nvSpPr>
        <p:spPr>
          <a:xfrm>
            <a:off x="1018801" y="3914135"/>
            <a:ext cx="9448800" cy="2943865"/>
          </a:xfrm>
          <a:prstGeom prst="trapezoid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6" name="Rectángulo redondeado 19">
            <a:extLst>
              <a:ext uri="{FF2B5EF4-FFF2-40B4-BE49-F238E27FC236}">
                <a16:creationId xmlns:a16="http://schemas.microsoft.com/office/drawing/2014/main" id="{23A28632-03A1-9F18-ACB8-92847C7862FF}"/>
              </a:ext>
            </a:extLst>
          </p:cNvPr>
          <p:cNvSpPr/>
          <p:nvPr/>
        </p:nvSpPr>
        <p:spPr>
          <a:xfrm rot="10251469" flipV="1">
            <a:off x="2532641" y="3758271"/>
            <a:ext cx="2316480" cy="2082800"/>
          </a:xfrm>
          <a:prstGeom prst="roundRect">
            <a:avLst>
              <a:gd name="adj" fmla="val 23686"/>
            </a:avLst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17874848" lon="1079062" rev="1921992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Forma libre 29">
            <a:extLst>
              <a:ext uri="{FF2B5EF4-FFF2-40B4-BE49-F238E27FC236}">
                <a16:creationId xmlns:a16="http://schemas.microsoft.com/office/drawing/2014/main" id="{0645ED82-7A8A-6BBF-A7C4-14C933636FAF}"/>
              </a:ext>
            </a:extLst>
          </p:cNvPr>
          <p:cNvSpPr/>
          <p:nvPr/>
        </p:nvSpPr>
        <p:spPr>
          <a:xfrm>
            <a:off x="7094481" y="5915655"/>
            <a:ext cx="436880" cy="985520"/>
          </a:xfrm>
          <a:custGeom>
            <a:avLst/>
            <a:gdLst>
              <a:gd name="connsiteX0" fmla="*/ 91440 w 436880"/>
              <a:gd name="connsiteY0" fmla="*/ 0 h 985520"/>
              <a:gd name="connsiteX1" fmla="*/ 71120 w 436880"/>
              <a:gd name="connsiteY1" fmla="*/ 213360 h 985520"/>
              <a:gd name="connsiteX2" fmla="*/ 71120 w 436880"/>
              <a:gd name="connsiteY2" fmla="*/ 396240 h 985520"/>
              <a:gd name="connsiteX3" fmla="*/ 30480 w 436880"/>
              <a:gd name="connsiteY3" fmla="*/ 508000 h 985520"/>
              <a:gd name="connsiteX4" fmla="*/ 0 w 436880"/>
              <a:gd name="connsiteY4" fmla="*/ 985520 h 985520"/>
              <a:gd name="connsiteX5" fmla="*/ 436880 w 436880"/>
              <a:gd name="connsiteY5" fmla="*/ 762000 h 985520"/>
              <a:gd name="connsiteX6" fmla="*/ 233680 w 436880"/>
              <a:gd name="connsiteY6" fmla="*/ 60960 h 985520"/>
              <a:gd name="connsiteX7" fmla="*/ 91440 w 436880"/>
              <a:gd name="connsiteY7" fmla="*/ 0 h 98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880" h="985520">
                <a:moveTo>
                  <a:pt x="91440" y="0"/>
                </a:moveTo>
                <a:lnTo>
                  <a:pt x="71120" y="213360"/>
                </a:lnTo>
                <a:lnTo>
                  <a:pt x="71120" y="396240"/>
                </a:lnTo>
                <a:lnTo>
                  <a:pt x="30480" y="508000"/>
                </a:lnTo>
                <a:lnTo>
                  <a:pt x="0" y="985520"/>
                </a:lnTo>
                <a:lnTo>
                  <a:pt x="436880" y="762000"/>
                </a:lnTo>
                <a:lnTo>
                  <a:pt x="233680" y="60960"/>
                </a:lnTo>
                <a:lnTo>
                  <a:pt x="91440" y="0"/>
                </a:lnTo>
                <a:close/>
              </a:path>
            </a:pathLst>
          </a:custGeom>
          <a:solidFill>
            <a:srgbClr val="7F6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3F6B997D-9CC3-EB12-E803-7F999BAA76C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72976">
            <a:off x="3240051" y="3934763"/>
            <a:ext cx="1375750" cy="1375750"/>
          </a:xfrm>
          <a:prstGeom prst="rect">
            <a:avLst/>
          </a:prstGeom>
        </p:spPr>
      </p:pic>
      <p:sp>
        <p:nvSpPr>
          <p:cNvPr id="35" name="Rectángulo redondeado 19">
            <a:extLst>
              <a:ext uri="{FF2B5EF4-FFF2-40B4-BE49-F238E27FC236}">
                <a16:creationId xmlns:a16="http://schemas.microsoft.com/office/drawing/2014/main" id="{760EC016-83C4-A89F-F440-FDC7BBD3D859}"/>
              </a:ext>
            </a:extLst>
          </p:cNvPr>
          <p:cNvSpPr/>
          <p:nvPr/>
        </p:nvSpPr>
        <p:spPr>
          <a:xfrm rot="10251469" flipV="1">
            <a:off x="6154681" y="3904218"/>
            <a:ext cx="2316480" cy="2082800"/>
          </a:xfrm>
          <a:prstGeom prst="roundRect">
            <a:avLst>
              <a:gd name="adj" fmla="val 23686"/>
            </a:avLst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17874848" lon="1079062" rev="1921992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5D318A91-D499-0D2A-3396-489E669D0AF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292536">
            <a:off x="7367782" y="4434020"/>
            <a:ext cx="1375750" cy="137575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2EEBD41-B353-1CDE-EF38-72AC840FE39E}"/>
              </a:ext>
            </a:extLst>
          </p:cNvPr>
          <p:cNvSpPr txBox="1"/>
          <p:nvPr/>
        </p:nvSpPr>
        <p:spPr>
          <a:xfrm>
            <a:off x="5743201" y="793780"/>
            <a:ext cx="6005015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CL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b="0" i="0" u="none" strike="noStrike" cap="none" normalizeH="0" baseline="0">
                <a:ln>
                  <a:noFill/>
                </a:ln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pPr marL="447675" indent="-447675">
              <a:tabLst>
                <a:tab pos="447675" algn="l"/>
              </a:tabLst>
            </a:pPr>
            <a:r>
              <a:rPr lang="es-MX" sz="3800" dirty="0">
                <a:latin typeface="+mj-lt"/>
              </a:rPr>
              <a:t>	Cada uno/a anota en su pizarra la estrategia que usará para resolver el desafío. </a:t>
            </a:r>
            <a:endParaRPr lang="es-MX" sz="38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961302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D6E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5C0E1B-7D60-F806-A9B1-5D716703D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7C8227B-C774-7DAC-A59E-EE32BE9A1F00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FASE </a:t>
            </a:r>
            <a:r>
              <a:rPr lang="es-CL" b="1" dirty="0">
                <a:solidFill>
                  <a:prstClr val="black">
                    <a:lumMod val="85000"/>
                    <a:lumOff val="15000"/>
                  </a:prstClr>
                </a:solidFill>
                <a:latin typeface="Bahnschrift Condensed" panose="020B0502040204020203" pitchFamily="34" charset="0"/>
              </a:rPr>
              <a:t>3</a:t>
            </a: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Ilustración de la colección de huevos de pascua | Vector Premium">
            <a:extLst>
              <a:ext uri="{FF2B5EF4-FFF2-40B4-BE49-F238E27FC236}">
                <a16:creationId xmlns:a16="http://schemas.microsoft.com/office/drawing/2014/main" id="{05E389FD-F6E8-9745-0F61-16FC15EC7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206"/>
            <a:ext cx="596265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C470026-7520-9C98-FBAF-D5089385206F}"/>
              </a:ext>
            </a:extLst>
          </p:cNvPr>
          <p:cNvSpPr txBox="1"/>
          <p:nvPr/>
        </p:nvSpPr>
        <p:spPr>
          <a:xfrm>
            <a:off x="5342350" y="2666745"/>
            <a:ext cx="551815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CL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b="0" i="0" u="none" strike="noStrike" cap="none" normalizeH="0" baseline="0">
                <a:ln>
                  <a:noFill/>
                </a:ln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¿Están listos/as?</a:t>
            </a:r>
          </a:p>
        </p:txBody>
      </p:sp>
    </p:spTree>
    <p:extLst>
      <p:ext uri="{BB962C8B-B14F-4D97-AF65-F5344CB8AC3E}">
        <p14:creationId xmlns:p14="http://schemas.microsoft.com/office/powerpoint/2010/main" val="12577747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66AA25-CE6E-18B9-FE80-5A3492087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1DBFEA9-C256-21C1-B14E-8D031F8A7879}"/>
              </a:ext>
            </a:extLst>
          </p:cNvPr>
          <p:cNvSpPr txBox="1"/>
          <p:nvPr/>
        </p:nvSpPr>
        <p:spPr>
          <a:xfrm>
            <a:off x="2152540" y="634713"/>
            <a:ext cx="6277586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CL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b="0" i="0" u="none" strike="noStrike" cap="none" normalizeH="0" baseline="0">
                <a:ln>
                  <a:noFill/>
                </a:ln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s-MX" sz="4300" b="1" dirty="0">
                <a:latin typeface="+mj-lt"/>
              </a:rPr>
              <a:t>Cantidad de huevitos</a:t>
            </a:r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C945BAD8-0DCE-88A5-7177-88C1873C63BC}"/>
              </a:ext>
            </a:extLst>
          </p:cNvPr>
          <p:cNvSpPr/>
          <p:nvPr/>
        </p:nvSpPr>
        <p:spPr>
          <a:xfrm>
            <a:off x="7126138" y="264720"/>
            <a:ext cx="1731893" cy="150049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8000" b="1" dirty="0">
                <a:solidFill>
                  <a:schemeClr val="tx1"/>
                </a:solidFill>
              </a:rPr>
              <a:t>40</a:t>
            </a:r>
            <a:endParaRPr lang="es-CL" sz="8000" b="1" dirty="0">
              <a:solidFill>
                <a:schemeClr val="tx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C28F62A-E37C-B50A-56A6-1D2945F0FE22}"/>
              </a:ext>
            </a:extLst>
          </p:cNvPr>
          <p:cNvSpPr txBox="1"/>
          <p:nvPr/>
        </p:nvSpPr>
        <p:spPr>
          <a:xfrm>
            <a:off x="2042370" y="2772040"/>
            <a:ext cx="6387755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CL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b="0" i="0" u="none" strike="noStrike" cap="none" normalizeH="0" baseline="0">
                <a:ln>
                  <a:noFill/>
                </a:ln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s-MX" sz="4300" b="1" dirty="0">
                <a:latin typeface="+mj-lt"/>
              </a:rPr>
              <a:t>Cantidad de canastas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E41C9AC-8950-F412-6883-78F4C5EBCAE2}"/>
              </a:ext>
            </a:extLst>
          </p:cNvPr>
          <p:cNvSpPr txBox="1"/>
          <p:nvPr/>
        </p:nvSpPr>
        <p:spPr>
          <a:xfrm>
            <a:off x="923977" y="4872902"/>
            <a:ext cx="6202161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CL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b="0" i="0" u="none" strike="noStrike" cap="none" normalizeH="0" baseline="0">
                <a:ln>
                  <a:noFill/>
                </a:ln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s-MX" sz="4300" b="1" dirty="0">
                <a:latin typeface="+mj-lt"/>
              </a:rPr>
              <a:t>¿Cuántos huevitos quedan en cada canasta?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710B6AA-5EB6-8496-2727-9D623F61B1DF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FASE 1</a:t>
            </a:r>
            <a:endParaRPr lang="es-CL" dirty="0"/>
          </a:p>
        </p:txBody>
      </p:sp>
      <p:pic>
        <p:nvPicPr>
          <p:cNvPr id="5" name="Picture 2" descr="Conejito de pascua huevo de pascua computadora iconos, pascua colorido,  vacaciones, logo, huevo de Pascua png | PNGWing">
            <a:extLst>
              <a:ext uri="{FF2B5EF4-FFF2-40B4-BE49-F238E27FC236}">
                <a16:creationId xmlns:a16="http://schemas.microsoft.com/office/drawing/2014/main" id="{E5012ACF-BEB9-D7D9-F38A-96232FC5D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322">
            <a:off x="8255905" y="588641"/>
            <a:ext cx="1409301" cy="140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redondeado 6">
            <a:extLst>
              <a:ext uri="{FF2B5EF4-FFF2-40B4-BE49-F238E27FC236}">
                <a16:creationId xmlns:a16="http://schemas.microsoft.com/office/drawing/2014/main" id="{265D4991-45B5-815D-8B14-7EC3159157E2}"/>
              </a:ext>
            </a:extLst>
          </p:cNvPr>
          <p:cNvSpPr/>
          <p:nvPr/>
        </p:nvSpPr>
        <p:spPr>
          <a:xfrm>
            <a:off x="7126138" y="2423262"/>
            <a:ext cx="1731893" cy="150049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8000" b="1" dirty="0">
                <a:solidFill>
                  <a:schemeClr val="tx1"/>
                </a:solidFill>
              </a:rPr>
              <a:t>5</a:t>
            </a:r>
            <a:endParaRPr lang="es-CL" sz="8000" b="1" dirty="0">
              <a:solidFill>
                <a:schemeClr val="tx1"/>
              </a:solidFill>
            </a:endParaRPr>
          </a:p>
        </p:txBody>
      </p:sp>
      <p:pic>
        <p:nvPicPr>
          <p:cNvPr id="6" name="Picture 8" descr="Imágenes de Canasta - Descarga gratuita en Freepik">
            <a:extLst>
              <a:ext uri="{FF2B5EF4-FFF2-40B4-BE49-F238E27FC236}">
                <a16:creationId xmlns:a16="http://schemas.microsoft.com/office/drawing/2014/main" id="{97C112C7-807E-D982-CC58-A188AE394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291" y="2813104"/>
            <a:ext cx="1595256" cy="159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redondeado 6">
            <a:extLst>
              <a:ext uri="{FF2B5EF4-FFF2-40B4-BE49-F238E27FC236}">
                <a16:creationId xmlns:a16="http://schemas.microsoft.com/office/drawing/2014/main" id="{7B021B16-DA14-00B5-36F1-76124CE5839A}"/>
              </a:ext>
            </a:extLst>
          </p:cNvPr>
          <p:cNvSpPr/>
          <p:nvPr/>
        </p:nvSpPr>
        <p:spPr>
          <a:xfrm>
            <a:off x="7126138" y="4872902"/>
            <a:ext cx="1731893" cy="150049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8947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4FE021-8815-0CD3-6A94-453E7D530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68F46D7-326E-44C7-3D48-C0EA7B10C5DB}"/>
              </a:ext>
            </a:extLst>
          </p:cNvPr>
          <p:cNvSpPr txBox="1"/>
          <p:nvPr/>
        </p:nvSpPr>
        <p:spPr>
          <a:xfrm>
            <a:off x="2136498" y="634713"/>
            <a:ext cx="6277586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CL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b="0" i="0" u="none" strike="noStrike" cap="none" normalizeH="0" baseline="0">
                <a:ln>
                  <a:noFill/>
                </a:ln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s-MX" sz="4300" b="1" dirty="0">
                <a:latin typeface="+mj-lt"/>
              </a:rPr>
              <a:t>Cantidad de huevitos</a:t>
            </a:r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3C159661-7B14-9253-DDCF-BC4E8B0B0C6D}"/>
              </a:ext>
            </a:extLst>
          </p:cNvPr>
          <p:cNvSpPr/>
          <p:nvPr/>
        </p:nvSpPr>
        <p:spPr>
          <a:xfrm>
            <a:off x="7126138" y="264720"/>
            <a:ext cx="1731893" cy="150049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8000" b="1" dirty="0">
                <a:solidFill>
                  <a:schemeClr val="tx1"/>
                </a:solidFill>
              </a:rPr>
              <a:t>50</a:t>
            </a:r>
            <a:endParaRPr lang="es-CL" sz="8000" b="1" dirty="0">
              <a:solidFill>
                <a:schemeClr val="tx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A39C198-F656-BCFB-718A-05A8248DEC74}"/>
              </a:ext>
            </a:extLst>
          </p:cNvPr>
          <p:cNvSpPr txBox="1"/>
          <p:nvPr/>
        </p:nvSpPr>
        <p:spPr>
          <a:xfrm>
            <a:off x="2026328" y="2772040"/>
            <a:ext cx="6387755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CL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b="0" i="0" u="none" strike="noStrike" cap="none" normalizeH="0" baseline="0">
                <a:ln>
                  <a:noFill/>
                </a:ln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s-MX" sz="4300" b="1" dirty="0">
                <a:latin typeface="+mj-lt"/>
              </a:rPr>
              <a:t>Cantidad de canastas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8201993-C04C-DCCD-086D-3C3E68EDBAC1}"/>
              </a:ext>
            </a:extLst>
          </p:cNvPr>
          <p:cNvSpPr txBox="1"/>
          <p:nvPr/>
        </p:nvSpPr>
        <p:spPr>
          <a:xfrm>
            <a:off x="923977" y="4872902"/>
            <a:ext cx="6202161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CL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b="0" i="0" u="none" strike="noStrike" cap="none" normalizeH="0" baseline="0">
                <a:ln>
                  <a:noFill/>
                </a:ln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s-MX" sz="4300" b="1" dirty="0">
                <a:latin typeface="+mj-lt"/>
              </a:rPr>
              <a:t>¿Cuántos huevitos quedan en cada canasta?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7320916-DDB1-63A3-0AFF-132E88739964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FASE 1</a:t>
            </a:r>
            <a:endParaRPr lang="es-CL" dirty="0"/>
          </a:p>
        </p:txBody>
      </p:sp>
      <p:pic>
        <p:nvPicPr>
          <p:cNvPr id="5" name="Picture 2" descr="Conejito de pascua huevo de pascua computadora iconos, pascua colorido,  vacaciones, logo, huevo de Pascua png | PNGWing">
            <a:extLst>
              <a:ext uri="{FF2B5EF4-FFF2-40B4-BE49-F238E27FC236}">
                <a16:creationId xmlns:a16="http://schemas.microsoft.com/office/drawing/2014/main" id="{C7EC2C33-617A-99EE-3C01-2836179B9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322">
            <a:off x="8255905" y="588641"/>
            <a:ext cx="1409301" cy="140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redondeado 6">
            <a:extLst>
              <a:ext uri="{FF2B5EF4-FFF2-40B4-BE49-F238E27FC236}">
                <a16:creationId xmlns:a16="http://schemas.microsoft.com/office/drawing/2014/main" id="{2675F1C3-B61A-C1FD-C882-A15911B3C18F}"/>
              </a:ext>
            </a:extLst>
          </p:cNvPr>
          <p:cNvSpPr/>
          <p:nvPr/>
        </p:nvSpPr>
        <p:spPr>
          <a:xfrm>
            <a:off x="7126138" y="2423262"/>
            <a:ext cx="1731893" cy="150049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8000" b="1" dirty="0">
                <a:solidFill>
                  <a:schemeClr val="tx1"/>
                </a:solidFill>
              </a:rPr>
              <a:t>10</a:t>
            </a:r>
            <a:endParaRPr lang="es-CL" sz="8000" b="1" dirty="0">
              <a:solidFill>
                <a:schemeClr val="tx1"/>
              </a:solidFill>
            </a:endParaRPr>
          </a:p>
        </p:txBody>
      </p:sp>
      <p:pic>
        <p:nvPicPr>
          <p:cNvPr id="6" name="Picture 8" descr="Imágenes de Canasta - Descarga gratuita en Freepik">
            <a:extLst>
              <a:ext uri="{FF2B5EF4-FFF2-40B4-BE49-F238E27FC236}">
                <a16:creationId xmlns:a16="http://schemas.microsoft.com/office/drawing/2014/main" id="{3EAE82E8-EF8F-6047-901C-80C1C7298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291" y="2813104"/>
            <a:ext cx="1595256" cy="159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redondeado 6">
            <a:extLst>
              <a:ext uri="{FF2B5EF4-FFF2-40B4-BE49-F238E27FC236}">
                <a16:creationId xmlns:a16="http://schemas.microsoft.com/office/drawing/2014/main" id="{5C8686B9-2D1A-8D8B-C6E0-B1402DCD1651}"/>
              </a:ext>
            </a:extLst>
          </p:cNvPr>
          <p:cNvSpPr/>
          <p:nvPr/>
        </p:nvSpPr>
        <p:spPr>
          <a:xfrm>
            <a:off x="7126138" y="4872902"/>
            <a:ext cx="1731893" cy="150049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8083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BF5E3-87E1-76A3-D08C-107E681C1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uevo de pascua pintado huevo de pascua huevo de pascua patrón cuatro ...">
            <a:extLst>
              <a:ext uri="{FF2B5EF4-FFF2-40B4-BE49-F238E27FC236}">
                <a16:creationId xmlns:a16="http://schemas.microsoft.com/office/drawing/2014/main" id="{5633FCA1-BC27-0D99-03A9-81A673407A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54" b="2"/>
          <a:stretch/>
        </p:blipFill>
        <p:spPr bwMode="auto">
          <a:xfrm>
            <a:off x="7863185" y="722241"/>
            <a:ext cx="4452513" cy="541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0449776-CB01-01E6-BEC9-7E954E9C20D1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FASE 3</a:t>
            </a:r>
            <a:endParaRPr lang="es-CL" dirty="0"/>
          </a:p>
        </p:txBody>
      </p:sp>
      <p:graphicFrame>
        <p:nvGraphicFramePr>
          <p:cNvPr id="2054" name="CuadroTexto 1">
            <a:extLst>
              <a:ext uri="{FF2B5EF4-FFF2-40B4-BE49-F238E27FC236}">
                <a16:creationId xmlns:a16="http://schemas.microsoft.com/office/drawing/2014/main" id="{5DD9C08B-299E-0917-889D-18061D0CB7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2349795"/>
              </p:ext>
            </p:extLst>
          </p:nvPr>
        </p:nvGraphicFramePr>
        <p:xfrm>
          <a:off x="0" y="1042737"/>
          <a:ext cx="9897979" cy="4780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ángulo: esquinas redondeadas 4">
            <a:extLst>
              <a:ext uri="{FF2B5EF4-FFF2-40B4-BE49-F238E27FC236}">
                <a16:creationId xmlns:a16="http://schemas.microsoft.com/office/drawing/2014/main" id="{D8937BC8-DA0A-4947-B2C1-481BAD4D06C8}"/>
              </a:ext>
            </a:extLst>
          </p:cNvPr>
          <p:cNvSpPr txBox="1"/>
          <p:nvPr/>
        </p:nvSpPr>
        <p:spPr>
          <a:xfrm>
            <a:off x="679576" y="192678"/>
            <a:ext cx="7446372" cy="206200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000" dirty="0">
                <a:latin typeface="+mj-lt"/>
              </a:rPr>
              <a:t>A </a:t>
            </a:r>
            <a:r>
              <a:rPr lang="en-US" sz="4000" dirty="0" err="1">
                <a:latin typeface="+mj-lt"/>
              </a:rPr>
              <a:t>pensar</a:t>
            </a:r>
            <a:r>
              <a:rPr lang="en-US" sz="4000" dirty="0">
                <a:latin typeface="+mj-lt"/>
              </a:rPr>
              <a:t> y </a:t>
            </a:r>
            <a:r>
              <a:rPr lang="en-US" sz="4000" dirty="0" err="1">
                <a:latin typeface="+mj-lt"/>
              </a:rPr>
              <a:t>discutir</a:t>
            </a:r>
            <a:r>
              <a:rPr lang="en-US" sz="4000" dirty="0">
                <a:latin typeface="+mj-lt"/>
              </a:rPr>
              <a:t> entre </a:t>
            </a:r>
            <a:r>
              <a:rPr lang="en-US" sz="4000" dirty="0" err="1">
                <a:latin typeface="+mj-lt"/>
              </a:rPr>
              <a:t>todos</a:t>
            </a:r>
            <a:r>
              <a:rPr lang="en-US" sz="4000" dirty="0">
                <a:latin typeface="+mj-lt"/>
              </a:rPr>
              <a:t>/as:</a:t>
            </a:r>
            <a:endParaRPr lang="en-US" sz="4000" kern="1200" dirty="0">
              <a:latin typeface="+mj-lt"/>
            </a:endParaRPr>
          </a:p>
        </p:txBody>
      </p:sp>
      <p:sp>
        <p:nvSpPr>
          <p:cNvPr id="10" name="Rectángulo: esquinas redondeadas 4">
            <a:extLst>
              <a:ext uri="{FF2B5EF4-FFF2-40B4-BE49-F238E27FC236}">
                <a16:creationId xmlns:a16="http://schemas.microsoft.com/office/drawing/2014/main" id="{7BEB7F2A-A3D5-5E3C-2C85-830E80FC6639}"/>
              </a:ext>
            </a:extLst>
          </p:cNvPr>
          <p:cNvSpPr txBox="1"/>
          <p:nvPr/>
        </p:nvSpPr>
        <p:spPr>
          <a:xfrm>
            <a:off x="1369859" y="5074022"/>
            <a:ext cx="7677888" cy="146579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800" dirty="0">
                <a:latin typeface="+mj-lt"/>
              </a:rPr>
              <a:t>¿Por </a:t>
            </a:r>
            <a:r>
              <a:rPr lang="en-US" sz="3800" dirty="0" err="1">
                <a:latin typeface="+mj-lt"/>
              </a:rPr>
              <a:t>qué</a:t>
            </a:r>
            <a:r>
              <a:rPr lang="en-US" sz="3800" dirty="0">
                <a:latin typeface="+mj-lt"/>
              </a:rPr>
              <a:t>? ¿</a:t>
            </a:r>
            <a:r>
              <a:rPr lang="en-US" sz="3800" dirty="0" err="1">
                <a:latin typeface="+mj-lt"/>
              </a:rPr>
              <a:t>Están</a:t>
            </a:r>
            <a:r>
              <a:rPr lang="en-US" sz="3800" dirty="0">
                <a:latin typeface="+mj-lt"/>
              </a:rPr>
              <a:t> de </a:t>
            </a:r>
            <a:r>
              <a:rPr lang="en-US" sz="3800" dirty="0" err="1">
                <a:latin typeface="+mj-lt"/>
              </a:rPr>
              <a:t>acuerdo</a:t>
            </a:r>
            <a:r>
              <a:rPr lang="en-US" sz="3800" dirty="0">
                <a:latin typeface="+mj-lt"/>
              </a:rPr>
              <a:t> </a:t>
            </a:r>
            <a:r>
              <a:rPr lang="en-US" sz="3800" dirty="0" err="1">
                <a:latin typeface="+mj-lt"/>
              </a:rPr>
              <a:t>todos</a:t>
            </a:r>
            <a:r>
              <a:rPr lang="en-US" sz="3800" dirty="0">
                <a:latin typeface="+mj-lt"/>
              </a:rPr>
              <a:t>?</a:t>
            </a:r>
            <a:endParaRPr lang="en-US" sz="3800" kern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82839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962761" y="484459"/>
            <a:ext cx="831163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CL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b="0" i="0" u="none" strike="noStrike" cap="none" normalizeH="0" baseline="0">
                <a:ln>
                  <a:noFill/>
                </a:ln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s-MX" sz="4400" dirty="0">
                <a:latin typeface="Bahnschrift Condensed" panose="020B0502040204020203" pitchFamily="34" charset="0"/>
              </a:rPr>
              <a:t>Si se reparten </a:t>
            </a:r>
            <a:r>
              <a:rPr lang="es-MX" sz="4400" b="1" dirty="0">
                <a:latin typeface="Bahnschrift Condensed" panose="020B0502040204020203" pitchFamily="34" charset="0"/>
              </a:rPr>
              <a:t>50 </a:t>
            </a:r>
            <a:r>
              <a:rPr lang="es-MX" sz="4400" dirty="0">
                <a:latin typeface="Bahnschrift Condensed" panose="020B0502040204020203" pitchFamily="34" charset="0"/>
              </a:rPr>
              <a:t>huevitos en </a:t>
            </a:r>
            <a:r>
              <a:rPr lang="es-MX" sz="4400" b="1" dirty="0">
                <a:latin typeface="Bahnschrift Condensed" panose="020B0502040204020203" pitchFamily="34" charset="0"/>
              </a:rPr>
              <a:t>10</a:t>
            </a:r>
            <a:r>
              <a:rPr lang="es-MX" sz="4400" dirty="0">
                <a:latin typeface="Bahnschrift Condensed" panose="020B0502040204020203" pitchFamily="34" charset="0"/>
              </a:rPr>
              <a:t> canastas: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363452" y="2649112"/>
            <a:ext cx="3478837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MX" sz="6000" dirty="0">
                <a:solidFill>
                  <a:srgbClr val="0070C0"/>
                </a:solidFill>
                <a:latin typeface="Comic Sans MS" panose="030F0702030302020204" pitchFamily="66" charset="0"/>
              </a:rPr>
              <a:t>50 : 10 = </a:t>
            </a:r>
            <a:endParaRPr lang="es-CL" sz="6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6EBB46B-2A58-E86C-208D-2239D01C5531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FASE 3</a:t>
            </a:r>
            <a:endParaRPr lang="es-CL" dirty="0"/>
          </a:p>
        </p:txBody>
      </p:sp>
      <p:sp>
        <p:nvSpPr>
          <p:cNvPr id="13" name="Rectángulo redondeado 29">
            <a:extLst>
              <a:ext uri="{FF2B5EF4-FFF2-40B4-BE49-F238E27FC236}">
                <a16:creationId xmlns:a16="http://schemas.microsoft.com/office/drawing/2014/main" id="{8CD59AE7-FF86-DD98-0A12-095BB115B155}"/>
              </a:ext>
            </a:extLst>
          </p:cNvPr>
          <p:cNvSpPr/>
          <p:nvPr/>
        </p:nvSpPr>
        <p:spPr>
          <a:xfrm>
            <a:off x="7521742" y="2598522"/>
            <a:ext cx="1345574" cy="10662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E78E25F-7E00-E7DF-E7DA-B39BE58C4052}"/>
              </a:ext>
            </a:extLst>
          </p:cNvPr>
          <p:cNvSpPr txBox="1"/>
          <p:nvPr/>
        </p:nvSpPr>
        <p:spPr>
          <a:xfrm>
            <a:off x="2436003" y="1515912"/>
            <a:ext cx="831163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CL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b="0" i="0" u="none" strike="noStrike" cap="none" normalizeH="0" baseline="0">
                <a:ln>
                  <a:noFill/>
                </a:ln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s-MX" sz="4400" dirty="0">
                <a:latin typeface="Bahnschrift Condensed" panose="020B0502040204020203" pitchFamily="34" charset="0"/>
              </a:rPr>
              <a:t>Se calcula como:</a:t>
            </a:r>
          </a:p>
        </p:txBody>
      </p:sp>
    </p:spTree>
    <p:extLst>
      <p:ext uri="{BB962C8B-B14F-4D97-AF65-F5344CB8AC3E}">
        <p14:creationId xmlns:p14="http://schemas.microsoft.com/office/powerpoint/2010/main" val="33345329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DC8CCD-6353-B498-7490-8787FA3B6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9954853-A406-15AE-B6DF-2F0C29470752}"/>
              </a:ext>
            </a:extLst>
          </p:cNvPr>
          <p:cNvSpPr txBox="1"/>
          <p:nvPr/>
        </p:nvSpPr>
        <p:spPr>
          <a:xfrm>
            <a:off x="1962761" y="484459"/>
            <a:ext cx="831163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CL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b="0" i="0" u="none" strike="noStrike" cap="none" normalizeH="0" baseline="0">
                <a:ln>
                  <a:noFill/>
                </a:ln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s-MX" sz="4400" dirty="0">
                <a:latin typeface="Bahnschrift Condensed" panose="020B0502040204020203" pitchFamily="34" charset="0"/>
              </a:rPr>
              <a:t>Si se reparten </a:t>
            </a:r>
            <a:r>
              <a:rPr lang="es-MX" sz="4400" b="1" dirty="0">
                <a:latin typeface="Bahnschrift Condensed" panose="020B0502040204020203" pitchFamily="34" charset="0"/>
              </a:rPr>
              <a:t>50 </a:t>
            </a:r>
            <a:r>
              <a:rPr lang="es-MX" sz="4400" dirty="0">
                <a:latin typeface="Bahnschrift Condensed" panose="020B0502040204020203" pitchFamily="34" charset="0"/>
              </a:rPr>
              <a:t>huevitos en </a:t>
            </a:r>
            <a:r>
              <a:rPr lang="es-MX" sz="4400" b="1" dirty="0">
                <a:latin typeface="Bahnschrift Condensed" panose="020B0502040204020203" pitchFamily="34" charset="0"/>
              </a:rPr>
              <a:t>10</a:t>
            </a:r>
            <a:r>
              <a:rPr lang="es-MX" sz="4400" dirty="0">
                <a:latin typeface="Bahnschrift Condensed" panose="020B0502040204020203" pitchFamily="34" charset="0"/>
              </a:rPr>
              <a:t> canastas: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9481EAC-53EB-C5D2-1189-54E07125AA66}"/>
              </a:ext>
            </a:extLst>
          </p:cNvPr>
          <p:cNvSpPr txBox="1"/>
          <p:nvPr/>
        </p:nvSpPr>
        <p:spPr>
          <a:xfrm>
            <a:off x="4363452" y="2649112"/>
            <a:ext cx="3478837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MX" sz="6000" dirty="0">
                <a:solidFill>
                  <a:srgbClr val="0070C0"/>
                </a:solidFill>
                <a:latin typeface="Comic Sans MS" panose="030F0702030302020204" pitchFamily="66" charset="0"/>
              </a:rPr>
              <a:t>50 : 10 = </a:t>
            </a:r>
            <a:endParaRPr lang="es-CL" sz="6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CBB9F12-1740-0D29-3C3A-A92BF75A646E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FASE 3</a:t>
            </a:r>
            <a:endParaRPr lang="es-CL" dirty="0"/>
          </a:p>
        </p:txBody>
      </p:sp>
      <p:sp>
        <p:nvSpPr>
          <p:cNvPr id="13" name="Rectángulo redondeado 29">
            <a:extLst>
              <a:ext uri="{FF2B5EF4-FFF2-40B4-BE49-F238E27FC236}">
                <a16:creationId xmlns:a16="http://schemas.microsoft.com/office/drawing/2014/main" id="{0A50E3B8-663B-2BA6-EBF4-1E5082164C6C}"/>
              </a:ext>
            </a:extLst>
          </p:cNvPr>
          <p:cNvSpPr/>
          <p:nvPr/>
        </p:nvSpPr>
        <p:spPr>
          <a:xfrm>
            <a:off x="7521742" y="2598522"/>
            <a:ext cx="1345574" cy="10662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EFF7B6D-3885-B799-03EF-636D0983F28D}"/>
              </a:ext>
            </a:extLst>
          </p:cNvPr>
          <p:cNvSpPr txBox="1"/>
          <p:nvPr/>
        </p:nvSpPr>
        <p:spPr>
          <a:xfrm>
            <a:off x="2436003" y="1515912"/>
            <a:ext cx="831163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CL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b="0" i="0" u="none" strike="noStrike" cap="none" normalizeH="0" baseline="0">
                <a:ln>
                  <a:noFill/>
                </a:ln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s-MX" sz="4400" dirty="0">
                <a:latin typeface="Bahnschrift Condensed" panose="020B0502040204020203" pitchFamily="34" charset="0"/>
              </a:rPr>
              <a:t>Se calcula como: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42BA103-27EA-F809-3C4C-62A1E2A15AC2}"/>
              </a:ext>
            </a:extLst>
          </p:cNvPr>
          <p:cNvSpPr txBox="1"/>
          <p:nvPr/>
        </p:nvSpPr>
        <p:spPr>
          <a:xfrm>
            <a:off x="2436003" y="3936131"/>
            <a:ext cx="831163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CL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b="0" i="0" u="none" strike="noStrike" cap="none" normalizeH="0" baseline="0">
                <a:ln>
                  <a:noFill/>
                </a:ln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s-MX" sz="4400" dirty="0">
                <a:latin typeface="Bahnschrift Condensed" panose="020B0502040204020203" pitchFamily="34" charset="0"/>
              </a:rPr>
              <a:t>Se lee: cincuenta dividido diez es igual a…</a:t>
            </a:r>
          </a:p>
        </p:txBody>
      </p:sp>
    </p:spTree>
    <p:extLst>
      <p:ext uri="{BB962C8B-B14F-4D97-AF65-F5344CB8AC3E}">
        <p14:creationId xmlns:p14="http://schemas.microsoft.com/office/powerpoint/2010/main" val="39974820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E66A68-34FF-EF24-C0E9-DDE3D41A4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redondeado 29">
            <a:extLst>
              <a:ext uri="{FF2B5EF4-FFF2-40B4-BE49-F238E27FC236}">
                <a16:creationId xmlns:a16="http://schemas.microsoft.com/office/drawing/2014/main" id="{00983895-CE8C-C8B7-CD66-F263DEE1F419}"/>
              </a:ext>
            </a:extLst>
          </p:cNvPr>
          <p:cNvSpPr/>
          <p:nvPr/>
        </p:nvSpPr>
        <p:spPr>
          <a:xfrm>
            <a:off x="7521742" y="2598522"/>
            <a:ext cx="1345574" cy="10662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8EC66F8-11CC-053C-9A99-D154B85FC015}"/>
              </a:ext>
            </a:extLst>
          </p:cNvPr>
          <p:cNvSpPr txBox="1"/>
          <p:nvPr/>
        </p:nvSpPr>
        <p:spPr>
          <a:xfrm>
            <a:off x="1962761" y="484459"/>
            <a:ext cx="831163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CL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b="0" i="0" u="none" strike="noStrike" cap="none" normalizeH="0" baseline="0">
                <a:ln>
                  <a:noFill/>
                </a:ln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s-MX" sz="4400" dirty="0">
                <a:latin typeface="Bahnschrift Condensed" panose="020B0502040204020203" pitchFamily="34" charset="0"/>
              </a:rPr>
              <a:t>Si se reparten </a:t>
            </a:r>
            <a:r>
              <a:rPr lang="es-MX" sz="4400" b="1" dirty="0">
                <a:latin typeface="Bahnschrift Condensed" panose="020B0502040204020203" pitchFamily="34" charset="0"/>
              </a:rPr>
              <a:t>50 </a:t>
            </a:r>
            <a:r>
              <a:rPr lang="es-MX" sz="4400" dirty="0">
                <a:latin typeface="Bahnschrift Condensed" panose="020B0502040204020203" pitchFamily="34" charset="0"/>
              </a:rPr>
              <a:t>huevitos en </a:t>
            </a:r>
            <a:r>
              <a:rPr lang="es-MX" sz="4400" b="1" dirty="0">
                <a:latin typeface="Bahnschrift Condensed" panose="020B0502040204020203" pitchFamily="34" charset="0"/>
              </a:rPr>
              <a:t>10</a:t>
            </a:r>
            <a:r>
              <a:rPr lang="es-MX" sz="4400" dirty="0">
                <a:latin typeface="Bahnschrift Condensed" panose="020B0502040204020203" pitchFamily="34" charset="0"/>
              </a:rPr>
              <a:t> canastas: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CCBC0C9-5329-C872-BC24-8D51F679EC67}"/>
              </a:ext>
            </a:extLst>
          </p:cNvPr>
          <p:cNvSpPr txBox="1"/>
          <p:nvPr/>
        </p:nvSpPr>
        <p:spPr>
          <a:xfrm>
            <a:off x="4363452" y="2649112"/>
            <a:ext cx="5377448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6000" dirty="0">
                <a:solidFill>
                  <a:srgbClr val="0070C0"/>
                </a:solidFill>
                <a:latin typeface="Comic Sans MS" panose="030F0702030302020204" pitchFamily="66" charset="0"/>
              </a:rPr>
              <a:t>50 : 10 =  </a:t>
            </a:r>
            <a:r>
              <a:rPr lang="es-MX" sz="6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5 </a:t>
            </a:r>
            <a:endParaRPr lang="es-CL" sz="6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B689D65-7A86-2A02-633E-8DA17CE9BF0A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FASE 3</a:t>
            </a:r>
            <a:endParaRPr lang="es-CL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CE95FC8-37A2-A9EA-F6DB-BA229710A813}"/>
              </a:ext>
            </a:extLst>
          </p:cNvPr>
          <p:cNvSpPr txBox="1"/>
          <p:nvPr/>
        </p:nvSpPr>
        <p:spPr>
          <a:xfrm>
            <a:off x="2436003" y="1515912"/>
            <a:ext cx="831163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CL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b="0" i="0" u="none" strike="noStrike" cap="none" normalizeH="0" baseline="0">
                <a:ln>
                  <a:noFill/>
                </a:ln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s-MX" sz="4400" dirty="0">
                <a:latin typeface="Bahnschrift Condensed" panose="020B0502040204020203" pitchFamily="34" charset="0"/>
              </a:rPr>
              <a:t>Se calcula como: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C7B7AB6-75D4-B8B9-2BAD-D07E301E48AC}"/>
              </a:ext>
            </a:extLst>
          </p:cNvPr>
          <p:cNvSpPr txBox="1"/>
          <p:nvPr/>
        </p:nvSpPr>
        <p:spPr>
          <a:xfrm>
            <a:off x="2436003" y="3936131"/>
            <a:ext cx="831163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CL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b="0" i="0" u="none" strike="noStrike" cap="none" normalizeH="0" baseline="0">
                <a:ln>
                  <a:noFill/>
                </a:ln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s-MX" sz="4400" dirty="0">
                <a:latin typeface="Bahnschrift Condensed" panose="020B0502040204020203" pitchFamily="34" charset="0"/>
              </a:rPr>
              <a:t>Se lee: cincuenta dividido diez es igual a 5</a:t>
            </a:r>
          </a:p>
        </p:txBody>
      </p:sp>
    </p:spTree>
    <p:extLst>
      <p:ext uri="{BB962C8B-B14F-4D97-AF65-F5344CB8AC3E}">
        <p14:creationId xmlns:p14="http://schemas.microsoft.com/office/powerpoint/2010/main" val="3354256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3C65F5-9A16-FC81-314A-AB80ADFFB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7FEDAB6-02EB-67D6-0208-E57B9B7CC6B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600" r="9867" b="4578"/>
          <a:stretch/>
        </p:blipFill>
        <p:spPr>
          <a:xfrm>
            <a:off x="6244560" y="10"/>
            <a:ext cx="5951621" cy="685799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58A9CB2-E853-3B1B-E6CA-82D0696AE8F5}"/>
              </a:ext>
            </a:extLst>
          </p:cNvPr>
          <p:cNvSpPr/>
          <p:nvPr/>
        </p:nvSpPr>
        <p:spPr>
          <a:xfrm>
            <a:off x="3997927" y="0"/>
            <a:ext cx="5951621" cy="685799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2000">
                <a:schemeClr val="bg1"/>
              </a:gs>
              <a:gs pos="95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F1598B0-47D0-71F5-9A32-1E41F868234B}"/>
              </a:ext>
            </a:extLst>
          </p:cNvPr>
          <p:cNvSpPr txBox="1"/>
          <p:nvPr/>
        </p:nvSpPr>
        <p:spPr>
          <a:xfrm>
            <a:off x="352926" y="1776475"/>
            <a:ext cx="5812689" cy="3742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Aft>
                <a:spcPts val="800"/>
              </a:spcAft>
            </a:pPr>
            <a:r>
              <a:rPr lang="en-US" sz="3500" b="1" dirty="0">
                <a:effectLst/>
              </a:rPr>
              <a:t>¡</a:t>
            </a:r>
            <a:r>
              <a:rPr lang="en-US" sz="3500" b="1" dirty="0" err="1">
                <a:effectLst/>
              </a:rPr>
              <a:t>Ayudémoslo</a:t>
            </a:r>
            <a:r>
              <a:rPr lang="en-US" sz="3500" b="1" dirty="0">
                <a:effectLst/>
              </a:rPr>
              <a:t>!</a:t>
            </a:r>
          </a:p>
          <a:p>
            <a:pPr algn="ctr">
              <a:lnSpc>
                <a:spcPct val="90000"/>
              </a:lnSpc>
              <a:spcAft>
                <a:spcPts val="800"/>
              </a:spcAft>
            </a:pPr>
            <a:endParaRPr lang="en-US" sz="3500" dirty="0"/>
          </a:p>
          <a:p>
            <a:pPr algn="ctr">
              <a:lnSpc>
                <a:spcPct val="90000"/>
              </a:lnSpc>
              <a:spcAft>
                <a:spcPts val="800"/>
              </a:spcAft>
            </a:pPr>
            <a:r>
              <a:rPr lang="en-US" sz="3500" dirty="0" err="1"/>
              <a:t>Debemos</a:t>
            </a:r>
            <a:r>
              <a:rPr lang="en-US" sz="3500" dirty="0"/>
              <a:t> </a:t>
            </a:r>
            <a:r>
              <a:rPr lang="en-US" sz="3500" dirty="0" err="1">
                <a:effectLst/>
              </a:rPr>
              <a:t>asegurarnos</a:t>
            </a:r>
            <a:r>
              <a:rPr lang="en-US" sz="3500" dirty="0">
                <a:effectLst/>
              </a:rPr>
              <a:t> de que </a:t>
            </a:r>
            <a:r>
              <a:rPr lang="en-US" sz="3500" dirty="0" err="1">
                <a:effectLst/>
              </a:rPr>
              <a:t>los</a:t>
            </a:r>
            <a:r>
              <a:rPr lang="en-US" sz="3500" dirty="0">
                <a:effectLst/>
              </a:rPr>
              <a:t> </a:t>
            </a:r>
            <a:r>
              <a:rPr lang="en-US" sz="3500" dirty="0" err="1">
                <a:effectLst/>
              </a:rPr>
              <a:t>huevitos</a:t>
            </a:r>
            <a:r>
              <a:rPr lang="en-US" sz="3500" dirty="0">
                <a:effectLst/>
              </a:rPr>
              <a:t> </a:t>
            </a:r>
            <a:r>
              <a:rPr lang="en-US" sz="3500" dirty="0" err="1">
                <a:effectLst/>
              </a:rPr>
              <a:t>sean</a:t>
            </a:r>
            <a:r>
              <a:rPr lang="en-US" sz="3500" dirty="0">
                <a:effectLst/>
              </a:rPr>
              <a:t> </a:t>
            </a:r>
            <a:r>
              <a:rPr lang="en-US" sz="3500" dirty="0" err="1"/>
              <a:t>repartidos</a:t>
            </a:r>
            <a:r>
              <a:rPr lang="en-US" sz="3500" dirty="0">
                <a:effectLst/>
              </a:rPr>
              <a:t> de </a:t>
            </a:r>
            <a:r>
              <a:rPr lang="en-US" sz="3500" dirty="0" err="1">
                <a:effectLst/>
              </a:rPr>
              <a:t>manera</a:t>
            </a:r>
            <a:r>
              <a:rPr lang="en-US" sz="3500" dirty="0">
                <a:effectLst/>
              </a:rPr>
              <a:t> </a:t>
            </a:r>
            <a:r>
              <a:rPr lang="en-US" sz="3500" i="1" dirty="0" err="1">
                <a:effectLst/>
              </a:rPr>
              <a:t>equitativa</a:t>
            </a:r>
            <a:r>
              <a:rPr lang="en-US" sz="3500" dirty="0">
                <a:effectLst/>
              </a:rPr>
              <a:t>, </a:t>
            </a:r>
            <a:r>
              <a:rPr lang="en-US" sz="3500" dirty="0" err="1"/>
              <a:t>quedando</a:t>
            </a:r>
            <a:r>
              <a:rPr lang="en-US" sz="3500" dirty="0"/>
              <a:t> la </a:t>
            </a:r>
            <a:r>
              <a:rPr lang="en-US" sz="3500" dirty="0" err="1">
                <a:effectLst/>
              </a:rPr>
              <a:t>misma</a:t>
            </a:r>
            <a:r>
              <a:rPr lang="en-US" sz="3500" dirty="0">
                <a:effectLst/>
              </a:rPr>
              <a:t> </a:t>
            </a:r>
            <a:r>
              <a:rPr lang="en-US" sz="3500" dirty="0" err="1">
                <a:effectLst/>
              </a:rPr>
              <a:t>cantidad</a:t>
            </a:r>
            <a:r>
              <a:rPr lang="en-US" sz="3500" dirty="0">
                <a:effectLst/>
              </a:rPr>
              <a:t> </a:t>
            </a:r>
            <a:r>
              <a:rPr lang="en-US" sz="3500" dirty="0" err="1"/>
              <a:t>en</a:t>
            </a:r>
            <a:r>
              <a:rPr lang="en-US" sz="3500" dirty="0"/>
              <a:t> las canastas</a:t>
            </a:r>
            <a:r>
              <a:rPr lang="en-US" sz="3500" dirty="0">
                <a:effectLst/>
              </a:rPr>
              <a:t>.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20604346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BC38C0-F9E4-F8A5-F9A3-9018F67F7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redondeado 29">
            <a:extLst>
              <a:ext uri="{FF2B5EF4-FFF2-40B4-BE49-F238E27FC236}">
                <a16:creationId xmlns:a16="http://schemas.microsoft.com/office/drawing/2014/main" id="{4676FFEF-0878-14EB-C9C5-2FA4E12C76BF}"/>
              </a:ext>
            </a:extLst>
          </p:cNvPr>
          <p:cNvSpPr/>
          <p:nvPr/>
        </p:nvSpPr>
        <p:spPr>
          <a:xfrm>
            <a:off x="7521742" y="2598522"/>
            <a:ext cx="1345574" cy="10662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5DE5A0C-7801-2856-9CF7-C3A74ADD922B}"/>
              </a:ext>
            </a:extLst>
          </p:cNvPr>
          <p:cNvSpPr txBox="1"/>
          <p:nvPr/>
        </p:nvSpPr>
        <p:spPr>
          <a:xfrm>
            <a:off x="1962761" y="484459"/>
            <a:ext cx="831163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CL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b="0" i="0" u="none" strike="noStrike" cap="none" normalizeH="0" baseline="0">
                <a:ln>
                  <a:noFill/>
                </a:ln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s-MX" sz="4400" dirty="0">
                <a:latin typeface="Bahnschrift Condensed" panose="020B0502040204020203" pitchFamily="34" charset="0"/>
              </a:rPr>
              <a:t>Si se reparten </a:t>
            </a:r>
            <a:r>
              <a:rPr lang="es-MX" sz="4400" b="1" dirty="0">
                <a:latin typeface="Bahnschrift Condensed" panose="020B0502040204020203" pitchFamily="34" charset="0"/>
              </a:rPr>
              <a:t>50 </a:t>
            </a:r>
            <a:r>
              <a:rPr lang="es-MX" sz="4400" dirty="0">
                <a:latin typeface="Bahnschrift Condensed" panose="020B0502040204020203" pitchFamily="34" charset="0"/>
              </a:rPr>
              <a:t>huevitos en </a:t>
            </a:r>
            <a:r>
              <a:rPr lang="es-MX" sz="4400" b="1" dirty="0">
                <a:latin typeface="Bahnschrift Condensed" panose="020B0502040204020203" pitchFamily="34" charset="0"/>
              </a:rPr>
              <a:t>10</a:t>
            </a:r>
            <a:r>
              <a:rPr lang="es-MX" sz="4400" dirty="0">
                <a:latin typeface="Bahnschrift Condensed" panose="020B0502040204020203" pitchFamily="34" charset="0"/>
              </a:rPr>
              <a:t> canastas: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989306B-4B31-5563-937C-533219D145CC}"/>
              </a:ext>
            </a:extLst>
          </p:cNvPr>
          <p:cNvSpPr txBox="1"/>
          <p:nvPr/>
        </p:nvSpPr>
        <p:spPr>
          <a:xfrm>
            <a:off x="4363452" y="2649112"/>
            <a:ext cx="5377448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6000" dirty="0">
                <a:solidFill>
                  <a:srgbClr val="0070C0"/>
                </a:solidFill>
                <a:latin typeface="Comic Sans MS" panose="030F0702030302020204" pitchFamily="66" charset="0"/>
              </a:rPr>
              <a:t>50 : 10 =  </a:t>
            </a:r>
            <a:r>
              <a:rPr lang="es-MX" sz="6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5 </a:t>
            </a:r>
            <a:endParaRPr lang="es-CL" sz="6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80128DA-5908-DAD9-F6C3-24D1314AA7C6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FASE 3</a:t>
            </a:r>
            <a:endParaRPr lang="es-CL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4A36347-DFDA-7FF9-6AE3-53AC7CE4D9BA}"/>
              </a:ext>
            </a:extLst>
          </p:cNvPr>
          <p:cNvSpPr txBox="1"/>
          <p:nvPr/>
        </p:nvSpPr>
        <p:spPr>
          <a:xfrm>
            <a:off x="2436003" y="1515912"/>
            <a:ext cx="831163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CL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b="0" i="0" u="none" strike="noStrike" cap="none" normalizeH="0" baseline="0">
                <a:ln>
                  <a:noFill/>
                </a:ln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s-MX" sz="4400" dirty="0">
                <a:latin typeface="Bahnschrift Condensed" panose="020B0502040204020203" pitchFamily="34" charset="0"/>
              </a:rPr>
              <a:t>Se calcula como:</a:t>
            </a:r>
          </a:p>
        </p:txBody>
      </p:sp>
      <p:sp>
        <p:nvSpPr>
          <p:cNvPr id="7" name="Rectángulo redondeado 29">
            <a:extLst>
              <a:ext uri="{FF2B5EF4-FFF2-40B4-BE49-F238E27FC236}">
                <a16:creationId xmlns:a16="http://schemas.microsoft.com/office/drawing/2014/main" id="{33A737C8-8EE6-4612-049C-E516902A1529}"/>
              </a:ext>
            </a:extLst>
          </p:cNvPr>
          <p:cNvSpPr/>
          <p:nvPr/>
        </p:nvSpPr>
        <p:spPr>
          <a:xfrm>
            <a:off x="5107388" y="4866739"/>
            <a:ext cx="1345574" cy="10662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7A12C2B-E48C-EB40-B3AA-ACAEC4F8E675}"/>
              </a:ext>
            </a:extLst>
          </p:cNvPr>
          <p:cNvSpPr txBox="1"/>
          <p:nvPr/>
        </p:nvSpPr>
        <p:spPr>
          <a:xfrm>
            <a:off x="2732782" y="3924192"/>
            <a:ext cx="587781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CL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b="0" i="0" u="none" strike="noStrike" cap="none" normalizeH="0" baseline="0">
                <a:ln>
                  <a:noFill/>
                </a:ln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s-MX" sz="4400" dirty="0">
                <a:latin typeface="Bahnschrift Condensed" panose="020B0502040204020203" pitchFamily="34" charset="0"/>
              </a:rPr>
              <a:t>Y la operación inversa es: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6313321-19EB-515E-E89A-9C58F9878BC1}"/>
              </a:ext>
            </a:extLst>
          </p:cNvPr>
          <p:cNvSpPr txBox="1"/>
          <p:nvPr/>
        </p:nvSpPr>
        <p:spPr>
          <a:xfrm>
            <a:off x="3552806" y="4956299"/>
            <a:ext cx="4900701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MX" sz="6000" dirty="0">
                <a:solidFill>
                  <a:srgbClr val="0070C0"/>
                </a:solidFill>
                <a:latin typeface="Comic Sans MS" panose="030F0702030302020204" pitchFamily="66" charset="0"/>
              </a:rPr>
              <a:t>10 ∙  </a:t>
            </a:r>
            <a:r>
              <a:rPr lang="es-MX" sz="6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  </a:t>
            </a:r>
            <a:r>
              <a:rPr lang="es-MX" sz="6000" dirty="0">
                <a:solidFill>
                  <a:srgbClr val="0070C0"/>
                </a:solidFill>
                <a:latin typeface="Comic Sans MS" panose="030F0702030302020204" pitchFamily="66" charset="0"/>
              </a:rPr>
              <a:t> = 50 </a:t>
            </a:r>
            <a:endParaRPr lang="es-CL" sz="6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4349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13E4C9-13F3-158A-4EF0-E78891ADE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redondeado 29">
            <a:extLst>
              <a:ext uri="{FF2B5EF4-FFF2-40B4-BE49-F238E27FC236}">
                <a16:creationId xmlns:a16="http://schemas.microsoft.com/office/drawing/2014/main" id="{3B076773-74EE-FF1A-BA56-64F04CB52279}"/>
              </a:ext>
            </a:extLst>
          </p:cNvPr>
          <p:cNvSpPr/>
          <p:nvPr/>
        </p:nvSpPr>
        <p:spPr>
          <a:xfrm>
            <a:off x="7521742" y="2598522"/>
            <a:ext cx="1345574" cy="10662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2827727-D84D-A49E-EA7E-4206895F67C6}"/>
              </a:ext>
            </a:extLst>
          </p:cNvPr>
          <p:cNvSpPr txBox="1"/>
          <p:nvPr/>
        </p:nvSpPr>
        <p:spPr>
          <a:xfrm>
            <a:off x="1962761" y="484459"/>
            <a:ext cx="831163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CL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b="0" i="0" u="none" strike="noStrike" cap="none" normalizeH="0" baseline="0">
                <a:ln>
                  <a:noFill/>
                </a:ln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s-MX" sz="4400" dirty="0">
                <a:latin typeface="Bahnschrift Condensed" panose="020B0502040204020203" pitchFamily="34" charset="0"/>
              </a:rPr>
              <a:t>Si se reparten </a:t>
            </a:r>
            <a:r>
              <a:rPr lang="es-MX" sz="4400" b="1" dirty="0">
                <a:latin typeface="Bahnschrift Condensed" panose="020B0502040204020203" pitchFamily="34" charset="0"/>
              </a:rPr>
              <a:t>50 </a:t>
            </a:r>
            <a:r>
              <a:rPr lang="es-MX" sz="4400" dirty="0">
                <a:latin typeface="Bahnschrift Condensed" panose="020B0502040204020203" pitchFamily="34" charset="0"/>
              </a:rPr>
              <a:t>huevitos en </a:t>
            </a:r>
            <a:r>
              <a:rPr lang="es-MX" sz="4400" b="1" dirty="0">
                <a:latin typeface="Bahnschrift Condensed" panose="020B0502040204020203" pitchFamily="34" charset="0"/>
              </a:rPr>
              <a:t>10</a:t>
            </a:r>
            <a:r>
              <a:rPr lang="es-MX" sz="4400" dirty="0">
                <a:latin typeface="Bahnschrift Condensed" panose="020B0502040204020203" pitchFamily="34" charset="0"/>
              </a:rPr>
              <a:t> canastas: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9EB7464-88BF-0E5C-5ADD-B2AEEA098195}"/>
              </a:ext>
            </a:extLst>
          </p:cNvPr>
          <p:cNvSpPr txBox="1"/>
          <p:nvPr/>
        </p:nvSpPr>
        <p:spPr>
          <a:xfrm>
            <a:off x="4363452" y="2649112"/>
            <a:ext cx="5377448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6000" dirty="0">
                <a:solidFill>
                  <a:srgbClr val="0070C0"/>
                </a:solidFill>
                <a:latin typeface="Comic Sans MS" panose="030F0702030302020204" pitchFamily="66" charset="0"/>
              </a:rPr>
              <a:t>50 : 10 =  </a:t>
            </a:r>
            <a:r>
              <a:rPr lang="es-MX" sz="6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5 </a:t>
            </a:r>
            <a:endParaRPr lang="es-CL" sz="6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C3F0287-A6BB-25EA-1811-95DC473EC1D8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FASE 3</a:t>
            </a:r>
            <a:endParaRPr lang="es-CL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DE6FAEA-0F07-688A-EE22-C9CCDF7CCB90}"/>
              </a:ext>
            </a:extLst>
          </p:cNvPr>
          <p:cNvSpPr txBox="1"/>
          <p:nvPr/>
        </p:nvSpPr>
        <p:spPr>
          <a:xfrm>
            <a:off x="2436003" y="1515912"/>
            <a:ext cx="831163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CL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b="0" i="0" u="none" strike="noStrike" cap="none" normalizeH="0" baseline="0">
                <a:ln>
                  <a:noFill/>
                </a:ln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s-MX" sz="4400" dirty="0">
                <a:latin typeface="Bahnschrift Condensed" panose="020B0502040204020203" pitchFamily="34" charset="0"/>
              </a:rPr>
              <a:t>Se calcula como:</a:t>
            </a:r>
          </a:p>
        </p:txBody>
      </p:sp>
      <p:sp>
        <p:nvSpPr>
          <p:cNvPr id="7" name="Rectángulo redondeado 29">
            <a:extLst>
              <a:ext uri="{FF2B5EF4-FFF2-40B4-BE49-F238E27FC236}">
                <a16:creationId xmlns:a16="http://schemas.microsoft.com/office/drawing/2014/main" id="{1F3626DB-4E78-BD85-70FB-BACDB6139411}"/>
              </a:ext>
            </a:extLst>
          </p:cNvPr>
          <p:cNvSpPr/>
          <p:nvPr/>
        </p:nvSpPr>
        <p:spPr>
          <a:xfrm>
            <a:off x="5107388" y="4866739"/>
            <a:ext cx="1345574" cy="10662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B1B60BF-5704-BCF6-9AD0-CB9FDF1D5C4B}"/>
              </a:ext>
            </a:extLst>
          </p:cNvPr>
          <p:cNvSpPr txBox="1"/>
          <p:nvPr/>
        </p:nvSpPr>
        <p:spPr>
          <a:xfrm>
            <a:off x="2732782" y="3924192"/>
            <a:ext cx="587781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CL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b="0" i="0" u="none" strike="noStrike" cap="none" normalizeH="0" baseline="0">
                <a:ln>
                  <a:noFill/>
                </a:ln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s-MX" sz="4400" dirty="0">
                <a:latin typeface="Bahnschrift Condensed" panose="020B0502040204020203" pitchFamily="34" charset="0"/>
              </a:rPr>
              <a:t>Y la operación inversa es: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A8E5CCF-5A5B-6392-5CCA-4C591F65716F}"/>
              </a:ext>
            </a:extLst>
          </p:cNvPr>
          <p:cNvSpPr txBox="1"/>
          <p:nvPr/>
        </p:nvSpPr>
        <p:spPr>
          <a:xfrm>
            <a:off x="3552806" y="4956299"/>
            <a:ext cx="4932761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MX" sz="6000" dirty="0">
                <a:solidFill>
                  <a:srgbClr val="0070C0"/>
                </a:solidFill>
                <a:latin typeface="Comic Sans MS" panose="030F0702030302020204" pitchFamily="66" charset="0"/>
              </a:rPr>
              <a:t>10 ∙   </a:t>
            </a:r>
            <a:r>
              <a:rPr lang="es-MX" sz="6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5 </a:t>
            </a:r>
            <a:r>
              <a:rPr lang="es-MX" sz="6000" dirty="0">
                <a:solidFill>
                  <a:srgbClr val="0070C0"/>
                </a:solidFill>
                <a:latin typeface="Comic Sans MS" panose="030F0702030302020204" pitchFamily="66" charset="0"/>
              </a:rPr>
              <a:t> = 50 </a:t>
            </a:r>
            <a:endParaRPr lang="es-CL" sz="6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044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uadroTexto 50"/>
          <p:cNvSpPr txBox="1"/>
          <p:nvPr/>
        </p:nvSpPr>
        <p:spPr>
          <a:xfrm>
            <a:off x="2221697" y="3359468"/>
            <a:ext cx="484984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CL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4400" b="0" i="0" u="none" strike="noStrike" cap="none" normalizeH="0" baseline="0">
                <a:ln>
                  <a:noFill/>
                </a:ln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s-MX" dirty="0"/>
              <a:t>10 veces 5 es 50 esto es </a:t>
            </a:r>
            <a:endParaRPr lang="es-CL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5DB3A9E-AAD3-5530-D74B-61A8F8E62414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FASE 3</a:t>
            </a:r>
            <a:endParaRPr lang="es-CL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9DAA76C-CB78-5D9C-F0CB-11B752763831}"/>
              </a:ext>
            </a:extLst>
          </p:cNvPr>
          <p:cNvSpPr txBox="1"/>
          <p:nvPr/>
        </p:nvSpPr>
        <p:spPr>
          <a:xfrm>
            <a:off x="1205735" y="153607"/>
            <a:ext cx="965477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CL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b="0" i="0" u="none" strike="noStrike" cap="none" normalizeH="0" baseline="0">
                <a:ln>
                  <a:noFill/>
                </a:ln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pPr algn="ctr"/>
            <a:r>
              <a:rPr lang="es-MX" sz="4400" dirty="0">
                <a:latin typeface="Bahnschrift Condensed" panose="020B0502040204020203" pitchFamily="34" charset="0"/>
              </a:rPr>
              <a:t>50 huevitos repartidos equitativamente entre 10 canastas da como resultado 5 huevitos por cada canasta, ya que: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F234656-AE8B-A1D5-024D-3B5B1CCDCDC3}"/>
              </a:ext>
            </a:extLst>
          </p:cNvPr>
          <p:cNvSpPr txBox="1"/>
          <p:nvPr/>
        </p:nvSpPr>
        <p:spPr>
          <a:xfrm>
            <a:off x="3854922" y="2323432"/>
            <a:ext cx="3326552" cy="86177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MX" sz="5000" dirty="0">
                <a:solidFill>
                  <a:srgbClr val="0070C0"/>
                </a:solidFill>
                <a:latin typeface="Comic Sans MS" panose="030F0702030302020204" pitchFamily="66" charset="0"/>
              </a:rPr>
              <a:t>50 : 10 = 5</a:t>
            </a:r>
            <a:endParaRPr lang="es-CL" sz="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B783901-0150-8807-CBFE-BE0CFC946278}"/>
              </a:ext>
            </a:extLst>
          </p:cNvPr>
          <p:cNvSpPr txBox="1"/>
          <p:nvPr/>
        </p:nvSpPr>
        <p:spPr>
          <a:xfrm>
            <a:off x="7257855" y="2274785"/>
            <a:ext cx="155199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4400" dirty="0">
                <a:latin typeface="Bahnschrift Condensed" panose="020B0502040204020203" pitchFamily="34" charset="0"/>
              </a:rPr>
              <a:t>porque</a:t>
            </a:r>
            <a:endParaRPr lang="es-CL" sz="4400" dirty="0">
              <a:latin typeface="Bahnschrift Condensed" panose="020B0502040204020203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E5144168-4467-A56D-CE4D-A2BCDB5983AC}"/>
              </a:ext>
            </a:extLst>
          </p:cNvPr>
          <p:cNvSpPr txBox="1"/>
          <p:nvPr/>
        </p:nvSpPr>
        <p:spPr>
          <a:xfrm>
            <a:off x="6963354" y="3410317"/>
            <a:ext cx="3294492" cy="86177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MX" sz="5000" dirty="0">
                <a:solidFill>
                  <a:srgbClr val="0070C0"/>
                </a:solidFill>
                <a:latin typeface="Comic Sans MS" panose="030F0702030302020204" pitchFamily="66" charset="0"/>
              </a:rPr>
              <a:t>10 ∙ 5 = 50</a:t>
            </a:r>
            <a:endParaRPr lang="es-CL" sz="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38ADB34D-E5F7-1CB8-BFA1-44F7353F3045}"/>
              </a:ext>
            </a:extLst>
          </p:cNvPr>
          <p:cNvSpPr txBox="1"/>
          <p:nvPr/>
        </p:nvSpPr>
        <p:spPr>
          <a:xfrm>
            <a:off x="1205735" y="4735346"/>
            <a:ext cx="40493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4400" dirty="0">
                <a:latin typeface="Bahnschrift Condensed" panose="020B0502040204020203" pitchFamily="34" charset="0"/>
              </a:rPr>
              <a:t>Así mismo, como</a:t>
            </a:r>
            <a:endParaRPr lang="es-CL" sz="4400" dirty="0">
              <a:latin typeface="Bahnschrift Condensed" panose="020B0502040204020203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B3B9DE68-FC6E-6377-A6A0-89F2F9F24B01}"/>
              </a:ext>
            </a:extLst>
          </p:cNvPr>
          <p:cNvSpPr txBox="1"/>
          <p:nvPr/>
        </p:nvSpPr>
        <p:spPr>
          <a:xfrm>
            <a:off x="4739360" y="4689179"/>
            <a:ext cx="3294492" cy="86177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MX" sz="5000" dirty="0">
                <a:solidFill>
                  <a:srgbClr val="0070C0"/>
                </a:solidFill>
                <a:latin typeface="Comic Sans MS" panose="030F0702030302020204" pitchFamily="66" charset="0"/>
              </a:rPr>
              <a:t>10 ∙ 5 = 50</a:t>
            </a:r>
            <a:endParaRPr lang="es-CL" sz="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D2DBF7C-EE8D-CC1B-0022-C5180C910A0D}"/>
              </a:ext>
            </a:extLst>
          </p:cNvPr>
          <p:cNvSpPr txBox="1"/>
          <p:nvPr/>
        </p:nvSpPr>
        <p:spPr>
          <a:xfrm>
            <a:off x="5303973" y="5716502"/>
            <a:ext cx="303579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4400" dirty="0">
                <a:latin typeface="Bahnschrift Condensed" panose="020B0502040204020203" pitchFamily="34" charset="0"/>
              </a:rPr>
              <a:t>entonces</a:t>
            </a:r>
            <a:endParaRPr lang="es-CL" sz="4400" dirty="0">
              <a:latin typeface="Bahnschrift Condensed" panose="020B0502040204020203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88AD6F80-D25B-9B18-5166-B72C380F4BDA}"/>
              </a:ext>
            </a:extLst>
          </p:cNvPr>
          <p:cNvSpPr txBox="1"/>
          <p:nvPr/>
        </p:nvSpPr>
        <p:spPr>
          <a:xfrm>
            <a:off x="7308474" y="5624169"/>
            <a:ext cx="3326552" cy="86177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MX" sz="5000" dirty="0">
                <a:solidFill>
                  <a:srgbClr val="0070C0"/>
                </a:solidFill>
                <a:latin typeface="Comic Sans MS" panose="030F0702030302020204" pitchFamily="66" charset="0"/>
              </a:rPr>
              <a:t>50 : 10 = 5</a:t>
            </a:r>
            <a:endParaRPr lang="es-CL" sz="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4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11" grpId="0"/>
      <p:bldP spid="20" grpId="0"/>
      <p:bldP spid="22" grpId="0"/>
      <p:bldP spid="23" grpId="0"/>
      <p:bldP spid="24" grpId="0"/>
      <p:bldP spid="25" grpId="0"/>
      <p:bldP spid="2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E2BAF-39E0-E192-1B8A-69E6D9B6B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ángulo redondeado 45">
            <a:extLst>
              <a:ext uri="{FF2B5EF4-FFF2-40B4-BE49-F238E27FC236}">
                <a16:creationId xmlns:a16="http://schemas.microsoft.com/office/drawing/2014/main" id="{6A9CACF2-0492-BD93-7BD2-50F60055F2FD}"/>
              </a:ext>
            </a:extLst>
          </p:cNvPr>
          <p:cNvSpPr/>
          <p:nvPr/>
        </p:nvSpPr>
        <p:spPr>
          <a:xfrm>
            <a:off x="2499050" y="3454297"/>
            <a:ext cx="1607730" cy="11630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03B2572-E65A-A7A6-4324-72C1A6BED363}"/>
              </a:ext>
            </a:extLst>
          </p:cNvPr>
          <p:cNvSpPr txBox="1"/>
          <p:nvPr/>
        </p:nvSpPr>
        <p:spPr>
          <a:xfrm>
            <a:off x="4571358" y="3079512"/>
            <a:ext cx="364715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500" dirty="0"/>
              <a:t>:       =</a:t>
            </a:r>
            <a:endParaRPr lang="es-CL" sz="11500" dirty="0"/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518BFE15-A774-780A-2EEF-70B1ABD89F6D}"/>
              </a:ext>
            </a:extLst>
          </p:cNvPr>
          <p:cNvSpPr txBox="1"/>
          <p:nvPr/>
        </p:nvSpPr>
        <p:spPr>
          <a:xfrm>
            <a:off x="2376809" y="2608675"/>
            <a:ext cx="320995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CL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4400" b="0" i="0" u="none" strike="noStrike" cap="none" normalizeH="0" baseline="0">
                <a:ln>
                  <a:noFill/>
                </a:ln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s-MX" dirty="0"/>
              <a:t>Huevitos</a:t>
            </a:r>
            <a:endParaRPr lang="es-CL" dirty="0"/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DBB02E42-8ABF-4E42-2AED-AECA561BAA78}"/>
              </a:ext>
            </a:extLst>
          </p:cNvPr>
          <p:cNvSpPr txBox="1"/>
          <p:nvPr/>
        </p:nvSpPr>
        <p:spPr>
          <a:xfrm>
            <a:off x="5467632" y="2588312"/>
            <a:ext cx="320995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CL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4400" b="0" i="0" u="none" strike="noStrike" cap="none" normalizeH="0" baseline="0">
                <a:ln>
                  <a:noFill/>
                </a:ln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s-MX" dirty="0"/>
              <a:t>Canastas</a:t>
            </a:r>
            <a:endParaRPr lang="es-CL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77E84C2-C764-1CF4-DA1B-92D301068877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FASE 3</a:t>
            </a:r>
            <a:endParaRPr lang="es-CL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959D4C9-C068-5E0B-0879-9EC7102813AF}"/>
              </a:ext>
            </a:extLst>
          </p:cNvPr>
          <p:cNvSpPr txBox="1"/>
          <p:nvPr/>
        </p:nvSpPr>
        <p:spPr>
          <a:xfrm>
            <a:off x="1205735" y="492161"/>
            <a:ext cx="965477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CL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b="0" i="0" u="none" strike="noStrike" cap="none" normalizeH="0" baseline="0">
                <a:ln>
                  <a:noFill/>
                </a:ln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pPr algn="ctr"/>
            <a:r>
              <a:rPr lang="es-MX" sz="4400" dirty="0">
                <a:latin typeface="Bahnschrift Condensed" panose="020B0502040204020203" pitchFamily="34" charset="0"/>
              </a:rPr>
              <a:t>Si se reparten 30 huevitos en 5 canastas: </a:t>
            </a:r>
            <a:br>
              <a:rPr lang="es-MX" sz="4400" dirty="0">
                <a:latin typeface="Bahnschrift Condensed" panose="020B0502040204020203" pitchFamily="34" charset="0"/>
              </a:rPr>
            </a:br>
            <a:r>
              <a:rPr lang="es-MX" sz="4400" dirty="0">
                <a:latin typeface="Bahnschrift Condensed" panose="020B0502040204020203" pitchFamily="34" charset="0"/>
              </a:rPr>
              <a:t>¿Cuántos huevitos quedan en cada canasta?</a:t>
            </a:r>
          </a:p>
        </p:txBody>
      </p:sp>
      <p:sp>
        <p:nvSpPr>
          <p:cNvPr id="9" name="Rectángulo redondeado 45">
            <a:extLst>
              <a:ext uri="{FF2B5EF4-FFF2-40B4-BE49-F238E27FC236}">
                <a16:creationId xmlns:a16="http://schemas.microsoft.com/office/drawing/2014/main" id="{1D93FE79-FA33-9B5D-B52A-73B29CBD6A77}"/>
              </a:ext>
            </a:extLst>
          </p:cNvPr>
          <p:cNvSpPr/>
          <p:nvPr/>
        </p:nvSpPr>
        <p:spPr>
          <a:xfrm>
            <a:off x="5586767" y="3482059"/>
            <a:ext cx="1607730" cy="11630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 redondeado 45">
            <a:extLst>
              <a:ext uri="{FF2B5EF4-FFF2-40B4-BE49-F238E27FC236}">
                <a16:creationId xmlns:a16="http://schemas.microsoft.com/office/drawing/2014/main" id="{676D0D66-5680-6674-5C10-3C57663811BE}"/>
              </a:ext>
            </a:extLst>
          </p:cNvPr>
          <p:cNvSpPr/>
          <p:nvPr/>
        </p:nvSpPr>
        <p:spPr>
          <a:xfrm>
            <a:off x="8430054" y="3429000"/>
            <a:ext cx="1607730" cy="11630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DBEC231-49AB-4A2A-7C4A-832DC46211BA}"/>
              </a:ext>
            </a:extLst>
          </p:cNvPr>
          <p:cNvSpPr txBox="1"/>
          <p:nvPr/>
        </p:nvSpPr>
        <p:spPr>
          <a:xfrm>
            <a:off x="2740902" y="3528001"/>
            <a:ext cx="1124026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MX" sz="6000" dirty="0">
                <a:solidFill>
                  <a:srgbClr val="0070C0"/>
                </a:solidFill>
                <a:latin typeface="Comic Sans MS" panose="030F0702030302020204" pitchFamily="66" charset="0"/>
              </a:rPr>
              <a:t>30</a:t>
            </a:r>
            <a:endParaRPr lang="es-CL" sz="6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0364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FF8BB-A8F3-4903-9E8E-D77EA1C558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ángulo redondeado 45">
            <a:extLst>
              <a:ext uri="{FF2B5EF4-FFF2-40B4-BE49-F238E27FC236}">
                <a16:creationId xmlns:a16="http://schemas.microsoft.com/office/drawing/2014/main" id="{FBE18111-DD78-B113-281A-BB66D22C1E30}"/>
              </a:ext>
            </a:extLst>
          </p:cNvPr>
          <p:cNvSpPr/>
          <p:nvPr/>
        </p:nvSpPr>
        <p:spPr>
          <a:xfrm>
            <a:off x="2499050" y="3454297"/>
            <a:ext cx="1607730" cy="11630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79C0958-5E85-12F1-AC96-BDAACBEAE407}"/>
              </a:ext>
            </a:extLst>
          </p:cNvPr>
          <p:cNvSpPr txBox="1"/>
          <p:nvPr/>
        </p:nvSpPr>
        <p:spPr>
          <a:xfrm>
            <a:off x="4571358" y="3079512"/>
            <a:ext cx="364715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500" dirty="0"/>
              <a:t>:       =</a:t>
            </a:r>
            <a:endParaRPr lang="es-CL" sz="115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1B63D50-E48A-28E1-BABC-D1BC0286F8DB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FASE 3</a:t>
            </a:r>
            <a:endParaRPr lang="es-CL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D9C705E-21F8-3B01-5099-9FBF599D2A4F}"/>
              </a:ext>
            </a:extLst>
          </p:cNvPr>
          <p:cNvSpPr txBox="1"/>
          <p:nvPr/>
        </p:nvSpPr>
        <p:spPr>
          <a:xfrm>
            <a:off x="1205735" y="492161"/>
            <a:ext cx="965477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CL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b="0" i="0" u="none" strike="noStrike" cap="none" normalizeH="0" baseline="0">
                <a:ln>
                  <a:noFill/>
                </a:ln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pPr algn="ctr"/>
            <a:r>
              <a:rPr lang="es-MX" sz="4400" dirty="0">
                <a:latin typeface="Bahnschrift Condensed" panose="020B0502040204020203" pitchFamily="34" charset="0"/>
              </a:rPr>
              <a:t>Si se reparten 30 huevitos en 3 canastas: </a:t>
            </a:r>
            <a:br>
              <a:rPr lang="es-MX" sz="4400" dirty="0">
                <a:latin typeface="Bahnschrift Condensed" panose="020B0502040204020203" pitchFamily="34" charset="0"/>
              </a:rPr>
            </a:br>
            <a:r>
              <a:rPr lang="es-MX" sz="4400" dirty="0">
                <a:latin typeface="Bahnschrift Condensed" panose="020B0502040204020203" pitchFamily="34" charset="0"/>
              </a:rPr>
              <a:t>¿Cuántos huevitos quedan en cada canasta?</a:t>
            </a:r>
          </a:p>
        </p:txBody>
      </p:sp>
      <p:sp>
        <p:nvSpPr>
          <p:cNvPr id="9" name="Rectángulo redondeado 45">
            <a:extLst>
              <a:ext uri="{FF2B5EF4-FFF2-40B4-BE49-F238E27FC236}">
                <a16:creationId xmlns:a16="http://schemas.microsoft.com/office/drawing/2014/main" id="{3E5C1371-029A-9D8C-5A0C-57B6F765DA2D}"/>
              </a:ext>
            </a:extLst>
          </p:cNvPr>
          <p:cNvSpPr/>
          <p:nvPr/>
        </p:nvSpPr>
        <p:spPr>
          <a:xfrm>
            <a:off x="5586767" y="3482059"/>
            <a:ext cx="1607730" cy="11630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 redondeado 45">
            <a:extLst>
              <a:ext uri="{FF2B5EF4-FFF2-40B4-BE49-F238E27FC236}">
                <a16:creationId xmlns:a16="http://schemas.microsoft.com/office/drawing/2014/main" id="{5E44C5D6-42C4-6D7D-DB39-BED7C2A75B5A}"/>
              </a:ext>
            </a:extLst>
          </p:cNvPr>
          <p:cNvSpPr/>
          <p:nvPr/>
        </p:nvSpPr>
        <p:spPr>
          <a:xfrm>
            <a:off x="8430054" y="3429000"/>
            <a:ext cx="1607730" cy="11630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05527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5461AE-0D15-0F3C-50E2-E888EC62E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8C9271EE-ACDE-2ABE-B812-7035279744C4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FASE 3</a:t>
            </a:r>
            <a:endParaRPr lang="es-CL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D50E331-188A-566B-2E59-579850935A4A}"/>
              </a:ext>
            </a:extLst>
          </p:cNvPr>
          <p:cNvSpPr txBox="1"/>
          <p:nvPr/>
        </p:nvSpPr>
        <p:spPr>
          <a:xfrm>
            <a:off x="1205735" y="492161"/>
            <a:ext cx="965477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CL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b="0" i="0" u="none" strike="noStrike" cap="none" normalizeH="0" baseline="0">
                <a:ln>
                  <a:noFill/>
                </a:ln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pPr algn="ctr"/>
            <a:r>
              <a:rPr lang="es-MX" sz="4400" dirty="0">
                <a:latin typeface="Bahnschrift Condensed" panose="020B0502040204020203" pitchFamily="34" charset="0"/>
              </a:rPr>
              <a:t>Si se reparten 30 huevitos en 10 canastas: </a:t>
            </a:r>
            <a:br>
              <a:rPr lang="es-MX" sz="4400" dirty="0">
                <a:latin typeface="Bahnschrift Condensed" panose="020B0502040204020203" pitchFamily="34" charset="0"/>
              </a:rPr>
            </a:br>
            <a:r>
              <a:rPr lang="es-MX" sz="4400" dirty="0">
                <a:latin typeface="Bahnschrift Condensed" panose="020B0502040204020203" pitchFamily="34" charset="0"/>
              </a:rPr>
              <a:t>¿Cuántos huevitos quedan en cada canasta?</a:t>
            </a:r>
          </a:p>
        </p:txBody>
      </p:sp>
    </p:spTree>
    <p:extLst>
      <p:ext uri="{BB962C8B-B14F-4D97-AF65-F5344CB8AC3E}">
        <p14:creationId xmlns:p14="http://schemas.microsoft.com/office/powerpoint/2010/main" val="32724518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11CFA-ACE1-B89E-A89C-9347DF7E7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E0D18DF-A48B-EE0F-D3D9-4A2F387C1BE9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FASE 3</a:t>
            </a:r>
            <a:endParaRPr lang="es-CL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F857541-5A1E-0D9C-DFF4-5107BDFB2A40}"/>
              </a:ext>
            </a:extLst>
          </p:cNvPr>
          <p:cNvSpPr txBox="1"/>
          <p:nvPr/>
        </p:nvSpPr>
        <p:spPr>
          <a:xfrm>
            <a:off x="1345373" y="809416"/>
            <a:ext cx="965477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CL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b="0" i="0" u="none" strike="noStrike" cap="none" normalizeH="0" baseline="0">
                <a:ln>
                  <a:noFill/>
                </a:ln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s-MX" sz="4400" b="1" dirty="0">
                <a:latin typeface="+mj-lt"/>
              </a:rPr>
              <a:t>Hoy aprendimos que…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550AD84-0CD2-2E6D-E7E7-095A0FAC6349}"/>
              </a:ext>
            </a:extLst>
          </p:cNvPr>
          <p:cNvSpPr txBox="1"/>
          <p:nvPr/>
        </p:nvSpPr>
        <p:spPr>
          <a:xfrm>
            <a:off x="838200" y="2154123"/>
            <a:ext cx="10669116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CL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b="0" i="0" u="none" strike="noStrike" cap="none" normalizeH="0" baseline="0">
                <a:ln>
                  <a:noFill/>
                </a:ln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4000">
                <a:latin typeface="+mj-lt"/>
              </a:rPr>
              <a:t>Los problemas </a:t>
            </a:r>
            <a:r>
              <a:rPr lang="es-MX" sz="4000" dirty="0">
                <a:latin typeface="+mj-lt"/>
              </a:rPr>
              <a:t>de reparto equitativo se resuelven con una ________________.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4000" dirty="0">
                <a:latin typeface="+mj-lt"/>
              </a:rPr>
              <a:t>Para calcular el resultado nos apoyamos en la operación inversa que es ________________.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4000" dirty="0">
                <a:latin typeface="+mj-lt"/>
              </a:rPr>
              <a:t>Para comprobar el resultado realizamos una _________________ y efectuamos el reparto.</a:t>
            </a:r>
          </a:p>
        </p:txBody>
      </p:sp>
    </p:spTree>
    <p:extLst>
      <p:ext uri="{BB962C8B-B14F-4D97-AF65-F5344CB8AC3E}">
        <p14:creationId xmlns:p14="http://schemas.microsoft.com/office/powerpoint/2010/main" val="1354379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n en Education">
            <a:extLst>
              <a:ext uri="{FF2B5EF4-FFF2-40B4-BE49-F238E27FC236}">
                <a16:creationId xmlns:a16="http://schemas.microsoft.com/office/drawing/2014/main" id="{EDE7DB19-47BC-29E8-F438-04F7F2940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163" y="0"/>
            <a:ext cx="60340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8597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bg 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8" y="0"/>
            <a:ext cx="12191144" cy="685751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21877" y="303350"/>
            <a:ext cx="11634341" cy="6296961"/>
          </a:xfrm>
          <a:custGeom>
            <a:avLst/>
            <a:gdLst/>
            <a:ahLst/>
            <a:cxnLst/>
            <a:rect l="l" t="t" r="r" b="b"/>
            <a:pathLst>
              <a:path w="19185890" h="10384155">
                <a:moveTo>
                  <a:pt x="18916858" y="0"/>
                </a:moveTo>
                <a:lnTo>
                  <a:pt x="268557" y="0"/>
                </a:lnTo>
                <a:lnTo>
                  <a:pt x="224995" y="3951"/>
                </a:lnTo>
                <a:lnTo>
                  <a:pt x="183672" y="15391"/>
                </a:lnTo>
                <a:lnTo>
                  <a:pt x="145139" y="33699"/>
                </a:lnTo>
                <a:lnTo>
                  <a:pt x="109950" y="58253"/>
                </a:lnTo>
                <a:lnTo>
                  <a:pt x="78658" y="88431"/>
                </a:lnTo>
                <a:lnTo>
                  <a:pt x="51815" y="123613"/>
                </a:lnTo>
                <a:lnTo>
                  <a:pt x="29975" y="163177"/>
                </a:lnTo>
                <a:lnTo>
                  <a:pt x="13691" y="206502"/>
                </a:lnTo>
                <a:lnTo>
                  <a:pt x="3514" y="252966"/>
                </a:lnTo>
                <a:lnTo>
                  <a:pt x="0" y="301948"/>
                </a:lnTo>
                <a:lnTo>
                  <a:pt x="0" y="10082132"/>
                </a:lnTo>
                <a:lnTo>
                  <a:pt x="3514" y="10131115"/>
                </a:lnTo>
                <a:lnTo>
                  <a:pt x="13691" y="10177582"/>
                </a:lnTo>
                <a:lnTo>
                  <a:pt x="29975" y="10220910"/>
                </a:lnTo>
                <a:lnTo>
                  <a:pt x="51815" y="10260478"/>
                </a:lnTo>
                <a:lnTo>
                  <a:pt x="78658" y="10295665"/>
                </a:lnTo>
                <a:lnTo>
                  <a:pt x="109950" y="10325848"/>
                </a:lnTo>
                <a:lnTo>
                  <a:pt x="145139" y="10350406"/>
                </a:lnTo>
                <a:lnTo>
                  <a:pt x="183672" y="10368718"/>
                </a:lnTo>
                <a:lnTo>
                  <a:pt x="224995" y="10380160"/>
                </a:lnTo>
                <a:lnTo>
                  <a:pt x="268557" y="10384113"/>
                </a:lnTo>
                <a:lnTo>
                  <a:pt x="18916858" y="10384113"/>
                </a:lnTo>
                <a:lnTo>
                  <a:pt x="18960431" y="10380160"/>
                </a:lnTo>
                <a:lnTo>
                  <a:pt x="19001763" y="10368718"/>
                </a:lnTo>
                <a:lnTo>
                  <a:pt x="19040303" y="10350406"/>
                </a:lnTo>
                <a:lnTo>
                  <a:pt x="19075497" y="10325848"/>
                </a:lnTo>
                <a:lnTo>
                  <a:pt x="19106793" y="10295665"/>
                </a:lnTo>
                <a:lnTo>
                  <a:pt x="19133639" y="10260478"/>
                </a:lnTo>
                <a:lnTo>
                  <a:pt x="19155480" y="10220910"/>
                </a:lnTo>
                <a:lnTo>
                  <a:pt x="19171766" y="10177582"/>
                </a:lnTo>
                <a:lnTo>
                  <a:pt x="19181942" y="10131115"/>
                </a:lnTo>
                <a:lnTo>
                  <a:pt x="19185457" y="10082132"/>
                </a:lnTo>
                <a:lnTo>
                  <a:pt x="19185457" y="301948"/>
                </a:lnTo>
                <a:lnTo>
                  <a:pt x="19181942" y="252966"/>
                </a:lnTo>
                <a:lnTo>
                  <a:pt x="19171766" y="206502"/>
                </a:lnTo>
                <a:lnTo>
                  <a:pt x="19155480" y="163177"/>
                </a:lnTo>
                <a:lnTo>
                  <a:pt x="19133639" y="123613"/>
                </a:lnTo>
                <a:lnTo>
                  <a:pt x="19106793" y="88431"/>
                </a:lnTo>
                <a:lnTo>
                  <a:pt x="19075497" y="58253"/>
                </a:lnTo>
                <a:lnTo>
                  <a:pt x="19040303" y="33699"/>
                </a:lnTo>
                <a:lnTo>
                  <a:pt x="19001763" y="15391"/>
                </a:lnTo>
                <a:lnTo>
                  <a:pt x="18960431" y="3951"/>
                </a:lnTo>
                <a:lnTo>
                  <a:pt x="18916858" y="0"/>
                </a:lnTo>
                <a:close/>
              </a:path>
            </a:pathLst>
          </a:custGeom>
          <a:solidFill>
            <a:srgbClr val="CDDCE3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5" name="object 5"/>
          <p:cNvSpPr/>
          <p:nvPr/>
        </p:nvSpPr>
        <p:spPr>
          <a:xfrm>
            <a:off x="278962" y="280289"/>
            <a:ext cx="11634341" cy="6296961"/>
          </a:xfrm>
          <a:custGeom>
            <a:avLst/>
            <a:gdLst/>
            <a:ahLst/>
            <a:cxnLst/>
            <a:rect l="l" t="t" r="r" b="b"/>
            <a:pathLst>
              <a:path w="19185890" h="10384155">
                <a:moveTo>
                  <a:pt x="0" y="301948"/>
                </a:moveTo>
                <a:lnTo>
                  <a:pt x="0" y="10082132"/>
                </a:lnTo>
                <a:lnTo>
                  <a:pt x="3514" y="10131115"/>
                </a:lnTo>
                <a:lnTo>
                  <a:pt x="13691" y="10177582"/>
                </a:lnTo>
                <a:lnTo>
                  <a:pt x="29975" y="10220910"/>
                </a:lnTo>
                <a:lnTo>
                  <a:pt x="51815" y="10260478"/>
                </a:lnTo>
                <a:lnTo>
                  <a:pt x="78658" y="10295665"/>
                </a:lnTo>
                <a:lnTo>
                  <a:pt x="109950" y="10325848"/>
                </a:lnTo>
                <a:lnTo>
                  <a:pt x="145139" y="10350406"/>
                </a:lnTo>
                <a:lnTo>
                  <a:pt x="183672" y="10368718"/>
                </a:lnTo>
                <a:lnTo>
                  <a:pt x="224995" y="10380160"/>
                </a:lnTo>
                <a:lnTo>
                  <a:pt x="268557" y="10384113"/>
                </a:lnTo>
                <a:lnTo>
                  <a:pt x="18916858" y="10384113"/>
                </a:lnTo>
                <a:lnTo>
                  <a:pt x="18960431" y="10380160"/>
                </a:lnTo>
                <a:lnTo>
                  <a:pt x="19001763" y="10368718"/>
                </a:lnTo>
                <a:lnTo>
                  <a:pt x="19040303" y="10350406"/>
                </a:lnTo>
                <a:lnTo>
                  <a:pt x="19075497" y="10325848"/>
                </a:lnTo>
                <a:lnTo>
                  <a:pt x="19106793" y="10295665"/>
                </a:lnTo>
                <a:lnTo>
                  <a:pt x="19133639" y="10260478"/>
                </a:lnTo>
                <a:lnTo>
                  <a:pt x="19155480" y="10220910"/>
                </a:lnTo>
                <a:lnTo>
                  <a:pt x="19171766" y="10177582"/>
                </a:lnTo>
                <a:lnTo>
                  <a:pt x="19181942" y="10131115"/>
                </a:lnTo>
                <a:lnTo>
                  <a:pt x="19185457" y="10082132"/>
                </a:lnTo>
                <a:lnTo>
                  <a:pt x="19185457" y="301948"/>
                </a:lnTo>
                <a:lnTo>
                  <a:pt x="19181942" y="252966"/>
                </a:lnTo>
                <a:lnTo>
                  <a:pt x="19171766" y="206502"/>
                </a:lnTo>
                <a:lnTo>
                  <a:pt x="19155480" y="163177"/>
                </a:lnTo>
                <a:lnTo>
                  <a:pt x="19133639" y="123613"/>
                </a:lnTo>
                <a:lnTo>
                  <a:pt x="19106793" y="88431"/>
                </a:lnTo>
                <a:lnTo>
                  <a:pt x="19075497" y="58253"/>
                </a:lnTo>
                <a:lnTo>
                  <a:pt x="19040303" y="33699"/>
                </a:lnTo>
                <a:lnTo>
                  <a:pt x="19001763" y="15391"/>
                </a:lnTo>
                <a:lnTo>
                  <a:pt x="18960431" y="3951"/>
                </a:lnTo>
                <a:lnTo>
                  <a:pt x="18916858" y="0"/>
                </a:lnTo>
                <a:lnTo>
                  <a:pt x="268557" y="0"/>
                </a:lnTo>
                <a:lnTo>
                  <a:pt x="224995" y="3951"/>
                </a:lnTo>
                <a:lnTo>
                  <a:pt x="183672" y="15391"/>
                </a:lnTo>
                <a:lnTo>
                  <a:pt x="145139" y="33699"/>
                </a:lnTo>
                <a:lnTo>
                  <a:pt x="109950" y="58253"/>
                </a:lnTo>
                <a:lnTo>
                  <a:pt x="78658" y="88431"/>
                </a:lnTo>
                <a:lnTo>
                  <a:pt x="51815" y="123613"/>
                </a:lnTo>
                <a:lnTo>
                  <a:pt x="29975" y="163177"/>
                </a:lnTo>
                <a:lnTo>
                  <a:pt x="13691" y="206502"/>
                </a:lnTo>
                <a:lnTo>
                  <a:pt x="3514" y="252966"/>
                </a:lnTo>
                <a:lnTo>
                  <a:pt x="0" y="301948"/>
                </a:lnTo>
                <a:close/>
              </a:path>
            </a:pathLst>
          </a:custGeom>
          <a:ln w="59359">
            <a:solidFill>
              <a:srgbClr val="004676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64266" y="954169"/>
            <a:ext cx="3302937" cy="3479462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276862" y="5387800"/>
            <a:ext cx="11635111" cy="59685"/>
          </a:xfrm>
          <a:custGeom>
            <a:avLst/>
            <a:gdLst/>
            <a:ahLst/>
            <a:cxnLst/>
            <a:rect l="l" t="t" r="r" b="b"/>
            <a:pathLst>
              <a:path w="19187160" h="98425">
                <a:moveTo>
                  <a:pt x="19186546" y="0"/>
                </a:moveTo>
                <a:lnTo>
                  <a:pt x="0" y="0"/>
                </a:lnTo>
                <a:lnTo>
                  <a:pt x="0" y="97965"/>
                </a:lnTo>
                <a:lnTo>
                  <a:pt x="19186546" y="97965"/>
                </a:lnTo>
                <a:lnTo>
                  <a:pt x="19186546" y="0"/>
                </a:lnTo>
                <a:close/>
              </a:path>
            </a:pathLst>
          </a:custGeom>
          <a:solidFill>
            <a:srgbClr val="00467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18" name="object 298">
            <a:extLst>
              <a:ext uri="{FF2B5EF4-FFF2-40B4-BE49-F238E27FC236}">
                <a16:creationId xmlns:a16="http://schemas.microsoft.com/office/drawing/2014/main" id="{BDC09D25-1A17-664E-932D-443E1BDF04BF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90394" y="5680235"/>
            <a:ext cx="753495" cy="684164"/>
          </a:xfrm>
          <a:prstGeom prst="rect">
            <a:avLst/>
          </a:prstGeom>
        </p:spPr>
      </p:pic>
      <p:pic>
        <p:nvPicPr>
          <p:cNvPr id="19" name="object 299">
            <a:extLst>
              <a:ext uri="{FF2B5EF4-FFF2-40B4-BE49-F238E27FC236}">
                <a16:creationId xmlns:a16="http://schemas.microsoft.com/office/drawing/2014/main" id="{1A53B903-DC82-B747-AF1B-3A22C327CDBA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85612" y="5680708"/>
            <a:ext cx="918495" cy="707185"/>
          </a:xfrm>
          <a:prstGeom prst="rect">
            <a:avLst/>
          </a:prstGeom>
        </p:spPr>
      </p:pic>
      <p:grpSp>
        <p:nvGrpSpPr>
          <p:cNvPr id="20" name="Grupo 19">
            <a:extLst>
              <a:ext uri="{FF2B5EF4-FFF2-40B4-BE49-F238E27FC236}">
                <a16:creationId xmlns:a16="http://schemas.microsoft.com/office/drawing/2014/main" id="{CCCB91A5-FBEF-4C44-B1FA-7095AD31DF36}"/>
              </a:ext>
            </a:extLst>
          </p:cNvPr>
          <p:cNvGrpSpPr/>
          <p:nvPr/>
        </p:nvGrpSpPr>
        <p:grpSpPr>
          <a:xfrm>
            <a:off x="9412082" y="5816216"/>
            <a:ext cx="1641031" cy="427625"/>
            <a:chOff x="11231344" y="9591370"/>
            <a:chExt cx="2706182" cy="705186"/>
          </a:xfrm>
        </p:grpSpPr>
        <p:pic>
          <p:nvPicPr>
            <p:cNvPr id="21" name="object 300">
              <a:extLst>
                <a:ext uri="{FF2B5EF4-FFF2-40B4-BE49-F238E27FC236}">
                  <a16:creationId xmlns:a16="http://schemas.microsoft.com/office/drawing/2014/main" id="{636503F3-11B1-A643-9D60-79A0D4E0EAE5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231344" y="9591370"/>
              <a:ext cx="541418" cy="704850"/>
            </a:xfrm>
            <a:prstGeom prst="rect">
              <a:avLst/>
            </a:prstGeom>
          </p:spPr>
        </p:pic>
        <p:sp>
          <p:nvSpPr>
            <p:cNvPr id="22" name="object 301">
              <a:extLst>
                <a:ext uri="{FF2B5EF4-FFF2-40B4-BE49-F238E27FC236}">
                  <a16:creationId xmlns:a16="http://schemas.microsoft.com/office/drawing/2014/main" id="{98E3B919-44ED-7148-857D-D375E151726C}"/>
                </a:ext>
              </a:extLst>
            </p:cNvPr>
            <p:cNvSpPr/>
            <p:nvPr/>
          </p:nvSpPr>
          <p:spPr>
            <a:xfrm>
              <a:off x="11970368" y="9720469"/>
              <a:ext cx="338455" cy="575945"/>
            </a:xfrm>
            <a:custGeom>
              <a:avLst/>
              <a:gdLst/>
              <a:ahLst/>
              <a:cxnLst/>
              <a:rect l="l" t="t" r="r" b="b"/>
              <a:pathLst>
                <a:path w="338454" h="575945">
                  <a:moveTo>
                    <a:pt x="338157" y="0"/>
                  </a:moveTo>
                  <a:lnTo>
                    <a:pt x="228684" y="0"/>
                  </a:lnTo>
                  <a:lnTo>
                    <a:pt x="228684" y="418427"/>
                  </a:lnTo>
                  <a:lnTo>
                    <a:pt x="225047" y="443966"/>
                  </a:lnTo>
                  <a:lnTo>
                    <a:pt x="214188" y="462216"/>
                  </a:lnTo>
                  <a:lnTo>
                    <a:pt x="196185" y="473170"/>
                  </a:lnTo>
                  <a:lnTo>
                    <a:pt x="171115" y="476823"/>
                  </a:lnTo>
                  <a:lnTo>
                    <a:pt x="146033" y="473170"/>
                  </a:lnTo>
                  <a:lnTo>
                    <a:pt x="128023" y="462216"/>
                  </a:lnTo>
                  <a:lnTo>
                    <a:pt x="117162" y="443966"/>
                  </a:lnTo>
                  <a:lnTo>
                    <a:pt x="113525" y="418427"/>
                  </a:lnTo>
                  <a:lnTo>
                    <a:pt x="113525" y="0"/>
                  </a:lnTo>
                  <a:lnTo>
                    <a:pt x="0" y="0"/>
                  </a:lnTo>
                  <a:lnTo>
                    <a:pt x="0" y="411945"/>
                  </a:lnTo>
                  <a:lnTo>
                    <a:pt x="4779" y="459835"/>
                  </a:lnTo>
                  <a:lnTo>
                    <a:pt x="19042" y="500180"/>
                  </a:lnTo>
                  <a:lnTo>
                    <a:pt x="42676" y="532461"/>
                  </a:lnTo>
                  <a:lnTo>
                    <a:pt x="75568" y="556160"/>
                  </a:lnTo>
                  <a:lnTo>
                    <a:pt x="117605" y="570760"/>
                  </a:lnTo>
                  <a:lnTo>
                    <a:pt x="168675" y="575741"/>
                  </a:lnTo>
                  <a:lnTo>
                    <a:pt x="219804" y="570760"/>
                  </a:lnTo>
                  <a:lnTo>
                    <a:pt x="261991" y="556160"/>
                  </a:lnTo>
                  <a:lnTo>
                    <a:pt x="295077" y="532461"/>
                  </a:lnTo>
                  <a:lnTo>
                    <a:pt x="318905" y="500180"/>
                  </a:lnTo>
                  <a:lnTo>
                    <a:pt x="333318" y="459835"/>
                  </a:lnTo>
                  <a:lnTo>
                    <a:pt x="338157" y="411945"/>
                  </a:lnTo>
                  <a:lnTo>
                    <a:pt x="338157" y="0"/>
                  </a:lnTo>
                  <a:close/>
                </a:path>
              </a:pathLst>
            </a:custGeom>
            <a:solidFill>
              <a:srgbClr val="009A9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3" name="object 302">
              <a:extLst>
                <a:ext uri="{FF2B5EF4-FFF2-40B4-BE49-F238E27FC236}">
                  <a16:creationId xmlns:a16="http://schemas.microsoft.com/office/drawing/2014/main" id="{20D55992-8EEB-7E42-AB39-A0529E96E89F}"/>
                </a:ext>
              </a:extLst>
            </p:cNvPr>
            <p:cNvSpPr/>
            <p:nvPr/>
          </p:nvSpPr>
          <p:spPr>
            <a:xfrm>
              <a:off x="12375043" y="9712356"/>
              <a:ext cx="338455" cy="584200"/>
            </a:xfrm>
            <a:custGeom>
              <a:avLst/>
              <a:gdLst/>
              <a:ahLst/>
              <a:cxnLst/>
              <a:rect l="l" t="t" r="r" b="b"/>
              <a:pathLst>
                <a:path w="338454" h="584200">
                  <a:moveTo>
                    <a:pt x="170288" y="0"/>
                  </a:moveTo>
                  <a:lnTo>
                    <a:pt x="119841" y="5054"/>
                  </a:lnTo>
                  <a:lnTo>
                    <a:pt x="78111" y="19616"/>
                  </a:lnTo>
                  <a:lnTo>
                    <a:pt x="45300" y="42784"/>
                  </a:lnTo>
                  <a:lnTo>
                    <a:pt x="21613" y="73654"/>
                  </a:lnTo>
                  <a:lnTo>
                    <a:pt x="7251" y="111325"/>
                  </a:lnTo>
                  <a:lnTo>
                    <a:pt x="2418" y="154895"/>
                  </a:lnTo>
                  <a:lnTo>
                    <a:pt x="6150" y="199105"/>
                  </a:lnTo>
                  <a:lnTo>
                    <a:pt x="18642" y="237324"/>
                  </a:lnTo>
                  <a:lnTo>
                    <a:pt x="41840" y="270954"/>
                  </a:lnTo>
                  <a:lnTo>
                    <a:pt x="77688" y="301393"/>
                  </a:lnTo>
                  <a:lnTo>
                    <a:pt x="128132" y="330042"/>
                  </a:lnTo>
                  <a:lnTo>
                    <a:pt x="175716" y="354273"/>
                  </a:lnTo>
                  <a:lnTo>
                    <a:pt x="205272" y="374855"/>
                  </a:lnTo>
                  <a:lnTo>
                    <a:pt x="220380" y="397560"/>
                  </a:lnTo>
                  <a:lnTo>
                    <a:pt x="224621" y="428164"/>
                  </a:lnTo>
                  <a:lnTo>
                    <a:pt x="220389" y="453628"/>
                  </a:lnTo>
                  <a:lnTo>
                    <a:pt x="208404" y="472476"/>
                  </a:lnTo>
                  <a:lnTo>
                    <a:pt x="189732" y="484176"/>
                  </a:lnTo>
                  <a:lnTo>
                    <a:pt x="165439" y="488194"/>
                  </a:lnTo>
                  <a:lnTo>
                    <a:pt x="139204" y="483719"/>
                  </a:lnTo>
                  <a:lnTo>
                    <a:pt x="121035" y="471259"/>
                  </a:lnTo>
                  <a:lnTo>
                    <a:pt x="110472" y="452258"/>
                  </a:lnTo>
                  <a:lnTo>
                    <a:pt x="107054" y="428164"/>
                  </a:lnTo>
                  <a:lnTo>
                    <a:pt x="107054" y="403013"/>
                  </a:lnTo>
                  <a:lnTo>
                    <a:pt x="0" y="403013"/>
                  </a:lnTo>
                  <a:lnTo>
                    <a:pt x="0" y="428164"/>
                  </a:lnTo>
                  <a:lnTo>
                    <a:pt x="4658" y="472084"/>
                  </a:lnTo>
                  <a:lnTo>
                    <a:pt x="18619" y="509984"/>
                  </a:lnTo>
                  <a:lnTo>
                    <a:pt x="41862" y="540988"/>
                  </a:lnTo>
                  <a:lnTo>
                    <a:pt x="74365" y="564219"/>
                  </a:lnTo>
                  <a:lnTo>
                    <a:pt x="116105" y="578801"/>
                  </a:lnTo>
                  <a:lnTo>
                    <a:pt x="167062" y="583856"/>
                  </a:lnTo>
                  <a:lnTo>
                    <a:pt x="218311" y="578790"/>
                  </a:lnTo>
                  <a:lnTo>
                    <a:pt x="260796" y="564130"/>
                  </a:lnTo>
                  <a:lnTo>
                    <a:pt x="294271" y="540687"/>
                  </a:lnTo>
                  <a:lnTo>
                    <a:pt x="318487" y="509271"/>
                  </a:lnTo>
                  <a:lnTo>
                    <a:pt x="333198" y="470691"/>
                  </a:lnTo>
                  <a:lnTo>
                    <a:pt x="338157" y="425756"/>
                  </a:lnTo>
                  <a:lnTo>
                    <a:pt x="334828" y="380569"/>
                  </a:lnTo>
                  <a:lnTo>
                    <a:pt x="323209" y="341415"/>
                  </a:lnTo>
                  <a:lnTo>
                    <a:pt x="300848" y="306931"/>
                  </a:lnTo>
                  <a:lnTo>
                    <a:pt x="265294" y="275756"/>
                  </a:lnTo>
                  <a:lnTo>
                    <a:pt x="214098" y="246526"/>
                  </a:lnTo>
                  <a:lnTo>
                    <a:pt x="166606" y="222716"/>
                  </a:lnTo>
                  <a:lnTo>
                    <a:pt x="136446" y="202629"/>
                  </a:lnTo>
                  <a:lnTo>
                    <a:pt x="120578" y="181181"/>
                  </a:lnTo>
                  <a:lnTo>
                    <a:pt x="115965" y="153283"/>
                  </a:lnTo>
                  <a:lnTo>
                    <a:pt x="119679" y="129570"/>
                  </a:lnTo>
                  <a:lnTo>
                    <a:pt x="130465" y="111408"/>
                  </a:lnTo>
                  <a:lnTo>
                    <a:pt x="147792" y="99787"/>
                  </a:lnTo>
                  <a:lnTo>
                    <a:pt x="171125" y="95693"/>
                  </a:lnTo>
                  <a:lnTo>
                    <a:pt x="196621" y="100306"/>
                  </a:lnTo>
                  <a:lnTo>
                    <a:pt x="213980" y="113130"/>
                  </a:lnTo>
                  <a:lnTo>
                    <a:pt x="223890" y="132640"/>
                  </a:lnTo>
                  <a:lnTo>
                    <a:pt x="227040" y="157314"/>
                  </a:lnTo>
                  <a:lnTo>
                    <a:pt x="227040" y="172727"/>
                  </a:lnTo>
                  <a:lnTo>
                    <a:pt x="334105" y="172727"/>
                  </a:lnTo>
                  <a:lnTo>
                    <a:pt x="334105" y="156529"/>
                  </a:lnTo>
                  <a:lnTo>
                    <a:pt x="329574" y="112271"/>
                  </a:lnTo>
                  <a:lnTo>
                    <a:pt x="315965" y="74138"/>
                  </a:lnTo>
                  <a:lnTo>
                    <a:pt x="293256" y="42988"/>
                  </a:lnTo>
                  <a:lnTo>
                    <a:pt x="261423" y="19677"/>
                  </a:lnTo>
                  <a:lnTo>
                    <a:pt x="220441" y="5062"/>
                  </a:lnTo>
                  <a:lnTo>
                    <a:pt x="170288" y="0"/>
                  </a:lnTo>
                  <a:close/>
                </a:path>
              </a:pathLst>
            </a:custGeom>
            <a:solidFill>
              <a:srgbClr val="009A9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4" name="object 303">
              <a:extLst>
                <a:ext uri="{FF2B5EF4-FFF2-40B4-BE49-F238E27FC236}">
                  <a16:creationId xmlns:a16="http://schemas.microsoft.com/office/drawing/2014/main" id="{17550EDF-589D-164D-A10A-38404A851CC8}"/>
                </a:ext>
              </a:extLst>
            </p:cNvPr>
            <p:cNvSpPr/>
            <p:nvPr/>
          </p:nvSpPr>
          <p:spPr>
            <a:xfrm>
              <a:off x="13182779" y="9712356"/>
              <a:ext cx="333375" cy="584200"/>
            </a:xfrm>
            <a:custGeom>
              <a:avLst/>
              <a:gdLst/>
              <a:ahLst/>
              <a:cxnLst/>
              <a:rect l="l" t="t" r="r" b="b"/>
              <a:pathLst>
                <a:path w="333375" h="584200">
                  <a:moveTo>
                    <a:pt x="167042" y="0"/>
                  </a:moveTo>
                  <a:lnTo>
                    <a:pt x="117504" y="4812"/>
                  </a:lnTo>
                  <a:lnTo>
                    <a:pt x="76164" y="19041"/>
                  </a:lnTo>
                  <a:lnTo>
                    <a:pt x="43383" y="42371"/>
                  </a:lnTo>
                  <a:lnTo>
                    <a:pt x="19521" y="74487"/>
                  </a:lnTo>
                  <a:lnTo>
                    <a:pt x="4940" y="115074"/>
                  </a:lnTo>
                  <a:lnTo>
                    <a:pt x="0" y="163817"/>
                  </a:lnTo>
                  <a:lnTo>
                    <a:pt x="0" y="420050"/>
                  </a:lnTo>
                  <a:lnTo>
                    <a:pt x="4940" y="468791"/>
                  </a:lnTo>
                  <a:lnTo>
                    <a:pt x="19521" y="509376"/>
                  </a:lnTo>
                  <a:lnTo>
                    <a:pt x="43383" y="541490"/>
                  </a:lnTo>
                  <a:lnTo>
                    <a:pt x="76164" y="564817"/>
                  </a:lnTo>
                  <a:lnTo>
                    <a:pt x="117504" y="579044"/>
                  </a:lnTo>
                  <a:lnTo>
                    <a:pt x="167042" y="583856"/>
                  </a:lnTo>
                  <a:lnTo>
                    <a:pt x="216523" y="579044"/>
                  </a:lnTo>
                  <a:lnTo>
                    <a:pt x="257712" y="564817"/>
                  </a:lnTo>
                  <a:lnTo>
                    <a:pt x="290296" y="541490"/>
                  </a:lnTo>
                  <a:lnTo>
                    <a:pt x="313959" y="509376"/>
                  </a:lnTo>
                  <a:lnTo>
                    <a:pt x="328387" y="468791"/>
                  </a:lnTo>
                  <a:lnTo>
                    <a:pt x="333267" y="420050"/>
                  </a:lnTo>
                  <a:lnTo>
                    <a:pt x="333267" y="362502"/>
                  </a:lnTo>
                  <a:lnTo>
                    <a:pt x="226233" y="362502"/>
                  </a:lnTo>
                  <a:lnTo>
                    <a:pt x="226233" y="424123"/>
                  </a:lnTo>
                  <a:lnTo>
                    <a:pt x="222501" y="451574"/>
                  </a:lnTo>
                  <a:lnTo>
                    <a:pt x="211552" y="471661"/>
                  </a:lnTo>
                  <a:lnTo>
                    <a:pt x="193761" y="483996"/>
                  </a:lnTo>
                  <a:lnTo>
                    <a:pt x="169502" y="488194"/>
                  </a:lnTo>
                  <a:lnTo>
                    <a:pt x="145706" y="483996"/>
                  </a:lnTo>
                  <a:lnTo>
                    <a:pt x="128147" y="471661"/>
                  </a:lnTo>
                  <a:lnTo>
                    <a:pt x="117280" y="451574"/>
                  </a:lnTo>
                  <a:lnTo>
                    <a:pt x="113556" y="424123"/>
                  </a:lnTo>
                  <a:lnTo>
                    <a:pt x="113556" y="159775"/>
                  </a:lnTo>
                  <a:lnTo>
                    <a:pt x="117280" y="132309"/>
                  </a:lnTo>
                  <a:lnTo>
                    <a:pt x="128147" y="112220"/>
                  </a:lnTo>
                  <a:lnTo>
                    <a:pt x="145706" y="99888"/>
                  </a:lnTo>
                  <a:lnTo>
                    <a:pt x="169502" y="95693"/>
                  </a:lnTo>
                  <a:lnTo>
                    <a:pt x="193761" y="99888"/>
                  </a:lnTo>
                  <a:lnTo>
                    <a:pt x="211552" y="112220"/>
                  </a:lnTo>
                  <a:lnTo>
                    <a:pt x="222501" y="132309"/>
                  </a:lnTo>
                  <a:lnTo>
                    <a:pt x="226233" y="159775"/>
                  </a:lnTo>
                  <a:lnTo>
                    <a:pt x="226233" y="205187"/>
                  </a:lnTo>
                  <a:lnTo>
                    <a:pt x="333267" y="205187"/>
                  </a:lnTo>
                  <a:lnTo>
                    <a:pt x="333267" y="163817"/>
                  </a:lnTo>
                  <a:lnTo>
                    <a:pt x="328387" y="115074"/>
                  </a:lnTo>
                  <a:lnTo>
                    <a:pt x="313959" y="74487"/>
                  </a:lnTo>
                  <a:lnTo>
                    <a:pt x="290296" y="42371"/>
                  </a:lnTo>
                  <a:lnTo>
                    <a:pt x="257712" y="19041"/>
                  </a:lnTo>
                  <a:lnTo>
                    <a:pt x="216523" y="4812"/>
                  </a:lnTo>
                  <a:lnTo>
                    <a:pt x="167042" y="0"/>
                  </a:lnTo>
                  <a:close/>
                </a:path>
              </a:pathLst>
            </a:custGeom>
            <a:solidFill>
              <a:srgbClr val="009A9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5" name="object 304">
              <a:extLst>
                <a:ext uri="{FF2B5EF4-FFF2-40B4-BE49-F238E27FC236}">
                  <a16:creationId xmlns:a16="http://schemas.microsoft.com/office/drawing/2014/main" id="{132579E5-BD62-AA40-ACA6-9D3E0A4EA320}"/>
                </a:ext>
              </a:extLst>
            </p:cNvPr>
            <p:cNvSpPr/>
            <p:nvPr/>
          </p:nvSpPr>
          <p:spPr>
            <a:xfrm>
              <a:off x="12748886" y="9720469"/>
              <a:ext cx="388620" cy="567690"/>
            </a:xfrm>
            <a:custGeom>
              <a:avLst/>
              <a:gdLst/>
              <a:ahLst/>
              <a:cxnLst/>
              <a:rect l="l" t="t" r="r" b="b"/>
              <a:pathLst>
                <a:path w="388619" h="567690">
                  <a:moveTo>
                    <a:pt x="270871" y="0"/>
                  </a:moveTo>
                  <a:lnTo>
                    <a:pt x="117588" y="0"/>
                  </a:lnTo>
                  <a:lnTo>
                    <a:pt x="0" y="567637"/>
                  </a:lnTo>
                  <a:lnTo>
                    <a:pt x="107871" y="567637"/>
                  </a:lnTo>
                  <a:lnTo>
                    <a:pt x="126498" y="464666"/>
                  </a:lnTo>
                  <a:lnTo>
                    <a:pt x="367128" y="464666"/>
                  </a:lnTo>
                  <a:lnTo>
                    <a:pt x="346967" y="367339"/>
                  </a:lnTo>
                  <a:lnTo>
                    <a:pt x="144362" y="367339"/>
                  </a:lnTo>
                  <a:lnTo>
                    <a:pt x="189774" y="113535"/>
                  </a:lnTo>
                  <a:lnTo>
                    <a:pt x="294390" y="113535"/>
                  </a:lnTo>
                  <a:lnTo>
                    <a:pt x="270871" y="0"/>
                  </a:lnTo>
                  <a:close/>
                </a:path>
                <a:path w="388619" h="567690">
                  <a:moveTo>
                    <a:pt x="367128" y="464666"/>
                  </a:moveTo>
                  <a:lnTo>
                    <a:pt x="253845" y="464666"/>
                  </a:lnTo>
                  <a:lnTo>
                    <a:pt x="272473" y="567637"/>
                  </a:lnTo>
                  <a:lnTo>
                    <a:pt x="388459" y="567637"/>
                  </a:lnTo>
                  <a:lnTo>
                    <a:pt x="367128" y="464666"/>
                  </a:lnTo>
                  <a:close/>
                </a:path>
                <a:path w="388619" h="567690">
                  <a:moveTo>
                    <a:pt x="294390" y="113535"/>
                  </a:moveTo>
                  <a:lnTo>
                    <a:pt x="189774" y="113535"/>
                  </a:lnTo>
                  <a:lnTo>
                    <a:pt x="235992" y="367339"/>
                  </a:lnTo>
                  <a:lnTo>
                    <a:pt x="346967" y="367339"/>
                  </a:lnTo>
                  <a:lnTo>
                    <a:pt x="294390" y="113535"/>
                  </a:lnTo>
                  <a:close/>
                </a:path>
              </a:pathLst>
            </a:custGeom>
            <a:solidFill>
              <a:srgbClr val="009A9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6" name="object 305">
              <a:extLst>
                <a:ext uri="{FF2B5EF4-FFF2-40B4-BE49-F238E27FC236}">
                  <a16:creationId xmlns:a16="http://schemas.microsoft.com/office/drawing/2014/main" id="{DBD74B00-46BD-7840-BEC6-E1231228BF69}"/>
                </a:ext>
              </a:extLst>
            </p:cNvPr>
            <p:cNvSpPr/>
            <p:nvPr/>
          </p:nvSpPr>
          <p:spPr>
            <a:xfrm>
              <a:off x="13588283" y="10049399"/>
              <a:ext cx="113664" cy="238760"/>
            </a:xfrm>
            <a:custGeom>
              <a:avLst/>
              <a:gdLst/>
              <a:ahLst/>
              <a:cxnLst/>
              <a:rect l="l" t="t" r="r" b="b"/>
              <a:pathLst>
                <a:path w="113665" h="238759">
                  <a:moveTo>
                    <a:pt x="0" y="238760"/>
                  </a:moveTo>
                  <a:lnTo>
                    <a:pt x="113504" y="238760"/>
                  </a:lnTo>
                  <a:lnTo>
                    <a:pt x="113504" y="0"/>
                  </a:lnTo>
                  <a:lnTo>
                    <a:pt x="0" y="0"/>
                  </a:lnTo>
                  <a:lnTo>
                    <a:pt x="0" y="238760"/>
                  </a:lnTo>
                  <a:close/>
                </a:path>
              </a:pathLst>
            </a:custGeom>
            <a:solidFill>
              <a:srgbClr val="009A9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7" name="object 306">
              <a:extLst>
                <a:ext uri="{FF2B5EF4-FFF2-40B4-BE49-F238E27FC236}">
                  <a16:creationId xmlns:a16="http://schemas.microsoft.com/office/drawing/2014/main" id="{D9E7E28A-E48B-AF45-9F45-1E980E5D293C}"/>
                </a:ext>
              </a:extLst>
            </p:cNvPr>
            <p:cNvSpPr/>
            <p:nvPr/>
          </p:nvSpPr>
          <p:spPr>
            <a:xfrm>
              <a:off x="13588276" y="9720471"/>
              <a:ext cx="349250" cy="567690"/>
            </a:xfrm>
            <a:custGeom>
              <a:avLst/>
              <a:gdLst/>
              <a:ahLst/>
              <a:cxnLst/>
              <a:rect l="l" t="t" r="r" b="b"/>
              <a:pathLst>
                <a:path w="349250" h="567690">
                  <a:moveTo>
                    <a:pt x="348653" y="0"/>
                  </a:moveTo>
                  <a:lnTo>
                    <a:pt x="235153" y="0"/>
                  </a:lnTo>
                  <a:lnTo>
                    <a:pt x="235153" y="229870"/>
                  </a:lnTo>
                  <a:lnTo>
                    <a:pt x="113499" y="229870"/>
                  </a:lnTo>
                  <a:lnTo>
                    <a:pt x="113499" y="0"/>
                  </a:lnTo>
                  <a:lnTo>
                    <a:pt x="0" y="0"/>
                  </a:lnTo>
                  <a:lnTo>
                    <a:pt x="0" y="229870"/>
                  </a:lnTo>
                  <a:lnTo>
                    <a:pt x="0" y="328930"/>
                  </a:lnTo>
                  <a:lnTo>
                    <a:pt x="235153" y="328930"/>
                  </a:lnTo>
                  <a:lnTo>
                    <a:pt x="235153" y="567690"/>
                  </a:lnTo>
                  <a:lnTo>
                    <a:pt x="348653" y="567690"/>
                  </a:lnTo>
                  <a:lnTo>
                    <a:pt x="348653" y="328930"/>
                  </a:lnTo>
                  <a:lnTo>
                    <a:pt x="348653" y="229870"/>
                  </a:lnTo>
                  <a:lnTo>
                    <a:pt x="348653" y="0"/>
                  </a:lnTo>
                  <a:close/>
                </a:path>
              </a:pathLst>
            </a:custGeom>
            <a:solidFill>
              <a:srgbClr val="009A9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8" name="object 307">
              <a:extLst>
                <a:ext uri="{FF2B5EF4-FFF2-40B4-BE49-F238E27FC236}">
                  <a16:creationId xmlns:a16="http://schemas.microsoft.com/office/drawing/2014/main" id="{8F151C1C-BF33-1346-BF83-9E39E031C0C0}"/>
                </a:ext>
              </a:extLst>
            </p:cNvPr>
            <p:cNvSpPr/>
            <p:nvPr/>
          </p:nvSpPr>
          <p:spPr>
            <a:xfrm>
              <a:off x="11866604" y="9720439"/>
              <a:ext cx="9525" cy="568325"/>
            </a:xfrm>
            <a:custGeom>
              <a:avLst/>
              <a:gdLst/>
              <a:ahLst/>
              <a:cxnLst/>
              <a:rect l="l" t="t" r="r" b="b"/>
              <a:pathLst>
                <a:path w="9525" h="568325">
                  <a:moveTo>
                    <a:pt x="7245" y="0"/>
                  </a:moveTo>
                  <a:lnTo>
                    <a:pt x="4670" y="0"/>
                  </a:lnTo>
                  <a:lnTo>
                    <a:pt x="2094" y="0"/>
                  </a:lnTo>
                  <a:lnTo>
                    <a:pt x="0" y="1937"/>
                  </a:lnTo>
                  <a:lnTo>
                    <a:pt x="0" y="566181"/>
                  </a:lnTo>
                  <a:lnTo>
                    <a:pt x="2094" y="568108"/>
                  </a:lnTo>
                  <a:lnTo>
                    <a:pt x="7245" y="568108"/>
                  </a:lnTo>
                  <a:lnTo>
                    <a:pt x="9340" y="566181"/>
                  </a:lnTo>
                  <a:lnTo>
                    <a:pt x="9340" y="1937"/>
                  </a:lnTo>
                  <a:lnTo>
                    <a:pt x="7245" y="0"/>
                  </a:lnTo>
                  <a:close/>
                </a:path>
              </a:pathLst>
            </a:custGeom>
            <a:solidFill>
              <a:srgbClr val="F277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pic>
        <p:nvPicPr>
          <p:cNvPr id="29" name="object 308">
            <a:extLst>
              <a:ext uri="{FF2B5EF4-FFF2-40B4-BE49-F238E27FC236}">
                <a16:creationId xmlns:a16="http://schemas.microsoft.com/office/drawing/2014/main" id="{05691D4E-AB16-4E4A-9DA7-69BDD24BE311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52966" y="5500676"/>
            <a:ext cx="971452" cy="1018687"/>
          </a:xfrm>
          <a:prstGeom prst="rect">
            <a:avLst/>
          </a:prstGeom>
        </p:spPr>
      </p:pic>
      <p:sp>
        <p:nvSpPr>
          <p:cNvPr id="31" name="object 2"/>
          <p:cNvSpPr txBox="1"/>
          <p:nvPr/>
        </p:nvSpPr>
        <p:spPr>
          <a:xfrm>
            <a:off x="7098333" y="778274"/>
            <a:ext cx="3096426" cy="4028724"/>
          </a:xfrm>
          <a:prstGeom prst="rect">
            <a:avLst/>
          </a:prstGeom>
        </p:spPr>
        <p:txBody>
          <a:bodyPr vert="horz" wrap="square" lIns="0" tIns="65461" rIns="0" bIns="0" rtlCol="0">
            <a:spAutoFit/>
          </a:bodyPr>
          <a:lstStyle/>
          <a:p>
            <a:pPr algn="ctr">
              <a:spcBef>
                <a:spcPts val="515"/>
              </a:spcBef>
            </a:pPr>
            <a:r>
              <a:rPr sz="1600" b="1" dirty="0">
                <a:solidFill>
                  <a:srgbClr val="004676"/>
                </a:solidFill>
                <a:latin typeface="Museo Sans 500"/>
                <a:cs typeface="Museo Sans 500"/>
              </a:rPr>
              <a:t>Autores</a:t>
            </a:r>
          </a:p>
          <a:p>
            <a:pPr marL="963" marR="30805" algn="ctr">
              <a:spcBef>
                <a:spcPts val="154"/>
              </a:spcBef>
            </a:pPr>
            <a:r>
              <a:rPr lang="it-IT" sz="1600" spc="58" dirty="0">
                <a:solidFill>
                  <a:srgbClr val="004676"/>
                </a:solidFill>
                <a:latin typeface="Museo Sans 300"/>
                <a:cs typeface="Museo Sans 300"/>
              </a:rPr>
              <a:t>Lorena Espinoza Salfate</a:t>
            </a:r>
          </a:p>
          <a:p>
            <a:pPr marL="963" marR="30805" algn="ctr">
              <a:spcBef>
                <a:spcPts val="154"/>
              </a:spcBef>
            </a:pPr>
            <a:r>
              <a:rPr lang="it-IT" sz="1600" spc="58" dirty="0">
                <a:solidFill>
                  <a:srgbClr val="004676"/>
                </a:solidFill>
                <a:latin typeface="Museo Sans 300"/>
                <a:cs typeface="Museo Sans 300"/>
              </a:rPr>
              <a:t>Joaquim Barbè Farrè</a:t>
            </a:r>
          </a:p>
          <a:p>
            <a:pPr marL="963" marR="30805" algn="ctr">
              <a:spcBef>
                <a:spcPts val="154"/>
              </a:spcBef>
            </a:pPr>
            <a:r>
              <a:rPr lang="it-IT" sz="1600" spc="58" dirty="0">
                <a:solidFill>
                  <a:srgbClr val="004676"/>
                </a:solidFill>
                <a:latin typeface="Museo Sans 300"/>
                <a:cs typeface="Museo Sans 300"/>
              </a:rPr>
              <a:t>Nathalie Oyola Espinoza</a:t>
            </a:r>
          </a:p>
          <a:p>
            <a:pPr algn="ctr">
              <a:spcBef>
                <a:spcPts val="549"/>
              </a:spcBef>
            </a:pPr>
            <a:endParaRPr sz="1600" dirty="0">
              <a:solidFill>
                <a:srgbClr val="004676"/>
              </a:solidFill>
              <a:latin typeface="Museo Sans 300"/>
              <a:cs typeface="Museo Sans 300"/>
            </a:endParaRPr>
          </a:p>
          <a:p>
            <a:pPr algn="ctr"/>
            <a:r>
              <a:rPr lang="es-MX" sz="1600" b="1" dirty="0">
                <a:solidFill>
                  <a:srgbClr val="004676"/>
                </a:solidFill>
                <a:latin typeface="Museo Sans 500"/>
                <a:cs typeface="Museo Sans 500"/>
              </a:rPr>
              <a:t>Implementación en aula</a:t>
            </a:r>
          </a:p>
          <a:p>
            <a:pPr marL="963" marR="30805" algn="ctr">
              <a:spcBef>
                <a:spcPts val="154"/>
              </a:spcBef>
            </a:pPr>
            <a:r>
              <a:rPr lang="es-MX" sz="1600" spc="58" dirty="0">
                <a:solidFill>
                  <a:srgbClr val="004676"/>
                </a:solidFill>
                <a:latin typeface="Museo Sans 300"/>
                <a:cs typeface="Museo Sans 300"/>
              </a:rPr>
              <a:t>Nathalie Oyola Espinoza</a:t>
            </a:r>
          </a:p>
          <a:p>
            <a:pPr marL="963" marR="30805" algn="ctr">
              <a:spcBef>
                <a:spcPts val="154"/>
              </a:spcBef>
            </a:pPr>
            <a:endParaRPr lang="es-MX" sz="1600" b="1" spc="58" dirty="0">
              <a:solidFill>
                <a:srgbClr val="004676"/>
              </a:solidFill>
              <a:latin typeface="Museo Sans 300"/>
              <a:cs typeface="Museo Sans 500"/>
            </a:endParaRPr>
          </a:p>
          <a:p>
            <a:pPr marL="963" marR="30805" algn="ctr">
              <a:spcBef>
                <a:spcPts val="154"/>
              </a:spcBef>
            </a:pPr>
            <a:r>
              <a:rPr sz="1600" b="1" dirty="0" err="1">
                <a:solidFill>
                  <a:srgbClr val="004676"/>
                </a:solidFill>
                <a:latin typeface="Museo Sans 500"/>
                <a:cs typeface="Museo Sans 500"/>
              </a:rPr>
              <a:t>Análisis</a:t>
            </a:r>
            <a:r>
              <a:rPr sz="1600" b="1" dirty="0">
                <a:solidFill>
                  <a:srgbClr val="004676"/>
                </a:solidFill>
                <a:latin typeface="Museo Sans 500"/>
                <a:cs typeface="Museo Sans 500"/>
              </a:rPr>
              <a:t> reflexivo</a:t>
            </a:r>
          </a:p>
          <a:p>
            <a:pPr marL="963" marR="30805" algn="ctr">
              <a:spcBef>
                <a:spcPts val="154"/>
              </a:spcBef>
            </a:pPr>
            <a:r>
              <a:rPr lang="es-ES_tradnl" sz="1600" spc="58" dirty="0">
                <a:solidFill>
                  <a:srgbClr val="004676"/>
                </a:solidFill>
                <a:latin typeface="Museo Sans 300"/>
                <a:cs typeface="Museo Sans 300"/>
              </a:rPr>
              <a:t>Alfredo Carrasco Henríquez</a:t>
            </a:r>
          </a:p>
          <a:p>
            <a:pPr marL="963" marR="30805" algn="ctr">
              <a:spcBef>
                <a:spcPts val="154"/>
              </a:spcBef>
            </a:pPr>
            <a:endParaRPr sz="1600" spc="58" dirty="0">
              <a:solidFill>
                <a:srgbClr val="004676"/>
              </a:solidFill>
              <a:latin typeface="Museo Sans 300"/>
              <a:cs typeface="Museo Sans 300"/>
            </a:endParaRPr>
          </a:p>
          <a:p>
            <a:pPr algn="ctr"/>
            <a:r>
              <a:rPr sz="1600" b="1" dirty="0">
                <a:solidFill>
                  <a:srgbClr val="004676"/>
                </a:solidFill>
                <a:latin typeface="Museo Sans 500"/>
                <a:cs typeface="Museo Sans 500"/>
              </a:rPr>
              <a:t>Edición y diseño</a:t>
            </a:r>
          </a:p>
          <a:p>
            <a:pPr marL="963" marR="30805" algn="ctr"/>
            <a:r>
              <a:rPr lang="pt-BR" sz="1600" spc="58" dirty="0">
                <a:solidFill>
                  <a:srgbClr val="004676"/>
                </a:solidFill>
                <a:latin typeface="Museo Sans 300"/>
                <a:cs typeface="Museo Sans 300"/>
              </a:rPr>
              <a:t>Alfredo Carrasco </a:t>
            </a:r>
            <a:r>
              <a:rPr lang="pt-BR" sz="1600" spc="58" dirty="0" err="1">
                <a:solidFill>
                  <a:srgbClr val="004676"/>
                </a:solidFill>
                <a:latin typeface="Museo Sans 300"/>
                <a:cs typeface="Museo Sans 300"/>
              </a:rPr>
              <a:t>Henríquez</a:t>
            </a:r>
            <a:endParaRPr lang="pt-BR" sz="1600" spc="58" dirty="0">
              <a:solidFill>
                <a:srgbClr val="004676"/>
              </a:solidFill>
              <a:latin typeface="Museo Sans 300"/>
              <a:cs typeface="Museo Sans 300"/>
            </a:endParaRPr>
          </a:p>
          <a:p>
            <a:pPr marL="963" marR="30805" algn="ctr"/>
            <a:r>
              <a:rPr lang="pt-BR" sz="1600" spc="58" dirty="0">
                <a:solidFill>
                  <a:srgbClr val="004676"/>
                </a:solidFill>
                <a:latin typeface="Museo Sans 300"/>
                <a:cs typeface="Museo Sans 300"/>
              </a:rPr>
              <a:t>Peige Basaure Rivas</a:t>
            </a:r>
          </a:p>
          <a:p>
            <a:pPr marL="963" marR="30805" algn="ctr"/>
            <a:r>
              <a:rPr lang="pt-BR" sz="1600" spc="58" dirty="0">
                <a:solidFill>
                  <a:srgbClr val="004676"/>
                </a:solidFill>
                <a:latin typeface="Museo Sans 300"/>
                <a:cs typeface="Museo Sans 300"/>
              </a:rPr>
              <a:t>Ramón Ruiz Ortiz</a:t>
            </a:r>
          </a:p>
        </p:txBody>
      </p:sp>
    </p:spTree>
    <p:extLst>
      <p:ext uri="{BB962C8B-B14F-4D97-AF65-F5344CB8AC3E}">
        <p14:creationId xmlns:p14="http://schemas.microsoft.com/office/powerpoint/2010/main" val="334028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E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B446D505-E40B-95BD-AF5B-D2CF95B5C1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6387"/>
          <a:stretch/>
        </p:blipFill>
        <p:spPr>
          <a:xfrm>
            <a:off x="6593163" y="-15876"/>
            <a:ext cx="5598837" cy="690024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7A19F5E-C9F9-0F0E-60BE-DDAE37E5688E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FASE 1</a:t>
            </a:r>
            <a:endParaRPr lang="es-CL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75394C6-96E5-EB85-7D23-AA52FE92BE68}"/>
              </a:ext>
            </a:extLst>
          </p:cNvPr>
          <p:cNvSpPr txBox="1"/>
          <p:nvPr/>
        </p:nvSpPr>
        <p:spPr>
          <a:xfrm>
            <a:off x="0" y="2533471"/>
            <a:ext cx="7982552" cy="1272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s-CL" sz="3500" kern="15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Consigna: </a:t>
            </a:r>
          </a:p>
          <a:p>
            <a:pPr algn="ctr">
              <a:spcAft>
                <a:spcPts val="800"/>
              </a:spcAft>
            </a:pPr>
            <a:r>
              <a:rPr lang="es-CL" sz="3300" b="1" kern="15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¿Cuántos huevitos quedan en cada canasta?</a:t>
            </a:r>
          </a:p>
        </p:txBody>
      </p:sp>
    </p:spTree>
    <p:extLst>
      <p:ext uri="{BB962C8B-B14F-4D97-AF65-F5344CB8AC3E}">
        <p14:creationId xmlns:p14="http://schemas.microsoft.com/office/powerpoint/2010/main" val="4134917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D6E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6EAB70-9405-7473-7ABE-DD3FE5F98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lustración de la colección de huevos de pascua | Vector Premium">
            <a:extLst>
              <a:ext uri="{FF2B5EF4-FFF2-40B4-BE49-F238E27FC236}">
                <a16:creationId xmlns:a16="http://schemas.microsoft.com/office/drawing/2014/main" id="{F7B2131D-0FBB-6362-052A-A24194AC4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206"/>
            <a:ext cx="596265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4A96E94-0527-04B7-96F8-5CE188B9219C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FASE 1</a:t>
            </a:r>
            <a:endParaRPr lang="es-CL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08453BC-42E5-EC1A-1D57-65349E862EF5}"/>
              </a:ext>
            </a:extLst>
          </p:cNvPr>
          <p:cNvSpPr txBox="1"/>
          <p:nvPr/>
        </p:nvSpPr>
        <p:spPr>
          <a:xfrm>
            <a:off x="4852979" y="2670811"/>
            <a:ext cx="728311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CL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b="0" i="0" u="none" strike="noStrike" cap="none" normalizeH="0" baseline="0">
                <a:ln>
                  <a:noFill/>
                </a:ln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pPr algn="ctr"/>
            <a:r>
              <a:rPr lang="es-MX" sz="4000" b="1" dirty="0">
                <a:latin typeface="+mj-lt"/>
              </a:rPr>
              <a:t>¿Están listos/as para la </a:t>
            </a:r>
            <a:br>
              <a:rPr lang="es-MX" sz="4000" b="1" dirty="0">
                <a:latin typeface="+mj-lt"/>
              </a:rPr>
            </a:br>
            <a:r>
              <a:rPr lang="es-MX" sz="4000" b="1" dirty="0">
                <a:latin typeface="+mj-lt"/>
              </a:rPr>
              <a:t>1° misión del conejito de pascua?</a:t>
            </a:r>
          </a:p>
        </p:txBody>
      </p:sp>
    </p:spTree>
    <p:extLst>
      <p:ext uri="{BB962C8B-B14F-4D97-AF65-F5344CB8AC3E}">
        <p14:creationId xmlns:p14="http://schemas.microsoft.com/office/powerpoint/2010/main" val="1465004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86A2D9-A49B-0719-9607-634C7C6AE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411B9E4-9C26-2CA4-4E8D-69FA81D60CA5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FASE 1</a:t>
            </a:r>
            <a:endParaRPr lang="es-CL" dirty="0"/>
          </a:p>
        </p:txBody>
      </p:sp>
      <p:pic>
        <p:nvPicPr>
          <p:cNvPr id="5" name="Picture 2" descr="Conejito de pascua huevo de pascua computadora iconos, pascua colorido,  vacaciones, logo, huevo de Pascua png | PNGWing">
            <a:extLst>
              <a:ext uri="{FF2B5EF4-FFF2-40B4-BE49-F238E27FC236}">
                <a16:creationId xmlns:a16="http://schemas.microsoft.com/office/drawing/2014/main" id="{11EB3442-B436-7A71-EC93-0525A6AE0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536" y="358824"/>
            <a:ext cx="1381206" cy="138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Imágenes de Canasta - Descarga gratuita en Freepik">
            <a:extLst>
              <a:ext uri="{FF2B5EF4-FFF2-40B4-BE49-F238E27FC236}">
                <a16:creationId xmlns:a16="http://schemas.microsoft.com/office/drawing/2014/main" id="{5DF6080A-D379-1B33-71B2-39082E912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527" y="4722164"/>
            <a:ext cx="2362552" cy="236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Imágenes de Canasta - Descarga gratuita en Freepik">
            <a:extLst>
              <a:ext uri="{FF2B5EF4-FFF2-40B4-BE49-F238E27FC236}">
                <a16:creationId xmlns:a16="http://schemas.microsoft.com/office/drawing/2014/main" id="{6183DDFF-0FCE-0187-EA99-7B603FFED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489" y="4722163"/>
            <a:ext cx="2362552" cy="236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Imágenes de Canasta - Descarga gratuita en Freepik">
            <a:extLst>
              <a:ext uri="{FF2B5EF4-FFF2-40B4-BE49-F238E27FC236}">
                <a16:creationId xmlns:a16="http://schemas.microsoft.com/office/drawing/2014/main" id="{533068F4-ACA1-815C-362D-4ABE47D69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787" y="4751512"/>
            <a:ext cx="2362552" cy="236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Imágenes de Canasta - Descarga gratuita en Freepik">
            <a:extLst>
              <a:ext uri="{FF2B5EF4-FFF2-40B4-BE49-F238E27FC236}">
                <a16:creationId xmlns:a16="http://schemas.microsoft.com/office/drawing/2014/main" id="{4E39B402-5CBA-D4F2-1946-CA1E77BAE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749" y="4722163"/>
            <a:ext cx="2362552" cy="236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onejito de pascua huevo de pascua computadora iconos, pascua colorido,  vacaciones, logo, huevo de Pascua png | PNGWing">
            <a:extLst>
              <a:ext uri="{FF2B5EF4-FFF2-40B4-BE49-F238E27FC236}">
                <a16:creationId xmlns:a16="http://schemas.microsoft.com/office/drawing/2014/main" id="{39F98A76-9680-ABAC-632C-100AB702F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521" y="358824"/>
            <a:ext cx="1381206" cy="138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onejito de pascua huevo de pascua computadora iconos, pascua colorido,  vacaciones, logo, huevo de Pascua png | PNGWing">
            <a:extLst>
              <a:ext uri="{FF2B5EF4-FFF2-40B4-BE49-F238E27FC236}">
                <a16:creationId xmlns:a16="http://schemas.microsoft.com/office/drawing/2014/main" id="{31A9E046-DB05-C794-3D0D-D8B6B66B6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246" y="358824"/>
            <a:ext cx="1381206" cy="138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onejito de pascua huevo de pascua computadora iconos, pascua colorido,  vacaciones, logo, huevo de Pascua png | PNGWing">
            <a:extLst>
              <a:ext uri="{FF2B5EF4-FFF2-40B4-BE49-F238E27FC236}">
                <a16:creationId xmlns:a16="http://schemas.microsoft.com/office/drawing/2014/main" id="{7F6D414D-1AE7-799A-B75D-C19096B09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31" y="358824"/>
            <a:ext cx="1381206" cy="138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onejito de pascua huevo de pascua computadora iconos, pascua colorido,  vacaciones, logo, huevo de Pascua png | PNGWing">
            <a:extLst>
              <a:ext uri="{FF2B5EF4-FFF2-40B4-BE49-F238E27FC236}">
                <a16:creationId xmlns:a16="http://schemas.microsoft.com/office/drawing/2014/main" id="{B65F1210-EF58-92F9-9F20-C64FA950D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663" y="358824"/>
            <a:ext cx="1381206" cy="138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onejito de pascua huevo de pascua computadora iconos, pascua colorido,  vacaciones, logo, huevo de Pascua png | PNGWing">
            <a:extLst>
              <a:ext uri="{FF2B5EF4-FFF2-40B4-BE49-F238E27FC236}">
                <a16:creationId xmlns:a16="http://schemas.microsoft.com/office/drawing/2014/main" id="{28080F2E-0489-6A76-F619-80650FF3B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026" y="358824"/>
            <a:ext cx="1381206" cy="138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onejito de pascua huevo de pascua computadora iconos, pascua colorido,  vacaciones, logo, huevo de Pascua png | PNGWing">
            <a:extLst>
              <a:ext uri="{FF2B5EF4-FFF2-40B4-BE49-F238E27FC236}">
                <a16:creationId xmlns:a16="http://schemas.microsoft.com/office/drawing/2014/main" id="{A954517F-AD07-4A73-1197-0DEADE3BA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232" y="358824"/>
            <a:ext cx="1381206" cy="138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onejito de pascua huevo de pascua computadora iconos, pascua colorido,  vacaciones, logo, huevo de Pascua png | PNGWing">
            <a:extLst>
              <a:ext uri="{FF2B5EF4-FFF2-40B4-BE49-F238E27FC236}">
                <a16:creationId xmlns:a16="http://schemas.microsoft.com/office/drawing/2014/main" id="{7C490CD2-15A8-17F3-9435-80BCA394C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502" y="1740030"/>
            <a:ext cx="1381206" cy="138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onejito de pascua huevo de pascua computadora iconos, pascua colorido,  vacaciones, logo, huevo de Pascua png | PNGWing">
            <a:extLst>
              <a:ext uri="{FF2B5EF4-FFF2-40B4-BE49-F238E27FC236}">
                <a16:creationId xmlns:a16="http://schemas.microsoft.com/office/drawing/2014/main" id="{C6BBEEE3-670D-9EA3-40A9-47193B70C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417" y="1740030"/>
            <a:ext cx="1381206" cy="138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onejito de pascua huevo de pascua computadora iconos, pascua colorido,  vacaciones, logo, huevo de Pascua png | PNGWing">
            <a:extLst>
              <a:ext uri="{FF2B5EF4-FFF2-40B4-BE49-F238E27FC236}">
                <a16:creationId xmlns:a16="http://schemas.microsoft.com/office/drawing/2014/main" id="{2ADE36BA-7F81-37EE-CDD2-28643BE97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361" y="1740030"/>
            <a:ext cx="1381206" cy="138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onejito de pascua huevo de pascua computadora iconos, pascua colorido,  vacaciones, logo, huevo de Pascua png | PNGWing">
            <a:extLst>
              <a:ext uri="{FF2B5EF4-FFF2-40B4-BE49-F238E27FC236}">
                <a16:creationId xmlns:a16="http://schemas.microsoft.com/office/drawing/2014/main" id="{0113826D-5E0E-0B65-8DD7-46755414E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759" y="1740030"/>
            <a:ext cx="1381206" cy="138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onejito de pascua huevo de pascua computadora iconos, pascua colorido,  vacaciones, logo, huevo de Pascua png | PNGWing">
            <a:extLst>
              <a:ext uri="{FF2B5EF4-FFF2-40B4-BE49-F238E27FC236}">
                <a16:creationId xmlns:a16="http://schemas.microsoft.com/office/drawing/2014/main" id="{9D549547-BDC0-E22E-BAFA-A77095B42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678" y="1742854"/>
            <a:ext cx="1381206" cy="138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onejito de pascua huevo de pascua computadora iconos, pascua colorido,  vacaciones, logo, huevo de Pascua png | PNGWing">
            <a:extLst>
              <a:ext uri="{FF2B5EF4-FFF2-40B4-BE49-F238E27FC236}">
                <a16:creationId xmlns:a16="http://schemas.microsoft.com/office/drawing/2014/main" id="{324B066D-0EB9-6C95-B1A2-B57AB55C8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262" y="1657644"/>
            <a:ext cx="1381206" cy="138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onejito de pascua huevo de pascua computadora iconos, pascua colorido,  vacaciones, logo, huevo de Pascua png | PNGWing">
            <a:extLst>
              <a:ext uri="{FF2B5EF4-FFF2-40B4-BE49-F238E27FC236}">
                <a16:creationId xmlns:a16="http://schemas.microsoft.com/office/drawing/2014/main" id="{B9BA6268-AC01-8AC6-4BC8-EF230C098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252" y="2932299"/>
            <a:ext cx="1381206" cy="138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onejito de pascua huevo de pascua computadora iconos, pascua colorido,  vacaciones, logo, huevo de Pascua png | PNGWing">
            <a:extLst>
              <a:ext uri="{FF2B5EF4-FFF2-40B4-BE49-F238E27FC236}">
                <a16:creationId xmlns:a16="http://schemas.microsoft.com/office/drawing/2014/main" id="{0115E7BE-32AB-AC76-7CBE-537C555F4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729" y="2953639"/>
            <a:ext cx="1381206" cy="138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onejito de pascua huevo de pascua computadora iconos, pascua colorido,  vacaciones, logo, huevo de Pascua png | PNGWing">
            <a:extLst>
              <a:ext uri="{FF2B5EF4-FFF2-40B4-BE49-F238E27FC236}">
                <a16:creationId xmlns:a16="http://schemas.microsoft.com/office/drawing/2014/main" id="{BCA1570B-4790-F34B-3EB6-65BE24A41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234" y="2953639"/>
            <a:ext cx="1381206" cy="138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onejito de pascua huevo de pascua computadora iconos, pascua colorido,  vacaciones, logo, huevo de Pascua png | PNGWing">
            <a:extLst>
              <a:ext uri="{FF2B5EF4-FFF2-40B4-BE49-F238E27FC236}">
                <a16:creationId xmlns:a16="http://schemas.microsoft.com/office/drawing/2014/main" id="{05CAA654-BA05-9303-5548-4F3D97838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904" y="2934913"/>
            <a:ext cx="1381206" cy="138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onejito de pascua huevo de pascua computadora iconos, pascua colorido,  vacaciones, logo, huevo de Pascua png | PNGWing">
            <a:extLst>
              <a:ext uri="{FF2B5EF4-FFF2-40B4-BE49-F238E27FC236}">
                <a16:creationId xmlns:a16="http://schemas.microsoft.com/office/drawing/2014/main" id="{49A90087-AB99-57D0-84C6-B1033E6BF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135" y="2953639"/>
            <a:ext cx="1381206" cy="138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onejito de pascua huevo de pascua computadora iconos, pascua colorido,  vacaciones, logo, huevo de Pascua png | PNGWing">
            <a:extLst>
              <a:ext uri="{FF2B5EF4-FFF2-40B4-BE49-F238E27FC236}">
                <a16:creationId xmlns:a16="http://schemas.microsoft.com/office/drawing/2014/main" id="{430AFF3A-EF9F-7C81-FA0D-33CBC2934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221" y="2913090"/>
            <a:ext cx="1381206" cy="138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onejito de pascua huevo de pascua computadora iconos, pascua colorido,  vacaciones, logo, huevo de Pascua png | PNGWing">
            <a:extLst>
              <a:ext uri="{FF2B5EF4-FFF2-40B4-BE49-F238E27FC236}">
                <a16:creationId xmlns:a16="http://schemas.microsoft.com/office/drawing/2014/main" id="{BFA64DFB-99E4-ED3E-2C46-996668073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459" y="2913090"/>
            <a:ext cx="1381206" cy="138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893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032731-448A-E1A5-DC83-3D4798F98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047080D-EB08-28B4-7A7A-F03D393518E3}"/>
              </a:ext>
            </a:extLst>
          </p:cNvPr>
          <p:cNvSpPr txBox="1"/>
          <p:nvPr/>
        </p:nvSpPr>
        <p:spPr>
          <a:xfrm>
            <a:off x="1927952" y="634714"/>
            <a:ext cx="6277586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CL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b="0" i="0" u="none" strike="noStrike" cap="none" normalizeH="0" baseline="0">
                <a:ln>
                  <a:noFill/>
                </a:ln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s-MX" sz="4300" b="1" dirty="0">
                <a:latin typeface="+mj-lt"/>
              </a:rPr>
              <a:t>Cantidad de huevitos</a:t>
            </a:r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C41C5DD4-81CA-5D6C-5507-C56F4A9EE910}"/>
              </a:ext>
            </a:extLst>
          </p:cNvPr>
          <p:cNvSpPr/>
          <p:nvPr/>
        </p:nvSpPr>
        <p:spPr>
          <a:xfrm>
            <a:off x="7126138" y="264720"/>
            <a:ext cx="1731893" cy="150049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8000" b="1" dirty="0">
              <a:solidFill>
                <a:schemeClr val="tx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DE4DFCA-7D94-BE00-B464-CBDBDFA8C553}"/>
              </a:ext>
            </a:extLst>
          </p:cNvPr>
          <p:cNvSpPr txBox="1"/>
          <p:nvPr/>
        </p:nvSpPr>
        <p:spPr>
          <a:xfrm>
            <a:off x="1817782" y="2772040"/>
            <a:ext cx="6387755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CL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b="0" i="0" u="none" strike="noStrike" cap="none" normalizeH="0" baseline="0">
                <a:ln>
                  <a:noFill/>
                </a:ln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s-MX" sz="4300" b="1" dirty="0">
                <a:latin typeface="+mj-lt"/>
              </a:rPr>
              <a:t>Cantidad de canastas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C437492-2FA1-5B97-0FCE-CF5663940916}"/>
              </a:ext>
            </a:extLst>
          </p:cNvPr>
          <p:cNvSpPr txBox="1"/>
          <p:nvPr/>
        </p:nvSpPr>
        <p:spPr>
          <a:xfrm>
            <a:off x="923977" y="4872902"/>
            <a:ext cx="6202161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CL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b="0" i="0" u="none" strike="noStrike" cap="none" normalizeH="0" baseline="0">
                <a:ln>
                  <a:noFill/>
                </a:ln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s-MX" sz="4300" b="1" dirty="0">
                <a:latin typeface="+mj-lt"/>
              </a:rPr>
              <a:t>¿Cuántos huevitos quedan en cada canasta?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CFEA9A7-D954-66DB-F37D-A74854A80440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FASE 1</a:t>
            </a:r>
            <a:endParaRPr lang="es-CL" dirty="0"/>
          </a:p>
        </p:txBody>
      </p:sp>
      <p:pic>
        <p:nvPicPr>
          <p:cNvPr id="5" name="Picture 2" descr="Conejito de pascua huevo de pascua computadora iconos, pascua colorido,  vacaciones, logo, huevo de Pascua png | PNGWing">
            <a:extLst>
              <a:ext uri="{FF2B5EF4-FFF2-40B4-BE49-F238E27FC236}">
                <a16:creationId xmlns:a16="http://schemas.microsoft.com/office/drawing/2014/main" id="{E1F128E3-2F66-2A35-E2A4-16376317F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322">
            <a:off x="8255905" y="588641"/>
            <a:ext cx="1409301" cy="140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redondeado 6">
            <a:extLst>
              <a:ext uri="{FF2B5EF4-FFF2-40B4-BE49-F238E27FC236}">
                <a16:creationId xmlns:a16="http://schemas.microsoft.com/office/drawing/2014/main" id="{EA8D4C20-CDE7-0A37-009F-E56D9D78EC6D}"/>
              </a:ext>
            </a:extLst>
          </p:cNvPr>
          <p:cNvSpPr/>
          <p:nvPr/>
        </p:nvSpPr>
        <p:spPr>
          <a:xfrm>
            <a:off x="7126138" y="2423262"/>
            <a:ext cx="1731893" cy="150049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8000" b="1" dirty="0">
              <a:solidFill>
                <a:schemeClr val="tx1"/>
              </a:solidFill>
            </a:endParaRPr>
          </a:p>
        </p:txBody>
      </p:sp>
      <p:pic>
        <p:nvPicPr>
          <p:cNvPr id="6" name="Picture 8" descr="Imágenes de Canasta - Descarga gratuita en Freepik">
            <a:extLst>
              <a:ext uri="{FF2B5EF4-FFF2-40B4-BE49-F238E27FC236}">
                <a16:creationId xmlns:a16="http://schemas.microsoft.com/office/drawing/2014/main" id="{60A8CB50-DC96-55A7-73B4-3F7A63D85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291" y="2813104"/>
            <a:ext cx="1595256" cy="159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redondeado 6">
            <a:extLst>
              <a:ext uri="{FF2B5EF4-FFF2-40B4-BE49-F238E27FC236}">
                <a16:creationId xmlns:a16="http://schemas.microsoft.com/office/drawing/2014/main" id="{91044D3E-A96C-9AF3-5603-ADCADB4F23CA}"/>
              </a:ext>
            </a:extLst>
          </p:cNvPr>
          <p:cNvSpPr/>
          <p:nvPr/>
        </p:nvSpPr>
        <p:spPr>
          <a:xfrm>
            <a:off x="7126138" y="4872902"/>
            <a:ext cx="1731893" cy="150049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402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1AC06D-33ED-033B-94CA-27B5FD113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CED2433-151A-D7D1-A13A-583ABF9A5BDD}"/>
              </a:ext>
            </a:extLst>
          </p:cNvPr>
          <p:cNvSpPr txBox="1"/>
          <p:nvPr/>
        </p:nvSpPr>
        <p:spPr>
          <a:xfrm>
            <a:off x="428006" y="3049879"/>
            <a:ext cx="5150144" cy="2387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s-CL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b="0" i="0" u="none" strike="noStrike" cap="none" normalizeH="0" baseline="0">
                <a:ln>
                  <a:noFill/>
                </a:ln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¿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Cómo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supieron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cuántos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huevitos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poner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cada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canasta?</a:t>
            </a:r>
          </a:p>
        </p:txBody>
      </p:sp>
      <p:grpSp>
        <p:nvGrpSpPr>
          <p:cNvPr id="2059" name="Group 2058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060" name="Rectangle 2059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1" name="Rectangle 2060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2" name="Rectangle 2061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64" name="Rectangle 2063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6" name="Rectangle 206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Huevo de pascua pintado huevo de pascua huevo de pascua patrón cuatro ...">
            <a:extLst>
              <a:ext uri="{FF2B5EF4-FFF2-40B4-BE49-F238E27FC236}">
                <a16:creationId xmlns:a16="http://schemas.microsoft.com/office/drawing/2014/main" id="{5882DD38-27F6-F26F-CC84-91FBB20AB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7597" y="666728"/>
            <a:ext cx="5465791" cy="546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3CF0EBF-6384-61D0-C7FA-47473EC2D02C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FASE 1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7010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39438-98C6-359A-BCE6-6FECBA3D7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8A9C7FA-941C-2A86-3905-05D0CEFE826F}"/>
              </a:ext>
            </a:extLst>
          </p:cNvPr>
          <p:cNvSpPr txBox="1"/>
          <p:nvPr/>
        </p:nvSpPr>
        <p:spPr>
          <a:xfrm>
            <a:off x="2088372" y="634713"/>
            <a:ext cx="6277586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CL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b="0" i="0" u="none" strike="noStrike" cap="none" normalizeH="0" baseline="0">
                <a:ln>
                  <a:noFill/>
                </a:ln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s-MX" sz="4300" b="1" dirty="0">
                <a:latin typeface="+mj-lt"/>
              </a:rPr>
              <a:t>Cantidad de huevitos</a:t>
            </a:r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41857708-E287-B882-426C-C91AA82DEEA0}"/>
              </a:ext>
            </a:extLst>
          </p:cNvPr>
          <p:cNvSpPr/>
          <p:nvPr/>
        </p:nvSpPr>
        <p:spPr>
          <a:xfrm>
            <a:off x="7126138" y="264720"/>
            <a:ext cx="1731893" cy="150049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8000" b="1" dirty="0">
                <a:solidFill>
                  <a:schemeClr val="tx1"/>
                </a:solidFill>
              </a:rPr>
              <a:t>25</a:t>
            </a:r>
            <a:endParaRPr lang="es-CL" sz="8000" b="1" dirty="0">
              <a:solidFill>
                <a:schemeClr val="tx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6A9C823-881B-55E6-BC47-36E405B85A8F}"/>
              </a:ext>
            </a:extLst>
          </p:cNvPr>
          <p:cNvSpPr txBox="1"/>
          <p:nvPr/>
        </p:nvSpPr>
        <p:spPr>
          <a:xfrm>
            <a:off x="1978202" y="2772040"/>
            <a:ext cx="6387755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CL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b="0" i="0" u="none" strike="noStrike" cap="none" normalizeH="0" baseline="0">
                <a:ln>
                  <a:noFill/>
                </a:ln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s-MX" sz="4300" b="1" dirty="0">
                <a:latin typeface="+mj-lt"/>
              </a:rPr>
              <a:t>Cantidad de canastas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EE19C08-8D74-FB41-CC49-B0B099C30700}"/>
              </a:ext>
            </a:extLst>
          </p:cNvPr>
          <p:cNvSpPr txBox="1"/>
          <p:nvPr/>
        </p:nvSpPr>
        <p:spPr>
          <a:xfrm>
            <a:off x="923977" y="4872902"/>
            <a:ext cx="6202161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CL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b="0" i="0" u="none" strike="noStrike" cap="none" normalizeH="0" baseline="0">
                <a:ln>
                  <a:noFill/>
                </a:ln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s-MX" sz="4300" b="1" dirty="0">
                <a:latin typeface="+mj-lt"/>
              </a:rPr>
              <a:t>¿Cuántos huevitos quedan en cada canasta?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0C72CC9-B06A-BF0A-1FBF-0D7907B36B34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FASE 1</a:t>
            </a:r>
            <a:endParaRPr lang="es-CL" dirty="0"/>
          </a:p>
        </p:txBody>
      </p:sp>
      <p:pic>
        <p:nvPicPr>
          <p:cNvPr id="5" name="Picture 2" descr="Conejito de pascua huevo de pascua computadora iconos, pascua colorido,  vacaciones, logo, huevo de Pascua png | PNGWing">
            <a:extLst>
              <a:ext uri="{FF2B5EF4-FFF2-40B4-BE49-F238E27FC236}">
                <a16:creationId xmlns:a16="http://schemas.microsoft.com/office/drawing/2014/main" id="{A9F4514C-59F5-EDB3-E08E-B9AF2832C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322">
            <a:off x="8255905" y="588641"/>
            <a:ext cx="1409301" cy="140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redondeado 6">
            <a:extLst>
              <a:ext uri="{FF2B5EF4-FFF2-40B4-BE49-F238E27FC236}">
                <a16:creationId xmlns:a16="http://schemas.microsoft.com/office/drawing/2014/main" id="{160A5AE5-0286-C043-692D-FAB1C469EA1E}"/>
              </a:ext>
            </a:extLst>
          </p:cNvPr>
          <p:cNvSpPr/>
          <p:nvPr/>
        </p:nvSpPr>
        <p:spPr>
          <a:xfrm>
            <a:off x="7126138" y="2423262"/>
            <a:ext cx="1731893" cy="150049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8000" b="1" dirty="0">
                <a:solidFill>
                  <a:schemeClr val="tx1"/>
                </a:solidFill>
              </a:rPr>
              <a:t>5</a:t>
            </a:r>
            <a:endParaRPr lang="es-CL" sz="8000" b="1" dirty="0">
              <a:solidFill>
                <a:schemeClr val="tx1"/>
              </a:solidFill>
            </a:endParaRPr>
          </a:p>
        </p:txBody>
      </p:sp>
      <p:pic>
        <p:nvPicPr>
          <p:cNvPr id="6" name="Picture 8" descr="Imágenes de Canasta - Descarga gratuita en Freepik">
            <a:extLst>
              <a:ext uri="{FF2B5EF4-FFF2-40B4-BE49-F238E27FC236}">
                <a16:creationId xmlns:a16="http://schemas.microsoft.com/office/drawing/2014/main" id="{D7AB404B-BF4B-3E0D-181F-52368D109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291" y="2813104"/>
            <a:ext cx="1595256" cy="159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redondeado 6">
            <a:extLst>
              <a:ext uri="{FF2B5EF4-FFF2-40B4-BE49-F238E27FC236}">
                <a16:creationId xmlns:a16="http://schemas.microsoft.com/office/drawing/2014/main" id="{E6E16F39-6934-786D-BC19-59F93894BF60}"/>
              </a:ext>
            </a:extLst>
          </p:cNvPr>
          <p:cNvSpPr/>
          <p:nvPr/>
        </p:nvSpPr>
        <p:spPr>
          <a:xfrm>
            <a:off x="7126138" y="4872902"/>
            <a:ext cx="1731893" cy="150049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4135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3EE16BC5438FF4790073075E21D3D86" ma:contentTypeVersion="15" ma:contentTypeDescription="Crear nuevo documento." ma:contentTypeScope="" ma:versionID="c3044aa625fdb02383b301b447342927">
  <xsd:schema xmlns:xsd="http://www.w3.org/2001/XMLSchema" xmlns:xs="http://www.w3.org/2001/XMLSchema" xmlns:p="http://schemas.microsoft.com/office/2006/metadata/properties" xmlns:ns2="57d3a2c8-9679-4d10-9931-5194197ab772" xmlns:ns3="22763f25-b82b-4c97-b2ab-742e14be952a" targetNamespace="http://schemas.microsoft.com/office/2006/metadata/properties" ma:root="true" ma:fieldsID="b7dd87123b177748082309acad337f17" ns2:_="" ns3:_="">
    <xsd:import namespace="57d3a2c8-9679-4d10-9931-5194197ab772"/>
    <xsd:import namespace="22763f25-b82b-4c97-b2ab-742e14be95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d3a2c8-9679-4d10-9931-5194197ab7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Etiquetas de imagen" ma:readOnly="false" ma:fieldId="{5cf76f15-5ced-4ddc-b409-7134ff3c332f}" ma:taxonomyMulti="true" ma:sspId="83aa49dc-0840-4df2-9988-4c28c04889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763f25-b82b-4c97-b2ab-742e14be952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98d9240-d215-40e6-b12e-a715806100bf}" ma:internalName="TaxCatchAll" ma:showField="CatchAllData" ma:web="22763f25-b82b-4c97-b2ab-742e14be95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7d3a2c8-9679-4d10-9931-5194197ab772">
      <Terms xmlns="http://schemas.microsoft.com/office/infopath/2007/PartnerControls"/>
    </lcf76f155ced4ddcb4097134ff3c332f>
    <TaxCatchAll xmlns="22763f25-b82b-4c97-b2ab-742e14be952a" xsi:nil="true"/>
  </documentManagement>
</p:properties>
</file>

<file path=customXml/itemProps1.xml><?xml version="1.0" encoding="utf-8"?>
<ds:datastoreItem xmlns:ds="http://schemas.openxmlformats.org/officeDocument/2006/customXml" ds:itemID="{27120DAB-30F5-4314-91B9-BE5C4D64C3C9}"/>
</file>

<file path=customXml/itemProps2.xml><?xml version="1.0" encoding="utf-8"?>
<ds:datastoreItem xmlns:ds="http://schemas.openxmlformats.org/officeDocument/2006/customXml" ds:itemID="{DC6510DB-75AD-4A50-B5DA-AAEE61EC8D73}"/>
</file>

<file path=customXml/itemProps3.xml><?xml version="1.0" encoding="utf-8"?>
<ds:datastoreItem xmlns:ds="http://schemas.openxmlformats.org/officeDocument/2006/customXml" ds:itemID="{D49033CC-B4BE-4BC2-BB90-5700E7410FF0}"/>
</file>

<file path=docProps/app.xml><?xml version="1.0" encoding="utf-8"?>
<Properties xmlns="http://schemas.openxmlformats.org/officeDocument/2006/extended-properties" xmlns:vt="http://schemas.openxmlformats.org/officeDocument/2006/docPropsVTypes">
  <TotalTime>21449</TotalTime>
  <Words>857</Words>
  <Application>Microsoft Office PowerPoint</Application>
  <PresentationFormat>Panorámica</PresentationFormat>
  <Paragraphs>193</Paragraphs>
  <Slides>38</Slides>
  <Notes>35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38</vt:i4>
      </vt:variant>
    </vt:vector>
  </HeadingPairs>
  <TitlesOfParts>
    <vt:vector size="50" baseType="lpstr">
      <vt:lpstr>Arial</vt:lpstr>
      <vt:lpstr>Bahnschrift Condensed</vt:lpstr>
      <vt:lpstr>Calibri</vt:lpstr>
      <vt:lpstr>Calibri Light</vt:lpstr>
      <vt:lpstr>Comic Sans MS</vt:lpstr>
      <vt:lpstr>Franklin Gothic Medium Cond</vt:lpstr>
      <vt:lpstr>Helvetica Neue Medium</vt:lpstr>
      <vt:lpstr>Museo Sans 300</vt:lpstr>
      <vt:lpstr>Museo Sans 500</vt:lpstr>
      <vt:lpstr>Trebuchet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Centro Felix Klein</dc:creator>
  <cp:lastModifiedBy>Peige Basaure Rivas</cp:lastModifiedBy>
  <cp:revision>177</cp:revision>
  <cp:lastPrinted>2025-03-20T20:46:32Z</cp:lastPrinted>
  <dcterms:created xsi:type="dcterms:W3CDTF">2023-08-17T20:41:41Z</dcterms:created>
  <dcterms:modified xsi:type="dcterms:W3CDTF">2025-05-12T19:38:09Z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0x010100E3EE16BC5438FF4790073075E21D3D86</vt:lpwstr>
  </property>
</Properties>
</file>