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embeddedFontLst>
    <p:embeddedFont>
      <p:font typeface="Nunito" panose="02000503030000020003" pitchFamily="2" charset="0"/>
      <p:regular r:id="rId14"/>
      <p:bold r:id="rId15"/>
      <p:italic r:id="rId16"/>
      <p:boldItalic r:id="rId17"/>
    </p:embeddedFont>
    <p:embeddedFont>
      <p:font typeface="Nunito SemiBold" pitchFamily="2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5" roundtripDataSignature="AMtx7mgeE7+kAbgMLR/agJmsaNaiOzj1m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C0B20D-8F86-49ED-BEDA-DB8FF646F681}" v="21" dt="2025-01-15T20:21:54.561"/>
  </p1510:revLst>
</p1510:revInfo>
</file>

<file path=ppt/tableStyles.xml><?xml version="1.0" encoding="utf-8"?>
<a:tblStyleLst xmlns:a="http://schemas.openxmlformats.org/drawingml/2006/main" def="{93C2E35B-1ED0-4EA3-857D-077FAE7DB418}">
  <a:tblStyle styleId="{93C2E35B-1ED0-4EA3-857D-077FAE7DB418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mena Zepeda Harasic" userId="90cf4ab7-3c32-4e50-a5d0-8fb63c062729" providerId="ADAL" clId="{77C0B20D-8F86-49ED-BEDA-DB8FF646F681}"/>
    <pc:docChg chg="custSel modSld">
      <pc:chgData name="Ximena Zepeda Harasic" userId="90cf4ab7-3c32-4e50-a5d0-8fb63c062729" providerId="ADAL" clId="{77C0B20D-8F86-49ED-BEDA-DB8FF646F681}" dt="2025-01-15T20:21:54.561" v="130" actId="207"/>
      <pc:docMkLst>
        <pc:docMk/>
      </pc:docMkLst>
      <pc:sldChg chg="modSp mod">
        <pc:chgData name="Ximena Zepeda Harasic" userId="90cf4ab7-3c32-4e50-a5d0-8fb63c062729" providerId="ADAL" clId="{77C0B20D-8F86-49ED-BEDA-DB8FF646F681}" dt="2025-01-15T20:13:43.802" v="13" actId="1076"/>
        <pc:sldMkLst>
          <pc:docMk/>
          <pc:sldMk cId="0" sldId="256"/>
        </pc:sldMkLst>
        <pc:spChg chg="mod">
          <ac:chgData name="Ximena Zepeda Harasic" userId="90cf4ab7-3c32-4e50-a5d0-8fb63c062729" providerId="ADAL" clId="{77C0B20D-8F86-49ED-BEDA-DB8FF646F681}" dt="2025-01-15T20:13:09.230" v="0" actId="207"/>
          <ac:spMkLst>
            <pc:docMk/>
            <pc:sldMk cId="0" sldId="256"/>
            <ac:spMk id="222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3:12.600" v="1" actId="207"/>
          <ac:spMkLst>
            <pc:docMk/>
            <pc:sldMk cId="0" sldId="256"/>
            <ac:spMk id="223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3:43.802" v="13" actId="1076"/>
          <ac:spMkLst>
            <pc:docMk/>
            <pc:sldMk cId="0" sldId="256"/>
            <ac:spMk id="224" creationId="{00000000-0000-0000-0000-000000000000}"/>
          </ac:spMkLst>
        </pc:spChg>
      </pc:sldChg>
      <pc:sldChg chg="modSp mod">
        <pc:chgData name="Ximena Zepeda Harasic" userId="90cf4ab7-3c32-4e50-a5d0-8fb63c062729" providerId="ADAL" clId="{77C0B20D-8F86-49ED-BEDA-DB8FF646F681}" dt="2025-01-15T20:14:46.891" v="24" actId="14100"/>
        <pc:sldMkLst>
          <pc:docMk/>
          <pc:sldMk cId="0" sldId="257"/>
        </pc:sldMkLst>
        <pc:spChg chg="mod">
          <ac:chgData name="Ximena Zepeda Harasic" userId="90cf4ab7-3c32-4e50-a5d0-8fb63c062729" providerId="ADAL" clId="{77C0B20D-8F86-49ED-BEDA-DB8FF646F681}" dt="2025-01-15T20:14:46.891" v="24" actId="14100"/>
          <ac:spMkLst>
            <pc:docMk/>
            <pc:sldMk cId="0" sldId="257"/>
            <ac:spMk id="230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4:18.922" v="20" actId="1076"/>
          <ac:spMkLst>
            <pc:docMk/>
            <pc:sldMk cId="0" sldId="257"/>
            <ac:spMk id="232" creationId="{00000000-0000-0000-0000-000000000000}"/>
          </ac:spMkLst>
        </pc:spChg>
        <pc:picChg chg="mod">
          <ac:chgData name="Ximena Zepeda Harasic" userId="90cf4ab7-3c32-4e50-a5d0-8fb63c062729" providerId="ADAL" clId="{77C0B20D-8F86-49ED-BEDA-DB8FF646F681}" dt="2025-01-15T20:14:16.306" v="19" actId="1076"/>
          <ac:picMkLst>
            <pc:docMk/>
            <pc:sldMk cId="0" sldId="257"/>
            <ac:picMk id="229" creationId="{00000000-0000-0000-0000-000000000000}"/>
          </ac:picMkLst>
        </pc:picChg>
      </pc:sldChg>
      <pc:sldChg chg="addSp delSp modSp mod">
        <pc:chgData name="Ximena Zepeda Harasic" userId="90cf4ab7-3c32-4e50-a5d0-8fb63c062729" providerId="ADAL" clId="{77C0B20D-8F86-49ED-BEDA-DB8FF646F681}" dt="2025-01-15T20:14:41.596" v="23" actId="14100"/>
        <pc:sldMkLst>
          <pc:docMk/>
          <pc:sldMk cId="0" sldId="258"/>
        </pc:sldMkLst>
        <pc:spChg chg="add mod">
          <ac:chgData name="Ximena Zepeda Harasic" userId="90cf4ab7-3c32-4e50-a5d0-8fb63c062729" providerId="ADAL" clId="{77C0B20D-8F86-49ED-BEDA-DB8FF646F681}" dt="2025-01-15T20:14:41.596" v="23" actId="14100"/>
          <ac:spMkLst>
            <pc:docMk/>
            <pc:sldMk cId="0" sldId="258"/>
            <ac:spMk id="2" creationId="{20398CE1-1FC5-52B7-CEE8-D9A9A7581DB7}"/>
          </ac:spMkLst>
        </pc:spChg>
        <pc:spChg chg="del">
          <ac:chgData name="Ximena Zepeda Harasic" userId="90cf4ab7-3c32-4e50-a5d0-8fb63c062729" providerId="ADAL" clId="{77C0B20D-8F86-49ED-BEDA-DB8FF646F681}" dt="2025-01-15T20:14:32.255" v="21" actId="478"/>
          <ac:spMkLst>
            <pc:docMk/>
            <pc:sldMk cId="0" sldId="258"/>
            <ac:spMk id="239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77C0B20D-8F86-49ED-BEDA-DB8FF646F681}" dt="2025-01-15T20:15:28.411" v="31" actId="14100"/>
        <pc:sldMkLst>
          <pc:docMk/>
          <pc:sldMk cId="0" sldId="259"/>
        </pc:sldMkLst>
        <pc:spChg chg="add mod">
          <ac:chgData name="Ximena Zepeda Harasic" userId="90cf4ab7-3c32-4e50-a5d0-8fb63c062729" providerId="ADAL" clId="{77C0B20D-8F86-49ED-BEDA-DB8FF646F681}" dt="2025-01-15T20:15:28.411" v="31" actId="14100"/>
          <ac:spMkLst>
            <pc:docMk/>
            <pc:sldMk cId="0" sldId="259"/>
            <ac:spMk id="2" creationId="{8BD834B0-36A1-8E80-B6D1-3D0B03655273}"/>
          </ac:spMkLst>
        </pc:spChg>
        <pc:spChg chg="mod">
          <ac:chgData name="Ximena Zepeda Harasic" userId="90cf4ab7-3c32-4e50-a5d0-8fb63c062729" providerId="ADAL" clId="{77C0B20D-8F86-49ED-BEDA-DB8FF646F681}" dt="2025-01-15T20:15:08.508" v="25" actId="207"/>
          <ac:spMkLst>
            <pc:docMk/>
            <pc:sldMk cId="0" sldId="259"/>
            <ac:spMk id="246" creationId="{00000000-0000-0000-0000-000000000000}"/>
          </ac:spMkLst>
        </pc:spChg>
        <pc:spChg chg="del">
          <ac:chgData name="Ximena Zepeda Harasic" userId="90cf4ab7-3c32-4e50-a5d0-8fb63c062729" providerId="ADAL" clId="{77C0B20D-8F86-49ED-BEDA-DB8FF646F681}" dt="2025-01-15T20:15:12.303" v="26" actId="478"/>
          <ac:spMkLst>
            <pc:docMk/>
            <pc:sldMk cId="0" sldId="259"/>
            <ac:spMk id="248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77C0B20D-8F86-49ED-BEDA-DB8FF646F681}" dt="2025-01-15T20:15:39.588" v="33" actId="207"/>
        <pc:sldMkLst>
          <pc:docMk/>
          <pc:sldMk cId="0" sldId="260"/>
        </pc:sldMkLst>
        <pc:spChg chg="add mod">
          <ac:chgData name="Ximena Zepeda Harasic" userId="90cf4ab7-3c32-4e50-a5d0-8fb63c062729" providerId="ADAL" clId="{77C0B20D-8F86-49ED-BEDA-DB8FF646F681}" dt="2025-01-15T20:15:22.987" v="30" actId="14100"/>
          <ac:spMkLst>
            <pc:docMk/>
            <pc:sldMk cId="0" sldId="260"/>
            <ac:spMk id="2" creationId="{C2D3D300-0FC5-8B2F-9C40-D92680AB09FE}"/>
          </ac:spMkLst>
        </pc:spChg>
        <pc:spChg chg="mod">
          <ac:chgData name="Ximena Zepeda Harasic" userId="90cf4ab7-3c32-4e50-a5d0-8fb63c062729" providerId="ADAL" clId="{77C0B20D-8F86-49ED-BEDA-DB8FF646F681}" dt="2025-01-15T20:15:35.109" v="32" actId="207"/>
          <ac:spMkLst>
            <pc:docMk/>
            <pc:sldMk cId="0" sldId="260"/>
            <ac:spMk id="255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5:39.588" v="33" actId="207"/>
          <ac:spMkLst>
            <pc:docMk/>
            <pc:sldMk cId="0" sldId="260"/>
            <ac:spMk id="256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5:39.588" v="33" actId="207"/>
          <ac:spMkLst>
            <pc:docMk/>
            <pc:sldMk cId="0" sldId="260"/>
            <ac:spMk id="257" creationId="{00000000-0000-0000-0000-000000000000}"/>
          </ac:spMkLst>
        </pc:spChg>
        <pc:spChg chg="del">
          <ac:chgData name="Ximena Zepeda Harasic" userId="90cf4ab7-3c32-4e50-a5d0-8fb63c062729" providerId="ADAL" clId="{77C0B20D-8F86-49ED-BEDA-DB8FF646F681}" dt="2025-01-15T20:15:18.461" v="28" actId="478"/>
          <ac:spMkLst>
            <pc:docMk/>
            <pc:sldMk cId="0" sldId="260"/>
            <ac:spMk id="258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77C0B20D-8F86-49ED-BEDA-DB8FF646F681}" dt="2025-01-15T20:15:53.747" v="36"/>
        <pc:sldMkLst>
          <pc:docMk/>
          <pc:sldMk cId="0" sldId="261"/>
        </pc:sldMkLst>
        <pc:spChg chg="add mod">
          <ac:chgData name="Ximena Zepeda Harasic" userId="90cf4ab7-3c32-4e50-a5d0-8fb63c062729" providerId="ADAL" clId="{77C0B20D-8F86-49ED-BEDA-DB8FF646F681}" dt="2025-01-15T20:15:53.747" v="36"/>
          <ac:spMkLst>
            <pc:docMk/>
            <pc:sldMk cId="0" sldId="261"/>
            <ac:spMk id="2" creationId="{293F0125-7276-5915-75C0-0468BCBB262B}"/>
          </ac:spMkLst>
        </pc:spChg>
        <pc:spChg chg="mod">
          <ac:chgData name="Ximena Zepeda Harasic" userId="90cf4ab7-3c32-4e50-a5d0-8fb63c062729" providerId="ADAL" clId="{77C0B20D-8F86-49ED-BEDA-DB8FF646F681}" dt="2025-01-15T20:15:49.170" v="34" actId="207"/>
          <ac:spMkLst>
            <pc:docMk/>
            <pc:sldMk cId="0" sldId="261"/>
            <ac:spMk id="265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5:49.170" v="34" actId="207"/>
          <ac:spMkLst>
            <pc:docMk/>
            <pc:sldMk cId="0" sldId="261"/>
            <ac:spMk id="266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5:49.170" v="34" actId="207"/>
          <ac:spMkLst>
            <pc:docMk/>
            <pc:sldMk cId="0" sldId="261"/>
            <ac:spMk id="267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5:49.170" v="34" actId="207"/>
          <ac:spMkLst>
            <pc:docMk/>
            <pc:sldMk cId="0" sldId="261"/>
            <ac:spMk id="268" creationId="{00000000-0000-0000-0000-000000000000}"/>
          </ac:spMkLst>
        </pc:spChg>
        <pc:spChg chg="del">
          <ac:chgData name="Ximena Zepeda Harasic" userId="90cf4ab7-3c32-4e50-a5d0-8fb63c062729" providerId="ADAL" clId="{77C0B20D-8F86-49ED-BEDA-DB8FF646F681}" dt="2025-01-15T20:15:52.028" v="35" actId="478"/>
          <ac:spMkLst>
            <pc:docMk/>
            <pc:sldMk cId="0" sldId="261"/>
            <ac:spMk id="269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77C0B20D-8F86-49ED-BEDA-DB8FF646F681}" dt="2025-01-15T20:16:06.341" v="39" actId="207"/>
        <pc:sldMkLst>
          <pc:docMk/>
          <pc:sldMk cId="0" sldId="262"/>
        </pc:sldMkLst>
        <pc:spChg chg="add mod">
          <ac:chgData name="Ximena Zepeda Harasic" userId="90cf4ab7-3c32-4e50-a5d0-8fb63c062729" providerId="ADAL" clId="{77C0B20D-8F86-49ED-BEDA-DB8FF646F681}" dt="2025-01-15T20:15:58.832" v="38"/>
          <ac:spMkLst>
            <pc:docMk/>
            <pc:sldMk cId="0" sldId="262"/>
            <ac:spMk id="2" creationId="{A59C2E28-5F41-0262-C594-C3FC0E7CF77A}"/>
          </ac:spMkLst>
        </pc:spChg>
        <pc:spChg chg="mod">
          <ac:chgData name="Ximena Zepeda Harasic" userId="90cf4ab7-3c32-4e50-a5d0-8fb63c062729" providerId="ADAL" clId="{77C0B20D-8F86-49ED-BEDA-DB8FF646F681}" dt="2025-01-15T20:16:06.341" v="39" actId="207"/>
          <ac:spMkLst>
            <pc:docMk/>
            <pc:sldMk cId="0" sldId="262"/>
            <ac:spMk id="276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6:06.341" v="39" actId="207"/>
          <ac:spMkLst>
            <pc:docMk/>
            <pc:sldMk cId="0" sldId="262"/>
            <ac:spMk id="277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6:06.341" v="39" actId="207"/>
          <ac:spMkLst>
            <pc:docMk/>
            <pc:sldMk cId="0" sldId="262"/>
            <ac:spMk id="278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6:06.341" v="39" actId="207"/>
          <ac:spMkLst>
            <pc:docMk/>
            <pc:sldMk cId="0" sldId="262"/>
            <ac:spMk id="279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6:06.341" v="39" actId="207"/>
          <ac:spMkLst>
            <pc:docMk/>
            <pc:sldMk cId="0" sldId="262"/>
            <ac:spMk id="280" creationId="{00000000-0000-0000-0000-000000000000}"/>
          </ac:spMkLst>
        </pc:spChg>
        <pc:spChg chg="del">
          <ac:chgData name="Ximena Zepeda Harasic" userId="90cf4ab7-3c32-4e50-a5d0-8fb63c062729" providerId="ADAL" clId="{77C0B20D-8F86-49ED-BEDA-DB8FF646F681}" dt="2025-01-15T20:15:57.720" v="37" actId="478"/>
          <ac:spMkLst>
            <pc:docMk/>
            <pc:sldMk cId="0" sldId="262"/>
            <ac:spMk id="281" creationId="{00000000-0000-0000-0000-000000000000}"/>
          </ac:spMkLst>
        </pc:spChg>
      </pc:sldChg>
      <pc:sldChg chg="addSp delSp modSp mod">
        <pc:chgData name="Ximena Zepeda Harasic" userId="90cf4ab7-3c32-4e50-a5d0-8fb63c062729" providerId="ADAL" clId="{77C0B20D-8F86-49ED-BEDA-DB8FF646F681}" dt="2025-01-15T20:16:23.031" v="42" actId="207"/>
        <pc:sldMkLst>
          <pc:docMk/>
          <pc:sldMk cId="0" sldId="263"/>
        </pc:sldMkLst>
        <pc:spChg chg="add mod">
          <ac:chgData name="Ximena Zepeda Harasic" userId="90cf4ab7-3c32-4e50-a5d0-8fb63c062729" providerId="ADAL" clId="{77C0B20D-8F86-49ED-BEDA-DB8FF646F681}" dt="2025-01-15T20:16:12.591" v="41"/>
          <ac:spMkLst>
            <pc:docMk/>
            <pc:sldMk cId="0" sldId="263"/>
            <ac:spMk id="2" creationId="{44C9E4E0-8669-B02F-0E17-58EC89621C89}"/>
          </ac:spMkLst>
        </pc:spChg>
        <pc:spChg chg="mod">
          <ac:chgData name="Ximena Zepeda Harasic" userId="90cf4ab7-3c32-4e50-a5d0-8fb63c062729" providerId="ADAL" clId="{77C0B20D-8F86-49ED-BEDA-DB8FF646F681}" dt="2025-01-15T20:16:23.031" v="42" actId="207"/>
          <ac:spMkLst>
            <pc:docMk/>
            <pc:sldMk cId="0" sldId="263"/>
            <ac:spMk id="288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6:23.031" v="42" actId="207"/>
          <ac:spMkLst>
            <pc:docMk/>
            <pc:sldMk cId="0" sldId="263"/>
            <ac:spMk id="289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6:23.031" v="42" actId="207"/>
          <ac:spMkLst>
            <pc:docMk/>
            <pc:sldMk cId="0" sldId="263"/>
            <ac:spMk id="290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6:23.031" v="42" actId="207"/>
          <ac:spMkLst>
            <pc:docMk/>
            <pc:sldMk cId="0" sldId="263"/>
            <ac:spMk id="291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6:23.031" v="42" actId="207"/>
          <ac:spMkLst>
            <pc:docMk/>
            <pc:sldMk cId="0" sldId="263"/>
            <ac:spMk id="292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6:23.031" v="42" actId="207"/>
          <ac:spMkLst>
            <pc:docMk/>
            <pc:sldMk cId="0" sldId="263"/>
            <ac:spMk id="293" creationId="{00000000-0000-0000-0000-000000000000}"/>
          </ac:spMkLst>
        </pc:spChg>
        <pc:spChg chg="del">
          <ac:chgData name="Ximena Zepeda Harasic" userId="90cf4ab7-3c32-4e50-a5d0-8fb63c062729" providerId="ADAL" clId="{77C0B20D-8F86-49ED-BEDA-DB8FF646F681}" dt="2025-01-15T20:16:11.277" v="40" actId="478"/>
          <ac:spMkLst>
            <pc:docMk/>
            <pc:sldMk cId="0" sldId="263"/>
            <ac:spMk id="294" creationId="{00000000-0000-0000-0000-000000000000}"/>
          </ac:spMkLst>
        </pc:spChg>
      </pc:sldChg>
      <pc:sldChg chg="modSp mod">
        <pc:chgData name="Ximena Zepeda Harasic" userId="90cf4ab7-3c32-4e50-a5d0-8fb63c062729" providerId="ADAL" clId="{77C0B20D-8F86-49ED-BEDA-DB8FF646F681}" dt="2025-01-15T20:21:36.504" v="128" actId="207"/>
        <pc:sldMkLst>
          <pc:docMk/>
          <pc:sldMk cId="0" sldId="264"/>
        </pc:sldMkLst>
        <pc:spChg chg="mod">
          <ac:chgData name="Ximena Zepeda Harasic" userId="90cf4ab7-3c32-4e50-a5d0-8fb63c062729" providerId="ADAL" clId="{77C0B20D-8F86-49ED-BEDA-DB8FF646F681}" dt="2025-01-15T20:17:23.020" v="48" actId="948"/>
          <ac:spMkLst>
            <pc:docMk/>
            <pc:sldMk cId="0" sldId="264"/>
            <ac:spMk id="300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21:36.504" v="128" actId="207"/>
          <ac:spMkLst>
            <pc:docMk/>
            <pc:sldMk cId="0" sldId="264"/>
            <ac:spMk id="301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7:57.128" v="70" actId="14861"/>
          <ac:spMkLst>
            <pc:docMk/>
            <pc:sldMk cId="0" sldId="264"/>
            <ac:spMk id="302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7:57.128" v="70" actId="14861"/>
          <ac:spMkLst>
            <pc:docMk/>
            <pc:sldMk cId="0" sldId="264"/>
            <ac:spMk id="303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7:57.128" v="70" actId="14861"/>
          <ac:spMkLst>
            <pc:docMk/>
            <pc:sldMk cId="0" sldId="264"/>
            <ac:spMk id="304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7:57.128" v="70" actId="14861"/>
          <ac:spMkLst>
            <pc:docMk/>
            <pc:sldMk cId="0" sldId="264"/>
            <ac:spMk id="305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21:24.224" v="126" actId="207"/>
          <ac:spMkLst>
            <pc:docMk/>
            <pc:sldMk cId="0" sldId="264"/>
            <ac:spMk id="306" creationId="{00000000-0000-0000-0000-000000000000}"/>
          </ac:spMkLst>
        </pc:spChg>
        <pc:picChg chg="mod">
          <ac:chgData name="Ximena Zepeda Harasic" userId="90cf4ab7-3c32-4e50-a5d0-8fb63c062729" providerId="ADAL" clId="{77C0B20D-8F86-49ED-BEDA-DB8FF646F681}" dt="2025-01-15T20:17:33.167" v="59" actId="1036"/>
          <ac:picMkLst>
            <pc:docMk/>
            <pc:sldMk cId="0" sldId="264"/>
            <ac:picMk id="299" creationId="{00000000-0000-0000-0000-000000000000}"/>
          </ac:picMkLst>
        </pc:picChg>
      </pc:sldChg>
      <pc:sldChg chg="addSp delSp modSp mod modAnim">
        <pc:chgData name="Ximena Zepeda Harasic" userId="90cf4ab7-3c32-4e50-a5d0-8fb63c062729" providerId="ADAL" clId="{77C0B20D-8F86-49ED-BEDA-DB8FF646F681}" dt="2025-01-15T20:21:32.585" v="127" actId="207"/>
        <pc:sldMkLst>
          <pc:docMk/>
          <pc:sldMk cId="0" sldId="265"/>
        </pc:sldMkLst>
        <pc:spChg chg="add mod">
          <ac:chgData name="Ximena Zepeda Harasic" userId="90cf4ab7-3c32-4e50-a5d0-8fb63c062729" providerId="ADAL" clId="{77C0B20D-8F86-49ED-BEDA-DB8FF646F681}" dt="2025-01-15T20:21:32.585" v="127" actId="207"/>
          <ac:spMkLst>
            <pc:docMk/>
            <pc:sldMk cId="0" sldId="265"/>
            <ac:spMk id="2" creationId="{E924E84C-F8B9-52A6-0844-27E505EB5A03}"/>
          </ac:spMkLst>
        </pc:spChg>
        <pc:spChg chg="add mod">
          <ac:chgData name="Ximena Zepeda Harasic" userId="90cf4ab7-3c32-4e50-a5d0-8fb63c062729" providerId="ADAL" clId="{77C0B20D-8F86-49ED-BEDA-DB8FF646F681}" dt="2025-01-15T20:18:55.476" v="94" actId="1036"/>
          <ac:spMkLst>
            <pc:docMk/>
            <pc:sldMk cId="0" sldId="265"/>
            <ac:spMk id="3" creationId="{EE08A57C-67EE-EFE7-DC81-0ECC3C87CB50}"/>
          </ac:spMkLst>
        </pc:spChg>
        <pc:spChg chg="add mod">
          <ac:chgData name="Ximena Zepeda Harasic" userId="90cf4ab7-3c32-4e50-a5d0-8fb63c062729" providerId="ADAL" clId="{77C0B20D-8F86-49ED-BEDA-DB8FF646F681}" dt="2025-01-15T20:18:55.476" v="94" actId="1036"/>
          <ac:spMkLst>
            <pc:docMk/>
            <pc:sldMk cId="0" sldId="265"/>
            <ac:spMk id="4" creationId="{2F9EFB9F-AAC4-7833-B9C4-63FA2DAF0D1F}"/>
          </ac:spMkLst>
        </pc:spChg>
        <pc:spChg chg="add mod">
          <ac:chgData name="Ximena Zepeda Harasic" userId="90cf4ab7-3c32-4e50-a5d0-8fb63c062729" providerId="ADAL" clId="{77C0B20D-8F86-49ED-BEDA-DB8FF646F681}" dt="2025-01-15T20:18:55.476" v="94" actId="1036"/>
          <ac:spMkLst>
            <pc:docMk/>
            <pc:sldMk cId="0" sldId="265"/>
            <ac:spMk id="5" creationId="{C1740D33-C09C-501E-06AA-61AB02A45356}"/>
          </ac:spMkLst>
        </pc:spChg>
        <pc:spChg chg="add mod">
          <ac:chgData name="Ximena Zepeda Harasic" userId="90cf4ab7-3c32-4e50-a5d0-8fb63c062729" providerId="ADAL" clId="{77C0B20D-8F86-49ED-BEDA-DB8FF646F681}" dt="2025-01-15T20:18:55.476" v="94" actId="1036"/>
          <ac:spMkLst>
            <pc:docMk/>
            <pc:sldMk cId="0" sldId="265"/>
            <ac:spMk id="6" creationId="{62A2BC06-D329-76A6-9715-4CA0629B5528}"/>
          </ac:spMkLst>
        </pc:spChg>
        <pc:spChg chg="add mod">
          <ac:chgData name="Ximena Zepeda Harasic" userId="90cf4ab7-3c32-4e50-a5d0-8fb63c062729" providerId="ADAL" clId="{77C0B20D-8F86-49ED-BEDA-DB8FF646F681}" dt="2025-01-15T20:21:20.368" v="125" actId="207"/>
          <ac:spMkLst>
            <pc:docMk/>
            <pc:sldMk cId="0" sldId="265"/>
            <ac:spMk id="7" creationId="{A92F4888-0F23-C20C-0FFF-32232C802D48}"/>
          </ac:spMkLst>
        </pc:spChg>
        <pc:spChg chg="mod">
          <ac:chgData name="Ximena Zepeda Harasic" userId="90cf4ab7-3c32-4e50-a5d0-8fb63c062729" providerId="ADAL" clId="{77C0B20D-8F86-49ED-BEDA-DB8FF646F681}" dt="2025-01-15T20:18:32.332" v="78" actId="179"/>
          <ac:spMkLst>
            <pc:docMk/>
            <pc:sldMk cId="0" sldId="265"/>
            <ac:spMk id="312" creationId="{00000000-0000-0000-0000-000000000000}"/>
          </ac:spMkLst>
        </pc:spChg>
        <pc:spChg chg="del">
          <ac:chgData name="Ximena Zepeda Harasic" userId="90cf4ab7-3c32-4e50-a5d0-8fb63c062729" providerId="ADAL" clId="{77C0B20D-8F86-49ED-BEDA-DB8FF646F681}" dt="2025-01-15T20:18:48.785" v="79" actId="478"/>
          <ac:spMkLst>
            <pc:docMk/>
            <pc:sldMk cId="0" sldId="265"/>
            <ac:spMk id="313" creationId="{00000000-0000-0000-0000-000000000000}"/>
          </ac:spMkLst>
        </pc:spChg>
        <pc:spChg chg="del">
          <ac:chgData name="Ximena Zepeda Harasic" userId="90cf4ab7-3c32-4e50-a5d0-8fb63c062729" providerId="ADAL" clId="{77C0B20D-8F86-49ED-BEDA-DB8FF646F681}" dt="2025-01-15T20:18:48.785" v="79" actId="478"/>
          <ac:spMkLst>
            <pc:docMk/>
            <pc:sldMk cId="0" sldId="265"/>
            <ac:spMk id="314" creationId="{00000000-0000-0000-0000-000000000000}"/>
          </ac:spMkLst>
        </pc:spChg>
        <pc:spChg chg="del">
          <ac:chgData name="Ximena Zepeda Harasic" userId="90cf4ab7-3c32-4e50-a5d0-8fb63c062729" providerId="ADAL" clId="{77C0B20D-8F86-49ED-BEDA-DB8FF646F681}" dt="2025-01-15T20:18:48.785" v="79" actId="478"/>
          <ac:spMkLst>
            <pc:docMk/>
            <pc:sldMk cId="0" sldId="265"/>
            <ac:spMk id="315" creationId="{00000000-0000-0000-0000-000000000000}"/>
          </ac:spMkLst>
        </pc:spChg>
        <pc:spChg chg="del">
          <ac:chgData name="Ximena Zepeda Harasic" userId="90cf4ab7-3c32-4e50-a5d0-8fb63c062729" providerId="ADAL" clId="{77C0B20D-8F86-49ED-BEDA-DB8FF646F681}" dt="2025-01-15T20:18:48.785" v="79" actId="478"/>
          <ac:spMkLst>
            <pc:docMk/>
            <pc:sldMk cId="0" sldId="265"/>
            <ac:spMk id="316" creationId="{00000000-0000-0000-0000-000000000000}"/>
          </ac:spMkLst>
        </pc:spChg>
        <pc:spChg chg="del">
          <ac:chgData name="Ximena Zepeda Harasic" userId="90cf4ab7-3c32-4e50-a5d0-8fb63c062729" providerId="ADAL" clId="{77C0B20D-8F86-49ED-BEDA-DB8FF646F681}" dt="2025-01-15T20:18:48.785" v="79" actId="478"/>
          <ac:spMkLst>
            <pc:docMk/>
            <pc:sldMk cId="0" sldId="265"/>
            <ac:spMk id="317" creationId="{00000000-0000-0000-0000-000000000000}"/>
          </ac:spMkLst>
        </pc:spChg>
        <pc:spChg chg="del">
          <ac:chgData name="Ximena Zepeda Harasic" userId="90cf4ab7-3c32-4e50-a5d0-8fb63c062729" providerId="ADAL" clId="{77C0B20D-8F86-49ED-BEDA-DB8FF646F681}" dt="2025-01-15T20:18:48.785" v="79" actId="478"/>
          <ac:spMkLst>
            <pc:docMk/>
            <pc:sldMk cId="0" sldId="265"/>
            <ac:spMk id="318" creationId="{00000000-0000-0000-0000-000000000000}"/>
          </ac:spMkLst>
        </pc:spChg>
        <pc:graphicFrameChg chg="modGraphic">
          <ac:chgData name="Ximena Zepeda Harasic" userId="90cf4ab7-3c32-4e50-a5d0-8fb63c062729" providerId="ADAL" clId="{77C0B20D-8F86-49ED-BEDA-DB8FF646F681}" dt="2025-01-15T20:19:02.710" v="95" actId="207"/>
          <ac:graphicFrameMkLst>
            <pc:docMk/>
            <pc:sldMk cId="0" sldId="265"/>
            <ac:graphicFrameMk id="319" creationId="{00000000-0000-0000-0000-000000000000}"/>
          </ac:graphicFrameMkLst>
        </pc:graphicFrameChg>
      </pc:sldChg>
      <pc:sldChg chg="addSp delSp modSp mod modAnim">
        <pc:chgData name="Ximena Zepeda Harasic" userId="90cf4ab7-3c32-4e50-a5d0-8fb63c062729" providerId="ADAL" clId="{77C0B20D-8F86-49ED-BEDA-DB8FF646F681}" dt="2025-01-15T20:21:54.561" v="130" actId="207"/>
        <pc:sldMkLst>
          <pc:docMk/>
          <pc:sldMk cId="0" sldId="266"/>
        </pc:sldMkLst>
        <pc:spChg chg="add mod">
          <ac:chgData name="Ximena Zepeda Harasic" userId="90cf4ab7-3c32-4e50-a5d0-8fb63c062729" providerId="ADAL" clId="{77C0B20D-8F86-49ED-BEDA-DB8FF646F681}" dt="2025-01-15T20:21:40.352" v="129" actId="207"/>
          <ac:spMkLst>
            <pc:docMk/>
            <pc:sldMk cId="0" sldId="266"/>
            <ac:spMk id="2" creationId="{3C988B60-7CC0-BDD5-B836-3637B076DED5}"/>
          </ac:spMkLst>
        </pc:spChg>
        <pc:spChg chg="add mod">
          <ac:chgData name="Ximena Zepeda Harasic" userId="90cf4ab7-3c32-4e50-a5d0-8fb63c062729" providerId="ADAL" clId="{77C0B20D-8F86-49ED-BEDA-DB8FF646F681}" dt="2025-01-15T20:20:29.983" v="117" actId="1037"/>
          <ac:spMkLst>
            <pc:docMk/>
            <pc:sldMk cId="0" sldId="266"/>
            <ac:spMk id="3" creationId="{265417A1-FC20-C479-362E-B4FAE0654EBA}"/>
          </ac:spMkLst>
        </pc:spChg>
        <pc:spChg chg="add mod">
          <ac:chgData name="Ximena Zepeda Harasic" userId="90cf4ab7-3c32-4e50-a5d0-8fb63c062729" providerId="ADAL" clId="{77C0B20D-8F86-49ED-BEDA-DB8FF646F681}" dt="2025-01-15T20:20:29.983" v="117" actId="1037"/>
          <ac:spMkLst>
            <pc:docMk/>
            <pc:sldMk cId="0" sldId="266"/>
            <ac:spMk id="4" creationId="{5EFB4818-22DE-4E51-1F3D-3DA2C43930BF}"/>
          </ac:spMkLst>
        </pc:spChg>
        <pc:spChg chg="add mod">
          <ac:chgData name="Ximena Zepeda Harasic" userId="90cf4ab7-3c32-4e50-a5d0-8fb63c062729" providerId="ADAL" clId="{77C0B20D-8F86-49ED-BEDA-DB8FF646F681}" dt="2025-01-15T20:20:29.983" v="117" actId="1037"/>
          <ac:spMkLst>
            <pc:docMk/>
            <pc:sldMk cId="0" sldId="266"/>
            <ac:spMk id="5" creationId="{D13730F4-FC6B-AA1E-5FCC-9C58614031EB}"/>
          </ac:spMkLst>
        </pc:spChg>
        <pc:spChg chg="add mod">
          <ac:chgData name="Ximena Zepeda Harasic" userId="90cf4ab7-3c32-4e50-a5d0-8fb63c062729" providerId="ADAL" clId="{77C0B20D-8F86-49ED-BEDA-DB8FF646F681}" dt="2025-01-15T20:20:29.983" v="117" actId="1037"/>
          <ac:spMkLst>
            <pc:docMk/>
            <pc:sldMk cId="0" sldId="266"/>
            <ac:spMk id="6" creationId="{EF0C8865-635D-9F8E-4C0F-269E36B1DD79}"/>
          </ac:spMkLst>
        </pc:spChg>
        <pc:spChg chg="add mod">
          <ac:chgData name="Ximena Zepeda Harasic" userId="90cf4ab7-3c32-4e50-a5d0-8fb63c062729" providerId="ADAL" clId="{77C0B20D-8F86-49ED-BEDA-DB8FF646F681}" dt="2025-01-15T20:21:15.143" v="124" actId="207"/>
          <ac:spMkLst>
            <pc:docMk/>
            <pc:sldMk cId="0" sldId="266"/>
            <ac:spMk id="7" creationId="{60BBFA83-F6A0-F139-135A-2DFC6A0D2579}"/>
          </ac:spMkLst>
        </pc:spChg>
        <pc:spChg chg="mod">
          <ac:chgData name="Ximena Zepeda Harasic" userId="90cf4ab7-3c32-4e50-a5d0-8fb63c062729" providerId="ADAL" clId="{77C0B20D-8F86-49ED-BEDA-DB8FF646F681}" dt="2025-01-15T20:19:28.229" v="99" actId="948"/>
          <ac:spMkLst>
            <pc:docMk/>
            <pc:sldMk cId="0" sldId="266"/>
            <ac:spMk id="335" creationId="{00000000-0000-0000-0000-000000000000}"/>
          </ac:spMkLst>
        </pc:spChg>
        <pc:spChg chg="del">
          <ac:chgData name="Ximena Zepeda Harasic" userId="90cf4ab7-3c32-4e50-a5d0-8fb63c062729" providerId="ADAL" clId="{77C0B20D-8F86-49ED-BEDA-DB8FF646F681}" dt="2025-01-15T20:19:33.220" v="100" actId="478"/>
          <ac:spMkLst>
            <pc:docMk/>
            <pc:sldMk cId="0" sldId="266"/>
            <ac:spMk id="337" creationId="{00000000-0000-0000-0000-000000000000}"/>
          </ac:spMkLst>
        </pc:spChg>
        <pc:spChg chg="del">
          <ac:chgData name="Ximena Zepeda Harasic" userId="90cf4ab7-3c32-4e50-a5d0-8fb63c062729" providerId="ADAL" clId="{77C0B20D-8F86-49ED-BEDA-DB8FF646F681}" dt="2025-01-15T20:19:33.220" v="100" actId="478"/>
          <ac:spMkLst>
            <pc:docMk/>
            <pc:sldMk cId="0" sldId="266"/>
            <ac:spMk id="338" creationId="{00000000-0000-0000-0000-000000000000}"/>
          </ac:spMkLst>
        </pc:spChg>
        <pc:spChg chg="del">
          <ac:chgData name="Ximena Zepeda Harasic" userId="90cf4ab7-3c32-4e50-a5d0-8fb63c062729" providerId="ADAL" clId="{77C0B20D-8F86-49ED-BEDA-DB8FF646F681}" dt="2025-01-15T20:19:33.220" v="100" actId="478"/>
          <ac:spMkLst>
            <pc:docMk/>
            <pc:sldMk cId="0" sldId="266"/>
            <ac:spMk id="339" creationId="{00000000-0000-0000-0000-000000000000}"/>
          </ac:spMkLst>
        </pc:spChg>
        <pc:spChg chg="del">
          <ac:chgData name="Ximena Zepeda Harasic" userId="90cf4ab7-3c32-4e50-a5d0-8fb63c062729" providerId="ADAL" clId="{77C0B20D-8F86-49ED-BEDA-DB8FF646F681}" dt="2025-01-15T20:19:33.220" v="100" actId="478"/>
          <ac:spMkLst>
            <pc:docMk/>
            <pc:sldMk cId="0" sldId="266"/>
            <ac:spMk id="340" creationId="{00000000-0000-0000-0000-000000000000}"/>
          </ac:spMkLst>
        </pc:spChg>
        <pc:spChg chg="del">
          <ac:chgData name="Ximena Zepeda Harasic" userId="90cf4ab7-3c32-4e50-a5d0-8fb63c062729" providerId="ADAL" clId="{77C0B20D-8F86-49ED-BEDA-DB8FF646F681}" dt="2025-01-15T20:19:33.220" v="100" actId="478"/>
          <ac:spMkLst>
            <pc:docMk/>
            <pc:sldMk cId="0" sldId="266"/>
            <ac:spMk id="341" creationId="{00000000-0000-0000-0000-000000000000}"/>
          </ac:spMkLst>
        </pc:spChg>
        <pc:spChg chg="del">
          <ac:chgData name="Ximena Zepeda Harasic" userId="90cf4ab7-3c32-4e50-a5d0-8fb63c062729" providerId="ADAL" clId="{77C0B20D-8F86-49ED-BEDA-DB8FF646F681}" dt="2025-01-15T20:19:33.220" v="100" actId="478"/>
          <ac:spMkLst>
            <pc:docMk/>
            <pc:sldMk cId="0" sldId="266"/>
            <ac:spMk id="342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21:06.961" v="122" actId="207"/>
          <ac:spMkLst>
            <pc:docMk/>
            <pc:sldMk cId="0" sldId="266"/>
            <ac:spMk id="348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9:45.513" v="112" actId="207"/>
          <ac:spMkLst>
            <pc:docMk/>
            <pc:sldMk cId="0" sldId="266"/>
            <ac:spMk id="349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20:49.769" v="121" actId="207"/>
          <ac:spMkLst>
            <pc:docMk/>
            <pc:sldMk cId="0" sldId="266"/>
            <ac:spMk id="350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19:48.896" v="113" actId="207"/>
          <ac:spMkLst>
            <pc:docMk/>
            <pc:sldMk cId="0" sldId="266"/>
            <ac:spMk id="352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20:47.145" v="120" actId="207"/>
          <ac:spMkLst>
            <pc:docMk/>
            <pc:sldMk cId="0" sldId="266"/>
            <ac:spMk id="353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20:22.482" v="116" actId="207"/>
          <ac:spMkLst>
            <pc:docMk/>
            <pc:sldMk cId="0" sldId="266"/>
            <ac:spMk id="354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20:43.200" v="119" actId="207"/>
          <ac:spMkLst>
            <pc:docMk/>
            <pc:sldMk cId="0" sldId="266"/>
            <ac:spMk id="355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20:01.601" v="115" actId="207"/>
          <ac:spMkLst>
            <pc:docMk/>
            <pc:sldMk cId="0" sldId="266"/>
            <ac:spMk id="356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20:40.330" v="118" actId="207"/>
          <ac:spMkLst>
            <pc:docMk/>
            <pc:sldMk cId="0" sldId="266"/>
            <ac:spMk id="357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21:11.409" v="123" actId="207"/>
          <ac:spMkLst>
            <pc:docMk/>
            <pc:sldMk cId="0" sldId="266"/>
            <ac:spMk id="358" creationId="{00000000-0000-0000-0000-000000000000}"/>
          </ac:spMkLst>
        </pc:spChg>
        <pc:spChg chg="mod">
          <ac:chgData name="Ximena Zepeda Harasic" userId="90cf4ab7-3c32-4e50-a5d0-8fb63c062729" providerId="ADAL" clId="{77C0B20D-8F86-49ED-BEDA-DB8FF646F681}" dt="2025-01-15T20:21:54.561" v="130" actId="207"/>
          <ac:spMkLst>
            <pc:docMk/>
            <pc:sldMk cId="0" sldId="266"/>
            <ac:spMk id="35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CL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0" name="Google Shape;220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CL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2ca33927b4b_0_9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9" name="Google Shape;309;g2ca33927b4b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2ca33927b4b_0_1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3" name="Google Shape;333;g2ca33927b4b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ca33927b4b_0_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5" name="Google Shape;235;g2ca33927b4b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2ca33927b4b_0_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2" name="Google Shape;242;g2ca33927b4b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2ca33927b4b_0_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1" name="Google Shape;251;g2ca33927b4b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2ca33927b4b_0_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1" name="Google Shape;261;g2ca33927b4b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2ca33927b4b_0_5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2" name="Google Shape;272;g2ca33927b4b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2ca33927b4b_0_6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4" name="Google Shape;284;g2ca33927b4b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2ca33927b4b_0_7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7" name="Google Shape;297;g2ca33927b4b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0" name="Google Shape;60;p2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2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5" name="Google Shape;65;p2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0" name="Google Shape;70;p2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6" name="Google Shape;76;p2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2" name="Google Shape;82;p24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83" name="Google Shape;83;p2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2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9" name="Google Shape;89;p2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2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5" name="Google Shape;95;p26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6" name="Google Shape;96;p2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1" name="Google Shape;101;p27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02" name="Google Shape;102;p2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7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2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9" name="Google Shape;109;p28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10" name="Google Shape;110;p2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8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2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7" name="Google Shape;117;p2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2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9" name="Google Shape;119;p2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0" name="Google Shape;120;p2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877986"/>
            <a:ext cx="12192000" cy="6400799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3" name="Google Shape;23;p1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3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3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5" name="Google Shape;125;p30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6" name="Google Shape;126;p3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30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3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2" name="Google Shape;132;p3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6" name="Google Shape;136;p3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0" name="Google Shape;140;p3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4" name="Google Shape;144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3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3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 blanco">
  <p:cSld name="2_En blanco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3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3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3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3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1" name="Google Shape;161;p3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62" name="Google Shape;162;p3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4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4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7" name="Google Shape;167;p4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8" name="Google Shape;168;p40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CL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3" name="Google Shape;173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4" name="Google Shape;174;p4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4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4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9" name="Google Shape;179;p4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0" name="Google Shape;180;p4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4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4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4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6" name="Google Shape;186;p4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4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4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2" name="Google Shape;192;p4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4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4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4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8" name="Google Shape;198;p4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4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4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03" name="Google Shape;203;p4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204" name="Google Shape;204;p4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4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4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4" name="Google Shape;214;p4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>
  <p:cSld name="2_Diapositiva de título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1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>
  <p:cSld name="Título y objeto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0" name="Google Shape;40;p1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1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>
  <p:cSld name="2_Título y objeto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0" name="Google Shape;50;p1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5" name="Google Shape;55;p1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"/>
          <p:cNvSpPr txBox="1">
            <a:spLocks noGrp="1"/>
          </p:cNvSpPr>
          <p:nvPr>
            <p:ph type="subTitle" idx="1"/>
          </p:nvPr>
        </p:nvSpPr>
        <p:spPr>
          <a:xfrm>
            <a:off x="1417320" y="1699759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AD65"/>
              </a:buClr>
              <a:buSzPts val="9600"/>
              <a:buNone/>
            </a:pPr>
            <a:r>
              <a:rPr lang="es-CL" sz="9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b="1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3" name="Google Shape;223;p1"/>
          <p:cNvSpPr txBox="1"/>
          <p:nvPr/>
        </p:nvSpPr>
        <p:spPr>
          <a:xfrm>
            <a:off x="1417320" y="3200400"/>
            <a:ext cx="9144000" cy="9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AD65"/>
              </a:buClr>
              <a:buSzPts val="4000"/>
              <a:buFont typeface="Arial"/>
              <a:buNone/>
            </a:pPr>
            <a:r>
              <a:rPr lang="es-CL" sz="4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Cómo construir un gráfico circular</a:t>
            </a:r>
            <a:endParaRPr sz="14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224" name="Google Shape;224;p1"/>
          <p:cNvSpPr txBox="1"/>
          <p:nvPr/>
        </p:nvSpPr>
        <p:spPr>
          <a:xfrm>
            <a:off x="2029460" y="4967674"/>
            <a:ext cx="9570600" cy="1012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6° básico. Unidad 4  |  Capítulo 16: Datos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Nunito"/>
                <a:cs typeface="Nunito"/>
                <a:sym typeface="Nunito"/>
              </a:rPr>
              <a:t>Cómo construir un gráfico circular.</a:t>
            </a:r>
            <a:endParaRPr sz="16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Nunito"/>
                <a:cs typeface="Nunito"/>
                <a:sym typeface="Nunito"/>
              </a:rPr>
              <a:t>Página 137.  </a:t>
            </a:r>
            <a:endParaRPr sz="16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Google Shape;311;g2ca33927b4b_0_96"/>
          <p:cNvPicPr preferRelativeResize="0"/>
          <p:nvPr/>
        </p:nvPicPr>
        <p:blipFill rotWithShape="1">
          <a:blip r:embed="rId3">
            <a:alphaModFix/>
          </a:blip>
          <a:srcRect l="3446" t="4589" r="2391"/>
          <a:stretch/>
        </p:blipFill>
        <p:spPr>
          <a:xfrm>
            <a:off x="830775" y="1218438"/>
            <a:ext cx="7782126" cy="5115575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g2ca33927b4b_0_96"/>
          <p:cNvSpPr txBox="1"/>
          <p:nvPr/>
        </p:nvSpPr>
        <p:spPr>
          <a:xfrm>
            <a:off x="317500" y="156450"/>
            <a:ext cx="8740775" cy="1184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 dirty="0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Cómo construir un gráfico circular</a:t>
            </a:r>
            <a:endParaRPr sz="2000" b="1" i="0" u="none" strike="noStrike" cap="none" dirty="0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361950" marR="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 dirty="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rPr>
              <a:t>2)	</a:t>
            </a: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Dibuja los sectores circulares comenzando por la parte superior y continuando en el sentido del reloj.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aphicFrame>
        <p:nvGraphicFramePr>
          <p:cNvPr id="319" name="Google Shape;319;g2ca33927b4b_0_96"/>
          <p:cNvGraphicFramePr/>
          <p:nvPr>
            <p:extLst>
              <p:ext uri="{D42A27DB-BD31-4B8C-83A1-F6EECF244321}">
                <p14:modId xmlns:p14="http://schemas.microsoft.com/office/powerpoint/2010/main" val="3555086617"/>
              </p:ext>
            </p:extLst>
          </p:nvPr>
        </p:nvGraphicFramePr>
        <p:xfrm>
          <a:off x="9374040" y="2323707"/>
          <a:ext cx="2135475" cy="3413550"/>
        </p:xfrm>
        <a:graphic>
          <a:graphicData uri="http://schemas.openxmlformats.org/drawingml/2006/table">
            <a:tbl>
              <a:tblPr>
                <a:noFill/>
                <a:tableStyleId>{93C2E35B-1ED0-4EA3-857D-077FAE7DB418}</a:tableStyleId>
              </a:tblPr>
              <a:tblGrid>
                <a:gridCol w="1532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>
                          <a:solidFill>
                            <a:schemeClr val="lt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Tipos</a:t>
                      </a:r>
                      <a:endParaRPr sz="2000" u="none" strike="noStrike" cap="none">
                        <a:solidFill>
                          <a:schemeClr val="lt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7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>
                          <a:solidFill>
                            <a:schemeClr val="lt1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%</a:t>
                      </a:r>
                      <a:endParaRPr sz="2000" u="none" strike="noStrike" cap="none">
                        <a:solidFill>
                          <a:schemeClr val="lt1"/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7D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Cortes</a:t>
                      </a:r>
                      <a:endParaRPr sz="2000" u="none" strike="noStrike" cap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12</a:t>
                      </a:r>
                      <a:endParaRPr sz="2000" u="none" strike="noStrike" cap="non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Moretones</a:t>
                      </a:r>
                      <a:endParaRPr sz="2000" u="none" strike="noStrike" cap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30</a:t>
                      </a:r>
                      <a:endParaRPr sz="2000" u="none" strike="noStrike" cap="non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Rasguños</a:t>
                      </a:r>
                      <a:endParaRPr sz="2000" u="none" strike="noStrike" cap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24</a:t>
                      </a:r>
                      <a:endParaRPr sz="2000" u="none" strike="noStrike" cap="non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Torceduras</a:t>
                      </a:r>
                      <a:endParaRPr sz="2000" u="none" strike="noStrike" cap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18</a:t>
                      </a:r>
                      <a:endParaRPr sz="2000" u="none" strike="noStrike" cap="non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Esguinces</a:t>
                      </a:r>
                      <a:endParaRPr sz="2000" u="none" strike="noStrike" cap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10</a:t>
                      </a:r>
                      <a:endParaRPr sz="2000" u="none" strike="noStrike" cap="non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Otros</a:t>
                      </a:r>
                      <a:endParaRPr sz="2000" u="none" strike="noStrike" cap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s-CL" sz="2000" u="none" strike="noStrike" cap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  6</a:t>
                      </a:r>
                      <a:endParaRPr sz="2000" u="none" strike="noStrike" cap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20" name="Google Shape;320;g2ca33927b4b_0_96"/>
          <p:cNvCxnSpPr/>
          <p:nvPr/>
        </p:nvCxnSpPr>
        <p:spPr>
          <a:xfrm rot="10800000" flipH="1">
            <a:off x="3803475" y="3043425"/>
            <a:ext cx="1153500" cy="12006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1" name="Google Shape;321;g2ca33927b4b_0_96"/>
          <p:cNvCxnSpPr/>
          <p:nvPr/>
        </p:nvCxnSpPr>
        <p:spPr>
          <a:xfrm>
            <a:off x="3800475" y="4286250"/>
            <a:ext cx="793200" cy="14364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2" name="Google Shape;322;g2ca33927b4b_0_96"/>
          <p:cNvCxnSpPr/>
          <p:nvPr/>
        </p:nvCxnSpPr>
        <p:spPr>
          <a:xfrm flipH="1">
            <a:off x="2381175" y="4248150"/>
            <a:ext cx="1419300" cy="9048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3" name="Google Shape;323;g2ca33927b4b_0_96"/>
          <p:cNvCxnSpPr/>
          <p:nvPr/>
        </p:nvCxnSpPr>
        <p:spPr>
          <a:xfrm rot="10800000">
            <a:off x="2400375" y="3362400"/>
            <a:ext cx="1400100" cy="9048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4" name="Google Shape;324;g2ca33927b4b_0_96"/>
          <p:cNvCxnSpPr/>
          <p:nvPr/>
        </p:nvCxnSpPr>
        <p:spPr>
          <a:xfrm rot="10800000">
            <a:off x="3190950" y="2714700"/>
            <a:ext cx="600000" cy="15525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5" name="Google Shape;325;g2ca33927b4b_0_96"/>
          <p:cNvSpPr txBox="1"/>
          <p:nvPr/>
        </p:nvSpPr>
        <p:spPr>
          <a:xfrm>
            <a:off x="3987800" y="2895600"/>
            <a:ext cx="8637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12%</a:t>
            </a:r>
            <a:endParaRPr sz="16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6" name="Google Shape;326;g2ca33927b4b_0_96"/>
          <p:cNvSpPr txBox="1"/>
          <p:nvPr/>
        </p:nvSpPr>
        <p:spPr>
          <a:xfrm>
            <a:off x="4597400" y="4038600"/>
            <a:ext cx="7932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30%</a:t>
            </a:r>
            <a:endParaRPr sz="16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7" name="Google Shape;327;g2ca33927b4b_0_96"/>
          <p:cNvSpPr txBox="1"/>
          <p:nvPr/>
        </p:nvSpPr>
        <p:spPr>
          <a:xfrm>
            <a:off x="3225800" y="5029200"/>
            <a:ext cx="726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24%</a:t>
            </a:r>
            <a:endParaRPr sz="16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8" name="Google Shape;328;g2ca33927b4b_0_96"/>
          <p:cNvSpPr txBox="1"/>
          <p:nvPr/>
        </p:nvSpPr>
        <p:spPr>
          <a:xfrm>
            <a:off x="2387600" y="4038600"/>
            <a:ext cx="8637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18%</a:t>
            </a:r>
            <a:endParaRPr sz="16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9" name="Google Shape;329;g2ca33927b4b_0_96"/>
          <p:cNvSpPr txBox="1"/>
          <p:nvPr/>
        </p:nvSpPr>
        <p:spPr>
          <a:xfrm>
            <a:off x="2692400" y="3124200"/>
            <a:ext cx="8637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10%</a:t>
            </a:r>
            <a:endParaRPr sz="16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30" name="Google Shape;330;g2ca33927b4b_0_96"/>
          <p:cNvSpPr txBox="1"/>
          <p:nvPr/>
        </p:nvSpPr>
        <p:spPr>
          <a:xfrm>
            <a:off x="3352800" y="2844800"/>
            <a:ext cx="6000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6%</a:t>
            </a:r>
            <a:endParaRPr sz="16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301;g2ca33927b4b_0_74">
            <a:extLst>
              <a:ext uri="{FF2B5EF4-FFF2-40B4-BE49-F238E27FC236}">
                <a16:creationId xmlns:a16="http://schemas.microsoft.com/office/drawing/2014/main" id="{E924E84C-F8B9-52A6-0844-27E505EB5A03}"/>
              </a:ext>
            </a:extLst>
          </p:cNvPr>
          <p:cNvSpPr/>
          <p:nvPr/>
        </p:nvSpPr>
        <p:spPr>
          <a:xfrm>
            <a:off x="6762127" y="2943950"/>
            <a:ext cx="329100" cy="309300"/>
          </a:xfrm>
          <a:prstGeom prst="rect">
            <a:avLst/>
          </a:prstGeom>
          <a:solidFill>
            <a:srgbClr val="C0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02;g2ca33927b4b_0_74">
            <a:extLst>
              <a:ext uri="{FF2B5EF4-FFF2-40B4-BE49-F238E27FC236}">
                <a16:creationId xmlns:a16="http://schemas.microsoft.com/office/drawing/2014/main" id="{EE08A57C-67EE-EFE7-DC81-0ECC3C87CB50}"/>
              </a:ext>
            </a:extLst>
          </p:cNvPr>
          <p:cNvSpPr/>
          <p:nvPr/>
        </p:nvSpPr>
        <p:spPr>
          <a:xfrm>
            <a:off x="6762127" y="3439429"/>
            <a:ext cx="329100" cy="309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303;g2ca33927b4b_0_74">
            <a:extLst>
              <a:ext uri="{FF2B5EF4-FFF2-40B4-BE49-F238E27FC236}">
                <a16:creationId xmlns:a16="http://schemas.microsoft.com/office/drawing/2014/main" id="{2F9EFB9F-AAC4-7833-B9C4-63FA2DAF0D1F}"/>
              </a:ext>
            </a:extLst>
          </p:cNvPr>
          <p:cNvSpPr/>
          <p:nvPr/>
        </p:nvSpPr>
        <p:spPr>
          <a:xfrm>
            <a:off x="6762127" y="3934550"/>
            <a:ext cx="329100" cy="309300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304;g2ca33927b4b_0_74">
            <a:extLst>
              <a:ext uri="{FF2B5EF4-FFF2-40B4-BE49-F238E27FC236}">
                <a16:creationId xmlns:a16="http://schemas.microsoft.com/office/drawing/2014/main" id="{C1740D33-C09C-501E-06AA-61AB02A45356}"/>
              </a:ext>
            </a:extLst>
          </p:cNvPr>
          <p:cNvSpPr/>
          <p:nvPr/>
        </p:nvSpPr>
        <p:spPr>
          <a:xfrm>
            <a:off x="6762127" y="4430029"/>
            <a:ext cx="329100" cy="3093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305;g2ca33927b4b_0_74">
            <a:extLst>
              <a:ext uri="{FF2B5EF4-FFF2-40B4-BE49-F238E27FC236}">
                <a16:creationId xmlns:a16="http://schemas.microsoft.com/office/drawing/2014/main" id="{62A2BC06-D329-76A6-9715-4CA0629B5528}"/>
              </a:ext>
            </a:extLst>
          </p:cNvPr>
          <p:cNvSpPr/>
          <p:nvPr/>
        </p:nvSpPr>
        <p:spPr>
          <a:xfrm>
            <a:off x="6762127" y="4925150"/>
            <a:ext cx="329100" cy="309300"/>
          </a:xfrm>
          <a:prstGeom prst="rect">
            <a:avLst/>
          </a:prstGeom>
          <a:solidFill>
            <a:srgbClr val="7030A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306;g2ca33927b4b_0_74">
            <a:extLst>
              <a:ext uri="{FF2B5EF4-FFF2-40B4-BE49-F238E27FC236}">
                <a16:creationId xmlns:a16="http://schemas.microsoft.com/office/drawing/2014/main" id="{A92F4888-0F23-C20C-0FFF-32232C802D48}"/>
              </a:ext>
            </a:extLst>
          </p:cNvPr>
          <p:cNvSpPr/>
          <p:nvPr/>
        </p:nvSpPr>
        <p:spPr>
          <a:xfrm>
            <a:off x="6762127" y="5420629"/>
            <a:ext cx="329100" cy="3093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2ca33927b4b_0_120"/>
          <p:cNvSpPr txBox="1"/>
          <p:nvPr/>
        </p:nvSpPr>
        <p:spPr>
          <a:xfrm>
            <a:off x="317505" y="156450"/>
            <a:ext cx="1106760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 dirty="0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Cómo construir un gráfico circular</a:t>
            </a:r>
            <a:endParaRPr sz="2000" b="1" i="0" u="none" strike="noStrike" cap="none" dirty="0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361950" marR="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 dirty="0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3)</a:t>
            </a:r>
            <a:r>
              <a:rPr lang="es-CL" sz="2000" b="0" i="0" u="none" strike="noStrike" cap="none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	</a:t>
            </a: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Pinta el sector circular del color de la categoría.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36" name="Google Shape;336;g2ca33927b4b_0_120"/>
          <p:cNvPicPr preferRelativeResize="0"/>
          <p:nvPr/>
        </p:nvPicPr>
        <p:blipFill rotWithShape="1">
          <a:blip r:embed="rId3">
            <a:alphaModFix/>
          </a:blip>
          <a:srcRect l="3446" t="4589" r="2391"/>
          <a:stretch/>
        </p:blipFill>
        <p:spPr>
          <a:xfrm>
            <a:off x="830775" y="1218438"/>
            <a:ext cx="7782126" cy="51155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3" name="Google Shape;343;g2ca33927b4b_0_120"/>
          <p:cNvCxnSpPr/>
          <p:nvPr/>
        </p:nvCxnSpPr>
        <p:spPr>
          <a:xfrm rot="10800000" flipH="1">
            <a:off x="3803475" y="3043425"/>
            <a:ext cx="1153500" cy="12006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4" name="Google Shape;344;g2ca33927b4b_0_120"/>
          <p:cNvCxnSpPr/>
          <p:nvPr/>
        </p:nvCxnSpPr>
        <p:spPr>
          <a:xfrm>
            <a:off x="3800475" y="4286250"/>
            <a:ext cx="793200" cy="14364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5" name="Google Shape;345;g2ca33927b4b_0_120"/>
          <p:cNvCxnSpPr/>
          <p:nvPr/>
        </p:nvCxnSpPr>
        <p:spPr>
          <a:xfrm flipH="1">
            <a:off x="2381175" y="4248150"/>
            <a:ext cx="1419300" cy="9048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6" name="Google Shape;346;g2ca33927b4b_0_120"/>
          <p:cNvCxnSpPr/>
          <p:nvPr/>
        </p:nvCxnSpPr>
        <p:spPr>
          <a:xfrm rot="10800000">
            <a:off x="2400375" y="3362400"/>
            <a:ext cx="1400100" cy="9048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7" name="Google Shape;347;g2ca33927b4b_0_120"/>
          <p:cNvCxnSpPr/>
          <p:nvPr/>
        </p:nvCxnSpPr>
        <p:spPr>
          <a:xfrm rot="10800000">
            <a:off x="3190950" y="2714700"/>
            <a:ext cx="600000" cy="15525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48" name="Google Shape;348;g2ca33927b4b_0_120"/>
          <p:cNvSpPr/>
          <p:nvPr/>
        </p:nvSpPr>
        <p:spPr>
          <a:xfrm>
            <a:off x="2152650" y="2572950"/>
            <a:ext cx="3276600" cy="3362400"/>
          </a:xfrm>
          <a:prstGeom prst="pie">
            <a:avLst>
              <a:gd name="adj1" fmla="val 16211739"/>
              <a:gd name="adj2" fmla="val 19008240"/>
            </a:avLst>
          </a:prstGeom>
          <a:solidFill>
            <a:srgbClr val="C0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g2ca33927b4b_0_120"/>
          <p:cNvSpPr/>
          <p:nvPr/>
        </p:nvSpPr>
        <p:spPr>
          <a:xfrm>
            <a:off x="2124075" y="2582525"/>
            <a:ext cx="3343200" cy="3362400"/>
          </a:xfrm>
          <a:prstGeom prst="pie">
            <a:avLst>
              <a:gd name="adj1" fmla="val 19016079"/>
              <a:gd name="adj2" fmla="val 3696093"/>
            </a:avLst>
          </a:prstGeom>
          <a:solidFill>
            <a:schemeClr val="accent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g2ca33927b4b_0_120"/>
          <p:cNvSpPr txBox="1"/>
          <p:nvPr/>
        </p:nvSpPr>
        <p:spPr>
          <a:xfrm>
            <a:off x="3978275" y="2944575"/>
            <a:ext cx="8637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 dirty="0">
                <a:solidFill>
                  <a:schemeClr val="bg1"/>
                </a:solidFill>
                <a:latin typeface="Nunito"/>
                <a:ea typeface="Nunito"/>
                <a:cs typeface="Nunito"/>
                <a:sym typeface="Nunito"/>
              </a:rPr>
              <a:t>12%</a:t>
            </a:r>
            <a:endParaRPr sz="1600" b="0" i="0" u="none" strike="noStrike" cap="none" dirty="0">
              <a:solidFill>
                <a:schemeClr val="bg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1" name="Google Shape;351;g2ca33927b4b_0_120"/>
          <p:cNvSpPr txBox="1"/>
          <p:nvPr/>
        </p:nvSpPr>
        <p:spPr>
          <a:xfrm>
            <a:off x="4606925" y="4113675"/>
            <a:ext cx="7932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30%</a:t>
            </a:r>
            <a:endParaRPr sz="16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2" name="Google Shape;352;g2ca33927b4b_0_120"/>
          <p:cNvSpPr/>
          <p:nvPr/>
        </p:nvSpPr>
        <p:spPr>
          <a:xfrm>
            <a:off x="2124075" y="2582525"/>
            <a:ext cx="3343200" cy="3362400"/>
          </a:xfrm>
          <a:prstGeom prst="pie">
            <a:avLst>
              <a:gd name="adj1" fmla="val 3735402"/>
              <a:gd name="adj2" fmla="val 8878740"/>
            </a:avLst>
          </a:prstGeom>
          <a:solidFill>
            <a:schemeClr val="accent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g2ca33927b4b_0_120"/>
          <p:cNvSpPr txBox="1"/>
          <p:nvPr/>
        </p:nvSpPr>
        <p:spPr>
          <a:xfrm>
            <a:off x="3225800" y="5029200"/>
            <a:ext cx="726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 dirty="0">
                <a:solidFill>
                  <a:schemeClr val="bg1"/>
                </a:solidFill>
                <a:latin typeface="Nunito"/>
                <a:ea typeface="Nunito"/>
                <a:cs typeface="Nunito"/>
                <a:sym typeface="Nunito"/>
              </a:rPr>
              <a:t>24%</a:t>
            </a:r>
            <a:endParaRPr sz="1600" b="0" i="0" u="none" strike="noStrike" cap="none" dirty="0">
              <a:solidFill>
                <a:schemeClr val="bg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4" name="Google Shape;354;g2ca33927b4b_0_120"/>
          <p:cNvSpPr/>
          <p:nvPr/>
        </p:nvSpPr>
        <p:spPr>
          <a:xfrm>
            <a:off x="2124075" y="2582525"/>
            <a:ext cx="3343200" cy="3362400"/>
          </a:xfrm>
          <a:prstGeom prst="pie">
            <a:avLst>
              <a:gd name="adj1" fmla="val 8878740"/>
              <a:gd name="adj2" fmla="val 12776623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g2ca33927b4b_0_120"/>
          <p:cNvSpPr txBox="1"/>
          <p:nvPr/>
        </p:nvSpPr>
        <p:spPr>
          <a:xfrm>
            <a:off x="2387600" y="4038600"/>
            <a:ext cx="8637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 dirty="0">
                <a:solidFill>
                  <a:schemeClr val="bg1"/>
                </a:solidFill>
                <a:latin typeface="Nunito"/>
                <a:ea typeface="Nunito"/>
                <a:cs typeface="Nunito"/>
                <a:sym typeface="Nunito"/>
              </a:rPr>
              <a:t>18%</a:t>
            </a:r>
            <a:endParaRPr sz="1600" b="0" i="0" u="none" strike="noStrike" cap="none" dirty="0">
              <a:solidFill>
                <a:schemeClr val="bg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6" name="Google Shape;356;g2ca33927b4b_0_120"/>
          <p:cNvSpPr/>
          <p:nvPr/>
        </p:nvSpPr>
        <p:spPr>
          <a:xfrm>
            <a:off x="2124075" y="2582525"/>
            <a:ext cx="3343200" cy="3362400"/>
          </a:xfrm>
          <a:prstGeom prst="pie">
            <a:avLst>
              <a:gd name="adj1" fmla="val 12799479"/>
              <a:gd name="adj2" fmla="val 14894813"/>
            </a:avLst>
          </a:prstGeom>
          <a:solidFill>
            <a:srgbClr val="7030A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g2ca33927b4b_0_120"/>
          <p:cNvSpPr txBox="1"/>
          <p:nvPr/>
        </p:nvSpPr>
        <p:spPr>
          <a:xfrm>
            <a:off x="2844800" y="3200400"/>
            <a:ext cx="8637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 dirty="0">
                <a:solidFill>
                  <a:schemeClr val="bg1"/>
                </a:solidFill>
                <a:latin typeface="Nunito"/>
                <a:ea typeface="Nunito"/>
                <a:cs typeface="Nunito"/>
                <a:sym typeface="Nunito"/>
              </a:rPr>
              <a:t>10%</a:t>
            </a:r>
            <a:endParaRPr sz="1600" b="0" i="0" u="none" strike="noStrike" cap="none" dirty="0">
              <a:solidFill>
                <a:schemeClr val="bg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8" name="Google Shape;358;g2ca33927b4b_0_120"/>
          <p:cNvSpPr/>
          <p:nvPr/>
        </p:nvSpPr>
        <p:spPr>
          <a:xfrm>
            <a:off x="2124075" y="2582525"/>
            <a:ext cx="3343200" cy="3362400"/>
          </a:xfrm>
          <a:prstGeom prst="pie">
            <a:avLst>
              <a:gd name="adj1" fmla="val 14945819"/>
              <a:gd name="adj2" fmla="val 16229105"/>
            </a:avLst>
          </a:prstGeom>
          <a:solidFill>
            <a:schemeClr val="accen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g2ca33927b4b_0_120"/>
          <p:cNvSpPr txBox="1"/>
          <p:nvPr/>
        </p:nvSpPr>
        <p:spPr>
          <a:xfrm>
            <a:off x="3352800" y="2921000"/>
            <a:ext cx="6000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CL" sz="1600" b="0" i="0" u="none" strike="noStrike" cap="none" dirty="0">
                <a:solidFill>
                  <a:schemeClr val="bg1"/>
                </a:solidFill>
                <a:latin typeface="Nunito"/>
                <a:ea typeface="Nunito"/>
                <a:cs typeface="Nunito"/>
                <a:sym typeface="Nunito"/>
              </a:rPr>
              <a:t>6%</a:t>
            </a:r>
            <a:endParaRPr sz="1600" b="0" i="0" u="none" strike="noStrike" cap="none" dirty="0">
              <a:solidFill>
                <a:schemeClr val="bg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301;g2ca33927b4b_0_74">
            <a:extLst>
              <a:ext uri="{FF2B5EF4-FFF2-40B4-BE49-F238E27FC236}">
                <a16:creationId xmlns:a16="http://schemas.microsoft.com/office/drawing/2014/main" id="{3C988B60-7CC0-BDD5-B836-3637B076DED5}"/>
              </a:ext>
            </a:extLst>
          </p:cNvPr>
          <p:cNvSpPr/>
          <p:nvPr/>
        </p:nvSpPr>
        <p:spPr>
          <a:xfrm>
            <a:off x="6762127" y="2934425"/>
            <a:ext cx="329100" cy="309300"/>
          </a:xfrm>
          <a:prstGeom prst="rect">
            <a:avLst/>
          </a:prstGeom>
          <a:solidFill>
            <a:srgbClr val="C0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02;g2ca33927b4b_0_74">
            <a:extLst>
              <a:ext uri="{FF2B5EF4-FFF2-40B4-BE49-F238E27FC236}">
                <a16:creationId xmlns:a16="http://schemas.microsoft.com/office/drawing/2014/main" id="{265417A1-FC20-C479-362E-B4FAE0654EBA}"/>
              </a:ext>
            </a:extLst>
          </p:cNvPr>
          <p:cNvSpPr/>
          <p:nvPr/>
        </p:nvSpPr>
        <p:spPr>
          <a:xfrm>
            <a:off x="6762127" y="3429904"/>
            <a:ext cx="329100" cy="309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303;g2ca33927b4b_0_74">
            <a:extLst>
              <a:ext uri="{FF2B5EF4-FFF2-40B4-BE49-F238E27FC236}">
                <a16:creationId xmlns:a16="http://schemas.microsoft.com/office/drawing/2014/main" id="{5EFB4818-22DE-4E51-1F3D-3DA2C43930BF}"/>
              </a:ext>
            </a:extLst>
          </p:cNvPr>
          <p:cNvSpPr/>
          <p:nvPr/>
        </p:nvSpPr>
        <p:spPr>
          <a:xfrm>
            <a:off x="6762127" y="3925025"/>
            <a:ext cx="329100" cy="309300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304;g2ca33927b4b_0_74">
            <a:extLst>
              <a:ext uri="{FF2B5EF4-FFF2-40B4-BE49-F238E27FC236}">
                <a16:creationId xmlns:a16="http://schemas.microsoft.com/office/drawing/2014/main" id="{D13730F4-FC6B-AA1E-5FCC-9C58614031EB}"/>
              </a:ext>
            </a:extLst>
          </p:cNvPr>
          <p:cNvSpPr/>
          <p:nvPr/>
        </p:nvSpPr>
        <p:spPr>
          <a:xfrm>
            <a:off x="6762127" y="4420504"/>
            <a:ext cx="329100" cy="3093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305;g2ca33927b4b_0_74">
            <a:extLst>
              <a:ext uri="{FF2B5EF4-FFF2-40B4-BE49-F238E27FC236}">
                <a16:creationId xmlns:a16="http://schemas.microsoft.com/office/drawing/2014/main" id="{EF0C8865-635D-9F8E-4C0F-269E36B1DD79}"/>
              </a:ext>
            </a:extLst>
          </p:cNvPr>
          <p:cNvSpPr/>
          <p:nvPr/>
        </p:nvSpPr>
        <p:spPr>
          <a:xfrm>
            <a:off x="6762127" y="4915625"/>
            <a:ext cx="329100" cy="309300"/>
          </a:xfrm>
          <a:prstGeom prst="rect">
            <a:avLst/>
          </a:prstGeom>
          <a:solidFill>
            <a:srgbClr val="7030A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306;g2ca33927b4b_0_74">
            <a:extLst>
              <a:ext uri="{FF2B5EF4-FFF2-40B4-BE49-F238E27FC236}">
                <a16:creationId xmlns:a16="http://schemas.microsoft.com/office/drawing/2014/main" id="{60BBFA83-F6A0-F139-135A-2DFC6A0D2579}"/>
              </a:ext>
            </a:extLst>
          </p:cNvPr>
          <p:cNvSpPr/>
          <p:nvPr/>
        </p:nvSpPr>
        <p:spPr>
          <a:xfrm>
            <a:off x="6762127" y="5411104"/>
            <a:ext cx="329100" cy="3093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Google Shape;229;p2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95263" y="3759401"/>
            <a:ext cx="2501797" cy="2926079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p2"/>
          <p:cNvSpPr txBox="1"/>
          <p:nvPr/>
        </p:nvSpPr>
        <p:spPr>
          <a:xfrm>
            <a:off x="387850" y="315200"/>
            <a:ext cx="9994400" cy="1461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 dirty="0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Cómo construir un gráfico circular</a:t>
            </a:r>
            <a:endParaRPr sz="2000" b="1" i="0" u="none" strike="noStrike" cap="none" dirty="0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La tabla muestra los tipos de lesiones que ocurren durante un año en una escuela y sus porcentajes.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Construyamos un gráfico circular.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31" name="Google Shape;23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6125" y="1856725"/>
            <a:ext cx="5210925" cy="3789775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2"/>
          <p:cNvSpPr/>
          <p:nvPr/>
        </p:nvSpPr>
        <p:spPr>
          <a:xfrm>
            <a:off x="7773575" y="2790537"/>
            <a:ext cx="3430500" cy="945000"/>
          </a:xfrm>
          <a:prstGeom prst="wedgeRoundRectCallout">
            <a:avLst>
              <a:gd name="adj1" fmla="val -4173"/>
              <a:gd name="adj2" fmla="val 91804"/>
              <a:gd name="adj3" fmla="val 0"/>
            </a:avLst>
          </a:prstGeom>
          <a:solidFill>
            <a:schemeClr val="lt1"/>
          </a:solidFill>
          <a:ln w="9525" cap="flat" cmpd="sng">
            <a:solidFill>
              <a:srgbClr val="EF7D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Completa la tabla calculando los porcentajes.</a:t>
            </a:r>
            <a:endParaRPr sz="1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Google Shape;237;g2ca33927b4b_0_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6125" y="1856725"/>
            <a:ext cx="5210925" cy="3789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g2ca33927b4b_0_16"/>
          <p:cNvPicPr preferRelativeResize="0"/>
          <p:nvPr/>
        </p:nvPicPr>
        <p:blipFill rotWithShape="1">
          <a:blip r:embed="rId4">
            <a:alphaModFix/>
          </a:blip>
          <a:srcRect t="4698"/>
          <a:stretch/>
        </p:blipFill>
        <p:spPr>
          <a:xfrm>
            <a:off x="5967050" y="2403225"/>
            <a:ext cx="5659200" cy="17692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30;p2">
            <a:extLst>
              <a:ext uri="{FF2B5EF4-FFF2-40B4-BE49-F238E27FC236}">
                <a16:creationId xmlns:a16="http://schemas.microsoft.com/office/drawing/2014/main" id="{20398CE1-1FC5-52B7-CEE8-D9A9A7581DB7}"/>
              </a:ext>
            </a:extLst>
          </p:cNvPr>
          <p:cNvSpPr txBox="1"/>
          <p:nvPr/>
        </p:nvSpPr>
        <p:spPr>
          <a:xfrm>
            <a:off x="387850" y="315200"/>
            <a:ext cx="9956300" cy="1461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 dirty="0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Cómo construir un gráfico circular</a:t>
            </a:r>
            <a:endParaRPr sz="2000" b="1" i="0" u="none" strike="noStrike" cap="none" dirty="0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La tabla muestra los tipos de lesiones que ocurren durante un año en una escuela y sus porcentajes.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Construyamos un gráfico circular.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" name="Google Shape;244;g2ca33927b4b_0_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6125" y="1856725"/>
            <a:ext cx="5210925" cy="3789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g2ca33927b4b_0_24"/>
          <p:cNvPicPr preferRelativeResize="0"/>
          <p:nvPr/>
        </p:nvPicPr>
        <p:blipFill rotWithShape="1">
          <a:blip r:embed="rId4">
            <a:alphaModFix/>
          </a:blip>
          <a:srcRect t="4698"/>
          <a:stretch/>
        </p:blipFill>
        <p:spPr>
          <a:xfrm>
            <a:off x="5967050" y="2403225"/>
            <a:ext cx="5659200" cy="1769225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g2ca33927b4b_0_24"/>
          <p:cNvSpPr txBox="1"/>
          <p:nvPr/>
        </p:nvSpPr>
        <p:spPr>
          <a:xfrm>
            <a:off x="6154625" y="4191000"/>
            <a:ext cx="5471700" cy="9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Porcentaje de moretones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(75 : 250) ⋅ 100 = 30</a:t>
            </a:r>
            <a:endParaRPr sz="2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sym typeface="Arial"/>
            </a:endParaRPr>
          </a:p>
        </p:txBody>
      </p:sp>
      <p:sp>
        <p:nvSpPr>
          <p:cNvPr id="247" name="Google Shape;247;g2ca33927b4b_0_24"/>
          <p:cNvSpPr txBox="1"/>
          <p:nvPr/>
        </p:nvSpPr>
        <p:spPr>
          <a:xfrm>
            <a:off x="4969494" y="3294388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30</a:t>
            </a:r>
            <a:endParaRPr sz="2000" b="0" i="0" u="none" strike="noStrike" cap="non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230;p2">
            <a:extLst>
              <a:ext uri="{FF2B5EF4-FFF2-40B4-BE49-F238E27FC236}">
                <a16:creationId xmlns:a16="http://schemas.microsoft.com/office/drawing/2014/main" id="{8BD834B0-36A1-8E80-B6D1-3D0B03655273}"/>
              </a:ext>
            </a:extLst>
          </p:cNvPr>
          <p:cNvSpPr txBox="1"/>
          <p:nvPr/>
        </p:nvSpPr>
        <p:spPr>
          <a:xfrm>
            <a:off x="387850" y="315200"/>
            <a:ext cx="9880100" cy="1461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 dirty="0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Cómo construir un gráfico circular</a:t>
            </a:r>
            <a:endParaRPr sz="2000" b="1" i="0" u="none" strike="noStrike" cap="none" dirty="0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La tabla muestra los tipos de lesiones que ocurren durante un año en una escuela y sus porcentajes.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Construyamos un gráfico circular.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3" name="Google Shape;253;g2ca33927b4b_0_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6125" y="1856725"/>
            <a:ext cx="5210925" cy="3789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g2ca33927b4b_0_32"/>
          <p:cNvPicPr preferRelativeResize="0"/>
          <p:nvPr/>
        </p:nvPicPr>
        <p:blipFill rotWithShape="1">
          <a:blip r:embed="rId4">
            <a:alphaModFix/>
          </a:blip>
          <a:srcRect t="4698"/>
          <a:stretch/>
        </p:blipFill>
        <p:spPr>
          <a:xfrm>
            <a:off x="5967050" y="2403225"/>
            <a:ext cx="5659200" cy="1769225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g2ca33927b4b_0_32"/>
          <p:cNvSpPr txBox="1"/>
          <p:nvPr/>
        </p:nvSpPr>
        <p:spPr>
          <a:xfrm>
            <a:off x="6154625" y="4191000"/>
            <a:ext cx="5471700" cy="9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Porcentaje de rasguños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(60 : 250) ⋅ 100 = 24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g2ca33927b4b_0_32"/>
          <p:cNvSpPr txBox="1"/>
          <p:nvPr/>
        </p:nvSpPr>
        <p:spPr>
          <a:xfrm>
            <a:off x="4969494" y="3294388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30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g2ca33927b4b_0_32"/>
          <p:cNvSpPr txBox="1"/>
          <p:nvPr/>
        </p:nvSpPr>
        <p:spPr>
          <a:xfrm>
            <a:off x="4969494" y="3657325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24</a:t>
            </a:r>
            <a:endParaRPr sz="20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230;p2">
            <a:extLst>
              <a:ext uri="{FF2B5EF4-FFF2-40B4-BE49-F238E27FC236}">
                <a16:creationId xmlns:a16="http://schemas.microsoft.com/office/drawing/2014/main" id="{C2D3D300-0FC5-8B2F-9C40-D92680AB09FE}"/>
              </a:ext>
            </a:extLst>
          </p:cNvPr>
          <p:cNvSpPr txBox="1"/>
          <p:nvPr/>
        </p:nvSpPr>
        <p:spPr>
          <a:xfrm>
            <a:off x="387850" y="315200"/>
            <a:ext cx="9908675" cy="1461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 dirty="0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Cómo construir un gráfico circular</a:t>
            </a:r>
            <a:endParaRPr sz="2000" b="1" i="0" u="none" strike="noStrike" cap="none" dirty="0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La tabla muestra los tipos de lesiones que ocurren durante un año en una escuela y sus porcentajes.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Construyamos un gráfico circular.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" name="Google Shape;263;g2ca33927b4b_0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6125" y="1856725"/>
            <a:ext cx="5210925" cy="3789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2ca33927b4b_0_41"/>
          <p:cNvPicPr preferRelativeResize="0"/>
          <p:nvPr/>
        </p:nvPicPr>
        <p:blipFill rotWithShape="1">
          <a:blip r:embed="rId4">
            <a:alphaModFix/>
          </a:blip>
          <a:srcRect t="4698"/>
          <a:stretch/>
        </p:blipFill>
        <p:spPr>
          <a:xfrm>
            <a:off x="5967050" y="2403225"/>
            <a:ext cx="5659200" cy="1769225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g2ca33927b4b_0_41"/>
          <p:cNvSpPr txBox="1"/>
          <p:nvPr/>
        </p:nvSpPr>
        <p:spPr>
          <a:xfrm>
            <a:off x="6154625" y="4191000"/>
            <a:ext cx="5471700" cy="9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Porcentaje de torceduras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(45 : 250) ⋅ 100 = 18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g2ca33927b4b_0_41"/>
          <p:cNvSpPr txBox="1"/>
          <p:nvPr/>
        </p:nvSpPr>
        <p:spPr>
          <a:xfrm>
            <a:off x="4969494" y="3294388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30</a:t>
            </a:r>
            <a:endParaRPr sz="20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g2ca33927b4b_0_41"/>
          <p:cNvSpPr txBox="1"/>
          <p:nvPr/>
        </p:nvSpPr>
        <p:spPr>
          <a:xfrm>
            <a:off x="4969494" y="3657325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24</a:t>
            </a:r>
            <a:endParaRPr sz="20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g2ca33927b4b_0_41"/>
          <p:cNvSpPr txBox="1"/>
          <p:nvPr/>
        </p:nvSpPr>
        <p:spPr>
          <a:xfrm>
            <a:off x="4969494" y="4019544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18</a:t>
            </a:r>
            <a:endParaRPr sz="20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230;p2">
            <a:extLst>
              <a:ext uri="{FF2B5EF4-FFF2-40B4-BE49-F238E27FC236}">
                <a16:creationId xmlns:a16="http://schemas.microsoft.com/office/drawing/2014/main" id="{293F0125-7276-5915-75C0-0468BCBB262B}"/>
              </a:ext>
            </a:extLst>
          </p:cNvPr>
          <p:cNvSpPr txBox="1"/>
          <p:nvPr/>
        </p:nvSpPr>
        <p:spPr>
          <a:xfrm>
            <a:off x="387850" y="315200"/>
            <a:ext cx="9908675" cy="1461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 dirty="0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Cómo construir un gráfico circular</a:t>
            </a:r>
            <a:endParaRPr sz="2000" b="1" i="0" u="none" strike="noStrike" cap="none" dirty="0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La tabla muestra los tipos de lesiones que ocurren durante un año en una escuela y sus porcentajes.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Construyamos un gráfico circular.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" name="Google Shape;274;g2ca33927b4b_0_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6125" y="1856725"/>
            <a:ext cx="5210925" cy="3789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g2ca33927b4b_0_51"/>
          <p:cNvPicPr preferRelativeResize="0"/>
          <p:nvPr/>
        </p:nvPicPr>
        <p:blipFill rotWithShape="1">
          <a:blip r:embed="rId4">
            <a:alphaModFix/>
          </a:blip>
          <a:srcRect t="4698"/>
          <a:stretch/>
        </p:blipFill>
        <p:spPr>
          <a:xfrm>
            <a:off x="5967050" y="2403225"/>
            <a:ext cx="5659200" cy="1769225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Google Shape;276;g2ca33927b4b_0_51"/>
          <p:cNvSpPr txBox="1"/>
          <p:nvPr/>
        </p:nvSpPr>
        <p:spPr>
          <a:xfrm>
            <a:off x="6154625" y="4191000"/>
            <a:ext cx="5471700" cy="9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Porcentaje de esguinces</a:t>
            </a:r>
            <a:endParaRPr sz="20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(25 : 250) ⋅ 100 = 10</a:t>
            </a:r>
            <a:endParaRPr sz="20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g2ca33927b4b_0_51"/>
          <p:cNvSpPr txBox="1"/>
          <p:nvPr/>
        </p:nvSpPr>
        <p:spPr>
          <a:xfrm>
            <a:off x="4969494" y="3294388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30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g2ca33927b4b_0_51"/>
          <p:cNvSpPr txBox="1"/>
          <p:nvPr/>
        </p:nvSpPr>
        <p:spPr>
          <a:xfrm>
            <a:off x="4969494" y="3657325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24</a:t>
            </a:r>
            <a:endParaRPr sz="20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g2ca33927b4b_0_51"/>
          <p:cNvSpPr txBox="1"/>
          <p:nvPr/>
        </p:nvSpPr>
        <p:spPr>
          <a:xfrm>
            <a:off x="4969494" y="4019544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18</a:t>
            </a:r>
            <a:endParaRPr sz="20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g2ca33927b4b_0_51"/>
          <p:cNvSpPr txBox="1"/>
          <p:nvPr/>
        </p:nvSpPr>
        <p:spPr>
          <a:xfrm>
            <a:off x="4969494" y="4400544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sz="20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230;p2">
            <a:extLst>
              <a:ext uri="{FF2B5EF4-FFF2-40B4-BE49-F238E27FC236}">
                <a16:creationId xmlns:a16="http://schemas.microsoft.com/office/drawing/2014/main" id="{A59C2E28-5F41-0262-C594-C3FC0E7CF77A}"/>
              </a:ext>
            </a:extLst>
          </p:cNvPr>
          <p:cNvSpPr txBox="1"/>
          <p:nvPr/>
        </p:nvSpPr>
        <p:spPr>
          <a:xfrm>
            <a:off x="387850" y="315200"/>
            <a:ext cx="9908675" cy="1461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 dirty="0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Cómo construir un gráfico circular</a:t>
            </a:r>
            <a:endParaRPr sz="2000" b="1" i="0" u="none" strike="noStrike" cap="none" dirty="0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La tabla muestra los tipos de lesiones que ocurren durante un año en una escuela y sus porcentajes.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Construyamos un gráfico circular.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" name="Google Shape;286;g2ca33927b4b_0_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6125" y="1856725"/>
            <a:ext cx="5210925" cy="3789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g2ca33927b4b_0_62"/>
          <p:cNvPicPr preferRelativeResize="0"/>
          <p:nvPr/>
        </p:nvPicPr>
        <p:blipFill rotWithShape="1">
          <a:blip r:embed="rId4">
            <a:alphaModFix/>
          </a:blip>
          <a:srcRect t="4698"/>
          <a:stretch/>
        </p:blipFill>
        <p:spPr>
          <a:xfrm>
            <a:off x="5967050" y="2403225"/>
            <a:ext cx="5659200" cy="1769225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g2ca33927b4b_0_62"/>
          <p:cNvSpPr txBox="1"/>
          <p:nvPr/>
        </p:nvSpPr>
        <p:spPr>
          <a:xfrm>
            <a:off x="6154625" y="4191000"/>
            <a:ext cx="5471700" cy="9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Porcentaje de Otros</a:t>
            </a:r>
            <a:endParaRPr sz="20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(15 : 250) ⋅ 100 = 6</a:t>
            </a:r>
            <a:endParaRPr sz="20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g2ca33927b4b_0_62"/>
          <p:cNvSpPr txBox="1"/>
          <p:nvPr/>
        </p:nvSpPr>
        <p:spPr>
          <a:xfrm>
            <a:off x="4969494" y="3294388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30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g2ca33927b4b_0_62"/>
          <p:cNvSpPr txBox="1"/>
          <p:nvPr/>
        </p:nvSpPr>
        <p:spPr>
          <a:xfrm>
            <a:off x="4969494" y="3657325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24</a:t>
            </a:r>
            <a:endParaRPr sz="20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g2ca33927b4b_0_62"/>
          <p:cNvSpPr txBox="1"/>
          <p:nvPr/>
        </p:nvSpPr>
        <p:spPr>
          <a:xfrm>
            <a:off x="4969494" y="4019544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18</a:t>
            </a:r>
            <a:endParaRPr sz="20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g2ca33927b4b_0_62"/>
          <p:cNvSpPr txBox="1"/>
          <p:nvPr/>
        </p:nvSpPr>
        <p:spPr>
          <a:xfrm>
            <a:off x="4969494" y="4400544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10</a:t>
            </a:r>
            <a:endParaRPr sz="20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g2ca33927b4b_0_62"/>
          <p:cNvSpPr txBox="1"/>
          <p:nvPr/>
        </p:nvSpPr>
        <p:spPr>
          <a:xfrm>
            <a:off x="5103472" y="4724125"/>
            <a:ext cx="638100" cy="4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6</a:t>
            </a:r>
            <a:endParaRPr sz="20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230;p2">
            <a:extLst>
              <a:ext uri="{FF2B5EF4-FFF2-40B4-BE49-F238E27FC236}">
                <a16:creationId xmlns:a16="http://schemas.microsoft.com/office/drawing/2014/main" id="{44C9E4E0-8669-B02F-0E17-58EC89621C89}"/>
              </a:ext>
            </a:extLst>
          </p:cNvPr>
          <p:cNvSpPr txBox="1"/>
          <p:nvPr/>
        </p:nvSpPr>
        <p:spPr>
          <a:xfrm>
            <a:off x="387850" y="315200"/>
            <a:ext cx="9908675" cy="1461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 dirty="0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Cómo construir un gráfico circular</a:t>
            </a:r>
            <a:endParaRPr sz="2000" b="1" i="0" u="none" strike="noStrike" cap="none" dirty="0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La tabla muestra los tipos de lesiones que ocurren durante un año en una escuela y sus porcentajes.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Construyamos un gráfico circular.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9" name="Google Shape;299;g2ca33927b4b_0_74"/>
          <p:cNvPicPr preferRelativeResize="0"/>
          <p:nvPr/>
        </p:nvPicPr>
        <p:blipFill rotWithShape="1">
          <a:blip r:embed="rId3">
            <a:alphaModFix/>
          </a:blip>
          <a:srcRect l="3446" t="4589" r="2391"/>
          <a:stretch/>
        </p:blipFill>
        <p:spPr>
          <a:xfrm>
            <a:off x="849900" y="1041525"/>
            <a:ext cx="7782126" cy="5115575"/>
          </a:xfrm>
          <a:prstGeom prst="rect">
            <a:avLst/>
          </a:prstGeom>
          <a:noFill/>
          <a:ln>
            <a:noFill/>
          </a:ln>
        </p:spPr>
      </p:pic>
      <p:sp>
        <p:nvSpPr>
          <p:cNvPr id="300" name="Google Shape;300;g2ca33927b4b_0_74"/>
          <p:cNvSpPr txBox="1"/>
          <p:nvPr/>
        </p:nvSpPr>
        <p:spPr>
          <a:xfrm>
            <a:off x="317505" y="156450"/>
            <a:ext cx="1106760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1" i="0" u="none" strike="noStrike" cap="none" dirty="0">
                <a:solidFill>
                  <a:srgbClr val="EF7D00"/>
                </a:solidFill>
                <a:latin typeface="Nunito"/>
                <a:ea typeface="Nunito"/>
                <a:cs typeface="Nunito"/>
                <a:sym typeface="Nunito"/>
              </a:rPr>
              <a:t>Cómo construir un gráfico circular</a:t>
            </a:r>
            <a:endParaRPr sz="2000" b="1" i="0" u="none" strike="noStrike" cap="none" dirty="0">
              <a:solidFill>
                <a:srgbClr val="EF7D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9144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unito"/>
              <a:buAutoNum type="arabicParenR"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Elige un color para cada categoría en la leyenda.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1" name="Google Shape;301;g2ca33927b4b_0_74"/>
          <p:cNvSpPr/>
          <p:nvPr/>
        </p:nvSpPr>
        <p:spPr>
          <a:xfrm>
            <a:off x="6771652" y="2753450"/>
            <a:ext cx="329100" cy="309300"/>
          </a:xfrm>
          <a:prstGeom prst="rect">
            <a:avLst/>
          </a:prstGeom>
          <a:solidFill>
            <a:srgbClr val="C0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g2ca33927b4b_0_74"/>
          <p:cNvSpPr/>
          <p:nvPr/>
        </p:nvSpPr>
        <p:spPr>
          <a:xfrm>
            <a:off x="6771652" y="3248929"/>
            <a:ext cx="329100" cy="3093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g2ca33927b4b_0_74"/>
          <p:cNvSpPr/>
          <p:nvPr/>
        </p:nvSpPr>
        <p:spPr>
          <a:xfrm>
            <a:off x="6771652" y="3744050"/>
            <a:ext cx="329100" cy="309300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g2ca33927b4b_0_74"/>
          <p:cNvSpPr/>
          <p:nvPr/>
        </p:nvSpPr>
        <p:spPr>
          <a:xfrm>
            <a:off x="6771652" y="4239529"/>
            <a:ext cx="329100" cy="3093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g2ca33927b4b_0_74"/>
          <p:cNvSpPr/>
          <p:nvPr/>
        </p:nvSpPr>
        <p:spPr>
          <a:xfrm>
            <a:off x="6771652" y="4734650"/>
            <a:ext cx="329100" cy="309300"/>
          </a:xfrm>
          <a:prstGeom prst="rect">
            <a:avLst/>
          </a:prstGeom>
          <a:solidFill>
            <a:srgbClr val="7030A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g2ca33927b4b_0_74"/>
          <p:cNvSpPr/>
          <p:nvPr/>
        </p:nvSpPr>
        <p:spPr>
          <a:xfrm>
            <a:off x="6771652" y="5230129"/>
            <a:ext cx="329100" cy="3093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410</Words>
  <Application>Microsoft Office PowerPoint</Application>
  <PresentationFormat>Panorámica</PresentationFormat>
  <Paragraphs>85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Nunito</vt:lpstr>
      <vt:lpstr>Arial</vt:lpstr>
      <vt:lpstr>Nunito SemiBold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Ximena Zepeda Harasic</cp:lastModifiedBy>
  <cp:revision>2</cp:revision>
  <dcterms:created xsi:type="dcterms:W3CDTF">2023-09-12T20:21:07Z</dcterms:created>
  <dcterms:modified xsi:type="dcterms:W3CDTF">2025-01-15T20:21:54Z</dcterms:modified>
</cp:coreProperties>
</file>