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Nunito" panose="02000503030000020003" pitchFamily="2" charset="0"/>
      <p:regular r:id="rId8"/>
      <p:bold r:id="rId9"/>
      <p:italic r:id="rId10"/>
      <p:boldItalic r:id="rId11"/>
    </p:embeddedFont>
    <p:embeddedFont>
      <p:font typeface="Nunito SemiBold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lu6BIN9eG/8/ymJfwTAOKosdw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D681C-00C7-4F46-A2BF-433D70961A04}" v="12" dt="2025-01-15T20:11:51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microsoft.com/office/2016/11/relationships/changesInfo" Target="changesInfos/changesInfo1.xml"/><Relationship Id="rId10" Type="http://schemas.openxmlformats.org/officeDocument/2006/relationships/font" Target="fonts/font3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mena Zepeda Harasic" userId="90cf4ab7-3c32-4e50-a5d0-8fb63c062729" providerId="ADAL" clId="{038D681C-00C7-4F46-A2BF-433D70961A04}"/>
    <pc:docChg chg="undo custSel modSld">
      <pc:chgData name="Ximena Zepeda Harasic" userId="90cf4ab7-3c32-4e50-a5d0-8fb63c062729" providerId="ADAL" clId="{038D681C-00C7-4F46-A2BF-433D70961A04}" dt="2025-01-15T20:12:48.850" v="177" actId="14100"/>
      <pc:docMkLst>
        <pc:docMk/>
      </pc:docMkLst>
      <pc:sldChg chg="modSp mod">
        <pc:chgData name="Ximena Zepeda Harasic" userId="90cf4ab7-3c32-4e50-a5d0-8fb63c062729" providerId="ADAL" clId="{038D681C-00C7-4F46-A2BF-433D70961A04}" dt="2025-01-15T20:06:29.191" v="19" actId="1076"/>
        <pc:sldMkLst>
          <pc:docMk/>
          <pc:sldMk cId="0" sldId="256"/>
        </pc:sldMkLst>
        <pc:spChg chg="mod">
          <ac:chgData name="Ximena Zepeda Harasic" userId="90cf4ab7-3c32-4e50-a5d0-8fb63c062729" providerId="ADAL" clId="{038D681C-00C7-4F46-A2BF-433D70961A04}" dt="2025-01-15T20:05:35.756" v="0" actId="207"/>
          <ac:spMkLst>
            <pc:docMk/>
            <pc:sldMk cId="0" sldId="256"/>
            <ac:spMk id="222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5:59.192" v="7" actId="403"/>
          <ac:spMkLst>
            <pc:docMk/>
            <pc:sldMk cId="0" sldId="256"/>
            <ac:spMk id="223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6:29.191" v="19" actId="1076"/>
          <ac:spMkLst>
            <pc:docMk/>
            <pc:sldMk cId="0" sldId="256"/>
            <ac:spMk id="224" creationId="{00000000-0000-0000-0000-000000000000}"/>
          </ac:spMkLst>
        </pc:spChg>
      </pc:sldChg>
      <pc:sldChg chg="modSp mod">
        <pc:chgData name="Ximena Zepeda Harasic" userId="90cf4ab7-3c32-4e50-a5d0-8fb63c062729" providerId="ADAL" clId="{038D681C-00C7-4F46-A2BF-433D70961A04}" dt="2025-01-15T20:06:59.877" v="26" actId="14100"/>
        <pc:sldMkLst>
          <pc:docMk/>
          <pc:sldMk cId="0" sldId="257"/>
        </pc:sldMkLst>
        <pc:spChg chg="mod">
          <ac:chgData name="Ximena Zepeda Harasic" userId="90cf4ab7-3c32-4e50-a5d0-8fb63c062729" providerId="ADAL" clId="{038D681C-00C7-4F46-A2BF-433D70961A04}" dt="2025-01-15T20:06:59.877" v="26" actId="14100"/>
          <ac:spMkLst>
            <pc:docMk/>
            <pc:sldMk cId="0" sldId="257"/>
            <ac:spMk id="230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6:38.196" v="20" actId="207"/>
          <ac:spMkLst>
            <pc:docMk/>
            <pc:sldMk cId="0" sldId="257"/>
            <ac:spMk id="231" creationId="{00000000-0000-0000-0000-000000000000}"/>
          </ac:spMkLst>
        </pc:spChg>
      </pc:sldChg>
      <pc:sldChg chg="modSp mod">
        <pc:chgData name="Ximena Zepeda Harasic" userId="90cf4ab7-3c32-4e50-a5d0-8fb63c062729" providerId="ADAL" clId="{038D681C-00C7-4F46-A2BF-433D70961A04}" dt="2025-01-15T20:10:14.756" v="158" actId="207"/>
        <pc:sldMkLst>
          <pc:docMk/>
          <pc:sldMk cId="0" sldId="258"/>
        </pc:sldMkLst>
        <pc:spChg chg="mod">
          <ac:chgData name="Ximena Zepeda Harasic" userId="90cf4ab7-3c32-4e50-a5d0-8fb63c062729" providerId="ADAL" clId="{038D681C-00C7-4F46-A2BF-433D70961A04}" dt="2025-01-15T20:09:00.189" v="38" actId="208"/>
          <ac:spMkLst>
            <pc:docMk/>
            <pc:sldMk cId="0" sldId="258"/>
            <ac:spMk id="238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56.971" v="32" actId="1582"/>
          <ac:spMkLst>
            <pc:docMk/>
            <pc:sldMk cId="0" sldId="258"/>
            <ac:spMk id="239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41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42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44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45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9:11.709" v="40" actId="208"/>
          <ac:spMkLst>
            <pc:docMk/>
            <pc:sldMk cId="0" sldId="258"/>
            <ac:spMk id="247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9:11.709" v="40" actId="208"/>
          <ac:spMkLst>
            <pc:docMk/>
            <pc:sldMk cId="0" sldId="258"/>
            <ac:spMk id="248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9:11.709" v="40" actId="208"/>
          <ac:spMkLst>
            <pc:docMk/>
            <pc:sldMk cId="0" sldId="258"/>
            <ac:spMk id="249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8:06.626" v="33" actId="1582"/>
          <ac:spMkLst>
            <pc:docMk/>
            <pc:sldMk cId="0" sldId="258"/>
            <ac:spMk id="250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51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52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02.676" v="156" actId="1037"/>
          <ac:spMkLst>
            <pc:docMk/>
            <pc:sldMk cId="0" sldId="258"/>
            <ac:spMk id="254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02.676" v="156" actId="1037"/>
          <ac:spMkLst>
            <pc:docMk/>
            <pc:sldMk cId="0" sldId="258"/>
            <ac:spMk id="255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02.676" v="156" actId="1037"/>
          <ac:spMkLst>
            <pc:docMk/>
            <pc:sldMk cId="0" sldId="258"/>
            <ac:spMk id="256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02.676" v="156" actId="1037"/>
          <ac:spMkLst>
            <pc:docMk/>
            <pc:sldMk cId="0" sldId="258"/>
            <ac:spMk id="257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02.676" v="156" actId="1037"/>
          <ac:spMkLst>
            <pc:docMk/>
            <pc:sldMk cId="0" sldId="258"/>
            <ac:spMk id="258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43.490" v="31" actId="207"/>
          <ac:spMkLst>
            <pc:docMk/>
            <pc:sldMk cId="0" sldId="258"/>
            <ac:spMk id="260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14.756" v="158" actId="207"/>
          <ac:spMkLst>
            <pc:docMk/>
            <pc:sldMk cId="0" sldId="258"/>
            <ac:spMk id="263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65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02.676" v="156" actId="1037"/>
          <ac:spMkLst>
            <pc:docMk/>
            <pc:sldMk cId="0" sldId="258"/>
            <ac:spMk id="266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21.279" v="28" actId="207"/>
          <ac:spMkLst>
            <pc:docMk/>
            <pc:sldMk cId="0" sldId="258"/>
            <ac:spMk id="267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10.692" v="157" actId="207"/>
          <ac:spMkLst>
            <pc:docMk/>
            <pc:sldMk cId="0" sldId="258"/>
            <ac:spMk id="272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07:09.341" v="27" actId="207"/>
          <ac:spMkLst>
            <pc:docMk/>
            <pc:sldMk cId="0" sldId="258"/>
            <ac:spMk id="273" creationId="{00000000-0000-0000-0000-000000000000}"/>
          </ac:spMkLst>
        </pc:spChg>
        <pc:grpChg chg="mod">
          <ac:chgData name="Ximena Zepeda Harasic" userId="90cf4ab7-3c32-4e50-a5d0-8fb63c062729" providerId="ADAL" clId="{038D681C-00C7-4F46-A2BF-433D70961A04}" dt="2025-01-15T20:09:26.024" v="42" actId="14100"/>
          <ac:grpSpMkLst>
            <pc:docMk/>
            <pc:sldMk cId="0" sldId="258"/>
            <ac:grpSpMk id="240" creationId="{00000000-0000-0000-0000-000000000000}"/>
          </ac:grpSpMkLst>
        </pc:grpChg>
      </pc:sldChg>
      <pc:sldChg chg="modSp mod">
        <pc:chgData name="Ximena Zepeda Harasic" userId="90cf4ab7-3c32-4e50-a5d0-8fb63c062729" providerId="ADAL" clId="{038D681C-00C7-4F46-A2BF-433D70961A04}" dt="2025-01-15T20:10:58.616" v="166" actId="1076"/>
        <pc:sldMkLst>
          <pc:docMk/>
          <pc:sldMk cId="0" sldId="259"/>
        </pc:sldMkLst>
        <pc:spChg chg="mod">
          <ac:chgData name="Ximena Zepeda Harasic" userId="90cf4ab7-3c32-4e50-a5d0-8fb63c062729" providerId="ADAL" clId="{038D681C-00C7-4F46-A2BF-433D70961A04}" dt="2025-01-15T20:10:56.009" v="165" actId="14100"/>
          <ac:spMkLst>
            <pc:docMk/>
            <pc:sldMk cId="0" sldId="259"/>
            <ac:spMk id="279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0:30.118" v="159" actId="207"/>
          <ac:spMkLst>
            <pc:docMk/>
            <pc:sldMk cId="0" sldId="259"/>
            <ac:spMk id="280" creationId="{00000000-0000-0000-0000-000000000000}"/>
          </ac:spMkLst>
        </pc:spChg>
        <pc:picChg chg="mod">
          <ac:chgData name="Ximena Zepeda Harasic" userId="90cf4ab7-3c32-4e50-a5d0-8fb63c062729" providerId="ADAL" clId="{038D681C-00C7-4F46-A2BF-433D70961A04}" dt="2025-01-15T20:10:58.616" v="166" actId="1076"/>
          <ac:picMkLst>
            <pc:docMk/>
            <pc:sldMk cId="0" sldId="259"/>
            <ac:picMk id="278" creationId="{00000000-0000-0000-0000-000000000000}"/>
          </ac:picMkLst>
        </pc:picChg>
      </pc:sldChg>
      <pc:sldChg chg="modSp mod">
        <pc:chgData name="Ximena Zepeda Harasic" userId="90cf4ab7-3c32-4e50-a5d0-8fb63c062729" providerId="ADAL" clId="{038D681C-00C7-4F46-A2BF-433D70961A04}" dt="2025-01-15T20:12:48.850" v="177" actId="14100"/>
        <pc:sldMkLst>
          <pc:docMk/>
          <pc:sldMk cId="0" sldId="260"/>
        </pc:sldMkLst>
        <pc:spChg chg="mod">
          <ac:chgData name="Ximena Zepeda Harasic" userId="90cf4ab7-3c32-4e50-a5d0-8fb63c062729" providerId="ADAL" clId="{038D681C-00C7-4F46-A2BF-433D70961A04}" dt="2025-01-15T20:11:34.311" v="169" actId="207"/>
          <ac:spMkLst>
            <pc:docMk/>
            <pc:sldMk cId="0" sldId="260"/>
            <ac:spMk id="285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1:44.179" v="171" actId="207"/>
          <ac:spMkLst>
            <pc:docMk/>
            <pc:sldMk cId="0" sldId="260"/>
            <ac:spMk id="287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2:06.289" v="174" actId="1076"/>
          <ac:spMkLst>
            <pc:docMk/>
            <pc:sldMk cId="0" sldId="260"/>
            <ac:spMk id="289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2:06.289" v="174" actId="1076"/>
          <ac:spMkLst>
            <pc:docMk/>
            <pc:sldMk cId="0" sldId="260"/>
            <ac:spMk id="290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1:23.352" v="168" actId="208"/>
          <ac:spMkLst>
            <pc:docMk/>
            <pc:sldMk cId="0" sldId="260"/>
            <ac:spMk id="294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1:23.352" v="168" actId="208"/>
          <ac:spMkLst>
            <pc:docMk/>
            <pc:sldMk cId="0" sldId="260"/>
            <ac:spMk id="295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1:23.352" v="168" actId="208"/>
          <ac:spMkLst>
            <pc:docMk/>
            <pc:sldMk cId="0" sldId="260"/>
            <ac:spMk id="296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1:23.352" v="168" actId="208"/>
          <ac:spMkLst>
            <pc:docMk/>
            <pc:sldMk cId="0" sldId="260"/>
            <ac:spMk id="297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2:12.472" v="175" actId="1076"/>
          <ac:spMkLst>
            <pc:docMk/>
            <pc:sldMk cId="0" sldId="260"/>
            <ac:spMk id="298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2:06.289" v="174" actId="1076"/>
          <ac:spMkLst>
            <pc:docMk/>
            <pc:sldMk cId="0" sldId="260"/>
            <ac:spMk id="299" creationId="{00000000-0000-0000-0000-000000000000}"/>
          </ac:spMkLst>
        </pc:spChg>
        <pc:spChg chg="mod">
          <ac:chgData name="Ximena Zepeda Harasic" userId="90cf4ab7-3c32-4e50-a5d0-8fb63c062729" providerId="ADAL" clId="{038D681C-00C7-4F46-A2BF-433D70961A04}" dt="2025-01-15T20:11:41.791" v="170" actId="207"/>
          <ac:spMkLst>
            <pc:docMk/>
            <pc:sldMk cId="0" sldId="260"/>
            <ac:spMk id="300" creationId="{00000000-0000-0000-0000-000000000000}"/>
          </ac:spMkLst>
        </pc:spChg>
        <pc:grpChg chg="mod">
          <ac:chgData name="Ximena Zepeda Harasic" userId="90cf4ab7-3c32-4e50-a5d0-8fb63c062729" providerId="ADAL" clId="{038D681C-00C7-4F46-A2BF-433D70961A04}" dt="2025-01-15T20:12:48.850" v="177" actId="14100"/>
          <ac:grpSpMkLst>
            <pc:docMk/>
            <pc:sldMk cId="0" sldId="260"/>
            <ac:grpSpMk id="291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C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C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5" name="Google Shape;2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6" name="Google Shape;2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2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2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2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2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26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27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7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2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2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2938509"/>
            <a:ext cx="12192000" cy="391949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1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3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3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3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3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0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CL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4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1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1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1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"/>
          <p:cNvSpPr txBox="1">
            <a:spLocks noGrp="1"/>
          </p:cNvSpPr>
          <p:nvPr>
            <p:ph type="subTitle" idx="1"/>
          </p:nvPr>
        </p:nvSpPr>
        <p:spPr>
          <a:xfrm>
            <a:off x="1417320" y="1699759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lang="es-CL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417320" y="3200400"/>
            <a:ext cx="9144000" cy="9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ct val="108108"/>
              <a:buFont typeface="Arial"/>
              <a:buNone/>
            </a:pPr>
            <a:r>
              <a:rPr lang="es-CL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Resolver problemas de porcentaje </a:t>
            </a:r>
          </a:p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ct val="108108"/>
              <a:buFont typeface="Arial"/>
              <a:buNone/>
            </a:pPr>
            <a:r>
              <a:rPr lang="es-CL" sz="2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con apoyo de diagramas</a:t>
            </a:r>
            <a:endParaRPr sz="1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4" name="Google Shape;224;p1"/>
          <p:cNvSpPr txBox="1"/>
          <p:nvPr/>
        </p:nvSpPr>
        <p:spPr>
          <a:xfrm>
            <a:off x="1896110" y="4856100"/>
            <a:ext cx="9570600" cy="1012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6° básico. Unidad 4  |  Capítulo 15: Porcentajes.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Nunito"/>
                <a:cs typeface="Nunito"/>
                <a:sym typeface="Nunito"/>
              </a:rPr>
              <a:t>Presentar resolución de problemas 3 y 6.</a:t>
            </a:r>
            <a:endParaRPr sz="11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Nunito"/>
                <a:cs typeface="Nunito"/>
                <a:sym typeface="Nunito"/>
              </a:rPr>
              <a:t>Página 119.  </a:t>
            </a:r>
            <a:endParaRPr sz="16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2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7021" y="3718560"/>
            <a:ext cx="2501797" cy="2926079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2"/>
          <p:cNvSpPr/>
          <p:nvPr/>
        </p:nvSpPr>
        <p:spPr>
          <a:xfrm>
            <a:off x="5686425" y="2790824"/>
            <a:ext cx="5592393" cy="866775"/>
          </a:xfrm>
          <a:prstGeom prst="wedgeRoundRectCallout">
            <a:avLst>
              <a:gd name="adj1" fmla="val 22440"/>
              <a:gd name="adj2" fmla="val 77313"/>
              <a:gd name="adj3" fmla="val 16667"/>
            </a:avLst>
          </a:prstGeom>
          <a:solidFill>
            <a:schemeClr val="lt1"/>
          </a:solidFill>
          <a:ln w="9525" cap="flat" cmpd="sng">
            <a:solidFill>
              <a:srgbClr val="EF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8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Para entender el problema hacemos diagramas. </a:t>
            </a:r>
            <a:endParaRPr sz="18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1" name="Google Shape;231;p2"/>
          <p:cNvSpPr txBox="1"/>
          <p:nvPr/>
        </p:nvSpPr>
        <p:spPr>
          <a:xfrm>
            <a:off x="517936" y="419949"/>
            <a:ext cx="11674064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3.   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 pantalón café vale $8 800 y tiene un 50% de descuento,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 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mientras que el pantalón azul, que vale  $6 000, tiene un 25% de descuento.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CL"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  ¿Por cuál pantalón se pagaría menos?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B5BD89A-5F23-4A62-D2D7-62BDDA720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7530" y="2263282"/>
            <a:ext cx="3614900" cy="2788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oogle Shape;237;p3"/>
          <p:cNvGrpSpPr/>
          <p:nvPr/>
        </p:nvGrpSpPr>
        <p:grpSpPr>
          <a:xfrm>
            <a:off x="2191043" y="2373233"/>
            <a:ext cx="3791858" cy="507236"/>
            <a:chOff x="1590040" y="2279075"/>
            <a:chExt cx="1036320" cy="457200"/>
          </a:xfrm>
        </p:grpSpPr>
        <p:sp>
          <p:nvSpPr>
            <p:cNvPr id="238" name="Google Shape;238;p3"/>
            <p:cNvSpPr/>
            <p:nvPr/>
          </p:nvSpPr>
          <p:spPr>
            <a:xfrm>
              <a:off x="1590040" y="2279075"/>
              <a:ext cx="518160" cy="457200"/>
            </a:xfrm>
            <a:prstGeom prst="rect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2108200" y="2279075"/>
              <a:ext cx="518160" cy="457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s-CL" sz="18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50%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0" name="Google Shape;240;p3"/>
          <p:cNvGrpSpPr/>
          <p:nvPr/>
        </p:nvGrpSpPr>
        <p:grpSpPr>
          <a:xfrm>
            <a:off x="2191043" y="1756454"/>
            <a:ext cx="3802018" cy="616779"/>
            <a:chOff x="1384045" y="1797094"/>
            <a:chExt cx="3808916" cy="678551"/>
          </a:xfrm>
        </p:grpSpPr>
        <p:sp>
          <p:nvSpPr>
            <p:cNvPr id="241" name="Google Shape;241;p3"/>
            <p:cNvSpPr txBox="1"/>
            <p:nvPr/>
          </p:nvSpPr>
          <p:spPr>
            <a:xfrm>
              <a:off x="2572385" y="1797094"/>
              <a:ext cx="14935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18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$8 800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42" name="Google Shape;242;p3"/>
            <p:cNvSpPr/>
            <p:nvPr/>
          </p:nvSpPr>
          <p:spPr>
            <a:xfrm rot="5400000">
              <a:off x="3114331" y="397015"/>
              <a:ext cx="348343" cy="3808916"/>
            </a:xfrm>
            <a:prstGeom prst="leftBracket">
              <a:avLst>
                <a:gd name="adj" fmla="val 544271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3" name="Google Shape;243;p3"/>
          <p:cNvGrpSpPr/>
          <p:nvPr/>
        </p:nvGrpSpPr>
        <p:grpSpPr>
          <a:xfrm>
            <a:off x="2204279" y="3777181"/>
            <a:ext cx="2950467" cy="630130"/>
            <a:chOff x="1378779" y="4069281"/>
            <a:chExt cx="2950467" cy="630130"/>
          </a:xfrm>
        </p:grpSpPr>
        <p:sp>
          <p:nvSpPr>
            <p:cNvPr id="244" name="Google Shape;244;p3"/>
            <p:cNvSpPr txBox="1"/>
            <p:nvPr/>
          </p:nvSpPr>
          <p:spPr>
            <a:xfrm>
              <a:off x="2149997" y="4069281"/>
              <a:ext cx="14935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1800" b="0" i="0" u="none" strike="noStrike" cap="none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$6 000</a:t>
              </a:r>
              <a:endParaRPr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45" name="Google Shape;245;p3"/>
            <p:cNvSpPr/>
            <p:nvPr/>
          </p:nvSpPr>
          <p:spPr>
            <a:xfrm rot="5400000">
              <a:off x="2723614" y="3093779"/>
              <a:ext cx="260797" cy="2950467"/>
            </a:xfrm>
            <a:prstGeom prst="leftBracket">
              <a:avLst>
                <a:gd name="adj" fmla="val 564257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6" name="Google Shape;246;p3"/>
          <p:cNvGrpSpPr/>
          <p:nvPr/>
        </p:nvGrpSpPr>
        <p:grpSpPr>
          <a:xfrm>
            <a:off x="2212156" y="4425614"/>
            <a:ext cx="2942591" cy="507236"/>
            <a:chOff x="1386656" y="4717714"/>
            <a:chExt cx="2942591" cy="507236"/>
          </a:xfrm>
        </p:grpSpPr>
        <p:sp>
          <p:nvSpPr>
            <p:cNvPr id="247" name="Google Shape;247;p3"/>
            <p:cNvSpPr/>
            <p:nvPr/>
          </p:nvSpPr>
          <p:spPr>
            <a:xfrm>
              <a:off x="1386656" y="4717714"/>
              <a:ext cx="739585" cy="5072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2116081" y="4717714"/>
              <a:ext cx="739585" cy="5072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2850077" y="4717714"/>
              <a:ext cx="739585" cy="50723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3589662" y="4717714"/>
              <a:ext cx="739585" cy="507236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1C305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18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25%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51" name="Google Shape;251;p3"/>
          <p:cNvSpPr txBox="1"/>
          <p:nvPr/>
        </p:nvSpPr>
        <p:spPr>
          <a:xfrm>
            <a:off x="6351201" y="1855828"/>
            <a:ext cx="2795811" cy="40011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17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2" name="Google Shape;252;p3"/>
          <p:cNvSpPr txBox="1"/>
          <p:nvPr/>
        </p:nvSpPr>
        <p:spPr>
          <a:xfrm>
            <a:off x="6351201" y="2343885"/>
            <a:ext cx="1863264" cy="40011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3" name="Google Shape;253;p3"/>
          <p:cNvSpPr txBox="1"/>
          <p:nvPr/>
        </p:nvSpPr>
        <p:spPr>
          <a:xfrm>
            <a:off x="7399991" y="2343885"/>
            <a:ext cx="1371620" cy="40011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54" name="Google Shape;254;p3"/>
          <p:cNvSpPr txBox="1"/>
          <p:nvPr/>
        </p:nvSpPr>
        <p:spPr>
          <a:xfrm>
            <a:off x="6442628" y="3696124"/>
            <a:ext cx="2795811" cy="40011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l="-217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55" name="Google Shape;255;p3"/>
          <p:cNvSpPr txBox="1"/>
          <p:nvPr/>
        </p:nvSpPr>
        <p:spPr>
          <a:xfrm>
            <a:off x="6442628" y="4199926"/>
            <a:ext cx="2005227" cy="40011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56" name="Google Shape;256;p3"/>
          <p:cNvSpPr txBox="1"/>
          <p:nvPr/>
        </p:nvSpPr>
        <p:spPr>
          <a:xfrm>
            <a:off x="7522555" y="4196899"/>
            <a:ext cx="1493521" cy="398668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l="-4489" t="-6059" b="-272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57" name="Google Shape;257;p3"/>
          <p:cNvSpPr txBox="1"/>
          <p:nvPr/>
        </p:nvSpPr>
        <p:spPr>
          <a:xfrm>
            <a:off x="6460296" y="4624839"/>
            <a:ext cx="2005227" cy="40011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58" name="Google Shape;258;p3"/>
          <p:cNvSpPr txBox="1"/>
          <p:nvPr/>
        </p:nvSpPr>
        <p:spPr>
          <a:xfrm>
            <a:off x="8085344" y="4610491"/>
            <a:ext cx="1328532" cy="414458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grpSp>
        <p:nvGrpSpPr>
          <p:cNvPr id="259" name="Google Shape;259;p3"/>
          <p:cNvGrpSpPr/>
          <p:nvPr/>
        </p:nvGrpSpPr>
        <p:grpSpPr>
          <a:xfrm>
            <a:off x="2217880" y="2899386"/>
            <a:ext cx="1869092" cy="751750"/>
            <a:chOff x="1417780" y="2940026"/>
            <a:chExt cx="1869092" cy="751750"/>
          </a:xfrm>
        </p:grpSpPr>
        <p:sp>
          <p:nvSpPr>
            <p:cNvPr id="260" name="Google Shape;260;p3"/>
            <p:cNvSpPr txBox="1"/>
            <p:nvPr/>
          </p:nvSpPr>
          <p:spPr>
            <a:xfrm>
              <a:off x="1605566" y="3168556"/>
              <a:ext cx="14935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800" b="1" i="0" u="none" strike="noStrike" cap="none" dirty="0">
                  <a:solidFill>
                    <a:schemeClr val="accent2"/>
                  </a:solidFill>
                  <a:latin typeface="Nunito"/>
                  <a:ea typeface="Nunito"/>
                  <a:cs typeface="Nunito"/>
                  <a:sym typeface="Nunito"/>
                </a:rPr>
                <a:t>?</a:t>
              </a:r>
              <a:r>
                <a:rPr lang="es-CL" sz="1800" b="0" i="0" u="none" strike="noStrike" cap="none" dirty="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 </a:t>
              </a:r>
              <a:endParaRPr dirty="0"/>
            </a:p>
          </p:txBody>
        </p:sp>
        <p:sp>
          <p:nvSpPr>
            <p:cNvPr id="261" name="Google Shape;261;p3"/>
            <p:cNvSpPr/>
            <p:nvPr/>
          </p:nvSpPr>
          <p:spPr>
            <a:xfrm rot="5400000" flipH="1">
              <a:off x="2227711" y="2130095"/>
              <a:ext cx="249230" cy="1869092"/>
            </a:xfrm>
            <a:prstGeom prst="leftBracket">
              <a:avLst>
                <a:gd name="adj" fmla="val 544271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2" name="Google Shape;262;p3"/>
          <p:cNvGrpSpPr/>
          <p:nvPr/>
        </p:nvGrpSpPr>
        <p:grpSpPr>
          <a:xfrm>
            <a:off x="2221260" y="4946550"/>
            <a:ext cx="2193901" cy="896143"/>
            <a:chOff x="1395760" y="5238650"/>
            <a:chExt cx="2193901" cy="896143"/>
          </a:xfrm>
        </p:grpSpPr>
        <p:sp>
          <p:nvSpPr>
            <p:cNvPr id="263" name="Google Shape;263;p3"/>
            <p:cNvSpPr txBox="1"/>
            <p:nvPr/>
          </p:nvSpPr>
          <p:spPr>
            <a:xfrm>
              <a:off x="1910649" y="5611573"/>
              <a:ext cx="14935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800" b="1" i="0" u="none" strike="noStrike" cap="none" dirty="0">
                  <a:solidFill>
                    <a:schemeClr val="accent2"/>
                  </a:solidFill>
                  <a:latin typeface="Nunito"/>
                  <a:ea typeface="Nunito"/>
                  <a:cs typeface="Nunito"/>
                  <a:sym typeface="Nunito"/>
                </a:rPr>
                <a:t>?</a:t>
              </a:r>
              <a:r>
                <a:rPr lang="es-CL" sz="1800" b="0" i="0" u="none" strike="noStrike" cap="none" dirty="0">
                  <a:solidFill>
                    <a:schemeClr val="dk1"/>
                  </a:solidFill>
                  <a:latin typeface="Nunito"/>
                  <a:ea typeface="Nunito"/>
                  <a:cs typeface="Nunito"/>
                  <a:sym typeface="Nunito"/>
                </a:rPr>
                <a:t> </a:t>
              </a:r>
              <a:endParaRPr dirty="0"/>
            </a:p>
          </p:txBody>
        </p:sp>
        <p:sp>
          <p:nvSpPr>
            <p:cNvPr id="264" name="Google Shape;264;p3"/>
            <p:cNvSpPr/>
            <p:nvPr/>
          </p:nvSpPr>
          <p:spPr>
            <a:xfrm rot="5400000" flipH="1">
              <a:off x="2330562" y="4303848"/>
              <a:ext cx="324297" cy="2193901"/>
            </a:xfrm>
            <a:prstGeom prst="leftBracket">
              <a:avLst>
                <a:gd name="adj" fmla="val 544271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5" name="Google Shape;265;p3"/>
          <p:cNvSpPr txBox="1"/>
          <p:nvPr/>
        </p:nvSpPr>
        <p:spPr>
          <a:xfrm>
            <a:off x="6351201" y="2808136"/>
            <a:ext cx="553706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 precio final del pantalón café es $4 400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6" name="Google Shape;266;p3"/>
          <p:cNvSpPr txBox="1"/>
          <p:nvPr/>
        </p:nvSpPr>
        <p:spPr>
          <a:xfrm>
            <a:off x="6503235" y="5184258"/>
            <a:ext cx="5537066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 precio final del pantalón azul es $4 500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7" name="Google Shape;267;p3"/>
          <p:cNvSpPr txBox="1"/>
          <p:nvPr/>
        </p:nvSpPr>
        <p:spPr>
          <a:xfrm>
            <a:off x="2818061" y="5752401"/>
            <a:ext cx="6350000" cy="4001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Respuesta: 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Se pagaría menos por el pantalón café.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68" name="Google Shape;268;p3"/>
          <p:cNvPicPr preferRelativeResize="0"/>
          <p:nvPr/>
        </p:nvPicPr>
        <p:blipFill rotWithShape="1">
          <a:blip r:embed="rId11">
            <a:alphaModFix/>
          </a:blip>
          <a:srcRect r="47249"/>
          <a:stretch/>
        </p:blipFill>
        <p:spPr>
          <a:xfrm>
            <a:off x="1059764" y="1941120"/>
            <a:ext cx="874366" cy="1428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"/>
          <p:cNvPicPr preferRelativeResize="0"/>
          <p:nvPr/>
        </p:nvPicPr>
        <p:blipFill rotWithShape="1">
          <a:blip r:embed="rId11">
            <a:alphaModFix/>
          </a:blip>
          <a:srcRect l="55382"/>
          <a:stretch/>
        </p:blipFill>
        <p:spPr>
          <a:xfrm>
            <a:off x="1181099" y="3964044"/>
            <a:ext cx="739585" cy="14289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0" name="Google Shape;270;p3"/>
          <p:cNvGrpSpPr/>
          <p:nvPr/>
        </p:nvGrpSpPr>
        <p:grpSpPr>
          <a:xfrm>
            <a:off x="4081172" y="4922417"/>
            <a:ext cx="1493520" cy="689392"/>
            <a:chOff x="3255672" y="5214517"/>
            <a:chExt cx="1493520" cy="689392"/>
          </a:xfrm>
        </p:grpSpPr>
        <p:sp>
          <p:nvSpPr>
            <p:cNvPr id="271" name="Google Shape;271;p3"/>
            <p:cNvSpPr/>
            <p:nvPr/>
          </p:nvSpPr>
          <p:spPr>
            <a:xfrm rot="5400000" flipH="1">
              <a:off x="3827426" y="4972954"/>
              <a:ext cx="244508" cy="727634"/>
            </a:xfrm>
            <a:prstGeom prst="leftBracket">
              <a:avLst>
                <a:gd name="adj" fmla="val 544271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3"/>
            <p:cNvSpPr txBox="1"/>
            <p:nvPr/>
          </p:nvSpPr>
          <p:spPr>
            <a:xfrm>
              <a:off x="3255672" y="5534577"/>
              <a:ext cx="14935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18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$1 500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73" name="Google Shape;273;p3"/>
          <p:cNvSpPr txBox="1"/>
          <p:nvPr/>
        </p:nvSpPr>
        <p:spPr>
          <a:xfrm>
            <a:off x="514169" y="228883"/>
            <a:ext cx="11674064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3.    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 pantalón café vale $8 800 y tiene un 50% de descuento,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  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mientras que el pantalón azul, que vale  $6 000, tiene un 25% de descuento.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CL"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    ¿Por cuál pantalón se pagaría menos? </a:t>
            </a:r>
            <a:endParaRPr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85930" y="3698042"/>
            <a:ext cx="2501797" cy="2926079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4"/>
          <p:cNvSpPr/>
          <p:nvPr/>
        </p:nvSpPr>
        <p:spPr>
          <a:xfrm>
            <a:off x="1038225" y="3028950"/>
            <a:ext cx="7947705" cy="1200600"/>
          </a:xfrm>
          <a:prstGeom prst="wedgeRoundRectCallout">
            <a:avLst>
              <a:gd name="adj1" fmla="val 46587"/>
              <a:gd name="adj2" fmla="val 64976"/>
              <a:gd name="adj3" fmla="val 16667"/>
            </a:avLst>
          </a:prstGeom>
          <a:solidFill>
            <a:schemeClr val="lt1"/>
          </a:solidFill>
          <a:ln w="9525" cap="flat" cmpd="sng">
            <a:solidFill>
              <a:srgbClr val="EF7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¿Hay que calcular el 20% de 180? </a:t>
            </a:r>
            <a:endParaRPr sz="16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CL" sz="16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¿Y si usamos diagramas para comprender el problema?</a:t>
            </a:r>
            <a:endParaRPr sz="1600" b="0" i="0" u="none" strike="noStrike" cap="none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0" name="Google Shape;280;p4"/>
          <p:cNvSpPr txBox="1"/>
          <p:nvPr/>
        </p:nvSpPr>
        <p:spPr>
          <a:xfrm>
            <a:off x="645766" y="480458"/>
            <a:ext cx="108420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0" u="none" strike="noStrike" cap="none" dirty="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6.  </a:t>
            </a: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A un concierto asistieron 180 personas.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0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¿Cuál es la capacidad del recinto, si los asistentes representan el 20% de su capacidad?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"/>
          <p:cNvSpPr/>
          <p:nvPr/>
        </p:nvSpPr>
        <p:spPr>
          <a:xfrm>
            <a:off x="933743" y="2667437"/>
            <a:ext cx="1484337" cy="507236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0" i="0" u="none" strike="noStrike" cap="none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20%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286" name="Google Shape;286;p5"/>
          <p:cNvGrpSpPr/>
          <p:nvPr/>
        </p:nvGrpSpPr>
        <p:grpSpPr>
          <a:xfrm>
            <a:off x="727846" y="2013374"/>
            <a:ext cx="1936770" cy="652188"/>
            <a:chOff x="811904" y="1823456"/>
            <a:chExt cx="5016052" cy="652188"/>
          </a:xfrm>
        </p:grpSpPr>
        <p:sp>
          <p:nvSpPr>
            <p:cNvPr id="287" name="Google Shape;287;p5"/>
            <p:cNvSpPr txBox="1"/>
            <p:nvPr/>
          </p:nvSpPr>
          <p:spPr>
            <a:xfrm>
              <a:off x="811904" y="1823456"/>
              <a:ext cx="5016052" cy="4001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180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88" name="Google Shape;288;p5"/>
            <p:cNvSpPr/>
            <p:nvPr/>
          </p:nvSpPr>
          <p:spPr>
            <a:xfrm rot="5400000">
              <a:off x="3173564" y="468209"/>
              <a:ext cx="217911" cy="3796960"/>
            </a:xfrm>
            <a:prstGeom prst="leftBracket">
              <a:avLst>
                <a:gd name="adj" fmla="val 544271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9" name="Google Shape;289;p5"/>
          <p:cNvSpPr txBox="1"/>
          <p:nvPr/>
        </p:nvSpPr>
        <p:spPr>
          <a:xfrm>
            <a:off x="0" y="4363445"/>
            <a:ext cx="2795811" cy="40011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290" name="Google Shape;290;p5"/>
          <p:cNvSpPr txBox="1"/>
          <p:nvPr/>
        </p:nvSpPr>
        <p:spPr>
          <a:xfrm>
            <a:off x="1694388" y="4363445"/>
            <a:ext cx="2919556" cy="40011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t="-12306" b="-2461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 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91" name="Google Shape;291;p5"/>
          <p:cNvGrpSpPr/>
          <p:nvPr/>
        </p:nvGrpSpPr>
        <p:grpSpPr>
          <a:xfrm>
            <a:off x="960578" y="3182956"/>
            <a:ext cx="7349036" cy="1244540"/>
            <a:chOff x="1417779" y="2940025"/>
            <a:chExt cx="1869092" cy="1244540"/>
          </a:xfrm>
        </p:grpSpPr>
        <p:sp>
          <p:nvSpPr>
            <p:cNvPr id="292" name="Google Shape;292;p5"/>
            <p:cNvSpPr txBox="1"/>
            <p:nvPr/>
          </p:nvSpPr>
          <p:spPr>
            <a:xfrm>
              <a:off x="1731455" y="3384346"/>
              <a:ext cx="1182022" cy="8002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0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Capacidad del recinto: </a:t>
              </a:r>
              <a:r>
                <a:rPr lang="es-CL" sz="28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?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1800" b="0" i="0" u="none" strike="noStrike" cap="none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(100%) </a:t>
              </a:r>
              <a:endParaRPr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93" name="Google Shape;293;p5"/>
            <p:cNvSpPr/>
            <p:nvPr/>
          </p:nvSpPr>
          <p:spPr>
            <a:xfrm rot="5400000" flipH="1">
              <a:off x="2153219" y="2204586"/>
              <a:ext cx="398213" cy="1869092"/>
            </a:xfrm>
            <a:prstGeom prst="leftBracket">
              <a:avLst>
                <a:gd name="adj" fmla="val 1474348"/>
              </a:avLst>
            </a:prstGeom>
            <a:noFill/>
            <a:ln w="9525" cap="flat" cmpd="sng">
              <a:solidFill>
                <a:srgbClr val="3E6EC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4" name="Google Shape;294;p5"/>
          <p:cNvSpPr/>
          <p:nvPr/>
        </p:nvSpPr>
        <p:spPr>
          <a:xfrm>
            <a:off x="2414818" y="2668512"/>
            <a:ext cx="1484337" cy="507236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5"/>
          <p:cNvSpPr/>
          <p:nvPr/>
        </p:nvSpPr>
        <p:spPr>
          <a:xfrm>
            <a:off x="3895893" y="2669659"/>
            <a:ext cx="1484337" cy="507236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5"/>
          <p:cNvSpPr/>
          <p:nvPr/>
        </p:nvSpPr>
        <p:spPr>
          <a:xfrm>
            <a:off x="5357136" y="2667437"/>
            <a:ext cx="1484337" cy="507236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5"/>
          <p:cNvSpPr/>
          <p:nvPr/>
        </p:nvSpPr>
        <p:spPr>
          <a:xfrm>
            <a:off x="6825277" y="2665561"/>
            <a:ext cx="1484337" cy="507236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5"/>
          <p:cNvSpPr txBox="1"/>
          <p:nvPr/>
        </p:nvSpPr>
        <p:spPr>
          <a:xfrm>
            <a:off x="855127" y="5455115"/>
            <a:ext cx="7674309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b="1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Respuesta:  </a:t>
            </a:r>
            <a:r>
              <a:rPr lang="es-CL" sz="20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El recinto tiene una capacidad para 900 personas. </a:t>
            </a:r>
            <a:endParaRPr sz="2000" b="0" i="0" u="none" strike="noStrike" cap="none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9" name="Google Shape;299;p5"/>
          <p:cNvSpPr txBox="1"/>
          <p:nvPr/>
        </p:nvSpPr>
        <p:spPr>
          <a:xfrm>
            <a:off x="855127" y="4775340"/>
            <a:ext cx="2919556" cy="40011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t="-6059" b="-2726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400" b="0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sym typeface="Arial"/>
              </a:rPr>
              <a:t> </a:t>
            </a:r>
            <a:endParaRPr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0" name="Google Shape;300;p5"/>
          <p:cNvSpPr txBox="1"/>
          <p:nvPr/>
        </p:nvSpPr>
        <p:spPr>
          <a:xfrm>
            <a:off x="645766" y="480458"/>
            <a:ext cx="108420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0" u="none" strike="noStrike" cap="none" dirty="0">
                <a:solidFill>
                  <a:schemeClr val="accent2"/>
                </a:solidFill>
                <a:latin typeface="Nunito"/>
                <a:ea typeface="Nunito"/>
                <a:cs typeface="Nunito"/>
                <a:sym typeface="Nunito"/>
              </a:rPr>
              <a:t>6.  </a:t>
            </a: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A un concierto asistieron 180 personas.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0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¿Cuál es la capacidad del recinto, si los asistentes representan el 20% de su capacidad? 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289</Words>
  <Application>Microsoft Office PowerPoint</Application>
  <PresentationFormat>Panorámica</PresentationFormat>
  <Paragraphs>48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Nunito SemiBold</vt:lpstr>
      <vt:lpstr>Arial</vt:lpstr>
      <vt:lpstr>Nunito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2</cp:revision>
  <dcterms:created xsi:type="dcterms:W3CDTF">2023-09-12T20:21:07Z</dcterms:created>
  <dcterms:modified xsi:type="dcterms:W3CDTF">2025-01-15T20:12:53Z</dcterms:modified>
</cp:coreProperties>
</file>