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Nunito" panose="02000503030000020003" pitchFamily="2" charset="0"/>
      <p:regular r:id="rId10"/>
      <p:bold r:id="rId11"/>
      <p:italic r:id="rId12"/>
      <p:boldItalic r:id="rId13"/>
    </p:embeddedFont>
    <p:embeddedFont>
      <p:font typeface="Nunito SemiBold" pitchFamily="2" charset="0"/>
      <p:regular r:id="rId14"/>
      <p:bold r:id="rId15"/>
      <p:italic r:id="rId16"/>
      <p:boldItalic r:id="rId17"/>
    </p:embeddedFont>
    <p:embeddedFont>
      <p:font typeface="Sassoon Sans Std" panose="020B0503020103030203" pitchFamily="3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qqQD7G263WYc8j8OmQ6tBK7jV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D06C4B-42FB-4CF9-831B-84774283023E}" v="26" dt="2025-01-15T20:02:06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32D06C4B-42FB-4CF9-831B-84774283023E}"/>
    <pc:docChg chg="undo custSel modSld">
      <pc:chgData name="Ximena Zepeda Harasic" userId="90cf4ab7-3c32-4e50-a5d0-8fb63c062729" providerId="ADAL" clId="{32D06C4B-42FB-4CF9-831B-84774283023E}" dt="2025-01-15T20:04:43.449" v="126" actId="208"/>
      <pc:docMkLst>
        <pc:docMk/>
      </pc:docMkLst>
      <pc:sldChg chg="modSp mod">
        <pc:chgData name="Ximena Zepeda Harasic" userId="90cf4ab7-3c32-4e50-a5d0-8fb63c062729" providerId="ADAL" clId="{32D06C4B-42FB-4CF9-831B-84774283023E}" dt="2025-01-13T20:47:51.097" v="25" actId="1076"/>
        <pc:sldMkLst>
          <pc:docMk/>
          <pc:sldMk cId="0" sldId="256"/>
        </pc:sldMkLst>
        <pc:spChg chg="mod">
          <ac:chgData name="Ximena Zepeda Harasic" userId="90cf4ab7-3c32-4e50-a5d0-8fb63c062729" providerId="ADAL" clId="{32D06C4B-42FB-4CF9-831B-84774283023E}" dt="2025-01-13T20:45:44.584" v="2" actId="207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3T20:47:51.097" v="25" actId="1076"/>
          <ac:spMkLst>
            <pc:docMk/>
            <pc:sldMk cId="0" sldId="256"/>
            <ac:spMk id="21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3T20:45:38.848" v="0" actId="207"/>
          <ac:spMkLst>
            <pc:docMk/>
            <pc:sldMk cId="0" sldId="256"/>
            <ac:spMk id="216" creationId="{00000000-0000-0000-0000-000000000000}"/>
          </ac:spMkLst>
        </pc:spChg>
      </pc:sldChg>
      <pc:sldChg chg="modSp mod">
        <pc:chgData name="Ximena Zepeda Harasic" userId="90cf4ab7-3c32-4e50-a5d0-8fb63c062729" providerId="ADAL" clId="{32D06C4B-42FB-4CF9-831B-84774283023E}" dt="2025-01-15T19:44:15.766" v="51" actId="1036"/>
        <pc:sldMkLst>
          <pc:docMk/>
          <pc:sldMk cId="0" sldId="257"/>
        </pc:sldMkLst>
        <pc:spChg chg="mod">
          <ac:chgData name="Ximena Zepeda Harasic" userId="90cf4ab7-3c32-4e50-a5d0-8fb63c062729" providerId="ADAL" clId="{32D06C4B-42FB-4CF9-831B-84774283023E}" dt="2025-01-15T19:43:55.365" v="29" actId="2710"/>
          <ac:spMkLst>
            <pc:docMk/>
            <pc:sldMk cId="0" sldId="257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43:25.532" v="26" actId="207"/>
          <ac:spMkLst>
            <pc:docMk/>
            <pc:sldMk cId="0" sldId="257"/>
            <ac:spMk id="223" creationId="{00000000-0000-0000-0000-000000000000}"/>
          </ac:spMkLst>
        </pc:spChg>
        <pc:picChg chg="mod">
          <ac:chgData name="Ximena Zepeda Harasic" userId="90cf4ab7-3c32-4e50-a5d0-8fb63c062729" providerId="ADAL" clId="{32D06C4B-42FB-4CF9-831B-84774283023E}" dt="2025-01-15T19:44:15.766" v="51" actId="1036"/>
          <ac:picMkLst>
            <pc:docMk/>
            <pc:sldMk cId="0" sldId="257"/>
            <ac:picMk id="221" creationId="{00000000-0000-0000-0000-000000000000}"/>
          </ac:picMkLst>
        </pc:picChg>
      </pc:sldChg>
      <pc:sldChg chg="modSp mod">
        <pc:chgData name="Ximena Zepeda Harasic" userId="90cf4ab7-3c32-4e50-a5d0-8fb63c062729" providerId="ADAL" clId="{32D06C4B-42FB-4CF9-831B-84774283023E}" dt="2025-01-15T20:04:43.449" v="126" actId="208"/>
        <pc:sldMkLst>
          <pc:docMk/>
          <pc:sldMk cId="0" sldId="258"/>
        </pc:sldMkLst>
        <pc:spChg chg="mod">
          <ac:chgData name="Ximena Zepeda Harasic" userId="90cf4ab7-3c32-4e50-a5d0-8fb63c062729" providerId="ADAL" clId="{32D06C4B-42FB-4CF9-831B-84774283023E}" dt="2025-01-15T20:04:43.449" v="126" actId="208"/>
          <ac:spMkLst>
            <pc:docMk/>
            <pc:sldMk cId="0" sldId="258"/>
            <ac:spMk id="229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43.449" v="126" actId="208"/>
          <ac:spMkLst>
            <pc:docMk/>
            <pc:sldMk cId="0" sldId="258"/>
            <ac:spMk id="230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11.342" v="54" actId="207"/>
          <ac:spMkLst>
            <pc:docMk/>
            <pc:sldMk cId="0" sldId="258"/>
            <ac:spMk id="231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40.566" v="58" actId="207"/>
          <ac:spMkLst>
            <pc:docMk/>
            <pc:sldMk cId="0" sldId="258"/>
            <ac:spMk id="232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11.342" v="54" actId="207"/>
          <ac:spMkLst>
            <pc:docMk/>
            <pc:sldMk cId="0" sldId="258"/>
            <ac:spMk id="233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7.035" v="124" actId="208"/>
          <ac:spMkLst>
            <pc:docMk/>
            <pc:sldMk cId="0" sldId="258"/>
            <ac:spMk id="23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7.035" v="124" actId="208"/>
          <ac:spMkLst>
            <pc:docMk/>
            <pc:sldMk cId="0" sldId="258"/>
            <ac:spMk id="23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7.035" v="124" actId="208"/>
          <ac:spMkLst>
            <pc:docMk/>
            <pc:sldMk cId="0" sldId="258"/>
            <ac:spMk id="23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7.035" v="124" actId="208"/>
          <ac:spMkLst>
            <pc:docMk/>
            <pc:sldMk cId="0" sldId="258"/>
            <ac:spMk id="23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7.035" v="124" actId="208"/>
          <ac:spMkLst>
            <pc:docMk/>
            <pc:sldMk cId="0" sldId="258"/>
            <ac:spMk id="239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02.476" v="53" actId="207"/>
          <ac:spMkLst>
            <pc:docMk/>
            <pc:sldMk cId="0" sldId="258"/>
            <ac:spMk id="241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8:58.887" v="52" actId="207"/>
          <ac:spMkLst>
            <pc:docMk/>
            <pc:sldMk cId="0" sldId="258"/>
            <ac:spMk id="242" creationId="{00000000-0000-0000-0000-000000000000}"/>
          </ac:spMkLst>
        </pc:spChg>
        <pc:grpChg chg="mod">
          <ac:chgData name="Ximena Zepeda Harasic" userId="90cf4ab7-3c32-4e50-a5d0-8fb63c062729" providerId="ADAL" clId="{32D06C4B-42FB-4CF9-831B-84774283023E}" dt="2025-01-15T20:04:41.987" v="125" actId="207"/>
          <ac:grpSpMkLst>
            <pc:docMk/>
            <pc:sldMk cId="0" sldId="258"/>
            <ac:grpSpMk id="228" creationId="{00000000-0000-0000-0000-000000000000}"/>
          </ac:grpSpMkLst>
        </pc:grpChg>
        <pc:grpChg chg="mod">
          <ac:chgData name="Ximena Zepeda Harasic" userId="90cf4ab7-3c32-4e50-a5d0-8fb63c062729" providerId="ADAL" clId="{32D06C4B-42FB-4CF9-831B-84774283023E}" dt="2025-01-15T20:04:36.585" v="123" actId="207"/>
          <ac:grpSpMkLst>
            <pc:docMk/>
            <pc:sldMk cId="0" sldId="258"/>
            <ac:grpSpMk id="234" creationId="{00000000-0000-0000-0000-000000000000}"/>
          </ac:grpSpMkLst>
        </pc:grpChg>
      </pc:sldChg>
      <pc:sldChg chg="modSp mod">
        <pc:chgData name="Ximena Zepeda Harasic" userId="90cf4ab7-3c32-4e50-a5d0-8fb63c062729" providerId="ADAL" clId="{32D06C4B-42FB-4CF9-831B-84774283023E}" dt="2025-01-15T20:04:30.401" v="122" actId="208"/>
        <pc:sldMkLst>
          <pc:docMk/>
          <pc:sldMk cId="0" sldId="259"/>
        </pc:sldMkLst>
        <pc:spChg chg="mod">
          <ac:chgData name="Ximena Zepeda Harasic" userId="90cf4ab7-3c32-4e50-a5d0-8fb63c062729" providerId="ADAL" clId="{32D06C4B-42FB-4CF9-831B-84774283023E}" dt="2025-01-15T20:04:23.472" v="120" actId="208"/>
          <ac:spMkLst>
            <pc:docMk/>
            <pc:sldMk cId="0" sldId="259"/>
            <ac:spMk id="24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23.472" v="120" actId="208"/>
          <ac:spMkLst>
            <pc:docMk/>
            <pc:sldMk cId="0" sldId="259"/>
            <ac:spMk id="249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59.191" v="61" actId="207"/>
          <ac:spMkLst>
            <pc:docMk/>
            <pc:sldMk cId="0" sldId="259"/>
            <ac:spMk id="250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59.191" v="61" actId="207"/>
          <ac:spMkLst>
            <pc:docMk/>
            <pc:sldMk cId="0" sldId="259"/>
            <ac:spMk id="252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5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5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5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5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5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23.472" v="120" actId="208"/>
          <ac:spMkLst>
            <pc:docMk/>
            <pc:sldMk cId="0" sldId="259"/>
            <ac:spMk id="261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23.472" v="120" actId="208"/>
          <ac:spMkLst>
            <pc:docMk/>
            <pc:sldMk cId="0" sldId="259"/>
            <ac:spMk id="262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6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6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6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6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30.401" v="122" actId="208"/>
          <ac:spMkLst>
            <pc:docMk/>
            <pc:sldMk cId="0" sldId="259"/>
            <ac:spMk id="26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53.146" v="59" actId="207"/>
          <ac:spMkLst>
            <pc:docMk/>
            <pc:sldMk cId="0" sldId="259"/>
            <ac:spMk id="269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19:59:55.656" v="60" actId="207"/>
          <ac:spMkLst>
            <pc:docMk/>
            <pc:sldMk cId="0" sldId="259"/>
            <ac:spMk id="270" creationId="{00000000-0000-0000-0000-000000000000}"/>
          </ac:spMkLst>
        </pc:spChg>
        <pc:grpChg chg="mod">
          <ac:chgData name="Ximena Zepeda Harasic" userId="90cf4ab7-3c32-4e50-a5d0-8fb63c062729" providerId="ADAL" clId="{32D06C4B-42FB-4CF9-831B-84774283023E}" dt="2025-01-15T20:04:23.009" v="119" actId="207"/>
          <ac:grpSpMkLst>
            <pc:docMk/>
            <pc:sldMk cId="0" sldId="259"/>
            <ac:grpSpMk id="247" creationId="{00000000-0000-0000-0000-000000000000}"/>
          </ac:grpSpMkLst>
        </pc:grpChg>
        <pc:grpChg chg="mod">
          <ac:chgData name="Ximena Zepeda Harasic" userId="90cf4ab7-3c32-4e50-a5d0-8fb63c062729" providerId="ADAL" clId="{32D06C4B-42FB-4CF9-831B-84774283023E}" dt="2025-01-15T20:04:23.009" v="119" actId="207"/>
          <ac:grpSpMkLst>
            <pc:docMk/>
            <pc:sldMk cId="0" sldId="259"/>
            <ac:grpSpMk id="260" creationId="{00000000-0000-0000-0000-000000000000}"/>
          </ac:grpSpMkLst>
        </pc:grpChg>
      </pc:sldChg>
      <pc:sldChg chg="modSp mod">
        <pc:chgData name="Ximena Zepeda Harasic" userId="90cf4ab7-3c32-4e50-a5d0-8fb63c062729" providerId="ADAL" clId="{32D06C4B-42FB-4CF9-831B-84774283023E}" dt="2025-01-15T20:04:15.148" v="118" actId="207"/>
        <pc:sldMkLst>
          <pc:docMk/>
          <pc:sldMk cId="0" sldId="260"/>
        </pc:sldMkLst>
        <pc:spChg chg="mod">
          <ac:chgData name="Ximena Zepeda Harasic" userId="90cf4ab7-3c32-4e50-a5d0-8fb63c062729" providerId="ADAL" clId="{32D06C4B-42FB-4CF9-831B-84774283023E}" dt="2025-01-15T20:04:15.148" v="118" actId="207"/>
          <ac:spMkLst>
            <pc:docMk/>
            <pc:sldMk cId="0" sldId="260"/>
            <ac:spMk id="27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15.148" v="118" actId="207"/>
          <ac:spMkLst>
            <pc:docMk/>
            <pc:sldMk cId="0" sldId="260"/>
            <ac:spMk id="27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07.850" v="63" actId="207"/>
          <ac:spMkLst>
            <pc:docMk/>
            <pc:sldMk cId="0" sldId="260"/>
            <ac:spMk id="27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07.850" v="63" actId="207"/>
          <ac:spMkLst>
            <pc:docMk/>
            <pc:sldMk cId="0" sldId="260"/>
            <ac:spMk id="280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82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83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8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8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15.148" v="118" actId="207"/>
          <ac:spMkLst>
            <pc:docMk/>
            <pc:sldMk cId="0" sldId="260"/>
            <ac:spMk id="289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15.148" v="118" actId="207"/>
          <ac:spMkLst>
            <pc:docMk/>
            <pc:sldMk cId="0" sldId="260"/>
            <ac:spMk id="290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93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9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9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29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15.148" v="118" actId="207"/>
          <ac:spMkLst>
            <pc:docMk/>
            <pc:sldMk cId="0" sldId="260"/>
            <ac:spMk id="29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4:15.148" v="118" actId="207"/>
          <ac:spMkLst>
            <pc:docMk/>
            <pc:sldMk cId="0" sldId="260"/>
            <ac:spMk id="299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30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3:46.732" v="117" actId="207"/>
          <ac:spMkLst>
            <pc:docMk/>
            <pc:sldMk cId="0" sldId="260"/>
            <ac:spMk id="30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13.407" v="65" actId="207"/>
          <ac:spMkLst>
            <pc:docMk/>
            <pc:sldMk cId="0" sldId="260"/>
            <ac:spMk id="30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04.393" v="62" actId="207"/>
          <ac:spMkLst>
            <pc:docMk/>
            <pc:sldMk cId="0" sldId="260"/>
            <ac:spMk id="30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07.850" v="63" actId="207"/>
          <ac:spMkLst>
            <pc:docMk/>
            <pc:sldMk cId="0" sldId="260"/>
            <ac:spMk id="309" creationId="{00000000-0000-0000-0000-000000000000}"/>
          </ac:spMkLst>
        </pc:spChg>
        <pc:grpChg chg="mod">
          <ac:chgData name="Ximena Zepeda Harasic" userId="90cf4ab7-3c32-4e50-a5d0-8fb63c062729" providerId="ADAL" clId="{32D06C4B-42FB-4CF9-831B-84774283023E}" dt="2025-01-15T20:04:15.148" v="118" actId="207"/>
          <ac:grpSpMkLst>
            <pc:docMk/>
            <pc:sldMk cId="0" sldId="260"/>
            <ac:grpSpMk id="275" creationId="{00000000-0000-0000-0000-000000000000}"/>
          </ac:grpSpMkLst>
        </pc:grpChg>
        <pc:grpChg chg="mod">
          <ac:chgData name="Ximena Zepeda Harasic" userId="90cf4ab7-3c32-4e50-a5d0-8fb63c062729" providerId="ADAL" clId="{32D06C4B-42FB-4CF9-831B-84774283023E}" dt="2025-01-15T20:04:15.148" v="118" actId="207"/>
          <ac:grpSpMkLst>
            <pc:docMk/>
            <pc:sldMk cId="0" sldId="260"/>
            <ac:grpSpMk id="288" creationId="{00000000-0000-0000-0000-000000000000}"/>
          </ac:grpSpMkLst>
        </pc:grpChg>
        <pc:grpChg chg="mod">
          <ac:chgData name="Ximena Zepeda Harasic" userId="90cf4ab7-3c32-4e50-a5d0-8fb63c062729" providerId="ADAL" clId="{32D06C4B-42FB-4CF9-831B-84774283023E}" dt="2025-01-15T20:04:15.148" v="118" actId="207"/>
          <ac:grpSpMkLst>
            <pc:docMk/>
            <pc:sldMk cId="0" sldId="260"/>
            <ac:grpSpMk id="297" creationId="{00000000-0000-0000-0000-000000000000}"/>
          </ac:grpSpMkLst>
        </pc:grpChg>
      </pc:sldChg>
      <pc:sldChg chg="modSp mod">
        <pc:chgData name="Ximena Zepeda Harasic" userId="90cf4ab7-3c32-4e50-a5d0-8fb63c062729" providerId="ADAL" clId="{32D06C4B-42FB-4CF9-831B-84774283023E}" dt="2025-01-15T20:02:57.453" v="114" actId="1076"/>
        <pc:sldMkLst>
          <pc:docMk/>
          <pc:sldMk cId="0" sldId="261"/>
        </pc:sldMkLst>
        <pc:spChg chg="mod">
          <ac:chgData name="Ximena Zepeda Harasic" userId="90cf4ab7-3c32-4e50-a5d0-8fb63c062729" providerId="ADAL" clId="{32D06C4B-42FB-4CF9-831B-84774283023E}" dt="2025-01-15T20:02:53.357" v="113" actId="1076"/>
          <ac:spMkLst>
            <pc:docMk/>
            <pc:sldMk cId="0" sldId="261"/>
            <ac:spMk id="314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2:57.453" v="114" actId="1076"/>
          <ac:spMkLst>
            <pc:docMk/>
            <pc:sldMk cId="0" sldId="261"/>
            <ac:spMk id="31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2:29.685" v="112" actId="1076"/>
          <ac:spMkLst>
            <pc:docMk/>
            <pc:sldMk cId="0" sldId="261"/>
            <ac:spMk id="31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34.893" v="69" actId="207"/>
          <ac:spMkLst>
            <pc:docMk/>
            <pc:sldMk cId="0" sldId="261"/>
            <ac:spMk id="323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34.893" v="69" actId="207"/>
          <ac:spMkLst>
            <pc:docMk/>
            <pc:sldMk cId="0" sldId="261"/>
            <ac:spMk id="326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2:19.385" v="110" actId="208"/>
          <ac:spMkLst>
            <pc:docMk/>
            <pc:sldMk cId="0" sldId="261"/>
            <ac:spMk id="32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22.377" v="66" actId="207"/>
          <ac:spMkLst>
            <pc:docMk/>
            <pc:sldMk cId="0" sldId="261"/>
            <ac:spMk id="32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0:26.536" v="68" actId="207"/>
          <ac:spMkLst>
            <pc:docMk/>
            <pc:sldMk cId="0" sldId="261"/>
            <ac:spMk id="329" creationId="{00000000-0000-0000-0000-000000000000}"/>
          </ac:spMkLst>
        </pc:spChg>
        <pc:cxnChg chg="mod">
          <ac:chgData name="Ximena Zepeda Harasic" userId="90cf4ab7-3c32-4e50-a5d0-8fb63c062729" providerId="ADAL" clId="{32D06C4B-42FB-4CF9-831B-84774283023E}" dt="2025-01-15T20:02:25.596" v="111" actId="1076"/>
          <ac:cxnSpMkLst>
            <pc:docMk/>
            <pc:sldMk cId="0" sldId="261"/>
            <ac:cxnSpMk id="324" creationId="{00000000-0000-0000-0000-000000000000}"/>
          </ac:cxnSpMkLst>
        </pc:cxnChg>
        <pc:cxnChg chg="mod">
          <ac:chgData name="Ximena Zepeda Harasic" userId="90cf4ab7-3c32-4e50-a5d0-8fb63c062729" providerId="ADAL" clId="{32D06C4B-42FB-4CF9-831B-84774283023E}" dt="2025-01-15T20:02:19.385" v="110" actId="208"/>
          <ac:cxnSpMkLst>
            <pc:docMk/>
            <pc:sldMk cId="0" sldId="261"/>
            <ac:cxnSpMk id="325" creationId="{00000000-0000-0000-0000-000000000000}"/>
          </ac:cxnSpMkLst>
        </pc:cxnChg>
      </pc:sldChg>
      <pc:sldChg chg="modSp mod">
        <pc:chgData name="Ximena Zepeda Harasic" userId="90cf4ab7-3c32-4e50-a5d0-8fb63c062729" providerId="ADAL" clId="{32D06C4B-42FB-4CF9-831B-84774283023E}" dt="2025-01-15T20:02:09.435" v="109" actId="1038"/>
        <pc:sldMkLst>
          <pc:docMk/>
          <pc:sldMk cId="0" sldId="262"/>
        </pc:sldMkLst>
        <pc:spChg chg="mod">
          <ac:chgData name="Ximena Zepeda Harasic" userId="90cf4ab7-3c32-4e50-a5d0-8fb63c062729" providerId="ADAL" clId="{32D06C4B-42FB-4CF9-831B-84774283023E}" dt="2025-01-15T20:01:22.062" v="78" actId="1038"/>
          <ac:spMkLst>
            <pc:docMk/>
            <pc:sldMk cId="0" sldId="262"/>
            <ac:spMk id="33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1:22.062" v="78" actId="1038"/>
          <ac:spMkLst>
            <pc:docMk/>
            <pc:sldMk cId="0" sldId="262"/>
            <ac:spMk id="33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1:26.309" v="79" actId="1076"/>
          <ac:spMkLst>
            <pc:docMk/>
            <pc:sldMk cId="0" sldId="262"/>
            <ac:spMk id="347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1:47.627" v="81" actId="207"/>
          <ac:spMkLst>
            <pc:docMk/>
            <pc:sldMk cId="0" sldId="262"/>
            <ac:spMk id="348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2:09.435" v="109" actId="1038"/>
          <ac:spMkLst>
            <pc:docMk/>
            <pc:sldMk cId="0" sldId="262"/>
            <ac:spMk id="353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1:06.169" v="71" actId="207"/>
          <ac:spMkLst>
            <pc:docMk/>
            <pc:sldMk cId="0" sldId="262"/>
            <ac:spMk id="355" creationId="{00000000-0000-0000-0000-000000000000}"/>
          </ac:spMkLst>
        </pc:spChg>
        <pc:spChg chg="mod">
          <ac:chgData name="Ximena Zepeda Harasic" userId="90cf4ab7-3c32-4e50-a5d0-8fb63c062729" providerId="ADAL" clId="{32D06C4B-42FB-4CF9-831B-84774283023E}" dt="2025-01-15T20:01:09.969" v="72" actId="207"/>
          <ac:spMkLst>
            <pc:docMk/>
            <pc:sldMk cId="0" sldId="262"/>
            <ac:spMk id="356" creationId="{00000000-0000-0000-0000-000000000000}"/>
          </ac:spMkLst>
        </pc:spChg>
        <pc:cxnChg chg="mod">
          <ac:chgData name="Ximena Zepeda Harasic" userId="90cf4ab7-3c32-4e50-a5d0-8fb63c062729" providerId="ADAL" clId="{32D06C4B-42FB-4CF9-831B-84774283023E}" dt="2025-01-15T20:02:01.057" v="85" actId="208"/>
          <ac:cxnSpMkLst>
            <pc:docMk/>
            <pc:sldMk cId="0" sldId="262"/>
            <ac:cxnSpMk id="35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640c17fe1e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g2640c17fe1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3" name="Google Shape;2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2" name="Google Shape;3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2" name="Google Shape;3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19" name="Google Shape;19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4" name="Google Shape;154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5" name="Google Shape;155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0" name="Google Shape;160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1" name="Google Shape;161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6" name="Google Shape;166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7" name="Google Shape;167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2" name="Google Shape;172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3" name="Google Shape;173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78" name="Google Shape;178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9" name="Google Shape;179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4" name="Google Shape;184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5" name="Google Shape;185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0" name="Google Shape;190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1" name="Google Shape;191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6" name="Google Shape;196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7" name="Google Shape;197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7" name="Google Shape;207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5" name="Google Shape;35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"/>
          <p:cNvSpPr txBox="1"/>
          <p:nvPr/>
        </p:nvSpPr>
        <p:spPr>
          <a:xfrm>
            <a:off x="1524000" y="3116900"/>
            <a:ext cx="9144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00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Resolución de problemas con razones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5400"/>
              <a:buFont typeface="Arial"/>
              <a:buNone/>
            </a:pP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5" name="Google Shape;215;p1"/>
          <p:cNvSpPr txBox="1"/>
          <p:nvPr/>
        </p:nvSpPr>
        <p:spPr>
          <a:xfrm>
            <a:off x="1828799" y="4586334"/>
            <a:ext cx="9437925" cy="1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  <a:ea typeface="Nunito"/>
                <a:cs typeface="Nunito"/>
                <a:sym typeface="Nunito"/>
              </a:rPr>
              <a:t>6° Básico: Unidad 3  |  Capítulo 14: Razones. </a:t>
            </a:r>
            <a:endParaRPr sz="16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600" i="0" u="none" strike="noStrik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Nunito" panose="02000503030000020003" pitchFamily="2" charset="0"/>
                <a:ea typeface="Nunito"/>
                <a:cs typeface="Nunito"/>
                <a:sym typeface="Nunito"/>
              </a:rPr>
              <a:t>Sistematizar estrategias para resolver problema de la actividad 2.</a:t>
            </a:r>
            <a:endParaRPr sz="1600" dirty="0">
              <a:solidFill>
                <a:schemeClr val="tx1">
                  <a:lumMod val="50000"/>
                  <a:lumOff val="50000"/>
                </a:schemeClr>
              </a:solidFill>
              <a:latin typeface="Nunito" panose="02000503030000020003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600" i="0" u="none" strike="noStrik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Nunito" panose="02000503030000020003" pitchFamily="2" charset="0"/>
                <a:ea typeface="Nunito"/>
                <a:cs typeface="Nunito"/>
                <a:sym typeface="Nunito"/>
              </a:rPr>
              <a:t>Página 95. </a:t>
            </a:r>
            <a:endParaRPr sz="1600" i="0" u="none" strike="noStrike" cap="none" dirty="0">
              <a:solidFill>
                <a:schemeClr val="tx1">
                  <a:lumMod val="50000"/>
                  <a:lumOff val="50000"/>
                </a:schemeClr>
              </a:solidFill>
              <a:latin typeface="Nunito" panose="02000503030000020003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16" name="Google Shape;216;p1"/>
          <p:cNvSpPr txBox="1"/>
          <p:nvPr/>
        </p:nvSpPr>
        <p:spPr>
          <a:xfrm>
            <a:off x="1524000" y="170671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Font typeface="Arial"/>
              <a:buNone/>
            </a:pPr>
            <a:r>
              <a:rPr lang="es-ES" sz="96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sz="24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g2640c17fe1e_0_18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858712">
            <a:off x="8898892" y="4180458"/>
            <a:ext cx="2596212" cy="2511834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2640c17fe1e_0_18"/>
          <p:cNvSpPr/>
          <p:nvPr/>
        </p:nvSpPr>
        <p:spPr>
          <a:xfrm>
            <a:off x="2124075" y="2880360"/>
            <a:ext cx="7827647" cy="1219916"/>
          </a:xfrm>
          <a:prstGeom prst="wedgeRoundRectCallout">
            <a:avLst>
              <a:gd name="adj1" fmla="val 36473"/>
              <a:gd name="adj2" fmla="val 92164"/>
              <a:gd name="adj3" fmla="val 16667"/>
            </a:avLst>
          </a:prstGeom>
          <a:noFill/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Por cada 2 estudiantes de 12 años, hay 5 estudiantes de 11 años.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Hay más estudiantes de 11 años que de 12 años.  </a:t>
            </a:r>
            <a:endParaRPr sz="18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g2640c17fe1e_0_18"/>
          <p:cNvSpPr txBox="1"/>
          <p:nvPr/>
        </p:nvSpPr>
        <p:spPr>
          <a:xfrm>
            <a:off x="822960" y="533399"/>
            <a:ext cx="10546200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unito"/>
              <a:buAutoNum type="arabicPeriod" startAt="2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un 6° básico, la razón entre los estudiantes que tienen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12 y 11 años es 2 : 5. 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Si hay 21 estudiantes en el curso,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¿cuántos estudiantes tienen 11 años?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2"/>
          <p:cNvGrpSpPr/>
          <p:nvPr/>
        </p:nvGrpSpPr>
        <p:grpSpPr>
          <a:xfrm>
            <a:off x="5299075" y="3275169"/>
            <a:ext cx="1036320" cy="457200"/>
            <a:chOff x="1590040" y="2279075"/>
            <a:chExt cx="1036320" cy="457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29" name="Google Shape;229;p2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1" name="Google Shape;231;p2"/>
          <p:cNvSpPr txBox="1"/>
          <p:nvPr/>
        </p:nvSpPr>
        <p:spPr>
          <a:xfrm>
            <a:off x="3663315" y="3180604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12 años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2" name="Google Shape;232;p2"/>
          <p:cNvSpPr txBox="1"/>
          <p:nvPr/>
        </p:nvSpPr>
        <p:spPr>
          <a:xfrm>
            <a:off x="5273675" y="4873111"/>
            <a:ext cx="182880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sym typeface="Arial"/>
              </a:rPr>
              <a:t> 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</a:endParaRPr>
          </a:p>
        </p:txBody>
      </p:sp>
      <p:sp>
        <p:nvSpPr>
          <p:cNvPr id="233" name="Google Shape;233;p2"/>
          <p:cNvSpPr txBox="1"/>
          <p:nvPr/>
        </p:nvSpPr>
        <p:spPr>
          <a:xfrm>
            <a:off x="3663315" y="3979575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11 años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34" name="Google Shape;234;p2"/>
          <p:cNvGrpSpPr/>
          <p:nvPr/>
        </p:nvGrpSpPr>
        <p:grpSpPr>
          <a:xfrm>
            <a:off x="5299075" y="4074140"/>
            <a:ext cx="2580640" cy="457200"/>
            <a:chOff x="1600200" y="2946398"/>
            <a:chExt cx="2580640" cy="457200"/>
          </a:xfrm>
          <a:solidFill>
            <a:schemeClr val="accent4"/>
          </a:solidFill>
        </p:grpSpPr>
        <p:sp>
          <p:nvSpPr>
            <p:cNvPr id="235" name="Google Shape;235;p2"/>
            <p:cNvSpPr/>
            <p:nvPr/>
          </p:nvSpPr>
          <p:spPr>
            <a:xfrm>
              <a:off x="1600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2108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262636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314452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366268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" name="Google Shape;241;p2"/>
          <p:cNvSpPr txBox="1"/>
          <p:nvPr/>
        </p:nvSpPr>
        <p:spPr>
          <a:xfrm>
            <a:off x="1377315" y="2581064"/>
            <a:ext cx="23621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Estrategia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1: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2" name="Google Shape;242;p2"/>
          <p:cNvSpPr txBox="1"/>
          <p:nvPr/>
        </p:nvSpPr>
        <p:spPr>
          <a:xfrm>
            <a:off x="822960" y="533399"/>
            <a:ext cx="105462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unito"/>
              <a:buAutoNum type="arabicPeriod" startAt="2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un 6° básico, la razón entre los estudiantes que tienen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 y 11 años es 2 : 5.  Si hay 21 estudiantes en el curso,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¿cuántos estudiantes tienen 11 años?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4"/>
          <p:cNvGrpSpPr/>
          <p:nvPr/>
        </p:nvGrpSpPr>
        <p:grpSpPr>
          <a:xfrm>
            <a:off x="4483464" y="3646644"/>
            <a:ext cx="1036320" cy="457200"/>
            <a:chOff x="1590040" y="2279075"/>
            <a:chExt cx="1036320" cy="457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48" name="Google Shape;248;p4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0" name="Google Shape;250;p4"/>
          <p:cNvSpPr txBox="1"/>
          <p:nvPr/>
        </p:nvSpPr>
        <p:spPr>
          <a:xfrm>
            <a:off x="2847704" y="3552079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12 años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1" name="Google Shape;251;p4"/>
          <p:cNvSpPr txBox="1"/>
          <p:nvPr/>
        </p:nvSpPr>
        <p:spPr>
          <a:xfrm>
            <a:off x="4198984" y="5245122"/>
            <a:ext cx="182880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52" name="Google Shape;252;p4"/>
          <p:cNvSpPr txBox="1"/>
          <p:nvPr/>
        </p:nvSpPr>
        <p:spPr>
          <a:xfrm>
            <a:off x="2847704" y="4414761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11 años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3" name="Google Shape;253;p4"/>
          <p:cNvGrpSpPr/>
          <p:nvPr/>
        </p:nvGrpSpPr>
        <p:grpSpPr>
          <a:xfrm>
            <a:off x="4483464" y="4509326"/>
            <a:ext cx="2580640" cy="457200"/>
            <a:chOff x="1600200" y="2946398"/>
            <a:chExt cx="2580640" cy="457200"/>
          </a:xfrm>
          <a:solidFill>
            <a:schemeClr val="accent4"/>
          </a:solidFill>
        </p:grpSpPr>
        <p:sp>
          <p:nvSpPr>
            <p:cNvPr id="254" name="Google Shape;254;p4"/>
            <p:cNvSpPr/>
            <p:nvPr/>
          </p:nvSpPr>
          <p:spPr>
            <a:xfrm>
              <a:off x="1600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2108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262636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314452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366268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0" name="Google Shape;260;p4"/>
          <p:cNvGrpSpPr/>
          <p:nvPr/>
        </p:nvGrpSpPr>
        <p:grpSpPr>
          <a:xfrm>
            <a:off x="5509624" y="3646644"/>
            <a:ext cx="1036320" cy="457200"/>
            <a:chOff x="1590040" y="2279075"/>
            <a:chExt cx="1036320" cy="457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61" name="Google Shape;261;p4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3" name="Google Shape;263;p4"/>
          <p:cNvGrpSpPr/>
          <p:nvPr/>
        </p:nvGrpSpPr>
        <p:grpSpPr>
          <a:xfrm>
            <a:off x="7064104" y="4509326"/>
            <a:ext cx="2580640" cy="457200"/>
            <a:chOff x="1600200" y="2946398"/>
            <a:chExt cx="2580640" cy="457200"/>
          </a:xfrm>
          <a:solidFill>
            <a:schemeClr val="accent4"/>
          </a:solidFill>
        </p:grpSpPr>
        <p:sp>
          <p:nvSpPr>
            <p:cNvPr id="264" name="Google Shape;264;p4"/>
            <p:cNvSpPr/>
            <p:nvPr/>
          </p:nvSpPr>
          <p:spPr>
            <a:xfrm>
              <a:off x="1600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2108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262636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314452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366268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9" name="Google Shape;269;p4"/>
          <p:cNvSpPr txBox="1"/>
          <p:nvPr/>
        </p:nvSpPr>
        <p:spPr>
          <a:xfrm>
            <a:off x="822960" y="533399"/>
            <a:ext cx="105462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unito"/>
              <a:buAutoNum type="arabicPeriod" startAt="2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un 6° básico, la razón entre los estudiantes que tienen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 y 11 años es 2 : 5.  Si hay 21 estudiantes en el curso, 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¿cuántos estudiantes tienen 11 años?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0" name="Google Shape;270;p4"/>
          <p:cNvSpPr txBox="1"/>
          <p:nvPr/>
        </p:nvSpPr>
        <p:spPr>
          <a:xfrm>
            <a:off x="1232265" y="2643337"/>
            <a:ext cx="23621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Estrategia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1: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oogle Shape;275;p5"/>
          <p:cNvGrpSpPr/>
          <p:nvPr/>
        </p:nvGrpSpPr>
        <p:grpSpPr>
          <a:xfrm>
            <a:off x="3053080" y="3362586"/>
            <a:ext cx="1036320" cy="457200"/>
            <a:chOff x="1590040" y="2279075"/>
            <a:chExt cx="1036320" cy="457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76" name="Google Shape;276;p5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8" name="Google Shape;278;p5"/>
          <p:cNvSpPr txBox="1"/>
          <p:nvPr/>
        </p:nvSpPr>
        <p:spPr>
          <a:xfrm>
            <a:off x="1417320" y="3268021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12 años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9" name="Google Shape;279;p5"/>
          <p:cNvSpPr txBox="1"/>
          <p:nvPr/>
        </p:nvSpPr>
        <p:spPr>
          <a:xfrm>
            <a:off x="2768600" y="5058590"/>
            <a:ext cx="182880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80" name="Google Shape;280;p5"/>
          <p:cNvSpPr txBox="1"/>
          <p:nvPr/>
        </p:nvSpPr>
        <p:spPr>
          <a:xfrm>
            <a:off x="1417320" y="4110535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11 años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81" name="Google Shape;281;p5"/>
          <p:cNvGrpSpPr/>
          <p:nvPr/>
        </p:nvGrpSpPr>
        <p:grpSpPr>
          <a:xfrm>
            <a:off x="3053080" y="4205100"/>
            <a:ext cx="2580640" cy="457200"/>
            <a:chOff x="1600200" y="2946398"/>
            <a:chExt cx="2580640" cy="457200"/>
          </a:xfrm>
          <a:solidFill>
            <a:schemeClr val="accent4"/>
          </a:solidFill>
        </p:grpSpPr>
        <p:sp>
          <p:nvSpPr>
            <p:cNvPr id="282" name="Google Shape;282;p5"/>
            <p:cNvSpPr/>
            <p:nvPr/>
          </p:nvSpPr>
          <p:spPr>
            <a:xfrm>
              <a:off x="1600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2108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262636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314452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366268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8" name="Google Shape;288;p5"/>
          <p:cNvGrpSpPr/>
          <p:nvPr/>
        </p:nvGrpSpPr>
        <p:grpSpPr>
          <a:xfrm>
            <a:off x="4079240" y="3362586"/>
            <a:ext cx="1036320" cy="457200"/>
            <a:chOff x="1590040" y="2279075"/>
            <a:chExt cx="1036320" cy="457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89" name="Google Shape;289;p5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1" name="Google Shape;291;p5"/>
          <p:cNvGrpSpPr/>
          <p:nvPr/>
        </p:nvGrpSpPr>
        <p:grpSpPr>
          <a:xfrm>
            <a:off x="5634445" y="4205100"/>
            <a:ext cx="2580640" cy="457200"/>
            <a:chOff x="1600200" y="2946398"/>
            <a:chExt cx="2580640" cy="457200"/>
          </a:xfrm>
          <a:solidFill>
            <a:schemeClr val="accent4"/>
          </a:solidFill>
        </p:grpSpPr>
        <p:sp>
          <p:nvSpPr>
            <p:cNvPr id="292" name="Google Shape;292;p5"/>
            <p:cNvSpPr/>
            <p:nvPr/>
          </p:nvSpPr>
          <p:spPr>
            <a:xfrm>
              <a:off x="1600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2108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262636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314452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366268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" name="Google Shape;297;p5"/>
          <p:cNvGrpSpPr/>
          <p:nvPr/>
        </p:nvGrpSpPr>
        <p:grpSpPr>
          <a:xfrm>
            <a:off x="5115560" y="3362586"/>
            <a:ext cx="1036320" cy="457200"/>
            <a:chOff x="1590040" y="2279075"/>
            <a:chExt cx="1036320" cy="457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98" name="Google Shape;298;p5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" name="Google Shape;300;p5"/>
          <p:cNvGrpSpPr/>
          <p:nvPr/>
        </p:nvGrpSpPr>
        <p:grpSpPr>
          <a:xfrm>
            <a:off x="8214360" y="4205100"/>
            <a:ext cx="2580640" cy="457200"/>
            <a:chOff x="1600200" y="2946398"/>
            <a:chExt cx="2580640" cy="457200"/>
          </a:xfrm>
          <a:solidFill>
            <a:schemeClr val="accent4"/>
          </a:solidFill>
        </p:grpSpPr>
        <p:sp>
          <p:nvSpPr>
            <p:cNvPr id="301" name="Google Shape;301;p5"/>
            <p:cNvSpPr/>
            <p:nvPr/>
          </p:nvSpPr>
          <p:spPr>
            <a:xfrm>
              <a:off x="1600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210820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262636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314452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3662680" y="2946398"/>
              <a:ext cx="518160" cy="457200"/>
            </a:xfrm>
            <a:prstGeom prst="rect">
              <a:avLst/>
            </a:prstGeom>
            <a:grpFill/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6" name="Google Shape;306;p5"/>
          <p:cNvSpPr/>
          <p:nvPr/>
        </p:nvSpPr>
        <p:spPr>
          <a:xfrm>
            <a:off x="5389879" y="4853124"/>
            <a:ext cx="4109721" cy="1119051"/>
          </a:xfrm>
          <a:prstGeom prst="wedgeRoundRectCallout">
            <a:avLst>
              <a:gd name="adj1" fmla="val 54496"/>
              <a:gd name="adj2" fmla="val 30775"/>
              <a:gd name="adj3" fmla="val 16667"/>
            </a:avLst>
          </a:prstGeom>
          <a:noFill/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15 estudiantes tienen 11 años.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 estudiantes tienen 12 años.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total, hay 21 estudiantes.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07" name="Google Shape;307;p5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240520" y="5058590"/>
            <a:ext cx="2343223" cy="1780115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5"/>
          <p:cNvSpPr txBox="1"/>
          <p:nvPr/>
        </p:nvSpPr>
        <p:spPr>
          <a:xfrm>
            <a:off x="822960" y="533399"/>
            <a:ext cx="105462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unito"/>
              <a:buAutoNum type="arabicPeriod" startAt="2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un 6° básico, la razón entre los estudiantes que tienen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 y 11 años es 2 : 5.  Si hay 21 estudiantes en el curso,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¿cuántos estudiantes tienen 11 años?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9" name="Google Shape;309;p5"/>
          <p:cNvSpPr txBox="1"/>
          <p:nvPr/>
        </p:nvSpPr>
        <p:spPr>
          <a:xfrm>
            <a:off x="1320801" y="2528857"/>
            <a:ext cx="23621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Estrategia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1: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"/>
          <p:cNvSpPr txBox="1"/>
          <p:nvPr/>
        </p:nvSpPr>
        <p:spPr>
          <a:xfrm>
            <a:off x="3563258" y="2782774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de 12 años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5" name="Google Shape;315;p6"/>
          <p:cNvSpPr txBox="1"/>
          <p:nvPr/>
        </p:nvSpPr>
        <p:spPr>
          <a:xfrm>
            <a:off x="4310018" y="3272938"/>
            <a:ext cx="182880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16" name="Google Shape;316;p6"/>
          <p:cNvSpPr txBox="1"/>
          <p:nvPr/>
        </p:nvSpPr>
        <p:spPr>
          <a:xfrm>
            <a:off x="5447105" y="2781380"/>
            <a:ext cx="1493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de 11 años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7" name="Google Shape;317;p6"/>
          <p:cNvSpPr txBox="1"/>
          <p:nvPr/>
        </p:nvSpPr>
        <p:spPr>
          <a:xfrm>
            <a:off x="6433611" y="3558378"/>
            <a:ext cx="267799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7 estudiantes en total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8" name="Google Shape;318;p6"/>
          <p:cNvSpPr/>
          <p:nvPr/>
        </p:nvSpPr>
        <p:spPr>
          <a:xfrm rot="-5400000" flipH="1">
            <a:off x="4104724" y="4072286"/>
            <a:ext cx="950710" cy="293716"/>
          </a:xfrm>
          <a:prstGeom prst="curvedDownArrow">
            <a:avLst>
              <a:gd name="adj1" fmla="val 0"/>
              <a:gd name="adj2" fmla="val 29268"/>
              <a:gd name="adj3" fmla="val 26370"/>
            </a:avLst>
          </a:prstGeom>
          <a:solidFill>
            <a:schemeClr val="accent1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6"/>
          <p:cNvSpPr txBox="1"/>
          <p:nvPr/>
        </p:nvSpPr>
        <p:spPr>
          <a:xfrm>
            <a:off x="4310018" y="4552385"/>
            <a:ext cx="1828800" cy="58477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20" name="Google Shape;320;p6"/>
          <p:cNvSpPr txBox="1"/>
          <p:nvPr/>
        </p:nvSpPr>
        <p:spPr>
          <a:xfrm>
            <a:off x="3826234" y="4009620"/>
            <a:ext cx="740589" cy="40011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21" name="Google Shape;321;p6"/>
          <p:cNvSpPr/>
          <p:nvPr/>
        </p:nvSpPr>
        <p:spPr>
          <a:xfrm rot="5400000">
            <a:off x="5346201" y="4070270"/>
            <a:ext cx="954741" cy="293713"/>
          </a:xfrm>
          <a:prstGeom prst="curvedDownArrow">
            <a:avLst>
              <a:gd name="adj1" fmla="val 0"/>
              <a:gd name="adj2" fmla="val 29268"/>
              <a:gd name="adj3" fmla="val 26370"/>
            </a:avLst>
          </a:prstGeom>
          <a:solidFill>
            <a:schemeClr val="accent1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6"/>
          <p:cNvSpPr txBox="1"/>
          <p:nvPr/>
        </p:nvSpPr>
        <p:spPr>
          <a:xfrm>
            <a:off x="5823571" y="3996781"/>
            <a:ext cx="740589" cy="40011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23" name="Google Shape;323;p6"/>
          <p:cNvSpPr txBox="1"/>
          <p:nvPr/>
        </p:nvSpPr>
        <p:spPr>
          <a:xfrm>
            <a:off x="6825236" y="4644717"/>
            <a:ext cx="281950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21 estudiantes en total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24" name="Google Shape;324;p6"/>
          <p:cNvCxnSpPr>
            <a:cxnSpLocks/>
          </p:cNvCxnSpPr>
          <p:nvPr/>
        </p:nvCxnSpPr>
        <p:spPr>
          <a:xfrm>
            <a:off x="5711468" y="3547090"/>
            <a:ext cx="854700" cy="155668"/>
          </a:xfrm>
          <a:prstGeom prst="straightConnector1">
            <a:avLst/>
          </a:prstGeom>
          <a:noFill/>
          <a:ln w="6350" cap="flat" cmpd="sng">
            <a:solidFill>
              <a:srgbClr val="FF3399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25" name="Google Shape;325;p6"/>
          <p:cNvCxnSpPr/>
          <p:nvPr/>
        </p:nvCxnSpPr>
        <p:spPr>
          <a:xfrm>
            <a:off x="6019874" y="4835294"/>
            <a:ext cx="854808" cy="1843"/>
          </a:xfrm>
          <a:prstGeom prst="straightConnector1">
            <a:avLst/>
          </a:prstGeom>
          <a:noFill/>
          <a:ln w="6350" cap="flat" cmpd="sng">
            <a:solidFill>
              <a:srgbClr val="FF3399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6" name="Google Shape;326;p6"/>
          <p:cNvSpPr txBox="1"/>
          <p:nvPr/>
        </p:nvSpPr>
        <p:spPr>
          <a:xfrm>
            <a:off x="3628761" y="5615497"/>
            <a:ext cx="468333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15 estudiantes tienen 11 años. 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7" name="Google Shape;327;p6"/>
          <p:cNvSpPr/>
          <p:nvPr/>
        </p:nvSpPr>
        <p:spPr>
          <a:xfrm>
            <a:off x="5213532" y="4563271"/>
            <a:ext cx="599153" cy="608929"/>
          </a:xfrm>
          <a:prstGeom prst="ellipse">
            <a:avLst/>
          </a:prstGeom>
          <a:noFill/>
          <a:ln w="6350" cap="flat" cmpd="sng">
            <a:solidFill>
              <a:srgbClr val="FF33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6"/>
          <p:cNvSpPr txBox="1"/>
          <p:nvPr/>
        </p:nvSpPr>
        <p:spPr>
          <a:xfrm>
            <a:off x="822960" y="533399"/>
            <a:ext cx="105462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unito"/>
              <a:buAutoNum type="arabicPeriod" startAt="2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un 6° básico, la razón entre los estudiantes que tienen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12 y 11 años es 2 : 5.  Si hay 21 estudiantes en el curso,    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¿cuántos estudiantes tienen 11 años?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9" name="Google Shape;329;p6"/>
          <p:cNvSpPr txBox="1"/>
          <p:nvPr/>
        </p:nvSpPr>
        <p:spPr>
          <a:xfrm>
            <a:off x="1464035" y="2072425"/>
            <a:ext cx="23621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Estrategia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2:</a:t>
            </a:r>
            <a:endParaRPr sz="28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" name="Google Shape;334;p7"/>
          <p:cNvGrpSpPr/>
          <p:nvPr/>
        </p:nvGrpSpPr>
        <p:grpSpPr>
          <a:xfrm>
            <a:off x="3661139" y="2507386"/>
            <a:ext cx="2224314" cy="507236"/>
            <a:chOff x="1590040" y="2279075"/>
            <a:chExt cx="1036320" cy="457200"/>
          </a:xfrm>
        </p:grpSpPr>
        <p:sp>
          <p:nvSpPr>
            <p:cNvPr id="335" name="Google Shape;335;p7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solidFill>
              <a:srgbClr val="A8D08C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solidFill>
              <a:srgbClr val="A8D08C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7" name="Google Shape;337;p7"/>
          <p:cNvSpPr txBox="1"/>
          <p:nvPr/>
        </p:nvSpPr>
        <p:spPr>
          <a:xfrm>
            <a:off x="3488689" y="1781446"/>
            <a:ext cx="264541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de 12 años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8" name="Google Shape;338;p7"/>
          <p:cNvSpPr txBox="1"/>
          <p:nvPr/>
        </p:nvSpPr>
        <p:spPr>
          <a:xfrm>
            <a:off x="7457649" y="1761875"/>
            <a:ext cx="285768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Estudiantes de 11 años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9" name="Google Shape;339;p7"/>
          <p:cNvSpPr/>
          <p:nvPr/>
        </p:nvSpPr>
        <p:spPr>
          <a:xfrm rot="5400000">
            <a:off x="4599124" y="1284599"/>
            <a:ext cx="348343" cy="2224314"/>
          </a:xfrm>
          <a:prstGeom prst="leftBracket">
            <a:avLst>
              <a:gd name="adj" fmla="val 319271"/>
            </a:avLst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7"/>
          <p:cNvSpPr/>
          <p:nvPr/>
        </p:nvSpPr>
        <p:spPr>
          <a:xfrm>
            <a:off x="5885452" y="2507386"/>
            <a:ext cx="1112157" cy="507236"/>
          </a:xfrm>
          <a:prstGeom prst="rect">
            <a:avLst/>
          </a:prstGeom>
          <a:solidFill>
            <a:srgbClr val="A8D08C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7"/>
          <p:cNvSpPr/>
          <p:nvPr/>
        </p:nvSpPr>
        <p:spPr>
          <a:xfrm>
            <a:off x="6997608" y="2507386"/>
            <a:ext cx="1112157" cy="507236"/>
          </a:xfrm>
          <a:prstGeom prst="rect">
            <a:avLst/>
          </a:prstGeom>
          <a:solidFill>
            <a:srgbClr val="A8D08C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7"/>
          <p:cNvSpPr/>
          <p:nvPr/>
        </p:nvSpPr>
        <p:spPr>
          <a:xfrm rot="5400000">
            <a:off x="8469901" y="-418064"/>
            <a:ext cx="348343" cy="5560782"/>
          </a:xfrm>
          <a:prstGeom prst="leftBracket">
            <a:avLst>
              <a:gd name="adj" fmla="val 798177"/>
            </a:avLst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7"/>
          <p:cNvSpPr/>
          <p:nvPr/>
        </p:nvSpPr>
        <p:spPr>
          <a:xfrm>
            <a:off x="8109764" y="2507386"/>
            <a:ext cx="1112157" cy="507236"/>
          </a:xfrm>
          <a:prstGeom prst="rect">
            <a:avLst/>
          </a:prstGeom>
          <a:solidFill>
            <a:srgbClr val="A8D08C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7"/>
          <p:cNvSpPr/>
          <p:nvPr/>
        </p:nvSpPr>
        <p:spPr>
          <a:xfrm>
            <a:off x="9221920" y="2507386"/>
            <a:ext cx="1112157" cy="507236"/>
          </a:xfrm>
          <a:prstGeom prst="rect">
            <a:avLst/>
          </a:prstGeom>
          <a:solidFill>
            <a:srgbClr val="A8D08C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7"/>
          <p:cNvSpPr/>
          <p:nvPr/>
        </p:nvSpPr>
        <p:spPr>
          <a:xfrm>
            <a:off x="10334077" y="2507386"/>
            <a:ext cx="1112157" cy="507236"/>
          </a:xfrm>
          <a:prstGeom prst="rect">
            <a:avLst/>
          </a:prstGeom>
          <a:solidFill>
            <a:srgbClr val="A8D08C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7"/>
          <p:cNvSpPr/>
          <p:nvPr/>
        </p:nvSpPr>
        <p:spPr>
          <a:xfrm rot="5400000" flipH="1">
            <a:off x="7314595" y="-663042"/>
            <a:ext cx="439355" cy="7780382"/>
          </a:xfrm>
          <a:prstGeom prst="leftBracket">
            <a:avLst>
              <a:gd name="adj" fmla="val 885432"/>
            </a:avLst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7"/>
          <p:cNvSpPr txBox="1"/>
          <p:nvPr/>
        </p:nvSpPr>
        <p:spPr>
          <a:xfrm>
            <a:off x="5365690" y="3544856"/>
            <a:ext cx="340403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21 estudiantes en total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8" name="Google Shape;348;p7"/>
          <p:cNvSpPr/>
          <p:nvPr/>
        </p:nvSpPr>
        <p:spPr>
          <a:xfrm>
            <a:off x="6872262" y="3943857"/>
            <a:ext cx="322944" cy="36933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3399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7"/>
          <p:cNvSpPr txBox="1"/>
          <p:nvPr/>
        </p:nvSpPr>
        <p:spPr>
          <a:xfrm>
            <a:off x="6303020" y="4333465"/>
            <a:ext cx="209038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21 : 7 = 3</a:t>
            </a:r>
            <a:endParaRPr dirty="0"/>
          </a:p>
        </p:txBody>
      </p:sp>
      <p:sp>
        <p:nvSpPr>
          <p:cNvPr id="350" name="Google Shape;350;p7"/>
          <p:cNvSpPr/>
          <p:nvPr/>
        </p:nvSpPr>
        <p:spPr>
          <a:xfrm>
            <a:off x="6359555" y="4986636"/>
            <a:ext cx="1112157" cy="507236"/>
          </a:xfrm>
          <a:prstGeom prst="rect">
            <a:avLst/>
          </a:prstGeom>
          <a:solidFill>
            <a:srgbClr val="A8D08C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1" name="Google Shape;351;p7"/>
          <p:cNvCxnSpPr>
            <a:cxnSpLocks/>
          </p:cNvCxnSpPr>
          <p:nvPr/>
        </p:nvCxnSpPr>
        <p:spPr>
          <a:xfrm>
            <a:off x="7490762" y="5270296"/>
            <a:ext cx="556079" cy="0"/>
          </a:xfrm>
          <a:prstGeom prst="straightConnector1">
            <a:avLst/>
          </a:prstGeom>
          <a:noFill/>
          <a:ln w="6350" cap="flat" cmpd="sng">
            <a:solidFill>
              <a:srgbClr val="FF3399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2" name="Google Shape;352;p7"/>
          <p:cNvSpPr txBox="1"/>
          <p:nvPr/>
        </p:nvSpPr>
        <p:spPr>
          <a:xfrm>
            <a:off x="8054740" y="4986636"/>
            <a:ext cx="556079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7"/>
          <p:cNvSpPr txBox="1"/>
          <p:nvPr/>
        </p:nvSpPr>
        <p:spPr>
          <a:xfrm>
            <a:off x="4695825" y="5624418"/>
            <a:ext cx="4572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15 estudiantes tienen 11 años.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4" name="Google Shape;354;p7"/>
          <p:cNvSpPr txBox="1"/>
          <p:nvPr/>
        </p:nvSpPr>
        <p:spPr>
          <a:xfrm>
            <a:off x="8983549" y="4966521"/>
            <a:ext cx="1906606" cy="52322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55" name="Google Shape;355;p7"/>
          <p:cNvSpPr txBox="1"/>
          <p:nvPr/>
        </p:nvSpPr>
        <p:spPr>
          <a:xfrm>
            <a:off x="661426" y="128458"/>
            <a:ext cx="105462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unito"/>
              <a:buAutoNum type="arabicPeriod" startAt="2"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un 6° básico, la razón entre los estudiantes que tienen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 y 11 años es 2 : 5.  Si hay 21 estudiantes en el curso,  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</a:t>
            </a: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¿cuántos estudiantes tienen 11 años?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6" name="Google Shape;356;p7"/>
          <p:cNvSpPr txBox="1"/>
          <p:nvPr/>
        </p:nvSpPr>
        <p:spPr>
          <a:xfrm>
            <a:off x="934811" y="1781446"/>
            <a:ext cx="23621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Estrategia</a:t>
            </a:r>
            <a:r>
              <a:rPr lang="es-ES" sz="2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3:</a:t>
            </a:r>
            <a:endParaRPr sz="28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399</Words>
  <Application>Microsoft Office PowerPoint</Application>
  <PresentationFormat>Panorámica</PresentationFormat>
  <Paragraphs>59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Nunito</vt:lpstr>
      <vt:lpstr>Calibri</vt:lpstr>
      <vt:lpstr>Sassoon Sans Std</vt:lpstr>
      <vt:lpstr>Nunito SemiBold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2</cp:revision>
  <dcterms:created xsi:type="dcterms:W3CDTF">2023-09-12T20:21:07Z</dcterms:created>
  <dcterms:modified xsi:type="dcterms:W3CDTF">2025-01-15T20:04:51Z</dcterms:modified>
</cp:coreProperties>
</file>