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6" r:id="rId12"/>
    <p:sldId id="267" r:id="rId13"/>
    <p:sldId id="268" r:id="rId14"/>
    <p:sldId id="273" r:id="rId15"/>
    <p:sldId id="270" r:id="rId16"/>
    <p:sldId id="271" r:id="rId17"/>
  </p:sldIdLst>
  <p:sldSz cx="12192000" cy="6858000"/>
  <p:notesSz cx="6858000" cy="9144000"/>
  <p:embeddedFontLst>
    <p:embeddedFont>
      <p:font typeface="Nunito" panose="02000503030000020003" pitchFamily="2" charset="0"/>
      <p:regular r:id="rId19"/>
      <p:bold r:id="rId20"/>
      <p:italic r:id="rId21"/>
      <p:boldItalic r:id="rId22"/>
    </p:embeddedFont>
    <p:embeddedFont>
      <p:font typeface="Nunito Sans Light" panose="00000400000000000000" pitchFamily="2" charset="0"/>
      <p:regular r:id="rId23"/>
      <p:italic r:id="rId24"/>
    </p:embeddedFont>
    <p:embeddedFont>
      <p:font typeface="Nunito SemiBold" pitchFamily="2" charset="0"/>
      <p:bold r:id="rId25"/>
    </p:embeddedFont>
    <p:embeddedFont>
      <p:font typeface="Sassoon Sans Std" panose="020B0503020103030203" pitchFamily="3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sDDNYcpaqqSb0uAXCjZw7IdOX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984"/>
    <a:srgbClr val="00B0F0"/>
    <a:srgbClr val="FACBC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A970CFFC-DF41-46E6-AEF8-30CF9068C608}"/>
    <pc:docChg chg="modSld">
      <pc:chgData name="Ximena Zepeda Harasic" userId="90cf4ab7-3c32-4e50-a5d0-8fb63c062729" providerId="ADAL" clId="{A970CFFC-DF41-46E6-AEF8-30CF9068C608}" dt="2025-01-17T13:19:12.884" v="9" actId="1038"/>
      <pc:docMkLst>
        <pc:docMk/>
      </pc:docMkLst>
      <pc:sldChg chg="modSp mod">
        <pc:chgData name="Ximena Zepeda Harasic" userId="90cf4ab7-3c32-4e50-a5d0-8fb63c062729" providerId="ADAL" clId="{A970CFFC-DF41-46E6-AEF8-30CF9068C608}" dt="2025-01-17T13:19:12.884" v="9" actId="1038"/>
        <pc:sldMkLst>
          <pc:docMk/>
          <pc:sldMk cId="0" sldId="260"/>
        </pc:sldMkLst>
        <pc:spChg chg="mod">
          <ac:chgData name="Ximena Zepeda Harasic" userId="90cf4ab7-3c32-4e50-a5d0-8fb63c062729" providerId="ADAL" clId="{A970CFFC-DF41-46E6-AEF8-30CF9068C608}" dt="2025-01-17T13:19:12.884" v="9" actId="1038"/>
          <ac:spMkLst>
            <pc:docMk/>
            <pc:sldMk cId="0" sldId="260"/>
            <ac:spMk id="184" creationId="{00000000-0000-0000-0000-000000000000}"/>
          </ac:spMkLst>
        </pc:spChg>
        <pc:spChg chg="mod">
          <ac:chgData name="Ximena Zepeda Harasic" userId="90cf4ab7-3c32-4e50-a5d0-8fb63c062729" providerId="ADAL" clId="{A970CFFC-DF41-46E6-AEF8-30CF9068C608}" dt="2025-01-17T13:19:09.739" v="7" actId="1037"/>
          <ac:spMkLst>
            <pc:docMk/>
            <pc:sldMk cId="0" sldId="260"/>
            <ac:spMk id="185" creationId="{00000000-0000-0000-0000-000000000000}"/>
          </ac:spMkLst>
        </pc:spChg>
      </pc:sldChg>
    </pc:docChg>
  </pc:docChgLst>
  <pc:docChgLst>
    <pc:chgData name="Ximena Zepeda Harasic" userId="90cf4ab7-3c32-4e50-a5d0-8fb63c062729" providerId="ADAL" clId="{BE8723BE-B826-4AAD-B01D-17EE43730EBA}"/>
    <pc:docChg chg="undo custSel addSld delSld modSld sldOrd">
      <pc:chgData name="Ximena Zepeda Harasic" userId="90cf4ab7-3c32-4e50-a5d0-8fb63c062729" providerId="ADAL" clId="{BE8723BE-B826-4AAD-B01D-17EE43730EBA}" dt="2024-12-19T14:21:44.939" v="1226" actId="1076"/>
      <pc:docMkLst>
        <pc:docMk/>
      </pc:docMkLst>
      <pc:sldChg chg="modSp mod">
        <pc:chgData name="Ximena Zepeda Harasic" userId="90cf4ab7-3c32-4e50-a5d0-8fb63c062729" providerId="ADAL" clId="{BE8723BE-B826-4AAD-B01D-17EE43730EBA}" dt="2024-12-19T14:21:44.939" v="1226" actId="1076"/>
        <pc:sldMkLst>
          <pc:docMk/>
          <pc:sldMk cId="0" sldId="256"/>
        </pc:sldMkLst>
        <pc:spChg chg="mod">
          <ac:chgData name="Ximena Zepeda Harasic" userId="90cf4ab7-3c32-4e50-a5d0-8fb63c062729" providerId="ADAL" clId="{BE8723BE-B826-4AAD-B01D-17EE43730EBA}" dt="2024-12-19T13:03:55.673" v="0" actId="207"/>
          <ac:spMkLst>
            <pc:docMk/>
            <pc:sldMk cId="0" sldId="256"/>
            <ac:spMk id="8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03:59.479" v="1" actId="207"/>
          <ac:spMkLst>
            <pc:docMk/>
            <pc:sldMk cId="0" sldId="256"/>
            <ac:spMk id="8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4:21:44.939" v="1226" actId="1076"/>
          <ac:spMkLst>
            <pc:docMk/>
            <pc:sldMk cId="0" sldId="256"/>
            <ac:spMk id="86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BE8723BE-B826-4AAD-B01D-17EE43730EBA}" dt="2024-12-19T13:30:47.803" v="300" actId="2711"/>
        <pc:sldMkLst>
          <pc:docMk/>
          <pc:sldMk cId="0" sldId="257"/>
        </pc:sldMkLst>
        <pc:spChg chg="add mod">
          <ac:chgData name="Ximena Zepeda Harasic" userId="90cf4ab7-3c32-4e50-a5d0-8fb63c062729" providerId="ADAL" clId="{BE8723BE-B826-4AAD-B01D-17EE43730EBA}" dt="2024-12-19T13:08:19.610" v="34" actId="164"/>
          <ac:spMkLst>
            <pc:docMk/>
            <pc:sldMk cId="0" sldId="257"/>
            <ac:spMk id="3" creationId="{9C1FF9EB-0439-9384-6C3F-3F83DAE31E90}"/>
          </ac:spMkLst>
        </pc:spChg>
        <pc:spChg chg="add mod">
          <ac:chgData name="Ximena Zepeda Harasic" userId="90cf4ab7-3c32-4e50-a5d0-8fb63c062729" providerId="ADAL" clId="{BE8723BE-B826-4AAD-B01D-17EE43730EBA}" dt="2024-12-19T13:08:19.610" v="34" actId="164"/>
          <ac:spMkLst>
            <pc:docMk/>
            <pc:sldMk cId="0" sldId="257"/>
            <ac:spMk id="4" creationId="{17C572ED-A741-5FA9-0F8B-E04C67A93A9C}"/>
          </ac:spMkLst>
        </pc:spChg>
        <pc:spChg chg="add mod">
          <ac:chgData name="Ximena Zepeda Harasic" userId="90cf4ab7-3c32-4e50-a5d0-8fb63c062729" providerId="ADAL" clId="{BE8723BE-B826-4AAD-B01D-17EE43730EBA}" dt="2024-12-19T13:08:19.610" v="34" actId="164"/>
          <ac:spMkLst>
            <pc:docMk/>
            <pc:sldMk cId="0" sldId="257"/>
            <ac:spMk id="5" creationId="{2FB7E700-F62C-E598-C096-F1A4EACD8BD3}"/>
          </ac:spMkLst>
        </pc:spChg>
        <pc:spChg chg="add mod">
          <ac:chgData name="Ximena Zepeda Harasic" userId="90cf4ab7-3c32-4e50-a5d0-8fb63c062729" providerId="ADAL" clId="{BE8723BE-B826-4AAD-B01D-17EE43730EBA}" dt="2024-12-19T13:08:19.610" v="34" actId="164"/>
          <ac:spMkLst>
            <pc:docMk/>
            <pc:sldMk cId="0" sldId="257"/>
            <ac:spMk id="6" creationId="{4F4B1E48-DC68-95F0-3FDD-0153CF8FD119}"/>
          </ac:spMkLst>
        </pc:spChg>
        <pc:spChg chg="add mod">
          <ac:chgData name="Ximena Zepeda Harasic" userId="90cf4ab7-3c32-4e50-a5d0-8fb63c062729" providerId="ADAL" clId="{BE8723BE-B826-4AAD-B01D-17EE43730EBA}" dt="2024-12-19T13:08:19.610" v="34" actId="164"/>
          <ac:spMkLst>
            <pc:docMk/>
            <pc:sldMk cId="0" sldId="257"/>
            <ac:spMk id="7" creationId="{70519931-8400-4D64-6ACC-EF64234FB60D}"/>
          </ac:spMkLst>
        </pc:spChg>
        <pc:spChg chg="add mod">
          <ac:chgData name="Ximena Zepeda Harasic" userId="90cf4ab7-3c32-4e50-a5d0-8fb63c062729" providerId="ADAL" clId="{BE8723BE-B826-4AAD-B01D-17EE43730EBA}" dt="2024-12-19T13:08:19.610" v="34" actId="164"/>
          <ac:spMkLst>
            <pc:docMk/>
            <pc:sldMk cId="0" sldId="257"/>
            <ac:spMk id="8" creationId="{9BBEA2F8-A321-7150-F61D-B7DFA8871904}"/>
          </ac:spMkLst>
        </pc:spChg>
        <pc:spChg chg="mod">
          <ac:chgData name="Ximena Zepeda Harasic" userId="90cf4ab7-3c32-4e50-a5d0-8fb63c062729" providerId="ADAL" clId="{BE8723BE-B826-4AAD-B01D-17EE43730EBA}" dt="2024-12-19T13:30:41.577" v="299" actId="2711"/>
          <ac:spMkLst>
            <pc:docMk/>
            <pc:sldMk cId="0" sldId="257"/>
            <ac:spMk id="9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30:47.803" v="300" actId="2711"/>
          <ac:spMkLst>
            <pc:docMk/>
            <pc:sldMk cId="0" sldId="257"/>
            <ac:spMk id="93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05:35.581" v="9" actId="207"/>
          <ac:spMkLst>
            <pc:docMk/>
            <pc:sldMk cId="0" sldId="257"/>
            <ac:spMk id="97" creationId="{00000000-0000-0000-0000-000000000000}"/>
          </ac:spMkLst>
        </pc:spChg>
        <pc:grpChg chg="add mod">
          <ac:chgData name="Ximena Zepeda Harasic" userId="90cf4ab7-3c32-4e50-a5d0-8fb63c062729" providerId="ADAL" clId="{BE8723BE-B826-4AAD-B01D-17EE43730EBA}" dt="2024-12-19T13:08:19.610" v="34" actId="164"/>
          <ac:grpSpMkLst>
            <pc:docMk/>
            <pc:sldMk cId="0" sldId="257"/>
            <ac:grpSpMk id="9" creationId="{D2CB191F-5865-53E0-176A-D2BF7BCD9784}"/>
          </ac:grpSpMkLst>
        </pc:grpChg>
        <pc:picChg chg="mod">
          <ac:chgData name="Ximena Zepeda Harasic" userId="90cf4ab7-3c32-4e50-a5d0-8fb63c062729" providerId="ADAL" clId="{BE8723BE-B826-4AAD-B01D-17EE43730EBA}" dt="2024-12-19T13:08:19.610" v="34" actId="164"/>
          <ac:picMkLst>
            <pc:docMk/>
            <pc:sldMk cId="0" sldId="257"/>
            <ac:picMk id="95" creationId="{00000000-0000-0000-0000-000000000000}"/>
          </ac:picMkLst>
        </pc:picChg>
      </pc:sldChg>
      <pc:sldChg chg="addSp delSp modSp mod delAnim">
        <pc:chgData name="Ximena Zepeda Harasic" userId="90cf4ab7-3c32-4e50-a5d0-8fb63c062729" providerId="ADAL" clId="{BE8723BE-B826-4AAD-B01D-17EE43730EBA}" dt="2024-12-19T13:30:32.242" v="298" actId="2711"/>
        <pc:sldMkLst>
          <pc:docMk/>
          <pc:sldMk cId="0" sldId="258"/>
        </pc:sldMkLst>
        <pc:spChg chg="mod topLvl">
          <ac:chgData name="Ximena Zepeda Harasic" userId="90cf4ab7-3c32-4e50-a5d0-8fb63c062729" providerId="ADAL" clId="{BE8723BE-B826-4AAD-B01D-17EE43730EBA}" dt="2024-12-19T13:12:37.610" v="72" actId="164"/>
          <ac:spMkLst>
            <pc:docMk/>
            <pc:sldMk cId="0" sldId="258"/>
            <ac:spMk id="5" creationId="{DBF6ED0A-1969-AFF9-4590-4D881D8320B9}"/>
          </ac:spMkLst>
        </pc:spChg>
        <pc:spChg chg="add mod">
          <ac:chgData name="Ximena Zepeda Harasic" userId="90cf4ab7-3c32-4e50-a5d0-8fb63c062729" providerId="ADAL" clId="{BE8723BE-B826-4AAD-B01D-17EE43730EBA}" dt="2024-12-19T13:12:37.610" v="72" actId="164"/>
          <ac:spMkLst>
            <pc:docMk/>
            <pc:sldMk cId="0" sldId="258"/>
            <ac:spMk id="11" creationId="{2192F8D5-02EA-4CE4-11DF-B279962A101C}"/>
          </ac:spMkLst>
        </pc:spChg>
        <pc:spChg chg="add mod">
          <ac:chgData name="Ximena Zepeda Harasic" userId="90cf4ab7-3c32-4e50-a5d0-8fb63c062729" providerId="ADAL" clId="{BE8723BE-B826-4AAD-B01D-17EE43730EBA}" dt="2024-12-19T13:12:37.610" v="72" actId="164"/>
          <ac:spMkLst>
            <pc:docMk/>
            <pc:sldMk cId="0" sldId="258"/>
            <ac:spMk id="12" creationId="{00314275-2AFF-E14E-EF96-EBDCFBD7B731}"/>
          </ac:spMkLst>
        </pc:spChg>
        <pc:spChg chg="add mod">
          <ac:chgData name="Ximena Zepeda Harasic" userId="90cf4ab7-3c32-4e50-a5d0-8fb63c062729" providerId="ADAL" clId="{BE8723BE-B826-4AAD-B01D-17EE43730EBA}" dt="2024-12-19T13:12:31.143" v="71" actId="164"/>
          <ac:spMkLst>
            <pc:docMk/>
            <pc:sldMk cId="0" sldId="258"/>
            <ac:spMk id="13" creationId="{01C0CB44-189E-2AEC-4281-785A087F9133}"/>
          </ac:spMkLst>
        </pc:spChg>
        <pc:spChg chg="add mod">
          <ac:chgData name="Ximena Zepeda Harasic" userId="90cf4ab7-3c32-4e50-a5d0-8fb63c062729" providerId="ADAL" clId="{BE8723BE-B826-4AAD-B01D-17EE43730EBA}" dt="2024-12-19T13:12:31.143" v="71" actId="164"/>
          <ac:spMkLst>
            <pc:docMk/>
            <pc:sldMk cId="0" sldId="258"/>
            <ac:spMk id="14" creationId="{EEC6A284-7458-1AC3-739E-755151709062}"/>
          </ac:spMkLst>
        </pc:spChg>
        <pc:spChg chg="add mod">
          <ac:chgData name="Ximena Zepeda Harasic" userId="90cf4ab7-3c32-4e50-a5d0-8fb63c062729" providerId="ADAL" clId="{BE8723BE-B826-4AAD-B01D-17EE43730EBA}" dt="2024-12-19T13:12:31.143" v="71" actId="164"/>
          <ac:spMkLst>
            <pc:docMk/>
            <pc:sldMk cId="0" sldId="258"/>
            <ac:spMk id="15" creationId="{FE1B642A-1805-17B0-9905-B610C99760C2}"/>
          </ac:spMkLst>
        </pc:spChg>
        <pc:spChg chg="add mod">
          <ac:chgData name="Ximena Zepeda Harasic" userId="90cf4ab7-3c32-4e50-a5d0-8fb63c062729" providerId="ADAL" clId="{BE8723BE-B826-4AAD-B01D-17EE43730EBA}" dt="2024-12-19T13:12:26.225" v="70" actId="164"/>
          <ac:spMkLst>
            <pc:docMk/>
            <pc:sldMk cId="0" sldId="258"/>
            <ac:spMk id="16" creationId="{D428826B-2EA8-7FD9-8EF3-25CBE281559F}"/>
          </ac:spMkLst>
        </pc:spChg>
        <pc:spChg chg="add mod">
          <ac:chgData name="Ximena Zepeda Harasic" userId="90cf4ab7-3c32-4e50-a5d0-8fb63c062729" providerId="ADAL" clId="{BE8723BE-B826-4AAD-B01D-17EE43730EBA}" dt="2024-12-19T13:12:26.225" v="70" actId="164"/>
          <ac:spMkLst>
            <pc:docMk/>
            <pc:sldMk cId="0" sldId="258"/>
            <ac:spMk id="17" creationId="{47CEAE28-D032-B2F5-7F20-03A2BAB9750D}"/>
          </ac:spMkLst>
        </pc:spChg>
        <pc:spChg chg="add mod">
          <ac:chgData name="Ximena Zepeda Harasic" userId="90cf4ab7-3c32-4e50-a5d0-8fb63c062729" providerId="ADAL" clId="{BE8723BE-B826-4AAD-B01D-17EE43730EBA}" dt="2024-12-19T13:12:26.225" v="70" actId="164"/>
          <ac:spMkLst>
            <pc:docMk/>
            <pc:sldMk cId="0" sldId="258"/>
            <ac:spMk id="18" creationId="{573803B1-7E99-B3E0-B70B-4B22FBE9FB6B}"/>
          </ac:spMkLst>
        </pc:spChg>
        <pc:spChg chg="add mod">
          <ac:chgData name="Ximena Zepeda Harasic" userId="90cf4ab7-3c32-4e50-a5d0-8fb63c062729" providerId="ADAL" clId="{BE8723BE-B826-4AAD-B01D-17EE43730EBA}" dt="2024-12-19T13:12:19.135" v="69" actId="164"/>
          <ac:spMkLst>
            <pc:docMk/>
            <pc:sldMk cId="0" sldId="258"/>
            <ac:spMk id="19" creationId="{6238AC7A-EA21-990C-A256-80354FE974B8}"/>
          </ac:spMkLst>
        </pc:spChg>
        <pc:spChg chg="add mod">
          <ac:chgData name="Ximena Zepeda Harasic" userId="90cf4ab7-3c32-4e50-a5d0-8fb63c062729" providerId="ADAL" clId="{BE8723BE-B826-4AAD-B01D-17EE43730EBA}" dt="2024-12-19T13:12:19.135" v="69" actId="164"/>
          <ac:spMkLst>
            <pc:docMk/>
            <pc:sldMk cId="0" sldId="258"/>
            <ac:spMk id="20" creationId="{4896EF94-497E-D46A-1D64-8DF5742770D6}"/>
          </ac:spMkLst>
        </pc:spChg>
        <pc:spChg chg="add mod">
          <ac:chgData name="Ximena Zepeda Harasic" userId="90cf4ab7-3c32-4e50-a5d0-8fb63c062729" providerId="ADAL" clId="{BE8723BE-B826-4AAD-B01D-17EE43730EBA}" dt="2024-12-19T13:12:19.135" v="69" actId="164"/>
          <ac:spMkLst>
            <pc:docMk/>
            <pc:sldMk cId="0" sldId="258"/>
            <ac:spMk id="21" creationId="{59E042A4-B753-B254-465B-69BBC431F7FB}"/>
          </ac:spMkLst>
        </pc:spChg>
        <pc:spChg chg="add mod">
          <ac:chgData name="Ximena Zepeda Harasic" userId="90cf4ab7-3c32-4e50-a5d0-8fb63c062729" providerId="ADAL" clId="{BE8723BE-B826-4AAD-B01D-17EE43730EBA}" dt="2024-12-19T13:16:04.593" v="111" actId="1038"/>
          <ac:spMkLst>
            <pc:docMk/>
            <pc:sldMk cId="0" sldId="258"/>
            <ac:spMk id="26" creationId="{9A1F772A-D02E-589D-D404-0585BA88D4AB}"/>
          </ac:spMkLst>
        </pc:spChg>
        <pc:spChg chg="add mod">
          <ac:chgData name="Ximena Zepeda Harasic" userId="90cf4ab7-3c32-4e50-a5d0-8fb63c062729" providerId="ADAL" clId="{BE8723BE-B826-4AAD-B01D-17EE43730EBA}" dt="2024-12-19T13:15:56.456" v="108" actId="2711"/>
          <ac:spMkLst>
            <pc:docMk/>
            <pc:sldMk cId="0" sldId="258"/>
            <ac:spMk id="27" creationId="{B1F5A994-D9CB-C600-9BC0-6A54F9F1F2BE}"/>
          </ac:spMkLst>
        </pc:spChg>
        <pc:spChg chg="add mod">
          <ac:chgData name="Ximena Zepeda Harasic" userId="90cf4ab7-3c32-4e50-a5d0-8fb63c062729" providerId="ADAL" clId="{BE8723BE-B826-4AAD-B01D-17EE43730EBA}" dt="2024-12-19T13:15:04.581" v="103" actId="1076"/>
          <ac:spMkLst>
            <pc:docMk/>
            <pc:sldMk cId="0" sldId="258"/>
            <ac:spMk id="28" creationId="{6D07DC61-9463-7B33-2C68-96ECA457D71C}"/>
          </ac:spMkLst>
        </pc:spChg>
        <pc:spChg chg="mod">
          <ac:chgData name="Ximena Zepeda Harasic" userId="90cf4ab7-3c32-4e50-a5d0-8fb63c062729" providerId="ADAL" clId="{BE8723BE-B826-4AAD-B01D-17EE43730EBA}" dt="2024-12-19T13:19:46.579" v="128" actId="1076"/>
          <ac:spMkLst>
            <pc:docMk/>
            <pc:sldMk cId="0" sldId="258"/>
            <ac:spMk id="110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1.754" v="105" actId="207"/>
          <ac:spMkLst>
            <pc:docMk/>
            <pc:sldMk cId="0" sldId="258"/>
            <ac:spMk id="11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1.754" v="105" actId="207"/>
          <ac:spMkLst>
            <pc:docMk/>
            <pc:sldMk cId="0" sldId="258"/>
            <ac:spMk id="113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1.754" v="105" actId="207"/>
          <ac:spMkLst>
            <pc:docMk/>
            <pc:sldMk cId="0" sldId="258"/>
            <ac:spMk id="11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1.754" v="105" actId="207"/>
          <ac:spMkLst>
            <pc:docMk/>
            <pc:sldMk cId="0" sldId="258"/>
            <ac:spMk id="11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1.754" v="105" actId="207"/>
          <ac:spMkLst>
            <pc:docMk/>
            <pc:sldMk cId="0" sldId="258"/>
            <ac:spMk id="11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9.127" v="106" actId="207"/>
          <ac:spMkLst>
            <pc:docMk/>
            <pc:sldMk cId="0" sldId="258"/>
            <ac:spMk id="118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9.127" v="106" actId="207"/>
          <ac:spMkLst>
            <pc:docMk/>
            <pc:sldMk cId="0" sldId="258"/>
            <ac:spMk id="119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7:40.821" v="120" actId="2711"/>
          <ac:spMkLst>
            <pc:docMk/>
            <pc:sldMk cId="0" sldId="258"/>
            <ac:spMk id="120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29.127" v="106" actId="207"/>
          <ac:spMkLst>
            <pc:docMk/>
            <pc:sldMk cId="0" sldId="258"/>
            <ac:spMk id="121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6:55.043" v="119" actId="1076"/>
          <ac:spMkLst>
            <pc:docMk/>
            <pc:sldMk cId="0" sldId="258"/>
            <ac:spMk id="12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9:54.637" v="155" actId="1037"/>
          <ac:spMkLst>
            <pc:docMk/>
            <pc:sldMk cId="0" sldId="258"/>
            <ac:spMk id="123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5:35.917" v="107" actId="207"/>
          <ac:spMkLst>
            <pc:docMk/>
            <pc:sldMk cId="0" sldId="258"/>
            <ac:spMk id="12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9:35.845" v="126" actId="1035"/>
          <ac:spMkLst>
            <pc:docMk/>
            <pc:sldMk cId="0" sldId="258"/>
            <ac:spMk id="12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14:01.240" v="85" actId="14100"/>
          <ac:spMkLst>
            <pc:docMk/>
            <pc:sldMk cId="0" sldId="258"/>
            <ac:spMk id="128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30:32.242" v="298" actId="2711"/>
          <ac:spMkLst>
            <pc:docMk/>
            <pc:sldMk cId="0" sldId="258"/>
            <ac:spMk id="129" creationId="{00000000-0000-0000-0000-000000000000}"/>
          </ac:spMkLst>
        </pc:spChg>
        <pc:grpChg chg="add mod">
          <ac:chgData name="Ximena Zepeda Harasic" userId="90cf4ab7-3c32-4e50-a5d0-8fb63c062729" providerId="ADAL" clId="{BE8723BE-B826-4AAD-B01D-17EE43730EBA}" dt="2024-12-19T13:16:09.937" v="112" actId="1037"/>
          <ac:grpSpMkLst>
            <pc:docMk/>
            <pc:sldMk cId="0" sldId="258"/>
            <ac:grpSpMk id="22" creationId="{122EFAB7-6EFF-4B93-445C-B8FB38D50443}"/>
          </ac:grpSpMkLst>
        </pc:grpChg>
        <pc:grpChg chg="add mod">
          <ac:chgData name="Ximena Zepeda Harasic" userId="90cf4ab7-3c32-4e50-a5d0-8fb63c062729" providerId="ADAL" clId="{BE8723BE-B826-4AAD-B01D-17EE43730EBA}" dt="2024-12-19T13:12:56.196" v="76" actId="1035"/>
          <ac:grpSpMkLst>
            <pc:docMk/>
            <pc:sldMk cId="0" sldId="258"/>
            <ac:grpSpMk id="23" creationId="{B47B8CE9-17C7-CD75-8D38-E6D6F554D0BC}"/>
          </ac:grpSpMkLst>
        </pc:grpChg>
        <pc:grpChg chg="add mod">
          <ac:chgData name="Ximena Zepeda Harasic" userId="90cf4ab7-3c32-4e50-a5d0-8fb63c062729" providerId="ADAL" clId="{BE8723BE-B826-4AAD-B01D-17EE43730EBA}" dt="2024-12-19T13:15:59.522" v="109" actId="1038"/>
          <ac:grpSpMkLst>
            <pc:docMk/>
            <pc:sldMk cId="0" sldId="258"/>
            <ac:grpSpMk id="24" creationId="{DF044428-BCAA-05D8-7CE1-B3B513E79B22}"/>
          </ac:grpSpMkLst>
        </pc:grpChg>
        <pc:grpChg chg="add mod">
          <ac:chgData name="Ximena Zepeda Harasic" userId="90cf4ab7-3c32-4e50-a5d0-8fb63c062729" providerId="ADAL" clId="{BE8723BE-B826-4AAD-B01D-17EE43730EBA}" dt="2024-12-19T13:12:45.277" v="73" actId="1076"/>
          <ac:grpSpMkLst>
            <pc:docMk/>
            <pc:sldMk cId="0" sldId="258"/>
            <ac:grpSpMk id="25" creationId="{EDB5D74A-9502-AEE7-75B9-3AA3FA5F1DC6}"/>
          </ac:grpSpMkLst>
        </pc:grpChg>
      </pc:sldChg>
      <pc:sldChg chg="addSp delSp modSp mod delAnim">
        <pc:chgData name="Ximena Zepeda Harasic" userId="90cf4ab7-3c32-4e50-a5d0-8fb63c062729" providerId="ADAL" clId="{BE8723BE-B826-4AAD-B01D-17EE43730EBA}" dt="2024-12-19T13:30:25.301" v="297" actId="2711"/>
        <pc:sldMkLst>
          <pc:docMk/>
          <pc:sldMk cId="0" sldId="259"/>
        </pc:sldMkLst>
        <pc:spChg chg="add mod">
          <ac:chgData name="Ximena Zepeda Harasic" userId="90cf4ab7-3c32-4e50-a5d0-8fb63c062729" providerId="ADAL" clId="{BE8723BE-B826-4AAD-B01D-17EE43730EBA}" dt="2024-12-19T13:30:20.994" v="296" actId="2711"/>
          <ac:spMkLst>
            <pc:docMk/>
            <pc:sldMk cId="0" sldId="259"/>
            <ac:spMk id="3" creationId="{16BF457F-6DEC-E41C-0A99-E5EC740FA4B5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5" creationId="{033969F1-C3D8-17D5-014C-9D1ED80A76C5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6" creationId="{4D3E6479-4F37-B771-A9C5-B7B0C3007D98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7" creationId="{FCEA0E2E-D8D9-65F3-CC01-7C6BC02AC4FD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9" creationId="{DA51315B-3A42-3886-AC73-FF95A990C9E9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10" creationId="{28CFF1DB-DEE5-B0DD-D9F7-89796F23C4A4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11" creationId="{B23533E5-2F06-B98B-1EB1-0978F591DBAF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13" creationId="{57311CF3-30D1-B5F2-6B18-D881F95BF0A8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14" creationId="{6844C844-9224-B926-516B-A9C1BD5D1FAC}"/>
          </ac:spMkLst>
        </pc:spChg>
        <pc:spChg chg="mod">
          <ac:chgData name="Ximena Zepeda Harasic" userId="90cf4ab7-3c32-4e50-a5d0-8fb63c062729" providerId="ADAL" clId="{BE8723BE-B826-4AAD-B01D-17EE43730EBA}" dt="2024-12-19T13:20:34.539" v="163" actId="20577"/>
          <ac:spMkLst>
            <pc:docMk/>
            <pc:sldMk cId="0" sldId="259"/>
            <ac:spMk id="15" creationId="{412629E5-E585-09A2-75FA-4BCD7FBE0FE0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17" creationId="{8A308344-1206-33FC-8EDE-DD205C2A9E45}"/>
          </ac:spMkLst>
        </pc:spChg>
        <pc:spChg chg="mod">
          <ac:chgData name="Ximena Zepeda Harasic" userId="90cf4ab7-3c32-4e50-a5d0-8fb63c062729" providerId="ADAL" clId="{BE8723BE-B826-4AAD-B01D-17EE43730EBA}" dt="2024-12-19T13:20:26.491" v="161"/>
          <ac:spMkLst>
            <pc:docMk/>
            <pc:sldMk cId="0" sldId="259"/>
            <ac:spMk id="18" creationId="{6275B9DD-5B29-A9CE-06B4-59EDE1FD39E6}"/>
          </ac:spMkLst>
        </pc:spChg>
        <pc:spChg chg="mod">
          <ac:chgData name="Ximena Zepeda Harasic" userId="90cf4ab7-3c32-4e50-a5d0-8fb63c062729" providerId="ADAL" clId="{BE8723BE-B826-4AAD-B01D-17EE43730EBA}" dt="2024-12-19T13:20:37.272" v="164" actId="20577"/>
          <ac:spMkLst>
            <pc:docMk/>
            <pc:sldMk cId="0" sldId="259"/>
            <ac:spMk id="19" creationId="{D4F83F06-2E10-D771-2C93-42C17D7616BC}"/>
          </ac:spMkLst>
        </pc:spChg>
        <pc:spChg chg="add mod">
          <ac:chgData name="Ximena Zepeda Harasic" userId="90cf4ab7-3c32-4e50-a5d0-8fb63c062729" providerId="ADAL" clId="{BE8723BE-B826-4AAD-B01D-17EE43730EBA}" dt="2024-12-19T13:20:30.823" v="162" actId="1076"/>
          <ac:spMkLst>
            <pc:docMk/>
            <pc:sldMk cId="0" sldId="259"/>
            <ac:spMk id="20" creationId="{B0717A80-FDAA-E64F-E89E-97187D7133C0}"/>
          </ac:spMkLst>
        </pc:spChg>
        <pc:spChg chg="add mod">
          <ac:chgData name="Ximena Zepeda Harasic" userId="90cf4ab7-3c32-4e50-a5d0-8fb63c062729" providerId="ADAL" clId="{BE8723BE-B826-4AAD-B01D-17EE43730EBA}" dt="2024-12-19T13:20:30.823" v="162" actId="1076"/>
          <ac:spMkLst>
            <pc:docMk/>
            <pc:sldMk cId="0" sldId="259"/>
            <ac:spMk id="21" creationId="{F82CD4EB-FFDB-3170-11CB-A09738258C12}"/>
          </ac:spMkLst>
        </pc:spChg>
        <pc:spChg chg="add mod">
          <ac:chgData name="Ximena Zepeda Harasic" userId="90cf4ab7-3c32-4e50-a5d0-8fb63c062729" providerId="ADAL" clId="{BE8723BE-B826-4AAD-B01D-17EE43730EBA}" dt="2024-12-19T13:20:30.823" v="162" actId="1076"/>
          <ac:spMkLst>
            <pc:docMk/>
            <pc:sldMk cId="0" sldId="259"/>
            <ac:spMk id="22" creationId="{29A0195B-243D-96F9-2C64-4F06E846A506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4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4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4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46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4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49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1:12.027" v="169" actId="207"/>
          <ac:spMkLst>
            <pc:docMk/>
            <pc:sldMk cId="0" sldId="259"/>
            <ac:spMk id="151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5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0:54.241" v="165" actId="207"/>
          <ac:spMkLst>
            <pc:docMk/>
            <pc:sldMk cId="0" sldId="259"/>
            <ac:spMk id="153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2:13.351" v="182" actId="1038"/>
          <ac:spMkLst>
            <pc:docMk/>
            <pc:sldMk cId="0" sldId="259"/>
            <ac:spMk id="15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1:52.095" v="173" actId="693"/>
          <ac:spMkLst>
            <pc:docMk/>
            <pc:sldMk cId="0" sldId="259"/>
            <ac:spMk id="15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1:07.214" v="168" actId="14100"/>
          <ac:spMkLst>
            <pc:docMk/>
            <pc:sldMk cId="0" sldId="259"/>
            <ac:spMk id="15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1:56.728" v="174" actId="14100"/>
          <ac:spMkLst>
            <pc:docMk/>
            <pc:sldMk cId="0" sldId="259"/>
            <ac:spMk id="159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30:25.301" v="297" actId="2711"/>
          <ac:spMkLst>
            <pc:docMk/>
            <pc:sldMk cId="0" sldId="259"/>
            <ac:spMk id="161" creationId="{00000000-0000-0000-0000-000000000000}"/>
          </ac:spMkLst>
        </pc:spChg>
        <pc:grpChg chg="add mod">
          <ac:chgData name="Ximena Zepeda Harasic" userId="90cf4ab7-3c32-4e50-a5d0-8fb63c062729" providerId="ADAL" clId="{BE8723BE-B826-4AAD-B01D-17EE43730EBA}" dt="2024-12-19T13:20:30.823" v="162" actId="1076"/>
          <ac:grpSpMkLst>
            <pc:docMk/>
            <pc:sldMk cId="0" sldId="259"/>
            <ac:grpSpMk id="4" creationId="{F539A667-D4C9-B6AF-8D3D-3022B8BDC724}"/>
          </ac:grpSpMkLst>
        </pc:grpChg>
        <pc:grpChg chg="add mod">
          <ac:chgData name="Ximena Zepeda Harasic" userId="90cf4ab7-3c32-4e50-a5d0-8fb63c062729" providerId="ADAL" clId="{BE8723BE-B826-4AAD-B01D-17EE43730EBA}" dt="2024-12-19T13:20:30.823" v="162" actId="1076"/>
          <ac:grpSpMkLst>
            <pc:docMk/>
            <pc:sldMk cId="0" sldId="259"/>
            <ac:grpSpMk id="8" creationId="{127E51E6-6B28-17A6-8F9B-8E17FB46530B}"/>
          </ac:grpSpMkLst>
        </pc:grpChg>
        <pc:grpChg chg="add mod">
          <ac:chgData name="Ximena Zepeda Harasic" userId="90cf4ab7-3c32-4e50-a5d0-8fb63c062729" providerId="ADAL" clId="{BE8723BE-B826-4AAD-B01D-17EE43730EBA}" dt="2024-12-19T13:20:30.823" v="162" actId="1076"/>
          <ac:grpSpMkLst>
            <pc:docMk/>
            <pc:sldMk cId="0" sldId="259"/>
            <ac:grpSpMk id="12" creationId="{1B17384B-6ABA-3672-5961-BA90DD751117}"/>
          </ac:grpSpMkLst>
        </pc:grpChg>
        <pc:grpChg chg="add mod">
          <ac:chgData name="Ximena Zepeda Harasic" userId="90cf4ab7-3c32-4e50-a5d0-8fb63c062729" providerId="ADAL" clId="{BE8723BE-B826-4AAD-B01D-17EE43730EBA}" dt="2024-12-19T13:20:30.823" v="162" actId="1076"/>
          <ac:grpSpMkLst>
            <pc:docMk/>
            <pc:sldMk cId="0" sldId="259"/>
            <ac:grpSpMk id="16" creationId="{418996D9-C79B-9FE1-89AC-04E6C7713031}"/>
          </ac:grpSpMkLst>
        </pc:grpChg>
      </pc:sldChg>
      <pc:sldChg chg="addSp delSp modSp mod delAnim">
        <pc:chgData name="Ximena Zepeda Harasic" userId="90cf4ab7-3c32-4e50-a5d0-8fb63c062729" providerId="ADAL" clId="{BE8723BE-B826-4AAD-B01D-17EE43730EBA}" dt="2024-12-19T13:30:14.723" v="295" actId="2711"/>
        <pc:sldMkLst>
          <pc:docMk/>
          <pc:sldMk cId="0" sldId="260"/>
        </pc:sldMkLst>
        <pc:spChg chg="add mod">
          <ac:chgData name="Ximena Zepeda Harasic" userId="90cf4ab7-3c32-4e50-a5d0-8fb63c062729" providerId="ADAL" clId="{BE8723BE-B826-4AAD-B01D-17EE43730EBA}" dt="2024-12-19T13:30:14.723" v="295" actId="2711"/>
          <ac:spMkLst>
            <pc:docMk/>
            <pc:sldMk cId="0" sldId="260"/>
            <ac:spMk id="3" creationId="{A409C844-9F7E-899E-9798-52640D11B160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5" creationId="{3A8451BB-8EDF-3070-DFB5-1BED3ECAD0F9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6" creationId="{26ED1188-9727-BAA7-23E8-CA92E210F615}"/>
          </ac:spMkLst>
        </pc:spChg>
        <pc:spChg chg="mod">
          <ac:chgData name="Ximena Zepeda Harasic" userId="90cf4ab7-3c32-4e50-a5d0-8fb63c062729" providerId="ADAL" clId="{BE8723BE-B826-4AAD-B01D-17EE43730EBA}" dt="2024-12-19T13:22:47.204" v="201" actId="20577"/>
          <ac:spMkLst>
            <pc:docMk/>
            <pc:sldMk cId="0" sldId="260"/>
            <ac:spMk id="7" creationId="{14FF6604-7849-4D98-D609-729D2F233563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9" creationId="{4583B113-745B-7514-AFB4-EB2B973E93D8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10" creationId="{8D9DC824-AA29-CB0D-130C-2EF0D96004C0}"/>
          </ac:spMkLst>
        </pc:spChg>
        <pc:spChg chg="mod">
          <ac:chgData name="Ximena Zepeda Harasic" userId="90cf4ab7-3c32-4e50-a5d0-8fb63c062729" providerId="ADAL" clId="{BE8723BE-B826-4AAD-B01D-17EE43730EBA}" dt="2024-12-19T13:22:49.220" v="202" actId="20577"/>
          <ac:spMkLst>
            <pc:docMk/>
            <pc:sldMk cId="0" sldId="260"/>
            <ac:spMk id="11" creationId="{57FFC148-25DC-4F81-2A15-15383717EE72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13" creationId="{FA25A11C-D6DB-3518-1944-66C61CB9233F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14" creationId="{52229AAC-C797-CF48-8A69-A567E86CDCE7}"/>
          </ac:spMkLst>
        </pc:spChg>
        <pc:spChg chg="mod">
          <ac:chgData name="Ximena Zepeda Harasic" userId="90cf4ab7-3c32-4e50-a5d0-8fb63c062729" providerId="ADAL" clId="{BE8723BE-B826-4AAD-B01D-17EE43730EBA}" dt="2024-12-19T13:22:51.237" v="203" actId="20577"/>
          <ac:spMkLst>
            <pc:docMk/>
            <pc:sldMk cId="0" sldId="260"/>
            <ac:spMk id="15" creationId="{BF3A87FC-2F5B-202E-5F82-74CB50336B10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17" creationId="{9D8CF504-BB92-01DA-A0DE-B34FD1265215}"/>
          </ac:spMkLst>
        </pc:spChg>
        <pc:spChg chg="mod">
          <ac:chgData name="Ximena Zepeda Harasic" userId="90cf4ab7-3c32-4e50-a5d0-8fb63c062729" providerId="ADAL" clId="{BE8723BE-B826-4AAD-B01D-17EE43730EBA}" dt="2024-12-19T13:22:41.266" v="191"/>
          <ac:spMkLst>
            <pc:docMk/>
            <pc:sldMk cId="0" sldId="260"/>
            <ac:spMk id="18" creationId="{765CE856-5A27-4482-E123-3D6999EEA97D}"/>
          </ac:spMkLst>
        </pc:spChg>
        <pc:spChg chg="mod">
          <ac:chgData name="Ximena Zepeda Harasic" userId="90cf4ab7-3c32-4e50-a5d0-8fb63c062729" providerId="ADAL" clId="{BE8723BE-B826-4AAD-B01D-17EE43730EBA}" dt="2024-12-19T13:22:53.609" v="204" actId="20577"/>
          <ac:spMkLst>
            <pc:docMk/>
            <pc:sldMk cId="0" sldId="260"/>
            <ac:spMk id="19" creationId="{7E69A188-58AF-63A1-97F7-E83AC70D6B59}"/>
          </ac:spMkLst>
        </pc:spChg>
        <pc:spChg chg="add mod">
          <ac:chgData name="Ximena Zepeda Harasic" userId="90cf4ab7-3c32-4e50-a5d0-8fb63c062729" providerId="ADAL" clId="{BE8723BE-B826-4AAD-B01D-17EE43730EBA}" dt="2024-12-19T13:22:44.188" v="200" actId="1038"/>
          <ac:spMkLst>
            <pc:docMk/>
            <pc:sldMk cId="0" sldId="260"/>
            <ac:spMk id="20" creationId="{F9AA0B05-B55B-36B4-20B7-777B4E84289E}"/>
          </ac:spMkLst>
        </pc:spChg>
        <pc:spChg chg="add mod">
          <ac:chgData name="Ximena Zepeda Harasic" userId="90cf4ab7-3c32-4e50-a5d0-8fb63c062729" providerId="ADAL" clId="{BE8723BE-B826-4AAD-B01D-17EE43730EBA}" dt="2024-12-19T13:22:44.188" v="200" actId="1038"/>
          <ac:spMkLst>
            <pc:docMk/>
            <pc:sldMk cId="0" sldId="260"/>
            <ac:spMk id="21" creationId="{164A9E7D-05E4-8366-23A1-4899A2D6E452}"/>
          </ac:spMkLst>
        </pc:spChg>
        <pc:spChg chg="add mod">
          <ac:chgData name="Ximena Zepeda Harasic" userId="90cf4ab7-3c32-4e50-a5d0-8fb63c062729" providerId="ADAL" clId="{BE8723BE-B826-4AAD-B01D-17EE43730EBA}" dt="2024-12-19T13:22:44.188" v="200" actId="1038"/>
          <ac:spMkLst>
            <pc:docMk/>
            <pc:sldMk cId="0" sldId="260"/>
            <ac:spMk id="22" creationId="{6774D418-38D2-FA03-51DF-680221CDDAAA}"/>
          </ac:spMkLst>
        </pc:spChg>
        <pc:spChg chg="mod">
          <ac:chgData name="Ximena Zepeda Harasic" userId="90cf4ab7-3c32-4e50-a5d0-8fb63c062729" providerId="ADAL" clId="{BE8723BE-B826-4AAD-B01D-17EE43730EBA}" dt="2024-12-19T13:24:05.992" v="244" actId="404"/>
          <ac:spMkLst>
            <pc:docMk/>
            <pc:sldMk cId="0" sldId="260"/>
            <ac:spMk id="17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7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7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76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7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79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80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81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8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12.167" v="205" actId="207"/>
          <ac:spMkLst>
            <pc:docMk/>
            <pc:sldMk cId="0" sldId="260"/>
            <ac:spMk id="183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4:00.384" v="241" actId="1038"/>
          <ac:spMkLst>
            <pc:docMk/>
            <pc:sldMk cId="0" sldId="260"/>
            <ac:spMk id="18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55.455" v="235" actId="1038"/>
          <ac:spMkLst>
            <pc:docMk/>
            <pc:sldMk cId="0" sldId="260"/>
            <ac:spMk id="18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4:50.277" v="261" actId="1036"/>
          <ac:spMkLst>
            <pc:docMk/>
            <pc:sldMk cId="0" sldId="260"/>
            <ac:spMk id="18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3:39.836" v="211" actId="14100"/>
          <ac:spMkLst>
            <pc:docMk/>
            <pc:sldMk cId="0" sldId="260"/>
            <ac:spMk id="189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30:08.569" v="294" actId="2711"/>
          <ac:spMkLst>
            <pc:docMk/>
            <pc:sldMk cId="0" sldId="260"/>
            <ac:spMk id="193" creationId="{00000000-0000-0000-0000-000000000000}"/>
          </ac:spMkLst>
        </pc:spChg>
        <pc:grpChg chg="add mod">
          <ac:chgData name="Ximena Zepeda Harasic" userId="90cf4ab7-3c32-4e50-a5d0-8fb63c062729" providerId="ADAL" clId="{BE8723BE-B826-4AAD-B01D-17EE43730EBA}" dt="2024-12-19T13:22:44.188" v="200" actId="1038"/>
          <ac:grpSpMkLst>
            <pc:docMk/>
            <pc:sldMk cId="0" sldId="260"/>
            <ac:grpSpMk id="4" creationId="{AA3786F4-8021-E309-83BD-54DEC22E9FAE}"/>
          </ac:grpSpMkLst>
        </pc:grpChg>
        <pc:grpChg chg="add mod">
          <ac:chgData name="Ximena Zepeda Harasic" userId="90cf4ab7-3c32-4e50-a5d0-8fb63c062729" providerId="ADAL" clId="{BE8723BE-B826-4AAD-B01D-17EE43730EBA}" dt="2024-12-19T13:22:44.188" v="200" actId="1038"/>
          <ac:grpSpMkLst>
            <pc:docMk/>
            <pc:sldMk cId="0" sldId="260"/>
            <ac:grpSpMk id="8" creationId="{B85B2855-E46C-8F44-6014-395FDF5DCAE5}"/>
          </ac:grpSpMkLst>
        </pc:grpChg>
        <pc:grpChg chg="add mod">
          <ac:chgData name="Ximena Zepeda Harasic" userId="90cf4ab7-3c32-4e50-a5d0-8fb63c062729" providerId="ADAL" clId="{BE8723BE-B826-4AAD-B01D-17EE43730EBA}" dt="2024-12-19T13:22:44.188" v="200" actId="1038"/>
          <ac:grpSpMkLst>
            <pc:docMk/>
            <pc:sldMk cId="0" sldId="260"/>
            <ac:grpSpMk id="12" creationId="{F66B084F-0D4F-387D-3783-22A11ED13329}"/>
          </ac:grpSpMkLst>
        </pc:grpChg>
        <pc:grpChg chg="add mod">
          <ac:chgData name="Ximena Zepeda Harasic" userId="90cf4ab7-3c32-4e50-a5d0-8fb63c062729" providerId="ADAL" clId="{BE8723BE-B826-4AAD-B01D-17EE43730EBA}" dt="2024-12-19T13:22:44.188" v="200" actId="1038"/>
          <ac:grpSpMkLst>
            <pc:docMk/>
            <pc:sldMk cId="0" sldId="260"/>
            <ac:grpSpMk id="16" creationId="{C684CB03-D98D-AF65-4497-D8EFB220536D}"/>
          </ac:grpSpMkLst>
        </pc:grpChg>
      </pc:sldChg>
      <pc:sldChg chg="modSp mod">
        <pc:chgData name="Ximena Zepeda Harasic" userId="90cf4ab7-3c32-4e50-a5d0-8fb63c062729" providerId="ADAL" clId="{BE8723BE-B826-4AAD-B01D-17EE43730EBA}" dt="2024-12-19T13:30:00.484" v="293" actId="2711"/>
        <pc:sldMkLst>
          <pc:docMk/>
          <pc:sldMk cId="0" sldId="261"/>
        </pc:sldMkLst>
        <pc:spChg chg="mod">
          <ac:chgData name="Ximena Zepeda Harasic" userId="90cf4ab7-3c32-4e50-a5d0-8fb63c062729" providerId="ADAL" clId="{BE8723BE-B826-4AAD-B01D-17EE43730EBA}" dt="2024-12-19T13:30:00.484" v="293" actId="2711"/>
          <ac:spMkLst>
            <pc:docMk/>
            <pc:sldMk cId="0" sldId="261"/>
            <ac:spMk id="199" creationId="{00000000-0000-0000-0000-000000000000}"/>
          </ac:spMkLst>
        </pc:spChg>
      </pc:sldChg>
      <pc:sldChg chg="addSp modSp mod">
        <pc:chgData name="Ximena Zepeda Harasic" userId="90cf4ab7-3c32-4e50-a5d0-8fb63c062729" providerId="ADAL" clId="{BE8723BE-B826-4AAD-B01D-17EE43730EBA}" dt="2024-12-19T13:29:44.836" v="292" actId="2711"/>
        <pc:sldMkLst>
          <pc:docMk/>
          <pc:sldMk cId="0" sldId="262"/>
        </pc:sldMkLst>
        <pc:spChg chg="add mod">
          <ac:chgData name="Ximena Zepeda Harasic" userId="90cf4ab7-3c32-4e50-a5d0-8fb63c062729" providerId="ADAL" clId="{BE8723BE-B826-4AAD-B01D-17EE43730EBA}" dt="2024-12-19T13:27:48.513" v="286" actId="207"/>
          <ac:spMkLst>
            <pc:docMk/>
            <pc:sldMk cId="0" sldId="262"/>
            <ac:spMk id="2" creationId="{49EB7BC8-2CB4-911A-578C-96FFBA50F182}"/>
          </ac:spMkLst>
        </pc:spChg>
        <pc:spChg chg="add mod ord">
          <ac:chgData name="Ximena Zepeda Harasic" userId="90cf4ab7-3c32-4e50-a5d0-8fb63c062729" providerId="ADAL" clId="{BE8723BE-B826-4AAD-B01D-17EE43730EBA}" dt="2024-12-19T13:27:39.266" v="285" actId="167"/>
          <ac:spMkLst>
            <pc:docMk/>
            <pc:sldMk cId="0" sldId="262"/>
            <ac:spMk id="3" creationId="{EA6FA2C0-29E8-EA02-456D-C08157397920}"/>
          </ac:spMkLst>
        </pc:spChg>
        <pc:spChg chg="add mod">
          <ac:chgData name="Ximena Zepeda Harasic" userId="90cf4ab7-3c32-4e50-a5d0-8fb63c062729" providerId="ADAL" clId="{BE8723BE-B826-4AAD-B01D-17EE43730EBA}" dt="2024-12-19T13:28:19.483" v="291" actId="207"/>
          <ac:spMkLst>
            <pc:docMk/>
            <pc:sldMk cId="0" sldId="262"/>
            <ac:spMk id="4" creationId="{FCC91656-4052-380F-AF98-40A9A7456FCB}"/>
          </ac:spMkLst>
        </pc:spChg>
        <pc:spChg chg="add mod">
          <ac:chgData name="Ximena Zepeda Harasic" userId="90cf4ab7-3c32-4e50-a5d0-8fb63c062729" providerId="ADAL" clId="{BE8723BE-B826-4AAD-B01D-17EE43730EBA}" dt="2024-12-19T13:28:08.974" v="290" actId="20577"/>
          <ac:spMkLst>
            <pc:docMk/>
            <pc:sldMk cId="0" sldId="262"/>
            <ac:spMk id="5" creationId="{2C1BFFD4-8A2A-A469-ADDE-1BAD1E20AEB2}"/>
          </ac:spMkLst>
        </pc:spChg>
        <pc:spChg chg="mod">
          <ac:chgData name="Ximena Zepeda Harasic" userId="90cf4ab7-3c32-4e50-a5d0-8fb63c062729" providerId="ADAL" clId="{BE8723BE-B826-4AAD-B01D-17EE43730EBA}" dt="2024-12-19T13:29:44.836" v="292" actId="2711"/>
          <ac:spMkLst>
            <pc:docMk/>
            <pc:sldMk cId="0" sldId="262"/>
            <ac:spMk id="20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25:39.420" v="266" actId="207"/>
          <ac:spMkLst>
            <pc:docMk/>
            <pc:sldMk cId="0" sldId="262"/>
            <ac:spMk id="207" creationId="{00000000-0000-0000-0000-000000000000}"/>
          </ac:spMkLst>
        </pc:spChg>
        <pc:picChg chg="mod modCrop">
          <ac:chgData name="Ximena Zepeda Harasic" userId="90cf4ab7-3c32-4e50-a5d0-8fb63c062729" providerId="ADAL" clId="{BE8723BE-B826-4AAD-B01D-17EE43730EBA}" dt="2024-12-19T13:26:41.356" v="280" actId="732"/>
          <ac:picMkLst>
            <pc:docMk/>
            <pc:sldMk cId="0" sldId="262"/>
            <ac:picMk id="206" creationId="{00000000-0000-0000-0000-000000000000}"/>
          </ac:picMkLst>
        </pc:picChg>
      </pc:sldChg>
      <pc:sldChg chg="addSp delSp modSp mod delAnim">
        <pc:chgData name="Ximena Zepeda Harasic" userId="90cf4ab7-3c32-4e50-a5d0-8fb63c062729" providerId="ADAL" clId="{BE8723BE-B826-4AAD-B01D-17EE43730EBA}" dt="2024-12-19T13:44:52.340" v="661" actId="1076"/>
        <pc:sldMkLst>
          <pc:docMk/>
          <pc:sldMk cId="0" sldId="263"/>
        </pc:sldMkLst>
        <pc:spChg chg="mod">
          <ac:chgData name="Ximena Zepeda Harasic" userId="90cf4ab7-3c32-4e50-a5d0-8fb63c062729" providerId="ADAL" clId="{BE8723BE-B826-4AAD-B01D-17EE43730EBA}" dt="2024-12-19T13:43:37.576" v="577" actId="1037"/>
          <ac:spMkLst>
            <pc:docMk/>
            <pc:sldMk cId="0" sldId="263"/>
            <ac:spMk id="2" creationId="{41788BFD-C0DD-C749-7C71-EAF6E5B803F0}"/>
          </ac:spMkLst>
        </pc:spChg>
        <pc:spChg chg="add mod">
          <ac:chgData name="Ximena Zepeda Harasic" userId="90cf4ab7-3c32-4e50-a5d0-8fb63c062729" providerId="ADAL" clId="{BE8723BE-B826-4AAD-B01D-17EE43730EBA}" dt="2024-12-19T13:42:22.876" v="517" actId="120"/>
          <ac:spMkLst>
            <pc:docMk/>
            <pc:sldMk cId="0" sldId="263"/>
            <ac:spMk id="4" creationId="{E3F943C8-FB0E-D797-FD33-A1354AE943C7}"/>
          </ac:spMkLst>
        </pc:spChg>
        <pc:spChg chg="mod">
          <ac:chgData name="Ximena Zepeda Harasic" userId="90cf4ab7-3c32-4e50-a5d0-8fb63c062729" providerId="ADAL" clId="{BE8723BE-B826-4AAD-B01D-17EE43730EBA}" dt="2024-12-19T13:35:39.679" v="325"/>
          <ac:spMkLst>
            <pc:docMk/>
            <pc:sldMk cId="0" sldId="263"/>
            <ac:spMk id="7" creationId="{DDC974E2-1528-3452-C47D-C4F184A77A10}"/>
          </ac:spMkLst>
        </pc:spChg>
        <pc:spChg chg="mod">
          <ac:chgData name="Ximena Zepeda Harasic" userId="90cf4ab7-3c32-4e50-a5d0-8fb63c062729" providerId="ADAL" clId="{BE8723BE-B826-4AAD-B01D-17EE43730EBA}" dt="2024-12-19T13:35:39.679" v="325"/>
          <ac:spMkLst>
            <pc:docMk/>
            <pc:sldMk cId="0" sldId="263"/>
            <ac:spMk id="8" creationId="{73D45161-8BA5-B88C-895C-A76A17D58F95}"/>
          </ac:spMkLst>
        </pc:spChg>
        <pc:spChg chg="mod">
          <ac:chgData name="Ximena Zepeda Harasic" userId="90cf4ab7-3c32-4e50-a5d0-8fb63c062729" providerId="ADAL" clId="{BE8723BE-B826-4AAD-B01D-17EE43730EBA}" dt="2024-12-19T13:35:39.679" v="325"/>
          <ac:spMkLst>
            <pc:docMk/>
            <pc:sldMk cId="0" sldId="263"/>
            <ac:spMk id="9" creationId="{19480D29-BCD6-DC6B-8DC0-6376E8DEEDBD}"/>
          </ac:spMkLst>
        </pc:spChg>
        <pc:spChg chg="mod">
          <ac:chgData name="Ximena Zepeda Harasic" userId="90cf4ab7-3c32-4e50-a5d0-8fb63c062729" providerId="ADAL" clId="{BE8723BE-B826-4AAD-B01D-17EE43730EBA}" dt="2024-12-19T13:35:39.679" v="325"/>
          <ac:spMkLst>
            <pc:docMk/>
            <pc:sldMk cId="0" sldId="263"/>
            <ac:spMk id="10" creationId="{B7AC7B24-89CB-7318-E06A-EAC336FDDE51}"/>
          </ac:spMkLst>
        </pc:spChg>
        <pc:spChg chg="mod">
          <ac:chgData name="Ximena Zepeda Harasic" userId="90cf4ab7-3c32-4e50-a5d0-8fb63c062729" providerId="ADAL" clId="{BE8723BE-B826-4AAD-B01D-17EE43730EBA}" dt="2024-12-19T13:35:39.679" v="325"/>
          <ac:spMkLst>
            <pc:docMk/>
            <pc:sldMk cId="0" sldId="263"/>
            <ac:spMk id="11" creationId="{8814D800-CA64-1B1E-1749-15631CF456F4}"/>
          </ac:spMkLst>
        </pc:spChg>
        <pc:spChg chg="mod">
          <ac:chgData name="Ximena Zepeda Harasic" userId="90cf4ab7-3c32-4e50-a5d0-8fb63c062729" providerId="ADAL" clId="{BE8723BE-B826-4AAD-B01D-17EE43730EBA}" dt="2024-12-19T13:35:39.679" v="325"/>
          <ac:spMkLst>
            <pc:docMk/>
            <pc:sldMk cId="0" sldId="263"/>
            <ac:spMk id="12" creationId="{D9AEF4EF-7B97-B78B-0853-7A7E28BA57DE}"/>
          </ac:spMkLst>
        </pc:spChg>
        <pc:spChg chg="add mod">
          <ac:chgData name="Ximena Zepeda Harasic" userId="90cf4ab7-3c32-4e50-a5d0-8fb63c062729" providerId="ADAL" clId="{BE8723BE-B826-4AAD-B01D-17EE43730EBA}" dt="2024-12-19T13:36:25.301" v="333" actId="14100"/>
          <ac:spMkLst>
            <pc:docMk/>
            <pc:sldMk cId="0" sldId="263"/>
            <ac:spMk id="13" creationId="{1884FC54-15EA-CB85-E98E-FB6D43E8100C}"/>
          </ac:spMkLst>
        </pc:spChg>
        <pc:spChg chg="add mod">
          <ac:chgData name="Ximena Zepeda Harasic" userId="90cf4ab7-3c32-4e50-a5d0-8fb63c062729" providerId="ADAL" clId="{BE8723BE-B826-4AAD-B01D-17EE43730EBA}" dt="2024-12-19T13:36:55.292" v="359" actId="122"/>
          <ac:spMkLst>
            <pc:docMk/>
            <pc:sldMk cId="0" sldId="263"/>
            <ac:spMk id="14" creationId="{C4806CF8-B6F9-9B08-4645-C0586B77C2A2}"/>
          </ac:spMkLst>
        </pc:spChg>
        <pc:spChg chg="mod">
          <ac:chgData name="Ximena Zepeda Harasic" userId="90cf4ab7-3c32-4e50-a5d0-8fb63c062729" providerId="ADAL" clId="{BE8723BE-B826-4AAD-B01D-17EE43730EBA}" dt="2024-12-19T13:44:28.859" v="644" actId="1036"/>
          <ac:spMkLst>
            <pc:docMk/>
            <pc:sldMk cId="0" sldId="263"/>
            <ac:spMk id="221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43:31.580" v="563" actId="1038"/>
          <ac:spMkLst>
            <pc:docMk/>
            <pc:sldMk cId="0" sldId="263"/>
            <ac:spMk id="223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43:58.154" v="613" actId="1037"/>
          <ac:spMkLst>
            <pc:docMk/>
            <pc:sldMk cId="0" sldId="263"/>
            <ac:spMk id="22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42:40.396" v="518" actId="1076"/>
          <ac:spMkLst>
            <pc:docMk/>
            <pc:sldMk cId="0" sldId="263"/>
            <ac:spMk id="226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44:38.277" v="653" actId="1035"/>
          <ac:spMkLst>
            <pc:docMk/>
            <pc:sldMk cId="0" sldId="263"/>
            <ac:spMk id="22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44:52.340" v="661" actId="1076"/>
          <ac:spMkLst>
            <pc:docMk/>
            <pc:sldMk cId="0" sldId="263"/>
            <ac:spMk id="228" creationId="{00000000-0000-0000-0000-000000000000}"/>
          </ac:spMkLst>
        </pc:spChg>
        <pc:grpChg chg="add mod ord">
          <ac:chgData name="Ximena Zepeda Harasic" userId="90cf4ab7-3c32-4e50-a5d0-8fb63c062729" providerId="ADAL" clId="{BE8723BE-B826-4AAD-B01D-17EE43730EBA}" dt="2024-12-19T13:35:48.967" v="327" actId="167"/>
          <ac:grpSpMkLst>
            <pc:docMk/>
            <pc:sldMk cId="0" sldId="263"/>
            <ac:grpSpMk id="5" creationId="{48019E67-6E47-D618-3A01-162B50637E58}"/>
          </ac:grpSpMkLst>
        </pc:grpChg>
        <pc:picChg chg="mod">
          <ac:chgData name="Ximena Zepeda Harasic" userId="90cf4ab7-3c32-4e50-a5d0-8fb63c062729" providerId="ADAL" clId="{BE8723BE-B826-4AAD-B01D-17EE43730EBA}" dt="2024-12-19T13:35:39.679" v="325"/>
          <ac:picMkLst>
            <pc:docMk/>
            <pc:sldMk cId="0" sldId="263"/>
            <ac:picMk id="6" creationId="{FA87E62A-3AF2-E9BF-B1A9-225D3AAE48D3}"/>
          </ac:picMkLst>
        </pc:picChg>
        <pc:picChg chg="mod">
          <ac:chgData name="Ximena Zepeda Harasic" userId="90cf4ab7-3c32-4e50-a5d0-8fb63c062729" providerId="ADAL" clId="{BE8723BE-B826-4AAD-B01D-17EE43730EBA}" dt="2024-12-19T13:37:20.066" v="360" actId="14100"/>
          <ac:picMkLst>
            <pc:docMk/>
            <pc:sldMk cId="0" sldId="263"/>
            <ac:picMk id="219" creationId="{00000000-0000-0000-0000-000000000000}"/>
          </ac:picMkLst>
        </pc:picChg>
        <pc:cxnChg chg="mod">
          <ac:chgData name="Ximena Zepeda Harasic" userId="90cf4ab7-3c32-4e50-a5d0-8fb63c062729" providerId="ADAL" clId="{BE8723BE-B826-4AAD-B01D-17EE43730EBA}" dt="2024-12-19T13:42:40.396" v="518" actId="1076"/>
          <ac:cxnSpMkLst>
            <pc:docMk/>
            <pc:sldMk cId="0" sldId="263"/>
            <ac:cxnSpMk id="222" creationId="{00000000-0000-0000-0000-000000000000}"/>
          </ac:cxnSpMkLst>
        </pc:cxnChg>
        <pc:cxnChg chg="mod">
          <ac:chgData name="Ximena Zepeda Harasic" userId="90cf4ab7-3c32-4e50-a5d0-8fb63c062729" providerId="ADAL" clId="{BE8723BE-B826-4AAD-B01D-17EE43730EBA}" dt="2024-12-19T13:44:43.020" v="660" actId="1035"/>
          <ac:cxnSpMkLst>
            <pc:docMk/>
            <pc:sldMk cId="0" sldId="263"/>
            <ac:cxnSpMk id="225" creationId="{00000000-0000-0000-0000-000000000000}"/>
          </ac:cxnSpMkLst>
        </pc:cxnChg>
      </pc:sldChg>
      <pc:sldChg chg="modSp mod">
        <pc:chgData name="Ximena Zepeda Harasic" userId="90cf4ab7-3c32-4e50-a5d0-8fb63c062729" providerId="ADAL" clId="{BE8723BE-B826-4AAD-B01D-17EE43730EBA}" dt="2024-12-19T13:46:08.811" v="666" actId="14100"/>
        <pc:sldMkLst>
          <pc:docMk/>
          <pc:sldMk cId="0" sldId="264"/>
        </pc:sldMkLst>
        <pc:spChg chg="mod">
          <ac:chgData name="Ximena Zepeda Harasic" userId="90cf4ab7-3c32-4e50-a5d0-8fb63c062729" providerId="ADAL" clId="{BE8723BE-B826-4AAD-B01D-17EE43730EBA}" dt="2024-12-19T13:46:08.811" v="666" actId="14100"/>
          <ac:spMkLst>
            <pc:docMk/>
            <pc:sldMk cId="0" sldId="264"/>
            <ac:spMk id="236" creationId="{00000000-0000-0000-0000-000000000000}"/>
          </ac:spMkLst>
        </pc:spChg>
        <pc:picChg chg="mod">
          <ac:chgData name="Ximena Zepeda Harasic" userId="90cf4ab7-3c32-4e50-a5d0-8fb63c062729" providerId="ADAL" clId="{BE8723BE-B826-4AAD-B01D-17EE43730EBA}" dt="2024-12-19T13:46:04.287" v="665" actId="14100"/>
          <ac:picMkLst>
            <pc:docMk/>
            <pc:sldMk cId="0" sldId="264"/>
            <ac:picMk id="235" creationId="{00000000-0000-0000-0000-000000000000}"/>
          </ac:picMkLst>
        </pc:picChg>
      </pc:sldChg>
      <pc:sldChg chg="delSp modSp del mod">
        <pc:chgData name="Ximena Zepeda Harasic" userId="90cf4ab7-3c32-4e50-a5d0-8fb63c062729" providerId="ADAL" clId="{BE8723BE-B826-4AAD-B01D-17EE43730EBA}" dt="2024-12-19T13:52:03.781" v="844" actId="47"/>
        <pc:sldMkLst>
          <pc:docMk/>
          <pc:sldMk cId="0" sldId="265"/>
        </pc:sldMkLst>
      </pc:sldChg>
      <pc:sldChg chg="modSp mod">
        <pc:chgData name="Ximena Zepeda Harasic" userId="90cf4ab7-3c32-4e50-a5d0-8fb63c062729" providerId="ADAL" clId="{BE8723BE-B826-4AAD-B01D-17EE43730EBA}" dt="2024-12-19T13:52:40.237" v="849" actId="14100"/>
        <pc:sldMkLst>
          <pc:docMk/>
          <pc:sldMk cId="0" sldId="266"/>
        </pc:sldMkLst>
        <pc:spChg chg="mod">
          <ac:chgData name="Ximena Zepeda Harasic" userId="90cf4ab7-3c32-4e50-a5d0-8fb63c062729" providerId="ADAL" clId="{BE8723BE-B826-4AAD-B01D-17EE43730EBA}" dt="2024-12-19T13:52:40.237" v="849" actId="14100"/>
          <ac:spMkLst>
            <pc:docMk/>
            <pc:sldMk cId="0" sldId="266"/>
            <ac:spMk id="264" creationId="{00000000-0000-0000-0000-000000000000}"/>
          </ac:spMkLst>
        </pc:spChg>
        <pc:picChg chg="mod">
          <ac:chgData name="Ximena Zepeda Harasic" userId="90cf4ab7-3c32-4e50-a5d0-8fb63c062729" providerId="ADAL" clId="{BE8723BE-B826-4AAD-B01D-17EE43730EBA}" dt="2024-12-19T13:52:35.416" v="848" actId="14100"/>
          <ac:picMkLst>
            <pc:docMk/>
            <pc:sldMk cId="0" sldId="266"/>
            <ac:picMk id="263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BE8723BE-B826-4AAD-B01D-17EE43730EBA}" dt="2024-12-19T13:53:53.114" v="893" actId="14100"/>
        <pc:sldMkLst>
          <pc:docMk/>
          <pc:sldMk cId="0" sldId="267"/>
        </pc:sldMkLst>
        <pc:spChg chg="mod topLvl">
          <ac:chgData name="Ximena Zepeda Harasic" userId="90cf4ab7-3c32-4e50-a5d0-8fb63c062729" providerId="ADAL" clId="{BE8723BE-B826-4AAD-B01D-17EE43730EBA}" dt="2024-12-19T13:53:15.437" v="873" actId="1035"/>
          <ac:spMkLst>
            <pc:docMk/>
            <pc:sldMk cId="0" sldId="267"/>
            <ac:spMk id="4" creationId="{23DB5272-D7FB-FF22-858A-3554A58E5FAD}"/>
          </ac:spMkLst>
        </pc:spChg>
        <pc:spChg chg="mod topLvl">
          <ac:chgData name="Ximena Zepeda Harasic" userId="90cf4ab7-3c32-4e50-a5d0-8fb63c062729" providerId="ADAL" clId="{BE8723BE-B826-4AAD-B01D-17EE43730EBA}" dt="2024-12-19T13:53:15.437" v="873" actId="1035"/>
          <ac:spMkLst>
            <pc:docMk/>
            <pc:sldMk cId="0" sldId="267"/>
            <ac:spMk id="5" creationId="{86A7B8E5-B9FA-56AA-28AD-F5DCA22E6977}"/>
          </ac:spMkLst>
        </pc:spChg>
        <pc:spChg chg="mod topLvl">
          <ac:chgData name="Ximena Zepeda Harasic" userId="90cf4ab7-3c32-4e50-a5d0-8fb63c062729" providerId="ADAL" clId="{BE8723BE-B826-4AAD-B01D-17EE43730EBA}" dt="2024-12-19T13:53:15.437" v="873" actId="1035"/>
          <ac:spMkLst>
            <pc:docMk/>
            <pc:sldMk cId="0" sldId="267"/>
            <ac:spMk id="6" creationId="{AF065563-A780-5C7A-270D-42389E922172}"/>
          </ac:spMkLst>
        </pc:spChg>
        <pc:spChg chg="mod topLvl">
          <ac:chgData name="Ximena Zepeda Harasic" userId="90cf4ab7-3c32-4e50-a5d0-8fb63c062729" providerId="ADAL" clId="{BE8723BE-B826-4AAD-B01D-17EE43730EBA}" dt="2024-12-19T13:53:15.437" v="873" actId="1035"/>
          <ac:spMkLst>
            <pc:docMk/>
            <pc:sldMk cId="0" sldId="267"/>
            <ac:spMk id="7" creationId="{4F9B1CA5-D602-9501-D4EB-D9AE4ED99386}"/>
          </ac:spMkLst>
        </pc:spChg>
        <pc:spChg chg="mod topLvl">
          <ac:chgData name="Ximena Zepeda Harasic" userId="90cf4ab7-3c32-4e50-a5d0-8fb63c062729" providerId="ADAL" clId="{BE8723BE-B826-4AAD-B01D-17EE43730EBA}" dt="2024-12-19T13:53:15.437" v="873" actId="1035"/>
          <ac:spMkLst>
            <pc:docMk/>
            <pc:sldMk cId="0" sldId="267"/>
            <ac:spMk id="8" creationId="{D64F43CC-E26F-85B4-EA59-5E09667A37EF}"/>
          </ac:spMkLst>
        </pc:spChg>
        <pc:spChg chg="mod topLvl">
          <ac:chgData name="Ximena Zepeda Harasic" userId="90cf4ab7-3c32-4e50-a5d0-8fb63c062729" providerId="ADAL" clId="{BE8723BE-B826-4AAD-B01D-17EE43730EBA}" dt="2024-12-19T13:53:15.437" v="873" actId="1035"/>
          <ac:spMkLst>
            <pc:docMk/>
            <pc:sldMk cId="0" sldId="267"/>
            <ac:spMk id="9" creationId="{C86DD38C-EA0B-5988-339F-E1900A86D489}"/>
          </ac:spMkLst>
        </pc:spChg>
        <pc:spChg chg="mod">
          <ac:chgData name="Ximena Zepeda Harasic" userId="90cf4ab7-3c32-4e50-a5d0-8fb63c062729" providerId="ADAL" clId="{BE8723BE-B826-4AAD-B01D-17EE43730EBA}" dt="2024-12-19T13:53:53.114" v="893" actId="14100"/>
          <ac:spMkLst>
            <pc:docMk/>
            <pc:sldMk cId="0" sldId="267"/>
            <ac:spMk id="270" creationId="{00000000-0000-0000-0000-000000000000}"/>
          </ac:spMkLst>
        </pc:spChg>
        <pc:picChg chg="mod topLvl modCrop">
          <ac:chgData name="Ximena Zepeda Harasic" userId="90cf4ab7-3c32-4e50-a5d0-8fb63c062729" providerId="ADAL" clId="{BE8723BE-B826-4AAD-B01D-17EE43730EBA}" dt="2024-12-19T13:53:29.314" v="876" actId="732"/>
          <ac:picMkLst>
            <pc:docMk/>
            <pc:sldMk cId="0" sldId="267"/>
            <ac:picMk id="3" creationId="{28BE0B77-72A1-C889-BD8E-C6733BE0D429}"/>
          </ac:picMkLst>
        </pc:picChg>
        <pc:picChg chg="mod">
          <ac:chgData name="Ximena Zepeda Harasic" userId="90cf4ab7-3c32-4e50-a5d0-8fb63c062729" providerId="ADAL" clId="{BE8723BE-B826-4AAD-B01D-17EE43730EBA}" dt="2024-12-19T13:53:37.019" v="891" actId="1036"/>
          <ac:picMkLst>
            <pc:docMk/>
            <pc:sldMk cId="0" sldId="267"/>
            <ac:picMk id="271" creationId="{00000000-0000-0000-0000-000000000000}"/>
          </ac:picMkLst>
        </pc:picChg>
      </pc:sldChg>
      <pc:sldChg chg="addSp delSp modSp mod delAnim modAnim">
        <pc:chgData name="Ximena Zepeda Harasic" userId="90cf4ab7-3c32-4e50-a5d0-8fb63c062729" providerId="ADAL" clId="{BE8723BE-B826-4AAD-B01D-17EE43730EBA}" dt="2024-12-19T14:06:58.014" v="1050" actId="1035"/>
        <pc:sldMkLst>
          <pc:docMk/>
          <pc:sldMk cId="0" sldId="268"/>
        </pc:sldMkLst>
        <pc:spChg chg="add mod">
          <ac:chgData name="Ximena Zepeda Harasic" userId="90cf4ab7-3c32-4e50-a5d0-8fb63c062729" providerId="ADAL" clId="{BE8723BE-B826-4AAD-B01D-17EE43730EBA}" dt="2024-12-19T14:00:10.100" v="944" actId="1035"/>
          <ac:spMkLst>
            <pc:docMk/>
            <pc:sldMk cId="0" sldId="268"/>
            <ac:spMk id="2" creationId="{3C124E9C-E8E5-B5FF-BCBC-34A0FBE946FA}"/>
          </ac:spMkLst>
        </pc:spChg>
        <pc:spChg chg="add mod ord">
          <ac:chgData name="Ximena Zepeda Harasic" userId="90cf4ab7-3c32-4e50-a5d0-8fb63c062729" providerId="ADAL" clId="{BE8723BE-B826-4AAD-B01D-17EE43730EBA}" dt="2024-12-19T14:00:02.534" v="936" actId="171"/>
          <ac:spMkLst>
            <pc:docMk/>
            <pc:sldMk cId="0" sldId="268"/>
            <ac:spMk id="3" creationId="{F6850BC4-7E97-4F99-F384-D856F1F61E4F}"/>
          </ac:spMkLst>
        </pc:spChg>
        <pc:spChg chg="add mod ord">
          <ac:chgData name="Ximena Zepeda Harasic" userId="90cf4ab7-3c32-4e50-a5d0-8fb63c062729" providerId="ADAL" clId="{BE8723BE-B826-4AAD-B01D-17EE43730EBA}" dt="2024-12-19T14:01:16.129" v="962" actId="167"/>
          <ac:spMkLst>
            <pc:docMk/>
            <pc:sldMk cId="0" sldId="268"/>
            <ac:spMk id="4" creationId="{CF8DFDE4-B7CB-C999-674B-31D6D7C5AEA5}"/>
          </ac:spMkLst>
        </pc:spChg>
        <pc:spChg chg="add mod">
          <ac:chgData name="Ximena Zepeda Harasic" userId="90cf4ab7-3c32-4e50-a5d0-8fb63c062729" providerId="ADAL" clId="{BE8723BE-B826-4AAD-B01D-17EE43730EBA}" dt="2024-12-19T14:01:42.612" v="967" actId="1076"/>
          <ac:spMkLst>
            <pc:docMk/>
            <pc:sldMk cId="0" sldId="268"/>
            <ac:spMk id="5" creationId="{2E4FA040-6B91-FB60-DBDE-F17396AC275B}"/>
          </ac:spMkLst>
        </pc:spChg>
        <pc:spChg chg="add mod">
          <ac:chgData name="Ximena Zepeda Harasic" userId="90cf4ab7-3c32-4e50-a5d0-8fb63c062729" providerId="ADAL" clId="{BE8723BE-B826-4AAD-B01D-17EE43730EBA}" dt="2024-12-19T14:02:30.758" v="999" actId="1076"/>
          <ac:spMkLst>
            <pc:docMk/>
            <pc:sldMk cId="0" sldId="268"/>
            <ac:spMk id="6" creationId="{59B3036F-37E7-8D60-5E6F-59CC1D4F5F68}"/>
          </ac:spMkLst>
        </pc:spChg>
        <pc:spChg chg="add mod">
          <ac:chgData name="Ximena Zepeda Harasic" userId="90cf4ab7-3c32-4e50-a5d0-8fb63c062729" providerId="ADAL" clId="{BE8723BE-B826-4AAD-B01D-17EE43730EBA}" dt="2024-12-19T14:02:55.456" v="1003" actId="1582"/>
          <ac:spMkLst>
            <pc:docMk/>
            <pc:sldMk cId="0" sldId="268"/>
            <ac:spMk id="7" creationId="{9ADEB163-6AEF-49BF-0805-B7C5D6C91B88}"/>
          </ac:spMkLst>
        </pc:spChg>
        <pc:spChg chg="add mod">
          <ac:chgData name="Ximena Zepeda Harasic" userId="90cf4ab7-3c32-4e50-a5d0-8fb63c062729" providerId="ADAL" clId="{BE8723BE-B826-4AAD-B01D-17EE43730EBA}" dt="2024-12-19T14:03:20.116" v="1008" actId="1076"/>
          <ac:spMkLst>
            <pc:docMk/>
            <pc:sldMk cId="0" sldId="268"/>
            <ac:spMk id="8" creationId="{6340AD24-0753-A156-1A66-F6A2A9BF707F}"/>
          </ac:spMkLst>
        </pc:spChg>
        <pc:spChg chg="add mod">
          <ac:chgData name="Ximena Zepeda Harasic" userId="90cf4ab7-3c32-4e50-a5d0-8fb63c062729" providerId="ADAL" clId="{BE8723BE-B826-4AAD-B01D-17EE43730EBA}" dt="2024-12-19T14:03:33.868" v="1012" actId="1076"/>
          <ac:spMkLst>
            <pc:docMk/>
            <pc:sldMk cId="0" sldId="268"/>
            <ac:spMk id="9" creationId="{9630E7DE-63EA-6140-CFA0-6234A9937D7D}"/>
          </ac:spMkLst>
        </pc:spChg>
        <pc:spChg chg="add mod">
          <ac:chgData name="Ximena Zepeda Harasic" userId="90cf4ab7-3c32-4e50-a5d0-8fb63c062729" providerId="ADAL" clId="{BE8723BE-B826-4AAD-B01D-17EE43730EBA}" dt="2024-12-19T14:03:33.868" v="1012" actId="1076"/>
          <ac:spMkLst>
            <pc:docMk/>
            <pc:sldMk cId="0" sldId="268"/>
            <ac:spMk id="10" creationId="{41EAF12A-B59D-07AE-3B14-324242BDBCFE}"/>
          </ac:spMkLst>
        </pc:spChg>
        <pc:spChg chg="add mod">
          <ac:chgData name="Ximena Zepeda Harasic" userId="90cf4ab7-3c32-4e50-a5d0-8fb63c062729" providerId="ADAL" clId="{BE8723BE-B826-4AAD-B01D-17EE43730EBA}" dt="2024-12-19T14:04:00.271" v="1018" actId="1076"/>
          <ac:spMkLst>
            <pc:docMk/>
            <pc:sldMk cId="0" sldId="268"/>
            <ac:spMk id="11" creationId="{B3E3BE0B-F7B9-8BAF-810A-24EDE76F5E50}"/>
          </ac:spMkLst>
        </pc:spChg>
        <pc:spChg chg="add mod">
          <ac:chgData name="Ximena Zepeda Harasic" userId="90cf4ab7-3c32-4e50-a5d0-8fb63c062729" providerId="ADAL" clId="{BE8723BE-B826-4AAD-B01D-17EE43730EBA}" dt="2024-12-19T14:04:03.728" v="1022" actId="1037"/>
          <ac:spMkLst>
            <pc:docMk/>
            <pc:sldMk cId="0" sldId="268"/>
            <ac:spMk id="12" creationId="{C036654E-FA31-0667-6FF7-CD56042368EE}"/>
          </ac:spMkLst>
        </pc:spChg>
        <pc:spChg chg="add mod">
          <ac:chgData name="Ximena Zepeda Harasic" userId="90cf4ab7-3c32-4e50-a5d0-8fb63c062729" providerId="ADAL" clId="{BE8723BE-B826-4AAD-B01D-17EE43730EBA}" dt="2024-12-19T14:04:18.943" v="1025" actId="1076"/>
          <ac:spMkLst>
            <pc:docMk/>
            <pc:sldMk cId="0" sldId="268"/>
            <ac:spMk id="13" creationId="{01240D82-6FD1-B1F0-5B88-A624D280911C}"/>
          </ac:spMkLst>
        </pc:spChg>
        <pc:spChg chg="add mod">
          <ac:chgData name="Ximena Zepeda Harasic" userId="90cf4ab7-3c32-4e50-a5d0-8fb63c062729" providerId="ADAL" clId="{BE8723BE-B826-4AAD-B01D-17EE43730EBA}" dt="2024-12-19T14:05:37.677" v="1035" actId="12788"/>
          <ac:spMkLst>
            <pc:docMk/>
            <pc:sldMk cId="0" sldId="268"/>
            <ac:spMk id="14" creationId="{642162D7-F541-F456-598F-C864F11C0D0C}"/>
          </ac:spMkLst>
        </pc:spChg>
        <pc:spChg chg="add mod">
          <ac:chgData name="Ximena Zepeda Harasic" userId="90cf4ab7-3c32-4e50-a5d0-8fb63c062729" providerId="ADAL" clId="{BE8723BE-B826-4AAD-B01D-17EE43730EBA}" dt="2024-12-19T14:06:26.790" v="1042" actId="555"/>
          <ac:spMkLst>
            <pc:docMk/>
            <pc:sldMk cId="0" sldId="268"/>
            <ac:spMk id="15" creationId="{A952D04D-23DC-1972-A769-0D63D0A873E4}"/>
          </ac:spMkLst>
        </pc:spChg>
        <pc:spChg chg="add mod">
          <ac:chgData name="Ximena Zepeda Harasic" userId="90cf4ab7-3c32-4e50-a5d0-8fb63c062729" providerId="ADAL" clId="{BE8723BE-B826-4AAD-B01D-17EE43730EBA}" dt="2024-12-19T14:06:26.790" v="1042" actId="555"/>
          <ac:spMkLst>
            <pc:docMk/>
            <pc:sldMk cId="0" sldId="268"/>
            <ac:spMk id="16" creationId="{022C35AA-3AC8-9AA1-7E8A-E61169EB74FA}"/>
          </ac:spMkLst>
        </pc:spChg>
        <pc:spChg chg="add mod">
          <ac:chgData name="Ximena Zepeda Harasic" userId="90cf4ab7-3c32-4e50-a5d0-8fb63c062729" providerId="ADAL" clId="{BE8723BE-B826-4AAD-B01D-17EE43730EBA}" dt="2024-12-19T14:06:17.464" v="1041" actId="555"/>
          <ac:spMkLst>
            <pc:docMk/>
            <pc:sldMk cId="0" sldId="268"/>
            <ac:spMk id="17" creationId="{2BA00528-7CB4-5E8D-5871-E2D840158474}"/>
          </ac:spMkLst>
        </pc:spChg>
        <pc:spChg chg="add mod ord">
          <ac:chgData name="Ximena Zepeda Harasic" userId="90cf4ab7-3c32-4e50-a5d0-8fb63c062729" providerId="ADAL" clId="{BE8723BE-B826-4AAD-B01D-17EE43730EBA}" dt="2024-12-19T14:06:45.659" v="1043" actId="167"/>
          <ac:spMkLst>
            <pc:docMk/>
            <pc:sldMk cId="0" sldId="268"/>
            <ac:spMk id="18" creationId="{935CF866-A92C-EA9C-B2EA-21F3215A7CE8}"/>
          </ac:spMkLst>
        </pc:spChg>
        <pc:spChg chg="add mod">
          <ac:chgData name="Ximena Zepeda Harasic" userId="90cf4ab7-3c32-4e50-a5d0-8fb63c062729" providerId="ADAL" clId="{BE8723BE-B826-4AAD-B01D-17EE43730EBA}" dt="2024-12-19T14:06:17.464" v="1041" actId="555"/>
          <ac:spMkLst>
            <pc:docMk/>
            <pc:sldMk cId="0" sldId="268"/>
            <ac:spMk id="19" creationId="{CE5C989F-BC07-FC98-9BFE-2536B029EDF3}"/>
          </ac:spMkLst>
        </pc:spChg>
        <pc:spChg chg="add mod ord">
          <ac:chgData name="Ximena Zepeda Harasic" userId="90cf4ab7-3c32-4e50-a5d0-8fb63c062729" providerId="ADAL" clId="{BE8723BE-B826-4AAD-B01D-17EE43730EBA}" dt="2024-12-19T14:06:45.659" v="1043" actId="167"/>
          <ac:spMkLst>
            <pc:docMk/>
            <pc:sldMk cId="0" sldId="268"/>
            <ac:spMk id="20" creationId="{961A1E64-FE92-39AB-54C1-C054183E3D53}"/>
          </ac:spMkLst>
        </pc:spChg>
        <pc:spChg chg="mod">
          <ac:chgData name="Ximena Zepeda Harasic" userId="90cf4ab7-3c32-4e50-a5d0-8fb63c062729" providerId="ADAL" clId="{BE8723BE-B826-4AAD-B01D-17EE43730EBA}" dt="2024-12-19T14:06:58.014" v="1050" actId="1035"/>
          <ac:spMkLst>
            <pc:docMk/>
            <pc:sldMk cId="0" sldId="268"/>
            <ac:spMk id="27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56:23.577" v="906" actId="207"/>
          <ac:spMkLst>
            <pc:docMk/>
            <pc:sldMk cId="0" sldId="268"/>
            <ac:spMk id="28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56:17.133" v="905" actId="14100"/>
          <ac:spMkLst>
            <pc:docMk/>
            <pc:sldMk cId="0" sldId="268"/>
            <ac:spMk id="294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4:03:09.037" v="1005" actId="14100"/>
          <ac:spMkLst>
            <pc:docMk/>
            <pc:sldMk cId="0" sldId="268"/>
            <ac:spMk id="29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56:23.577" v="906" actId="207"/>
          <ac:spMkLst>
            <pc:docMk/>
            <pc:sldMk cId="0" sldId="268"/>
            <ac:spMk id="296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55:56.200" v="899" actId="14100"/>
          <ac:spMkLst>
            <pc:docMk/>
            <pc:sldMk cId="0" sldId="268"/>
            <ac:spMk id="297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55:58.860" v="900" actId="207"/>
          <ac:spMkLst>
            <pc:docMk/>
            <pc:sldMk cId="0" sldId="268"/>
            <ac:spMk id="302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55:58.860" v="900" actId="207"/>
          <ac:spMkLst>
            <pc:docMk/>
            <pc:sldMk cId="0" sldId="268"/>
            <ac:spMk id="303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4:01:23.600" v="963" actId="14100"/>
          <ac:spMkLst>
            <pc:docMk/>
            <pc:sldMk cId="0" sldId="268"/>
            <ac:spMk id="305" creationId="{00000000-0000-0000-0000-000000000000}"/>
          </ac:spMkLst>
        </pc:spChg>
        <pc:spChg chg="mod">
          <ac:chgData name="Ximena Zepeda Harasic" userId="90cf4ab7-3c32-4e50-a5d0-8fb63c062729" providerId="ADAL" clId="{BE8723BE-B826-4AAD-B01D-17EE43730EBA}" dt="2024-12-19T13:56:50.631" v="908" actId="693"/>
          <ac:spMkLst>
            <pc:docMk/>
            <pc:sldMk cId="0" sldId="268"/>
            <ac:spMk id="306" creationId="{00000000-0000-0000-0000-000000000000}"/>
          </ac:spMkLst>
        </pc:spChg>
        <pc:cxnChg chg="mod">
          <ac:chgData name="Ximena Zepeda Harasic" userId="90cf4ab7-3c32-4e50-a5d0-8fb63c062729" providerId="ADAL" clId="{BE8723BE-B826-4AAD-B01D-17EE43730EBA}" dt="2024-12-19T13:55:09.455" v="895" actId="1582"/>
          <ac:cxnSpMkLst>
            <pc:docMk/>
            <pc:sldMk cId="0" sldId="268"/>
            <ac:cxnSpMk id="286" creationId="{00000000-0000-0000-0000-000000000000}"/>
          </ac:cxnSpMkLst>
        </pc:cxnChg>
      </pc:sldChg>
      <pc:sldChg chg="delSp modSp del mod delAnim">
        <pc:chgData name="Ximena Zepeda Harasic" userId="90cf4ab7-3c32-4e50-a5d0-8fb63c062729" providerId="ADAL" clId="{BE8723BE-B826-4AAD-B01D-17EE43730EBA}" dt="2024-12-19T14:13:11.626" v="1164" actId="47"/>
        <pc:sldMkLst>
          <pc:docMk/>
          <pc:sldMk cId="0" sldId="269"/>
        </pc:sldMkLst>
      </pc:sldChg>
      <pc:sldChg chg="addSp delSp modSp mod delAnim">
        <pc:chgData name="Ximena Zepeda Harasic" userId="90cf4ab7-3c32-4e50-a5d0-8fb63c062729" providerId="ADAL" clId="{BE8723BE-B826-4AAD-B01D-17EE43730EBA}" dt="2024-12-19T14:17:38.356" v="1210" actId="1076"/>
        <pc:sldMkLst>
          <pc:docMk/>
          <pc:sldMk cId="0" sldId="270"/>
        </pc:sldMkLst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3" creationId="{989FE529-ED2E-4864-0146-A0F7B2DA0147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4" creationId="{9E6DE567-5BEE-FA3C-3175-A6DCF48F78D3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5" creationId="{AB6F1A9D-2F1A-535B-D6B0-C27C1FBDFE42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7" creationId="{9F0C11BF-A306-1CB3-B47E-0ECD04813C3A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8" creationId="{00092539-C632-2E8A-ACF7-7EAA4BF66A19}"/>
          </ac:spMkLst>
        </pc:spChg>
        <pc:spChg chg="mod">
          <ac:chgData name="Ximena Zepeda Harasic" userId="90cf4ab7-3c32-4e50-a5d0-8fb63c062729" providerId="ADAL" clId="{BE8723BE-B826-4AAD-B01D-17EE43730EBA}" dt="2024-12-19T14:14:52.708" v="1174" actId="20577"/>
          <ac:spMkLst>
            <pc:docMk/>
            <pc:sldMk cId="0" sldId="270"/>
            <ac:spMk id="9" creationId="{81783794-A57D-DE38-0791-DFA7701DBB5E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11" creationId="{6835C3CB-20E2-4C04-1A97-C29BA5837739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12" creationId="{D33E3D1B-9E4B-7199-7A5F-255882161C20}"/>
          </ac:spMkLst>
        </pc:spChg>
        <pc:spChg chg="mod">
          <ac:chgData name="Ximena Zepeda Harasic" userId="90cf4ab7-3c32-4e50-a5d0-8fb63c062729" providerId="ADAL" clId="{BE8723BE-B826-4AAD-B01D-17EE43730EBA}" dt="2024-12-19T14:14:55.272" v="1175" actId="20577"/>
          <ac:spMkLst>
            <pc:docMk/>
            <pc:sldMk cId="0" sldId="270"/>
            <ac:spMk id="13" creationId="{75104B68-E143-0A68-03E6-87D63490794D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15" creationId="{C9A9D770-4E24-D09D-451B-B71079A72AD1}"/>
          </ac:spMkLst>
        </pc:spChg>
        <pc:spChg chg="mod">
          <ac:chgData name="Ximena Zepeda Harasic" userId="90cf4ab7-3c32-4e50-a5d0-8fb63c062729" providerId="ADAL" clId="{BE8723BE-B826-4AAD-B01D-17EE43730EBA}" dt="2024-12-19T14:14:45.194" v="1172"/>
          <ac:spMkLst>
            <pc:docMk/>
            <pc:sldMk cId="0" sldId="270"/>
            <ac:spMk id="16" creationId="{D5711EFC-B050-B969-6E3C-655716FA5A75}"/>
          </ac:spMkLst>
        </pc:spChg>
        <pc:spChg chg="mod">
          <ac:chgData name="Ximena Zepeda Harasic" userId="90cf4ab7-3c32-4e50-a5d0-8fb63c062729" providerId="ADAL" clId="{BE8723BE-B826-4AAD-B01D-17EE43730EBA}" dt="2024-12-19T14:14:57.896" v="1176" actId="20577"/>
          <ac:spMkLst>
            <pc:docMk/>
            <pc:sldMk cId="0" sldId="270"/>
            <ac:spMk id="17" creationId="{3350B0E9-EC64-668E-F8A8-822BB5D68340}"/>
          </ac:spMkLst>
        </pc:spChg>
        <pc:spChg chg="add mod">
          <ac:chgData name="Ximena Zepeda Harasic" userId="90cf4ab7-3c32-4e50-a5d0-8fb63c062729" providerId="ADAL" clId="{BE8723BE-B826-4AAD-B01D-17EE43730EBA}" dt="2024-12-19T14:16:10.041" v="1191" actId="164"/>
          <ac:spMkLst>
            <pc:docMk/>
            <pc:sldMk cId="0" sldId="270"/>
            <ac:spMk id="18" creationId="{0A551E0D-F781-5B8D-558F-82BAF050BB30}"/>
          </ac:spMkLst>
        </pc:spChg>
        <pc:spChg chg="add mod">
          <ac:chgData name="Ximena Zepeda Harasic" userId="90cf4ab7-3c32-4e50-a5d0-8fb63c062729" providerId="ADAL" clId="{BE8723BE-B826-4AAD-B01D-17EE43730EBA}" dt="2024-12-19T14:16:10.041" v="1191" actId="164"/>
          <ac:spMkLst>
            <pc:docMk/>
            <pc:sldMk cId="0" sldId="270"/>
            <ac:spMk id="19" creationId="{68A2EACF-13EC-B9F4-9ABA-3FC8B4B4D258}"/>
          </ac:spMkLst>
        </pc:spChg>
        <pc:spChg chg="add mod">
          <ac:chgData name="Ximena Zepeda Harasic" userId="90cf4ab7-3c32-4e50-a5d0-8fb63c062729" providerId="ADAL" clId="{BE8723BE-B826-4AAD-B01D-17EE43730EBA}" dt="2024-12-19T14:16:10.041" v="1191" actId="164"/>
          <ac:spMkLst>
            <pc:docMk/>
            <pc:sldMk cId="0" sldId="270"/>
            <ac:spMk id="20" creationId="{041189C5-71B3-9A3F-F1B5-7582470690E3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22" creationId="{E2CDBC45-C0E3-79E2-589C-889671589E74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23" creationId="{DECC625E-12C3-F232-5374-3FA5694D6675}"/>
          </ac:spMkLst>
        </pc:spChg>
        <pc:spChg chg="mod">
          <ac:chgData name="Ximena Zepeda Harasic" userId="90cf4ab7-3c32-4e50-a5d0-8fb63c062729" providerId="ADAL" clId="{BE8723BE-B826-4AAD-B01D-17EE43730EBA}" dt="2024-12-19T14:15:25.484" v="1181" actId="20577"/>
          <ac:spMkLst>
            <pc:docMk/>
            <pc:sldMk cId="0" sldId="270"/>
            <ac:spMk id="24" creationId="{AA8BFAD1-73E0-32C2-91A2-20A811B4D173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26" creationId="{9FF6C7D4-E369-93E2-4253-F0D92047E6BD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27" creationId="{4DA57501-FAAD-CA48-25F9-B60BD4006D10}"/>
          </ac:spMkLst>
        </pc:spChg>
        <pc:spChg chg="mod">
          <ac:chgData name="Ximena Zepeda Harasic" userId="90cf4ab7-3c32-4e50-a5d0-8fb63c062729" providerId="ADAL" clId="{BE8723BE-B826-4AAD-B01D-17EE43730EBA}" dt="2024-12-19T14:15:27.939" v="1182" actId="20577"/>
          <ac:spMkLst>
            <pc:docMk/>
            <pc:sldMk cId="0" sldId="270"/>
            <ac:spMk id="28" creationId="{1D447799-1BED-48B6-33AD-D22F60C954FF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30" creationId="{EB1FEEC5-BE55-8CE4-A802-95C20B0C06D3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31" creationId="{DC80ADF9-38AB-99F2-6AF0-19A8D990D72F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32" creationId="{3F8489B1-DF75-937C-EAE3-B50DE36A8821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34" creationId="{18407DF1-8581-E098-A8D7-F317B1FC0CFE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35" creationId="{3878F569-BFE7-9F9F-47B3-9AC8ED4EBEE9}"/>
          </ac:spMkLst>
        </pc:spChg>
        <pc:spChg chg="mod">
          <ac:chgData name="Ximena Zepeda Harasic" userId="90cf4ab7-3c32-4e50-a5d0-8fb63c062729" providerId="ADAL" clId="{BE8723BE-B826-4AAD-B01D-17EE43730EBA}" dt="2024-12-19T14:15:04.728" v="1177"/>
          <ac:spMkLst>
            <pc:docMk/>
            <pc:sldMk cId="0" sldId="270"/>
            <ac:spMk id="36" creationId="{1E698538-154F-6FB6-B52E-8269BB5DB377}"/>
          </ac:spMkLst>
        </pc:spChg>
        <pc:spChg chg="add mod">
          <ac:chgData name="Ximena Zepeda Harasic" userId="90cf4ab7-3c32-4e50-a5d0-8fb63c062729" providerId="ADAL" clId="{BE8723BE-B826-4AAD-B01D-17EE43730EBA}" dt="2024-12-19T14:16:04.652" v="1190" actId="164"/>
          <ac:spMkLst>
            <pc:docMk/>
            <pc:sldMk cId="0" sldId="270"/>
            <ac:spMk id="37" creationId="{D2348D3B-4D11-F1A0-4675-A211DFA19306}"/>
          </ac:spMkLst>
        </pc:spChg>
        <pc:spChg chg="add mod">
          <ac:chgData name="Ximena Zepeda Harasic" userId="90cf4ab7-3c32-4e50-a5d0-8fb63c062729" providerId="ADAL" clId="{BE8723BE-B826-4AAD-B01D-17EE43730EBA}" dt="2024-12-19T14:16:04.652" v="1190" actId="164"/>
          <ac:spMkLst>
            <pc:docMk/>
            <pc:sldMk cId="0" sldId="270"/>
            <ac:spMk id="38" creationId="{2D6CF7E3-A1F8-DF9E-640D-24767BC1D8FD}"/>
          </ac:spMkLst>
        </pc:spChg>
        <pc:spChg chg="add mod">
          <ac:chgData name="Ximena Zepeda Harasic" userId="90cf4ab7-3c32-4e50-a5d0-8fb63c062729" providerId="ADAL" clId="{BE8723BE-B826-4AAD-B01D-17EE43730EBA}" dt="2024-12-19T14:16:04.652" v="1190" actId="164"/>
          <ac:spMkLst>
            <pc:docMk/>
            <pc:sldMk cId="0" sldId="270"/>
            <ac:spMk id="39" creationId="{C5A3304A-649A-228B-25D0-E17EB85CE6F9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41" creationId="{10BA2599-CB33-B8E7-1799-39529A4D3D80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42" creationId="{A7E5B3AE-D37C-1C0A-A53B-EEC0AC021B91}"/>
          </ac:spMkLst>
        </pc:spChg>
        <pc:spChg chg="mod">
          <ac:chgData name="Ximena Zepeda Harasic" userId="90cf4ab7-3c32-4e50-a5d0-8fb63c062729" providerId="ADAL" clId="{BE8723BE-B826-4AAD-B01D-17EE43730EBA}" dt="2024-12-19T14:15:32.158" v="1183" actId="20577"/>
          <ac:spMkLst>
            <pc:docMk/>
            <pc:sldMk cId="0" sldId="270"/>
            <ac:spMk id="43" creationId="{96CBC01C-37A8-B6BA-C5EC-555DF76EFA04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45" creationId="{795DD4EF-89B3-861F-85C2-150B5F1CFC03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46" creationId="{42C54489-4A36-7F2A-5384-E4F72B099555}"/>
          </ac:spMkLst>
        </pc:spChg>
        <pc:spChg chg="mod">
          <ac:chgData name="Ximena Zepeda Harasic" userId="90cf4ab7-3c32-4e50-a5d0-8fb63c062729" providerId="ADAL" clId="{BE8723BE-B826-4AAD-B01D-17EE43730EBA}" dt="2024-12-19T14:15:34.568" v="1184" actId="20577"/>
          <ac:spMkLst>
            <pc:docMk/>
            <pc:sldMk cId="0" sldId="270"/>
            <ac:spMk id="47" creationId="{BCD03DAF-303A-672D-B53A-AC1BA58A5424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49" creationId="{23BB4675-4C74-4A47-3D39-FAA264336A98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50" creationId="{C6451BD4-ABC9-2E18-539C-B38696D46BCC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51" creationId="{8A83196E-0BDB-EE78-32AD-9A9DED88A2D4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53" creationId="{38C56D55-1063-CD5B-9E85-3D00E6CEFE4B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54" creationId="{F90EBBF8-5F0B-1727-1206-D6AB1ED9BFA8}"/>
          </ac:spMkLst>
        </pc:spChg>
        <pc:spChg chg="mod">
          <ac:chgData name="Ximena Zepeda Harasic" userId="90cf4ab7-3c32-4e50-a5d0-8fb63c062729" providerId="ADAL" clId="{BE8723BE-B826-4AAD-B01D-17EE43730EBA}" dt="2024-12-19T14:15:11.521" v="1179"/>
          <ac:spMkLst>
            <pc:docMk/>
            <pc:sldMk cId="0" sldId="270"/>
            <ac:spMk id="55" creationId="{7B0C1685-DC15-C08F-505D-C6F5DABFC79D}"/>
          </ac:spMkLst>
        </pc:spChg>
        <pc:spChg chg="add mod">
          <ac:chgData name="Ximena Zepeda Harasic" userId="90cf4ab7-3c32-4e50-a5d0-8fb63c062729" providerId="ADAL" clId="{BE8723BE-B826-4AAD-B01D-17EE43730EBA}" dt="2024-12-19T14:15:59.682" v="1189" actId="164"/>
          <ac:spMkLst>
            <pc:docMk/>
            <pc:sldMk cId="0" sldId="270"/>
            <ac:spMk id="56" creationId="{9D127CAE-3596-991F-CF6A-AA20D9A0AFAE}"/>
          </ac:spMkLst>
        </pc:spChg>
        <pc:spChg chg="add mod">
          <ac:chgData name="Ximena Zepeda Harasic" userId="90cf4ab7-3c32-4e50-a5d0-8fb63c062729" providerId="ADAL" clId="{BE8723BE-B826-4AAD-B01D-17EE43730EBA}" dt="2024-12-19T14:15:59.682" v="1189" actId="164"/>
          <ac:spMkLst>
            <pc:docMk/>
            <pc:sldMk cId="0" sldId="270"/>
            <ac:spMk id="57" creationId="{6B537D6B-4510-CA4E-1D7D-BBE1807652E7}"/>
          </ac:spMkLst>
        </pc:spChg>
        <pc:spChg chg="add mod">
          <ac:chgData name="Ximena Zepeda Harasic" userId="90cf4ab7-3c32-4e50-a5d0-8fb63c062729" providerId="ADAL" clId="{BE8723BE-B826-4AAD-B01D-17EE43730EBA}" dt="2024-12-19T14:15:59.682" v="1189" actId="164"/>
          <ac:spMkLst>
            <pc:docMk/>
            <pc:sldMk cId="0" sldId="270"/>
            <ac:spMk id="58" creationId="{D836B868-B28A-ACD7-3FE9-953B4D5D4C2E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60" creationId="{089D8B51-9DDE-35FA-A253-E4CC302C25D1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61" creationId="{6C33FC65-C979-B877-F5F0-64B2EFD9051D}"/>
          </ac:spMkLst>
        </pc:spChg>
        <pc:spChg chg="mod">
          <ac:chgData name="Ximena Zepeda Harasic" userId="90cf4ab7-3c32-4e50-a5d0-8fb63c062729" providerId="ADAL" clId="{BE8723BE-B826-4AAD-B01D-17EE43730EBA}" dt="2024-12-19T14:15:40.038" v="1185" actId="20577"/>
          <ac:spMkLst>
            <pc:docMk/>
            <pc:sldMk cId="0" sldId="270"/>
            <ac:spMk id="62" creationId="{347D8409-128A-D0AE-28EE-2D9917C3178B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0" creationId="{1FBB3DA3-9402-2B4F-3861-691B907D7EF1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1" creationId="{B5EF053E-2D5D-CABE-3F5B-6091190460F2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2" creationId="{FC46BF32-4F25-1927-2455-BCFC3710246F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4" creationId="{FFA20F58-9BF5-E2E9-2947-59FA90F2E397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5" creationId="{8638F026-FA2E-F603-8034-185AFB27DB68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6" creationId="{C3380FEB-3D8C-7C8C-EDDF-6CF80F6E6A39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8" creationId="{E744853F-4790-A424-8D6D-763568E4218F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29" creationId="{4DCA3771-8FDF-8D91-7FA1-97F988F853E0}"/>
          </ac:spMkLst>
        </pc:spChg>
        <pc:spChg chg="mod">
          <ac:chgData name="Ximena Zepeda Harasic" userId="90cf4ab7-3c32-4e50-a5d0-8fb63c062729" providerId="ADAL" clId="{BE8723BE-B826-4AAD-B01D-17EE43730EBA}" dt="2024-12-19T14:15:17.225" v="1180"/>
          <ac:spMkLst>
            <pc:docMk/>
            <pc:sldMk cId="0" sldId="270"/>
            <ac:spMk id="330" creationId="{C8ED2808-8D64-91E0-ACDA-4F2043E4E0F7}"/>
          </ac:spMkLst>
        </pc:spChg>
        <pc:spChg chg="add mod">
          <ac:chgData name="Ximena Zepeda Harasic" userId="90cf4ab7-3c32-4e50-a5d0-8fb63c062729" providerId="ADAL" clId="{BE8723BE-B826-4AAD-B01D-17EE43730EBA}" dt="2024-12-19T14:15:54.262" v="1188" actId="164"/>
          <ac:spMkLst>
            <pc:docMk/>
            <pc:sldMk cId="0" sldId="270"/>
            <ac:spMk id="331" creationId="{51C6C723-58FD-407B-AB3A-7B1B75B49574}"/>
          </ac:spMkLst>
        </pc:spChg>
        <pc:spChg chg="mod">
          <ac:chgData name="Ximena Zepeda Harasic" userId="90cf4ab7-3c32-4e50-a5d0-8fb63c062729" providerId="ADAL" clId="{BE8723BE-B826-4AAD-B01D-17EE43730EBA}" dt="2024-12-19T14:17:10.833" v="1206" actId="1076"/>
          <ac:spMkLst>
            <pc:docMk/>
            <pc:sldMk cId="0" sldId="270"/>
            <ac:spMk id="363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5:54.262" v="1188" actId="164"/>
          <ac:spMkLst>
            <pc:docMk/>
            <pc:sldMk cId="0" sldId="270"/>
            <ac:spMk id="364" creationId="{9FFCE09B-05B9-86F2-40A7-482A547103C5}"/>
          </ac:spMkLst>
        </pc:spChg>
        <pc:spChg chg="add mod">
          <ac:chgData name="Ximena Zepeda Harasic" userId="90cf4ab7-3c32-4e50-a5d0-8fb63c062729" providerId="ADAL" clId="{BE8723BE-B826-4AAD-B01D-17EE43730EBA}" dt="2024-12-19T14:15:54.262" v="1188" actId="164"/>
          <ac:spMkLst>
            <pc:docMk/>
            <pc:sldMk cId="0" sldId="270"/>
            <ac:spMk id="365" creationId="{57DBDD8D-624D-AF15-70D6-194611451E22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75" creationId="{CCFEF642-7C4C-5504-3F61-E826AA1ACCEE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76" creationId="{32360183-18D2-82E0-EA23-EC95EC1B8105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77" creationId="{FEF28E70-ECB5-2C07-BD92-0492796E8A9B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78" creationId="{FB432C93-47DE-584F-9BA5-E13F951C6B56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79" creationId="{FF806DF9-499A-CF89-5152-452C4AFAF2DC}"/>
          </ac:spMkLst>
        </pc:spChg>
        <pc:spChg chg="mod">
          <ac:chgData name="Ximena Zepeda Harasic" userId="90cf4ab7-3c32-4e50-a5d0-8fb63c062729" providerId="ADAL" clId="{BE8723BE-B826-4AAD-B01D-17EE43730EBA}" dt="2024-12-19T14:16:42.782" v="1197" actId="20577"/>
          <ac:spMkLst>
            <pc:docMk/>
            <pc:sldMk cId="0" sldId="270"/>
            <ac:spMk id="380" creationId="{67277BE4-F2FD-1098-225B-0D5A6387EB34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81" creationId="{81FFC7C4-9570-DDBD-7B73-B0A0D36B4711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82" creationId="{0DCD9E65-B641-0971-C7EF-269E6B3C18B0}"/>
          </ac:spMkLst>
        </pc:spChg>
        <pc:spChg chg="mod">
          <ac:chgData name="Ximena Zepeda Harasic" userId="90cf4ab7-3c32-4e50-a5d0-8fb63c062729" providerId="ADAL" clId="{BE8723BE-B826-4AAD-B01D-17EE43730EBA}" dt="2024-12-19T14:16:40.002" v="1196" actId="20577"/>
          <ac:spMkLst>
            <pc:docMk/>
            <pc:sldMk cId="0" sldId="270"/>
            <ac:spMk id="383" creationId="{FFB8C58A-FAE8-9D4C-066A-EAD5E684F6BC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84" creationId="{40053672-6C96-4CEE-1666-9D22FDD151FC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85" creationId="{628F1A79-4FE8-C603-8C82-5A38DBA66AE4}"/>
          </ac:spMkLst>
        </pc:spChg>
        <pc:spChg chg="mod">
          <ac:chgData name="Ximena Zepeda Harasic" userId="90cf4ab7-3c32-4e50-a5d0-8fb63c062729" providerId="ADAL" clId="{BE8723BE-B826-4AAD-B01D-17EE43730EBA}" dt="2024-12-19T14:16:37.361" v="1195" actId="20577"/>
          <ac:spMkLst>
            <pc:docMk/>
            <pc:sldMk cId="0" sldId="270"/>
            <ac:spMk id="386" creationId="{BC681C79-5045-C837-23B8-702A2F1FEEE9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87" creationId="{590743A2-625D-49FC-B909-12FD3DB0FFE8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88" creationId="{A405F5D3-1EC1-CE84-A850-46575CB1EED8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89" creationId="{853694F3-DFF3-0DA2-BE64-5937B47BB3DF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95" creationId="{5FB6249B-871E-A836-B6B2-4421786E89A5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96" creationId="{209DB5EC-2C44-B977-C5BA-6EC65FF3D090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97" creationId="{85F4E5E5-5831-1638-39C3-53628E8D6CC8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98" creationId="{F3796FE3-3688-8949-2047-1C8C3944F119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399" creationId="{57851DAE-828C-6845-0419-F83712BD212A}"/>
          </ac:spMkLst>
        </pc:spChg>
        <pc:spChg chg="mod">
          <ac:chgData name="Ximena Zepeda Harasic" userId="90cf4ab7-3c32-4e50-a5d0-8fb63c062729" providerId="ADAL" clId="{BE8723BE-B826-4AAD-B01D-17EE43730EBA}" dt="2024-12-19T14:16:52.597" v="1201" actId="20577"/>
          <ac:spMkLst>
            <pc:docMk/>
            <pc:sldMk cId="0" sldId="270"/>
            <ac:spMk id="400" creationId="{FAE65AF3-7BD7-CD0D-48B5-2959F0C60344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01" creationId="{DAC7E5D2-A9D8-2CC7-8539-A48DBD5D4A63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02" creationId="{D6C505FA-927A-3E8F-AA89-6F569859969B}"/>
          </ac:spMkLst>
        </pc:spChg>
        <pc:spChg chg="mod">
          <ac:chgData name="Ximena Zepeda Harasic" userId="90cf4ab7-3c32-4e50-a5d0-8fb63c062729" providerId="ADAL" clId="{BE8723BE-B826-4AAD-B01D-17EE43730EBA}" dt="2024-12-19T14:16:49.986" v="1200" actId="20577"/>
          <ac:spMkLst>
            <pc:docMk/>
            <pc:sldMk cId="0" sldId="270"/>
            <ac:spMk id="403" creationId="{E6189DE1-F459-56D0-58C5-88B4B6953E14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04" creationId="{776496C8-CCA8-7C94-553E-C19647392B64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05" creationId="{E6F183CE-8BF0-B0EB-D299-204AC86DFD0E}"/>
          </ac:spMkLst>
        </pc:spChg>
        <pc:spChg chg="mod">
          <ac:chgData name="Ximena Zepeda Harasic" userId="90cf4ab7-3c32-4e50-a5d0-8fb63c062729" providerId="ADAL" clId="{BE8723BE-B826-4AAD-B01D-17EE43730EBA}" dt="2024-12-19T14:16:48.243" v="1199" actId="20577"/>
          <ac:spMkLst>
            <pc:docMk/>
            <pc:sldMk cId="0" sldId="270"/>
            <ac:spMk id="406" creationId="{FC9286D9-E0D2-8C35-DB2D-56B95D16A09A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07" creationId="{542E50D2-3DE6-F2C6-279C-9A63B1041108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08" creationId="{D1279BFF-E025-D65C-F3DC-8135BF982ED0}"/>
          </ac:spMkLst>
        </pc:spChg>
        <pc:spChg chg="mod">
          <ac:chgData name="Ximena Zepeda Harasic" userId="90cf4ab7-3c32-4e50-a5d0-8fb63c062729" providerId="ADAL" clId="{BE8723BE-B826-4AAD-B01D-17EE43730EBA}" dt="2024-12-19T14:16:46.189" v="1198" actId="20577"/>
          <ac:spMkLst>
            <pc:docMk/>
            <pc:sldMk cId="0" sldId="270"/>
            <ac:spMk id="409" creationId="{4EECE453-4C8A-1E87-325F-5A2714CB6BB4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15" creationId="{6AE55BAB-96B3-CE8C-D5C7-693209D2D83B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16" creationId="{5B93509D-02FB-28A7-C650-65F734C85600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17" creationId="{50DE9C28-1FB7-2AE7-09F7-B6208BCA1E93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18" creationId="{FFF3D8D6-DA7F-AB1E-0604-A901F2672338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19" creationId="{B230FD35-7288-E493-E761-AE20F4423D7A}"/>
          </ac:spMkLst>
        </pc:spChg>
        <pc:spChg chg="mod">
          <ac:chgData name="Ximena Zepeda Harasic" userId="90cf4ab7-3c32-4e50-a5d0-8fb63c062729" providerId="ADAL" clId="{BE8723BE-B826-4AAD-B01D-17EE43730EBA}" dt="2024-12-19T14:17:05.615" v="1204" actId="20577"/>
          <ac:spMkLst>
            <pc:docMk/>
            <pc:sldMk cId="0" sldId="270"/>
            <ac:spMk id="420" creationId="{C1D45899-A9C7-6D8C-8AF1-136D385E864E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21" creationId="{D6F37739-56E4-F4CD-A5CC-6C8A264AD74C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22" creationId="{57A8064F-527D-9FB1-2A90-86FF5B7E97D6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23" creationId="{5B76CE95-6864-F89D-4D38-51BD4F74E338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24" creationId="{704E5817-2FE9-BACB-42BA-0BE8B24DC578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25" creationId="{6433ECF9-BED5-F87D-9BFA-7F53740E70A9}"/>
          </ac:spMkLst>
        </pc:spChg>
        <pc:spChg chg="mod">
          <ac:chgData name="Ximena Zepeda Harasic" userId="90cf4ab7-3c32-4e50-a5d0-8fb63c062729" providerId="ADAL" clId="{BE8723BE-B826-4AAD-B01D-17EE43730EBA}" dt="2024-12-19T14:17:01.205" v="1203" actId="20577"/>
          <ac:spMkLst>
            <pc:docMk/>
            <pc:sldMk cId="0" sldId="270"/>
            <ac:spMk id="426" creationId="{B9D2F06D-737C-667D-98C7-9B1389B8A464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27" creationId="{B56EABF0-0083-682D-62B6-BFF1D5125FF0}"/>
          </ac:spMkLst>
        </pc:spChg>
        <pc:spChg chg="mod">
          <ac:chgData name="Ximena Zepeda Harasic" userId="90cf4ab7-3c32-4e50-a5d0-8fb63c062729" providerId="ADAL" clId="{BE8723BE-B826-4AAD-B01D-17EE43730EBA}" dt="2024-12-19T14:16:23.667" v="1193"/>
          <ac:spMkLst>
            <pc:docMk/>
            <pc:sldMk cId="0" sldId="270"/>
            <ac:spMk id="428" creationId="{DB9056BB-144C-2AD8-6A2B-3C2914CBEBB5}"/>
          </ac:spMkLst>
        </pc:spChg>
        <pc:spChg chg="mod">
          <ac:chgData name="Ximena Zepeda Harasic" userId="90cf4ab7-3c32-4e50-a5d0-8fb63c062729" providerId="ADAL" clId="{BE8723BE-B826-4AAD-B01D-17EE43730EBA}" dt="2024-12-19T14:16:58.707" v="1202" actId="20577"/>
          <ac:spMkLst>
            <pc:docMk/>
            <pc:sldMk cId="0" sldId="270"/>
            <ac:spMk id="429" creationId="{3E097416-0E27-DD0F-B2D1-C164B3FF1756}"/>
          </ac:spMkLst>
        </pc:spChg>
        <pc:grpChg chg="add mod">
          <ac:chgData name="Ximena Zepeda Harasic" userId="90cf4ab7-3c32-4e50-a5d0-8fb63c062729" providerId="ADAL" clId="{BE8723BE-B826-4AAD-B01D-17EE43730EBA}" dt="2024-12-19T14:16:10.041" v="1191" actId="164"/>
          <ac:grpSpMkLst>
            <pc:docMk/>
            <pc:sldMk cId="0" sldId="270"/>
            <ac:grpSpMk id="2" creationId="{CF0B25C1-0B75-FFD5-E8F3-CB6407B6A884}"/>
          </ac:grpSpMkLst>
        </pc:grpChg>
        <pc:grpChg chg="add mod">
          <ac:chgData name="Ximena Zepeda Harasic" userId="90cf4ab7-3c32-4e50-a5d0-8fb63c062729" providerId="ADAL" clId="{BE8723BE-B826-4AAD-B01D-17EE43730EBA}" dt="2024-12-19T14:16:10.041" v="1191" actId="164"/>
          <ac:grpSpMkLst>
            <pc:docMk/>
            <pc:sldMk cId="0" sldId="270"/>
            <ac:grpSpMk id="6" creationId="{5602D483-B328-1187-56DD-0472475B299F}"/>
          </ac:grpSpMkLst>
        </pc:grpChg>
        <pc:grpChg chg="add mod">
          <ac:chgData name="Ximena Zepeda Harasic" userId="90cf4ab7-3c32-4e50-a5d0-8fb63c062729" providerId="ADAL" clId="{BE8723BE-B826-4AAD-B01D-17EE43730EBA}" dt="2024-12-19T14:16:10.041" v="1191" actId="164"/>
          <ac:grpSpMkLst>
            <pc:docMk/>
            <pc:sldMk cId="0" sldId="270"/>
            <ac:grpSpMk id="10" creationId="{1B8A0612-8130-1B4F-2209-7B7E02E99E05}"/>
          </ac:grpSpMkLst>
        </pc:grpChg>
        <pc:grpChg chg="add mod">
          <ac:chgData name="Ximena Zepeda Harasic" userId="90cf4ab7-3c32-4e50-a5d0-8fb63c062729" providerId="ADAL" clId="{BE8723BE-B826-4AAD-B01D-17EE43730EBA}" dt="2024-12-19T14:16:10.041" v="1191" actId="164"/>
          <ac:grpSpMkLst>
            <pc:docMk/>
            <pc:sldMk cId="0" sldId="270"/>
            <ac:grpSpMk id="14" creationId="{3877A850-B9FF-933D-A2CD-7893195A6A9D}"/>
          </ac:grpSpMkLst>
        </pc:grpChg>
        <pc:grpChg chg="add mod">
          <ac:chgData name="Ximena Zepeda Harasic" userId="90cf4ab7-3c32-4e50-a5d0-8fb63c062729" providerId="ADAL" clId="{BE8723BE-B826-4AAD-B01D-17EE43730EBA}" dt="2024-12-19T14:16:04.652" v="1190" actId="164"/>
          <ac:grpSpMkLst>
            <pc:docMk/>
            <pc:sldMk cId="0" sldId="270"/>
            <ac:grpSpMk id="21" creationId="{8215A636-01EE-5159-2E57-0266F21EE172}"/>
          </ac:grpSpMkLst>
        </pc:grpChg>
        <pc:grpChg chg="add mod">
          <ac:chgData name="Ximena Zepeda Harasic" userId="90cf4ab7-3c32-4e50-a5d0-8fb63c062729" providerId="ADAL" clId="{BE8723BE-B826-4AAD-B01D-17EE43730EBA}" dt="2024-12-19T14:16:04.652" v="1190" actId="164"/>
          <ac:grpSpMkLst>
            <pc:docMk/>
            <pc:sldMk cId="0" sldId="270"/>
            <ac:grpSpMk id="25" creationId="{F84EC443-DF7D-B347-CB51-7EAECB9C262C}"/>
          </ac:grpSpMkLst>
        </pc:grpChg>
        <pc:grpChg chg="add mod">
          <ac:chgData name="Ximena Zepeda Harasic" userId="90cf4ab7-3c32-4e50-a5d0-8fb63c062729" providerId="ADAL" clId="{BE8723BE-B826-4AAD-B01D-17EE43730EBA}" dt="2024-12-19T14:16:04.652" v="1190" actId="164"/>
          <ac:grpSpMkLst>
            <pc:docMk/>
            <pc:sldMk cId="0" sldId="270"/>
            <ac:grpSpMk id="29" creationId="{327C40AB-A0A1-DC4F-66FE-355A8DDA5B79}"/>
          </ac:grpSpMkLst>
        </pc:grpChg>
        <pc:grpChg chg="add mod">
          <ac:chgData name="Ximena Zepeda Harasic" userId="90cf4ab7-3c32-4e50-a5d0-8fb63c062729" providerId="ADAL" clId="{BE8723BE-B826-4AAD-B01D-17EE43730EBA}" dt="2024-12-19T14:16:04.652" v="1190" actId="164"/>
          <ac:grpSpMkLst>
            <pc:docMk/>
            <pc:sldMk cId="0" sldId="270"/>
            <ac:grpSpMk id="33" creationId="{0C84FF16-3DEE-8DF6-A3AC-278A10661E31}"/>
          </ac:grpSpMkLst>
        </pc:grpChg>
        <pc:grpChg chg="add mod">
          <ac:chgData name="Ximena Zepeda Harasic" userId="90cf4ab7-3c32-4e50-a5d0-8fb63c062729" providerId="ADAL" clId="{BE8723BE-B826-4AAD-B01D-17EE43730EBA}" dt="2024-12-19T14:15:59.682" v="1189" actId="164"/>
          <ac:grpSpMkLst>
            <pc:docMk/>
            <pc:sldMk cId="0" sldId="270"/>
            <ac:grpSpMk id="40" creationId="{7C241C58-9023-30EC-692D-8B16CEB4D0DA}"/>
          </ac:grpSpMkLst>
        </pc:grpChg>
        <pc:grpChg chg="add mod">
          <ac:chgData name="Ximena Zepeda Harasic" userId="90cf4ab7-3c32-4e50-a5d0-8fb63c062729" providerId="ADAL" clId="{BE8723BE-B826-4AAD-B01D-17EE43730EBA}" dt="2024-12-19T14:15:59.682" v="1189" actId="164"/>
          <ac:grpSpMkLst>
            <pc:docMk/>
            <pc:sldMk cId="0" sldId="270"/>
            <ac:grpSpMk id="44" creationId="{D4AF1606-EDD6-C847-DFF8-728CF1FF7B55}"/>
          </ac:grpSpMkLst>
        </pc:grpChg>
        <pc:grpChg chg="add mod">
          <ac:chgData name="Ximena Zepeda Harasic" userId="90cf4ab7-3c32-4e50-a5d0-8fb63c062729" providerId="ADAL" clId="{BE8723BE-B826-4AAD-B01D-17EE43730EBA}" dt="2024-12-19T14:15:59.682" v="1189" actId="164"/>
          <ac:grpSpMkLst>
            <pc:docMk/>
            <pc:sldMk cId="0" sldId="270"/>
            <ac:grpSpMk id="48" creationId="{9854D9BF-F045-4CD9-77FC-F1EEA947AC5E}"/>
          </ac:grpSpMkLst>
        </pc:grpChg>
        <pc:grpChg chg="add mod">
          <ac:chgData name="Ximena Zepeda Harasic" userId="90cf4ab7-3c32-4e50-a5d0-8fb63c062729" providerId="ADAL" clId="{BE8723BE-B826-4AAD-B01D-17EE43730EBA}" dt="2024-12-19T14:15:59.682" v="1189" actId="164"/>
          <ac:grpSpMkLst>
            <pc:docMk/>
            <pc:sldMk cId="0" sldId="270"/>
            <ac:grpSpMk id="52" creationId="{E84815FC-B20C-25CC-24D1-5CAC2504B88D}"/>
          </ac:grpSpMkLst>
        </pc:grpChg>
        <pc:grpChg chg="add mod">
          <ac:chgData name="Ximena Zepeda Harasic" userId="90cf4ab7-3c32-4e50-a5d0-8fb63c062729" providerId="ADAL" clId="{BE8723BE-B826-4AAD-B01D-17EE43730EBA}" dt="2024-12-19T14:15:54.262" v="1188" actId="164"/>
          <ac:grpSpMkLst>
            <pc:docMk/>
            <pc:sldMk cId="0" sldId="270"/>
            <ac:grpSpMk id="59" creationId="{ECB016E2-AE7A-C300-B54F-58FD67236D51}"/>
          </ac:grpSpMkLst>
        </pc:grpChg>
        <pc:grpChg chg="add mod">
          <ac:chgData name="Ximena Zepeda Harasic" userId="90cf4ab7-3c32-4e50-a5d0-8fb63c062729" providerId="ADAL" clId="{BE8723BE-B826-4AAD-B01D-17EE43730EBA}" dt="2024-12-19T14:15:54.262" v="1188" actId="164"/>
          <ac:grpSpMkLst>
            <pc:docMk/>
            <pc:sldMk cId="0" sldId="270"/>
            <ac:grpSpMk id="63" creationId="{393B551A-EE9E-15DD-BA9B-56CCE81BFF1B}"/>
          </ac:grpSpMkLst>
        </pc:grpChg>
        <pc:grpChg chg="add mod">
          <ac:chgData name="Ximena Zepeda Harasic" userId="90cf4ab7-3c32-4e50-a5d0-8fb63c062729" providerId="ADAL" clId="{BE8723BE-B826-4AAD-B01D-17EE43730EBA}" dt="2024-12-19T14:15:54.262" v="1188" actId="164"/>
          <ac:grpSpMkLst>
            <pc:docMk/>
            <pc:sldMk cId="0" sldId="270"/>
            <ac:grpSpMk id="323" creationId="{E4739547-F88B-50A4-13B9-14DD3B256152}"/>
          </ac:grpSpMkLst>
        </pc:grpChg>
        <pc:grpChg chg="add mod">
          <ac:chgData name="Ximena Zepeda Harasic" userId="90cf4ab7-3c32-4e50-a5d0-8fb63c062729" providerId="ADAL" clId="{BE8723BE-B826-4AAD-B01D-17EE43730EBA}" dt="2024-12-19T14:15:54.262" v="1188" actId="164"/>
          <ac:grpSpMkLst>
            <pc:docMk/>
            <pc:sldMk cId="0" sldId="270"/>
            <ac:grpSpMk id="327" creationId="{12859131-F41F-C7CE-F357-A675800A6DC6}"/>
          </ac:grpSpMkLst>
        </pc:grpChg>
        <pc:grpChg chg="add mod">
          <ac:chgData name="Ximena Zepeda Harasic" userId="90cf4ab7-3c32-4e50-a5d0-8fb63c062729" providerId="ADAL" clId="{BE8723BE-B826-4AAD-B01D-17EE43730EBA}" dt="2024-12-19T14:17:38.356" v="1210" actId="1076"/>
          <ac:grpSpMkLst>
            <pc:docMk/>
            <pc:sldMk cId="0" sldId="270"/>
            <ac:grpSpMk id="366" creationId="{F377A2E3-24F7-EDB9-4C37-763E301B71E7}"/>
          </ac:grpSpMkLst>
        </pc:grpChg>
        <pc:grpChg chg="add mod">
          <ac:chgData name="Ximena Zepeda Harasic" userId="90cf4ab7-3c32-4e50-a5d0-8fb63c062729" providerId="ADAL" clId="{BE8723BE-B826-4AAD-B01D-17EE43730EBA}" dt="2024-12-19T14:17:38.356" v="1210" actId="1076"/>
          <ac:grpSpMkLst>
            <pc:docMk/>
            <pc:sldMk cId="0" sldId="270"/>
            <ac:grpSpMk id="367" creationId="{93661C4A-E844-0836-2B85-D4C5FABBDF00}"/>
          </ac:grpSpMkLst>
        </pc:grpChg>
        <pc:grpChg chg="add mod">
          <ac:chgData name="Ximena Zepeda Harasic" userId="90cf4ab7-3c32-4e50-a5d0-8fb63c062729" providerId="ADAL" clId="{BE8723BE-B826-4AAD-B01D-17EE43730EBA}" dt="2024-12-19T14:17:38.356" v="1210" actId="1076"/>
          <ac:grpSpMkLst>
            <pc:docMk/>
            <pc:sldMk cId="0" sldId="270"/>
            <ac:grpSpMk id="368" creationId="{AECD3A82-1B69-2E7F-26AD-679997890FBA}"/>
          </ac:grpSpMkLst>
        </pc:grpChg>
        <pc:grpChg chg="add mod">
          <ac:chgData name="Ximena Zepeda Harasic" userId="90cf4ab7-3c32-4e50-a5d0-8fb63c062729" providerId="ADAL" clId="{BE8723BE-B826-4AAD-B01D-17EE43730EBA}" dt="2024-12-19T14:17:38.356" v="1210" actId="1076"/>
          <ac:grpSpMkLst>
            <pc:docMk/>
            <pc:sldMk cId="0" sldId="270"/>
            <ac:grpSpMk id="369" creationId="{B386BA7B-C50C-A417-394E-008F97A67B5A}"/>
          </ac:grpSpMkLst>
        </pc:grpChg>
        <pc:grpChg chg="add mod">
          <ac:chgData name="Ximena Zepeda Harasic" userId="90cf4ab7-3c32-4e50-a5d0-8fb63c062729" providerId="ADAL" clId="{BE8723BE-B826-4AAD-B01D-17EE43730EBA}" dt="2024-12-19T14:17:38.356" v="1210" actId="1076"/>
          <ac:grpSpMkLst>
            <pc:docMk/>
            <pc:sldMk cId="0" sldId="270"/>
            <ac:grpSpMk id="370" creationId="{FA647E83-F5D5-8B78-7A62-6357B29A66D0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71" creationId="{F0F4D89C-4415-C0CF-2CDC-A9465CDD8F92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72" creationId="{3C10DCA9-F784-0466-400A-2B4C8C42697D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73" creationId="{4E52EFE6-7491-EEC3-6987-90F4D4494784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74" creationId="{F3A41433-73E8-8B1B-F83A-5B44E833B732}"/>
          </ac:grpSpMkLst>
        </pc:grpChg>
        <pc:grpChg chg="add mod">
          <ac:chgData name="Ximena Zepeda Harasic" userId="90cf4ab7-3c32-4e50-a5d0-8fb63c062729" providerId="ADAL" clId="{BE8723BE-B826-4AAD-B01D-17EE43730EBA}" dt="2024-12-19T14:17:38.356" v="1210" actId="1076"/>
          <ac:grpSpMkLst>
            <pc:docMk/>
            <pc:sldMk cId="0" sldId="270"/>
            <ac:grpSpMk id="390" creationId="{AB1BDEA1-01D4-3FA6-CA90-979AA9CD6D3F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91" creationId="{B6B681BE-E40D-D537-5D36-36AE18D13381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92" creationId="{D72CF59E-DFA7-2F33-54B8-DE8D55B1C112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93" creationId="{1396F0E4-4305-8697-99F3-034C4983883D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394" creationId="{738D862F-A2B3-29AE-AE7F-9DE2F5C79219}"/>
          </ac:grpSpMkLst>
        </pc:grpChg>
        <pc:grpChg chg="add mod">
          <ac:chgData name="Ximena Zepeda Harasic" userId="90cf4ab7-3c32-4e50-a5d0-8fb63c062729" providerId="ADAL" clId="{BE8723BE-B826-4AAD-B01D-17EE43730EBA}" dt="2024-12-19T14:17:38.356" v="1210" actId="1076"/>
          <ac:grpSpMkLst>
            <pc:docMk/>
            <pc:sldMk cId="0" sldId="270"/>
            <ac:grpSpMk id="410" creationId="{5312631C-61E2-569E-F318-E1EB4CC2B671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411" creationId="{2D467F5F-B505-936C-A087-E66A49B7DCAF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412" creationId="{E717F28F-3E43-EFE3-D67E-A3B066B21BA7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413" creationId="{0760454B-81C0-4D48-71E6-AF09D3D1BDF4}"/>
          </ac:grpSpMkLst>
        </pc:grpChg>
        <pc:grpChg chg="mod">
          <ac:chgData name="Ximena Zepeda Harasic" userId="90cf4ab7-3c32-4e50-a5d0-8fb63c062729" providerId="ADAL" clId="{BE8723BE-B826-4AAD-B01D-17EE43730EBA}" dt="2024-12-19T14:16:23.667" v="1193"/>
          <ac:grpSpMkLst>
            <pc:docMk/>
            <pc:sldMk cId="0" sldId="270"/>
            <ac:grpSpMk id="414" creationId="{EA13DB9E-0B61-EF99-324C-73B06D334C88}"/>
          </ac:grpSpMkLst>
        </pc:grpChg>
      </pc:sldChg>
      <pc:sldChg chg="modSp mod">
        <pc:chgData name="Ximena Zepeda Harasic" userId="90cf4ab7-3c32-4e50-a5d0-8fb63c062729" providerId="ADAL" clId="{BE8723BE-B826-4AAD-B01D-17EE43730EBA}" dt="2024-12-19T14:18:25.913" v="1218" actId="1076"/>
        <pc:sldMkLst>
          <pc:docMk/>
          <pc:sldMk cId="0" sldId="271"/>
        </pc:sldMkLst>
        <pc:spChg chg="mod">
          <ac:chgData name="Ximena Zepeda Harasic" userId="90cf4ab7-3c32-4e50-a5d0-8fb63c062729" providerId="ADAL" clId="{BE8723BE-B826-4AAD-B01D-17EE43730EBA}" dt="2024-12-19T14:18:25.913" v="1218" actId="1076"/>
          <ac:spMkLst>
            <pc:docMk/>
            <pc:sldMk cId="0" sldId="271"/>
            <ac:spMk id="369" creationId="{00000000-0000-0000-0000-000000000000}"/>
          </ac:spMkLst>
        </pc:spChg>
        <pc:picChg chg="mod">
          <ac:chgData name="Ximena Zepeda Harasic" userId="90cf4ab7-3c32-4e50-a5d0-8fb63c062729" providerId="ADAL" clId="{BE8723BE-B826-4AAD-B01D-17EE43730EBA}" dt="2024-12-19T14:18:16.690" v="1217" actId="1076"/>
          <ac:picMkLst>
            <pc:docMk/>
            <pc:sldMk cId="0" sldId="271"/>
            <ac:picMk id="368" creationId="{00000000-0000-0000-0000-000000000000}"/>
          </ac:picMkLst>
        </pc:picChg>
      </pc:sldChg>
      <pc:sldChg chg="addSp delSp modSp add mod ord">
        <pc:chgData name="Ximena Zepeda Harasic" userId="90cf4ab7-3c32-4e50-a5d0-8fb63c062729" providerId="ADAL" clId="{BE8723BE-B826-4AAD-B01D-17EE43730EBA}" dt="2024-12-19T13:51:50.845" v="843" actId="1037"/>
        <pc:sldMkLst>
          <pc:docMk/>
          <pc:sldMk cId="2619559228" sldId="272"/>
        </pc:sldMkLst>
        <pc:spChg chg="mod">
          <ac:chgData name="Ximena Zepeda Harasic" userId="90cf4ab7-3c32-4e50-a5d0-8fb63c062729" providerId="ADAL" clId="{BE8723BE-B826-4AAD-B01D-17EE43730EBA}" dt="2024-12-19T13:51:50.845" v="843" actId="1037"/>
          <ac:spMkLst>
            <pc:docMk/>
            <pc:sldMk cId="2619559228" sldId="272"/>
            <ac:spMk id="2" creationId="{640DCD5D-C5C0-1C7A-24F5-397A9AE83E4C}"/>
          </ac:spMkLst>
        </pc:spChg>
        <pc:spChg chg="mod">
          <ac:chgData name="Ximena Zepeda Harasic" userId="90cf4ab7-3c32-4e50-a5d0-8fb63c062729" providerId="ADAL" clId="{BE8723BE-B826-4AAD-B01D-17EE43730EBA}" dt="2024-12-19T13:51:40.237" v="829" actId="14100"/>
          <ac:spMkLst>
            <pc:docMk/>
            <pc:sldMk cId="2619559228" sldId="272"/>
            <ac:spMk id="4" creationId="{41D62238-3953-7910-92DD-F52E725BD0B5}"/>
          </ac:spMkLst>
        </pc:spChg>
        <pc:spChg chg="mod">
          <ac:chgData name="Ximena Zepeda Harasic" userId="90cf4ab7-3c32-4e50-a5d0-8fb63c062729" providerId="ADAL" clId="{BE8723BE-B826-4AAD-B01D-17EE43730EBA}" dt="2024-12-19T13:47:15.665" v="681" actId="207"/>
          <ac:spMkLst>
            <pc:docMk/>
            <pc:sldMk cId="2619559228" sldId="272"/>
            <ac:spMk id="13" creationId="{B6821064-4EB5-EA95-07AF-7D3F53ECC353}"/>
          </ac:spMkLst>
        </pc:spChg>
        <pc:spChg chg="mod">
          <ac:chgData name="Ximena Zepeda Harasic" userId="90cf4ab7-3c32-4e50-a5d0-8fb63c062729" providerId="ADAL" clId="{BE8723BE-B826-4AAD-B01D-17EE43730EBA}" dt="2024-12-19T13:47:21.731" v="689" actId="1035"/>
          <ac:spMkLst>
            <pc:docMk/>
            <pc:sldMk cId="2619559228" sldId="272"/>
            <ac:spMk id="14" creationId="{A03BB211-CC85-A771-A403-1E8C67E30E97}"/>
          </ac:spMkLst>
        </pc:spChg>
        <pc:spChg chg="mod">
          <ac:chgData name="Ximena Zepeda Harasic" userId="90cf4ab7-3c32-4e50-a5d0-8fb63c062729" providerId="ADAL" clId="{BE8723BE-B826-4AAD-B01D-17EE43730EBA}" dt="2024-12-19T13:51:50.845" v="843" actId="1037"/>
          <ac:spMkLst>
            <pc:docMk/>
            <pc:sldMk cId="2619559228" sldId="272"/>
            <ac:spMk id="221" creationId="{9299628E-EBBD-1112-7BFE-E652F2D7EFA6}"/>
          </ac:spMkLst>
        </pc:spChg>
        <pc:spChg chg="mod">
          <ac:chgData name="Ximena Zepeda Harasic" userId="90cf4ab7-3c32-4e50-a5d0-8fb63c062729" providerId="ADAL" clId="{BE8723BE-B826-4AAD-B01D-17EE43730EBA}" dt="2024-12-19T13:51:50.845" v="843" actId="1037"/>
          <ac:spMkLst>
            <pc:docMk/>
            <pc:sldMk cId="2619559228" sldId="272"/>
            <ac:spMk id="223" creationId="{078BBD68-B12D-FF29-AE97-3904D206E013}"/>
          </ac:spMkLst>
        </pc:spChg>
        <pc:spChg chg="mod">
          <ac:chgData name="Ximena Zepeda Harasic" userId="90cf4ab7-3c32-4e50-a5d0-8fb63c062729" providerId="ADAL" clId="{BE8723BE-B826-4AAD-B01D-17EE43730EBA}" dt="2024-12-19T13:51:50.845" v="843" actId="1037"/>
          <ac:spMkLst>
            <pc:docMk/>
            <pc:sldMk cId="2619559228" sldId="272"/>
            <ac:spMk id="224" creationId="{9A55BAC0-4E95-0CF1-C5EE-261BC63B0993}"/>
          </ac:spMkLst>
        </pc:spChg>
        <pc:spChg chg="mod">
          <ac:chgData name="Ximena Zepeda Harasic" userId="90cf4ab7-3c32-4e50-a5d0-8fb63c062729" providerId="ADAL" clId="{BE8723BE-B826-4AAD-B01D-17EE43730EBA}" dt="2024-12-19T13:51:50.845" v="843" actId="1037"/>
          <ac:spMkLst>
            <pc:docMk/>
            <pc:sldMk cId="2619559228" sldId="272"/>
            <ac:spMk id="226" creationId="{15BF4642-3E30-74A3-D788-B87ACC4E7E40}"/>
          </ac:spMkLst>
        </pc:spChg>
        <pc:spChg chg="mod">
          <ac:chgData name="Ximena Zepeda Harasic" userId="90cf4ab7-3c32-4e50-a5d0-8fb63c062729" providerId="ADAL" clId="{BE8723BE-B826-4AAD-B01D-17EE43730EBA}" dt="2024-12-19T13:51:50.845" v="843" actId="1037"/>
          <ac:spMkLst>
            <pc:docMk/>
            <pc:sldMk cId="2619559228" sldId="272"/>
            <ac:spMk id="227" creationId="{1E5BBB25-DF23-A148-CBA6-89D158C12401}"/>
          </ac:spMkLst>
        </pc:spChg>
        <pc:spChg chg="mod">
          <ac:chgData name="Ximena Zepeda Harasic" userId="90cf4ab7-3c32-4e50-a5d0-8fb63c062729" providerId="ADAL" clId="{BE8723BE-B826-4AAD-B01D-17EE43730EBA}" dt="2024-12-19T13:50:56.320" v="824" actId="14100"/>
          <ac:spMkLst>
            <pc:docMk/>
            <pc:sldMk cId="2619559228" sldId="272"/>
            <ac:spMk id="228" creationId="{8D7E3CB9-131A-FB02-FD7B-B8B19527E06E}"/>
          </ac:spMkLst>
        </pc:spChg>
        <pc:picChg chg="add mod">
          <ac:chgData name="Ximena Zepeda Harasic" userId="90cf4ab7-3c32-4e50-a5d0-8fb63c062729" providerId="ADAL" clId="{BE8723BE-B826-4AAD-B01D-17EE43730EBA}" dt="2024-12-19T13:51:35.040" v="828" actId="1076"/>
          <ac:picMkLst>
            <pc:docMk/>
            <pc:sldMk cId="2619559228" sldId="272"/>
            <ac:picMk id="247" creationId="{00000000-0000-0000-0000-000000000000}"/>
          </ac:picMkLst>
        </pc:picChg>
        <pc:cxnChg chg="mod">
          <ac:chgData name="Ximena Zepeda Harasic" userId="90cf4ab7-3c32-4e50-a5d0-8fb63c062729" providerId="ADAL" clId="{BE8723BE-B826-4AAD-B01D-17EE43730EBA}" dt="2024-12-19T13:51:50.845" v="843" actId="1037"/>
          <ac:cxnSpMkLst>
            <pc:docMk/>
            <pc:sldMk cId="2619559228" sldId="272"/>
            <ac:cxnSpMk id="222" creationId="{A6A3F1C9-E3CC-6722-7371-C8260E11976B}"/>
          </ac:cxnSpMkLst>
        </pc:cxnChg>
        <pc:cxnChg chg="mod">
          <ac:chgData name="Ximena Zepeda Harasic" userId="90cf4ab7-3c32-4e50-a5d0-8fb63c062729" providerId="ADAL" clId="{BE8723BE-B826-4AAD-B01D-17EE43730EBA}" dt="2024-12-19T13:51:50.845" v="843" actId="1037"/>
          <ac:cxnSpMkLst>
            <pc:docMk/>
            <pc:sldMk cId="2619559228" sldId="272"/>
            <ac:cxnSpMk id="225" creationId="{4718AE5A-CEDC-11D8-93CC-E75C35FDE8D1}"/>
          </ac:cxnSpMkLst>
        </pc:cxnChg>
      </pc:sldChg>
      <pc:sldChg chg="addSp delSp modSp add mod delAnim modAnim">
        <pc:chgData name="Ximena Zepeda Harasic" userId="90cf4ab7-3c32-4e50-a5d0-8fb63c062729" providerId="ADAL" clId="{BE8723BE-B826-4AAD-B01D-17EE43730EBA}" dt="2024-12-19T14:18:47.419" v="1223" actId="1036"/>
        <pc:sldMkLst>
          <pc:docMk/>
          <pc:sldMk cId="3559625350" sldId="273"/>
        </pc:sldMkLst>
        <pc:spChg chg="mod">
          <ac:chgData name="Ximena Zepeda Harasic" userId="90cf4ab7-3c32-4e50-a5d0-8fb63c062729" providerId="ADAL" clId="{BE8723BE-B826-4AAD-B01D-17EE43730EBA}" dt="2024-12-19T14:12:56.540" v="1163" actId="1076"/>
          <ac:spMkLst>
            <pc:docMk/>
            <pc:sldMk cId="3559625350" sldId="273"/>
            <ac:spMk id="2" creationId="{CE27929B-62B0-E0A1-5399-77BA09EEA6CC}"/>
          </ac:spMkLst>
        </pc:spChg>
        <pc:spChg chg="add mod">
          <ac:chgData name="Ximena Zepeda Harasic" userId="90cf4ab7-3c32-4e50-a5d0-8fb63c062729" providerId="ADAL" clId="{BE8723BE-B826-4AAD-B01D-17EE43730EBA}" dt="2024-12-19T14:11:04.021" v="1098" actId="207"/>
          <ac:spMkLst>
            <pc:docMk/>
            <pc:sldMk cId="3559625350" sldId="273"/>
            <ac:spMk id="21" creationId="{E7CBBE4B-E34F-D1A0-8FA6-633589F1819F}"/>
          </ac:spMkLst>
        </pc:spChg>
        <pc:spChg chg="add mod">
          <ac:chgData name="Ximena Zepeda Harasic" userId="90cf4ab7-3c32-4e50-a5d0-8fb63c062729" providerId="ADAL" clId="{BE8723BE-B826-4AAD-B01D-17EE43730EBA}" dt="2024-12-19T14:10:37.417" v="1096" actId="1076"/>
          <ac:spMkLst>
            <pc:docMk/>
            <pc:sldMk cId="3559625350" sldId="273"/>
            <ac:spMk id="22" creationId="{171565E7-82A7-C65D-D0B7-C31F71A58AC7}"/>
          </ac:spMkLst>
        </pc:spChg>
        <pc:spChg chg="add mod">
          <ac:chgData name="Ximena Zepeda Harasic" userId="90cf4ab7-3c32-4e50-a5d0-8fb63c062729" providerId="ADAL" clId="{BE8723BE-B826-4AAD-B01D-17EE43730EBA}" dt="2024-12-19T14:18:47.419" v="1223" actId="1036"/>
          <ac:spMkLst>
            <pc:docMk/>
            <pc:sldMk cId="3559625350" sldId="273"/>
            <ac:spMk id="315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0:21.313" v="1094" actId="20577"/>
          <ac:spMkLst>
            <pc:docMk/>
            <pc:sldMk cId="3559625350" sldId="273"/>
            <ac:spMk id="317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0:13.489" v="1092" actId="2711"/>
          <ac:spMkLst>
            <pc:docMk/>
            <pc:sldMk cId="3559625350" sldId="273"/>
            <ac:spMk id="318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1:48.241" v="1150" actId="14100"/>
          <ac:spMkLst>
            <pc:docMk/>
            <pc:sldMk cId="3559625350" sldId="273"/>
            <ac:spMk id="319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1:26.702" v="1115" actId="1037"/>
          <ac:spMkLst>
            <pc:docMk/>
            <pc:sldMk cId="3559625350" sldId="273"/>
            <ac:spMk id="320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1:30.192" v="1124" actId="1037"/>
          <ac:spMkLst>
            <pc:docMk/>
            <pc:sldMk cId="3559625350" sldId="273"/>
            <ac:spMk id="321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1:34.509" v="1132" actId="1037"/>
          <ac:spMkLst>
            <pc:docMk/>
            <pc:sldMk cId="3559625350" sldId="273"/>
            <ac:spMk id="322" creationId="{00000000-0000-0000-0000-000000000000}"/>
          </ac:spMkLst>
        </pc:spChg>
        <pc:spChg chg="add mod">
          <ac:chgData name="Ximena Zepeda Harasic" userId="90cf4ab7-3c32-4e50-a5d0-8fb63c062729" providerId="ADAL" clId="{BE8723BE-B826-4AAD-B01D-17EE43730EBA}" dt="2024-12-19T14:11:40.682" v="1141" actId="1037"/>
          <ac:spMkLst>
            <pc:docMk/>
            <pc:sldMk cId="3559625350" sldId="273"/>
            <ac:spMk id="323" creationId="{00000000-0000-0000-0000-000000000000}"/>
          </ac:spMkLst>
        </pc:spChg>
        <pc:picChg chg="add mod">
          <ac:chgData name="Ximena Zepeda Harasic" userId="90cf4ab7-3c32-4e50-a5d0-8fb63c062729" providerId="ADAL" clId="{BE8723BE-B826-4AAD-B01D-17EE43730EBA}" dt="2024-12-19T14:12:42.277" v="1161" actId="1076"/>
          <ac:picMkLst>
            <pc:docMk/>
            <pc:sldMk cId="3559625350" sldId="273"/>
            <ac:picMk id="32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>
          <a:extLst>
            <a:ext uri="{FF2B5EF4-FFF2-40B4-BE49-F238E27FC236}">
              <a16:creationId xmlns:a16="http://schemas.microsoft.com/office/drawing/2014/main" id="{D4B9151B-8D6A-78C0-CFC4-6FC8C7685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:notes">
            <a:extLst>
              <a:ext uri="{FF2B5EF4-FFF2-40B4-BE49-F238E27FC236}">
                <a16:creationId xmlns:a16="http://schemas.microsoft.com/office/drawing/2014/main" id="{C26DB14F-CD5D-04DB-CF7C-D8FF23D0FD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8:notes">
            <a:extLst>
              <a:ext uri="{FF2B5EF4-FFF2-40B4-BE49-F238E27FC236}">
                <a16:creationId xmlns:a16="http://schemas.microsoft.com/office/drawing/2014/main" id="{4D463F89-E895-4B2F-80BC-ADFFA1F618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1572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>
          <a:extLst>
            <a:ext uri="{FF2B5EF4-FFF2-40B4-BE49-F238E27FC236}">
              <a16:creationId xmlns:a16="http://schemas.microsoft.com/office/drawing/2014/main" id="{97F7C784-5A33-9234-B93B-981434A9E3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:notes">
            <a:extLst>
              <a:ext uri="{FF2B5EF4-FFF2-40B4-BE49-F238E27FC236}">
                <a16:creationId xmlns:a16="http://schemas.microsoft.com/office/drawing/2014/main" id="{9669D30A-32BF-659E-59EC-EF3FBF19BF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3:notes">
            <a:extLst>
              <a:ext uri="{FF2B5EF4-FFF2-40B4-BE49-F238E27FC236}">
                <a16:creationId xmlns:a16="http://schemas.microsoft.com/office/drawing/2014/main" id="{8CCDB6B1-CC24-4718-E68D-C9FDDCC532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0573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c571b31628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2c571b31628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1524000" y="169226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CD79"/>
              </a:buClr>
              <a:buSzPts val="9600"/>
              <a:buNone/>
            </a:pPr>
            <a:r>
              <a:rPr lang="es-CL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549965" y="3069530"/>
            <a:ext cx="1109207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Multiplicación de números decimales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136775" y="4646867"/>
            <a:ext cx="7712700" cy="126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6° básico. Unidad 2.</a:t>
            </a:r>
            <a:endParaRPr sz="2000" b="1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Capítulo 8</a:t>
            </a:r>
            <a:r>
              <a:rPr lang="es-CL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: Multiplicación de números decimales. 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Light" panose="00000400000000000000" pitchFamily="2" charset="0"/>
                <a:ea typeface="Nunito"/>
                <a:cs typeface="Nunito"/>
                <a:sym typeface="Nunito"/>
              </a:rPr>
              <a:t>Sistematización problema no rutinario.</a:t>
            </a:r>
            <a:endParaRPr sz="18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Light" panose="00000400000000000000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Light" panose="00000400000000000000" pitchFamily="2" charset="0"/>
                <a:ea typeface="Nunito"/>
                <a:cs typeface="Nunito"/>
                <a:sym typeface="Nunito"/>
              </a:rPr>
              <a:t>P</a:t>
            </a:r>
            <a:r>
              <a:rPr lang="es-CL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Light" panose="00000400000000000000" pitchFamily="2" charset="0"/>
                <a:ea typeface="Nunito"/>
                <a:cs typeface="Nunito"/>
                <a:sym typeface="Nunito"/>
              </a:rPr>
              <a:t>ágina 170. 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  <a:latin typeface="Nunito Sans Light" panose="00000400000000000000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87" name="Google Shape;87;p1" descr="Imagen que contiene Logotip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>
          <a:extLst>
            <a:ext uri="{FF2B5EF4-FFF2-40B4-BE49-F238E27FC236}">
              <a16:creationId xmlns:a16="http://schemas.microsoft.com/office/drawing/2014/main" id="{BFED7C52-7C0C-A047-EE6D-EA4471002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03315612-FE17-8D45-D990-AE8F659591AC}"/>
              </a:ext>
            </a:extLst>
          </p:cNvPr>
          <p:cNvGrpSpPr/>
          <p:nvPr/>
        </p:nvGrpSpPr>
        <p:grpSpPr>
          <a:xfrm>
            <a:off x="3390939" y="867624"/>
            <a:ext cx="5410122" cy="1796074"/>
            <a:chOff x="3390938" y="1528011"/>
            <a:chExt cx="5410122" cy="1796074"/>
          </a:xfrm>
        </p:grpSpPr>
        <p:pic>
          <p:nvPicPr>
            <p:cNvPr id="6" name="Google Shape;95;p2">
              <a:extLst>
                <a:ext uri="{FF2B5EF4-FFF2-40B4-BE49-F238E27FC236}">
                  <a16:creationId xmlns:a16="http://schemas.microsoft.com/office/drawing/2014/main" id="{27051DCE-0498-73FA-F241-922CD80DE6A0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390938" y="1528011"/>
              <a:ext cx="5410122" cy="17960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C39F5D5E-6987-C849-1917-FCA77931B593}"/>
                </a:ext>
              </a:extLst>
            </p:cNvPr>
            <p:cNvSpPr/>
            <p:nvPr/>
          </p:nvSpPr>
          <p:spPr>
            <a:xfrm>
              <a:off x="3571875" y="1647825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232CA390-11EC-E0BE-CDB8-F1F19BA47380}"/>
                </a:ext>
              </a:extLst>
            </p:cNvPr>
            <p:cNvSpPr/>
            <p:nvPr/>
          </p:nvSpPr>
          <p:spPr>
            <a:xfrm>
              <a:off x="4479648" y="1647824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824FF93F-FA61-2731-36C8-863DB0AF85B9}"/>
                </a:ext>
              </a:extLst>
            </p:cNvPr>
            <p:cNvSpPr/>
            <p:nvPr/>
          </p:nvSpPr>
          <p:spPr>
            <a:xfrm>
              <a:off x="5395372" y="1647823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7B717C0A-CE80-9D7D-71CC-0787C5521992}"/>
                </a:ext>
              </a:extLst>
            </p:cNvPr>
            <p:cNvSpPr/>
            <p:nvPr/>
          </p:nvSpPr>
          <p:spPr>
            <a:xfrm>
              <a:off x="6311096" y="1647822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Rectángulo: esquinas redondeadas 10">
              <a:extLst>
                <a:ext uri="{FF2B5EF4-FFF2-40B4-BE49-F238E27FC236}">
                  <a16:creationId xmlns:a16="http://schemas.microsoft.com/office/drawing/2014/main" id="{ED15B5AA-C6C6-3DDD-C3C1-596ED4A7CA87}"/>
                </a:ext>
              </a:extLst>
            </p:cNvPr>
            <p:cNvSpPr/>
            <p:nvPr/>
          </p:nvSpPr>
          <p:spPr>
            <a:xfrm>
              <a:off x="7226820" y="1647821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FF251DD3-F694-04F4-5DC8-8394F8F91BD5}"/>
                </a:ext>
              </a:extLst>
            </p:cNvPr>
            <p:cNvSpPr/>
            <p:nvPr/>
          </p:nvSpPr>
          <p:spPr>
            <a:xfrm>
              <a:off x="8142544" y="1647820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1" name="Google Shape;221;p8">
            <a:extLst>
              <a:ext uri="{FF2B5EF4-FFF2-40B4-BE49-F238E27FC236}">
                <a16:creationId xmlns:a16="http://schemas.microsoft.com/office/drawing/2014/main" id="{9299628E-EBBD-1112-7BFE-E652F2D7EFA6}"/>
              </a:ext>
            </a:extLst>
          </p:cNvPr>
          <p:cNvSpPr txBox="1"/>
          <p:nvPr/>
        </p:nvSpPr>
        <p:spPr>
          <a:xfrm>
            <a:off x="4709697" y="2730373"/>
            <a:ext cx="284362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8 , 5  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●</a:t>
            </a: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7 , 6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22" name="Google Shape;222;p8">
            <a:extLst>
              <a:ext uri="{FF2B5EF4-FFF2-40B4-BE49-F238E27FC236}">
                <a16:creationId xmlns:a16="http://schemas.microsoft.com/office/drawing/2014/main" id="{A6A3F1C9-E3CC-6722-7371-C8260E11976B}"/>
              </a:ext>
            </a:extLst>
          </p:cNvPr>
          <p:cNvCxnSpPr/>
          <p:nvPr/>
        </p:nvCxnSpPr>
        <p:spPr>
          <a:xfrm>
            <a:off x="4567880" y="3374331"/>
            <a:ext cx="150706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3" name="Google Shape;223;p8">
            <a:extLst>
              <a:ext uri="{FF2B5EF4-FFF2-40B4-BE49-F238E27FC236}">
                <a16:creationId xmlns:a16="http://schemas.microsoft.com/office/drawing/2014/main" id="{078BBD68-B12D-FF29-AE97-3904D206E013}"/>
              </a:ext>
            </a:extLst>
          </p:cNvPr>
          <p:cNvSpPr txBox="1"/>
          <p:nvPr/>
        </p:nvSpPr>
        <p:spPr>
          <a:xfrm>
            <a:off x="4084221" y="3385706"/>
            <a:ext cx="245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5   1   0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4" name="Google Shape;224;p8">
            <a:extLst>
              <a:ext uri="{FF2B5EF4-FFF2-40B4-BE49-F238E27FC236}">
                <a16:creationId xmlns:a16="http://schemas.microsoft.com/office/drawing/2014/main" id="{9A55BAC0-4E95-0CF1-C5EE-261BC63B0993}"/>
              </a:ext>
            </a:extLst>
          </p:cNvPr>
          <p:cNvSpPr txBox="1"/>
          <p:nvPr/>
        </p:nvSpPr>
        <p:spPr>
          <a:xfrm>
            <a:off x="2963445" y="3929822"/>
            <a:ext cx="304638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5   9   5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25" name="Google Shape;225;p8">
            <a:extLst>
              <a:ext uri="{FF2B5EF4-FFF2-40B4-BE49-F238E27FC236}">
                <a16:creationId xmlns:a16="http://schemas.microsoft.com/office/drawing/2014/main" id="{4718AE5A-CEDC-11D8-93CC-E75C35FDE8D1}"/>
              </a:ext>
            </a:extLst>
          </p:cNvPr>
          <p:cNvCxnSpPr/>
          <p:nvPr/>
        </p:nvCxnSpPr>
        <p:spPr>
          <a:xfrm>
            <a:off x="3924414" y="4592473"/>
            <a:ext cx="2321305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6" name="Google Shape;226;p8">
            <a:extLst>
              <a:ext uri="{FF2B5EF4-FFF2-40B4-BE49-F238E27FC236}">
                <a16:creationId xmlns:a16="http://schemas.microsoft.com/office/drawing/2014/main" id="{15BF4642-3E30-74A3-D788-B87ACC4E7E40}"/>
              </a:ext>
            </a:extLst>
          </p:cNvPr>
          <p:cNvSpPr txBox="1"/>
          <p:nvPr/>
        </p:nvSpPr>
        <p:spPr>
          <a:xfrm>
            <a:off x="2968738" y="3816236"/>
            <a:ext cx="62910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7" name="Google Shape;227;p8">
            <a:extLst>
              <a:ext uri="{FF2B5EF4-FFF2-40B4-BE49-F238E27FC236}">
                <a16:creationId xmlns:a16="http://schemas.microsoft.com/office/drawing/2014/main" id="{1E5BBB25-DF23-A148-CBA6-89D158C12401}"/>
              </a:ext>
            </a:extLst>
          </p:cNvPr>
          <p:cNvSpPr txBox="1"/>
          <p:nvPr/>
        </p:nvSpPr>
        <p:spPr>
          <a:xfrm>
            <a:off x="3409989" y="4508592"/>
            <a:ext cx="273163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6   4 </a:t>
            </a:r>
            <a:r>
              <a:rPr lang="es-CL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6   0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8" name="Google Shape;228;p8">
            <a:extLst>
              <a:ext uri="{FF2B5EF4-FFF2-40B4-BE49-F238E27FC236}">
                <a16:creationId xmlns:a16="http://schemas.microsoft.com/office/drawing/2014/main" id="{8D7E3CB9-131A-FB02-FD7B-B8B19527E06E}"/>
              </a:ext>
            </a:extLst>
          </p:cNvPr>
          <p:cNvSpPr txBox="1"/>
          <p:nvPr/>
        </p:nvSpPr>
        <p:spPr>
          <a:xfrm>
            <a:off x="4058918" y="5443945"/>
            <a:ext cx="445643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El producto de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 mayor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valor es </a:t>
            </a:r>
            <a:r>
              <a:rPr lang="es-CL" sz="2000" b="1" dirty="0">
                <a:solidFill>
                  <a:srgbClr val="F48984"/>
                </a:solidFill>
                <a:latin typeface="Nunito" panose="02000503030000020003" pitchFamily="2" charset="0"/>
                <a:ea typeface="Nunito"/>
                <a:cs typeface="Nunito"/>
                <a:sym typeface="Nunito"/>
              </a:rPr>
              <a:t>64,6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114;p3">
            <a:extLst>
              <a:ext uri="{FF2B5EF4-FFF2-40B4-BE49-F238E27FC236}">
                <a16:creationId xmlns:a16="http://schemas.microsoft.com/office/drawing/2014/main" id="{640DCD5D-C5C0-1C7A-24F5-397A9AE83E4C}"/>
              </a:ext>
            </a:extLst>
          </p:cNvPr>
          <p:cNvSpPr txBox="1"/>
          <p:nvPr/>
        </p:nvSpPr>
        <p:spPr>
          <a:xfrm>
            <a:off x="5197519" y="3950152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bg1">
                    <a:lumMod val="7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0</a:t>
            </a:r>
            <a:endParaRPr dirty="0">
              <a:solidFill>
                <a:schemeClr val="bg1">
                  <a:lumMod val="7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41D62238-3953-7910-92DD-F52E725BD0B5}"/>
              </a:ext>
            </a:extLst>
          </p:cNvPr>
          <p:cNvSpPr/>
          <p:nvPr/>
        </p:nvSpPr>
        <p:spPr>
          <a:xfrm>
            <a:off x="250776" y="1008128"/>
            <a:ext cx="3063924" cy="1488216"/>
          </a:xfrm>
          <a:prstGeom prst="wedgeRoundRectCallout">
            <a:avLst>
              <a:gd name="adj1" fmla="val -6049"/>
              <a:gd name="adj2" fmla="val 108624"/>
              <a:gd name="adj3" fmla="val 16667"/>
            </a:avLst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Ubica las siguientes cartas mayores en la posición de los décimos. 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6821064-4EB5-EA95-07AF-7D3F53ECC353}"/>
              </a:ext>
            </a:extLst>
          </p:cNvPr>
          <p:cNvSpPr/>
          <p:nvPr/>
        </p:nvSpPr>
        <p:spPr>
          <a:xfrm>
            <a:off x="3390939" y="168748"/>
            <a:ext cx="5345533" cy="369332"/>
          </a:xfrm>
          <a:prstGeom prst="roundRect">
            <a:avLst/>
          </a:prstGeom>
          <a:solidFill>
            <a:srgbClr val="FACB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3BB211-CC85-A771-A403-1E8C67E30E97}"/>
              </a:ext>
            </a:extLst>
          </p:cNvPr>
          <p:cNvSpPr txBox="1"/>
          <p:nvPr/>
        </p:nvSpPr>
        <p:spPr>
          <a:xfrm>
            <a:off x="3390939" y="185716"/>
            <a:ext cx="534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Formando el número mayor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pic>
        <p:nvPicPr>
          <p:cNvPr id="247" name="Google Shape;247;p10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78156" y="3654801"/>
            <a:ext cx="2533117" cy="27533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955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p11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359194">
            <a:off x="8365002" y="3064256"/>
            <a:ext cx="3160026" cy="3695938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1"/>
          <p:cNvSpPr/>
          <p:nvPr/>
        </p:nvSpPr>
        <p:spPr>
          <a:xfrm>
            <a:off x="440757" y="274392"/>
            <a:ext cx="10210310" cy="2451875"/>
          </a:xfrm>
          <a:prstGeom prst="wedgeRoundRectCallout">
            <a:avLst>
              <a:gd name="adj1" fmla="val 33860"/>
              <a:gd name="adj2" fmla="val 62176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Para obtener el producto de </a:t>
            </a:r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mayor valor</a:t>
            </a: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ubica las cartas con números mayores en las unidades. 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Luego, ubica las siguientes cartas mayores en los décimos y corrobora si, al invertirlas, el producto cambia. 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332" y="375271"/>
            <a:ext cx="392845" cy="459713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12"/>
          <p:cNvSpPr txBox="1"/>
          <p:nvPr/>
        </p:nvSpPr>
        <p:spPr>
          <a:xfrm>
            <a:off x="798648" y="357931"/>
            <a:ext cx="943120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Escribe todas las expresiones matemáticas cuyos resultados sean números naturales. Explica cómo lo descubriste.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71" name="Google Shape;271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21710" y="2283424"/>
            <a:ext cx="6148579" cy="3873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95;p2">
            <a:extLst>
              <a:ext uri="{FF2B5EF4-FFF2-40B4-BE49-F238E27FC236}">
                <a16:creationId xmlns:a16="http://schemas.microsoft.com/office/drawing/2014/main" id="{28BE0B77-72A1-C889-BD8E-C6733BE0D42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b="55676"/>
          <a:stretch/>
        </p:blipFill>
        <p:spPr>
          <a:xfrm>
            <a:off x="3390939" y="1401024"/>
            <a:ext cx="5410122" cy="7960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3DB5272-D7FB-FF22-858A-3554A58E5FAD}"/>
              </a:ext>
            </a:extLst>
          </p:cNvPr>
          <p:cNvSpPr/>
          <p:nvPr/>
        </p:nvSpPr>
        <p:spPr>
          <a:xfrm>
            <a:off x="3571876" y="1520838"/>
            <a:ext cx="514350" cy="676275"/>
          </a:xfrm>
          <a:prstGeom prst="roundRect">
            <a:avLst/>
          </a:prstGeom>
          <a:noFill/>
          <a:ln w="3175">
            <a:solidFill>
              <a:srgbClr val="FACB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86A7B8E5-B9FA-56AA-28AD-F5DCA22E6977}"/>
              </a:ext>
            </a:extLst>
          </p:cNvPr>
          <p:cNvSpPr/>
          <p:nvPr/>
        </p:nvSpPr>
        <p:spPr>
          <a:xfrm>
            <a:off x="4479649" y="1520837"/>
            <a:ext cx="514350" cy="676275"/>
          </a:xfrm>
          <a:prstGeom prst="roundRect">
            <a:avLst/>
          </a:prstGeom>
          <a:noFill/>
          <a:ln w="3175">
            <a:solidFill>
              <a:srgbClr val="FACB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F065563-A780-5C7A-270D-42389E922172}"/>
              </a:ext>
            </a:extLst>
          </p:cNvPr>
          <p:cNvSpPr/>
          <p:nvPr/>
        </p:nvSpPr>
        <p:spPr>
          <a:xfrm>
            <a:off x="5395373" y="1520836"/>
            <a:ext cx="514350" cy="676275"/>
          </a:xfrm>
          <a:prstGeom prst="roundRect">
            <a:avLst/>
          </a:prstGeom>
          <a:noFill/>
          <a:ln w="3175">
            <a:solidFill>
              <a:srgbClr val="FACB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F9B1CA5-D602-9501-D4EB-D9AE4ED99386}"/>
              </a:ext>
            </a:extLst>
          </p:cNvPr>
          <p:cNvSpPr/>
          <p:nvPr/>
        </p:nvSpPr>
        <p:spPr>
          <a:xfrm>
            <a:off x="6311097" y="1520835"/>
            <a:ext cx="514350" cy="676275"/>
          </a:xfrm>
          <a:prstGeom prst="roundRect">
            <a:avLst/>
          </a:prstGeom>
          <a:noFill/>
          <a:ln w="3175">
            <a:solidFill>
              <a:srgbClr val="FACB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D64F43CC-E26F-85B4-EA59-5E09667A37EF}"/>
              </a:ext>
            </a:extLst>
          </p:cNvPr>
          <p:cNvSpPr/>
          <p:nvPr/>
        </p:nvSpPr>
        <p:spPr>
          <a:xfrm>
            <a:off x="7226821" y="1520834"/>
            <a:ext cx="514350" cy="676275"/>
          </a:xfrm>
          <a:prstGeom prst="roundRect">
            <a:avLst/>
          </a:prstGeom>
          <a:noFill/>
          <a:ln w="3175">
            <a:solidFill>
              <a:srgbClr val="FACB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86DD38C-EA0B-5988-339F-E1900A86D489}"/>
              </a:ext>
            </a:extLst>
          </p:cNvPr>
          <p:cNvSpPr/>
          <p:nvPr/>
        </p:nvSpPr>
        <p:spPr>
          <a:xfrm>
            <a:off x="8142545" y="1520833"/>
            <a:ext cx="514350" cy="676275"/>
          </a:xfrm>
          <a:prstGeom prst="roundRect">
            <a:avLst/>
          </a:prstGeom>
          <a:noFill/>
          <a:ln w="3175">
            <a:solidFill>
              <a:srgbClr val="FACB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935CF866-A92C-EA9C-B2EA-21F3215A7CE8}"/>
              </a:ext>
            </a:extLst>
          </p:cNvPr>
          <p:cNvSpPr/>
          <p:nvPr/>
        </p:nvSpPr>
        <p:spPr>
          <a:xfrm>
            <a:off x="3084869" y="3057714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961A1E64-FE92-39AB-54C1-C054183E3D53}"/>
              </a:ext>
            </a:extLst>
          </p:cNvPr>
          <p:cNvSpPr/>
          <p:nvPr/>
        </p:nvSpPr>
        <p:spPr>
          <a:xfrm>
            <a:off x="4219327" y="203005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F8DFDE4-B7CB-C999-674B-31D6D7C5AEA5}"/>
              </a:ext>
            </a:extLst>
          </p:cNvPr>
          <p:cNvSpPr/>
          <p:nvPr/>
        </p:nvSpPr>
        <p:spPr>
          <a:xfrm>
            <a:off x="4470314" y="3120869"/>
            <a:ext cx="4561338" cy="810700"/>
          </a:xfrm>
          <a:prstGeom prst="round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Y al sumar estas cifras debes obtener 10. 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F6850BC4-7E97-4F99-F384-D856F1F61E4F}"/>
              </a:ext>
            </a:extLst>
          </p:cNvPr>
          <p:cNvSpPr/>
          <p:nvPr/>
        </p:nvSpPr>
        <p:spPr>
          <a:xfrm>
            <a:off x="5526773" y="2146560"/>
            <a:ext cx="3434297" cy="810700"/>
          </a:xfrm>
          <a:prstGeom prst="round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Por lo tanto, aquí debe ir un 0. 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7" name="Google Shape;277;p13"/>
          <p:cNvSpPr/>
          <p:nvPr/>
        </p:nvSpPr>
        <p:spPr>
          <a:xfrm>
            <a:off x="4079874" y="1889361"/>
            <a:ext cx="1083732" cy="1017033"/>
          </a:xfrm>
          <a:prstGeom prst="rect">
            <a:avLst/>
          </a:prstGeom>
          <a:noFill/>
          <a:ln w="6350" cap="flat" cmpd="sng">
            <a:solidFill>
              <a:srgbClr val="F4898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3"/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9" name="Google Shape;279;p1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675972">
            <a:off x="9420113" y="3423061"/>
            <a:ext cx="3253210" cy="3147479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3"/>
          <p:cNvSpPr txBox="1"/>
          <p:nvPr/>
        </p:nvSpPr>
        <p:spPr>
          <a:xfrm>
            <a:off x="5135031" y="1068397"/>
            <a:ext cx="829733" cy="369332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●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86" name="Google Shape;286;p13"/>
          <p:cNvCxnSpPr/>
          <p:nvPr/>
        </p:nvCxnSpPr>
        <p:spPr>
          <a:xfrm>
            <a:off x="2506133" y="1828800"/>
            <a:ext cx="2802466" cy="0"/>
          </a:xfrm>
          <a:prstGeom prst="straightConnector1">
            <a:avLst/>
          </a:prstGeom>
          <a:noFill/>
          <a:ln w="6350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3" name="Google Shape;293;p13"/>
          <p:cNvCxnSpPr/>
          <p:nvPr/>
        </p:nvCxnSpPr>
        <p:spPr>
          <a:xfrm>
            <a:off x="270933" y="4030133"/>
            <a:ext cx="5037666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4" name="Google Shape;294;p13"/>
          <p:cNvSpPr txBox="1"/>
          <p:nvPr/>
        </p:nvSpPr>
        <p:spPr>
          <a:xfrm>
            <a:off x="112071" y="2937734"/>
            <a:ext cx="57991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  <a:ea typeface="Calibri"/>
                <a:cs typeface="Calibri"/>
                <a:sym typeface="Calibri"/>
              </a:rPr>
              <a:t>+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95" name="Google Shape;295;p13"/>
          <p:cNvSpPr txBox="1"/>
          <p:nvPr/>
        </p:nvSpPr>
        <p:spPr>
          <a:xfrm>
            <a:off x="3822700" y="910672"/>
            <a:ext cx="406077" cy="1015663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6" name="Google Shape;296;p13"/>
          <p:cNvSpPr txBox="1"/>
          <p:nvPr/>
        </p:nvSpPr>
        <p:spPr>
          <a:xfrm>
            <a:off x="6620933" y="904350"/>
            <a:ext cx="652500" cy="1015800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7" name="Google Shape;297;p13"/>
          <p:cNvSpPr txBox="1"/>
          <p:nvPr/>
        </p:nvSpPr>
        <p:spPr>
          <a:xfrm>
            <a:off x="2717800" y="4261604"/>
            <a:ext cx="38914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2" name="Google Shape;302;p13"/>
          <p:cNvSpPr txBox="1"/>
          <p:nvPr/>
        </p:nvSpPr>
        <p:spPr>
          <a:xfrm>
            <a:off x="3204303" y="4060375"/>
            <a:ext cx="652500" cy="1015800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3" name="Google Shape;303;p13"/>
          <p:cNvSpPr txBox="1"/>
          <p:nvPr/>
        </p:nvSpPr>
        <p:spPr>
          <a:xfrm>
            <a:off x="4326150" y="4060375"/>
            <a:ext cx="652500" cy="1015800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5" name="Google Shape;305;p13"/>
          <p:cNvSpPr/>
          <p:nvPr/>
        </p:nvSpPr>
        <p:spPr>
          <a:xfrm>
            <a:off x="4713973" y="2449399"/>
            <a:ext cx="857092" cy="185767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48984"/>
          </a:solidFill>
          <a:ln w="63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3"/>
          <p:cNvSpPr/>
          <p:nvPr/>
        </p:nvSpPr>
        <p:spPr>
          <a:xfrm>
            <a:off x="2891524" y="1879836"/>
            <a:ext cx="1104742" cy="2055424"/>
          </a:xfrm>
          <a:prstGeom prst="rect">
            <a:avLst/>
          </a:prstGeom>
          <a:noFill/>
          <a:ln w="6350" cap="flat" cmpd="sng">
            <a:solidFill>
              <a:srgbClr val="F4898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Bocadillo: rectángulo con esquinas redondeadas 1">
            <a:extLst>
              <a:ext uri="{FF2B5EF4-FFF2-40B4-BE49-F238E27FC236}">
                <a16:creationId xmlns:a16="http://schemas.microsoft.com/office/drawing/2014/main" id="{3C124E9C-E8E5-B5FF-BCBC-34A0FBE946FA}"/>
              </a:ext>
            </a:extLst>
          </p:cNvPr>
          <p:cNvSpPr/>
          <p:nvPr/>
        </p:nvSpPr>
        <p:spPr>
          <a:xfrm>
            <a:off x="8549703" y="544317"/>
            <a:ext cx="3063924" cy="1488216"/>
          </a:xfrm>
          <a:prstGeom prst="wedgeRoundRectCallout">
            <a:avLst>
              <a:gd name="adj1" fmla="val -5738"/>
              <a:gd name="adj2" fmla="val 86863"/>
              <a:gd name="adj3" fmla="val 16667"/>
            </a:avLst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Para que el producto sea un número natural,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ambas cifras después de la coma deben ser 0.</a:t>
            </a:r>
          </a:p>
        </p:txBody>
      </p:sp>
      <p:sp>
        <p:nvSpPr>
          <p:cNvPr id="5" name="Google Shape;305;p13">
            <a:extLst>
              <a:ext uri="{FF2B5EF4-FFF2-40B4-BE49-F238E27FC236}">
                <a16:creationId xmlns:a16="http://schemas.microsoft.com/office/drawing/2014/main" id="{2E4FA040-6B91-FB60-DBDE-F17396AC275B}"/>
              </a:ext>
            </a:extLst>
          </p:cNvPr>
          <p:cNvSpPr/>
          <p:nvPr/>
        </p:nvSpPr>
        <p:spPr>
          <a:xfrm>
            <a:off x="3658732" y="3430118"/>
            <a:ext cx="857092" cy="185767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48984"/>
          </a:solidFill>
          <a:ln w="63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Bocadillo: rectángulo con esquinas redondeadas 5">
            <a:extLst>
              <a:ext uri="{FF2B5EF4-FFF2-40B4-BE49-F238E27FC236}">
                <a16:creationId xmlns:a16="http://schemas.microsoft.com/office/drawing/2014/main" id="{59B3036F-37E7-8D60-5E6F-59CC1D4F5F68}"/>
              </a:ext>
            </a:extLst>
          </p:cNvPr>
          <p:cNvSpPr/>
          <p:nvPr/>
        </p:nvSpPr>
        <p:spPr>
          <a:xfrm>
            <a:off x="6620933" y="4294722"/>
            <a:ext cx="2535585" cy="621555"/>
          </a:xfrm>
          <a:prstGeom prst="wedgeRoundRectCallout">
            <a:avLst>
              <a:gd name="adj1" fmla="val 61128"/>
              <a:gd name="adj2" fmla="val -6616"/>
              <a:gd name="adj3" fmla="val 16667"/>
            </a:avLst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Veamos un ejemplo.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ADEB163-6AEF-49BF-0805-B7C5D6C91B88}"/>
              </a:ext>
            </a:extLst>
          </p:cNvPr>
          <p:cNvSpPr/>
          <p:nvPr/>
        </p:nvSpPr>
        <p:spPr>
          <a:xfrm>
            <a:off x="3048000" y="842185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340AD24-0753-A156-1A66-F6A2A9BF707F}"/>
              </a:ext>
            </a:extLst>
          </p:cNvPr>
          <p:cNvSpPr/>
          <p:nvPr/>
        </p:nvSpPr>
        <p:spPr>
          <a:xfrm>
            <a:off x="4219327" y="842185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630E7DE-63EA-6140-CFA0-6234A9937D7D}"/>
              </a:ext>
            </a:extLst>
          </p:cNvPr>
          <p:cNvSpPr/>
          <p:nvPr/>
        </p:nvSpPr>
        <p:spPr>
          <a:xfrm>
            <a:off x="5787618" y="84724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1EAF12A-B59D-07AE-3B14-324242BDBCFE}"/>
              </a:ext>
            </a:extLst>
          </p:cNvPr>
          <p:cNvSpPr/>
          <p:nvPr/>
        </p:nvSpPr>
        <p:spPr>
          <a:xfrm>
            <a:off x="6958945" y="84724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3E3BE0B-F7B9-8BAF-810A-24EDE76F5E50}"/>
              </a:ext>
            </a:extLst>
          </p:cNvPr>
          <p:cNvSpPr/>
          <p:nvPr/>
        </p:nvSpPr>
        <p:spPr>
          <a:xfrm>
            <a:off x="3089835" y="4230013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036654E-FA31-0667-6FF7-CD56042368EE}"/>
              </a:ext>
            </a:extLst>
          </p:cNvPr>
          <p:cNvSpPr/>
          <p:nvPr/>
        </p:nvSpPr>
        <p:spPr>
          <a:xfrm>
            <a:off x="4223062" y="4230013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01240D82-6FD1-B1F0-5B88-A624D280911C}"/>
              </a:ext>
            </a:extLst>
          </p:cNvPr>
          <p:cNvSpPr/>
          <p:nvPr/>
        </p:nvSpPr>
        <p:spPr>
          <a:xfrm>
            <a:off x="785618" y="4231390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642162D7-F541-F456-598F-C864F11C0D0C}"/>
              </a:ext>
            </a:extLst>
          </p:cNvPr>
          <p:cNvSpPr/>
          <p:nvPr/>
        </p:nvSpPr>
        <p:spPr>
          <a:xfrm>
            <a:off x="1920030" y="4231390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A952D04D-23DC-1972-A769-0D63D0A873E4}"/>
              </a:ext>
            </a:extLst>
          </p:cNvPr>
          <p:cNvSpPr/>
          <p:nvPr/>
        </p:nvSpPr>
        <p:spPr>
          <a:xfrm>
            <a:off x="785618" y="3057714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022C35AA-3AC8-9AA1-7E8A-E61169EB74FA}"/>
              </a:ext>
            </a:extLst>
          </p:cNvPr>
          <p:cNvSpPr/>
          <p:nvPr/>
        </p:nvSpPr>
        <p:spPr>
          <a:xfrm>
            <a:off x="1920030" y="3057714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2BA00528-7CB4-5E8D-5871-E2D840158474}"/>
              </a:ext>
            </a:extLst>
          </p:cNvPr>
          <p:cNvSpPr/>
          <p:nvPr/>
        </p:nvSpPr>
        <p:spPr>
          <a:xfrm>
            <a:off x="1920030" y="203005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CE5C989F-BC07-FC98-9BFE-2536B029EDF3}"/>
              </a:ext>
            </a:extLst>
          </p:cNvPr>
          <p:cNvSpPr/>
          <p:nvPr/>
        </p:nvSpPr>
        <p:spPr>
          <a:xfrm>
            <a:off x="3084869" y="203005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>
          <a:extLst>
            <a:ext uri="{FF2B5EF4-FFF2-40B4-BE49-F238E27FC236}">
              <a16:creationId xmlns:a16="http://schemas.microsoft.com/office/drawing/2014/main" id="{D8430355-DB2F-98AF-C500-C14510A98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13088A4B-F20B-19B7-D719-BB39A690EC72}"/>
              </a:ext>
            </a:extLst>
          </p:cNvPr>
          <p:cNvSpPr/>
          <p:nvPr/>
        </p:nvSpPr>
        <p:spPr>
          <a:xfrm>
            <a:off x="3084869" y="3057714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C42BCDD5-FDE3-596D-5F79-13F6B68660F4}"/>
              </a:ext>
            </a:extLst>
          </p:cNvPr>
          <p:cNvSpPr/>
          <p:nvPr/>
        </p:nvSpPr>
        <p:spPr>
          <a:xfrm>
            <a:off x="4219327" y="203005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5" name="Google Shape;285;p13">
            <a:extLst>
              <a:ext uri="{FF2B5EF4-FFF2-40B4-BE49-F238E27FC236}">
                <a16:creationId xmlns:a16="http://schemas.microsoft.com/office/drawing/2014/main" id="{AEB3C1B3-E4CF-EA05-9F23-1CF15D729EF9}"/>
              </a:ext>
            </a:extLst>
          </p:cNvPr>
          <p:cNvSpPr txBox="1"/>
          <p:nvPr/>
        </p:nvSpPr>
        <p:spPr>
          <a:xfrm>
            <a:off x="5135031" y="1068397"/>
            <a:ext cx="829733" cy="369332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●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86" name="Google Shape;286;p13">
            <a:extLst>
              <a:ext uri="{FF2B5EF4-FFF2-40B4-BE49-F238E27FC236}">
                <a16:creationId xmlns:a16="http://schemas.microsoft.com/office/drawing/2014/main" id="{D85AA6A1-78F8-E51A-9375-16E6A6340549}"/>
              </a:ext>
            </a:extLst>
          </p:cNvPr>
          <p:cNvCxnSpPr/>
          <p:nvPr/>
        </p:nvCxnSpPr>
        <p:spPr>
          <a:xfrm>
            <a:off x="2506133" y="1828800"/>
            <a:ext cx="2802466" cy="0"/>
          </a:xfrm>
          <a:prstGeom prst="straightConnector1">
            <a:avLst/>
          </a:prstGeom>
          <a:noFill/>
          <a:ln w="6350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3" name="Google Shape;293;p13">
            <a:extLst>
              <a:ext uri="{FF2B5EF4-FFF2-40B4-BE49-F238E27FC236}">
                <a16:creationId xmlns:a16="http://schemas.microsoft.com/office/drawing/2014/main" id="{7B76F8EF-2EF1-2F5D-DCFC-EA2CF9262F8D}"/>
              </a:ext>
            </a:extLst>
          </p:cNvPr>
          <p:cNvCxnSpPr/>
          <p:nvPr/>
        </p:nvCxnSpPr>
        <p:spPr>
          <a:xfrm>
            <a:off x="270933" y="4030133"/>
            <a:ext cx="5037666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4" name="Google Shape;294;p13">
            <a:extLst>
              <a:ext uri="{FF2B5EF4-FFF2-40B4-BE49-F238E27FC236}">
                <a16:creationId xmlns:a16="http://schemas.microsoft.com/office/drawing/2014/main" id="{90CD1C24-1A5D-9743-3C82-D243C5286238}"/>
              </a:ext>
            </a:extLst>
          </p:cNvPr>
          <p:cNvSpPr txBox="1"/>
          <p:nvPr/>
        </p:nvSpPr>
        <p:spPr>
          <a:xfrm>
            <a:off x="112071" y="2937734"/>
            <a:ext cx="57991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  <a:ea typeface="Calibri"/>
                <a:cs typeface="Calibri"/>
                <a:sym typeface="Calibri"/>
              </a:rPr>
              <a:t>+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95" name="Google Shape;295;p13">
            <a:extLst>
              <a:ext uri="{FF2B5EF4-FFF2-40B4-BE49-F238E27FC236}">
                <a16:creationId xmlns:a16="http://schemas.microsoft.com/office/drawing/2014/main" id="{E349108F-9638-158F-7E6C-CB5E01B34C91}"/>
              </a:ext>
            </a:extLst>
          </p:cNvPr>
          <p:cNvSpPr txBox="1"/>
          <p:nvPr/>
        </p:nvSpPr>
        <p:spPr>
          <a:xfrm>
            <a:off x="3822700" y="910672"/>
            <a:ext cx="406077" cy="1015663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6" name="Google Shape;296;p13">
            <a:extLst>
              <a:ext uri="{FF2B5EF4-FFF2-40B4-BE49-F238E27FC236}">
                <a16:creationId xmlns:a16="http://schemas.microsoft.com/office/drawing/2014/main" id="{7984EF23-98BE-09C4-2F83-E6CD737924BA}"/>
              </a:ext>
            </a:extLst>
          </p:cNvPr>
          <p:cNvSpPr txBox="1"/>
          <p:nvPr/>
        </p:nvSpPr>
        <p:spPr>
          <a:xfrm>
            <a:off x="6620933" y="904350"/>
            <a:ext cx="652500" cy="1015800"/>
          </a:xfrm>
          <a:prstGeom prst="rect">
            <a:avLst/>
          </a:prstGeom>
          <a:noFill/>
          <a:ln w="635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7" name="Google Shape;297;p13">
            <a:extLst>
              <a:ext uri="{FF2B5EF4-FFF2-40B4-BE49-F238E27FC236}">
                <a16:creationId xmlns:a16="http://schemas.microsoft.com/office/drawing/2014/main" id="{B9186470-660C-2E21-5BFD-38BA98BDF364}"/>
              </a:ext>
            </a:extLst>
          </p:cNvPr>
          <p:cNvSpPr txBox="1"/>
          <p:nvPr/>
        </p:nvSpPr>
        <p:spPr>
          <a:xfrm>
            <a:off x="2717800" y="4261604"/>
            <a:ext cx="38914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Bocadillo: rectángulo con esquinas redondeadas 1">
            <a:extLst>
              <a:ext uri="{FF2B5EF4-FFF2-40B4-BE49-F238E27FC236}">
                <a16:creationId xmlns:a16="http://schemas.microsoft.com/office/drawing/2014/main" id="{CE27929B-62B0-E0A1-5399-77BA09EEA6CC}"/>
              </a:ext>
            </a:extLst>
          </p:cNvPr>
          <p:cNvSpPr/>
          <p:nvPr/>
        </p:nvSpPr>
        <p:spPr>
          <a:xfrm>
            <a:off x="6187670" y="2108496"/>
            <a:ext cx="5026193" cy="1658476"/>
          </a:xfrm>
          <a:prstGeom prst="wedgeRoundRectCallout">
            <a:avLst>
              <a:gd name="adj1" fmla="val 35575"/>
              <a:gd name="adj2" fmla="val 62167"/>
              <a:gd name="adj3" fmla="val 16667"/>
            </a:avLst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Ambas cifras después de la coma son ceros. El producto o resultado de la multiplicación, es un número natural. 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35EA91B-5A1F-F5AF-59E5-AFA3D52E8B0B}"/>
              </a:ext>
            </a:extLst>
          </p:cNvPr>
          <p:cNvSpPr/>
          <p:nvPr/>
        </p:nvSpPr>
        <p:spPr>
          <a:xfrm>
            <a:off x="3048000" y="842185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53E93AC1-0608-C5D8-0EEE-2E94691B22FA}"/>
              </a:ext>
            </a:extLst>
          </p:cNvPr>
          <p:cNvSpPr/>
          <p:nvPr/>
        </p:nvSpPr>
        <p:spPr>
          <a:xfrm>
            <a:off x="4219327" y="842185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82EEEE0C-FC12-F422-9CD1-B0D960B1F211}"/>
              </a:ext>
            </a:extLst>
          </p:cNvPr>
          <p:cNvSpPr/>
          <p:nvPr/>
        </p:nvSpPr>
        <p:spPr>
          <a:xfrm>
            <a:off x="5787618" y="84724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7EC9C626-F787-5A52-F75A-B871CB9D18C4}"/>
              </a:ext>
            </a:extLst>
          </p:cNvPr>
          <p:cNvSpPr/>
          <p:nvPr/>
        </p:nvSpPr>
        <p:spPr>
          <a:xfrm>
            <a:off x="6958945" y="84724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EE409A56-17AF-6C02-E560-E2424C26886E}"/>
              </a:ext>
            </a:extLst>
          </p:cNvPr>
          <p:cNvSpPr/>
          <p:nvPr/>
        </p:nvSpPr>
        <p:spPr>
          <a:xfrm>
            <a:off x="3089835" y="4230013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448549B2-8788-0CFE-8356-B7FC347B95EE}"/>
              </a:ext>
            </a:extLst>
          </p:cNvPr>
          <p:cNvSpPr/>
          <p:nvPr/>
        </p:nvSpPr>
        <p:spPr>
          <a:xfrm>
            <a:off x="4223062" y="4230013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218AE682-A3B8-9C16-65DF-61C069EE658F}"/>
              </a:ext>
            </a:extLst>
          </p:cNvPr>
          <p:cNvSpPr/>
          <p:nvPr/>
        </p:nvSpPr>
        <p:spPr>
          <a:xfrm>
            <a:off x="785618" y="4231390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0F9B06D3-0125-E3D9-978E-6F2AF8431C63}"/>
              </a:ext>
            </a:extLst>
          </p:cNvPr>
          <p:cNvSpPr/>
          <p:nvPr/>
        </p:nvSpPr>
        <p:spPr>
          <a:xfrm>
            <a:off x="1920030" y="4231390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68FE10C6-C767-B8DB-5E35-9C746374F14A}"/>
              </a:ext>
            </a:extLst>
          </p:cNvPr>
          <p:cNvSpPr/>
          <p:nvPr/>
        </p:nvSpPr>
        <p:spPr>
          <a:xfrm>
            <a:off x="785618" y="3057714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89650C96-973D-ADA8-527D-5D3CDAFC7327}"/>
              </a:ext>
            </a:extLst>
          </p:cNvPr>
          <p:cNvSpPr/>
          <p:nvPr/>
        </p:nvSpPr>
        <p:spPr>
          <a:xfrm>
            <a:off x="1920030" y="3057714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2B99B1BB-C085-DB98-A1AC-E625008FD6C5}"/>
              </a:ext>
            </a:extLst>
          </p:cNvPr>
          <p:cNvSpPr/>
          <p:nvPr/>
        </p:nvSpPr>
        <p:spPr>
          <a:xfrm>
            <a:off x="1920030" y="203005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1AB954BB-D645-4970-D99A-4D52ACEFFDB0}"/>
              </a:ext>
            </a:extLst>
          </p:cNvPr>
          <p:cNvSpPr/>
          <p:nvPr/>
        </p:nvSpPr>
        <p:spPr>
          <a:xfrm>
            <a:off x="3084869" y="2030057"/>
            <a:ext cx="800104" cy="755145"/>
          </a:xfrm>
          <a:prstGeom prst="roundRect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5" name="Google Shape;315;p14"/>
          <p:cNvSpPr txBox="1"/>
          <p:nvPr/>
        </p:nvSpPr>
        <p:spPr>
          <a:xfrm>
            <a:off x="3184526" y="877358"/>
            <a:ext cx="47879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7      5        3      6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317" name="Google Shape;317;p14"/>
          <p:cNvSpPr txBox="1"/>
          <p:nvPr/>
        </p:nvSpPr>
        <p:spPr>
          <a:xfrm>
            <a:off x="2116667" y="2051426"/>
            <a:ext cx="2105522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4     5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318" name="Google Shape;318;p14"/>
          <p:cNvSpPr txBox="1"/>
          <p:nvPr/>
        </p:nvSpPr>
        <p:spPr>
          <a:xfrm>
            <a:off x="3251200" y="3044279"/>
            <a:ext cx="97098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5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319" name="Google Shape;319;p14"/>
          <p:cNvSpPr txBox="1"/>
          <p:nvPr/>
        </p:nvSpPr>
        <p:spPr>
          <a:xfrm>
            <a:off x="920750" y="3038507"/>
            <a:ext cx="179705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2      2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320" name="Google Shape;320;p14"/>
          <p:cNvSpPr txBox="1"/>
          <p:nvPr/>
        </p:nvSpPr>
        <p:spPr>
          <a:xfrm>
            <a:off x="4380440" y="4248212"/>
            <a:ext cx="77893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321" name="Google Shape;321;p14"/>
          <p:cNvSpPr txBox="1"/>
          <p:nvPr/>
        </p:nvSpPr>
        <p:spPr>
          <a:xfrm>
            <a:off x="3223122" y="4248212"/>
            <a:ext cx="846667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322" name="Google Shape;322;p14"/>
          <p:cNvSpPr txBox="1"/>
          <p:nvPr/>
        </p:nvSpPr>
        <p:spPr>
          <a:xfrm>
            <a:off x="2081740" y="4248212"/>
            <a:ext cx="72813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7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323" name="Google Shape;323;p14"/>
          <p:cNvSpPr txBox="1"/>
          <p:nvPr/>
        </p:nvSpPr>
        <p:spPr>
          <a:xfrm>
            <a:off x="928157" y="4248212"/>
            <a:ext cx="72813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2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316;p14">
            <a:extLst>
              <a:ext uri="{FF2B5EF4-FFF2-40B4-BE49-F238E27FC236}">
                <a16:creationId xmlns:a16="http://schemas.microsoft.com/office/drawing/2014/main" id="{E7CBBE4B-E34F-D1A0-8FA6-633589F1819F}"/>
              </a:ext>
            </a:extLst>
          </p:cNvPr>
          <p:cNvSpPr txBox="1"/>
          <p:nvPr/>
        </p:nvSpPr>
        <p:spPr>
          <a:xfrm>
            <a:off x="4402105" y="3044278"/>
            <a:ext cx="77893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bg1">
                    <a:lumMod val="6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0</a:t>
            </a:r>
            <a:endParaRPr dirty="0">
              <a:solidFill>
                <a:schemeClr val="bg1">
                  <a:lumMod val="65000"/>
                </a:schemeClr>
              </a:solidFill>
              <a:latin typeface="Nunito SemiBold" pitchFamily="2" charset="0"/>
            </a:endParaRPr>
          </a:p>
        </p:txBody>
      </p:sp>
      <p:sp>
        <p:nvSpPr>
          <p:cNvPr id="22" name="Google Shape;316;p14">
            <a:extLst>
              <a:ext uri="{FF2B5EF4-FFF2-40B4-BE49-F238E27FC236}">
                <a16:creationId xmlns:a16="http://schemas.microsoft.com/office/drawing/2014/main" id="{171565E7-82A7-C65D-D0B7-C31F71A58AC7}"/>
              </a:ext>
            </a:extLst>
          </p:cNvPr>
          <p:cNvSpPr txBox="1"/>
          <p:nvPr/>
        </p:nvSpPr>
        <p:spPr>
          <a:xfrm>
            <a:off x="4362570" y="2033960"/>
            <a:ext cx="77893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Calibri"/>
                <a:cs typeface="Calibri"/>
                <a:sym typeface="Calibri"/>
              </a:rPr>
              <a:t>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</a:endParaRPr>
          </a:p>
        </p:txBody>
      </p:sp>
      <p:pic>
        <p:nvPicPr>
          <p:cNvPr id="325" name="Google Shape;325;p1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398581">
            <a:off x="9391172" y="4191650"/>
            <a:ext cx="3236231" cy="25728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962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Google Shape;36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332" y="375271"/>
            <a:ext cx="392845" cy="459713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15"/>
          <p:cNvSpPr txBox="1"/>
          <p:nvPr/>
        </p:nvSpPr>
        <p:spPr>
          <a:xfrm>
            <a:off x="798648" y="357931"/>
            <a:ext cx="914545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Escribe todas las expresiones matemáticas cuyos resultados sean números naturales. Explica cómo lo descubriste.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369" name="Grupo 368">
            <a:extLst>
              <a:ext uri="{FF2B5EF4-FFF2-40B4-BE49-F238E27FC236}">
                <a16:creationId xmlns:a16="http://schemas.microsoft.com/office/drawing/2014/main" id="{B386BA7B-C50C-A417-394E-008F97A67B5A}"/>
              </a:ext>
            </a:extLst>
          </p:cNvPr>
          <p:cNvGrpSpPr/>
          <p:nvPr/>
        </p:nvGrpSpPr>
        <p:grpSpPr>
          <a:xfrm>
            <a:off x="2088147" y="1666282"/>
            <a:ext cx="2610264" cy="797208"/>
            <a:chOff x="921893" y="1380532"/>
            <a:chExt cx="2610264" cy="797208"/>
          </a:xfrm>
        </p:grpSpPr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CF0B25C1-0B75-FFD5-E8F3-CB6407B6A884}"/>
                </a:ext>
              </a:extLst>
            </p:cNvPr>
            <p:cNvGrpSpPr/>
            <p:nvPr/>
          </p:nvGrpSpPr>
          <p:grpSpPr>
            <a:xfrm>
              <a:off x="921893" y="1380532"/>
              <a:ext cx="514350" cy="676275"/>
              <a:chOff x="5464570" y="364268"/>
              <a:chExt cx="514350" cy="676275"/>
            </a:xfrm>
          </p:grpSpPr>
          <p:sp>
            <p:nvSpPr>
              <p:cNvPr id="3" name="Rectángulo: esquinas redondeadas 2">
                <a:extLst>
                  <a:ext uri="{FF2B5EF4-FFF2-40B4-BE49-F238E27FC236}">
                    <a16:creationId xmlns:a16="http://schemas.microsoft.com/office/drawing/2014/main" id="{989FE529-ED2E-4864-0146-A0F7B2DA0147}"/>
                  </a:ext>
                </a:extLst>
              </p:cNvPr>
              <p:cNvSpPr/>
              <p:nvPr/>
            </p:nvSpPr>
            <p:spPr>
              <a:xfrm>
                <a:off x="5464570" y="3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" name="Rectángulo: esquinas redondeadas 3">
                <a:extLst>
                  <a:ext uri="{FF2B5EF4-FFF2-40B4-BE49-F238E27FC236}">
                    <a16:creationId xmlns:a16="http://schemas.microsoft.com/office/drawing/2014/main" id="{9E6DE567-5BEE-FA3C-3175-A6DCF48F78D3}"/>
                  </a:ext>
                </a:extLst>
              </p:cNvPr>
              <p:cNvSpPr/>
              <p:nvPr/>
            </p:nvSpPr>
            <p:spPr>
              <a:xfrm>
                <a:off x="5539751" y="4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AB6F1A9D-2F1A-535B-D6B0-C27C1FBDFE42}"/>
                  </a:ext>
                </a:extLst>
              </p:cNvPr>
              <p:cNvSpPr txBox="1"/>
              <p:nvPr/>
            </p:nvSpPr>
            <p:spPr>
              <a:xfrm>
                <a:off x="5518841" y="4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2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5602D483-B328-1187-56DD-0472475B299F}"/>
                </a:ext>
              </a:extLst>
            </p:cNvPr>
            <p:cNvGrpSpPr/>
            <p:nvPr/>
          </p:nvGrpSpPr>
          <p:grpSpPr>
            <a:xfrm>
              <a:off x="1510198" y="1381257"/>
              <a:ext cx="514350" cy="676275"/>
              <a:chOff x="5440305" y="1164268"/>
              <a:chExt cx="514350" cy="676275"/>
            </a:xfrm>
          </p:grpSpPr>
          <p:sp>
            <p:nvSpPr>
              <p:cNvPr id="7" name="Rectángulo: esquinas redondeadas 6">
                <a:extLst>
                  <a:ext uri="{FF2B5EF4-FFF2-40B4-BE49-F238E27FC236}">
                    <a16:creationId xmlns:a16="http://schemas.microsoft.com/office/drawing/2014/main" id="{9F0C11BF-A306-1CB3-B47E-0ECD04813C3A}"/>
                  </a:ext>
                </a:extLst>
              </p:cNvPr>
              <p:cNvSpPr/>
              <p:nvPr/>
            </p:nvSpPr>
            <p:spPr>
              <a:xfrm>
                <a:off x="5440305" y="11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: esquinas redondeadas 7">
                <a:extLst>
                  <a:ext uri="{FF2B5EF4-FFF2-40B4-BE49-F238E27FC236}">
                    <a16:creationId xmlns:a16="http://schemas.microsoft.com/office/drawing/2014/main" id="{00092539-C632-2E8A-ACF7-7EAA4BF66A19}"/>
                  </a:ext>
                </a:extLst>
              </p:cNvPr>
              <p:cNvSpPr/>
              <p:nvPr/>
            </p:nvSpPr>
            <p:spPr>
              <a:xfrm>
                <a:off x="5515486" y="12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81783794-A57D-DE38-0791-DFA7701DBB5E}"/>
                  </a:ext>
                </a:extLst>
              </p:cNvPr>
              <p:cNvSpPr txBox="1"/>
              <p:nvPr/>
            </p:nvSpPr>
            <p:spPr>
              <a:xfrm>
                <a:off x="5494576" y="12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8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1B8A0612-8130-1B4F-2209-7B7E02E99E05}"/>
                </a:ext>
              </a:extLst>
            </p:cNvPr>
            <p:cNvGrpSpPr/>
            <p:nvPr/>
          </p:nvGrpSpPr>
          <p:grpSpPr>
            <a:xfrm>
              <a:off x="2417971" y="1388467"/>
              <a:ext cx="514350" cy="676275"/>
              <a:chOff x="5416040" y="1964268"/>
              <a:chExt cx="514350" cy="676275"/>
            </a:xfrm>
          </p:grpSpPr>
          <p:sp>
            <p:nvSpPr>
              <p:cNvPr id="11" name="Rectángulo: esquinas redondeadas 10">
                <a:extLst>
                  <a:ext uri="{FF2B5EF4-FFF2-40B4-BE49-F238E27FC236}">
                    <a16:creationId xmlns:a16="http://schemas.microsoft.com/office/drawing/2014/main" id="{6835C3CB-20E2-4C04-1A97-C29BA5837739}"/>
                  </a:ext>
                </a:extLst>
              </p:cNvPr>
              <p:cNvSpPr/>
              <p:nvPr/>
            </p:nvSpPr>
            <p:spPr>
              <a:xfrm>
                <a:off x="5416040" y="19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" name="Rectángulo: esquinas redondeadas 11">
                <a:extLst>
                  <a:ext uri="{FF2B5EF4-FFF2-40B4-BE49-F238E27FC236}">
                    <a16:creationId xmlns:a16="http://schemas.microsoft.com/office/drawing/2014/main" id="{D33E3D1B-9E4B-7199-7A5F-255882161C20}"/>
                  </a:ext>
                </a:extLst>
              </p:cNvPr>
              <p:cNvSpPr/>
              <p:nvPr/>
            </p:nvSpPr>
            <p:spPr>
              <a:xfrm>
                <a:off x="5491221" y="20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75104B68-E143-0A68-03E6-87D63490794D}"/>
                  </a:ext>
                </a:extLst>
              </p:cNvPr>
              <p:cNvSpPr txBox="1"/>
              <p:nvPr/>
            </p:nvSpPr>
            <p:spPr>
              <a:xfrm>
                <a:off x="5470311" y="20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7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3877A850-B9FF-933D-A2CD-7893195A6A9D}"/>
                </a:ext>
              </a:extLst>
            </p:cNvPr>
            <p:cNvGrpSpPr/>
            <p:nvPr/>
          </p:nvGrpSpPr>
          <p:grpSpPr>
            <a:xfrm>
              <a:off x="3017807" y="1380532"/>
              <a:ext cx="514350" cy="676275"/>
              <a:chOff x="6476637" y="1617161"/>
              <a:chExt cx="514350" cy="676275"/>
            </a:xfrm>
          </p:grpSpPr>
          <p:sp>
            <p:nvSpPr>
              <p:cNvPr id="15" name="Rectángulo: esquinas redondeadas 14">
                <a:extLst>
                  <a:ext uri="{FF2B5EF4-FFF2-40B4-BE49-F238E27FC236}">
                    <a16:creationId xmlns:a16="http://schemas.microsoft.com/office/drawing/2014/main" id="{C9A9D770-4E24-D09D-451B-B71079A72AD1}"/>
                  </a:ext>
                </a:extLst>
              </p:cNvPr>
              <p:cNvSpPr/>
              <p:nvPr/>
            </p:nvSpPr>
            <p:spPr>
              <a:xfrm>
                <a:off x="6476637" y="1617161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" name="Rectángulo: esquinas redondeadas 15">
                <a:extLst>
                  <a:ext uri="{FF2B5EF4-FFF2-40B4-BE49-F238E27FC236}">
                    <a16:creationId xmlns:a16="http://schemas.microsoft.com/office/drawing/2014/main" id="{D5711EFC-B050-B969-6E3C-655716FA5A75}"/>
                  </a:ext>
                </a:extLst>
              </p:cNvPr>
              <p:cNvSpPr/>
              <p:nvPr/>
            </p:nvSpPr>
            <p:spPr>
              <a:xfrm>
                <a:off x="6551818" y="1671086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3350B0E9-EC64-668E-F8A8-822BB5D68340}"/>
                  </a:ext>
                </a:extLst>
              </p:cNvPr>
              <p:cNvSpPr txBox="1"/>
              <p:nvPr/>
            </p:nvSpPr>
            <p:spPr>
              <a:xfrm>
                <a:off x="6530908" y="1716291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5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0A551E0D-F781-5B8D-558F-82BAF050BB30}"/>
                </a:ext>
              </a:extLst>
            </p:cNvPr>
            <p:cNvSpPr txBox="1"/>
            <p:nvPr/>
          </p:nvSpPr>
          <p:spPr>
            <a:xfrm>
              <a:off x="1345890" y="1654520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68A2EACF-13EC-B9F4-9ABA-3FC8B4B4D258}"/>
                </a:ext>
              </a:extLst>
            </p:cNvPr>
            <p:cNvSpPr txBox="1"/>
            <p:nvPr/>
          </p:nvSpPr>
          <p:spPr>
            <a:xfrm>
              <a:off x="2839709" y="1616725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041189C5-71B3-9A3F-F1B5-7582470690E3}"/>
                </a:ext>
              </a:extLst>
            </p:cNvPr>
            <p:cNvSpPr txBox="1"/>
            <p:nvPr/>
          </p:nvSpPr>
          <p:spPr>
            <a:xfrm>
              <a:off x="2072164" y="1495810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•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68" name="Grupo 367">
            <a:extLst>
              <a:ext uri="{FF2B5EF4-FFF2-40B4-BE49-F238E27FC236}">
                <a16:creationId xmlns:a16="http://schemas.microsoft.com/office/drawing/2014/main" id="{AECD3A82-1B69-2E7F-26AD-679997890FBA}"/>
              </a:ext>
            </a:extLst>
          </p:cNvPr>
          <p:cNvGrpSpPr/>
          <p:nvPr/>
        </p:nvGrpSpPr>
        <p:grpSpPr>
          <a:xfrm>
            <a:off x="2088147" y="2616458"/>
            <a:ext cx="2610264" cy="797208"/>
            <a:chOff x="937396" y="2330708"/>
            <a:chExt cx="2610264" cy="797208"/>
          </a:xfrm>
        </p:grpSpPr>
        <p:grpSp>
          <p:nvGrpSpPr>
            <p:cNvPr id="21" name="Grupo 20">
              <a:extLst>
                <a:ext uri="{FF2B5EF4-FFF2-40B4-BE49-F238E27FC236}">
                  <a16:creationId xmlns:a16="http://schemas.microsoft.com/office/drawing/2014/main" id="{8215A636-01EE-5159-2E57-0266F21EE172}"/>
                </a:ext>
              </a:extLst>
            </p:cNvPr>
            <p:cNvGrpSpPr/>
            <p:nvPr/>
          </p:nvGrpSpPr>
          <p:grpSpPr>
            <a:xfrm>
              <a:off x="937396" y="2330708"/>
              <a:ext cx="514350" cy="676275"/>
              <a:chOff x="5464570" y="364268"/>
              <a:chExt cx="514350" cy="676275"/>
            </a:xfrm>
          </p:grpSpPr>
          <p:sp>
            <p:nvSpPr>
              <p:cNvPr id="22" name="Rectángulo: esquinas redondeadas 21">
                <a:extLst>
                  <a:ext uri="{FF2B5EF4-FFF2-40B4-BE49-F238E27FC236}">
                    <a16:creationId xmlns:a16="http://schemas.microsoft.com/office/drawing/2014/main" id="{E2CDBC45-C0E3-79E2-589C-889671589E74}"/>
                  </a:ext>
                </a:extLst>
              </p:cNvPr>
              <p:cNvSpPr/>
              <p:nvPr/>
            </p:nvSpPr>
            <p:spPr>
              <a:xfrm>
                <a:off x="5464570" y="3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3" name="Rectángulo: esquinas redondeadas 22">
                <a:extLst>
                  <a:ext uri="{FF2B5EF4-FFF2-40B4-BE49-F238E27FC236}">
                    <a16:creationId xmlns:a16="http://schemas.microsoft.com/office/drawing/2014/main" id="{DECC625E-12C3-F232-5374-3FA5694D6675}"/>
                  </a:ext>
                </a:extLst>
              </p:cNvPr>
              <p:cNvSpPr/>
              <p:nvPr/>
            </p:nvSpPr>
            <p:spPr>
              <a:xfrm>
                <a:off x="5539751" y="4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AA8BFAD1-73E0-32C2-91A2-20A811B4D173}"/>
                  </a:ext>
                </a:extLst>
              </p:cNvPr>
              <p:cNvSpPr txBox="1"/>
              <p:nvPr/>
            </p:nvSpPr>
            <p:spPr>
              <a:xfrm>
                <a:off x="5518841" y="4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3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F84EC443-DF7D-B347-CB51-7EAECB9C262C}"/>
                </a:ext>
              </a:extLst>
            </p:cNvPr>
            <p:cNvGrpSpPr/>
            <p:nvPr/>
          </p:nvGrpSpPr>
          <p:grpSpPr>
            <a:xfrm>
              <a:off x="1525701" y="2331433"/>
              <a:ext cx="514350" cy="676275"/>
              <a:chOff x="5440305" y="1164268"/>
              <a:chExt cx="514350" cy="676275"/>
            </a:xfrm>
          </p:grpSpPr>
          <p:sp>
            <p:nvSpPr>
              <p:cNvPr id="26" name="Rectángulo: esquinas redondeadas 25">
                <a:extLst>
                  <a:ext uri="{FF2B5EF4-FFF2-40B4-BE49-F238E27FC236}">
                    <a16:creationId xmlns:a16="http://schemas.microsoft.com/office/drawing/2014/main" id="{9FF6C7D4-E369-93E2-4253-F0D92047E6BD}"/>
                  </a:ext>
                </a:extLst>
              </p:cNvPr>
              <p:cNvSpPr/>
              <p:nvPr/>
            </p:nvSpPr>
            <p:spPr>
              <a:xfrm>
                <a:off x="5440305" y="11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7" name="Rectángulo: esquinas redondeadas 26">
                <a:extLst>
                  <a:ext uri="{FF2B5EF4-FFF2-40B4-BE49-F238E27FC236}">
                    <a16:creationId xmlns:a16="http://schemas.microsoft.com/office/drawing/2014/main" id="{4DA57501-FAAD-CA48-25F9-B60BD4006D10}"/>
                  </a:ext>
                </a:extLst>
              </p:cNvPr>
              <p:cNvSpPr/>
              <p:nvPr/>
            </p:nvSpPr>
            <p:spPr>
              <a:xfrm>
                <a:off x="5515486" y="12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1D447799-1BED-48B6-33AD-D22F60C954FF}"/>
                  </a:ext>
                </a:extLst>
              </p:cNvPr>
              <p:cNvSpPr txBox="1"/>
              <p:nvPr/>
            </p:nvSpPr>
            <p:spPr>
              <a:xfrm>
                <a:off x="5494576" y="12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2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327C40AB-A0A1-DC4F-66FE-355A8DDA5B79}"/>
                </a:ext>
              </a:extLst>
            </p:cNvPr>
            <p:cNvGrpSpPr/>
            <p:nvPr/>
          </p:nvGrpSpPr>
          <p:grpSpPr>
            <a:xfrm>
              <a:off x="2433474" y="2338643"/>
              <a:ext cx="514350" cy="676275"/>
              <a:chOff x="5416040" y="1964268"/>
              <a:chExt cx="514350" cy="676275"/>
            </a:xfrm>
          </p:grpSpPr>
          <p:sp>
            <p:nvSpPr>
              <p:cNvPr id="30" name="Rectángulo: esquinas redondeadas 29">
                <a:extLst>
                  <a:ext uri="{FF2B5EF4-FFF2-40B4-BE49-F238E27FC236}">
                    <a16:creationId xmlns:a16="http://schemas.microsoft.com/office/drawing/2014/main" id="{EB1FEEC5-BE55-8CE4-A802-95C20B0C06D3}"/>
                  </a:ext>
                </a:extLst>
              </p:cNvPr>
              <p:cNvSpPr/>
              <p:nvPr/>
            </p:nvSpPr>
            <p:spPr>
              <a:xfrm>
                <a:off x="5416040" y="19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1" name="Rectángulo: esquinas redondeadas 30">
                <a:extLst>
                  <a:ext uri="{FF2B5EF4-FFF2-40B4-BE49-F238E27FC236}">
                    <a16:creationId xmlns:a16="http://schemas.microsoft.com/office/drawing/2014/main" id="{DC80ADF9-38AB-99F2-6AF0-19A8D990D72F}"/>
                  </a:ext>
                </a:extLst>
              </p:cNvPr>
              <p:cNvSpPr/>
              <p:nvPr/>
            </p:nvSpPr>
            <p:spPr>
              <a:xfrm>
                <a:off x="5491221" y="20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3F8489B1-DF75-937C-EAE3-B50DE36A8821}"/>
                  </a:ext>
                </a:extLst>
              </p:cNvPr>
              <p:cNvSpPr txBox="1"/>
              <p:nvPr/>
            </p:nvSpPr>
            <p:spPr>
              <a:xfrm>
                <a:off x="5470311" y="20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7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0C84FF16-3DEE-8DF6-A3AC-278A10661E31}"/>
                </a:ext>
              </a:extLst>
            </p:cNvPr>
            <p:cNvGrpSpPr/>
            <p:nvPr/>
          </p:nvGrpSpPr>
          <p:grpSpPr>
            <a:xfrm>
              <a:off x="3033310" y="2330708"/>
              <a:ext cx="514350" cy="676275"/>
              <a:chOff x="6476637" y="1617161"/>
              <a:chExt cx="514350" cy="676275"/>
            </a:xfrm>
          </p:grpSpPr>
          <p:sp>
            <p:nvSpPr>
              <p:cNvPr id="34" name="Rectángulo: esquinas redondeadas 33">
                <a:extLst>
                  <a:ext uri="{FF2B5EF4-FFF2-40B4-BE49-F238E27FC236}">
                    <a16:creationId xmlns:a16="http://schemas.microsoft.com/office/drawing/2014/main" id="{18407DF1-8581-E098-A8D7-F317B1FC0CFE}"/>
                  </a:ext>
                </a:extLst>
              </p:cNvPr>
              <p:cNvSpPr/>
              <p:nvPr/>
            </p:nvSpPr>
            <p:spPr>
              <a:xfrm>
                <a:off x="6476637" y="1617161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" name="Rectángulo: esquinas redondeadas 34">
                <a:extLst>
                  <a:ext uri="{FF2B5EF4-FFF2-40B4-BE49-F238E27FC236}">
                    <a16:creationId xmlns:a16="http://schemas.microsoft.com/office/drawing/2014/main" id="{3878F569-BFE7-9F9F-47B3-9AC8ED4EBEE9}"/>
                  </a:ext>
                </a:extLst>
              </p:cNvPr>
              <p:cNvSpPr/>
              <p:nvPr/>
            </p:nvSpPr>
            <p:spPr>
              <a:xfrm>
                <a:off x="6551818" y="1671086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E698538-154F-6FB6-B52E-8269BB5DB377}"/>
                  </a:ext>
                </a:extLst>
              </p:cNvPr>
              <p:cNvSpPr txBox="1"/>
              <p:nvPr/>
            </p:nvSpPr>
            <p:spPr>
              <a:xfrm>
                <a:off x="6530908" y="1716291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5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D2348D3B-4D11-F1A0-4675-A211DFA19306}"/>
                </a:ext>
              </a:extLst>
            </p:cNvPr>
            <p:cNvSpPr txBox="1"/>
            <p:nvPr/>
          </p:nvSpPr>
          <p:spPr>
            <a:xfrm>
              <a:off x="1361393" y="2604696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2D6CF7E3-A1F8-DF9E-640D-24767BC1D8FD}"/>
                </a:ext>
              </a:extLst>
            </p:cNvPr>
            <p:cNvSpPr txBox="1"/>
            <p:nvPr/>
          </p:nvSpPr>
          <p:spPr>
            <a:xfrm>
              <a:off x="2855212" y="2566901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9" name="CuadroTexto 38">
              <a:extLst>
                <a:ext uri="{FF2B5EF4-FFF2-40B4-BE49-F238E27FC236}">
                  <a16:creationId xmlns:a16="http://schemas.microsoft.com/office/drawing/2014/main" id="{C5A3304A-649A-228B-25D0-E17EB85CE6F9}"/>
                </a:ext>
              </a:extLst>
            </p:cNvPr>
            <p:cNvSpPr txBox="1"/>
            <p:nvPr/>
          </p:nvSpPr>
          <p:spPr>
            <a:xfrm>
              <a:off x="2087667" y="2445986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•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67" name="Grupo 366">
            <a:extLst>
              <a:ext uri="{FF2B5EF4-FFF2-40B4-BE49-F238E27FC236}">
                <a16:creationId xmlns:a16="http://schemas.microsoft.com/office/drawing/2014/main" id="{93661C4A-E844-0836-2B85-D4C5FABBDF00}"/>
              </a:ext>
            </a:extLst>
          </p:cNvPr>
          <p:cNvGrpSpPr/>
          <p:nvPr/>
        </p:nvGrpSpPr>
        <p:grpSpPr>
          <a:xfrm>
            <a:off x="2088147" y="3566634"/>
            <a:ext cx="2610264" cy="797208"/>
            <a:chOff x="952899" y="3280884"/>
            <a:chExt cx="2610264" cy="797208"/>
          </a:xfrm>
        </p:grpSpPr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7C241C58-9023-30EC-692D-8B16CEB4D0DA}"/>
                </a:ext>
              </a:extLst>
            </p:cNvPr>
            <p:cNvGrpSpPr/>
            <p:nvPr/>
          </p:nvGrpSpPr>
          <p:grpSpPr>
            <a:xfrm>
              <a:off x="952899" y="3280884"/>
              <a:ext cx="514350" cy="676275"/>
              <a:chOff x="5464570" y="364268"/>
              <a:chExt cx="514350" cy="676275"/>
            </a:xfrm>
          </p:grpSpPr>
          <p:sp>
            <p:nvSpPr>
              <p:cNvPr id="41" name="Rectángulo: esquinas redondeadas 40">
                <a:extLst>
                  <a:ext uri="{FF2B5EF4-FFF2-40B4-BE49-F238E27FC236}">
                    <a16:creationId xmlns:a16="http://schemas.microsoft.com/office/drawing/2014/main" id="{10BA2599-CB33-B8E7-1799-39529A4D3D80}"/>
                  </a:ext>
                </a:extLst>
              </p:cNvPr>
              <p:cNvSpPr/>
              <p:nvPr/>
            </p:nvSpPr>
            <p:spPr>
              <a:xfrm>
                <a:off x="5464570" y="3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" name="Rectángulo: esquinas redondeadas 41">
                <a:extLst>
                  <a:ext uri="{FF2B5EF4-FFF2-40B4-BE49-F238E27FC236}">
                    <a16:creationId xmlns:a16="http://schemas.microsoft.com/office/drawing/2014/main" id="{A7E5B3AE-D37C-1C0A-A53B-EEC0AC021B91}"/>
                  </a:ext>
                </a:extLst>
              </p:cNvPr>
              <p:cNvSpPr/>
              <p:nvPr/>
            </p:nvSpPr>
            <p:spPr>
              <a:xfrm>
                <a:off x="5539751" y="4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96CBC01C-37A8-B6BA-C5EC-555DF76EFA04}"/>
                  </a:ext>
                </a:extLst>
              </p:cNvPr>
              <p:cNvSpPr txBox="1"/>
              <p:nvPr/>
            </p:nvSpPr>
            <p:spPr>
              <a:xfrm>
                <a:off x="5518841" y="4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3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D4AF1606-EDD6-C847-DFF8-728CF1FF7B55}"/>
                </a:ext>
              </a:extLst>
            </p:cNvPr>
            <p:cNvGrpSpPr/>
            <p:nvPr/>
          </p:nvGrpSpPr>
          <p:grpSpPr>
            <a:xfrm>
              <a:off x="1541204" y="3281609"/>
              <a:ext cx="514350" cy="676275"/>
              <a:chOff x="5440305" y="1164268"/>
              <a:chExt cx="514350" cy="676275"/>
            </a:xfrm>
          </p:grpSpPr>
          <p:sp>
            <p:nvSpPr>
              <p:cNvPr id="45" name="Rectángulo: esquinas redondeadas 44">
                <a:extLst>
                  <a:ext uri="{FF2B5EF4-FFF2-40B4-BE49-F238E27FC236}">
                    <a16:creationId xmlns:a16="http://schemas.microsoft.com/office/drawing/2014/main" id="{795DD4EF-89B3-861F-85C2-150B5F1CFC03}"/>
                  </a:ext>
                </a:extLst>
              </p:cNvPr>
              <p:cNvSpPr/>
              <p:nvPr/>
            </p:nvSpPr>
            <p:spPr>
              <a:xfrm>
                <a:off x="5440305" y="11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6" name="Rectángulo: esquinas redondeadas 45">
                <a:extLst>
                  <a:ext uri="{FF2B5EF4-FFF2-40B4-BE49-F238E27FC236}">
                    <a16:creationId xmlns:a16="http://schemas.microsoft.com/office/drawing/2014/main" id="{42C54489-4A36-7F2A-5384-E4F72B099555}"/>
                  </a:ext>
                </a:extLst>
              </p:cNvPr>
              <p:cNvSpPr/>
              <p:nvPr/>
            </p:nvSpPr>
            <p:spPr>
              <a:xfrm>
                <a:off x="5515486" y="12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BCD03DAF-303A-672D-B53A-AC1BA58A5424}"/>
                  </a:ext>
                </a:extLst>
              </p:cNvPr>
              <p:cNvSpPr txBox="1"/>
              <p:nvPr/>
            </p:nvSpPr>
            <p:spPr>
              <a:xfrm>
                <a:off x="5494576" y="12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6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48" name="Grupo 47">
              <a:extLst>
                <a:ext uri="{FF2B5EF4-FFF2-40B4-BE49-F238E27FC236}">
                  <a16:creationId xmlns:a16="http://schemas.microsoft.com/office/drawing/2014/main" id="{9854D9BF-F045-4CD9-77FC-F1EEA947AC5E}"/>
                </a:ext>
              </a:extLst>
            </p:cNvPr>
            <p:cNvGrpSpPr/>
            <p:nvPr/>
          </p:nvGrpSpPr>
          <p:grpSpPr>
            <a:xfrm>
              <a:off x="2448977" y="3288819"/>
              <a:ext cx="514350" cy="676275"/>
              <a:chOff x="5416040" y="1964268"/>
              <a:chExt cx="514350" cy="676275"/>
            </a:xfrm>
          </p:grpSpPr>
          <p:sp>
            <p:nvSpPr>
              <p:cNvPr id="49" name="Rectángulo: esquinas redondeadas 48">
                <a:extLst>
                  <a:ext uri="{FF2B5EF4-FFF2-40B4-BE49-F238E27FC236}">
                    <a16:creationId xmlns:a16="http://schemas.microsoft.com/office/drawing/2014/main" id="{23BB4675-4C74-4A47-3D39-FAA264336A98}"/>
                  </a:ext>
                </a:extLst>
              </p:cNvPr>
              <p:cNvSpPr/>
              <p:nvPr/>
            </p:nvSpPr>
            <p:spPr>
              <a:xfrm>
                <a:off x="5416040" y="19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0" name="Rectángulo: esquinas redondeadas 49">
                <a:extLst>
                  <a:ext uri="{FF2B5EF4-FFF2-40B4-BE49-F238E27FC236}">
                    <a16:creationId xmlns:a16="http://schemas.microsoft.com/office/drawing/2014/main" id="{C6451BD4-ABC9-2E18-539C-B38696D46BCC}"/>
                  </a:ext>
                </a:extLst>
              </p:cNvPr>
              <p:cNvSpPr/>
              <p:nvPr/>
            </p:nvSpPr>
            <p:spPr>
              <a:xfrm>
                <a:off x="5491221" y="20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8A83196E-0BDB-EE78-32AD-9A9DED88A2D4}"/>
                  </a:ext>
                </a:extLst>
              </p:cNvPr>
              <p:cNvSpPr txBox="1"/>
              <p:nvPr/>
            </p:nvSpPr>
            <p:spPr>
              <a:xfrm>
                <a:off x="5470311" y="20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7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E84815FC-B20C-25CC-24D1-5CAC2504B88D}"/>
                </a:ext>
              </a:extLst>
            </p:cNvPr>
            <p:cNvGrpSpPr/>
            <p:nvPr/>
          </p:nvGrpSpPr>
          <p:grpSpPr>
            <a:xfrm>
              <a:off x="3048813" y="3280884"/>
              <a:ext cx="514350" cy="676275"/>
              <a:chOff x="6476637" y="1617161"/>
              <a:chExt cx="514350" cy="676275"/>
            </a:xfrm>
          </p:grpSpPr>
          <p:sp>
            <p:nvSpPr>
              <p:cNvPr id="53" name="Rectángulo: esquinas redondeadas 52">
                <a:extLst>
                  <a:ext uri="{FF2B5EF4-FFF2-40B4-BE49-F238E27FC236}">
                    <a16:creationId xmlns:a16="http://schemas.microsoft.com/office/drawing/2014/main" id="{38C56D55-1063-CD5B-9E85-3D00E6CEFE4B}"/>
                  </a:ext>
                </a:extLst>
              </p:cNvPr>
              <p:cNvSpPr/>
              <p:nvPr/>
            </p:nvSpPr>
            <p:spPr>
              <a:xfrm>
                <a:off x="6476637" y="1617161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4" name="Rectángulo: esquinas redondeadas 53">
                <a:extLst>
                  <a:ext uri="{FF2B5EF4-FFF2-40B4-BE49-F238E27FC236}">
                    <a16:creationId xmlns:a16="http://schemas.microsoft.com/office/drawing/2014/main" id="{F90EBBF8-5F0B-1727-1206-D6AB1ED9BFA8}"/>
                  </a:ext>
                </a:extLst>
              </p:cNvPr>
              <p:cNvSpPr/>
              <p:nvPr/>
            </p:nvSpPr>
            <p:spPr>
              <a:xfrm>
                <a:off x="6551818" y="1671086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5" name="CuadroTexto 54">
                <a:extLst>
                  <a:ext uri="{FF2B5EF4-FFF2-40B4-BE49-F238E27FC236}">
                    <a16:creationId xmlns:a16="http://schemas.microsoft.com/office/drawing/2014/main" id="{7B0C1685-DC15-C08F-505D-C6F5DABFC79D}"/>
                  </a:ext>
                </a:extLst>
              </p:cNvPr>
              <p:cNvSpPr txBox="1"/>
              <p:nvPr/>
            </p:nvSpPr>
            <p:spPr>
              <a:xfrm>
                <a:off x="6530908" y="1716291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5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id="{9D127CAE-3596-991F-CF6A-AA20D9A0AFAE}"/>
                </a:ext>
              </a:extLst>
            </p:cNvPr>
            <p:cNvSpPr txBox="1"/>
            <p:nvPr/>
          </p:nvSpPr>
          <p:spPr>
            <a:xfrm>
              <a:off x="1376896" y="3554872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57" name="CuadroTexto 56">
              <a:extLst>
                <a:ext uri="{FF2B5EF4-FFF2-40B4-BE49-F238E27FC236}">
                  <a16:creationId xmlns:a16="http://schemas.microsoft.com/office/drawing/2014/main" id="{6B537D6B-4510-CA4E-1D7D-BBE1807652E7}"/>
                </a:ext>
              </a:extLst>
            </p:cNvPr>
            <p:cNvSpPr txBox="1"/>
            <p:nvPr/>
          </p:nvSpPr>
          <p:spPr>
            <a:xfrm>
              <a:off x="2870715" y="3517077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D836B868-B28A-ACD7-3FE9-953B4D5D4C2E}"/>
                </a:ext>
              </a:extLst>
            </p:cNvPr>
            <p:cNvSpPr txBox="1"/>
            <p:nvPr/>
          </p:nvSpPr>
          <p:spPr>
            <a:xfrm>
              <a:off x="2103170" y="3396162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•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66" name="Grupo 365">
            <a:extLst>
              <a:ext uri="{FF2B5EF4-FFF2-40B4-BE49-F238E27FC236}">
                <a16:creationId xmlns:a16="http://schemas.microsoft.com/office/drawing/2014/main" id="{F377A2E3-24F7-EDB9-4C37-763E301B71E7}"/>
              </a:ext>
            </a:extLst>
          </p:cNvPr>
          <p:cNvGrpSpPr/>
          <p:nvPr/>
        </p:nvGrpSpPr>
        <p:grpSpPr>
          <a:xfrm>
            <a:off x="2088147" y="4516810"/>
            <a:ext cx="2610264" cy="797208"/>
            <a:chOff x="968402" y="4231060"/>
            <a:chExt cx="2610264" cy="797208"/>
          </a:xfrm>
        </p:grpSpPr>
        <p:grpSp>
          <p:nvGrpSpPr>
            <p:cNvPr id="59" name="Grupo 58">
              <a:extLst>
                <a:ext uri="{FF2B5EF4-FFF2-40B4-BE49-F238E27FC236}">
                  <a16:creationId xmlns:a16="http://schemas.microsoft.com/office/drawing/2014/main" id="{ECB016E2-AE7A-C300-B54F-58FD67236D51}"/>
                </a:ext>
              </a:extLst>
            </p:cNvPr>
            <p:cNvGrpSpPr/>
            <p:nvPr/>
          </p:nvGrpSpPr>
          <p:grpSpPr>
            <a:xfrm>
              <a:off x="968402" y="4231060"/>
              <a:ext cx="514350" cy="676275"/>
              <a:chOff x="5464570" y="364268"/>
              <a:chExt cx="514350" cy="676275"/>
            </a:xfrm>
          </p:grpSpPr>
          <p:sp>
            <p:nvSpPr>
              <p:cNvPr id="60" name="Rectángulo: esquinas redondeadas 59">
                <a:extLst>
                  <a:ext uri="{FF2B5EF4-FFF2-40B4-BE49-F238E27FC236}">
                    <a16:creationId xmlns:a16="http://schemas.microsoft.com/office/drawing/2014/main" id="{089D8B51-9DDE-35FA-A253-E4CC302C25D1}"/>
                  </a:ext>
                </a:extLst>
              </p:cNvPr>
              <p:cNvSpPr/>
              <p:nvPr/>
            </p:nvSpPr>
            <p:spPr>
              <a:xfrm>
                <a:off x="5464570" y="3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1" name="Rectángulo: esquinas redondeadas 60">
                <a:extLst>
                  <a:ext uri="{FF2B5EF4-FFF2-40B4-BE49-F238E27FC236}">
                    <a16:creationId xmlns:a16="http://schemas.microsoft.com/office/drawing/2014/main" id="{6C33FC65-C979-B877-F5F0-64B2EFD9051D}"/>
                  </a:ext>
                </a:extLst>
              </p:cNvPr>
              <p:cNvSpPr/>
              <p:nvPr/>
            </p:nvSpPr>
            <p:spPr>
              <a:xfrm>
                <a:off x="5539751" y="4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2" name="CuadroTexto 61">
                <a:extLst>
                  <a:ext uri="{FF2B5EF4-FFF2-40B4-BE49-F238E27FC236}">
                    <a16:creationId xmlns:a16="http://schemas.microsoft.com/office/drawing/2014/main" id="{347D8409-128A-D0AE-28EE-2D9917C3178B}"/>
                  </a:ext>
                </a:extLst>
              </p:cNvPr>
              <p:cNvSpPr txBox="1"/>
              <p:nvPr/>
            </p:nvSpPr>
            <p:spPr>
              <a:xfrm>
                <a:off x="5518841" y="4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6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63" name="Grupo 62">
              <a:extLst>
                <a:ext uri="{FF2B5EF4-FFF2-40B4-BE49-F238E27FC236}">
                  <a16:creationId xmlns:a16="http://schemas.microsoft.com/office/drawing/2014/main" id="{393B551A-EE9E-15DD-BA9B-56CCE81BFF1B}"/>
                </a:ext>
              </a:extLst>
            </p:cNvPr>
            <p:cNvGrpSpPr/>
            <p:nvPr/>
          </p:nvGrpSpPr>
          <p:grpSpPr>
            <a:xfrm>
              <a:off x="1556707" y="4231785"/>
              <a:ext cx="514350" cy="676275"/>
              <a:chOff x="5440305" y="1164268"/>
              <a:chExt cx="514350" cy="676275"/>
            </a:xfrm>
          </p:grpSpPr>
          <p:sp>
            <p:nvSpPr>
              <p:cNvPr id="320" name="Rectángulo: esquinas redondeadas 319">
                <a:extLst>
                  <a:ext uri="{FF2B5EF4-FFF2-40B4-BE49-F238E27FC236}">
                    <a16:creationId xmlns:a16="http://schemas.microsoft.com/office/drawing/2014/main" id="{1FBB3DA3-9402-2B4F-3861-691B907D7EF1}"/>
                  </a:ext>
                </a:extLst>
              </p:cNvPr>
              <p:cNvSpPr/>
              <p:nvPr/>
            </p:nvSpPr>
            <p:spPr>
              <a:xfrm>
                <a:off x="5440305" y="11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21" name="Rectángulo: esquinas redondeadas 320">
                <a:extLst>
                  <a:ext uri="{FF2B5EF4-FFF2-40B4-BE49-F238E27FC236}">
                    <a16:creationId xmlns:a16="http://schemas.microsoft.com/office/drawing/2014/main" id="{B5EF053E-2D5D-CABE-3F5B-6091190460F2}"/>
                  </a:ext>
                </a:extLst>
              </p:cNvPr>
              <p:cNvSpPr/>
              <p:nvPr/>
            </p:nvSpPr>
            <p:spPr>
              <a:xfrm>
                <a:off x="5515486" y="12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22" name="CuadroTexto 321">
                <a:extLst>
                  <a:ext uri="{FF2B5EF4-FFF2-40B4-BE49-F238E27FC236}">
                    <a16:creationId xmlns:a16="http://schemas.microsoft.com/office/drawing/2014/main" id="{FC46BF32-4F25-1927-2455-BCFC3710246F}"/>
                  </a:ext>
                </a:extLst>
              </p:cNvPr>
              <p:cNvSpPr txBox="1"/>
              <p:nvPr/>
            </p:nvSpPr>
            <p:spPr>
              <a:xfrm>
                <a:off x="5494576" y="12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8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23" name="Grupo 322">
              <a:extLst>
                <a:ext uri="{FF2B5EF4-FFF2-40B4-BE49-F238E27FC236}">
                  <a16:creationId xmlns:a16="http://schemas.microsoft.com/office/drawing/2014/main" id="{E4739547-F88B-50A4-13B9-14DD3B256152}"/>
                </a:ext>
              </a:extLst>
            </p:cNvPr>
            <p:cNvGrpSpPr/>
            <p:nvPr/>
          </p:nvGrpSpPr>
          <p:grpSpPr>
            <a:xfrm>
              <a:off x="2464480" y="4238995"/>
              <a:ext cx="514350" cy="676275"/>
              <a:chOff x="5416040" y="1964268"/>
              <a:chExt cx="514350" cy="676275"/>
            </a:xfrm>
          </p:grpSpPr>
          <p:sp>
            <p:nvSpPr>
              <p:cNvPr id="324" name="Rectángulo: esquinas redondeadas 323">
                <a:extLst>
                  <a:ext uri="{FF2B5EF4-FFF2-40B4-BE49-F238E27FC236}">
                    <a16:creationId xmlns:a16="http://schemas.microsoft.com/office/drawing/2014/main" id="{FFA20F58-9BF5-E2E9-2947-59FA90F2E397}"/>
                  </a:ext>
                </a:extLst>
              </p:cNvPr>
              <p:cNvSpPr/>
              <p:nvPr/>
            </p:nvSpPr>
            <p:spPr>
              <a:xfrm>
                <a:off x="5416040" y="19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25" name="Rectángulo: esquinas redondeadas 324">
                <a:extLst>
                  <a:ext uri="{FF2B5EF4-FFF2-40B4-BE49-F238E27FC236}">
                    <a16:creationId xmlns:a16="http://schemas.microsoft.com/office/drawing/2014/main" id="{8638F026-FA2E-F603-8034-185AFB27DB68}"/>
                  </a:ext>
                </a:extLst>
              </p:cNvPr>
              <p:cNvSpPr/>
              <p:nvPr/>
            </p:nvSpPr>
            <p:spPr>
              <a:xfrm>
                <a:off x="5491221" y="20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26" name="CuadroTexto 325">
                <a:extLst>
                  <a:ext uri="{FF2B5EF4-FFF2-40B4-BE49-F238E27FC236}">
                    <a16:creationId xmlns:a16="http://schemas.microsoft.com/office/drawing/2014/main" id="{C3380FEB-3D8C-7C8C-EDDF-6CF80F6E6A39}"/>
                  </a:ext>
                </a:extLst>
              </p:cNvPr>
              <p:cNvSpPr txBox="1"/>
              <p:nvPr/>
            </p:nvSpPr>
            <p:spPr>
              <a:xfrm>
                <a:off x="5470311" y="20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7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27" name="Grupo 326">
              <a:extLst>
                <a:ext uri="{FF2B5EF4-FFF2-40B4-BE49-F238E27FC236}">
                  <a16:creationId xmlns:a16="http://schemas.microsoft.com/office/drawing/2014/main" id="{12859131-F41F-C7CE-F357-A675800A6DC6}"/>
                </a:ext>
              </a:extLst>
            </p:cNvPr>
            <p:cNvGrpSpPr/>
            <p:nvPr/>
          </p:nvGrpSpPr>
          <p:grpSpPr>
            <a:xfrm>
              <a:off x="3064316" y="4231060"/>
              <a:ext cx="514350" cy="676275"/>
              <a:chOff x="6476637" y="1617161"/>
              <a:chExt cx="514350" cy="676275"/>
            </a:xfrm>
          </p:grpSpPr>
          <p:sp>
            <p:nvSpPr>
              <p:cNvPr id="328" name="Rectángulo: esquinas redondeadas 327">
                <a:extLst>
                  <a:ext uri="{FF2B5EF4-FFF2-40B4-BE49-F238E27FC236}">
                    <a16:creationId xmlns:a16="http://schemas.microsoft.com/office/drawing/2014/main" id="{E744853F-4790-A424-8D6D-763568E4218F}"/>
                  </a:ext>
                </a:extLst>
              </p:cNvPr>
              <p:cNvSpPr/>
              <p:nvPr/>
            </p:nvSpPr>
            <p:spPr>
              <a:xfrm>
                <a:off x="6476637" y="1617161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29" name="Rectángulo: esquinas redondeadas 328">
                <a:extLst>
                  <a:ext uri="{FF2B5EF4-FFF2-40B4-BE49-F238E27FC236}">
                    <a16:creationId xmlns:a16="http://schemas.microsoft.com/office/drawing/2014/main" id="{4DCA3771-8FDF-8D91-7FA1-97F988F853E0}"/>
                  </a:ext>
                </a:extLst>
              </p:cNvPr>
              <p:cNvSpPr/>
              <p:nvPr/>
            </p:nvSpPr>
            <p:spPr>
              <a:xfrm>
                <a:off x="6551818" y="1671086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30" name="CuadroTexto 329">
                <a:extLst>
                  <a:ext uri="{FF2B5EF4-FFF2-40B4-BE49-F238E27FC236}">
                    <a16:creationId xmlns:a16="http://schemas.microsoft.com/office/drawing/2014/main" id="{C8ED2808-8D64-91E0-ACDA-4F2043E4E0F7}"/>
                  </a:ext>
                </a:extLst>
              </p:cNvPr>
              <p:cNvSpPr txBox="1"/>
              <p:nvPr/>
            </p:nvSpPr>
            <p:spPr>
              <a:xfrm>
                <a:off x="6530908" y="1716291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5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sp>
          <p:nvSpPr>
            <p:cNvPr id="331" name="CuadroTexto 330">
              <a:extLst>
                <a:ext uri="{FF2B5EF4-FFF2-40B4-BE49-F238E27FC236}">
                  <a16:creationId xmlns:a16="http://schemas.microsoft.com/office/drawing/2014/main" id="{51C6C723-58FD-407B-AB3A-7B1B75B49574}"/>
                </a:ext>
              </a:extLst>
            </p:cNvPr>
            <p:cNvSpPr txBox="1"/>
            <p:nvPr/>
          </p:nvSpPr>
          <p:spPr>
            <a:xfrm>
              <a:off x="1392399" y="4505048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64" name="CuadroTexto 363">
              <a:extLst>
                <a:ext uri="{FF2B5EF4-FFF2-40B4-BE49-F238E27FC236}">
                  <a16:creationId xmlns:a16="http://schemas.microsoft.com/office/drawing/2014/main" id="{9FFCE09B-05B9-86F2-40A7-482A547103C5}"/>
                </a:ext>
              </a:extLst>
            </p:cNvPr>
            <p:cNvSpPr txBox="1"/>
            <p:nvPr/>
          </p:nvSpPr>
          <p:spPr>
            <a:xfrm>
              <a:off x="2886218" y="4467253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65" name="CuadroTexto 364">
              <a:extLst>
                <a:ext uri="{FF2B5EF4-FFF2-40B4-BE49-F238E27FC236}">
                  <a16:creationId xmlns:a16="http://schemas.microsoft.com/office/drawing/2014/main" id="{57DBDD8D-624D-AF15-70D6-194611451E22}"/>
                </a:ext>
              </a:extLst>
            </p:cNvPr>
            <p:cNvSpPr txBox="1"/>
            <p:nvPr/>
          </p:nvSpPr>
          <p:spPr>
            <a:xfrm>
              <a:off x="2118673" y="4346338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•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70" name="Grupo 369">
            <a:extLst>
              <a:ext uri="{FF2B5EF4-FFF2-40B4-BE49-F238E27FC236}">
                <a16:creationId xmlns:a16="http://schemas.microsoft.com/office/drawing/2014/main" id="{FA647E83-F5D5-8B78-7A62-6357B29A66D0}"/>
              </a:ext>
            </a:extLst>
          </p:cNvPr>
          <p:cNvGrpSpPr/>
          <p:nvPr/>
        </p:nvGrpSpPr>
        <p:grpSpPr>
          <a:xfrm>
            <a:off x="5880894" y="1678238"/>
            <a:ext cx="2610264" cy="797208"/>
            <a:chOff x="921893" y="1380532"/>
            <a:chExt cx="2610264" cy="797208"/>
          </a:xfrm>
        </p:grpSpPr>
        <p:grpSp>
          <p:nvGrpSpPr>
            <p:cNvPr id="371" name="Grupo 370">
              <a:extLst>
                <a:ext uri="{FF2B5EF4-FFF2-40B4-BE49-F238E27FC236}">
                  <a16:creationId xmlns:a16="http://schemas.microsoft.com/office/drawing/2014/main" id="{F0F4D89C-4415-C0CF-2CDC-A9465CDD8F92}"/>
                </a:ext>
              </a:extLst>
            </p:cNvPr>
            <p:cNvGrpSpPr/>
            <p:nvPr/>
          </p:nvGrpSpPr>
          <p:grpSpPr>
            <a:xfrm>
              <a:off x="921893" y="1380532"/>
              <a:ext cx="514350" cy="676275"/>
              <a:chOff x="5464570" y="364268"/>
              <a:chExt cx="514350" cy="676275"/>
            </a:xfrm>
          </p:grpSpPr>
          <p:sp>
            <p:nvSpPr>
              <p:cNvPr id="387" name="Rectángulo: esquinas redondeadas 386">
                <a:extLst>
                  <a:ext uri="{FF2B5EF4-FFF2-40B4-BE49-F238E27FC236}">
                    <a16:creationId xmlns:a16="http://schemas.microsoft.com/office/drawing/2014/main" id="{590743A2-625D-49FC-B909-12FD3DB0FFE8}"/>
                  </a:ext>
                </a:extLst>
              </p:cNvPr>
              <p:cNvSpPr/>
              <p:nvPr/>
            </p:nvSpPr>
            <p:spPr>
              <a:xfrm>
                <a:off x="5464570" y="3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8" name="Rectángulo: esquinas redondeadas 387">
                <a:extLst>
                  <a:ext uri="{FF2B5EF4-FFF2-40B4-BE49-F238E27FC236}">
                    <a16:creationId xmlns:a16="http://schemas.microsoft.com/office/drawing/2014/main" id="{A405F5D3-1EC1-CE84-A850-46575CB1EED8}"/>
                  </a:ext>
                </a:extLst>
              </p:cNvPr>
              <p:cNvSpPr/>
              <p:nvPr/>
            </p:nvSpPr>
            <p:spPr>
              <a:xfrm>
                <a:off x="5539751" y="4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9" name="CuadroTexto 388">
                <a:extLst>
                  <a:ext uri="{FF2B5EF4-FFF2-40B4-BE49-F238E27FC236}">
                    <a16:creationId xmlns:a16="http://schemas.microsoft.com/office/drawing/2014/main" id="{853694F3-DFF3-0DA2-BE64-5937B47BB3DF}"/>
                  </a:ext>
                </a:extLst>
              </p:cNvPr>
              <p:cNvSpPr txBox="1"/>
              <p:nvPr/>
            </p:nvSpPr>
            <p:spPr>
              <a:xfrm>
                <a:off x="5518841" y="4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2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72" name="Grupo 371">
              <a:extLst>
                <a:ext uri="{FF2B5EF4-FFF2-40B4-BE49-F238E27FC236}">
                  <a16:creationId xmlns:a16="http://schemas.microsoft.com/office/drawing/2014/main" id="{3C10DCA9-F784-0466-400A-2B4C8C42697D}"/>
                </a:ext>
              </a:extLst>
            </p:cNvPr>
            <p:cNvGrpSpPr/>
            <p:nvPr/>
          </p:nvGrpSpPr>
          <p:grpSpPr>
            <a:xfrm>
              <a:off x="1510198" y="1381257"/>
              <a:ext cx="514350" cy="676275"/>
              <a:chOff x="5440305" y="1164268"/>
              <a:chExt cx="514350" cy="676275"/>
            </a:xfrm>
          </p:grpSpPr>
          <p:sp>
            <p:nvSpPr>
              <p:cNvPr id="384" name="Rectángulo: esquinas redondeadas 383">
                <a:extLst>
                  <a:ext uri="{FF2B5EF4-FFF2-40B4-BE49-F238E27FC236}">
                    <a16:creationId xmlns:a16="http://schemas.microsoft.com/office/drawing/2014/main" id="{40053672-6C96-4CEE-1666-9D22FDD151FC}"/>
                  </a:ext>
                </a:extLst>
              </p:cNvPr>
              <p:cNvSpPr/>
              <p:nvPr/>
            </p:nvSpPr>
            <p:spPr>
              <a:xfrm>
                <a:off x="5440305" y="11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5" name="Rectángulo: esquinas redondeadas 384">
                <a:extLst>
                  <a:ext uri="{FF2B5EF4-FFF2-40B4-BE49-F238E27FC236}">
                    <a16:creationId xmlns:a16="http://schemas.microsoft.com/office/drawing/2014/main" id="{628F1A79-4FE8-C603-8C82-5A38DBA66AE4}"/>
                  </a:ext>
                </a:extLst>
              </p:cNvPr>
              <p:cNvSpPr/>
              <p:nvPr/>
            </p:nvSpPr>
            <p:spPr>
              <a:xfrm>
                <a:off x="5515486" y="12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6" name="CuadroTexto 385">
                <a:extLst>
                  <a:ext uri="{FF2B5EF4-FFF2-40B4-BE49-F238E27FC236}">
                    <a16:creationId xmlns:a16="http://schemas.microsoft.com/office/drawing/2014/main" id="{BC681C79-5045-C837-23B8-702A2F1FEEE9}"/>
                  </a:ext>
                </a:extLst>
              </p:cNvPr>
              <p:cNvSpPr txBox="1"/>
              <p:nvPr/>
            </p:nvSpPr>
            <p:spPr>
              <a:xfrm>
                <a:off x="5494576" y="12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5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73" name="Grupo 372">
              <a:extLst>
                <a:ext uri="{FF2B5EF4-FFF2-40B4-BE49-F238E27FC236}">
                  <a16:creationId xmlns:a16="http://schemas.microsoft.com/office/drawing/2014/main" id="{4E52EFE6-7491-EEC3-6987-90F4D4494784}"/>
                </a:ext>
              </a:extLst>
            </p:cNvPr>
            <p:cNvGrpSpPr/>
            <p:nvPr/>
          </p:nvGrpSpPr>
          <p:grpSpPr>
            <a:xfrm>
              <a:off x="2417971" y="1388467"/>
              <a:ext cx="514350" cy="676275"/>
              <a:chOff x="5416040" y="1964268"/>
              <a:chExt cx="514350" cy="676275"/>
            </a:xfrm>
          </p:grpSpPr>
          <p:sp>
            <p:nvSpPr>
              <p:cNvPr id="381" name="Rectángulo: esquinas redondeadas 380">
                <a:extLst>
                  <a:ext uri="{FF2B5EF4-FFF2-40B4-BE49-F238E27FC236}">
                    <a16:creationId xmlns:a16="http://schemas.microsoft.com/office/drawing/2014/main" id="{81FFC7C4-9570-DDBD-7B73-B0A0D36B4711}"/>
                  </a:ext>
                </a:extLst>
              </p:cNvPr>
              <p:cNvSpPr/>
              <p:nvPr/>
            </p:nvSpPr>
            <p:spPr>
              <a:xfrm>
                <a:off x="5416040" y="19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2" name="Rectángulo: esquinas redondeadas 381">
                <a:extLst>
                  <a:ext uri="{FF2B5EF4-FFF2-40B4-BE49-F238E27FC236}">
                    <a16:creationId xmlns:a16="http://schemas.microsoft.com/office/drawing/2014/main" id="{0DCD9E65-B641-0971-C7EF-269E6B3C18B0}"/>
                  </a:ext>
                </a:extLst>
              </p:cNvPr>
              <p:cNvSpPr/>
              <p:nvPr/>
            </p:nvSpPr>
            <p:spPr>
              <a:xfrm>
                <a:off x="5491221" y="20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3" name="CuadroTexto 382">
                <a:extLst>
                  <a:ext uri="{FF2B5EF4-FFF2-40B4-BE49-F238E27FC236}">
                    <a16:creationId xmlns:a16="http://schemas.microsoft.com/office/drawing/2014/main" id="{FFB8C58A-FAE8-9D4C-066A-EAD5E684F6BC}"/>
                  </a:ext>
                </a:extLst>
              </p:cNvPr>
              <p:cNvSpPr txBox="1"/>
              <p:nvPr/>
            </p:nvSpPr>
            <p:spPr>
              <a:xfrm>
                <a:off x="5470311" y="20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3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74" name="Grupo 373">
              <a:extLst>
                <a:ext uri="{FF2B5EF4-FFF2-40B4-BE49-F238E27FC236}">
                  <a16:creationId xmlns:a16="http://schemas.microsoft.com/office/drawing/2014/main" id="{F3A41433-73E8-8B1B-F83A-5B44E833B732}"/>
                </a:ext>
              </a:extLst>
            </p:cNvPr>
            <p:cNvGrpSpPr/>
            <p:nvPr/>
          </p:nvGrpSpPr>
          <p:grpSpPr>
            <a:xfrm>
              <a:off x="3017807" y="1380532"/>
              <a:ext cx="514350" cy="676275"/>
              <a:chOff x="6476637" y="1617161"/>
              <a:chExt cx="514350" cy="676275"/>
            </a:xfrm>
          </p:grpSpPr>
          <p:sp>
            <p:nvSpPr>
              <p:cNvPr id="378" name="Rectángulo: esquinas redondeadas 377">
                <a:extLst>
                  <a:ext uri="{FF2B5EF4-FFF2-40B4-BE49-F238E27FC236}">
                    <a16:creationId xmlns:a16="http://schemas.microsoft.com/office/drawing/2014/main" id="{FB432C93-47DE-584F-9BA5-E13F951C6B56}"/>
                  </a:ext>
                </a:extLst>
              </p:cNvPr>
              <p:cNvSpPr/>
              <p:nvPr/>
            </p:nvSpPr>
            <p:spPr>
              <a:xfrm>
                <a:off x="6476637" y="1617161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79" name="Rectángulo: esquinas redondeadas 378">
                <a:extLst>
                  <a:ext uri="{FF2B5EF4-FFF2-40B4-BE49-F238E27FC236}">
                    <a16:creationId xmlns:a16="http://schemas.microsoft.com/office/drawing/2014/main" id="{FF806DF9-499A-CF89-5152-452C4AFAF2DC}"/>
                  </a:ext>
                </a:extLst>
              </p:cNvPr>
              <p:cNvSpPr/>
              <p:nvPr/>
            </p:nvSpPr>
            <p:spPr>
              <a:xfrm>
                <a:off x="6551818" y="1671086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0" name="CuadroTexto 379">
                <a:extLst>
                  <a:ext uri="{FF2B5EF4-FFF2-40B4-BE49-F238E27FC236}">
                    <a16:creationId xmlns:a16="http://schemas.microsoft.com/office/drawing/2014/main" id="{67277BE4-F2FD-1098-225B-0D5A6387EB34}"/>
                  </a:ext>
                </a:extLst>
              </p:cNvPr>
              <p:cNvSpPr txBox="1"/>
              <p:nvPr/>
            </p:nvSpPr>
            <p:spPr>
              <a:xfrm>
                <a:off x="6530908" y="1716291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6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sp>
          <p:nvSpPr>
            <p:cNvPr id="375" name="CuadroTexto 374">
              <a:extLst>
                <a:ext uri="{FF2B5EF4-FFF2-40B4-BE49-F238E27FC236}">
                  <a16:creationId xmlns:a16="http://schemas.microsoft.com/office/drawing/2014/main" id="{CCFEF642-7C4C-5504-3F61-E826AA1ACCEE}"/>
                </a:ext>
              </a:extLst>
            </p:cNvPr>
            <p:cNvSpPr txBox="1"/>
            <p:nvPr/>
          </p:nvSpPr>
          <p:spPr>
            <a:xfrm>
              <a:off x="1345890" y="1654520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76" name="CuadroTexto 375">
              <a:extLst>
                <a:ext uri="{FF2B5EF4-FFF2-40B4-BE49-F238E27FC236}">
                  <a16:creationId xmlns:a16="http://schemas.microsoft.com/office/drawing/2014/main" id="{32360183-18D2-82E0-EA23-EC95EC1B8105}"/>
                </a:ext>
              </a:extLst>
            </p:cNvPr>
            <p:cNvSpPr txBox="1"/>
            <p:nvPr/>
          </p:nvSpPr>
          <p:spPr>
            <a:xfrm>
              <a:off x="2839709" y="1616725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77" name="CuadroTexto 376">
              <a:extLst>
                <a:ext uri="{FF2B5EF4-FFF2-40B4-BE49-F238E27FC236}">
                  <a16:creationId xmlns:a16="http://schemas.microsoft.com/office/drawing/2014/main" id="{FEF28E70-ECB5-2C07-BD92-0492796E8A9B}"/>
                </a:ext>
              </a:extLst>
            </p:cNvPr>
            <p:cNvSpPr txBox="1"/>
            <p:nvPr/>
          </p:nvSpPr>
          <p:spPr>
            <a:xfrm>
              <a:off x="2072164" y="1495810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•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90" name="Grupo 389">
            <a:extLst>
              <a:ext uri="{FF2B5EF4-FFF2-40B4-BE49-F238E27FC236}">
                <a16:creationId xmlns:a16="http://schemas.microsoft.com/office/drawing/2014/main" id="{AB1BDEA1-01D4-3FA6-CA90-979AA9CD6D3F}"/>
              </a:ext>
            </a:extLst>
          </p:cNvPr>
          <p:cNvGrpSpPr/>
          <p:nvPr/>
        </p:nvGrpSpPr>
        <p:grpSpPr>
          <a:xfrm>
            <a:off x="5880894" y="2628414"/>
            <a:ext cx="2610264" cy="797208"/>
            <a:chOff x="937396" y="2330708"/>
            <a:chExt cx="2610264" cy="797208"/>
          </a:xfrm>
        </p:grpSpPr>
        <p:grpSp>
          <p:nvGrpSpPr>
            <p:cNvPr id="391" name="Grupo 390">
              <a:extLst>
                <a:ext uri="{FF2B5EF4-FFF2-40B4-BE49-F238E27FC236}">
                  <a16:creationId xmlns:a16="http://schemas.microsoft.com/office/drawing/2014/main" id="{B6B681BE-E40D-D537-5D36-36AE18D13381}"/>
                </a:ext>
              </a:extLst>
            </p:cNvPr>
            <p:cNvGrpSpPr/>
            <p:nvPr/>
          </p:nvGrpSpPr>
          <p:grpSpPr>
            <a:xfrm>
              <a:off x="937396" y="2330708"/>
              <a:ext cx="514350" cy="676275"/>
              <a:chOff x="5464570" y="364268"/>
              <a:chExt cx="514350" cy="676275"/>
            </a:xfrm>
          </p:grpSpPr>
          <p:sp>
            <p:nvSpPr>
              <p:cNvPr id="407" name="Rectángulo: esquinas redondeadas 406">
                <a:extLst>
                  <a:ext uri="{FF2B5EF4-FFF2-40B4-BE49-F238E27FC236}">
                    <a16:creationId xmlns:a16="http://schemas.microsoft.com/office/drawing/2014/main" id="{542E50D2-3DE6-F2C6-279C-9A63B1041108}"/>
                  </a:ext>
                </a:extLst>
              </p:cNvPr>
              <p:cNvSpPr/>
              <p:nvPr/>
            </p:nvSpPr>
            <p:spPr>
              <a:xfrm>
                <a:off x="5464570" y="3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8" name="Rectángulo: esquinas redondeadas 407">
                <a:extLst>
                  <a:ext uri="{FF2B5EF4-FFF2-40B4-BE49-F238E27FC236}">
                    <a16:creationId xmlns:a16="http://schemas.microsoft.com/office/drawing/2014/main" id="{D1279BFF-E025-D65C-F3DC-8135BF982ED0}"/>
                  </a:ext>
                </a:extLst>
              </p:cNvPr>
              <p:cNvSpPr/>
              <p:nvPr/>
            </p:nvSpPr>
            <p:spPr>
              <a:xfrm>
                <a:off x="5539751" y="4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9" name="CuadroTexto 408">
                <a:extLst>
                  <a:ext uri="{FF2B5EF4-FFF2-40B4-BE49-F238E27FC236}">
                    <a16:creationId xmlns:a16="http://schemas.microsoft.com/office/drawing/2014/main" id="{4EECE453-4C8A-1E87-325F-5A2714CB6BB4}"/>
                  </a:ext>
                </a:extLst>
              </p:cNvPr>
              <p:cNvSpPr txBox="1"/>
              <p:nvPr/>
            </p:nvSpPr>
            <p:spPr>
              <a:xfrm>
                <a:off x="5518841" y="4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2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92" name="Grupo 391">
              <a:extLst>
                <a:ext uri="{FF2B5EF4-FFF2-40B4-BE49-F238E27FC236}">
                  <a16:creationId xmlns:a16="http://schemas.microsoft.com/office/drawing/2014/main" id="{D72CF59E-DFA7-2F33-54B8-DE8D55B1C112}"/>
                </a:ext>
              </a:extLst>
            </p:cNvPr>
            <p:cNvGrpSpPr/>
            <p:nvPr/>
          </p:nvGrpSpPr>
          <p:grpSpPr>
            <a:xfrm>
              <a:off x="1525701" y="2331433"/>
              <a:ext cx="514350" cy="676275"/>
              <a:chOff x="5440305" y="1164268"/>
              <a:chExt cx="514350" cy="676275"/>
            </a:xfrm>
          </p:grpSpPr>
          <p:sp>
            <p:nvSpPr>
              <p:cNvPr id="404" name="Rectángulo: esquinas redondeadas 403">
                <a:extLst>
                  <a:ext uri="{FF2B5EF4-FFF2-40B4-BE49-F238E27FC236}">
                    <a16:creationId xmlns:a16="http://schemas.microsoft.com/office/drawing/2014/main" id="{776496C8-CCA8-7C94-553E-C19647392B64}"/>
                  </a:ext>
                </a:extLst>
              </p:cNvPr>
              <p:cNvSpPr/>
              <p:nvPr/>
            </p:nvSpPr>
            <p:spPr>
              <a:xfrm>
                <a:off x="5440305" y="11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5" name="Rectángulo: esquinas redondeadas 404">
                <a:extLst>
                  <a:ext uri="{FF2B5EF4-FFF2-40B4-BE49-F238E27FC236}">
                    <a16:creationId xmlns:a16="http://schemas.microsoft.com/office/drawing/2014/main" id="{E6F183CE-8BF0-B0EB-D299-204AC86DFD0E}"/>
                  </a:ext>
                </a:extLst>
              </p:cNvPr>
              <p:cNvSpPr/>
              <p:nvPr/>
            </p:nvSpPr>
            <p:spPr>
              <a:xfrm>
                <a:off x="5515486" y="12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6" name="CuadroTexto 405">
                <a:extLst>
                  <a:ext uri="{FF2B5EF4-FFF2-40B4-BE49-F238E27FC236}">
                    <a16:creationId xmlns:a16="http://schemas.microsoft.com/office/drawing/2014/main" id="{FC9286D9-E0D2-8C35-DB2D-56B95D16A09A}"/>
                  </a:ext>
                </a:extLst>
              </p:cNvPr>
              <p:cNvSpPr txBox="1"/>
              <p:nvPr/>
            </p:nvSpPr>
            <p:spPr>
              <a:xfrm>
                <a:off x="5494576" y="12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5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93" name="Grupo 392">
              <a:extLst>
                <a:ext uri="{FF2B5EF4-FFF2-40B4-BE49-F238E27FC236}">
                  <a16:creationId xmlns:a16="http://schemas.microsoft.com/office/drawing/2014/main" id="{1396F0E4-4305-8697-99F3-034C4983883D}"/>
                </a:ext>
              </a:extLst>
            </p:cNvPr>
            <p:cNvGrpSpPr/>
            <p:nvPr/>
          </p:nvGrpSpPr>
          <p:grpSpPr>
            <a:xfrm>
              <a:off x="2433474" y="2338643"/>
              <a:ext cx="514350" cy="676275"/>
              <a:chOff x="5416040" y="1964268"/>
              <a:chExt cx="514350" cy="676275"/>
            </a:xfrm>
          </p:grpSpPr>
          <p:sp>
            <p:nvSpPr>
              <p:cNvPr id="401" name="Rectángulo: esquinas redondeadas 400">
                <a:extLst>
                  <a:ext uri="{FF2B5EF4-FFF2-40B4-BE49-F238E27FC236}">
                    <a16:creationId xmlns:a16="http://schemas.microsoft.com/office/drawing/2014/main" id="{DAC7E5D2-A9D8-2CC7-8539-A48DBD5D4A63}"/>
                  </a:ext>
                </a:extLst>
              </p:cNvPr>
              <p:cNvSpPr/>
              <p:nvPr/>
            </p:nvSpPr>
            <p:spPr>
              <a:xfrm>
                <a:off x="5416040" y="19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2" name="Rectángulo: esquinas redondeadas 401">
                <a:extLst>
                  <a:ext uri="{FF2B5EF4-FFF2-40B4-BE49-F238E27FC236}">
                    <a16:creationId xmlns:a16="http://schemas.microsoft.com/office/drawing/2014/main" id="{D6C505FA-927A-3E8F-AA89-6F569859969B}"/>
                  </a:ext>
                </a:extLst>
              </p:cNvPr>
              <p:cNvSpPr/>
              <p:nvPr/>
            </p:nvSpPr>
            <p:spPr>
              <a:xfrm>
                <a:off x="5491221" y="20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3" name="CuadroTexto 402">
                <a:extLst>
                  <a:ext uri="{FF2B5EF4-FFF2-40B4-BE49-F238E27FC236}">
                    <a16:creationId xmlns:a16="http://schemas.microsoft.com/office/drawing/2014/main" id="{E6189DE1-F459-56D0-58C5-88B4B6953E14}"/>
                  </a:ext>
                </a:extLst>
              </p:cNvPr>
              <p:cNvSpPr txBox="1"/>
              <p:nvPr/>
            </p:nvSpPr>
            <p:spPr>
              <a:xfrm>
                <a:off x="5470311" y="20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6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394" name="Grupo 393">
              <a:extLst>
                <a:ext uri="{FF2B5EF4-FFF2-40B4-BE49-F238E27FC236}">
                  <a16:creationId xmlns:a16="http://schemas.microsoft.com/office/drawing/2014/main" id="{738D862F-A2B3-29AE-AE7F-9DE2F5C79219}"/>
                </a:ext>
              </a:extLst>
            </p:cNvPr>
            <p:cNvGrpSpPr/>
            <p:nvPr/>
          </p:nvGrpSpPr>
          <p:grpSpPr>
            <a:xfrm>
              <a:off x="3033310" y="2330708"/>
              <a:ext cx="514350" cy="676275"/>
              <a:chOff x="6476637" y="1617161"/>
              <a:chExt cx="514350" cy="676275"/>
            </a:xfrm>
          </p:grpSpPr>
          <p:sp>
            <p:nvSpPr>
              <p:cNvPr id="398" name="Rectángulo: esquinas redondeadas 397">
                <a:extLst>
                  <a:ext uri="{FF2B5EF4-FFF2-40B4-BE49-F238E27FC236}">
                    <a16:creationId xmlns:a16="http://schemas.microsoft.com/office/drawing/2014/main" id="{F3796FE3-3688-8949-2047-1C8C3944F119}"/>
                  </a:ext>
                </a:extLst>
              </p:cNvPr>
              <p:cNvSpPr/>
              <p:nvPr/>
            </p:nvSpPr>
            <p:spPr>
              <a:xfrm>
                <a:off x="6476637" y="1617161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99" name="Rectángulo: esquinas redondeadas 398">
                <a:extLst>
                  <a:ext uri="{FF2B5EF4-FFF2-40B4-BE49-F238E27FC236}">
                    <a16:creationId xmlns:a16="http://schemas.microsoft.com/office/drawing/2014/main" id="{57851DAE-828C-6845-0419-F83712BD212A}"/>
                  </a:ext>
                </a:extLst>
              </p:cNvPr>
              <p:cNvSpPr/>
              <p:nvPr/>
            </p:nvSpPr>
            <p:spPr>
              <a:xfrm>
                <a:off x="6551818" y="1671086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0" name="CuadroTexto 399">
                <a:extLst>
                  <a:ext uri="{FF2B5EF4-FFF2-40B4-BE49-F238E27FC236}">
                    <a16:creationId xmlns:a16="http://schemas.microsoft.com/office/drawing/2014/main" id="{FAE65AF3-7BD7-CD0D-48B5-2959F0C60344}"/>
                  </a:ext>
                </a:extLst>
              </p:cNvPr>
              <p:cNvSpPr txBox="1"/>
              <p:nvPr/>
            </p:nvSpPr>
            <p:spPr>
              <a:xfrm>
                <a:off x="6530908" y="1716291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8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sp>
          <p:nvSpPr>
            <p:cNvPr id="395" name="CuadroTexto 394">
              <a:extLst>
                <a:ext uri="{FF2B5EF4-FFF2-40B4-BE49-F238E27FC236}">
                  <a16:creationId xmlns:a16="http://schemas.microsoft.com/office/drawing/2014/main" id="{5FB6249B-871E-A836-B6B2-4421786E89A5}"/>
                </a:ext>
              </a:extLst>
            </p:cNvPr>
            <p:cNvSpPr txBox="1"/>
            <p:nvPr/>
          </p:nvSpPr>
          <p:spPr>
            <a:xfrm>
              <a:off x="1361393" y="2604696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96" name="CuadroTexto 395">
              <a:extLst>
                <a:ext uri="{FF2B5EF4-FFF2-40B4-BE49-F238E27FC236}">
                  <a16:creationId xmlns:a16="http://schemas.microsoft.com/office/drawing/2014/main" id="{209DB5EC-2C44-B977-C5BA-6EC65FF3D090}"/>
                </a:ext>
              </a:extLst>
            </p:cNvPr>
            <p:cNvSpPr txBox="1"/>
            <p:nvPr/>
          </p:nvSpPr>
          <p:spPr>
            <a:xfrm>
              <a:off x="2855212" y="2566901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397" name="CuadroTexto 396">
              <a:extLst>
                <a:ext uri="{FF2B5EF4-FFF2-40B4-BE49-F238E27FC236}">
                  <a16:creationId xmlns:a16="http://schemas.microsoft.com/office/drawing/2014/main" id="{85F4E5E5-5831-1638-39C3-53628E8D6CC8}"/>
                </a:ext>
              </a:extLst>
            </p:cNvPr>
            <p:cNvSpPr txBox="1"/>
            <p:nvPr/>
          </p:nvSpPr>
          <p:spPr>
            <a:xfrm>
              <a:off x="2087667" y="2445986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•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10" name="Grupo 409">
            <a:extLst>
              <a:ext uri="{FF2B5EF4-FFF2-40B4-BE49-F238E27FC236}">
                <a16:creationId xmlns:a16="http://schemas.microsoft.com/office/drawing/2014/main" id="{5312631C-61E2-569E-F318-E1EB4CC2B671}"/>
              </a:ext>
            </a:extLst>
          </p:cNvPr>
          <p:cNvGrpSpPr/>
          <p:nvPr/>
        </p:nvGrpSpPr>
        <p:grpSpPr>
          <a:xfrm>
            <a:off x="5880894" y="3578590"/>
            <a:ext cx="2610264" cy="797208"/>
            <a:chOff x="952899" y="3280884"/>
            <a:chExt cx="2610264" cy="797208"/>
          </a:xfrm>
        </p:grpSpPr>
        <p:grpSp>
          <p:nvGrpSpPr>
            <p:cNvPr id="411" name="Grupo 410">
              <a:extLst>
                <a:ext uri="{FF2B5EF4-FFF2-40B4-BE49-F238E27FC236}">
                  <a16:creationId xmlns:a16="http://schemas.microsoft.com/office/drawing/2014/main" id="{2D467F5F-B505-936C-A087-E66A49B7DCAF}"/>
                </a:ext>
              </a:extLst>
            </p:cNvPr>
            <p:cNvGrpSpPr/>
            <p:nvPr/>
          </p:nvGrpSpPr>
          <p:grpSpPr>
            <a:xfrm>
              <a:off x="952899" y="3280884"/>
              <a:ext cx="514350" cy="676275"/>
              <a:chOff x="5464570" y="364268"/>
              <a:chExt cx="514350" cy="676275"/>
            </a:xfrm>
          </p:grpSpPr>
          <p:sp>
            <p:nvSpPr>
              <p:cNvPr id="427" name="Rectángulo: esquinas redondeadas 426">
                <a:extLst>
                  <a:ext uri="{FF2B5EF4-FFF2-40B4-BE49-F238E27FC236}">
                    <a16:creationId xmlns:a16="http://schemas.microsoft.com/office/drawing/2014/main" id="{B56EABF0-0083-682D-62B6-BFF1D5125FF0}"/>
                  </a:ext>
                </a:extLst>
              </p:cNvPr>
              <p:cNvSpPr/>
              <p:nvPr/>
            </p:nvSpPr>
            <p:spPr>
              <a:xfrm>
                <a:off x="5464570" y="3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8" name="Rectángulo: esquinas redondeadas 427">
                <a:extLst>
                  <a:ext uri="{FF2B5EF4-FFF2-40B4-BE49-F238E27FC236}">
                    <a16:creationId xmlns:a16="http://schemas.microsoft.com/office/drawing/2014/main" id="{DB9056BB-144C-2AD8-6A2B-3C2914CBEBB5}"/>
                  </a:ext>
                </a:extLst>
              </p:cNvPr>
              <p:cNvSpPr/>
              <p:nvPr/>
            </p:nvSpPr>
            <p:spPr>
              <a:xfrm>
                <a:off x="5539751" y="4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9" name="CuadroTexto 428">
                <a:extLst>
                  <a:ext uri="{FF2B5EF4-FFF2-40B4-BE49-F238E27FC236}">
                    <a16:creationId xmlns:a16="http://schemas.microsoft.com/office/drawing/2014/main" id="{3E097416-0E27-DD0F-B2D1-C164B3FF1756}"/>
                  </a:ext>
                </a:extLst>
              </p:cNvPr>
              <p:cNvSpPr txBox="1"/>
              <p:nvPr/>
            </p:nvSpPr>
            <p:spPr>
              <a:xfrm>
                <a:off x="5518841" y="4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2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412" name="Grupo 411">
              <a:extLst>
                <a:ext uri="{FF2B5EF4-FFF2-40B4-BE49-F238E27FC236}">
                  <a16:creationId xmlns:a16="http://schemas.microsoft.com/office/drawing/2014/main" id="{E717F28F-3E43-EFE3-D67E-A3B066B21BA7}"/>
                </a:ext>
              </a:extLst>
            </p:cNvPr>
            <p:cNvGrpSpPr/>
            <p:nvPr/>
          </p:nvGrpSpPr>
          <p:grpSpPr>
            <a:xfrm>
              <a:off x="1541204" y="3281609"/>
              <a:ext cx="514350" cy="676275"/>
              <a:chOff x="5440305" y="1164268"/>
              <a:chExt cx="514350" cy="676275"/>
            </a:xfrm>
          </p:grpSpPr>
          <p:sp>
            <p:nvSpPr>
              <p:cNvPr id="424" name="Rectángulo: esquinas redondeadas 423">
                <a:extLst>
                  <a:ext uri="{FF2B5EF4-FFF2-40B4-BE49-F238E27FC236}">
                    <a16:creationId xmlns:a16="http://schemas.microsoft.com/office/drawing/2014/main" id="{704E5817-2FE9-BACB-42BA-0BE8B24DC578}"/>
                  </a:ext>
                </a:extLst>
              </p:cNvPr>
              <p:cNvSpPr/>
              <p:nvPr/>
            </p:nvSpPr>
            <p:spPr>
              <a:xfrm>
                <a:off x="5440305" y="11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5" name="Rectángulo: esquinas redondeadas 424">
                <a:extLst>
                  <a:ext uri="{FF2B5EF4-FFF2-40B4-BE49-F238E27FC236}">
                    <a16:creationId xmlns:a16="http://schemas.microsoft.com/office/drawing/2014/main" id="{6433ECF9-BED5-F87D-9BFA-7F53740E70A9}"/>
                  </a:ext>
                </a:extLst>
              </p:cNvPr>
              <p:cNvSpPr/>
              <p:nvPr/>
            </p:nvSpPr>
            <p:spPr>
              <a:xfrm>
                <a:off x="5515486" y="12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6" name="CuadroTexto 425">
                <a:extLst>
                  <a:ext uri="{FF2B5EF4-FFF2-40B4-BE49-F238E27FC236}">
                    <a16:creationId xmlns:a16="http://schemas.microsoft.com/office/drawing/2014/main" id="{B9D2F06D-737C-667D-98C7-9B1389B8A464}"/>
                  </a:ext>
                </a:extLst>
              </p:cNvPr>
              <p:cNvSpPr txBox="1"/>
              <p:nvPr/>
            </p:nvSpPr>
            <p:spPr>
              <a:xfrm>
                <a:off x="5494576" y="12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5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413" name="Grupo 412">
              <a:extLst>
                <a:ext uri="{FF2B5EF4-FFF2-40B4-BE49-F238E27FC236}">
                  <a16:creationId xmlns:a16="http://schemas.microsoft.com/office/drawing/2014/main" id="{0760454B-81C0-4D48-71E6-AF09D3D1BDF4}"/>
                </a:ext>
              </a:extLst>
            </p:cNvPr>
            <p:cNvGrpSpPr/>
            <p:nvPr/>
          </p:nvGrpSpPr>
          <p:grpSpPr>
            <a:xfrm>
              <a:off x="2448977" y="3288819"/>
              <a:ext cx="514350" cy="676275"/>
              <a:chOff x="5416040" y="1964268"/>
              <a:chExt cx="514350" cy="676275"/>
            </a:xfrm>
          </p:grpSpPr>
          <p:sp>
            <p:nvSpPr>
              <p:cNvPr id="421" name="Rectángulo: esquinas redondeadas 420">
                <a:extLst>
                  <a:ext uri="{FF2B5EF4-FFF2-40B4-BE49-F238E27FC236}">
                    <a16:creationId xmlns:a16="http://schemas.microsoft.com/office/drawing/2014/main" id="{D6F37739-56E4-F4CD-A5CC-6C8A264AD74C}"/>
                  </a:ext>
                </a:extLst>
              </p:cNvPr>
              <p:cNvSpPr/>
              <p:nvPr/>
            </p:nvSpPr>
            <p:spPr>
              <a:xfrm>
                <a:off x="5416040" y="1964268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2" name="Rectángulo: esquinas redondeadas 421">
                <a:extLst>
                  <a:ext uri="{FF2B5EF4-FFF2-40B4-BE49-F238E27FC236}">
                    <a16:creationId xmlns:a16="http://schemas.microsoft.com/office/drawing/2014/main" id="{57A8064F-527D-9FB1-2A90-86FF5B7E97D6}"/>
                  </a:ext>
                </a:extLst>
              </p:cNvPr>
              <p:cNvSpPr/>
              <p:nvPr/>
            </p:nvSpPr>
            <p:spPr>
              <a:xfrm>
                <a:off x="5491221" y="2018193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3" name="CuadroTexto 422">
                <a:extLst>
                  <a:ext uri="{FF2B5EF4-FFF2-40B4-BE49-F238E27FC236}">
                    <a16:creationId xmlns:a16="http://schemas.microsoft.com/office/drawing/2014/main" id="{5B76CE95-6864-F89D-4D38-51BD4F74E338}"/>
                  </a:ext>
                </a:extLst>
              </p:cNvPr>
              <p:cNvSpPr txBox="1"/>
              <p:nvPr/>
            </p:nvSpPr>
            <p:spPr>
              <a:xfrm>
                <a:off x="5470311" y="2063398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7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grpSp>
          <p:nvGrpSpPr>
            <p:cNvPr id="414" name="Grupo 413">
              <a:extLst>
                <a:ext uri="{FF2B5EF4-FFF2-40B4-BE49-F238E27FC236}">
                  <a16:creationId xmlns:a16="http://schemas.microsoft.com/office/drawing/2014/main" id="{EA13DB9E-0B61-EF99-324C-73B06D334C88}"/>
                </a:ext>
              </a:extLst>
            </p:cNvPr>
            <p:cNvGrpSpPr/>
            <p:nvPr/>
          </p:nvGrpSpPr>
          <p:grpSpPr>
            <a:xfrm>
              <a:off x="3048813" y="3280884"/>
              <a:ext cx="514350" cy="676275"/>
              <a:chOff x="6476637" y="1617161"/>
              <a:chExt cx="514350" cy="676275"/>
            </a:xfrm>
          </p:grpSpPr>
          <p:sp>
            <p:nvSpPr>
              <p:cNvPr id="418" name="Rectángulo: esquinas redondeadas 417">
                <a:extLst>
                  <a:ext uri="{FF2B5EF4-FFF2-40B4-BE49-F238E27FC236}">
                    <a16:creationId xmlns:a16="http://schemas.microsoft.com/office/drawing/2014/main" id="{FFF3D8D6-DA7F-AB1E-0604-A901F2672338}"/>
                  </a:ext>
                </a:extLst>
              </p:cNvPr>
              <p:cNvSpPr/>
              <p:nvPr/>
            </p:nvSpPr>
            <p:spPr>
              <a:xfrm>
                <a:off x="6476637" y="1617161"/>
                <a:ext cx="514350" cy="676275"/>
              </a:xfrm>
              <a:prstGeom prst="roundRect">
                <a:avLst/>
              </a:prstGeom>
              <a:noFill/>
              <a:ln w="3175">
                <a:solidFill>
                  <a:srgbClr val="FACBC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19" name="Rectángulo: esquinas redondeadas 418">
                <a:extLst>
                  <a:ext uri="{FF2B5EF4-FFF2-40B4-BE49-F238E27FC236}">
                    <a16:creationId xmlns:a16="http://schemas.microsoft.com/office/drawing/2014/main" id="{B230FD35-7288-E493-E761-AE20F4423D7A}"/>
                  </a:ext>
                </a:extLst>
              </p:cNvPr>
              <p:cNvSpPr/>
              <p:nvPr/>
            </p:nvSpPr>
            <p:spPr>
              <a:xfrm>
                <a:off x="6551818" y="1671086"/>
                <a:ext cx="363989" cy="568425"/>
              </a:xfrm>
              <a:prstGeom prst="roundRect">
                <a:avLst/>
              </a:prstGeom>
              <a:solidFill>
                <a:srgbClr val="FACBC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0" name="CuadroTexto 419">
                <a:extLst>
                  <a:ext uri="{FF2B5EF4-FFF2-40B4-BE49-F238E27FC236}">
                    <a16:creationId xmlns:a16="http://schemas.microsoft.com/office/drawing/2014/main" id="{C1D45899-A9C7-6D8C-8AF1-136D385E864E}"/>
                  </a:ext>
                </a:extLst>
              </p:cNvPr>
              <p:cNvSpPr txBox="1"/>
              <p:nvPr/>
            </p:nvSpPr>
            <p:spPr>
              <a:xfrm>
                <a:off x="6530908" y="1716291"/>
                <a:ext cx="3899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assoon Sans Std" panose="020B0503020103030203" pitchFamily="34" charset="0"/>
                  </a:rPr>
                  <a:t>6</a:t>
                </a:r>
                <a:endParaRPr lang="es-E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endParaRPr>
              </a:p>
            </p:txBody>
          </p:sp>
        </p:grpSp>
        <p:sp>
          <p:nvSpPr>
            <p:cNvPr id="415" name="CuadroTexto 414">
              <a:extLst>
                <a:ext uri="{FF2B5EF4-FFF2-40B4-BE49-F238E27FC236}">
                  <a16:creationId xmlns:a16="http://schemas.microsoft.com/office/drawing/2014/main" id="{6AE55BAB-96B3-CE8C-D5C7-693209D2D83B}"/>
                </a:ext>
              </a:extLst>
            </p:cNvPr>
            <p:cNvSpPr txBox="1"/>
            <p:nvPr/>
          </p:nvSpPr>
          <p:spPr>
            <a:xfrm>
              <a:off x="1376896" y="3554872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416" name="CuadroTexto 415">
              <a:extLst>
                <a:ext uri="{FF2B5EF4-FFF2-40B4-BE49-F238E27FC236}">
                  <a16:creationId xmlns:a16="http://schemas.microsoft.com/office/drawing/2014/main" id="{5B93509D-02FB-28A7-C650-65F734C85600}"/>
                </a:ext>
              </a:extLst>
            </p:cNvPr>
            <p:cNvSpPr txBox="1"/>
            <p:nvPr/>
          </p:nvSpPr>
          <p:spPr>
            <a:xfrm>
              <a:off x="2870715" y="3517077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 panose="02000503030000020003" pitchFamily="2" charset="0"/>
                </a:rPr>
                <a:t>,</a:t>
              </a:r>
              <a:endPara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endParaRPr>
            </a:p>
          </p:txBody>
        </p:sp>
        <p:sp>
          <p:nvSpPr>
            <p:cNvPr id="417" name="CuadroTexto 416">
              <a:extLst>
                <a:ext uri="{FF2B5EF4-FFF2-40B4-BE49-F238E27FC236}">
                  <a16:creationId xmlns:a16="http://schemas.microsoft.com/office/drawing/2014/main" id="{50DE9C28-1FB7-2AE7-09F7-B6208BCA1E93}"/>
                </a:ext>
              </a:extLst>
            </p:cNvPr>
            <p:cNvSpPr txBox="1"/>
            <p:nvPr/>
          </p:nvSpPr>
          <p:spPr>
            <a:xfrm>
              <a:off x="2103170" y="3396162"/>
              <a:ext cx="193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•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" name="Google Shape;368;p1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2272" y="3642375"/>
            <a:ext cx="4358985" cy="3465391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Google Shape;369;p16"/>
          <p:cNvSpPr/>
          <p:nvPr/>
        </p:nvSpPr>
        <p:spPr>
          <a:xfrm>
            <a:off x="3841300" y="526275"/>
            <a:ext cx="5981100" cy="2556000"/>
          </a:xfrm>
          <a:prstGeom prst="wedgeRoundRectCallout">
            <a:avLst>
              <a:gd name="adj1" fmla="val -44474"/>
              <a:gd name="adj2" fmla="val 67672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¿Qué combinaciones encontraste? ¿Cómo lo descubriste? </a:t>
            </a:r>
            <a:endParaRPr sz="240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Comparte con tus compañeros. </a:t>
            </a:r>
            <a:endParaRPr sz="240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/>
          <p:nvPr/>
        </p:nvSpPr>
        <p:spPr>
          <a:xfrm>
            <a:off x="304342" y="3429000"/>
            <a:ext cx="3064089" cy="1253490"/>
          </a:xfrm>
          <a:prstGeom prst="wedgeRoundRectCallout">
            <a:avLst>
              <a:gd name="adj1" fmla="val 60978"/>
              <a:gd name="adj2" fmla="val -25610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El producto siempre tendrá dos cifras después de la coma.</a:t>
            </a:r>
            <a:endParaRPr sz="200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8823568" y="3429000"/>
            <a:ext cx="2893060" cy="1253490"/>
          </a:xfrm>
          <a:prstGeom prst="wedgeRoundRectCallout">
            <a:avLst>
              <a:gd name="adj1" fmla="val -64201"/>
              <a:gd name="adj2" fmla="val -7373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Podemos formar distintas expresiones.</a:t>
            </a:r>
            <a:endParaRPr sz="200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05137" y="3429000"/>
            <a:ext cx="4381725" cy="2470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5802" y="445168"/>
            <a:ext cx="392845" cy="36575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798648" y="357931"/>
            <a:ext cx="1091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Crea diferentes multiplicaciones con dos números decimales usando 4 de las siguientes cartas.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D2CB191F-5865-53E0-176A-D2BF7BCD9784}"/>
              </a:ext>
            </a:extLst>
          </p:cNvPr>
          <p:cNvGrpSpPr/>
          <p:nvPr/>
        </p:nvGrpSpPr>
        <p:grpSpPr>
          <a:xfrm>
            <a:off x="3390938" y="1528011"/>
            <a:ext cx="5410122" cy="1796074"/>
            <a:chOff x="3390938" y="1528011"/>
            <a:chExt cx="5410122" cy="1796074"/>
          </a:xfrm>
        </p:grpSpPr>
        <p:pic>
          <p:nvPicPr>
            <p:cNvPr id="95" name="Google Shape;95;p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390938" y="1528011"/>
              <a:ext cx="5410122" cy="17960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Rectángulo: esquinas redondeadas 2">
              <a:extLst>
                <a:ext uri="{FF2B5EF4-FFF2-40B4-BE49-F238E27FC236}">
                  <a16:creationId xmlns:a16="http://schemas.microsoft.com/office/drawing/2014/main" id="{9C1FF9EB-0439-9384-6C3F-3F83DAE31E90}"/>
                </a:ext>
              </a:extLst>
            </p:cNvPr>
            <p:cNvSpPr/>
            <p:nvPr/>
          </p:nvSpPr>
          <p:spPr>
            <a:xfrm>
              <a:off x="3571875" y="1647825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" name="Rectángulo: esquinas redondeadas 3">
              <a:extLst>
                <a:ext uri="{FF2B5EF4-FFF2-40B4-BE49-F238E27FC236}">
                  <a16:creationId xmlns:a16="http://schemas.microsoft.com/office/drawing/2014/main" id="{17C572ED-A741-5FA9-0F8B-E04C67A93A9C}"/>
                </a:ext>
              </a:extLst>
            </p:cNvPr>
            <p:cNvSpPr/>
            <p:nvPr/>
          </p:nvSpPr>
          <p:spPr>
            <a:xfrm>
              <a:off x="4479648" y="1647824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2FB7E700-F62C-E598-C096-F1A4EACD8BD3}"/>
                </a:ext>
              </a:extLst>
            </p:cNvPr>
            <p:cNvSpPr/>
            <p:nvPr/>
          </p:nvSpPr>
          <p:spPr>
            <a:xfrm>
              <a:off x="5395372" y="1647823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4F4B1E48-DC68-95F0-3FDD-0153CF8FD119}"/>
                </a:ext>
              </a:extLst>
            </p:cNvPr>
            <p:cNvSpPr/>
            <p:nvPr/>
          </p:nvSpPr>
          <p:spPr>
            <a:xfrm>
              <a:off x="6311096" y="1647822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70519931-8400-4D64-6ACC-EF64234FB60D}"/>
                </a:ext>
              </a:extLst>
            </p:cNvPr>
            <p:cNvSpPr/>
            <p:nvPr/>
          </p:nvSpPr>
          <p:spPr>
            <a:xfrm>
              <a:off x="7226820" y="1647821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9BBEA2F8-A321-7150-F61D-B7DFA8871904}"/>
                </a:ext>
              </a:extLst>
            </p:cNvPr>
            <p:cNvSpPr/>
            <p:nvPr/>
          </p:nvSpPr>
          <p:spPr>
            <a:xfrm>
              <a:off x="8142544" y="1647820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 l="4492" r="5589" b="-3"/>
          <a:stretch/>
        </p:blipFill>
        <p:spPr>
          <a:xfrm>
            <a:off x="-4604" y="562484"/>
            <a:ext cx="1963133" cy="3187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471612">
            <a:off x="9840860" y="3906078"/>
            <a:ext cx="2487166" cy="2926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 descr="No Hay Señales De La Calculadora. Prohibido Usar Una Calculadora.  Ilustraciones svg, vectoriales, clip art vectorizado libre de derechos.  Image 43200595"/>
          <p:cNvPicPr preferRelativeResize="0"/>
          <p:nvPr/>
        </p:nvPicPr>
        <p:blipFill rotWithShape="1">
          <a:blip r:embed="rId5">
            <a:alphaModFix/>
          </a:blip>
          <a:srcRect l="14070" t="13801" r="12964" b="14283"/>
          <a:stretch/>
        </p:blipFill>
        <p:spPr>
          <a:xfrm>
            <a:off x="395572" y="3749755"/>
            <a:ext cx="1188073" cy="117093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 txBox="1"/>
          <p:nvPr/>
        </p:nvSpPr>
        <p:spPr>
          <a:xfrm>
            <a:off x="5131376" y="2523475"/>
            <a:ext cx="3602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3  ,  2   </a:t>
            </a:r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●</a:t>
            </a: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8  ,  7 </a:t>
            </a:r>
            <a:endParaRPr sz="32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11" name="Google Shape;111;p3"/>
          <p:cNvCxnSpPr/>
          <p:nvPr/>
        </p:nvCxnSpPr>
        <p:spPr>
          <a:xfrm>
            <a:off x="4881102" y="3108245"/>
            <a:ext cx="1426933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2" name="Google Shape;112;p3"/>
          <p:cNvSpPr txBox="1"/>
          <p:nvPr/>
        </p:nvSpPr>
        <p:spPr>
          <a:xfrm>
            <a:off x="5813946" y="3188896"/>
            <a:ext cx="74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4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" name="Google Shape;113;p3"/>
          <p:cNvSpPr txBox="1"/>
          <p:nvPr/>
        </p:nvSpPr>
        <p:spPr>
          <a:xfrm>
            <a:off x="4555820" y="3188896"/>
            <a:ext cx="1258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2    2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5131381" y="3854321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6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3945195" y="3854321"/>
            <a:ext cx="118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2    5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16" name="Google Shape;116;p3"/>
          <p:cNvCxnSpPr/>
          <p:nvPr/>
        </p:nvCxnSpPr>
        <p:spPr>
          <a:xfrm>
            <a:off x="3193600" y="4418825"/>
            <a:ext cx="3114300" cy="20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7" name="Google Shape;117;p3"/>
          <p:cNvSpPr txBox="1"/>
          <p:nvPr/>
        </p:nvSpPr>
        <p:spPr>
          <a:xfrm>
            <a:off x="3423426" y="3809475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5890146" y="4483713"/>
            <a:ext cx="74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9" name="Google Shape;119;p3"/>
          <p:cNvSpPr txBox="1"/>
          <p:nvPr/>
        </p:nvSpPr>
        <p:spPr>
          <a:xfrm>
            <a:off x="5283781" y="4483713"/>
            <a:ext cx="74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4561773" y="4483713"/>
            <a:ext cx="815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  <a:sym typeface="Arial"/>
              </a:rPr>
              <a:t>7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3945205" y="4483713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2" name="Google Shape;122;p3"/>
          <p:cNvSpPr/>
          <p:nvPr/>
        </p:nvSpPr>
        <p:spPr>
          <a:xfrm rot="5400000">
            <a:off x="6120339" y="2890707"/>
            <a:ext cx="110931" cy="385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 rot="5400000">
            <a:off x="8128049" y="2884568"/>
            <a:ext cx="98654" cy="385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"/>
          <p:cNvSpPr/>
          <p:nvPr/>
        </p:nvSpPr>
        <p:spPr>
          <a:xfrm rot="5400000">
            <a:off x="5787033" y="4553824"/>
            <a:ext cx="69000" cy="10758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4979974" y="4483713"/>
            <a:ext cx="3906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5207609" y="4957487"/>
            <a:ext cx="1208100" cy="1851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3846700" y="4495892"/>
            <a:ext cx="2461294" cy="682200"/>
          </a:xfrm>
          <a:prstGeom prst="rect">
            <a:avLst/>
          </a:prstGeom>
          <a:noFill/>
          <a:ln w="31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1958529" y="244454"/>
            <a:ext cx="3064089" cy="1692849"/>
          </a:xfrm>
          <a:prstGeom prst="wedgeRoundRectCallout">
            <a:avLst>
              <a:gd name="adj1" fmla="val -43341"/>
              <a:gd name="adj2" fmla="val 65804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Yo elegí estas cartas: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7018607" y="3529825"/>
            <a:ext cx="4136907" cy="1263000"/>
          </a:xfrm>
          <a:prstGeom prst="wedgeRoundRectCallout">
            <a:avLst>
              <a:gd name="adj1" fmla="val 36790"/>
              <a:gd name="adj2" fmla="val 67083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El producto o resultado de la multiplicación, tiene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dos cifras decimales. 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114;p3">
            <a:extLst>
              <a:ext uri="{FF2B5EF4-FFF2-40B4-BE49-F238E27FC236}">
                <a16:creationId xmlns:a16="http://schemas.microsoft.com/office/drawing/2014/main" id="{B0479157-DA7C-76F5-F4A9-25E0B9327301}"/>
              </a:ext>
            </a:extLst>
          </p:cNvPr>
          <p:cNvSpPr txBox="1"/>
          <p:nvPr/>
        </p:nvSpPr>
        <p:spPr>
          <a:xfrm>
            <a:off x="5807371" y="3844073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bg1">
                    <a:lumMod val="7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0</a:t>
            </a:r>
            <a:endParaRPr dirty="0">
              <a:solidFill>
                <a:schemeClr val="bg1">
                  <a:lumMod val="7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EDB5D74A-9502-AEE7-75B9-3AA3FA5F1DC6}"/>
              </a:ext>
            </a:extLst>
          </p:cNvPr>
          <p:cNvGrpSpPr/>
          <p:nvPr/>
        </p:nvGrpSpPr>
        <p:grpSpPr>
          <a:xfrm>
            <a:off x="2162470" y="925260"/>
            <a:ext cx="514350" cy="676275"/>
            <a:chOff x="5464570" y="364268"/>
            <a:chExt cx="514350" cy="676275"/>
          </a:xfrm>
        </p:grpSpPr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DBF6ED0A-1969-AFF9-4590-4D881D8320B9}"/>
                </a:ext>
              </a:extLst>
            </p:cNvPr>
            <p:cNvSpPr/>
            <p:nvPr/>
          </p:nvSpPr>
          <p:spPr>
            <a:xfrm>
              <a:off x="5464570" y="3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Rectángulo: esquinas redondeadas 10">
              <a:extLst>
                <a:ext uri="{FF2B5EF4-FFF2-40B4-BE49-F238E27FC236}">
                  <a16:creationId xmlns:a16="http://schemas.microsoft.com/office/drawing/2014/main" id="{2192F8D5-02EA-4CE4-11DF-B279962A101C}"/>
                </a:ext>
              </a:extLst>
            </p:cNvPr>
            <p:cNvSpPr/>
            <p:nvPr/>
          </p:nvSpPr>
          <p:spPr>
            <a:xfrm>
              <a:off x="5539751" y="4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00314275-2AFF-E14E-EF96-EBDCFBD7B731}"/>
                </a:ext>
              </a:extLst>
            </p:cNvPr>
            <p:cNvSpPr txBox="1"/>
            <p:nvPr/>
          </p:nvSpPr>
          <p:spPr>
            <a:xfrm>
              <a:off x="5518841" y="4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3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DF044428-BCAA-05D8-7CE1-B3B513E79B22}"/>
              </a:ext>
            </a:extLst>
          </p:cNvPr>
          <p:cNvGrpSpPr/>
          <p:nvPr/>
        </p:nvGrpSpPr>
        <p:grpSpPr>
          <a:xfrm>
            <a:off x="2750775" y="925985"/>
            <a:ext cx="514350" cy="676275"/>
            <a:chOff x="5440305" y="1164268"/>
            <a:chExt cx="514350" cy="676275"/>
          </a:xfrm>
        </p:grpSpPr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01C0CB44-189E-2AEC-4281-785A087F9133}"/>
                </a:ext>
              </a:extLst>
            </p:cNvPr>
            <p:cNvSpPr/>
            <p:nvPr/>
          </p:nvSpPr>
          <p:spPr>
            <a:xfrm>
              <a:off x="5440305" y="11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EEC6A284-7458-1AC3-739E-755151709062}"/>
                </a:ext>
              </a:extLst>
            </p:cNvPr>
            <p:cNvSpPr/>
            <p:nvPr/>
          </p:nvSpPr>
          <p:spPr>
            <a:xfrm>
              <a:off x="5515486" y="12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FE1B642A-1805-17B0-9905-B610C99760C2}"/>
                </a:ext>
              </a:extLst>
            </p:cNvPr>
            <p:cNvSpPr txBox="1"/>
            <p:nvPr/>
          </p:nvSpPr>
          <p:spPr>
            <a:xfrm>
              <a:off x="5494576" y="12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2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B47B8CE9-17C7-CD75-8D38-E6D6F554D0BC}"/>
              </a:ext>
            </a:extLst>
          </p:cNvPr>
          <p:cNvGrpSpPr/>
          <p:nvPr/>
        </p:nvGrpSpPr>
        <p:grpSpPr>
          <a:xfrm>
            <a:off x="3658548" y="933195"/>
            <a:ext cx="514350" cy="676275"/>
            <a:chOff x="5416040" y="1964268"/>
            <a:chExt cx="514350" cy="676275"/>
          </a:xfrm>
        </p:grpSpPr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D428826B-2EA8-7FD9-8EF3-25CBE281559F}"/>
                </a:ext>
              </a:extLst>
            </p:cNvPr>
            <p:cNvSpPr/>
            <p:nvPr/>
          </p:nvSpPr>
          <p:spPr>
            <a:xfrm>
              <a:off x="5416040" y="19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47CEAE28-D032-B2F5-7F20-03A2BAB9750D}"/>
                </a:ext>
              </a:extLst>
            </p:cNvPr>
            <p:cNvSpPr/>
            <p:nvPr/>
          </p:nvSpPr>
          <p:spPr>
            <a:xfrm>
              <a:off x="5491221" y="20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573803B1-7E99-B3E0-B70B-4B22FBE9FB6B}"/>
                </a:ext>
              </a:extLst>
            </p:cNvPr>
            <p:cNvSpPr txBox="1"/>
            <p:nvPr/>
          </p:nvSpPr>
          <p:spPr>
            <a:xfrm>
              <a:off x="5470311" y="20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8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122EFAB7-6EFF-4B93-445C-B8FB38D50443}"/>
              </a:ext>
            </a:extLst>
          </p:cNvPr>
          <p:cNvGrpSpPr/>
          <p:nvPr/>
        </p:nvGrpSpPr>
        <p:grpSpPr>
          <a:xfrm>
            <a:off x="4258384" y="925260"/>
            <a:ext cx="514350" cy="676275"/>
            <a:chOff x="6476637" y="1617161"/>
            <a:chExt cx="514350" cy="676275"/>
          </a:xfrm>
        </p:grpSpPr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6238AC7A-EA21-990C-A256-80354FE974B8}"/>
                </a:ext>
              </a:extLst>
            </p:cNvPr>
            <p:cNvSpPr/>
            <p:nvPr/>
          </p:nvSpPr>
          <p:spPr>
            <a:xfrm>
              <a:off x="6476637" y="1617161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Rectángulo: esquinas redondeadas 19">
              <a:extLst>
                <a:ext uri="{FF2B5EF4-FFF2-40B4-BE49-F238E27FC236}">
                  <a16:creationId xmlns:a16="http://schemas.microsoft.com/office/drawing/2014/main" id="{4896EF94-497E-D46A-1D64-8DF5742770D6}"/>
                </a:ext>
              </a:extLst>
            </p:cNvPr>
            <p:cNvSpPr/>
            <p:nvPr/>
          </p:nvSpPr>
          <p:spPr>
            <a:xfrm>
              <a:off x="6551818" y="1671086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59E042A4-B753-B254-465B-69BBC431F7FB}"/>
                </a:ext>
              </a:extLst>
            </p:cNvPr>
            <p:cNvSpPr txBox="1"/>
            <p:nvPr/>
          </p:nvSpPr>
          <p:spPr>
            <a:xfrm>
              <a:off x="6530908" y="1716291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7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A1F772A-D02E-589D-D404-0585BA88D4AB}"/>
              </a:ext>
            </a:extLst>
          </p:cNvPr>
          <p:cNvSpPr txBox="1"/>
          <p:nvPr/>
        </p:nvSpPr>
        <p:spPr>
          <a:xfrm>
            <a:off x="2586467" y="1199248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,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1F5A994-D9CB-C600-9BC0-6A54F9F1F2BE}"/>
              </a:ext>
            </a:extLst>
          </p:cNvPr>
          <p:cNvSpPr txBox="1"/>
          <p:nvPr/>
        </p:nvSpPr>
        <p:spPr>
          <a:xfrm>
            <a:off x="4080286" y="1161453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,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D07DC61-9463-7B33-2C68-96ECA457D71C}"/>
              </a:ext>
            </a:extLst>
          </p:cNvPr>
          <p:cNvSpPr txBox="1"/>
          <p:nvPr/>
        </p:nvSpPr>
        <p:spPr>
          <a:xfrm>
            <a:off x="3312741" y="1040538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 l="5960" r="4120" b="-3"/>
          <a:stretch/>
        </p:blipFill>
        <p:spPr>
          <a:xfrm>
            <a:off x="374162" y="476518"/>
            <a:ext cx="1818520" cy="2952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4" descr="No Hay Señales De La Calculadora. Prohibido Usar Una Calculadora.  Ilustraciones svg, vectoriales, clip art vectorizado libre de derechos.  Image 43200595"/>
          <p:cNvPicPr preferRelativeResize="0"/>
          <p:nvPr/>
        </p:nvPicPr>
        <p:blipFill rotWithShape="1">
          <a:blip r:embed="rId4">
            <a:alphaModFix/>
          </a:blip>
          <a:srcRect l="14070" t="13801" r="12964" b="14283"/>
          <a:stretch/>
        </p:blipFill>
        <p:spPr>
          <a:xfrm>
            <a:off x="511441" y="3324317"/>
            <a:ext cx="1543962" cy="1521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4" descr="Icono&#10;&#10;Descripción generada automáticament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858712">
            <a:off x="9833213" y="3962332"/>
            <a:ext cx="2596212" cy="251183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"/>
          <p:cNvSpPr txBox="1"/>
          <p:nvPr/>
        </p:nvSpPr>
        <p:spPr>
          <a:xfrm>
            <a:off x="4911397" y="2486950"/>
            <a:ext cx="3632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 ,  2   ●   6  ,  5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43" name="Google Shape;143;p4"/>
          <p:cNvCxnSpPr/>
          <p:nvPr/>
        </p:nvCxnSpPr>
        <p:spPr>
          <a:xfrm>
            <a:off x="4665731" y="3071713"/>
            <a:ext cx="1584944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4" name="Google Shape;144;p4"/>
          <p:cNvSpPr txBox="1"/>
          <p:nvPr/>
        </p:nvSpPr>
        <p:spPr>
          <a:xfrm>
            <a:off x="5674681" y="3179925"/>
            <a:ext cx="69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5" name="Google Shape;145;p4"/>
          <p:cNvSpPr txBox="1"/>
          <p:nvPr/>
        </p:nvSpPr>
        <p:spPr>
          <a:xfrm>
            <a:off x="4224275" y="3179925"/>
            <a:ext cx="125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1    6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6" name="Google Shape;146;p4"/>
          <p:cNvSpPr txBox="1"/>
          <p:nvPr/>
        </p:nvSpPr>
        <p:spPr>
          <a:xfrm>
            <a:off x="4911390" y="3764702"/>
            <a:ext cx="481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7" name="Google Shape;147;p4"/>
          <p:cNvSpPr txBox="1"/>
          <p:nvPr/>
        </p:nvSpPr>
        <p:spPr>
          <a:xfrm>
            <a:off x="3670673" y="3753077"/>
            <a:ext cx="125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1   9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48" name="Google Shape;148;p4"/>
          <p:cNvCxnSpPr/>
          <p:nvPr/>
        </p:nvCxnSpPr>
        <p:spPr>
          <a:xfrm rot="10800000" flipH="1">
            <a:off x="2812600" y="4364900"/>
            <a:ext cx="3438000" cy="6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9" name="Google Shape;149;p4"/>
          <p:cNvSpPr txBox="1"/>
          <p:nvPr/>
        </p:nvSpPr>
        <p:spPr>
          <a:xfrm>
            <a:off x="2995896" y="3656400"/>
            <a:ext cx="5571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5598481" y="4475250"/>
            <a:ext cx="69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4898038" y="4475250"/>
            <a:ext cx="456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32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2" name="Google Shape;152;p4"/>
          <p:cNvSpPr txBox="1"/>
          <p:nvPr/>
        </p:nvSpPr>
        <p:spPr>
          <a:xfrm>
            <a:off x="4224276" y="4475250"/>
            <a:ext cx="687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3" name="Google Shape;153;p4"/>
          <p:cNvSpPr txBox="1"/>
          <p:nvPr/>
        </p:nvSpPr>
        <p:spPr>
          <a:xfrm>
            <a:off x="3670675" y="4475250"/>
            <a:ext cx="55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4" name="Google Shape;154;p4"/>
          <p:cNvSpPr/>
          <p:nvPr/>
        </p:nvSpPr>
        <p:spPr>
          <a:xfrm rot="5400000">
            <a:off x="5905610" y="2837515"/>
            <a:ext cx="149400" cy="33180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"/>
          <p:cNvSpPr/>
          <p:nvPr/>
        </p:nvSpPr>
        <p:spPr>
          <a:xfrm rot="5400000">
            <a:off x="7983207" y="2837515"/>
            <a:ext cx="149400" cy="33180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"/>
          <p:cNvSpPr/>
          <p:nvPr/>
        </p:nvSpPr>
        <p:spPr>
          <a:xfrm rot="5400000">
            <a:off x="5296820" y="4620425"/>
            <a:ext cx="250896" cy="1048461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4643550" y="4536750"/>
            <a:ext cx="337037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8" name="Google Shape;158;p4"/>
          <p:cNvSpPr/>
          <p:nvPr/>
        </p:nvSpPr>
        <p:spPr>
          <a:xfrm>
            <a:off x="4828726" y="4536750"/>
            <a:ext cx="1323287" cy="876357"/>
          </a:xfrm>
          <a:custGeom>
            <a:avLst/>
            <a:gdLst/>
            <a:ahLst/>
            <a:cxnLst/>
            <a:rect l="l" t="t" r="r" b="b"/>
            <a:pathLst>
              <a:path w="1378424" h="750627" extrusionOk="0">
                <a:moveTo>
                  <a:pt x="0" y="368490"/>
                </a:moveTo>
                <a:lnTo>
                  <a:pt x="0" y="368490"/>
                </a:lnTo>
                <a:cubicBezTo>
                  <a:pt x="286603" y="363941"/>
                  <a:pt x="573711" y="337236"/>
                  <a:pt x="859809" y="354842"/>
                </a:cubicBezTo>
                <a:cubicBezTo>
                  <a:pt x="888794" y="356626"/>
                  <a:pt x="887104" y="411708"/>
                  <a:pt x="887104" y="436729"/>
                </a:cubicBezTo>
                <a:lnTo>
                  <a:pt x="859809" y="0"/>
                </a:lnTo>
                <a:lnTo>
                  <a:pt x="1378424" y="68239"/>
                </a:lnTo>
                <a:lnTo>
                  <a:pt x="1378424" y="709684"/>
                </a:lnTo>
                <a:lnTo>
                  <a:pt x="0" y="750627"/>
                </a:lnTo>
                <a:lnTo>
                  <a:pt x="0" y="368490"/>
                </a:lnTo>
                <a:close/>
              </a:path>
            </a:pathLst>
          </a:cu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"/>
          <p:cNvSpPr/>
          <p:nvPr/>
        </p:nvSpPr>
        <p:spPr>
          <a:xfrm>
            <a:off x="3559204" y="4461140"/>
            <a:ext cx="1858800" cy="597062"/>
          </a:xfrm>
          <a:prstGeom prst="rect">
            <a:avLst/>
          </a:prstGeom>
          <a:noFill/>
          <a:ln w="31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8336897" y="3132400"/>
            <a:ext cx="3438001" cy="1096035"/>
          </a:xfrm>
          <a:prstGeom prst="wedgeRoundRectCallout">
            <a:avLst>
              <a:gd name="adj1" fmla="val -5230"/>
              <a:gd name="adj2" fmla="val 74987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En este caso, el producto tiene </a:t>
            </a:r>
            <a:r>
              <a:rPr lang="es-CL" sz="2000" b="1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una cifra decimal.</a:t>
            </a:r>
            <a:endParaRPr sz="200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114;p3">
            <a:extLst>
              <a:ext uri="{FF2B5EF4-FFF2-40B4-BE49-F238E27FC236}">
                <a16:creationId xmlns:a16="http://schemas.microsoft.com/office/drawing/2014/main" id="{B8A65B2E-AA20-F536-E068-B1C7127F53B5}"/>
              </a:ext>
            </a:extLst>
          </p:cNvPr>
          <p:cNvSpPr txBox="1"/>
          <p:nvPr/>
        </p:nvSpPr>
        <p:spPr>
          <a:xfrm>
            <a:off x="5584589" y="3748650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bg1">
                    <a:lumMod val="7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0</a:t>
            </a:r>
            <a:endParaRPr dirty="0">
              <a:solidFill>
                <a:schemeClr val="bg1">
                  <a:lumMod val="7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28;p3">
            <a:extLst>
              <a:ext uri="{FF2B5EF4-FFF2-40B4-BE49-F238E27FC236}">
                <a16:creationId xmlns:a16="http://schemas.microsoft.com/office/drawing/2014/main" id="{16BF457F-6DEC-E41C-0A99-E5EC740FA4B5}"/>
              </a:ext>
            </a:extLst>
          </p:cNvPr>
          <p:cNvSpPr/>
          <p:nvPr/>
        </p:nvSpPr>
        <p:spPr>
          <a:xfrm>
            <a:off x="2328501" y="209324"/>
            <a:ext cx="3064089" cy="1692849"/>
          </a:xfrm>
          <a:prstGeom prst="wedgeRoundRectCallout">
            <a:avLst>
              <a:gd name="adj1" fmla="val -43341"/>
              <a:gd name="adj2" fmla="val 65804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Yo elegí estas cartas: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F539A667-D4C9-B6AF-8D3D-3022B8BDC724}"/>
              </a:ext>
            </a:extLst>
          </p:cNvPr>
          <p:cNvGrpSpPr/>
          <p:nvPr/>
        </p:nvGrpSpPr>
        <p:grpSpPr>
          <a:xfrm>
            <a:off x="2532442" y="890130"/>
            <a:ext cx="514350" cy="676275"/>
            <a:chOff x="5464570" y="364268"/>
            <a:chExt cx="514350" cy="676275"/>
          </a:xfrm>
        </p:grpSpPr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033969F1-C3D8-17D5-014C-9D1ED80A76C5}"/>
                </a:ext>
              </a:extLst>
            </p:cNvPr>
            <p:cNvSpPr/>
            <p:nvPr/>
          </p:nvSpPr>
          <p:spPr>
            <a:xfrm>
              <a:off x="5464570" y="3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4D3E6479-4F37-B771-A9C5-B7B0C3007D98}"/>
                </a:ext>
              </a:extLst>
            </p:cNvPr>
            <p:cNvSpPr/>
            <p:nvPr/>
          </p:nvSpPr>
          <p:spPr>
            <a:xfrm>
              <a:off x="5539751" y="4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FCEA0E2E-D8D9-65F3-CC01-7C6BC02AC4FD}"/>
                </a:ext>
              </a:extLst>
            </p:cNvPr>
            <p:cNvSpPr txBox="1"/>
            <p:nvPr/>
          </p:nvSpPr>
          <p:spPr>
            <a:xfrm>
              <a:off x="5518841" y="4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3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127E51E6-6B28-17A6-8F9B-8E17FB46530B}"/>
              </a:ext>
            </a:extLst>
          </p:cNvPr>
          <p:cNvGrpSpPr/>
          <p:nvPr/>
        </p:nvGrpSpPr>
        <p:grpSpPr>
          <a:xfrm>
            <a:off x="3120747" y="890855"/>
            <a:ext cx="514350" cy="676275"/>
            <a:chOff x="5440305" y="1164268"/>
            <a:chExt cx="514350" cy="676275"/>
          </a:xfrm>
        </p:grpSpPr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DA51315B-3A42-3886-AC73-FF95A990C9E9}"/>
                </a:ext>
              </a:extLst>
            </p:cNvPr>
            <p:cNvSpPr/>
            <p:nvPr/>
          </p:nvSpPr>
          <p:spPr>
            <a:xfrm>
              <a:off x="5440305" y="11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28CFF1DB-DEE5-B0DD-D9F7-89796F23C4A4}"/>
                </a:ext>
              </a:extLst>
            </p:cNvPr>
            <p:cNvSpPr/>
            <p:nvPr/>
          </p:nvSpPr>
          <p:spPr>
            <a:xfrm>
              <a:off x="5515486" y="12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B23533E5-2F06-B98B-1EB1-0978F591DBAF}"/>
                </a:ext>
              </a:extLst>
            </p:cNvPr>
            <p:cNvSpPr txBox="1"/>
            <p:nvPr/>
          </p:nvSpPr>
          <p:spPr>
            <a:xfrm>
              <a:off x="5494576" y="12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2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B17384B-6ABA-3672-5961-BA90DD751117}"/>
              </a:ext>
            </a:extLst>
          </p:cNvPr>
          <p:cNvGrpSpPr/>
          <p:nvPr/>
        </p:nvGrpSpPr>
        <p:grpSpPr>
          <a:xfrm>
            <a:off x="4028520" y="898065"/>
            <a:ext cx="514350" cy="676275"/>
            <a:chOff x="5416040" y="1964268"/>
            <a:chExt cx="514350" cy="676275"/>
          </a:xfrm>
        </p:grpSpPr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57311CF3-30D1-B5F2-6B18-D881F95BF0A8}"/>
                </a:ext>
              </a:extLst>
            </p:cNvPr>
            <p:cNvSpPr/>
            <p:nvPr/>
          </p:nvSpPr>
          <p:spPr>
            <a:xfrm>
              <a:off x="5416040" y="19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6844C844-9224-B926-516B-A9C1BD5D1FAC}"/>
                </a:ext>
              </a:extLst>
            </p:cNvPr>
            <p:cNvSpPr/>
            <p:nvPr/>
          </p:nvSpPr>
          <p:spPr>
            <a:xfrm>
              <a:off x="5491221" y="20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412629E5-E585-09A2-75FA-4BCD7FBE0FE0}"/>
                </a:ext>
              </a:extLst>
            </p:cNvPr>
            <p:cNvSpPr txBox="1"/>
            <p:nvPr/>
          </p:nvSpPr>
          <p:spPr>
            <a:xfrm>
              <a:off x="5470311" y="20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6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418996D9-C79B-9FE1-89AC-04E6C7713031}"/>
              </a:ext>
            </a:extLst>
          </p:cNvPr>
          <p:cNvGrpSpPr/>
          <p:nvPr/>
        </p:nvGrpSpPr>
        <p:grpSpPr>
          <a:xfrm>
            <a:off x="4628356" y="890130"/>
            <a:ext cx="514350" cy="676275"/>
            <a:chOff x="6476637" y="1617161"/>
            <a:chExt cx="514350" cy="676275"/>
          </a:xfrm>
        </p:grpSpPr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8A308344-1206-33FC-8EDE-DD205C2A9E45}"/>
                </a:ext>
              </a:extLst>
            </p:cNvPr>
            <p:cNvSpPr/>
            <p:nvPr/>
          </p:nvSpPr>
          <p:spPr>
            <a:xfrm>
              <a:off x="6476637" y="1617161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6275B9DD-5B29-A9CE-06B4-59EDE1FD39E6}"/>
                </a:ext>
              </a:extLst>
            </p:cNvPr>
            <p:cNvSpPr/>
            <p:nvPr/>
          </p:nvSpPr>
          <p:spPr>
            <a:xfrm>
              <a:off x="6551818" y="1671086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D4F83F06-2E10-D771-2C93-42C17D7616BC}"/>
                </a:ext>
              </a:extLst>
            </p:cNvPr>
            <p:cNvSpPr txBox="1"/>
            <p:nvPr/>
          </p:nvSpPr>
          <p:spPr>
            <a:xfrm>
              <a:off x="6530908" y="1716291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5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0717A80-FDAA-E64F-E89E-97187D7133C0}"/>
              </a:ext>
            </a:extLst>
          </p:cNvPr>
          <p:cNvSpPr txBox="1"/>
          <p:nvPr/>
        </p:nvSpPr>
        <p:spPr>
          <a:xfrm>
            <a:off x="2956439" y="1164118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,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82CD4EB-FFDB-3170-11CB-A09738258C12}"/>
              </a:ext>
            </a:extLst>
          </p:cNvPr>
          <p:cNvSpPr txBox="1"/>
          <p:nvPr/>
        </p:nvSpPr>
        <p:spPr>
          <a:xfrm>
            <a:off x="4450258" y="1126323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,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9A0195B-243D-96F9-2C64-4F06E846A506}"/>
              </a:ext>
            </a:extLst>
          </p:cNvPr>
          <p:cNvSpPr txBox="1"/>
          <p:nvPr/>
        </p:nvSpPr>
        <p:spPr>
          <a:xfrm>
            <a:off x="3682713" y="1005408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5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 l="5865" r="4728" b="-3"/>
          <a:stretch/>
        </p:blipFill>
        <p:spPr>
          <a:xfrm>
            <a:off x="268412" y="315652"/>
            <a:ext cx="1808144" cy="2952482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5"/>
          <p:cNvSpPr txBox="1"/>
          <p:nvPr/>
        </p:nvSpPr>
        <p:spPr>
          <a:xfrm>
            <a:off x="4448424" y="2238225"/>
            <a:ext cx="3849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2  ,  5  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●</a:t>
            </a: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6  ,  8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73" name="Google Shape;173;p5"/>
          <p:cNvCxnSpPr/>
          <p:nvPr/>
        </p:nvCxnSpPr>
        <p:spPr>
          <a:xfrm>
            <a:off x="4039737" y="2823008"/>
            <a:ext cx="1610436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4" name="Google Shape;174;p5"/>
          <p:cNvSpPr txBox="1"/>
          <p:nvPr/>
        </p:nvSpPr>
        <p:spPr>
          <a:xfrm>
            <a:off x="5182801" y="2844225"/>
            <a:ext cx="72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5" name="Google Shape;175;p5"/>
          <p:cNvSpPr txBox="1"/>
          <p:nvPr/>
        </p:nvSpPr>
        <p:spPr>
          <a:xfrm>
            <a:off x="3950470" y="2844225"/>
            <a:ext cx="1221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2   0</a:t>
            </a: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6" name="Google Shape;176;p5"/>
          <p:cNvSpPr txBox="1"/>
          <p:nvPr/>
        </p:nvSpPr>
        <p:spPr>
          <a:xfrm>
            <a:off x="4512686" y="3429000"/>
            <a:ext cx="651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7" name="Google Shape;177;p5"/>
          <p:cNvSpPr txBox="1"/>
          <p:nvPr/>
        </p:nvSpPr>
        <p:spPr>
          <a:xfrm>
            <a:off x="3364583" y="3429000"/>
            <a:ext cx="1221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1   5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78" name="Google Shape;178;p5"/>
          <p:cNvCxnSpPr/>
          <p:nvPr/>
        </p:nvCxnSpPr>
        <p:spPr>
          <a:xfrm>
            <a:off x="2729552" y="4010167"/>
            <a:ext cx="2920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9" name="Google Shape;179;p5"/>
          <p:cNvSpPr txBox="1"/>
          <p:nvPr/>
        </p:nvSpPr>
        <p:spPr>
          <a:xfrm>
            <a:off x="2673306" y="3336775"/>
            <a:ext cx="1068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0" name="Google Shape;180;p5"/>
          <p:cNvSpPr txBox="1"/>
          <p:nvPr/>
        </p:nvSpPr>
        <p:spPr>
          <a:xfrm>
            <a:off x="5172370" y="4053409"/>
            <a:ext cx="666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1" name="Google Shape;181;p5"/>
          <p:cNvSpPr txBox="1"/>
          <p:nvPr/>
        </p:nvSpPr>
        <p:spPr>
          <a:xfrm>
            <a:off x="4541351" y="4050767"/>
            <a:ext cx="53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0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3952227" y="4050767"/>
            <a:ext cx="583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7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3" name="Google Shape;183;p5"/>
          <p:cNvSpPr txBox="1"/>
          <p:nvPr/>
        </p:nvSpPr>
        <p:spPr>
          <a:xfrm>
            <a:off x="3359152" y="4050767"/>
            <a:ext cx="583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4" name="Google Shape;184;p5"/>
          <p:cNvSpPr/>
          <p:nvPr/>
        </p:nvSpPr>
        <p:spPr>
          <a:xfrm rot="5400000">
            <a:off x="5429411" y="2585959"/>
            <a:ext cx="182100" cy="33450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5" name="Google Shape;185;p5"/>
          <p:cNvSpPr/>
          <p:nvPr/>
        </p:nvSpPr>
        <p:spPr>
          <a:xfrm rot="5400000">
            <a:off x="7425949" y="2575350"/>
            <a:ext cx="182100" cy="334500"/>
          </a:xfrm>
          <a:prstGeom prst="rightBrace">
            <a:avLst>
              <a:gd name="adj1" fmla="val 8333"/>
              <a:gd name="adj2" fmla="val 50000"/>
            </a:avLst>
          </a:prstGeom>
          <a:noFill/>
          <a:ln w="31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5"/>
          <p:cNvSpPr/>
          <p:nvPr/>
        </p:nvSpPr>
        <p:spPr>
          <a:xfrm rot="5400000">
            <a:off x="4933405" y="4212893"/>
            <a:ext cx="131818" cy="962886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4323343" y="4092842"/>
            <a:ext cx="4491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endParaRPr sz="105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8" name="Google Shape;188;p5"/>
          <p:cNvSpPr/>
          <p:nvPr/>
        </p:nvSpPr>
        <p:spPr>
          <a:xfrm>
            <a:off x="4436486" y="4628427"/>
            <a:ext cx="1114897" cy="18957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"/>
          <p:cNvSpPr/>
          <p:nvPr/>
        </p:nvSpPr>
        <p:spPr>
          <a:xfrm>
            <a:off x="3332152" y="4051395"/>
            <a:ext cx="1068900" cy="535800"/>
          </a:xfrm>
          <a:prstGeom prst="rect">
            <a:avLst/>
          </a:prstGeom>
          <a:noFill/>
          <a:ln w="31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0" name="Google Shape;190;p5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97333" y="4454953"/>
            <a:ext cx="3184812" cy="2531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 descr="No Hay Señales De La Calculadora. Prohibido Usar Una Calculadora.  Ilustraciones svg, vectoriales, clip art vectorizado libre de derechos.  Image 43200595"/>
          <p:cNvPicPr preferRelativeResize="0"/>
          <p:nvPr/>
        </p:nvPicPr>
        <p:blipFill rotWithShape="1">
          <a:blip r:embed="rId5">
            <a:alphaModFix/>
          </a:blip>
          <a:srcRect l="14070" t="13801" r="12964" b="14283"/>
          <a:stretch/>
        </p:blipFill>
        <p:spPr>
          <a:xfrm>
            <a:off x="358856" y="3160456"/>
            <a:ext cx="1543962" cy="1521692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5"/>
          <p:cNvSpPr/>
          <p:nvPr/>
        </p:nvSpPr>
        <p:spPr>
          <a:xfrm>
            <a:off x="6274967" y="3224750"/>
            <a:ext cx="5607944" cy="1411017"/>
          </a:xfrm>
          <a:prstGeom prst="wedgeRoundRectCallout">
            <a:avLst>
              <a:gd name="adj1" fmla="val 11458"/>
              <a:gd name="adj2" fmla="val 62603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Ambas cifras después de la coma, son cero.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 Por lo tanto, el resultado o producto es un 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número natural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 y no decimal. 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114;p3">
            <a:extLst>
              <a:ext uri="{FF2B5EF4-FFF2-40B4-BE49-F238E27FC236}">
                <a16:creationId xmlns:a16="http://schemas.microsoft.com/office/drawing/2014/main" id="{80307EEE-E8FA-3BC6-8F44-DE6B2761399D}"/>
              </a:ext>
            </a:extLst>
          </p:cNvPr>
          <p:cNvSpPr txBox="1"/>
          <p:nvPr/>
        </p:nvSpPr>
        <p:spPr>
          <a:xfrm>
            <a:off x="5066084" y="3421335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bg1">
                    <a:lumMod val="7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0</a:t>
            </a:r>
            <a:endParaRPr dirty="0">
              <a:solidFill>
                <a:schemeClr val="bg1">
                  <a:lumMod val="7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28;p3">
            <a:extLst>
              <a:ext uri="{FF2B5EF4-FFF2-40B4-BE49-F238E27FC236}">
                <a16:creationId xmlns:a16="http://schemas.microsoft.com/office/drawing/2014/main" id="{A409C844-9F7E-899E-9798-52640D11B160}"/>
              </a:ext>
            </a:extLst>
          </p:cNvPr>
          <p:cNvSpPr/>
          <p:nvPr/>
        </p:nvSpPr>
        <p:spPr>
          <a:xfrm>
            <a:off x="2085750" y="244454"/>
            <a:ext cx="3064089" cy="1692849"/>
          </a:xfrm>
          <a:prstGeom prst="wedgeRoundRectCallout">
            <a:avLst>
              <a:gd name="adj1" fmla="val -43341"/>
              <a:gd name="adj2" fmla="val 65804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Yo elegí estas cartas: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AA3786F4-8021-E309-83BD-54DEC22E9FAE}"/>
              </a:ext>
            </a:extLst>
          </p:cNvPr>
          <p:cNvGrpSpPr/>
          <p:nvPr/>
        </p:nvGrpSpPr>
        <p:grpSpPr>
          <a:xfrm>
            <a:off x="2289691" y="925260"/>
            <a:ext cx="514350" cy="676275"/>
            <a:chOff x="5464570" y="364268"/>
            <a:chExt cx="514350" cy="676275"/>
          </a:xfrm>
        </p:grpSpPr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3A8451BB-8EDF-3070-DFB5-1BED3ECAD0F9}"/>
                </a:ext>
              </a:extLst>
            </p:cNvPr>
            <p:cNvSpPr/>
            <p:nvPr/>
          </p:nvSpPr>
          <p:spPr>
            <a:xfrm>
              <a:off x="5464570" y="3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26ED1188-9727-BAA7-23E8-CA92E210F615}"/>
                </a:ext>
              </a:extLst>
            </p:cNvPr>
            <p:cNvSpPr/>
            <p:nvPr/>
          </p:nvSpPr>
          <p:spPr>
            <a:xfrm>
              <a:off x="5539751" y="4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14FF6604-7849-4D98-D609-729D2F233563}"/>
                </a:ext>
              </a:extLst>
            </p:cNvPr>
            <p:cNvSpPr txBox="1"/>
            <p:nvPr/>
          </p:nvSpPr>
          <p:spPr>
            <a:xfrm>
              <a:off x="5518841" y="4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2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B85B2855-E46C-8F44-6014-395FDF5DCAE5}"/>
              </a:ext>
            </a:extLst>
          </p:cNvPr>
          <p:cNvGrpSpPr/>
          <p:nvPr/>
        </p:nvGrpSpPr>
        <p:grpSpPr>
          <a:xfrm>
            <a:off x="2877996" y="925985"/>
            <a:ext cx="514350" cy="676275"/>
            <a:chOff x="5440305" y="1164268"/>
            <a:chExt cx="514350" cy="676275"/>
          </a:xfrm>
        </p:grpSpPr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4583B113-745B-7514-AFB4-EB2B973E93D8}"/>
                </a:ext>
              </a:extLst>
            </p:cNvPr>
            <p:cNvSpPr/>
            <p:nvPr/>
          </p:nvSpPr>
          <p:spPr>
            <a:xfrm>
              <a:off x="5440305" y="11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8D9DC824-AA29-CB0D-130C-2EF0D96004C0}"/>
                </a:ext>
              </a:extLst>
            </p:cNvPr>
            <p:cNvSpPr/>
            <p:nvPr/>
          </p:nvSpPr>
          <p:spPr>
            <a:xfrm>
              <a:off x="5515486" y="12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57FFC148-25DC-4F81-2A15-15383717EE72}"/>
                </a:ext>
              </a:extLst>
            </p:cNvPr>
            <p:cNvSpPr txBox="1"/>
            <p:nvPr/>
          </p:nvSpPr>
          <p:spPr>
            <a:xfrm>
              <a:off x="5494576" y="12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5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66B084F-0D4F-387D-3783-22A11ED13329}"/>
              </a:ext>
            </a:extLst>
          </p:cNvPr>
          <p:cNvGrpSpPr/>
          <p:nvPr/>
        </p:nvGrpSpPr>
        <p:grpSpPr>
          <a:xfrm>
            <a:off x="3785769" y="933195"/>
            <a:ext cx="514350" cy="676275"/>
            <a:chOff x="5416040" y="1964268"/>
            <a:chExt cx="514350" cy="676275"/>
          </a:xfrm>
        </p:grpSpPr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FA25A11C-D6DB-3518-1944-66C61CB9233F}"/>
                </a:ext>
              </a:extLst>
            </p:cNvPr>
            <p:cNvSpPr/>
            <p:nvPr/>
          </p:nvSpPr>
          <p:spPr>
            <a:xfrm>
              <a:off x="5416040" y="1964268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52229AAC-C797-CF48-8A69-A567E86CDCE7}"/>
                </a:ext>
              </a:extLst>
            </p:cNvPr>
            <p:cNvSpPr/>
            <p:nvPr/>
          </p:nvSpPr>
          <p:spPr>
            <a:xfrm>
              <a:off x="5491221" y="2018193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BF3A87FC-2F5B-202E-5F82-74CB50336B10}"/>
                </a:ext>
              </a:extLst>
            </p:cNvPr>
            <p:cNvSpPr txBox="1"/>
            <p:nvPr/>
          </p:nvSpPr>
          <p:spPr>
            <a:xfrm>
              <a:off x="5470311" y="2063398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6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C684CB03-D98D-AF65-4497-D8EFB220536D}"/>
              </a:ext>
            </a:extLst>
          </p:cNvPr>
          <p:cNvGrpSpPr/>
          <p:nvPr/>
        </p:nvGrpSpPr>
        <p:grpSpPr>
          <a:xfrm>
            <a:off x="4385605" y="925260"/>
            <a:ext cx="514350" cy="676275"/>
            <a:chOff x="6476637" y="1617161"/>
            <a:chExt cx="514350" cy="676275"/>
          </a:xfrm>
        </p:grpSpPr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9D8CF504-BB92-01DA-A0DE-B34FD1265215}"/>
                </a:ext>
              </a:extLst>
            </p:cNvPr>
            <p:cNvSpPr/>
            <p:nvPr/>
          </p:nvSpPr>
          <p:spPr>
            <a:xfrm>
              <a:off x="6476637" y="1617161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765CE856-5A27-4482-E123-3D6999EEA97D}"/>
                </a:ext>
              </a:extLst>
            </p:cNvPr>
            <p:cNvSpPr/>
            <p:nvPr/>
          </p:nvSpPr>
          <p:spPr>
            <a:xfrm>
              <a:off x="6551818" y="1671086"/>
              <a:ext cx="363989" cy="568425"/>
            </a:xfrm>
            <a:prstGeom prst="roundRect">
              <a:avLst/>
            </a:prstGeom>
            <a:solidFill>
              <a:srgbClr val="FACBC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7E69A188-58AF-63A1-97F7-E83AC70D6B59}"/>
                </a:ext>
              </a:extLst>
            </p:cNvPr>
            <p:cNvSpPr txBox="1"/>
            <p:nvPr/>
          </p:nvSpPr>
          <p:spPr>
            <a:xfrm>
              <a:off x="6530908" y="1716291"/>
              <a:ext cx="389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</a:rPr>
                <a:t>8</a:t>
              </a:r>
              <a:endPara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</a:endParaRPr>
            </a:p>
          </p:txBody>
        </p:sp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9AA0B05-B55B-36B4-20B7-777B4E84289E}"/>
              </a:ext>
            </a:extLst>
          </p:cNvPr>
          <p:cNvSpPr txBox="1"/>
          <p:nvPr/>
        </p:nvSpPr>
        <p:spPr>
          <a:xfrm>
            <a:off x="2713688" y="1199248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,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64A9E7D-05E4-8366-23A1-4899A2D6E452}"/>
              </a:ext>
            </a:extLst>
          </p:cNvPr>
          <p:cNvSpPr txBox="1"/>
          <p:nvPr/>
        </p:nvSpPr>
        <p:spPr>
          <a:xfrm>
            <a:off x="4207507" y="1161453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,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774D418-38D2-FA03-51DF-680221CDDAAA}"/>
              </a:ext>
            </a:extLst>
          </p:cNvPr>
          <p:cNvSpPr txBox="1"/>
          <p:nvPr/>
        </p:nvSpPr>
        <p:spPr>
          <a:xfrm>
            <a:off x="3439962" y="1040538"/>
            <a:ext cx="19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g2c571b31628_1_1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359195">
            <a:off x="8041882" y="2643724"/>
            <a:ext cx="3505136" cy="4099573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g2c571b31628_1_1"/>
          <p:cNvSpPr/>
          <p:nvPr/>
        </p:nvSpPr>
        <p:spPr>
          <a:xfrm>
            <a:off x="440756" y="272630"/>
            <a:ext cx="9196815" cy="2349600"/>
          </a:xfrm>
          <a:prstGeom prst="wedgeRoundRectCallout">
            <a:avLst>
              <a:gd name="adj1" fmla="val 35148"/>
              <a:gd name="adj2" fmla="val 60856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4000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Al multiplicar 2 números con una cifra decimal,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el resultado puede tener </a:t>
            </a:r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2, 1 o ninguna cifra decimal.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EA6FA2C0-29E8-EA02-456D-C08157397920}"/>
              </a:ext>
            </a:extLst>
          </p:cNvPr>
          <p:cNvSpPr/>
          <p:nvPr/>
        </p:nvSpPr>
        <p:spPr>
          <a:xfrm>
            <a:off x="3593989" y="2889662"/>
            <a:ext cx="818985" cy="369332"/>
          </a:xfrm>
          <a:prstGeom prst="roundRect">
            <a:avLst/>
          </a:prstGeom>
          <a:solidFill>
            <a:srgbClr val="00B0F0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4" name="Google Shape;204;p7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6458" y="4150690"/>
            <a:ext cx="2589181" cy="2732644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7"/>
          <p:cNvSpPr/>
          <p:nvPr/>
        </p:nvSpPr>
        <p:spPr>
          <a:xfrm>
            <a:off x="2844800" y="4032900"/>
            <a:ext cx="6286525" cy="1484100"/>
          </a:xfrm>
          <a:prstGeom prst="wedgeRoundRectCallout">
            <a:avLst>
              <a:gd name="adj1" fmla="val 58432"/>
              <a:gd name="adj2" fmla="val -9476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Toma unos minutos para pensar </a:t>
            </a:r>
            <a:endParaRPr lang="es-ES"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y compartir tu estrategia con tus compañeros. ¿Cómo lo descubriste?</a:t>
            </a:r>
          </a:p>
        </p:txBody>
      </p:sp>
      <p:pic>
        <p:nvPicPr>
          <p:cNvPr id="206" name="Google Shape;206;p7"/>
          <p:cNvPicPr preferRelativeResize="0"/>
          <p:nvPr/>
        </p:nvPicPr>
        <p:blipFill rotWithShape="1">
          <a:blip r:embed="rId4">
            <a:alphaModFix/>
          </a:blip>
          <a:srcRect b="38750"/>
          <a:stretch/>
        </p:blipFill>
        <p:spPr>
          <a:xfrm>
            <a:off x="2463090" y="1896803"/>
            <a:ext cx="7265817" cy="992859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7"/>
          <p:cNvSpPr txBox="1"/>
          <p:nvPr/>
        </p:nvSpPr>
        <p:spPr>
          <a:xfrm>
            <a:off x="909773" y="427431"/>
            <a:ext cx="1091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Elige la combinación que tenga el resultado menor y mayor. 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¿Cómo lo descubriste?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08" name="Google Shape;208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8484" y="503626"/>
            <a:ext cx="440164" cy="4075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49EB7BC8-2CB4-911A-578C-96FFBA50F182}"/>
              </a:ext>
            </a:extLst>
          </p:cNvPr>
          <p:cNvSpPr txBox="1"/>
          <p:nvPr/>
        </p:nvSpPr>
        <p:spPr>
          <a:xfrm>
            <a:off x="3593989" y="2889662"/>
            <a:ext cx="88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Menor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FCC91656-4052-380F-AF98-40A9A7456FCB}"/>
              </a:ext>
            </a:extLst>
          </p:cNvPr>
          <p:cNvSpPr/>
          <p:nvPr/>
        </p:nvSpPr>
        <p:spPr>
          <a:xfrm>
            <a:off x="7801555" y="2889662"/>
            <a:ext cx="818985" cy="369332"/>
          </a:xfrm>
          <a:prstGeom prst="roundRect">
            <a:avLst/>
          </a:prstGeom>
          <a:solidFill>
            <a:srgbClr val="FACBC9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1BFFD4-8A2A-A469-ADDE-1BAD1E20AEB2}"/>
              </a:ext>
            </a:extLst>
          </p:cNvPr>
          <p:cNvSpPr txBox="1"/>
          <p:nvPr/>
        </p:nvSpPr>
        <p:spPr>
          <a:xfrm>
            <a:off x="7801555" y="2889662"/>
            <a:ext cx="88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Mayor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48019E67-6E47-D618-3A01-162B50637E58}"/>
              </a:ext>
            </a:extLst>
          </p:cNvPr>
          <p:cNvGrpSpPr/>
          <p:nvPr/>
        </p:nvGrpSpPr>
        <p:grpSpPr>
          <a:xfrm>
            <a:off x="3390939" y="867624"/>
            <a:ext cx="5410122" cy="1796074"/>
            <a:chOff x="3390938" y="1528011"/>
            <a:chExt cx="5410122" cy="1796074"/>
          </a:xfrm>
        </p:grpSpPr>
        <p:pic>
          <p:nvPicPr>
            <p:cNvPr id="6" name="Google Shape;95;p2">
              <a:extLst>
                <a:ext uri="{FF2B5EF4-FFF2-40B4-BE49-F238E27FC236}">
                  <a16:creationId xmlns:a16="http://schemas.microsoft.com/office/drawing/2014/main" id="{FA87E62A-3AF2-E9BF-B1A9-225D3AAE48D3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390938" y="1528011"/>
              <a:ext cx="5410122" cy="17960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DDC974E2-1528-3452-C47D-C4F184A77A10}"/>
                </a:ext>
              </a:extLst>
            </p:cNvPr>
            <p:cNvSpPr/>
            <p:nvPr/>
          </p:nvSpPr>
          <p:spPr>
            <a:xfrm>
              <a:off x="3571875" y="1647825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73D45161-8BA5-B88C-895C-A76A17D58F95}"/>
                </a:ext>
              </a:extLst>
            </p:cNvPr>
            <p:cNvSpPr/>
            <p:nvPr/>
          </p:nvSpPr>
          <p:spPr>
            <a:xfrm>
              <a:off x="4479648" y="1647824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19480D29-BCD6-DC6B-8DC0-6376E8DEEDBD}"/>
                </a:ext>
              </a:extLst>
            </p:cNvPr>
            <p:cNvSpPr/>
            <p:nvPr/>
          </p:nvSpPr>
          <p:spPr>
            <a:xfrm>
              <a:off x="5395372" y="1647823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B7AC7B24-89CB-7318-E06A-EAC336FDDE51}"/>
                </a:ext>
              </a:extLst>
            </p:cNvPr>
            <p:cNvSpPr/>
            <p:nvPr/>
          </p:nvSpPr>
          <p:spPr>
            <a:xfrm>
              <a:off x="6311096" y="1647822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Rectángulo: esquinas redondeadas 10">
              <a:extLst>
                <a:ext uri="{FF2B5EF4-FFF2-40B4-BE49-F238E27FC236}">
                  <a16:creationId xmlns:a16="http://schemas.microsoft.com/office/drawing/2014/main" id="{8814D800-CA64-1B1E-1749-15631CF456F4}"/>
                </a:ext>
              </a:extLst>
            </p:cNvPr>
            <p:cNvSpPr/>
            <p:nvPr/>
          </p:nvSpPr>
          <p:spPr>
            <a:xfrm>
              <a:off x="7226820" y="1647821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D9AEF4EF-7B97-B78B-0853-7A7E28BA57DE}"/>
                </a:ext>
              </a:extLst>
            </p:cNvPr>
            <p:cNvSpPr/>
            <p:nvPr/>
          </p:nvSpPr>
          <p:spPr>
            <a:xfrm>
              <a:off x="8142544" y="1647820"/>
              <a:ext cx="514350" cy="676275"/>
            </a:xfrm>
            <a:prstGeom prst="roundRect">
              <a:avLst/>
            </a:prstGeom>
            <a:noFill/>
            <a:ln w="3175">
              <a:solidFill>
                <a:srgbClr val="FACB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219" name="Google Shape;219;p8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490987">
            <a:off x="-192483" y="4515781"/>
            <a:ext cx="2315719" cy="2098256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8"/>
          <p:cNvSpPr txBox="1"/>
          <p:nvPr/>
        </p:nvSpPr>
        <p:spPr>
          <a:xfrm>
            <a:off x="4690647" y="2730373"/>
            <a:ext cx="284362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2 , 5  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●</a:t>
            </a: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3 , 6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22" name="Google Shape;222;p8"/>
          <p:cNvCxnSpPr/>
          <p:nvPr/>
        </p:nvCxnSpPr>
        <p:spPr>
          <a:xfrm>
            <a:off x="4548830" y="3374331"/>
            <a:ext cx="150706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3" name="Google Shape;223;p8"/>
          <p:cNvSpPr txBox="1"/>
          <p:nvPr/>
        </p:nvSpPr>
        <p:spPr>
          <a:xfrm>
            <a:off x="4065171" y="3385706"/>
            <a:ext cx="245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1   5   0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4" name="Google Shape;224;p8"/>
          <p:cNvSpPr txBox="1"/>
          <p:nvPr/>
        </p:nvSpPr>
        <p:spPr>
          <a:xfrm>
            <a:off x="3582570" y="3929822"/>
            <a:ext cx="304638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7   5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25" name="Google Shape;225;p8"/>
          <p:cNvCxnSpPr/>
          <p:nvPr/>
        </p:nvCxnSpPr>
        <p:spPr>
          <a:xfrm>
            <a:off x="3905364" y="4592473"/>
            <a:ext cx="2321305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6" name="Google Shape;226;p8"/>
          <p:cNvSpPr txBox="1"/>
          <p:nvPr/>
        </p:nvSpPr>
        <p:spPr>
          <a:xfrm>
            <a:off x="3254488" y="3816236"/>
            <a:ext cx="86360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7" name="Google Shape;227;p8"/>
          <p:cNvSpPr txBox="1"/>
          <p:nvPr/>
        </p:nvSpPr>
        <p:spPr>
          <a:xfrm>
            <a:off x="3988971" y="4508592"/>
            <a:ext cx="25908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9 </a:t>
            </a:r>
            <a:r>
              <a:rPr lang="es-CL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r>
              <a:rPr lang="es-C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0   0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8" name="Google Shape;228;p8"/>
          <p:cNvSpPr txBox="1"/>
          <p:nvPr/>
        </p:nvSpPr>
        <p:spPr>
          <a:xfrm>
            <a:off x="4058919" y="5443945"/>
            <a:ext cx="407416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El producto de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 menor 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valor es </a:t>
            </a:r>
            <a:r>
              <a:rPr lang="es-CL" sz="2000" b="1" dirty="0">
                <a:solidFill>
                  <a:srgbClr val="00B0F0"/>
                </a:solidFill>
                <a:latin typeface="Nunito" panose="02000503030000020003" pitchFamily="2" charset="0"/>
                <a:ea typeface="Nunito"/>
                <a:cs typeface="Nunito"/>
                <a:sym typeface="Nunito"/>
              </a:rPr>
              <a:t>9</a:t>
            </a: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114;p3">
            <a:extLst>
              <a:ext uri="{FF2B5EF4-FFF2-40B4-BE49-F238E27FC236}">
                <a16:creationId xmlns:a16="http://schemas.microsoft.com/office/drawing/2014/main" id="{41788BFD-C0DD-C749-7C71-EAF6E5B803F0}"/>
              </a:ext>
            </a:extLst>
          </p:cNvPr>
          <p:cNvSpPr txBox="1"/>
          <p:nvPr/>
        </p:nvSpPr>
        <p:spPr>
          <a:xfrm>
            <a:off x="5178469" y="3950152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bg1">
                    <a:lumMod val="7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0</a:t>
            </a:r>
            <a:endParaRPr dirty="0">
              <a:solidFill>
                <a:schemeClr val="bg1">
                  <a:lumMod val="7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E3F943C8-FB0E-D797-FD33-A1354AE943C7}"/>
              </a:ext>
            </a:extLst>
          </p:cNvPr>
          <p:cNvSpPr/>
          <p:nvPr/>
        </p:nvSpPr>
        <p:spPr>
          <a:xfrm>
            <a:off x="250776" y="1008128"/>
            <a:ext cx="3063924" cy="1488216"/>
          </a:xfrm>
          <a:prstGeom prst="wedgeRoundRectCallout">
            <a:avLst>
              <a:gd name="adj1" fmla="val -26567"/>
              <a:gd name="adj2" fmla="val 149586"/>
              <a:gd name="adj3" fmla="val 16667"/>
            </a:avLst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Ubica las siguientes cartas menores al lado de los números menores respectivos. 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1884FC54-15EA-CB85-E98E-FB6D43E8100C}"/>
              </a:ext>
            </a:extLst>
          </p:cNvPr>
          <p:cNvSpPr/>
          <p:nvPr/>
        </p:nvSpPr>
        <p:spPr>
          <a:xfrm>
            <a:off x="3390939" y="168748"/>
            <a:ext cx="5345533" cy="369332"/>
          </a:xfrm>
          <a:prstGeom prst="roundRect">
            <a:avLst/>
          </a:prstGeom>
          <a:solidFill>
            <a:srgbClr val="00B0F0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4806CF8-B6F9-9B08-4645-C0586B77C2A2}"/>
              </a:ext>
            </a:extLst>
          </p:cNvPr>
          <p:cNvSpPr txBox="1"/>
          <p:nvPr/>
        </p:nvSpPr>
        <p:spPr>
          <a:xfrm>
            <a:off x="3390939" y="195241"/>
            <a:ext cx="534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anose="02000503030000020003" pitchFamily="2" charset="0"/>
              </a:rPr>
              <a:t>Formando el número menor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  <a:latin typeface="Nunito" panose="02000503030000020003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9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359194">
            <a:off x="8269010" y="2939325"/>
            <a:ext cx="3262550" cy="3815849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9"/>
          <p:cNvSpPr/>
          <p:nvPr/>
        </p:nvSpPr>
        <p:spPr>
          <a:xfrm>
            <a:off x="237067" y="222533"/>
            <a:ext cx="10532533" cy="2368267"/>
          </a:xfrm>
          <a:prstGeom prst="wedgeRoundRectCallout">
            <a:avLst>
              <a:gd name="adj1" fmla="val 34196"/>
              <a:gd name="adj2" fmla="val 61901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Para obtener el producto de </a:t>
            </a:r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menor valor</a:t>
            </a: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ubica las cartas con números menores en las unidades. 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Luego, ubica las siguientes cartas menores en los décimos y corrobora si, al invertirlas, el producto cambia. 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626</Words>
  <Application>Microsoft Office PowerPoint</Application>
  <PresentationFormat>Panorámica</PresentationFormat>
  <Paragraphs>190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Nunito SemiBold</vt:lpstr>
      <vt:lpstr>Arial</vt:lpstr>
      <vt:lpstr>Nunito</vt:lpstr>
      <vt:lpstr>Calibri</vt:lpstr>
      <vt:lpstr>Nunito Sans Light</vt:lpstr>
      <vt:lpstr>Sassoon Sans Std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Javiera Aguirre</dc:creator>
  <cp:lastModifiedBy>Ximena Zepeda Harasic</cp:lastModifiedBy>
  <cp:revision>2</cp:revision>
  <dcterms:created xsi:type="dcterms:W3CDTF">2023-10-26T03:28:04Z</dcterms:created>
  <dcterms:modified xsi:type="dcterms:W3CDTF">2025-01-17T13:19:19Z</dcterms:modified>
</cp:coreProperties>
</file>