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Nunito" panose="02000503030000020003" pitchFamily="2" charset="0"/>
      <p:regular r:id="rId55"/>
      <p:bold r:id="rId56"/>
      <p:italic r:id="rId57"/>
      <p:boldItalic r:id="rId58"/>
    </p:embeddedFont>
    <p:embeddedFont>
      <p:font typeface="Nunito Sans SemiBold" panose="00000700000000000000" pitchFamily="2" charset="0"/>
      <p:bold r:id="rId59"/>
      <p:boldItalic r:id="rId60"/>
    </p:embeddedFont>
    <p:embeddedFont>
      <p:font typeface="Nunito SemiBold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hpqM1XXR4KsI8yL9iOpv7nV6N5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B50AA-5A27-4CFD-933D-AD5F5AC22801}" v="38" dt="2025-01-16T20:22:36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441B50AA-5A27-4CFD-933D-AD5F5AC22801}"/>
    <pc:docChg chg="custSel modSld">
      <pc:chgData name="Ximena Zepeda Harasic" userId="90cf4ab7-3c32-4e50-a5d0-8fb63c062729" providerId="ADAL" clId="{441B50AA-5A27-4CFD-933D-AD5F5AC22801}" dt="2025-01-16T20:23:59.913" v="238" actId="1076"/>
      <pc:docMkLst>
        <pc:docMk/>
      </pc:docMkLst>
      <pc:sldChg chg="modSp mod">
        <pc:chgData name="Ximena Zepeda Harasic" userId="90cf4ab7-3c32-4e50-a5d0-8fb63c062729" providerId="ADAL" clId="{441B50AA-5A27-4CFD-933D-AD5F5AC22801}" dt="2025-01-16T19:58:49.816" v="12" actId="1076"/>
        <pc:sldMkLst>
          <pc:docMk/>
          <pc:sldMk cId="0" sldId="256"/>
        </pc:sldMkLst>
        <pc:spChg chg="mod">
          <ac:chgData name="Ximena Zepeda Harasic" userId="90cf4ab7-3c32-4e50-a5d0-8fb63c062729" providerId="ADAL" clId="{441B50AA-5A27-4CFD-933D-AD5F5AC22801}" dt="2025-01-16T19:58:21.329" v="0" actId="207"/>
          <ac:spMkLst>
            <pc:docMk/>
            <pc:sldMk cId="0" sldId="256"/>
            <ac:spMk id="5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19:58:21.329" v="0" actId="207"/>
          <ac:spMkLst>
            <pc:docMk/>
            <pc:sldMk cId="0" sldId="256"/>
            <ac:spMk id="5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19:58:49.816" v="12" actId="1076"/>
          <ac:spMkLst>
            <pc:docMk/>
            <pc:sldMk cId="0" sldId="256"/>
            <ac:spMk id="54" creationId="{00000000-0000-0000-0000-000000000000}"/>
          </ac:spMkLst>
        </pc:spChg>
      </pc:sldChg>
      <pc:sldChg chg="delSp modSp mod">
        <pc:chgData name="Ximena Zepeda Harasic" userId="90cf4ab7-3c32-4e50-a5d0-8fb63c062729" providerId="ADAL" clId="{441B50AA-5A27-4CFD-933D-AD5F5AC22801}" dt="2025-01-16T20:01:35.552" v="23" actId="29295"/>
        <pc:sldMkLst>
          <pc:docMk/>
          <pc:sldMk cId="0" sldId="257"/>
        </pc:sldMkLst>
        <pc:spChg chg="mod">
          <ac:chgData name="Ximena Zepeda Harasic" userId="90cf4ab7-3c32-4e50-a5d0-8fb63c062729" providerId="ADAL" clId="{441B50AA-5A27-4CFD-933D-AD5F5AC22801}" dt="2025-01-16T20:00:21.599" v="15" actId="2711"/>
          <ac:spMkLst>
            <pc:docMk/>
            <pc:sldMk cId="0" sldId="257"/>
            <ac:spMk id="6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0:21.599" v="15" actId="2711"/>
          <ac:spMkLst>
            <pc:docMk/>
            <pc:sldMk cId="0" sldId="257"/>
            <ac:spMk id="6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0:01.858" v="13" actId="207"/>
          <ac:spMkLst>
            <pc:docMk/>
            <pc:sldMk cId="0" sldId="257"/>
            <ac:spMk id="6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0:45.680" v="18" actId="207"/>
          <ac:spMkLst>
            <pc:docMk/>
            <pc:sldMk cId="0" sldId="257"/>
            <ac:spMk id="6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0:45.680" v="18" actId="207"/>
          <ac:spMkLst>
            <pc:docMk/>
            <pc:sldMk cId="0" sldId="257"/>
            <ac:spMk id="67" creationId="{00000000-0000-0000-0000-000000000000}"/>
          </ac:spMkLst>
        </pc:spChg>
        <pc:picChg chg="mod">
          <ac:chgData name="Ximena Zepeda Harasic" userId="90cf4ab7-3c32-4e50-a5d0-8fb63c062729" providerId="ADAL" clId="{441B50AA-5A27-4CFD-933D-AD5F5AC22801}" dt="2025-01-16T20:01:35.552" v="23" actId="29295"/>
          <ac:picMkLst>
            <pc:docMk/>
            <pc:sldMk cId="0" sldId="257"/>
            <ac:picMk id="60" creationId="{00000000-0000-0000-0000-000000000000}"/>
          </ac:picMkLst>
        </pc:picChg>
        <pc:cxnChg chg="del">
          <ac:chgData name="Ximena Zepeda Harasic" userId="90cf4ab7-3c32-4e50-a5d0-8fb63c062729" providerId="ADAL" clId="{441B50AA-5A27-4CFD-933D-AD5F5AC22801}" dt="2025-01-16T20:00:50.167" v="19" actId="478"/>
          <ac:cxnSpMkLst>
            <pc:docMk/>
            <pc:sldMk cId="0" sldId="257"/>
            <ac:cxnSpMk id="62" creationId="{00000000-0000-0000-0000-000000000000}"/>
          </ac:cxnSpMkLst>
        </pc:cxnChg>
        <pc:cxnChg chg="del">
          <ac:chgData name="Ximena Zepeda Harasic" userId="90cf4ab7-3c32-4e50-a5d0-8fb63c062729" providerId="ADAL" clId="{441B50AA-5A27-4CFD-933D-AD5F5AC22801}" dt="2025-01-16T20:00:51.821" v="20" actId="478"/>
          <ac:cxnSpMkLst>
            <pc:docMk/>
            <pc:sldMk cId="0" sldId="257"/>
            <ac:cxnSpMk id="64" creationId="{00000000-0000-0000-0000-000000000000}"/>
          </ac:cxnSpMkLst>
        </pc:cxnChg>
      </pc:sldChg>
      <pc:sldChg chg="modSp mod">
        <pc:chgData name="Ximena Zepeda Harasic" userId="90cf4ab7-3c32-4e50-a5d0-8fb63c062729" providerId="ADAL" clId="{441B50AA-5A27-4CFD-933D-AD5F5AC22801}" dt="2025-01-16T20:02:14.296" v="30" actId="1076"/>
        <pc:sldMkLst>
          <pc:docMk/>
          <pc:sldMk cId="0" sldId="258"/>
        </pc:sldMkLst>
        <pc:spChg chg="mod">
          <ac:chgData name="Ximena Zepeda Harasic" userId="90cf4ab7-3c32-4e50-a5d0-8fb63c062729" providerId="ADAL" clId="{441B50AA-5A27-4CFD-933D-AD5F5AC22801}" dt="2025-01-16T20:02:14.296" v="30" actId="1076"/>
          <ac:spMkLst>
            <pc:docMk/>
            <pc:sldMk cId="0" sldId="258"/>
            <ac:spMk id="7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1:49.151" v="26" actId="207"/>
          <ac:spMkLst>
            <pc:docMk/>
            <pc:sldMk cId="0" sldId="258"/>
            <ac:spMk id="7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2:31.729" v="32" actId="2711"/>
        <pc:sldMkLst>
          <pc:docMk/>
          <pc:sldMk cId="0" sldId="259"/>
        </pc:sldMkLst>
        <pc:spChg chg="mod">
          <ac:chgData name="Ximena Zepeda Harasic" userId="90cf4ab7-3c32-4e50-a5d0-8fb63c062729" providerId="ADAL" clId="{441B50AA-5A27-4CFD-933D-AD5F5AC22801}" dt="2025-01-16T20:02:31.729" v="32" actId="2711"/>
          <ac:spMkLst>
            <pc:docMk/>
            <pc:sldMk cId="0" sldId="259"/>
            <ac:spMk id="8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2:53.290" v="34" actId="2711"/>
        <pc:sldMkLst>
          <pc:docMk/>
          <pc:sldMk cId="0" sldId="260"/>
        </pc:sldMkLst>
        <pc:spChg chg="mod">
          <ac:chgData name="Ximena Zepeda Harasic" userId="90cf4ab7-3c32-4e50-a5d0-8fb63c062729" providerId="ADAL" clId="{441B50AA-5A27-4CFD-933D-AD5F5AC22801}" dt="2025-01-16T20:02:53.290" v="34" actId="2711"/>
          <ac:spMkLst>
            <pc:docMk/>
            <pc:sldMk cId="0" sldId="260"/>
            <ac:spMk id="87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4:03.516" v="42" actId="1076"/>
        <pc:sldMkLst>
          <pc:docMk/>
          <pc:sldMk cId="0" sldId="261"/>
        </pc:sldMkLst>
        <pc:spChg chg="mod">
          <ac:chgData name="Ximena Zepeda Harasic" userId="90cf4ab7-3c32-4e50-a5d0-8fb63c062729" providerId="ADAL" clId="{441B50AA-5A27-4CFD-933D-AD5F5AC22801}" dt="2025-01-16T20:03:50.647" v="41" actId="14100"/>
          <ac:spMkLst>
            <pc:docMk/>
            <pc:sldMk cId="0" sldId="261"/>
            <ac:spMk id="9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03.516" v="42" actId="1076"/>
          <ac:spMkLst>
            <pc:docMk/>
            <pc:sldMk cId="0" sldId="261"/>
            <ac:spMk id="9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03.516" v="42" actId="1076"/>
          <ac:spMkLst>
            <pc:docMk/>
            <pc:sldMk cId="0" sldId="261"/>
            <ac:spMk id="96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4:58.927" v="50" actId="1076"/>
        <pc:sldMkLst>
          <pc:docMk/>
          <pc:sldMk cId="0" sldId="262"/>
        </pc:sldMkLst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0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0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29.623" v="43" actId="1582"/>
          <ac:spMkLst>
            <pc:docMk/>
            <pc:sldMk cId="0" sldId="262"/>
            <ac:spMk id="11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43.546" v="45" actId="207"/>
          <ac:spMkLst>
            <pc:docMk/>
            <pc:sldMk cId="0" sldId="262"/>
            <ac:spMk id="12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4:58.927" v="50" actId="1076"/>
          <ac:spMkLst>
            <pc:docMk/>
            <pc:sldMk cId="0" sldId="262"/>
            <ac:spMk id="125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5:20.940" v="54" actId="1076"/>
        <pc:sldMkLst>
          <pc:docMk/>
          <pc:sldMk cId="0" sldId="263"/>
        </pc:sldMkLst>
        <pc:spChg chg="mod">
          <ac:chgData name="Ximena Zepeda Harasic" userId="90cf4ab7-3c32-4e50-a5d0-8fb63c062729" providerId="ADAL" clId="{441B50AA-5A27-4CFD-933D-AD5F5AC22801}" dt="2025-01-16T20:05:20.940" v="54" actId="1076"/>
          <ac:spMkLst>
            <pc:docMk/>
            <pc:sldMk cId="0" sldId="263"/>
            <ac:spMk id="13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5:46.403" v="59" actId="2711"/>
        <pc:sldMkLst>
          <pc:docMk/>
          <pc:sldMk cId="0" sldId="264"/>
        </pc:sldMkLst>
        <pc:spChg chg="mod">
          <ac:chgData name="Ximena Zepeda Harasic" userId="90cf4ab7-3c32-4e50-a5d0-8fb63c062729" providerId="ADAL" clId="{441B50AA-5A27-4CFD-933D-AD5F5AC22801}" dt="2025-01-16T20:05:46.403" v="59" actId="2711"/>
          <ac:spMkLst>
            <pc:docMk/>
            <pc:sldMk cId="0" sldId="264"/>
            <ac:spMk id="13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5:39.986" v="57" actId="1076"/>
          <ac:spMkLst>
            <pc:docMk/>
            <pc:sldMk cId="0" sldId="264"/>
            <ac:spMk id="13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5:39.986" v="57" actId="1076"/>
          <ac:spMkLst>
            <pc:docMk/>
            <pc:sldMk cId="0" sldId="264"/>
            <ac:spMk id="14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6:22.227" v="65" actId="2711"/>
        <pc:sldMkLst>
          <pc:docMk/>
          <pc:sldMk cId="0" sldId="265"/>
        </pc:sldMkLst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4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4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4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08.938" v="61" actId="1582"/>
          <ac:spMkLst>
            <pc:docMk/>
            <pc:sldMk cId="0" sldId="265"/>
            <ac:spMk id="15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14.404" v="63" actId="207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14.404" v="63" actId="207"/>
          <ac:spMkLst>
            <pc:docMk/>
            <pc:sldMk cId="0" sldId="265"/>
            <ac:spMk id="16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5:54.229" v="60" actId="207"/>
          <ac:spMkLst>
            <pc:docMk/>
            <pc:sldMk cId="0" sldId="265"/>
            <ac:spMk id="16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22.227" v="65" actId="2711"/>
          <ac:spMkLst>
            <pc:docMk/>
            <pc:sldMk cId="0" sldId="265"/>
            <ac:spMk id="16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6:32.351" v="67" actId="2711"/>
        <pc:sldMkLst>
          <pc:docMk/>
          <pc:sldMk cId="0" sldId="266"/>
        </pc:sldMkLst>
        <pc:spChg chg="mod">
          <ac:chgData name="Ximena Zepeda Harasic" userId="90cf4ab7-3c32-4e50-a5d0-8fb63c062729" providerId="ADAL" clId="{441B50AA-5A27-4CFD-933D-AD5F5AC22801}" dt="2025-01-16T20:06:32.351" v="67" actId="2711"/>
          <ac:spMkLst>
            <pc:docMk/>
            <pc:sldMk cId="0" sldId="266"/>
            <ac:spMk id="169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6:55.062" v="70" actId="1076"/>
        <pc:sldMkLst>
          <pc:docMk/>
          <pc:sldMk cId="0" sldId="267"/>
        </pc:sldMkLst>
        <pc:spChg chg="mod">
          <ac:chgData name="Ximena Zepeda Harasic" userId="90cf4ab7-3c32-4e50-a5d0-8fb63c062729" providerId="ADAL" clId="{441B50AA-5A27-4CFD-933D-AD5F5AC22801}" dt="2025-01-16T20:06:45.870" v="69" actId="2711"/>
          <ac:spMkLst>
            <pc:docMk/>
            <pc:sldMk cId="0" sldId="267"/>
            <ac:spMk id="17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55.062" v="70" actId="1076"/>
          <ac:spMkLst>
            <pc:docMk/>
            <pc:sldMk cId="0" sldId="267"/>
            <ac:spMk id="17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6:55.062" v="70" actId="1076"/>
          <ac:spMkLst>
            <pc:docMk/>
            <pc:sldMk cId="0" sldId="267"/>
            <ac:spMk id="178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7:45.463" v="76" actId="207"/>
        <pc:sldMkLst>
          <pc:docMk/>
          <pc:sldMk cId="0" sldId="268"/>
        </pc:sldMkLst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8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8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8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8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9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9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9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9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0.429" v="74" actId="1582"/>
          <ac:spMkLst>
            <pc:docMk/>
            <pc:sldMk cId="0" sldId="268"/>
            <ac:spMk id="19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45.463" v="76" actId="207"/>
          <ac:spMkLst>
            <pc:docMk/>
            <pc:sldMk cId="0" sldId="268"/>
            <ac:spMk id="19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11.442" v="72" actId="207"/>
          <ac:spMkLst>
            <pc:docMk/>
            <pc:sldMk cId="0" sldId="268"/>
            <ac:spMk id="19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7:18.948" v="73" actId="2711"/>
          <ac:spMkLst>
            <pc:docMk/>
            <pc:sldMk cId="0" sldId="268"/>
            <ac:spMk id="197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8:00.591" v="79" actId="14100"/>
        <pc:sldMkLst>
          <pc:docMk/>
          <pc:sldMk cId="0" sldId="269"/>
        </pc:sldMkLst>
        <pc:spChg chg="mod">
          <ac:chgData name="Ximena Zepeda Harasic" userId="90cf4ab7-3c32-4e50-a5d0-8fb63c062729" providerId="ADAL" clId="{441B50AA-5A27-4CFD-933D-AD5F5AC22801}" dt="2025-01-16T20:08:00.591" v="79" actId="14100"/>
          <ac:spMkLst>
            <pc:docMk/>
            <pc:sldMk cId="0" sldId="269"/>
            <ac:spMk id="20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8:23.511" v="82" actId="1076"/>
        <pc:sldMkLst>
          <pc:docMk/>
          <pc:sldMk cId="0" sldId="270"/>
        </pc:sldMkLst>
        <pc:spChg chg="mod">
          <ac:chgData name="Ximena Zepeda Harasic" userId="90cf4ab7-3c32-4e50-a5d0-8fb63c062729" providerId="ADAL" clId="{441B50AA-5A27-4CFD-933D-AD5F5AC22801}" dt="2025-01-16T20:08:17.684" v="81" actId="2711"/>
          <ac:spMkLst>
            <pc:docMk/>
            <pc:sldMk cId="0" sldId="270"/>
            <ac:spMk id="21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23.511" v="82" actId="1076"/>
          <ac:spMkLst>
            <pc:docMk/>
            <pc:sldMk cId="0" sldId="270"/>
            <ac:spMk id="21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23.511" v="82" actId="1076"/>
          <ac:spMkLst>
            <pc:docMk/>
            <pc:sldMk cId="0" sldId="270"/>
            <ac:spMk id="212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8:54.750" v="88" actId="207"/>
        <pc:sldMkLst>
          <pc:docMk/>
          <pc:sldMk cId="0" sldId="271"/>
        </pc:sldMkLst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1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1.399" v="86" actId="1582"/>
          <ac:spMkLst>
            <pc:docMk/>
            <pc:sldMk cId="0" sldId="271"/>
            <ac:spMk id="22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54.750" v="88" actId="207"/>
          <ac:spMkLst>
            <pc:docMk/>
            <pc:sldMk cId="0" sldId="271"/>
            <ac:spMk id="22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30.778" v="83" actId="207"/>
          <ac:spMkLst>
            <pc:docMk/>
            <pc:sldMk cId="0" sldId="271"/>
            <ac:spMk id="22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8:39.002" v="85" actId="2711"/>
          <ac:spMkLst>
            <pc:docMk/>
            <pc:sldMk cId="0" sldId="271"/>
            <ac:spMk id="229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9:06.651" v="90" actId="2711"/>
        <pc:sldMkLst>
          <pc:docMk/>
          <pc:sldMk cId="0" sldId="272"/>
        </pc:sldMkLst>
        <pc:spChg chg="mod">
          <ac:chgData name="Ximena Zepeda Harasic" userId="90cf4ab7-3c32-4e50-a5d0-8fb63c062729" providerId="ADAL" clId="{441B50AA-5A27-4CFD-933D-AD5F5AC22801}" dt="2025-01-16T20:09:06.651" v="90" actId="2711"/>
          <ac:spMkLst>
            <pc:docMk/>
            <pc:sldMk cId="0" sldId="272"/>
            <ac:spMk id="235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09:28.207" v="93" actId="1076"/>
        <pc:sldMkLst>
          <pc:docMk/>
          <pc:sldMk cId="0" sldId="273"/>
        </pc:sldMkLst>
        <pc:spChg chg="mod">
          <ac:chgData name="Ximena Zepeda Harasic" userId="90cf4ab7-3c32-4e50-a5d0-8fb63c062729" providerId="ADAL" clId="{441B50AA-5A27-4CFD-933D-AD5F5AC22801}" dt="2025-01-16T20:09:23.176" v="92" actId="2711"/>
          <ac:spMkLst>
            <pc:docMk/>
            <pc:sldMk cId="0" sldId="273"/>
            <ac:spMk id="24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28.207" v="93" actId="1076"/>
          <ac:spMkLst>
            <pc:docMk/>
            <pc:sldMk cId="0" sldId="273"/>
            <ac:spMk id="24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28.207" v="93" actId="1076"/>
          <ac:spMkLst>
            <pc:docMk/>
            <pc:sldMk cId="0" sldId="273"/>
            <ac:spMk id="244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0:05.687" v="96" actId="1582"/>
        <pc:sldMkLst>
          <pc:docMk/>
          <pc:sldMk cId="0" sldId="274"/>
        </pc:sldMkLst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05.687" v="96" actId="1582"/>
          <ac:spMkLst>
            <pc:docMk/>
            <pc:sldMk cId="0" sldId="274"/>
            <ac:spMk id="25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47.683" v="95" actId="207"/>
          <ac:spMkLst>
            <pc:docMk/>
            <pc:sldMk cId="0" sldId="274"/>
            <ac:spMk id="25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47.683" v="95" actId="207"/>
          <ac:spMkLst>
            <pc:docMk/>
            <pc:sldMk cId="0" sldId="274"/>
            <ac:spMk id="25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47.683" v="95" actId="207"/>
          <ac:spMkLst>
            <pc:docMk/>
            <pc:sldMk cId="0" sldId="274"/>
            <ac:spMk id="25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47.683" v="95" actId="207"/>
          <ac:spMkLst>
            <pc:docMk/>
            <pc:sldMk cId="0" sldId="274"/>
            <ac:spMk id="26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09:47.683" v="95" actId="207"/>
          <ac:spMkLst>
            <pc:docMk/>
            <pc:sldMk cId="0" sldId="274"/>
            <ac:spMk id="26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0:16.240" v="98" actId="207"/>
        <pc:sldMkLst>
          <pc:docMk/>
          <pc:sldMk cId="0" sldId="275"/>
        </pc:sldMkLst>
        <pc:spChg chg="mod">
          <ac:chgData name="Ximena Zepeda Harasic" userId="90cf4ab7-3c32-4e50-a5d0-8fb63c062729" providerId="ADAL" clId="{441B50AA-5A27-4CFD-933D-AD5F5AC22801}" dt="2025-01-16T20:10:16.240" v="98" actId="207"/>
          <ac:spMkLst>
            <pc:docMk/>
            <pc:sldMk cId="0" sldId="275"/>
            <ac:spMk id="269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0:38.262" v="101" actId="1076"/>
        <pc:sldMkLst>
          <pc:docMk/>
          <pc:sldMk cId="0" sldId="276"/>
        </pc:sldMkLst>
        <pc:spChg chg="mod">
          <ac:chgData name="Ximena Zepeda Harasic" userId="90cf4ab7-3c32-4e50-a5d0-8fb63c062729" providerId="ADAL" clId="{441B50AA-5A27-4CFD-933D-AD5F5AC22801}" dt="2025-01-16T20:10:32.910" v="100" actId="2711"/>
          <ac:spMkLst>
            <pc:docMk/>
            <pc:sldMk cId="0" sldId="276"/>
            <ac:spMk id="27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38.262" v="101" actId="1076"/>
          <ac:spMkLst>
            <pc:docMk/>
            <pc:sldMk cId="0" sldId="276"/>
            <ac:spMk id="27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38.262" v="101" actId="1076"/>
          <ac:spMkLst>
            <pc:docMk/>
            <pc:sldMk cId="0" sldId="276"/>
            <ac:spMk id="278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1:13.970" v="107" actId="1582"/>
        <pc:sldMkLst>
          <pc:docMk/>
          <pc:sldMk cId="0" sldId="277"/>
        </pc:sldMkLst>
        <pc:spChg chg="mod">
          <ac:chgData name="Ximena Zepeda Harasic" userId="90cf4ab7-3c32-4e50-a5d0-8fb63c062729" providerId="ADAL" clId="{441B50AA-5A27-4CFD-933D-AD5F5AC22801}" dt="2025-01-16T20:11:13.970" v="107" actId="1582"/>
          <ac:spMkLst>
            <pc:docMk/>
            <pc:sldMk cId="0" sldId="277"/>
            <ac:spMk id="28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13.970" v="107" actId="1582"/>
          <ac:spMkLst>
            <pc:docMk/>
            <pc:sldMk cId="0" sldId="277"/>
            <ac:spMk id="28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13.970" v="107" actId="1582"/>
          <ac:spMkLst>
            <pc:docMk/>
            <pc:sldMk cId="0" sldId="277"/>
            <ac:spMk id="28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13.970" v="107" actId="1582"/>
          <ac:spMkLst>
            <pc:docMk/>
            <pc:sldMk cId="0" sldId="277"/>
            <ac:spMk id="28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13.970" v="107" actId="1582"/>
          <ac:spMkLst>
            <pc:docMk/>
            <pc:sldMk cId="0" sldId="277"/>
            <ac:spMk id="28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47.723" v="103" actId="207"/>
          <ac:spMkLst>
            <pc:docMk/>
            <pc:sldMk cId="0" sldId="277"/>
            <ac:spMk id="29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57.500" v="106" actId="207"/>
          <ac:spMkLst>
            <pc:docMk/>
            <pc:sldMk cId="0" sldId="277"/>
            <ac:spMk id="29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0:54.901" v="105" actId="2711"/>
          <ac:spMkLst>
            <pc:docMk/>
            <pc:sldMk cId="0" sldId="277"/>
            <ac:spMk id="297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1:24.518" v="109" actId="2711"/>
        <pc:sldMkLst>
          <pc:docMk/>
          <pc:sldMk cId="0" sldId="278"/>
        </pc:sldMkLst>
        <pc:spChg chg="mod">
          <ac:chgData name="Ximena Zepeda Harasic" userId="90cf4ab7-3c32-4e50-a5d0-8fb63c062729" providerId="ADAL" clId="{441B50AA-5A27-4CFD-933D-AD5F5AC22801}" dt="2025-01-16T20:11:24.518" v="109" actId="2711"/>
          <ac:spMkLst>
            <pc:docMk/>
            <pc:sldMk cId="0" sldId="278"/>
            <ac:spMk id="30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1:41.543" v="112" actId="1076"/>
        <pc:sldMkLst>
          <pc:docMk/>
          <pc:sldMk cId="0" sldId="279"/>
        </pc:sldMkLst>
        <pc:spChg chg="mod">
          <ac:chgData name="Ximena Zepeda Harasic" userId="90cf4ab7-3c32-4e50-a5d0-8fb63c062729" providerId="ADAL" clId="{441B50AA-5A27-4CFD-933D-AD5F5AC22801}" dt="2025-01-16T20:11:36.710" v="111" actId="2711"/>
          <ac:spMkLst>
            <pc:docMk/>
            <pc:sldMk cId="0" sldId="279"/>
            <ac:spMk id="31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41.543" v="112" actId="1076"/>
          <ac:spMkLst>
            <pc:docMk/>
            <pc:sldMk cId="0" sldId="279"/>
            <ac:spMk id="31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41.543" v="112" actId="1076"/>
          <ac:spMkLst>
            <pc:docMk/>
            <pc:sldMk cId="0" sldId="279"/>
            <ac:spMk id="312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2:16.466" v="118" actId="1582"/>
        <pc:sldMkLst>
          <pc:docMk/>
          <pc:sldMk cId="0" sldId="280"/>
        </pc:sldMkLst>
        <pc:spChg chg="mod">
          <ac:chgData name="Ximena Zepeda Harasic" userId="90cf4ab7-3c32-4e50-a5d0-8fb63c062729" providerId="ADAL" clId="{441B50AA-5A27-4CFD-933D-AD5F5AC22801}" dt="2025-01-16T20:12:16.466" v="118" actId="1582"/>
          <ac:spMkLst>
            <pc:docMk/>
            <pc:sldMk cId="0" sldId="280"/>
            <ac:spMk id="31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16.466" v="118" actId="1582"/>
          <ac:spMkLst>
            <pc:docMk/>
            <pc:sldMk cId="0" sldId="280"/>
            <ac:spMk id="32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16.466" v="118" actId="1582"/>
          <ac:spMkLst>
            <pc:docMk/>
            <pc:sldMk cId="0" sldId="280"/>
            <ac:spMk id="32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16.466" v="118" actId="1582"/>
          <ac:spMkLst>
            <pc:docMk/>
            <pc:sldMk cId="0" sldId="280"/>
            <ac:spMk id="32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16.466" v="118" actId="1582"/>
          <ac:spMkLst>
            <pc:docMk/>
            <pc:sldMk cId="0" sldId="280"/>
            <ac:spMk id="32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48.331" v="114" actId="207"/>
          <ac:spMkLst>
            <pc:docMk/>
            <pc:sldMk cId="0" sldId="280"/>
            <ac:spMk id="32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53.321" v="116" actId="207"/>
          <ac:spMkLst>
            <pc:docMk/>
            <pc:sldMk cId="0" sldId="280"/>
            <ac:spMk id="32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1:59.112" v="117" actId="2711"/>
          <ac:spMkLst>
            <pc:docMk/>
            <pc:sldMk cId="0" sldId="280"/>
            <ac:spMk id="326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2:29.710" v="120" actId="2711"/>
        <pc:sldMkLst>
          <pc:docMk/>
          <pc:sldMk cId="0" sldId="281"/>
        </pc:sldMkLst>
        <pc:spChg chg="mod">
          <ac:chgData name="Ximena Zepeda Harasic" userId="90cf4ab7-3c32-4e50-a5d0-8fb63c062729" providerId="ADAL" clId="{441B50AA-5A27-4CFD-933D-AD5F5AC22801}" dt="2025-01-16T20:12:29.710" v="120" actId="2711"/>
          <ac:spMkLst>
            <pc:docMk/>
            <pc:sldMk cId="0" sldId="281"/>
            <ac:spMk id="332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2:46.136" v="123" actId="1076"/>
        <pc:sldMkLst>
          <pc:docMk/>
          <pc:sldMk cId="0" sldId="282"/>
        </pc:sldMkLst>
        <pc:spChg chg="mod">
          <ac:chgData name="Ximena Zepeda Harasic" userId="90cf4ab7-3c32-4e50-a5d0-8fb63c062729" providerId="ADAL" clId="{441B50AA-5A27-4CFD-933D-AD5F5AC22801}" dt="2025-01-16T20:12:40.012" v="122" actId="2711"/>
          <ac:spMkLst>
            <pc:docMk/>
            <pc:sldMk cId="0" sldId="282"/>
            <ac:spMk id="33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46.136" v="123" actId="1076"/>
          <ac:spMkLst>
            <pc:docMk/>
            <pc:sldMk cId="0" sldId="282"/>
            <ac:spMk id="34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46.136" v="123" actId="1076"/>
          <ac:spMkLst>
            <pc:docMk/>
            <pc:sldMk cId="0" sldId="282"/>
            <ac:spMk id="34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3:20.877" v="129" actId="1582"/>
        <pc:sldMkLst>
          <pc:docMk/>
          <pc:sldMk cId="0" sldId="283"/>
        </pc:sldMkLst>
        <pc:spChg chg="mod">
          <ac:chgData name="Ximena Zepeda Harasic" userId="90cf4ab7-3c32-4e50-a5d0-8fb63c062729" providerId="ADAL" clId="{441B50AA-5A27-4CFD-933D-AD5F5AC22801}" dt="2025-01-16T20:13:20.877" v="129" actId="1582"/>
          <ac:spMkLst>
            <pc:docMk/>
            <pc:sldMk cId="0" sldId="283"/>
            <ac:spMk id="34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20.877" v="129" actId="1582"/>
          <ac:spMkLst>
            <pc:docMk/>
            <pc:sldMk cId="0" sldId="283"/>
            <ac:spMk id="34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20.877" v="129" actId="1582"/>
          <ac:spMkLst>
            <pc:docMk/>
            <pc:sldMk cId="0" sldId="283"/>
            <ac:spMk id="35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20.877" v="129" actId="1582"/>
          <ac:spMkLst>
            <pc:docMk/>
            <pc:sldMk cId="0" sldId="283"/>
            <ac:spMk id="35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57.707" v="125" actId="207"/>
          <ac:spMkLst>
            <pc:docMk/>
            <pc:sldMk cId="0" sldId="283"/>
            <ac:spMk id="35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57.707" v="125" actId="207"/>
          <ac:spMkLst>
            <pc:docMk/>
            <pc:sldMk cId="0" sldId="283"/>
            <ac:spMk id="35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57.707" v="125" actId="207"/>
          <ac:spMkLst>
            <pc:docMk/>
            <pc:sldMk cId="0" sldId="283"/>
            <ac:spMk id="35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57.707" v="125" actId="207"/>
          <ac:spMkLst>
            <pc:docMk/>
            <pc:sldMk cId="0" sldId="283"/>
            <ac:spMk id="35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2:57.707" v="125" actId="207"/>
          <ac:spMkLst>
            <pc:docMk/>
            <pc:sldMk cId="0" sldId="283"/>
            <ac:spMk id="35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09.228" v="128" actId="207"/>
          <ac:spMkLst>
            <pc:docMk/>
            <pc:sldMk cId="0" sldId="283"/>
            <ac:spMk id="35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04.411" v="127" actId="2711"/>
          <ac:spMkLst>
            <pc:docMk/>
            <pc:sldMk cId="0" sldId="283"/>
            <ac:spMk id="358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3:31.394" v="131" actId="2711"/>
        <pc:sldMkLst>
          <pc:docMk/>
          <pc:sldMk cId="0" sldId="284"/>
        </pc:sldMkLst>
        <pc:spChg chg="mod">
          <ac:chgData name="Ximena Zepeda Harasic" userId="90cf4ab7-3c32-4e50-a5d0-8fb63c062729" providerId="ADAL" clId="{441B50AA-5A27-4CFD-933D-AD5F5AC22801}" dt="2025-01-16T20:13:31.394" v="131" actId="2711"/>
          <ac:spMkLst>
            <pc:docMk/>
            <pc:sldMk cId="0" sldId="284"/>
            <ac:spMk id="364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3:46.427" v="134" actId="1076"/>
        <pc:sldMkLst>
          <pc:docMk/>
          <pc:sldMk cId="0" sldId="285"/>
        </pc:sldMkLst>
        <pc:spChg chg="mod">
          <ac:chgData name="Ximena Zepeda Harasic" userId="90cf4ab7-3c32-4e50-a5d0-8fb63c062729" providerId="ADAL" clId="{441B50AA-5A27-4CFD-933D-AD5F5AC22801}" dt="2025-01-16T20:13:40.730" v="133" actId="2711"/>
          <ac:spMkLst>
            <pc:docMk/>
            <pc:sldMk cId="0" sldId="285"/>
            <ac:spMk id="37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46.427" v="134" actId="1076"/>
          <ac:spMkLst>
            <pc:docMk/>
            <pc:sldMk cId="0" sldId="285"/>
            <ac:spMk id="37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46.427" v="134" actId="1076"/>
          <ac:spMkLst>
            <pc:docMk/>
            <pc:sldMk cId="0" sldId="285"/>
            <ac:spMk id="37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4:17.140" v="141" actId="2085"/>
        <pc:sldMkLst>
          <pc:docMk/>
          <pc:sldMk cId="0" sldId="286"/>
        </pc:sldMkLst>
        <pc:spChg chg="mod">
          <ac:chgData name="Ximena Zepeda Harasic" userId="90cf4ab7-3c32-4e50-a5d0-8fb63c062729" providerId="ADAL" clId="{441B50AA-5A27-4CFD-933D-AD5F5AC22801}" dt="2025-01-16T20:13:59.986" v="135" actId="1582"/>
          <ac:spMkLst>
            <pc:docMk/>
            <pc:sldMk cId="0" sldId="286"/>
            <ac:spMk id="38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4:13.443" v="140" actId="207"/>
          <ac:spMkLst>
            <pc:docMk/>
            <pc:sldMk cId="0" sldId="286"/>
            <ac:spMk id="38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4:10.862" v="139" actId="2711"/>
          <ac:spMkLst>
            <pc:docMk/>
            <pc:sldMk cId="0" sldId="286"/>
            <ac:spMk id="38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59.986" v="135" actId="1582"/>
          <ac:spMkLst>
            <pc:docMk/>
            <pc:sldMk cId="0" sldId="286"/>
            <ac:spMk id="38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3:59.986" v="135" actId="1582"/>
          <ac:spMkLst>
            <pc:docMk/>
            <pc:sldMk cId="0" sldId="286"/>
            <ac:spMk id="38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4:02.968" v="137" actId="207"/>
          <ac:spMkLst>
            <pc:docMk/>
            <pc:sldMk cId="0" sldId="286"/>
            <ac:spMk id="386" creationId="{00000000-0000-0000-0000-000000000000}"/>
          </ac:spMkLst>
        </pc:spChg>
        <pc:picChg chg="mod">
          <ac:chgData name="Ximena Zepeda Harasic" userId="90cf4ab7-3c32-4e50-a5d0-8fb63c062729" providerId="ADAL" clId="{441B50AA-5A27-4CFD-933D-AD5F5AC22801}" dt="2025-01-16T20:14:17.140" v="141" actId="2085"/>
          <ac:picMkLst>
            <pc:docMk/>
            <pc:sldMk cId="0" sldId="286"/>
            <ac:picMk id="379" creationId="{00000000-0000-0000-0000-000000000000}"/>
          </ac:picMkLst>
        </pc:picChg>
      </pc:sldChg>
      <pc:sldChg chg="modSp mod">
        <pc:chgData name="Ximena Zepeda Harasic" userId="90cf4ab7-3c32-4e50-a5d0-8fb63c062729" providerId="ADAL" clId="{441B50AA-5A27-4CFD-933D-AD5F5AC22801}" dt="2025-01-16T20:14:32.680" v="143" actId="2711"/>
        <pc:sldMkLst>
          <pc:docMk/>
          <pc:sldMk cId="0" sldId="287"/>
        </pc:sldMkLst>
        <pc:spChg chg="mod">
          <ac:chgData name="Ximena Zepeda Harasic" userId="90cf4ab7-3c32-4e50-a5d0-8fb63c062729" providerId="ADAL" clId="{441B50AA-5A27-4CFD-933D-AD5F5AC22801}" dt="2025-01-16T20:14:32.680" v="143" actId="2711"/>
          <ac:spMkLst>
            <pc:docMk/>
            <pc:sldMk cId="0" sldId="287"/>
            <ac:spMk id="392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4:53.030" v="146" actId="1076"/>
        <pc:sldMkLst>
          <pc:docMk/>
          <pc:sldMk cId="0" sldId="288"/>
        </pc:sldMkLst>
        <pc:spChg chg="mod">
          <ac:chgData name="Ximena Zepeda Harasic" userId="90cf4ab7-3c32-4e50-a5d0-8fb63c062729" providerId="ADAL" clId="{441B50AA-5A27-4CFD-933D-AD5F5AC22801}" dt="2025-01-16T20:14:44.922" v="145" actId="2711"/>
          <ac:spMkLst>
            <pc:docMk/>
            <pc:sldMk cId="0" sldId="288"/>
            <ac:spMk id="39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4:53.030" v="146" actId="1076"/>
          <ac:spMkLst>
            <pc:docMk/>
            <pc:sldMk cId="0" sldId="288"/>
            <ac:spMk id="40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4:53.030" v="146" actId="1076"/>
          <ac:spMkLst>
            <pc:docMk/>
            <pc:sldMk cId="0" sldId="288"/>
            <ac:spMk id="40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5:28.479" v="151" actId="207"/>
        <pc:sldMkLst>
          <pc:docMk/>
          <pc:sldMk cId="0" sldId="289"/>
        </pc:sldMkLst>
        <pc:spChg chg="mod">
          <ac:chgData name="Ximena Zepeda Harasic" userId="90cf4ab7-3c32-4e50-a5d0-8fb63c062729" providerId="ADAL" clId="{441B50AA-5A27-4CFD-933D-AD5F5AC22801}" dt="2025-01-16T20:15:10.291" v="147" actId="1582"/>
          <ac:spMkLst>
            <pc:docMk/>
            <pc:sldMk cId="0" sldId="289"/>
            <ac:spMk id="40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28.479" v="151" actId="207"/>
          <ac:spMkLst>
            <pc:docMk/>
            <pc:sldMk cId="0" sldId="289"/>
            <ac:spMk id="40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21.862" v="150" actId="207"/>
          <ac:spMkLst>
            <pc:docMk/>
            <pc:sldMk cId="0" sldId="289"/>
            <ac:spMk id="41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0.291" v="147" actId="1582"/>
          <ac:spMkLst>
            <pc:docMk/>
            <pc:sldMk cId="0" sldId="289"/>
            <ac:spMk id="41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0.291" v="147" actId="1582"/>
          <ac:spMkLst>
            <pc:docMk/>
            <pc:sldMk cId="0" sldId="289"/>
            <ac:spMk id="41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1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5:18.572" v="149" actId="207"/>
          <ac:spMkLst>
            <pc:docMk/>
            <pc:sldMk cId="0" sldId="289"/>
            <ac:spMk id="42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5:58.388" v="156" actId="14100"/>
        <pc:sldMkLst>
          <pc:docMk/>
          <pc:sldMk cId="0" sldId="290"/>
        </pc:sldMkLst>
        <pc:spChg chg="mod">
          <ac:chgData name="Ximena Zepeda Harasic" userId="90cf4ab7-3c32-4e50-a5d0-8fb63c062729" providerId="ADAL" clId="{441B50AA-5A27-4CFD-933D-AD5F5AC22801}" dt="2025-01-16T20:15:53.115" v="155" actId="1076"/>
          <ac:spMkLst>
            <pc:docMk/>
            <pc:sldMk cId="0" sldId="290"/>
            <ac:spMk id="425" creationId="{00000000-0000-0000-0000-000000000000}"/>
          </ac:spMkLst>
        </pc:spChg>
        <pc:picChg chg="mod">
          <ac:chgData name="Ximena Zepeda Harasic" userId="90cf4ab7-3c32-4e50-a5d0-8fb63c062729" providerId="ADAL" clId="{441B50AA-5A27-4CFD-933D-AD5F5AC22801}" dt="2025-01-16T20:15:58.388" v="156" actId="14100"/>
          <ac:picMkLst>
            <pc:docMk/>
            <pc:sldMk cId="0" sldId="290"/>
            <ac:picMk id="426" creationId="{00000000-0000-0000-0000-000000000000}"/>
          </ac:picMkLst>
        </pc:picChg>
      </pc:sldChg>
      <pc:sldChg chg="modSp mod">
        <pc:chgData name="Ximena Zepeda Harasic" userId="90cf4ab7-3c32-4e50-a5d0-8fb63c062729" providerId="ADAL" clId="{441B50AA-5A27-4CFD-933D-AD5F5AC22801}" dt="2025-01-16T20:16:14.176" v="159" actId="404"/>
        <pc:sldMkLst>
          <pc:docMk/>
          <pc:sldMk cId="0" sldId="291"/>
        </pc:sldMkLst>
        <pc:spChg chg="mod">
          <ac:chgData name="Ximena Zepeda Harasic" userId="90cf4ab7-3c32-4e50-a5d0-8fb63c062729" providerId="ADAL" clId="{441B50AA-5A27-4CFD-933D-AD5F5AC22801}" dt="2025-01-16T20:16:14.176" v="159" actId="404"/>
          <ac:spMkLst>
            <pc:docMk/>
            <pc:sldMk cId="0" sldId="291"/>
            <ac:spMk id="43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6:14.176" v="159" actId="404"/>
          <ac:spMkLst>
            <pc:docMk/>
            <pc:sldMk cId="0" sldId="291"/>
            <ac:spMk id="433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6:57.288" v="166" actId="14100"/>
        <pc:sldMkLst>
          <pc:docMk/>
          <pc:sldMk cId="0" sldId="292"/>
        </pc:sldMkLst>
        <pc:spChg chg="mod">
          <ac:chgData name="Ximena Zepeda Harasic" userId="90cf4ab7-3c32-4e50-a5d0-8fb63c062729" providerId="ADAL" clId="{441B50AA-5A27-4CFD-933D-AD5F5AC22801}" dt="2025-01-16T20:16:57.288" v="166" actId="14100"/>
          <ac:spMkLst>
            <pc:docMk/>
            <pc:sldMk cId="0" sldId="292"/>
            <ac:spMk id="43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6:39.187" v="162" actId="207"/>
          <ac:spMkLst>
            <pc:docMk/>
            <pc:sldMk cId="0" sldId="292"/>
            <ac:spMk id="44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7:10.274" v="168" actId="207"/>
        <pc:sldMkLst>
          <pc:docMk/>
          <pc:sldMk cId="0" sldId="293"/>
        </pc:sldMkLst>
        <pc:spChg chg="mod">
          <ac:chgData name="Ximena Zepeda Harasic" userId="90cf4ab7-3c32-4e50-a5d0-8fb63c062729" providerId="ADAL" clId="{441B50AA-5A27-4CFD-933D-AD5F5AC22801}" dt="2025-01-16T20:17:10.274" v="168" actId="207"/>
          <ac:spMkLst>
            <pc:docMk/>
            <pc:sldMk cId="0" sldId="293"/>
            <ac:spMk id="44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10.274" v="168" actId="207"/>
          <ac:spMkLst>
            <pc:docMk/>
            <pc:sldMk cId="0" sldId="293"/>
            <ac:spMk id="448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17:29.661" v="172" actId="14100"/>
        <pc:sldMkLst>
          <pc:docMk/>
          <pc:sldMk cId="0" sldId="294"/>
        </pc:sldMkLst>
        <pc:spChg chg="mod">
          <ac:chgData name="Ximena Zepeda Harasic" userId="90cf4ab7-3c32-4e50-a5d0-8fb63c062729" providerId="ADAL" clId="{441B50AA-5A27-4CFD-933D-AD5F5AC22801}" dt="2025-01-16T20:17:29.661" v="172" actId="14100"/>
          <ac:spMkLst>
            <pc:docMk/>
            <pc:sldMk cId="0" sldId="294"/>
            <ac:spMk id="453" creationId="{00000000-0000-0000-0000-000000000000}"/>
          </ac:spMkLst>
        </pc:spChg>
      </pc:sldChg>
      <pc:sldChg chg="addSp modSp mod modAnim">
        <pc:chgData name="Ximena Zepeda Harasic" userId="90cf4ab7-3c32-4e50-a5d0-8fb63c062729" providerId="ADAL" clId="{441B50AA-5A27-4CFD-933D-AD5F5AC22801}" dt="2025-01-16T20:19:19.157" v="186" actId="11530"/>
        <pc:sldMkLst>
          <pc:docMk/>
          <pc:sldMk cId="0" sldId="295"/>
        </pc:sldMkLst>
        <pc:spChg chg="add mod">
          <ac:chgData name="Ximena Zepeda Harasic" userId="90cf4ab7-3c32-4e50-a5d0-8fb63c062729" providerId="ADAL" clId="{441B50AA-5A27-4CFD-933D-AD5F5AC22801}" dt="2025-01-16T20:18:09.562" v="177" actId="1076"/>
          <ac:spMkLst>
            <pc:docMk/>
            <pc:sldMk cId="0" sldId="295"/>
            <ac:spMk id="2" creationId="{7FB1E6DB-7270-7130-FA10-2BADEA04166F}"/>
          </ac:spMkLst>
        </pc:spChg>
        <pc:spChg chg="mod">
          <ac:chgData name="Ximena Zepeda Harasic" userId="90cf4ab7-3c32-4e50-a5d0-8fb63c062729" providerId="ADAL" clId="{441B50AA-5A27-4CFD-933D-AD5F5AC22801}" dt="2025-01-16T20:19:19.157" v="186" actId="11530"/>
          <ac:spMkLst>
            <pc:docMk/>
            <pc:sldMk cId="0" sldId="295"/>
            <ac:spMk id="45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19.157" v="186" actId="11530"/>
          <ac:spMkLst>
            <pc:docMk/>
            <pc:sldMk cId="0" sldId="295"/>
            <ac:spMk id="46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52.429" v="175" actId="2711"/>
          <ac:spMkLst>
            <pc:docMk/>
            <pc:sldMk cId="0" sldId="295"/>
            <ac:spMk id="46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52.429" v="175" actId="2711"/>
          <ac:spMkLst>
            <pc:docMk/>
            <pc:sldMk cId="0" sldId="295"/>
            <ac:spMk id="46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19.157" v="186" actId="11530"/>
          <ac:spMkLst>
            <pc:docMk/>
            <pc:sldMk cId="0" sldId="295"/>
            <ac:spMk id="46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52.429" v="175" actId="2711"/>
          <ac:spMkLst>
            <pc:docMk/>
            <pc:sldMk cId="0" sldId="295"/>
            <ac:spMk id="46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19.157" v="186" actId="11530"/>
          <ac:spMkLst>
            <pc:docMk/>
            <pc:sldMk cId="0" sldId="295"/>
            <ac:spMk id="46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52.429" v="175" actId="2711"/>
          <ac:spMkLst>
            <pc:docMk/>
            <pc:sldMk cId="0" sldId="295"/>
            <ac:spMk id="47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39.453" v="173" actId="207"/>
          <ac:spMkLst>
            <pc:docMk/>
            <pc:sldMk cId="0" sldId="295"/>
            <ac:spMk id="47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39.453" v="173" actId="207"/>
          <ac:spMkLst>
            <pc:docMk/>
            <pc:sldMk cId="0" sldId="295"/>
            <ac:spMk id="47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7:39.453" v="173" actId="207"/>
          <ac:spMkLst>
            <pc:docMk/>
            <pc:sldMk cId="0" sldId="295"/>
            <ac:spMk id="474" creationId="{00000000-0000-0000-0000-000000000000}"/>
          </ac:spMkLst>
        </pc:spChg>
        <pc:picChg chg="mod">
          <ac:chgData name="Ximena Zepeda Harasic" userId="90cf4ab7-3c32-4e50-a5d0-8fb63c062729" providerId="ADAL" clId="{441B50AA-5A27-4CFD-933D-AD5F5AC22801}" dt="2025-01-16T20:18:18.893" v="180" actId="1036"/>
          <ac:picMkLst>
            <pc:docMk/>
            <pc:sldMk cId="0" sldId="295"/>
            <ac:picMk id="469" creationId="{00000000-0000-0000-0000-000000000000}"/>
          </ac:picMkLst>
        </pc:picChg>
      </pc:sldChg>
      <pc:sldChg chg="modSp mod">
        <pc:chgData name="Ximena Zepeda Harasic" userId="90cf4ab7-3c32-4e50-a5d0-8fb63c062729" providerId="ADAL" clId="{441B50AA-5A27-4CFD-933D-AD5F5AC22801}" dt="2025-01-16T20:18:30.526" v="183" actId="404"/>
        <pc:sldMkLst>
          <pc:docMk/>
          <pc:sldMk cId="0" sldId="296"/>
        </pc:sldMkLst>
        <pc:spChg chg="mod">
          <ac:chgData name="Ximena Zepeda Harasic" userId="90cf4ab7-3c32-4e50-a5d0-8fb63c062729" providerId="ADAL" clId="{441B50AA-5A27-4CFD-933D-AD5F5AC22801}" dt="2025-01-16T20:18:30.526" v="183" actId="404"/>
          <ac:spMkLst>
            <pc:docMk/>
            <pc:sldMk cId="0" sldId="296"/>
            <ac:spMk id="479" creationId="{00000000-0000-0000-0000-000000000000}"/>
          </ac:spMkLst>
        </pc:spChg>
      </pc:sldChg>
      <pc:sldChg chg="addSp modSp mod modAnim">
        <pc:chgData name="Ximena Zepeda Harasic" userId="90cf4ab7-3c32-4e50-a5d0-8fb63c062729" providerId="ADAL" clId="{441B50AA-5A27-4CFD-933D-AD5F5AC22801}" dt="2025-01-16T20:20:26.568" v="194" actId="1076"/>
        <pc:sldMkLst>
          <pc:docMk/>
          <pc:sldMk cId="0" sldId="297"/>
        </pc:sldMkLst>
        <pc:spChg chg="add mod">
          <ac:chgData name="Ximena Zepeda Harasic" userId="90cf4ab7-3c32-4e50-a5d0-8fb63c062729" providerId="ADAL" clId="{441B50AA-5A27-4CFD-933D-AD5F5AC22801}" dt="2025-01-16T20:20:19.636" v="192" actId="1076"/>
          <ac:spMkLst>
            <pc:docMk/>
            <pc:sldMk cId="0" sldId="297"/>
            <ac:spMk id="2" creationId="{06BB0BB6-5653-DED2-B30E-A95158F20BBE}"/>
          </ac:spMkLst>
        </pc:spChg>
        <pc:spChg chg="add mod">
          <ac:chgData name="Ximena Zepeda Harasic" userId="90cf4ab7-3c32-4e50-a5d0-8fb63c062729" providerId="ADAL" clId="{441B50AA-5A27-4CFD-933D-AD5F5AC22801}" dt="2025-01-16T20:20:19.636" v="192" actId="1076"/>
          <ac:spMkLst>
            <pc:docMk/>
            <pc:sldMk cId="0" sldId="297"/>
            <ac:spMk id="3" creationId="{F5073861-D23E-C9D8-8E0E-9CAD09B0C45C}"/>
          </ac:spMkLst>
        </pc:spChg>
        <pc:spChg chg="add mod">
          <ac:chgData name="Ximena Zepeda Harasic" userId="90cf4ab7-3c32-4e50-a5d0-8fb63c062729" providerId="ADAL" clId="{441B50AA-5A27-4CFD-933D-AD5F5AC22801}" dt="2025-01-16T20:20:26.568" v="194" actId="1076"/>
          <ac:spMkLst>
            <pc:docMk/>
            <pc:sldMk cId="0" sldId="297"/>
            <ac:spMk id="4" creationId="{F07C5ECF-6A14-0DC8-A073-1047740F9EC1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8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48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88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49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9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9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49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9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9:49.556" v="188" actId="11530"/>
          <ac:spMkLst>
            <pc:docMk/>
            <pc:sldMk cId="0" sldId="297"/>
            <ac:spMk id="49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49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50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0:03.619" v="190" actId="207"/>
          <ac:spMkLst>
            <pc:docMk/>
            <pc:sldMk cId="0" sldId="297"/>
            <ac:spMk id="50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8:41.105" v="184" actId="207"/>
          <ac:spMkLst>
            <pc:docMk/>
            <pc:sldMk cId="0" sldId="297"/>
            <ac:spMk id="50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8:41.105" v="184" actId="207"/>
          <ac:spMkLst>
            <pc:docMk/>
            <pc:sldMk cId="0" sldId="297"/>
            <ac:spMk id="50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18:41.105" v="184" actId="207"/>
          <ac:spMkLst>
            <pc:docMk/>
            <pc:sldMk cId="0" sldId="297"/>
            <ac:spMk id="505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0:38.108" v="197" actId="404"/>
        <pc:sldMkLst>
          <pc:docMk/>
          <pc:sldMk cId="0" sldId="298"/>
        </pc:sldMkLst>
        <pc:spChg chg="mod">
          <ac:chgData name="Ximena Zepeda Harasic" userId="90cf4ab7-3c32-4e50-a5d0-8fb63c062729" providerId="ADAL" clId="{441B50AA-5A27-4CFD-933D-AD5F5AC22801}" dt="2025-01-16T20:20:38.108" v="197" actId="404"/>
          <ac:spMkLst>
            <pc:docMk/>
            <pc:sldMk cId="0" sldId="298"/>
            <ac:spMk id="51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1:08.317" v="202" actId="108"/>
        <pc:sldMkLst>
          <pc:docMk/>
          <pc:sldMk cId="0" sldId="299"/>
        </pc:sldMkLst>
        <pc:spChg chg="mod">
          <ac:chgData name="Ximena Zepeda Harasic" userId="90cf4ab7-3c32-4e50-a5d0-8fb63c062729" providerId="ADAL" clId="{441B50AA-5A27-4CFD-933D-AD5F5AC22801}" dt="2025-01-16T20:20:51.981" v="200" actId="404"/>
          <ac:spMkLst>
            <pc:docMk/>
            <pc:sldMk cId="0" sldId="299"/>
            <ac:spMk id="51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1:08.317" v="202" actId="108"/>
          <ac:spMkLst>
            <pc:docMk/>
            <pc:sldMk cId="0" sldId="299"/>
            <ac:spMk id="54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1:39.115" v="206" actId="404"/>
        <pc:sldMkLst>
          <pc:docMk/>
          <pc:sldMk cId="0" sldId="300"/>
        </pc:sldMkLst>
        <pc:spChg chg="mod">
          <ac:chgData name="Ximena Zepeda Harasic" userId="90cf4ab7-3c32-4e50-a5d0-8fb63c062729" providerId="ADAL" clId="{441B50AA-5A27-4CFD-933D-AD5F5AC22801}" dt="2025-01-16T20:21:39.115" v="206" actId="404"/>
          <ac:spMkLst>
            <pc:docMk/>
            <pc:sldMk cId="0" sldId="300"/>
            <ac:spMk id="54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1:39.115" v="206" actId="404"/>
          <ac:spMkLst>
            <pc:docMk/>
            <pc:sldMk cId="0" sldId="300"/>
            <ac:spMk id="549" creationId="{00000000-0000-0000-0000-000000000000}"/>
          </ac:spMkLst>
        </pc:spChg>
      </pc:sldChg>
      <pc:sldChg chg="modSp">
        <pc:chgData name="Ximena Zepeda Harasic" userId="90cf4ab7-3c32-4e50-a5d0-8fb63c062729" providerId="ADAL" clId="{441B50AA-5A27-4CFD-933D-AD5F5AC22801}" dt="2025-01-16T20:21:53.081" v="209" actId="404"/>
        <pc:sldMkLst>
          <pc:docMk/>
          <pc:sldMk cId="0" sldId="301"/>
        </pc:sldMkLst>
        <pc:spChg chg="mod">
          <ac:chgData name="Ximena Zepeda Harasic" userId="90cf4ab7-3c32-4e50-a5d0-8fb63c062729" providerId="ADAL" clId="{441B50AA-5A27-4CFD-933D-AD5F5AC22801}" dt="2025-01-16T20:21:53.081" v="209" actId="404"/>
          <ac:spMkLst>
            <pc:docMk/>
            <pc:sldMk cId="0" sldId="301"/>
            <ac:spMk id="557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1:53.081" v="209" actId="404"/>
          <ac:spMkLst>
            <pc:docMk/>
            <pc:sldMk cId="0" sldId="301"/>
            <ac:spMk id="56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2:08.865" v="213" actId="14100"/>
        <pc:sldMkLst>
          <pc:docMk/>
          <pc:sldMk cId="0" sldId="302"/>
        </pc:sldMkLst>
        <pc:spChg chg="mod">
          <ac:chgData name="Ximena Zepeda Harasic" userId="90cf4ab7-3c32-4e50-a5d0-8fb63c062729" providerId="ADAL" clId="{441B50AA-5A27-4CFD-933D-AD5F5AC22801}" dt="2025-01-16T20:22:08.865" v="213" actId="14100"/>
          <ac:spMkLst>
            <pc:docMk/>
            <pc:sldMk cId="0" sldId="302"/>
            <ac:spMk id="57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2:08.865" v="213" actId="14100"/>
          <ac:spMkLst>
            <pc:docMk/>
            <pc:sldMk cId="0" sldId="302"/>
            <ac:spMk id="579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2:23.209" v="217" actId="14100"/>
        <pc:sldMkLst>
          <pc:docMk/>
          <pc:sldMk cId="0" sldId="303"/>
        </pc:sldMkLst>
        <pc:spChg chg="mod">
          <ac:chgData name="Ximena Zepeda Harasic" userId="90cf4ab7-3c32-4e50-a5d0-8fb63c062729" providerId="ADAL" clId="{441B50AA-5A27-4CFD-933D-AD5F5AC22801}" dt="2025-01-16T20:22:23.209" v="217" actId="14100"/>
          <ac:spMkLst>
            <pc:docMk/>
            <pc:sldMk cId="0" sldId="303"/>
            <ac:spMk id="589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2:23.209" v="217" actId="14100"/>
          <ac:spMkLst>
            <pc:docMk/>
            <pc:sldMk cId="0" sldId="303"/>
            <ac:spMk id="600" creationId="{00000000-0000-0000-0000-000000000000}"/>
          </ac:spMkLst>
        </pc:spChg>
      </pc:sldChg>
      <pc:sldChg chg="modSp">
        <pc:chgData name="Ximena Zepeda Harasic" userId="90cf4ab7-3c32-4e50-a5d0-8fb63c062729" providerId="ADAL" clId="{441B50AA-5A27-4CFD-933D-AD5F5AC22801}" dt="2025-01-16T20:22:36.903" v="220" actId="404"/>
        <pc:sldMkLst>
          <pc:docMk/>
          <pc:sldMk cId="0" sldId="304"/>
        </pc:sldMkLst>
        <pc:spChg chg="mod">
          <ac:chgData name="Ximena Zepeda Harasic" userId="90cf4ab7-3c32-4e50-a5d0-8fb63c062729" providerId="ADAL" clId="{441B50AA-5A27-4CFD-933D-AD5F5AC22801}" dt="2025-01-16T20:22:36.903" v="220" actId="404"/>
          <ac:spMkLst>
            <pc:docMk/>
            <pc:sldMk cId="0" sldId="304"/>
            <ac:spMk id="60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2:36.903" v="220" actId="404"/>
          <ac:spMkLst>
            <pc:docMk/>
            <pc:sldMk cId="0" sldId="304"/>
            <ac:spMk id="609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3:03.481" v="226" actId="14100"/>
        <pc:sldMkLst>
          <pc:docMk/>
          <pc:sldMk cId="0" sldId="305"/>
        </pc:sldMkLst>
        <pc:spChg chg="mod">
          <ac:chgData name="Ximena Zepeda Harasic" userId="90cf4ab7-3c32-4e50-a5d0-8fb63c062729" providerId="ADAL" clId="{441B50AA-5A27-4CFD-933D-AD5F5AC22801}" dt="2025-01-16T20:23:03.481" v="226" actId="14100"/>
          <ac:spMkLst>
            <pc:docMk/>
            <pc:sldMk cId="0" sldId="305"/>
            <ac:spMk id="620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2:59.449" v="225" actId="14100"/>
          <ac:spMkLst>
            <pc:docMk/>
            <pc:sldMk cId="0" sldId="305"/>
            <ac:spMk id="621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3:30.184" v="229" actId="14100"/>
        <pc:sldMkLst>
          <pc:docMk/>
          <pc:sldMk cId="0" sldId="306"/>
        </pc:sldMkLst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1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2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3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4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5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22.452" v="228" actId="2711"/>
          <ac:spMkLst>
            <pc:docMk/>
            <pc:sldMk cId="0" sldId="306"/>
            <ac:spMk id="646" creationId="{00000000-0000-0000-0000-000000000000}"/>
          </ac:spMkLst>
        </pc:spChg>
        <pc:spChg chg="mod">
          <ac:chgData name="Ximena Zepeda Harasic" userId="90cf4ab7-3c32-4e50-a5d0-8fb63c062729" providerId="ADAL" clId="{441B50AA-5A27-4CFD-933D-AD5F5AC22801}" dt="2025-01-16T20:23:30.184" v="229" actId="14100"/>
          <ac:spMkLst>
            <pc:docMk/>
            <pc:sldMk cId="0" sldId="306"/>
            <ac:spMk id="650" creationId="{00000000-0000-0000-0000-000000000000}"/>
          </ac:spMkLst>
        </pc:spChg>
      </pc:sldChg>
      <pc:sldChg chg="modSp mod">
        <pc:chgData name="Ximena Zepeda Harasic" userId="90cf4ab7-3c32-4e50-a5d0-8fb63c062729" providerId="ADAL" clId="{441B50AA-5A27-4CFD-933D-AD5F5AC22801}" dt="2025-01-16T20:23:59.913" v="238" actId="1076"/>
        <pc:sldMkLst>
          <pc:docMk/>
          <pc:sldMk cId="0" sldId="307"/>
        </pc:sldMkLst>
        <pc:spChg chg="mod">
          <ac:chgData name="Ximena Zepeda Harasic" userId="90cf4ab7-3c32-4e50-a5d0-8fb63c062729" providerId="ADAL" clId="{441B50AA-5A27-4CFD-933D-AD5F5AC22801}" dt="2025-01-16T20:23:51.986" v="236" actId="1076"/>
          <ac:spMkLst>
            <pc:docMk/>
            <pc:sldMk cId="0" sldId="307"/>
            <ac:spMk id="655" creationId="{00000000-0000-0000-0000-000000000000}"/>
          </ac:spMkLst>
        </pc:spChg>
        <pc:picChg chg="mod">
          <ac:chgData name="Ximena Zepeda Harasic" userId="90cf4ab7-3c32-4e50-a5d0-8fb63c062729" providerId="ADAL" clId="{441B50AA-5A27-4CFD-933D-AD5F5AC22801}" dt="2025-01-16T20:23:59.913" v="238" actId="1076"/>
          <ac:picMkLst>
            <pc:docMk/>
            <pc:sldMk cId="0" sldId="307"/>
            <ac:picMk id="6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36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1142998" y="124234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142997" y="2311913"/>
            <a:ext cx="6858000" cy="58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Múltiplos y </a:t>
            </a:r>
            <a:r>
              <a:rPr lang="es" sz="400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r>
              <a:rPr lang="es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ivisores </a:t>
            </a:r>
            <a:endParaRPr sz="4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517400" y="3553735"/>
            <a:ext cx="73362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6° básico: Unidad 2  |  Capítulo 7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Múltiplos y divisores.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Practica de 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Resolución de </a:t>
            </a: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roblemas de múltiplos y divisores.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Página 14</a:t>
            </a: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3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/>
          <p:nvPr/>
        </p:nvSpPr>
        <p:spPr>
          <a:xfrm>
            <a:off x="9308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9308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247205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0133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5075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0017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247205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40133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55075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70017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9308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247205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40133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53552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8405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0" y="0"/>
            <a:ext cx="3813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3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508328" y="3614475"/>
            <a:ext cx="153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2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4572000" y="2571750"/>
            <a:ext cx="3967200" cy="833850"/>
          </a:xfrm>
          <a:prstGeom prst="wedgeRoundRectCallout">
            <a:avLst>
              <a:gd name="adj1" fmla="val 39067"/>
              <a:gd name="adj2" fmla="val 7261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71" name="Google Shape;171;p1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4572000" y="2571750"/>
            <a:ext cx="3986797" cy="711832"/>
          </a:xfrm>
          <a:prstGeom prst="wedgeRoundRectCallout">
            <a:avLst>
              <a:gd name="adj1" fmla="val 37522"/>
              <a:gd name="adj2" fmla="val 9191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3464340" y="10493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5636040" y="10657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1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4691"/>
          <a:stretch/>
        </p:blipFill>
        <p:spPr>
          <a:xfrm>
            <a:off x="728663" y="409575"/>
            <a:ext cx="7686675" cy="41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74514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649742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549635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49527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4495275" y="3226975"/>
            <a:ext cx="1895700" cy="1351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34942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2493125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1433200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2446000" y="3179850"/>
            <a:ext cx="1895700" cy="1351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954350" y="449250"/>
            <a:ext cx="882750" cy="4154825"/>
          </a:xfrm>
          <a:custGeom>
            <a:avLst/>
            <a:gdLst/>
            <a:ahLst/>
            <a:cxnLst/>
            <a:rect l="l" t="t" r="r" b="b"/>
            <a:pathLst>
              <a:path w="35310" h="166193" extrusionOk="0">
                <a:moveTo>
                  <a:pt x="0" y="471"/>
                </a:moveTo>
                <a:lnTo>
                  <a:pt x="470" y="166193"/>
                </a:lnTo>
                <a:lnTo>
                  <a:pt x="12240" y="165722"/>
                </a:lnTo>
                <a:lnTo>
                  <a:pt x="35310" y="165722"/>
                </a:lnTo>
                <a:lnTo>
                  <a:pt x="34839" y="111109"/>
                </a:lnTo>
                <a:lnTo>
                  <a:pt x="14124" y="111109"/>
                </a:lnTo>
                <a:lnTo>
                  <a:pt x="14124" y="0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770100" y="3464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sym typeface="Arial"/>
              </a:rPr>
              <a:t>Paquetes de 4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sym typeface="Arial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6552150" y="3609244"/>
            <a:ext cx="14398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sym typeface="Arial"/>
              </a:rPr>
              <a:t>Sobra 1</a:t>
            </a:r>
            <a:endParaRPr sz="1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/>
          <p:nvPr/>
        </p:nvSpPr>
        <p:spPr>
          <a:xfrm>
            <a:off x="4572000" y="2571750"/>
            <a:ext cx="4005612" cy="797850"/>
          </a:xfrm>
          <a:prstGeom prst="wedgeRoundRectCallout">
            <a:avLst>
              <a:gd name="adj1" fmla="val 39385"/>
              <a:gd name="adj2" fmla="val 86890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05" name="Google Shape;20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/>
          <p:nvPr/>
        </p:nvSpPr>
        <p:spPr>
          <a:xfrm>
            <a:off x="4572000" y="2571750"/>
            <a:ext cx="4015597" cy="731057"/>
          </a:xfrm>
          <a:prstGeom prst="wedgeRoundRectCallout">
            <a:avLst>
              <a:gd name="adj1" fmla="val 39695"/>
              <a:gd name="adj2" fmla="val 8072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3394710" y="890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5483049" y="907373"/>
            <a:ext cx="259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13" name="Google Shape;213;p1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4307"/>
          <a:stretch/>
        </p:blipFill>
        <p:spPr>
          <a:xfrm>
            <a:off x="728663" y="423975"/>
            <a:ext cx="7686675" cy="4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/>
          <p:nvPr/>
        </p:nvSpPr>
        <p:spPr>
          <a:xfrm>
            <a:off x="8525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3426775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60308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85255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426775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600100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852550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3426775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5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481950" y="3605750"/>
            <a:ext cx="167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4572000" y="2571750"/>
            <a:ext cx="4005613" cy="754650"/>
          </a:xfrm>
          <a:prstGeom prst="wedgeRoundRectCallout">
            <a:avLst>
              <a:gd name="adj1" fmla="val 37048"/>
              <a:gd name="adj2" fmla="val 8342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1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/>
          <p:nvPr/>
        </p:nvSpPr>
        <p:spPr>
          <a:xfrm>
            <a:off x="4572000" y="2571750"/>
            <a:ext cx="3993997" cy="755804"/>
          </a:xfrm>
          <a:prstGeom prst="wedgeRoundRectCallout">
            <a:avLst>
              <a:gd name="adj1" fmla="val 37572"/>
              <a:gd name="adj2" fmla="val 8400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3514740" y="99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5686440" y="101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45" name="Google Shape;245;p1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9552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95580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29563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023125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9574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6014250" y="409575"/>
            <a:ext cx="1344900" cy="2769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5891763" y="3411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73019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73019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77394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7394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6 lápices </a:t>
            </a:r>
            <a:endParaRPr sz="18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6567675" y="3579250"/>
            <a:ext cx="134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630" b="2998"/>
          <a:stretch/>
        </p:blipFill>
        <p:spPr>
          <a:xfrm>
            <a:off x="330231" y="922461"/>
            <a:ext cx="3842155" cy="329857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/>
          <p:nvPr/>
        </p:nvSpPr>
        <p:spPr>
          <a:xfrm>
            <a:off x="4878475" y="1038850"/>
            <a:ext cx="4265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puede hacerlo?,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qué? Explica.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963876" y="2474000"/>
            <a:ext cx="4020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Raúl saca un lápiz,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podría hacerlo?, ¿por qué varió la cantidad de maneras de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hacerlo? Explica.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36801" y="320763"/>
            <a:ext cx="90072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5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Raúl tiene 41 lápices y quiere ocuparlos todos para hacer varios paquetes con la misma cantidad.</a:t>
            </a:r>
            <a:endParaRPr sz="15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4407749" y="984700"/>
            <a:ext cx="489300" cy="472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a</a:t>
            </a:r>
            <a:endParaRPr sz="1200" b="0" i="0" u="none" strike="noStrike" cap="none" dirty="0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474574" y="2453300"/>
            <a:ext cx="489300" cy="472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dirty="0">
                <a:solidFill>
                  <a:schemeClr val="bg1"/>
                </a:solidFill>
                <a:latin typeface="Nunito Sans SemiBold" panose="00000700000000000000" pitchFamily="2" charset="0"/>
              </a:rPr>
              <a:t>b</a:t>
            </a:r>
            <a:endParaRPr sz="1200" b="0" i="0" u="none" strike="noStrike" cap="none" dirty="0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4572000" y="2565871"/>
            <a:ext cx="4056013" cy="782129"/>
          </a:xfrm>
          <a:prstGeom prst="wedgeRoundRectCallout">
            <a:avLst>
              <a:gd name="adj1" fmla="val 37841"/>
              <a:gd name="adj2" fmla="val 7021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71" name="Google Shape;271;p2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/>
          <p:nvPr/>
        </p:nvSpPr>
        <p:spPr>
          <a:xfrm>
            <a:off x="4572000" y="2571750"/>
            <a:ext cx="3943527" cy="784106"/>
          </a:xfrm>
          <a:prstGeom prst="wedgeRoundRectCallout">
            <a:avLst>
              <a:gd name="adj1" fmla="val 39909"/>
              <a:gd name="adj2" fmla="val 7626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3593940" y="10061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5765640" y="10225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6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6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2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3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/>
          <p:nvPr/>
        </p:nvSpPr>
        <p:spPr>
          <a:xfrm>
            <a:off x="849225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4414100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849225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4414100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849225" y="324902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536822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4831500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4287063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7739450" y="7444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7739450" y="20399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7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6577400" y="3605750"/>
            <a:ext cx="154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6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4"/>
          <p:cNvSpPr/>
          <p:nvPr/>
        </p:nvSpPr>
        <p:spPr>
          <a:xfrm>
            <a:off x="4563745" y="2571750"/>
            <a:ext cx="3933612" cy="855450"/>
          </a:xfrm>
          <a:prstGeom prst="wedgeRoundRectCallout">
            <a:avLst>
              <a:gd name="adj1" fmla="val 37684"/>
              <a:gd name="adj2" fmla="val 7272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2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/>
          <p:nvPr/>
        </p:nvSpPr>
        <p:spPr>
          <a:xfrm>
            <a:off x="4572000" y="2571750"/>
            <a:ext cx="3986013" cy="761850"/>
          </a:xfrm>
          <a:prstGeom prst="wedgeRoundRectCallout">
            <a:avLst>
              <a:gd name="adj1" fmla="val 39550"/>
              <a:gd name="adj2" fmla="val 8921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3602788" y="9125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5774488" y="9289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2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 b="5444"/>
          <a:stretch/>
        </p:blipFill>
        <p:spPr>
          <a:xfrm>
            <a:off x="728663" y="409575"/>
            <a:ext cx="7686675" cy="40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/>
          <p:nvPr/>
        </p:nvSpPr>
        <p:spPr>
          <a:xfrm>
            <a:off x="919025" y="4728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919025" y="18147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919025" y="31566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6447950" y="472800"/>
            <a:ext cx="1967400" cy="2683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4991450" y="461025"/>
            <a:ext cx="1365325" cy="4131275"/>
          </a:xfrm>
          <a:custGeom>
            <a:avLst/>
            <a:gdLst/>
            <a:ahLst/>
            <a:cxnLst/>
            <a:rect l="l" t="t" r="r" b="b"/>
            <a:pathLst>
              <a:path w="54613" h="165251" extrusionOk="0">
                <a:moveTo>
                  <a:pt x="471" y="0"/>
                </a:moveTo>
                <a:lnTo>
                  <a:pt x="54613" y="0"/>
                </a:lnTo>
                <a:lnTo>
                  <a:pt x="54613" y="165251"/>
                </a:lnTo>
                <a:lnTo>
                  <a:pt x="18362" y="165251"/>
                </a:lnTo>
                <a:lnTo>
                  <a:pt x="17891" y="108755"/>
                </a:lnTo>
                <a:lnTo>
                  <a:pt x="0" y="108284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4873613" y="34366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8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6474600" y="3623550"/>
            <a:ext cx="122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/>
          <p:nvPr/>
        </p:nvSpPr>
        <p:spPr>
          <a:xfrm>
            <a:off x="4572000" y="2565930"/>
            <a:ext cx="3960000" cy="791177"/>
          </a:xfrm>
          <a:prstGeom prst="wedgeRoundRectCallout">
            <a:avLst>
              <a:gd name="adj1" fmla="val 38358"/>
              <a:gd name="adj2" fmla="val 7791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2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4556797" y="2571750"/>
            <a:ext cx="4058797" cy="784604"/>
          </a:xfrm>
          <a:prstGeom prst="wedgeRoundRectCallout">
            <a:avLst>
              <a:gd name="adj1" fmla="val 36186"/>
              <a:gd name="adj2" fmla="val 744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3550740" y="820629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5722440" y="837027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42" name="Google Shape;342;p2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91550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2459375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400325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5977825" y="492575"/>
            <a:ext cx="2385375" cy="2756450"/>
          </a:xfrm>
          <a:custGeom>
            <a:avLst/>
            <a:gdLst/>
            <a:ahLst/>
            <a:cxnLst/>
            <a:rect l="l" t="t" r="r" b="b"/>
            <a:pathLst>
              <a:path w="95415" h="110258" extrusionOk="0">
                <a:moveTo>
                  <a:pt x="530" y="0"/>
                </a:moveTo>
                <a:lnTo>
                  <a:pt x="95415" y="0"/>
                </a:lnTo>
                <a:lnTo>
                  <a:pt x="95415" y="110258"/>
                </a:lnTo>
                <a:lnTo>
                  <a:pt x="21203" y="109728"/>
                </a:lnTo>
                <a:lnTo>
                  <a:pt x="21203" y="53539"/>
                </a:lnTo>
                <a:lnTo>
                  <a:pt x="0" y="53539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5301913" y="70670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9"/>
          <p:cNvSpPr/>
          <p:nvPr/>
        </p:nvSpPr>
        <p:spPr>
          <a:xfrm>
            <a:off x="5301913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5827788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5301913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5827788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9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6503700" y="3639950"/>
            <a:ext cx="16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/>
          <p:nvPr/>
        </p:nvSpPr>
        <p:spPr>
          <a:xfrm>
            <a:off x="4572001" y="2571751"/>
            <a:ext cx="4096800" cy="783450"/>
          </a:xfrm>
          <a:prstGeom prst="wedgeRoundRectCallout">
            <a:avLst>
              <a:gd name="adj1" fmla="val 36099"/>
              <a:gd name="adj2" fmla="val 6720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3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1346357" y="1555550"/>
            <a:ext cx="7144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puede hacerlo?,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qué? Explica.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653143" y="1508575"/>
            <a:ext cx="633216" cy="619116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a</a:t>
            </a:r>
            <a:endParaRPr sz="1400" b="0" i="0" u="none" strike="noStrike" cap="none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/>
          <p:nvPr/>
        </p:nvSpPr>
        <p:spPr>
          <a:xfrm>
            <a:off x="4572001" y="2571750"/>
            <a:ext cx="4204800" cy="712409"/>
          </a:xfrm>
          <a:prstGeom prst="wedgeRoundRectCallout">
            <a:avLst>
              <a:gd name="adj1" fmla="val 38868"/>
              <a:gd name="adj2" fmla="val 8268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3709140" y="8405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5904640" y="987948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74" name="Google Shape;374;p3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2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915500" y="452825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10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6503700" y="3639950"/>
            <a:ext cx="15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915500" y="1809250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915500" y="3165675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6003675" y="446400"/>
            <a:ext cx="2328600" cy="27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5827788" y="344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/>
          <p:nvPr/>
        </p:nvSpPr>
        <p:spPr>
          <a:xfrm>
            <a:off x="4572001" y="2571751"/>
            <a:ext cx="4082400" cy="769050"/>
          </a:xfrm>
          <a:prstGeom prst="wedgeRoundRectCallout">
            <a:avLst>
              <a:gd name="adj1" fmla="val 38946"/>
              <a:gd name="adj2" fmla="val 7703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94" name="Google Shape;394;p3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4572000" y="2571750"/>
            <a:ext cx="4137997" cy="741404"/>
          </a:xfrm>
          <a:prstGeom prst="wedgeRoundRectCallout">
            <a:avLst>
              <a:gd name="adj1" fmla="val 33680"/>
              <a:gd name="adj2" fmla="val 7270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3730740" y="8693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5902440" y="95722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8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8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02" name="Google Shape;402;p3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/>
          <p:nvPr/>
        </p:nvSpPr>
        <p:spPr>
          <a:xfrm>
            <a:off x="915500" y="452825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0" y="0"/>
            <a:ext cx="3226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11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6503700" y="3639950"/>
            <a:ext cx="214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Sobran 8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915500" y="1809250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915500" y="3165675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637548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68196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7289813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77394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637548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68196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7289813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77394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2087811" y="1007028"/>
            <a:ext cx="4968378" cy="1107515"/>
          </a:xfrm>
          <a:prstGeom prst="wedgeRoundRectCallout">
            <a:avLst>
              <a:gd name="adj1" fmla="val 34112"/>
              <a:gd name="adj2" fmla="val 10301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puedo formar paquetes utilizando todos los lápices?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</a:t>
            </a:r>
            <a:r>
              <a:rPr lang="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or qué?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26" name="Google Shape;426;p3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554" y="1922399"/>
            <a:ext cx="2826468" cy="332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39" y="452862"/>
            <a:ext cx="1406816" cy="21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/>
          <p:nvPr/>
        </p:nvSpPr>
        <p:spPr>
          <a:xfrm>
            <a:off x="1790024" y="136635"/>
            <a:ext cx="6185575" cy="1454566"/>
          </a:xfrm>
          <a:prstGeom prst="wedgeRoundRectCallout">
            <a:avLst>
              <a:gd name="adj1" fmla="val -48919"/>
              <a:gd name="adj2" fmla="val 77170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No es posible ocupar los 41 lápices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hacer grupos 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la misma cantidad.</a:t>
            </a:r>
            <a:endParaRPr sz="2000" i="0" u="none" strike="sng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241375" y="2730500"/>
            <a:ext cx="6185575" cy="1578700"/>
          </a:xfrm>
          <a:prstGeom prst="wedgeRoundRectCallout">
            <a:avLst>
              <a:gd name="adj1" fmla="val 56567"/>
              <a:gd name="adj2" fmla="val -1779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Entonces, el 41 es un </a:t>
            </a:r>
            <a:r>
              <a:rPr lang="es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número primo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ya que s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lo puede dividirse por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por sí mismo.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34" name="Google Shape;434;p3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8019" y="2260353"/>
            <a:ext cx="2533117" cy="275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/>
          <p:nvPr/>
        </p:nvSpPr>
        <p:spPr>
          <a:xfrm>
            <a:off x="892852" y="747342"/>
            <a:ext cx="76679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Raúl saca un lápiz,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podría hacerlo?,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 varió la cantidad de maneras de hacerlo? Explica.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220952" y="632142"/>
            <a:ext cx="683400" cy="619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b</a:t>
            </a:r>
            <a:endParaRPr sz="1400" b="0" i="0" u="none" strike="noStrike" cap="none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/>
          <p:nvPr/>
        </p:nvSpPr>
        <p:spPr>
          <a:xfrm>
            <a:off x="1836000" y="72397"/>
            <a:ext cx="7243200" cy="662400"/>
          </a:xfrm>
          <a:prstGeom prst="wedgeRoundRectCallout">
            <a:avLst>
              <a:gd name="adj1" fmla="val 22106"/>
              <a:gd name="adj2" fmla="val 12865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sacamos 1 lápiz, hay 40.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¿Cuántos paquetes con la misma cantidad de lápices es posible hacer?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35121"/>
            <a:ext cx="5392851" cy="30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425" y="1167749"/>
            <a:ext cx="2596212" cy="251183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9"/>
          <p:cNvSpPr/>
          <p:nvPr/>
        </p:nvSpPr>
        <p:spPr>
          <a:xfrm>
            <a:off x="1836000" y="3898196"/>
            <a:ext cx="4721425" cy="410183"/>
          </a:xfrm>
          <a:prstGeom prst="wedgeRoundRectCallout">
            <a:avLst>
              <a:gd name="adj1" fmla="val 45216"/>
              <a:gd name="adj2" fmla="val -15331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Toma unos minutos para pensar tu respuesta…</a:t>
            </a:r>
            <a:endParaRPr sz="16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/>
          <p:nvPr/>
        </p:nvSpPr>
        <p:spPr>
          <a:xfrm>
            <a:off x="419100" y="1353599"/>
            <a:ext cx="8343900" cy="1218151"/>
          </a:xfrm>
          <a:prstGeom prst="wedgeRoundRectCallout">
            <a:avLst>
              <a:gd name="adj1" fmla="val -33677"/>
              <a:gd name="adj2" fmla="val 6707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2, 3, 4 o 5 lápices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4" name="Google Shape;454;p4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5"/>
          <p:cNvGrpSpPr/>
          <p:nvPr/>
        </p:nvGrpSpPr>
        <p:grpSpPr>
          <a:xfrm>
            <a:off x="133812" y="146413"/>
            <a:ext cx="8057688" cy="4324350"/>
            <a:chOff x="375550" y="209475"/>
            <a:chExt cx="8057688" cy="4324350"/>
          </a:xfrm>
        </p:grpSpPr>
        <p:pic>
          <p:nvPicPr>
            <p:cNvPr id="79" name="Google Shape;7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550" y="209475"/>
              <a:ext cx="7686675" cy="432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5"/>
            <p:cNvSpPr/>
            <p:nvPr/>
          </p:nvSpPr>
          <p:spPr>
            <a:xfrm>
              <a:off x="6079360" y="3109006"/>
              <a:ext cx="2353878" cy="1424819"/>
            </a:xfrm>
            <a:prstGeom prst="wedgeRoundRectCallout">
              <a:avLst>
                <a:gd name="adj1" fmla="val 60178"/>
                <a:gd name="adj2" fmla="val 31609"/>
                <a:gd name="adj3" fmla="val 0"/>
              </a:avLst>
            </a:prstGeom>
            <a:noFill/>
            <a:ln w="9525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" sz="1600" i="0" u="none" strike="noStrike" cap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 SemiBold" panose="00000700000000000000" pitchFamily="2" charset="0"/>
                  <a:ea typeface="Nunito"/>
                  <a:cs typeface="Nunito"/>
                  <a:sym typeface="Nunito"/>
                </a:rPr>
                <a:t>Aquí hay 41 lápices. Hagamos paquetes con la misma cantidad.</a:t>
              </a:r>
              <a:endParaRPr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81" name="Google Shape;81;p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917334" y="3695352"/>
            <a:ext cx="1377489" cy="12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/>
          <p:nvPr/>
        </p:nvSpPr>
        <p:spPr>
          <a:xfrm>
            <a:off x="110532" y="31307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0" y="313077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4598628" y="31307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2192223" y="410475"/>
            <a:ext cx="2123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471517" y="313077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6635273" y="416725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110532" y="235456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0" y="2354567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192223" y="2436575"/>
            <a:ext cx="2123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4598628" y="2350970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1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389972">
            <a:off x="7637286" y="3228094"/>
            <a:ext cx="2056172" cy="163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1"/>
          <p:cNvSpPr txBox="1"/>
          <p:nvPr/>
        </p:nvSpPr>
        <p:spPr>
          <a:xfrm>
            <a:off x="4436265" y="2369242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605026" y="2451450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1110343" y="108857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139694" y="3065143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396048" y="3136230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4;p41">
            <a:extLst>
              <a:ext uri="{FF2B5EF4-FFF2-40B4-BE49-F238E27FC236}">
                <a16:creationId xmlns:a16="http://schemas.microsoft.com/office/drawing/2014/main" id="{7FB1E6DB-7270-7130-FA10-2BADEA04166F}"/>
              </a:ext>
            </a:extLst>
          </p:cNvPr>
          <p:cNvSpPr/>
          <p:nvPr/>
        </p:nvSpPr>
        <p:spPr>
          <a:xfrm>
            <a:off x="5425972" y="1058064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/>
          <p:nvPr/>
        </p:nvSpPr>
        <p:spPr>
          <a:xfrm>
            <a:off x="360000" y="1261057"/>
            <a:ext cx="8539200" cy="1310693"/>
          </a:xfrm>
          <a:prstGeom prst="wedgeRoundRectCallout">
            <a:avLst>
              <a:gd name="adj1" fmla="val -35635"/>
              <a:gd name="adj2" fmla="val 8057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6, 7, 8, 9 u otra cantidad de lápices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80" name="Google Shape;480;p4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/>
          <p:nvPr/>
        </p:nvSpPr>
        <p:spPr>
          <a:xfrm>
            <a:off x="110532" y="59612"/>
            <a:ext cx="4250453" cy="1397399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13524" y="148874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2111927" y="231600"/>
            <a:ext cx="223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508171" y="56376"/>
            <a:ext cx="4250453" cy="1397399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4394427" y="145991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6633399" y="2307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104630" y="1683541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0" y="1853901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508171" y="1683541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4351589" y="1859861"/>
            <a:ext cx="2354580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6574251" y="1943625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110532" y="3303119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4508170" y="3303119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0" y="3479439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2198124" y="18532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192224" y="3558925"/>
            <a:ext cx="209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4416240" y="3470872"/>
            <a:ext cx="2354580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6633399" y="34948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1073689" y="2523344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1073689" y="4257112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5471328" y="418753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4;p43">
            <a:extLst>
              <a:ext uri="{FF2B5EF4-FFF2-40B4-BE49-F238E27FC236}">
                <a16:creationId xmlns:a16="http://schemas.microsoft.com/office/drawing/2014/main" id="{06BB0BB6-5653-DED2-B30E-A95158F20BBE}"/>
              </a:ext>
            </a:extLst>
          </p:cNvPr>
          <p:cNvSpPr/>
          <p:nvPr/>
        </p:nvSpPr>
        <p:spPr>
          <a:xfrm>
            <a:off x="1073689" y="91697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5;p43">
            <a:extLst>
              <a:ext uri="{FF2B5EF4-FFF2-40B4-BE49-F238E27FC236}">
                <a16:creationId xmlns:a16="http://schemas.microsoft.com/office/drawing/2014/main" id="{F5073861-D23E-C9D8-8E0E-9CAD09B0C45C}"/>
              </a:ext>
            </a:extLst>
          </p:cNvPr>
          <p:cNvSpPr/>
          <p:nvPr/>
        </p:nvSpPr>
        <p:spPr>
          <a:xfrm>
            <a:off x="5471328" y="847390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05;p43">
            <a:extLst>
              <a:ext uri="{FF2B5EF4-FFF2-40B4-BE49-F238E27FC236}">
                <a16:creationId xmlns:a16="http://schemas.microsoft.com/office/drawing/2014/main" id="{F07C5ECF-6A14-0DC8-A073-1047740F9EC1}"/>
              </a:ext>
            </a:extLst>
          </p:cNvPr>
          <p:cNvSpPr/>
          <p:nvPr/>
        </p:nvSpPr>
        <p:spPr>
          <a:xfrm>
            <a:off x="5445343" y="2579188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/>
          <p:nvPr/>
        </p:nvSpPr>
        <p:spPr>
          <a:xfrm>
            <a:off x="402500" y="1490226"/>
            <a:ext cx="8339000" cy="1081524"/>
          </a:xfrm>
          <a:prstGeom prst="wedgeRoundRectCallout">
            <a:avLst>
              <a:gd name="adj1" fmla="val -34165"/>
              <a:gd name="adj2" fmla="val 8714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podemos hacer paquetes de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2, 4, 5, 8, 10 o 20 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75" y="846824"/>
            <a:ext cx="1270375" cy="1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/>
          <p:nvPr/>
        </p:nvSpPr>
        <p:spPr>
          <a:xfrm>
            <a:off x="1547250" y="446400"/>
            <a:ext cx="5508750" cy="785200"/>
          </a:xfrm>
          <a:prstGeom prst="wedgeRoundRectCallout">
            <a:avLst>
              <a:gd name="adj1" fmla="val -48791"/>
              <a:gd name="adj2" fmla="val 89484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2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18" name="Google Shape;51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2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1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9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6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5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35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825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2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31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9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8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1650" y="3038713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5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5"/>
          <p:cNvSpPr txBox="1"/>
          <p:nvPr/>
        </p:nvSpPr>
        <p:spPr>
          <a:xfrm>
            <a:off x="4512375" y="4027951"/>
            <a:ext cx="2622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 es divisor de 40 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83" y="662152"/>
            <a:ext cx="1158367" cy="168207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/>
          <p:nvPr/>
        </p:nvSpPr>
        <p:spPr>
          <a:xfrm>
            <a:off x="1825324" y="518400"/>
            <a:ext cx="5432275" cy="697700"/>
          </a:xfrm>
          <a:prstGeom prst="wedgeRoundRectCallout">
            <a:avLst>
              <a:gd name="adj1" fmla="val -54809"/>
              <a:gd name="adj2" fmla="val 9664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20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4541461" y="4010625"/>
            <a:ext cx="2664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20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50" name="Google Shape;550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496125" y="1889525"/>
            <a:ext cx="6343076" cy="10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519513" y="2891850"/>
            <a:ext cx="6343076" cy="1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00" y="16071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7"/>
          <p:cNvSpPr/>
          <p:nvPr/>
        </p:nvSpPr>
        <p:spPr>
          <a:xfrm>
            <a:off x="213450" y="540001"/>
            <a:ext cx="4035475" cy="987900"/>
          </a:xfrm>
          <a:prstGeom prst="wedgeRoundRectCallout">
            <a:avLst>
              <a:gd name="adj1" fmla="val 2605"/>
              <a:gd name="adj2" fmla="val 9215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4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no sobra ninguno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47"/>
          <p:cNvSpPr txBox="1"/>
          <p:nvPr/>
        </p:nvSpPr>
        <p:spPr>
          <a:xfrm>
            <a:off x="6007200" y="4199075"/>
            <a:ext cx="25434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61" name="Google Shape;561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27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2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62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805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4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9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325" y="332388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175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1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6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8"/>
          <p:cNvSpPr/>
          <p:nvPr/>
        </p:nvSpPr>
        <p:spPr>
          <a:xfrm>
            <a:off x="258325" y="313850"/>
            <a:ext cx="2888075" cy="1094700"/>
          </a:xfrm>
          <a:prstGeom prst="wedgeRoundRectCallout">
            <a:avLst>
              <a:gd name="adj1" fmla="val -26287"/>
              <a:gd name="adj2" fmla="val 8576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10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79" name="Google Shape;579;p48"/>
          <p:cNvSpPr txBox="1"/>
          <p:nvPr/>
        </p:nvSpPr>
        <p:spPr>
          <a:xfrm>
            <a:off x="4619751" y="4135988"/>
            <a:ext cx="3211487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10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80" name="Google Shape;58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930" y="4896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625" y="14094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231283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3207138"/>
            <a:ext cx="4402026" cy="9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9"/>
          <p:cNvSpPr/>
          <p:nvPr/>
        </p:nvSpPr>
        <p:spPr>
          <a:xfrm>
            <a:off x="723900" y="623300"/>
            <a:ext cx="2796900" cy="10032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5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90" name="Google Shape;59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25" y="1389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525" y="1389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92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110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927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745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562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80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9"/>
          <p:cNvSpPr txBox="1"/>
          <p:nvPr/>
        </p:nvSpPr>
        <p:spPr>
          <a:xfrm>
            <a:off x="4780150" y="4079700"/>
            <a:ext cx="302267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5 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14" y="1544350"/>
            <a:ext cx="1125611" cy="16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/>
          <p:nvPr/>
        </p:nvSpPr>
        <p:spPr>
          <a:xfrm>
            <a:off x="977900" y="444725"/>
            <a:ext cx="2846100" cy="9714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8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09" name="Google Shape;609;p50"/>
          <p:cNvSpPr txBox="1"/>
          <p:nvPr/>
        </p:nvSpPr>
        <p:spPr>
          <a:xfrm>
            <a:off x="5727897" y="4100532"/>
            <a:ext cx="2783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8 es divisor de 40 </a:t>
            </a:r>
            <a:endParaRPr sz="18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10" name="Google Shape;61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9965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894112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76582"/>
            <a:ext cx="3692093" cy="84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488330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256225"/>
            <a:ext cx="3692093" cy="84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/>
          <p:nvPr/>
        </p:nvSpPr>
        <p:spPr>
          <a:xfrm>
            <a:off x="4572000" y="2576819"/>
            <a:ext cx="3991093" cy="801157"/>
          </a:xfrm>
          <a:prstGeom prst="wedgeRoundRectCallout">
            <a:avLst>
              <a:gd name="adj1" fmla="val 37270"/>
              <a:gd name="adj2" fmla="val 7834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89" name="Google Shape;89;p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125" y="1042152"/>
            <a:ext cx="1169650" cy="17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1"/>
          <p:cNvSpPr/>
          <p:nvPr/>
        </p:nvSpPr>
        <p:spPr>
          <a:xfrm>
            <a:off x="699125" y="88901"/>
            <a:ext cx="5492875" cy="1003299"/>
          </a:xfrm>
          <a:prstGeom prst="wedgeRoundRectCallout">
            <a:avLst>
              <a:gd name="adj1" fmla="val -35597"/>
              <a:gd name="adj2" fmla="val 7785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Puedo hacer paquetes de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2, 4, 5, 8, 10 y 20 lápices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21" name="Google Shape;621;p51"/>
          <p:cNvSpPr/>
          <p:nvPr/>
        </p:nvSpPr>
        <p:spPr>
          <a:xfrm>
            <a:off x="2592000" y="2844800"/>
            <a:ext cx="4345050" cy="1256548"/>
          </a:xfrm>
          <a:prstGeom prst="wedgeRoundRectCallout">
            <a:avLst>
              <a:gd name="adj1" fmla="val 53638"/>
              <a:gd name="adj2" fmla="val -2246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Entonces, 40 es un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número compuesto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ya que, además del 1 y sí mismo,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tiene más divisores. 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22" name="Google Shape;622;p5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145" y="2155371"/>
            <a:ext cx="2533117" cy="27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376036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893380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376036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809297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118" y="1242558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374" y="1675819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628" y="2098903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078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951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6912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873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834" y="2109079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9196" y="2109078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6483" y="2095824"/>
            <a:ext cx="267428" cy="235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2"/>
          <p:cNvSpPr txBox="1"/>
          <p:nvPr/>
        </p:nvSpPr>
        <p:spPr>
          <a:xfrm>
            <a:off x="1697348" y="94600"/>
            <a:ext cx="6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2" name="Google Shape;642;p52"/>
          <p:cNvSpPr txBox="1"/>
          <p:nvPr/>
        </p:nvSpPr>
        <p:spPr>
          <a:xfrm>
            <a:off x="49924" y="733097"/>
            <a:ext cx="3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3" name="Google Shape;643;p52"/>
          <p:cNvSpPr txBox="1"/>
          <p:nvPr/>
        </p:nvSpPr>
        <p:spPr>
          <a:xfrm>
            <a:off x="4621306" y="1071651"/>
            <a:ext cx="2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p52"/>
          <p:cNvSpPr txBox="1"/>
          <p:nvPr/>
        </p:nvSpPr>
        <p:spPr>
          <a:xfrm>
            <a:off x="6230471" y="35200"/>
            <a:ext cx="6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5" name="Google Shape;645;p52"/>
          <p:cNvSpPr txBox="1"/>
          <p:nvPr/>
        </p:nvSpPr>
        <p:spPr>
          <a:xfrm>
            <a:off x="1812899" y="1810871"/>
            <a:ext cx="4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8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6" name="Google Shape;646;p52"/>
          <p:cNvSpPr txBox="1"/>
          <p:nvPr/>
        </p:nvSpPr>
        <p:spPr>
          <a:xfrm>
            <a:off x="537200" y="3117382"/>
            <a:ext cx="2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47" name="Google Shape;647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773756" y="459162"/>
            <a:ext cx="298786" cy="35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116157" y="2206159"/>
            <a:ext cx="311975" cy="36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8031144" y="408633"/>
            <a:ext cx="298786" cy="35013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2"/>
          <p:cNvSpPr txBox="1"/>
          <p:nvPr/>
        </p:nvSpPr>
        <p:spPr>
          <a:xfrm>
            <a:off x="3140845" y="3182539"/>
            <a:ext cx="60031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¿Qué ocurre con los paquetes si agregas 1 lápiz más?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"/>
          <p:cNvSpPr/>
          <p:nvPr/>
        </p:nvSpPr>
        <p:spPr>
          <a:xfrm>
            <a:off x="2386325" y="583199"/>
            <a:ext cx="3791275" cy="1312475"/>
          </a:xfrm>
          <a:prstGeom prst="wedgeRoundRectCallout">
            <a:avLst>
              <a:gd name="adj1" fmla="val 33279"/>
              <a:gd name="adj2" fmla="val 66967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41 es número primo. </a:t>
            </a:r>
            <a:b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</a:b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40 es un número compuesto.</a:t>
            </a:r>
            <a:r>
              <a:rPr lang="es"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sym typeface="Arial"/>
              </a:rPr>
              <a:t> </a:t>
            </a:r>
            <a:endParaRPr sz="11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sym typeface="Arial"/>
            </a:endParaRPr>
          </a:p>
        </p:txBody>
      </p:sp>
      <p:pic>
        <p:nvPicPr>
          <p:cNvPr id="656" name="Google Shape;656;p53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70">
            <a:off x="4151684" y="2472352"/>
            <a:ext cx="3524100" cy="280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4567584" y="2571173"/>
            <a:ext cx="3933613" cy="863227"/>
          </a:xfrm>
          <a:prstGeom prst="wedgeRoundRectCallout">
            <a:avLst>
              <a:gd name="adj1" fmla="val 35488"/>
              <a:gd name="adj2" fmla="val 7455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3173360" y="1000972"/>
            <a:ext cx="2354700" cy="52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5362440" y="1087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4017"/>
          <a:stretch/>
        </p:blipFill>
        <p:spPr>
          <a:xfrm>
            <a:off x="728700" y="409575"/>
            <a:ext cx="7686675" cy="41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9308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9541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297755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00092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0243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60476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9887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308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9541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97755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00092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50243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60476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69887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878325" y="461025"/>
            <a:ext cx="396900" cy="27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9308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95417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97755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00092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50243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5858550" y="34743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76775" y="0"/>
            <a:ext cx="4578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Paquetes de 2 lápices 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427687" y="3618575"/>
            <a:ext cx="1122025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600" i="0" u="none" strike="noStrike" cap="none" dirty="0">
                <a:solidFill>
                  <a:srgbClr val="000000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1600" i="0" u="none" strike="noStrike" cap="none" dirty="0">
              <a:solidFill>
                <a:srgbClr val="000000"/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4312919" y="2567673"/>
            <a:ext cx="4056013" cy="819450"/>
          </a:xfrm>
          <a:prstGeom prst="wedgeRoundRectCallout">
            <a:avLst>
              <a:gd name="adj1" fmla="val 38019"/>
              <a:gd name="adj2" fmla="val 796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33" name="Google Shape;133;p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4572000" y="2571173"/>
            <a:ext cx="4075200" cy="728807"/>
          </a:xfrm>
          <a:prstGeom prst="wedgeRoundRectCallout">
            <a:avLst>
              <a:gd name="adj1" fmla="val 39194"/>
              <a:gd name="adj2" fmla="val 9344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2967540" y="9701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5139240" y="9865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2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2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41" name="Google Shape;141;p1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901</Words>
  <Application>Microsoft Office PowerPoint</Application>
  <PresentationFormat>Presentación en pantalla (16:9)</PresentationFormat>
  <Paragraphs>201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Arial</vt:lpstr>
      <vt:lpstr>Nunito</vt:lpstr>
      <vt:lpstr>Nunito SemiBold</vt:lpstr>
      <vt:lpstr>Nunito Sans SemiBold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Aguirre</dc:creator>
  <cp:lastModifiedBy>Ximena Zepeda Harasic</cp:lastModifiedBy>
  <cp:revision>2</cp:revision>
  <dcterms:modified xsi:type="dcterms:W3CDTF">2025-01-16T20:24:05Z</dcterms:modified>
</cp:coreProperties>
</file>