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embeddedFontLst>
    <p:embeddedFont>
      <p:font typeface="Nunito" panose="02000503030000020003" pitchFamily="2" charset="0"/>
      <p:regular r:id="rId19"/>
      <p:bold r:id="rId20"/>
      <p:italic r:id="rId21"/>
      <p:boldItalic r:id="rId22"/>
    </p:embeddedFont>
    <p:embeddedFont>
      <p:font typeface="Nunito SemiBold" pitchFamily="2" charset="0"/>
      <p:regular r:id="rId23"/>
      <p:bold r:id="rId24"/>
      <p:italic r:id="rId25"/>
      <p:boldItalic r:id="rId26"/>
    </p:embeddedFont>
    <p:embeddedFont>
      <p:font typeface="Sassoon Sans Std" panose="020B0503020103030203" pitchFamily="34" charset="0"/>
      <p:regular r:id="rId27"/>
      <p:bold r:id="rId2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9" roundtripDataSignature="AMtx7mhJZPXK0p0BLD6d1Y5t5rEU+wYc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99"/>
    <a:srgbClr val="FFE0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B6FAEA2-7AF0-4E59-8B1E-8C7363E93909}" v="148" dt="2025-01-16T19:55:51.9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8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font" Target="fonts/font10.fntdata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1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" name="Google Shape;372;p1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" name="Google Shape;385;p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1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7" name="Google Shape;22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9" name="Google Shape;23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Google Shape;262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iapositiva de título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18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18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Google Shape;55;p2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27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7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58" name="Google Shape;58;p2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cabezado de sección">
  <p:cSld name="1_Encabezado de sección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" name="Google Shape;60;p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28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28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3" name="Google Shape;63;p2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cabezado de sección">
  <p:cSld name="2_Encabezado de secció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2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68" name="Google Shape;68;p2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cabezado de sección">
  <p:cSld name="3_Encabezado de sección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3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30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30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379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pic>
        <p:nvPicPr>
          <p:cNvPr id="73" name="Google Shape;73;p3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>
  <p:cSld name="Dos objetos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6" name="Google Shape;76;p3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31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79" name="Google Shape;79;p3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os objetos">
  <p:cSld name="1_Dos objetos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3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85" name="Google Shape;85;p32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65B32E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86" name="Google Shape;86;p3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Dos objetos">
  <p:cSld name="2_Dos objetos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3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3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3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92" name="Google Shape;92;p3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os objetos">
  <p:cSld name="3_Dos objetos"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Google Shape;94;p3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Google Shape;95;p3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3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34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130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cxnSp>
        <p:nvCxnSpPr>
          <p:cNvPr id="98" name="Google Shape;98;p34"/>
          <p:cNvCxnSpPr/>
          <p:nvPr/>
        </p:nvCxnSpPr>
        <p:spPr>
          <a:xfrm>
            <a:off x="-133004" y="141316"/>
            <a:ext cx="12452466" cy="0"/>
          </a:xfrm>
          <a:prstGeom prst="straightConnector1">
            <a:avLst/>
          </a:prstGeom>
          <a:noFill/>
          <a:ln w="28575" cap="flat" cmpd="sng">
            <a:solidFill>
              <a:srgbClr val="EF7D00"/>
            </a:solidFill>
            <a:prstDash val="dash"/>
            <a:round/>
            <a:headEnd type="none" w="sm" len="sm"/>
            <a:tailEnd type="none" w="sm" len="sm"/>
          </a:ln>
        </p:spPr>
      </p:cxnSp>
      <p:pic>
        <p:nvPicPr>
          <p:cNvPr id="99" name="Google Shape;99;p3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>
  <p:cSld name="Comparación"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3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35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3" name="Google Shape;103;p35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04" name="Google Shape;104;p35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05" name="Google Shape;105;p3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35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07" name="Google Shape;107;p35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mparación">
  <p:cSld name="1_Comparación"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Google Shape;109;p3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0" name="Google Shape;110;p3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1" name="Google Shape;111;p3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12" name="Google Shape;112;p36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13" name="Google Shape;113;p3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36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15" name="Google Shape;115;p3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En blanco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oogle Shape;2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21;p1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mparación" type="twoTxTwoObj">
  <p:cSld name="TWO_OBJECTS_WITH_TEXT"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7" name="Google Shape;117;p3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8" name="Google Shape;118;p3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19" name="Google Shape;119;p3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0" name="Google Shape;120;p3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21" name="Google Shape;121;p3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2" name="Google Shape;122;p3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123" name="Google Shape;123;p37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mparación">
  <p:cSld name="3_Comparación">
    <p:spTree>
      <p:nvGrpSpPr>
        <p:cNvPr id="1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6" name="Google Shape;126;p3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3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128" name="Google Shape;128;p38"/>
          <p:cNvSpPr txBox="1">
            <a:spLocks noGrp="1"/>
          </p:cNvSpPr>
          <p:nvPr>
            <p:ph type="body" idx="2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pic>
        <p:nvPicPr>
          <p:cNvPr id="129" name="Google Shape;129;p3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38"/>
          <p:cNvSpPr txBox="1">
            <a:spLocks noGrp="1"/>
          </p:cNvSpPr>
          <p:nvPr>
            <p:ph type="body" idx="3"/>
          </p:nvPr>
        </p:nvSpPr>
        <p:spPr>
          <a:xfrm>
            <a:off x="839788" y="2505075"/>
            <a:ext cx="5157787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31" name="Google Shape;131;p3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498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3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3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5" name="Google Shape;135;p3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olo el título">
  <p:cSld name="1_Solo el título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4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4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39" name="Google Shape;139;p4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Solo el título">
  <p:cSld name="2_Solo el título"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" name="Google Shape;141;p4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2" name="Google Shape;142;p4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3" name="Google Shape;143;p4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Solo el título">
  <p:cSld name="3_Solo el título"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4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147" name="Google Shape;147;p4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>
  <p:cSld name="En blanco"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9" name="Google Shape;149;p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" name="Google Shape;150;p4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 blanco">
  <p:cSld name="1_En blanco"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4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3" name="Google Shape;153;p4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En blanco">
  <p:cSld name="3_En blanco"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" name="Google Shape;155;p4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56" name="Google Shape;156;p4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9" name="Google Shape;159;p4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0" name="Google Shape;160;p4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1" name="Google Shape;161;p4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62" name="Google Shape;162;p4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>
  <p:cSld name="Diapositiva de título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2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Contenido con título">
  <p:cSld name="1_Contenido con título"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Google Shape;164;p4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5" name="Google Shape;165;p4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6" name="Google Shape;166;p4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67" name="Google Shape;167;p4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168" name="Google Shape;168;p47"/>
          <p:cNvSpPr txBox="1"/>
          <p:nvPr/>
        </p:nvSpPr>
        <p:spPr>
          <a:xfrm>
            <a:off x="232756" y="6390700"/>
            <a:ext cx="1496291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Arial"/>
              <a:buNone/>
            </a:pPr>
            <a:r>
              <a:rPr lang="el-GR" sz="18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Sumo Primero </a:t>
            </a:r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Contenido con título">
  <p:cSld name="2_Contenido con título"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0" name="Google Shape;170;p4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1" name="Google Shape;171;p4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2" name="Google Shape;172;p4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3" name="Google Shape;173;p48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74" name="Google Shape;174;p48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Contenido con título">
  <p:cSld name="3_Contenido con título">
    <p:spTree>
      <p:nvGrpSpPr>
        <p:cNvPr id="1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6" name="Google Shape;176;p4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7" name="Google Shape;177;p4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8" name="Google Shape;178;p4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179" name="Google Shape;179;p4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0" name="Google Shape;180;p49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2" name="Google Shape;182;p5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3" name="Google Shape;183;p5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4" name="Google Shape;184;p5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85" name="Google Shape;185;p5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86" name="Google Shape;186;p50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Imagen con título">
  <p:cSld name="1_Imagen con título"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5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9" name="Google Shape;189;p5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0" name="Google Shape;190;p51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1" name="Google Shape;191;p51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2" name="Google Shape;192;p5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Imagen con título">
  <p:cSld name="2_Imagen con título"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" name="Google Shape;194;p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95" name="Google Shape;195;p5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6" name="Google Shape;196;p5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197" name="Google Shape;197;p5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198" name="Google Shape;198;p52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Imagen con título">
  <p:cSld name="3_Imagen con título"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0" name="Google Shape;200;p5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01" name="Google Shape;201;p5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2" name="Google Shape;202;p5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203" name="Google Shape;203;p5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204" name="Google Shape;204;p5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5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7" name="Google Shape;207;p5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8" name="Google Shape;208;p5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5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5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2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Google Shape;212;p5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3" name="Google Shape;213;p5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14" name="Google Shape;214;p5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5" name="Google Shape;215;p5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6" name="Google Shape;216;p5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Diapositiva de título">
  <p:cSld name="1_Diapositiva de título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Google Shape;27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p21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1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Diapositiva de título">
  <p:cSld name="3_Diapositiva de título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2" name="Google Shape;32;p2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Arial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Google Shape;35;p2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6" name="Google Shape;36;p2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7" name="Google Shape;37;p23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38" name="Google Shape;38;p23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ítulo y objetos">
  <p:cSld name="1_Título y objetos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Google Shape;40;p2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2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3" name="Google Shape;43;p24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ítulo y objetos">
  <p:cSld name="2_Título y objeto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Google Shape;45;p2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Google Shape;46;p2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48" name="Google Shape;48;p25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ítulo y objetos">
  <p:cSld name="3_Título y objeto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2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420786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2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6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1543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3" name="Google Shape;53;p26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heme" Target="../theme/theme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Google Shape;221;p1"/>
          <p:cNvSpPr txBox="1">
            <a:spLocks noGrp="1"/>
          </p:cNvSpPr>
          <p:nvPr>
            <p:ph type="subTitle" idx="1"/>
          </p:nvPr>
        </p:nvSpPr>
        <p:spPr>
          <a:xfrm>
            <a:off x="1524000" y="169226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9600"/>
              <a:buNone/>
            </a:pPr>
            <a:r>
              <a:rPr lang="el-GR" sz="9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Sumo Primero</a:t>
            </a:r>
            <a:endParaRPr b="1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22" name="Google Shape;222;p1"/>
          <p:cNvSpPr txBox="1"/>
          <p:nvPr/>
        </p:nvSpPr>
        <p:spPr>
          <a:xfrm>
            <a:off x="895985" y="3096139"/>
            <a:ext cx="10400030" cy="7849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5400"/>
              <a:buFont typeface="Arial"/>
              <a:buNone/>
            </a:pPr>
            <a:r>
              <a:rPr lang="el-GR" sz="54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/>
                <a:ea typeface="Nunito SemiBold"/>
                <a:cs typeface="Nunito SemiBold"/>
                <a:sym typeface="Nunito SemiBold"/>
              </a:rPr>
              <a:t>Ángulos opuestos por el vértice</a:t>
            </a:r>
            <a:endParaRPr dirty="0">
              <a:solidFill>
                <a:schemeClr val="tx1">
                  <a:lumMod val="65000"/>
                  <a:lumOff val="35000"/>
                </a:schemeClr>
              </a:solidFill>
              <a:latin typeface="Nunito SemiBold"/>
              <a:ea typeface="Nunito SemiBold"/>
              <a:cs typeface="Nunito SemiBold"/>
              <a:sym typeface="Nunito SemiBold"/>
            </a:endParaRPr>
          </a:p>
        </p:txBody>
      </p:sp>
      <p:sp>
        <p:nvSpPr>
          <p:cNvPr id="223" name="Google Shape;223;p1"/>
          <p:cNvSpPr txBox="1"/>
          <p:nvPr/>
        </p:nvSpPr>
        <p:spPr>
          <a:xfrm>
            <a:off x="2019300" y="4751901"/>
            <a:ext cx="9144000" cy="13490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l-GR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6° Básico</a:t>
            </a:r>
            <a:r>
              <a:rPr lang="es-CL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:</a:t>
            </a:r>
            <a:r>
              <a:rPr lang="el-GR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Unidad 1</a:t>
            </a:r>
            <a:r>
              <a:rPr lang="es-CL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 |  </a:t>
            </a:r>
            <a:r>
              <a:rPr lang="el-GR" sz="20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Capítulo 3: Ángulos.</a:t>
            </a:r>
            <a:endParaRPr sz="20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l-GR" sz="16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Nunito"/>
                <a:cs typeface="Nunito"/>
                <a:sym typeface="Nunito"/>
              </a:rPr>
              <a:t>Sistematización ángulos entre dos rectas que se cortan.</a:t>
            </a:r>
            <a:endParaRPr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Nunito"/>
              <a:cs typeface="Nunito"/>
              <a:sym typeface="Nunito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F818A"/>
              </a:buClr>
              <a:buSzPts val="2000"/>
              <a:buFont typeface="Arial"/>
              <a:buNone/>
            </a:pPr>
            <a:r>
              <a:rPr lang="el-G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Nunito"/>
                <a:cs typeface="Nunito"/>
                <a:sym typeface="Nunito"/>
              </a:rPr>
              <a:t>P</a:t>
            </a:r>
            <a:r>
              <a:rPr lang="el-GR" sz="16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Nunito"/>
                <a:cs typeface="Nunito"/>
                <a:sym typeface="Nunito"/>
              </a:rPr>
              <a:t>áginas 4</a:t>
            </a:r>
            <a:r>
              <a:rPr lang="el-G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Nunito"/>
                <a:cs typeface="Nunito"/>
                <a:sym typeface="Nunito"/>
              </a:rPr>
              <a:t>5 y 46</a:t>
            </a:r>
            <a:r>
              <a:rPr lang="el-GR" sz="1600" i="0" u="none" strike="noStrike" cap="none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Nunito"/>
                <a:cs typeface="Nunito"/>
                <a:sym typeface="Nunito"/>
              </a:rPr>
              <a:t>. </a:t>
            </a:r>
            <a:endParaRPr sz="16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Nunito"/>
              <a:cs typeface="Nunito"/>
              <a:sym typeface="Nunito"/>
            </a:endParaRPr>
          </a:p>
        </p:txBody>
      </p:sp>
      <p:pic>
        <p:nvPicPr>
          <p:cNvPr id="224" name="Google Shape;224;p1" descr="Imagen que contiene Logotip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91779" y="6114949"/>
            <a:ext cx="546421" cy="7430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9" name="Google Shape;329;p1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53525" y="45660"/>
            <a:ext cx="3038475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Google Shape;233;p2">
            <a:extLst>
              <a:ext uri="{FF2B5EF4-FFF2-40B4-BE49-F238E27FC236}">
                <a16:creationId xmlns:a16="http://schemas.microsoft.com/office/drawing/2014/main" id="{C87C1461-50D9-DFC2-71C3-E2EF10750307}"/>
              </a:ext>
            </a:extLst>
          </p:cNvPr>
          <p:cNvSpPr/>
          <p:nvPr/>
        </p:nvSpPr>
        <p:spPr>
          <a:xfrm rot="10800000">
            <a:off x="5899529" y="3145624"/>
            <a:ext cx="963112" cy="509603"/>
          </a:xfrm>
          <a:custGeom>
            <a:avLst/>
            <a:gdLst>
              <a:gd name="connsiteX0" fmla="*/ 0 w 35052"/>
              <a:gd name="connsiteY0" fmla="*/ 18669 h 18669"/>
              <a:gd name="connsiteX1" fmla="*/ 35052 w 35052"/>
              <a:gd name="connsiteY1" fmla="*/ 17907 h 18669"/>
              <a:gd name="connsiteX2" fmla="*/ 5715 w 35052"/>
              <a:gd name="connsiteY2" fmla="*/ 0 h 18669"/>
              <a:gd name="connsiteX3" fmla="*/ 0 w 35052"/>
              <a:gd name="connsiteY3" fmla="*/ 18669 h 18669"/>
              <a:gd name="connsiteX0" fmla="*/ 165 w 35217"/>
              <a:gd name="connsiteY0" fmla="*/ 18669 h 18669"/>
              <a:gd name="connsiteX1" fmla="*/ 35217 w 35217"/>
              <a:gd name="connsiteY1" fmla="*/ 17907 h 18669"/>
              <a:gd name="connsiteX2" fmla="*/ 5880 w 35217"/>
              <a:gd name="connsiteY2" fmla="*/ 0 h 18669"/>
              <a:gd name="connsiteX3" fmla="*/ 165 w 35217"/>
              <a:gd name="connsiteY3" fmla="*/ 18669 h 18669"/>
              <a:gd name="connsiteX0" fmla="*/ 165 w 33556"/>
              <a:gd name="connsiteY0" fmla="*/ 18669 h 18669"/>
              <a:gd name="connsiteX1" fmla="*/ 33556 w 33556"/>
              <a:gd name="connsiteY1" fmla="*/ 18605 h 18669"/>
              <a:gd name="connsiteX2" fmla="*/ 5880 w 33556"/>
              <a:gd name="connsiteY2" fmla="*/ 0 h 18669"/>
              <a:gd name="connsiteX3" fmla="*/ 165 w 33556"/>
              <a:gd name="connsiteY3" fmla="*/ 18669 h 18669"/>
              <a:gd name="connsiteX0" fmla="*/ 165 w 34553"/>
              <a:gd name="connsiteY0" fmla="*/ 18669 h 18669"/>
              <a:gd name="connsiteX1" fmla="*/ 34553 w 34553"/>
              <a:gd name="connsiteY1" fmla="*/ 17944 h 18669"/>
              <a:gd name="connsiteX2" fmla="*/ 5880 w 34553"/>
              <a:gd name="connsiteY2" fmla="*/ 0 h 18669"/>
              <a:gd name="connsiteX3" fmla="*/ 165 w 34553"/>
              <a:gd name="connsiteY3" fmla="*/ 18669 h 18669"/>
              <a:gd name="connsiteX0" fmla="*/ 89 w 34477"/>
              <a:gd name="connsiteY0" fmla="*/ 17678 h 17678"/>
              <a:gd name="connsiteX1" fmla="*/ 34477 w 34477"/>
              <a:gd name="connsiteY1" fmla="*/ 16953 h 17678"/>
              <a:gd name="connsiteX2" fmla="*/ 6801 w 34477"/>
              <a:gd name="connsiteY2" fmla="*/ 0 h 17678"/>
              <a:gd name="connsiteX3" fmla="*/ 89 w 34477"/>
              <a:gd name="connsiteY3" fmla="*/ 17678 h 17678"/>
              <a:gd name="connsiteX0" fmla="*/ 105 w 34493"/>
              <a:gd name="connsiteY0" fmla="*/ 17678 h 17678"/>
              <a:gd name="connsiteX1" fmla="*/ 34493 w 34493"/>
              <a:gd name="connsiteY1" fmla="*/ 16953 h 17678"/>
              <a:gd name="connsiteX2" fmla="*/ 6817 w 34493"/>
              <a:gd name="connsiteY2" fmla="*/ 0 h 17678"/>
              <a:gd name="connsiteX3" fmla="*/ 105 w 34493"/>
              <a:gd name="connsiteY3" fmla="*/ 17678 h 17678"/>
              <a:gd name="connsiteX0" fmla="*/ 336 w 33063"/>
              <a:gd name="connsiteY0" fmla="*/ 17678 h 17678"/>
              <a:gd name="connsiteX1" fmla="*/ 33063 w 33063"/>
              <a:gd name="connsiteY1" fmla="*/ 16953 h 17678"/>
              <a:gd name="connsiteX2" fmla="*/ 5387 w 33063"/>
              <a:gd name="connsiteY2" fmla="*/ 0 h 17678"/>
              <a:gd name="connsiteX3" fmla="*/ 336 w 33063"/>
              <a:gd name="connsiteY3" fmla="*/ 17678 h 17678"/>
              <a:gd name="connsiteX0" fmla="*/ 780 w 32178"/>
              <a:gd name="connsiteY0" fmla="*/ 17017 h 17017"/>
              <a:gd name="connsiteX1" fmla="*/ 32178 w 32178"/>
              <a:gd name="connsiteY1" fmla="*/ 16953 h 17017"/>
              <a:gd name="connsiteX2" fmla="*/ 4502 w 32178"/>
              <a:gd name="connsiteY2" fmla="*/ 0 h 17017"/>
              <a:gd name="connsiteX3" fmla="*/ 780 w 32178"/>
              <a:gd name="connsiteY3" fmla="*/ 17017 h 17017"/>
              <a:gd name="connsiteX0" fmla="*/ 780 w 32178"/>
              <a:gd name="connsiteY0" fmla="*/ 17678 h 17678"/>
              <a:gd name="connsiteX1" fmla="*/ 32178 w 32178"/>
              <a:gd name="connsiteY1" fmla="*/ 16953 h 17678"/>
              <a:gd name="connsiteX2" fmla="*/ 4502 w 32178"/>
              <a:gd name="connsiteY2" fmla="*/ 0 h 17678"/>
              <a:gd name="connsiteX3" fmla="*/ 780 w 32178"/>
              <a:gd name="connsiteY3" fmla="*/ 17678 h 17678"/>
              <a:gd name="connsiteX0" fmla="*/ 2198 w 33596"/>
              <a:gd name="connsiteY0" fmla="*/ 17678 h 17678"/>
              <a:gd name="connsiteX1" fmla="*/ 33596 w 33596"/>
              <a:gd name="connsiteY1" fmla="*/ 16953 h 17678"/>
              <a:gd name="connsiteX2" fmla="*/ 5920 w 33596"/>
              <a:gd name="connsiteY2" fmla="*/ 0 h 17678"/>
              <a:gd name="connsiteX3" fmla="*/ 2198 w 33596"/>
              <a:gd name="connsiteY3" fmla="*/ 17678 h 17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596" h="17678" extrusionOk="0">
                <a:moveTo>
                  <a:pt x="2198" y="17678"/>
                </a:moveTo>
                <a:lnTo>
                  <a:pt x="33596" y="16953"/>
                </a:lnTo>
                <a:lnTo>
                  <a:pt x="5920" y="0"/>
                </a:lnTo>
                <a:cubicBezTo>
                  <a:pt x="-636" y="4259"/>
                  <a:pt x="-1546" y="10701"/>
                  <a:pt x="2198" y="17678"/>
                </a:cubicBezTo>
                <a:close/>
              </a:path>
            </a:pathLst>
          </a:custGeom>
          <a:solidFill>
            <a:schemeClr val="lt2"/>
          </a:solidFill>
          <a:ln w="38100" cap="flat" cmpd="sng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/>
          </a:p>
        </p:txBody>
      </p:sp>
      <p:sp>
        <p:nvSpPr>
          <p:cNvPr id="4" name="Google Shape;233;p2">
            <a:extLst>
              <a:ext uri="{FF2B5EF4-FFF2-40B4-BE49-F238E27FC236}">
                <a16:creationId xmlns:a16="http://schemas.microsoft.com/office/drawing/2014/main" id="{81D7633D-FBEB-0C20-7AE6-741D420DCD37}"/>
              </a:ext>
            </a:extLst>
          </p:cNvPr>
          <p:cNvSpPr/>
          <p:nvPr/>
        </p:nvSpPr>
        <p:spPr>
          <a:xfrm>
            <a:off x="4893665" y="2670243"/>
            <a:ext cx="988827" cy="509603"/>
          </a:xfrm>
          <a:custGeom>
            <a:avLst/>
            <a:gdLst>
              <a:gd name="connsiteX0" fmla="*/ 0 w 35052"/>
              <a:gd name="connsiteY0" fmla="*/ 18669 h 18669"/>
              <a:gd name="connsiteX1" fmla="*/ 35052 w 35052"/>
              <a:gd name="connsiteY1" fmla="*/ 17907 h 18669"/>
              <a:gd name="connsiteX2" fmla="*/ 5715 w 35052"/>
              <a:gd name="connsiteY2" fmla="*/ 0 h 18669"/>
              <a:gd name="connsiteX3" fmla="*/ 0 w 35052"/>
              <a:gd name="connsiteY3" fmla="*/ 18669 h 18669"/>
              <a:gd name="connsiteX0" fmla="*/ 165 w 35217"/>
              <a:gd name="connsiteY0" fmla="*/ 18669 h 18669"/>
              <a:gd name="connsiteX1" fmla="*/ 35217 w 35217"/>
              <a:gd name="connsiteY1" fmla="*/ 17907 h 18669"/>
              <a:gd name="connsiteX2" fmla="*/ 5880 w 35217"/>
              <a:gd name="connsiteY2" fmla="*/ 0 h 18669"/>
              <a:gd name="connsiteX3" fmla="*/ 165 w 35217"/>
              <a:gd name="connsiteY3" fmla="*/ 18669 h 18669"/>
              <a:gd name="connsiteX0" fmla="*/ 165 w 33556"/>
              <a:gd name="connsiteY0" fmla="*/ 18669 h 18669"/>
              <a:gd name="connsiteX1" fmla="*/ 33556 w 33556"/>
              <a:gd name="connsiteY1" fmla="*/ 18605 h 18669"/>
              <a:gd name="connsiteX2" fmla="*/ 5880 w 33556"/>
              <a:gd name="connsiteY2" fmla="*/ 0 h 18669"/>
              <a:gd name="connsiteX3" fmla="*/ 165 w 33556"/>
              <a:gd name="connsiteY3" fmla="*/ 18669 h 18669"/>
              <a:gd name="connsiteX0" fmla="*/ 165 w 34553"/>
              <a:gd name="connsiteY0" fmla="*/ 18669 h 18669"/>
              <a:gd name="connsiteX1" fmla="*/ 34553 w 34553"/>
              <a:gd name="connsiteY1" fmla="*/ 17944 h 18669"/>
              <a:gd name="connsiteX2" fmla="*/ 5880 w 34553"/>
              <a:gd name="connsiteY2" fmla="*/ 0 h 18669"/>
              <a:gd name="connsiteX3" fmla="*/ 165 w 34553"/>
              <a:gd name="connsiteY3" fmla="*/ 18669 h 18669"/>
              <a:gd name="connsiteX0" fmla="*/ 89 w 34477"/>
              <a:gd name="connsiteY0" fmla="*/ 17678 h 17678"/>
              <a:gd name="connsiteX1" fmla="*/ 34477 w 34477"/>
              <a:gd name="connsiteY1" fmla="*/ 16953 h 17678"/>
              <a:gd name="connsiteX2" fmla="*/ 6801 w 34477"/>
              <a:gd name="connsiteY2" fmla="*/ 0 h 17678"/>
              <a:gd name="connsiteX3" fmla="*/ 89 w 34477"/>
              <a:gd name="connsiteY3" fmla="*/ 17678 h 17678"/>
              <a:gd name="connsiteX0" fmla="*/ 105 w 34493"/>
              <a:gd name="connsiteY0" fmla="*/ 17678 h 17678"/>
              <a:gd name="connsiteX1" fmla="*/ 34493 w 34493"/>
              <a:gd name="connsiteY1" fmla="*/ 16953 h 17678"/>
              <a:gd name="connsiteX2" fmla="*/ 6817 w 34493"/>
              <a:gd name="connsiteY2" fmla="*/ 0 h 17678"/>
              <a:gd name="connsiteX3" fmla="*/ 105 w 34493"/>
              <a:gd name="connsiteY3" fmla="*/ 17678 h 176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4493" h="17678" extrusionOk="0">
                <a:moveTo>
                  <a:pt x="105" y="17678"/>
                </a:moveTo>
                <a:lnTo>
                  <a:pt x="34493" y="16953"/>
                </a:lnTo>
                <a:lnTo>
                  <a:pt x="6817" y="0"/>
                </a:lnTo>
                <a:cubicBezTo>
                  <a:pt x="261" y="4259"/>
                  <a:pt x="-316" y="9710"/>
                  <a:pt x="105" y="17678"/>
                </a:cubicBezTo>
                <a:close/>
              </a:path>
            </a:pathLst>
          </a:custGeom>
          <a:solidFill>
            <a:schemeClr val="lt2"/>
          </a:solidFill>
          <a:ln w="38100" cap="flat" cmpd="sng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s-ES"/>
          </a:p>
        </p:txBody>
      </p:sp>
      <p:cxnSp>
        <p:nvCxnSpPr>
          <p:cNvPr id="5" name="Google Shape;229;p2">
            <a:extLst>
              <a:ext uri="{FF2B5EF4-FFF2-40B4-BE49-F238E27FC236}">
                <a16:creationId xmlns:a16="http://schemas.microsoft.com/office/drawing/2014/main" id="{F3B692C5-F1D6-278D-FF33-BB36F89C7E7E}"/>
              </a:ext>
            </a:extLst>
          </p:cNvPr>
          <p:cNvCxnSpPr/>
          <p:nvPr/>
        </p:nvCxnSpPr>
        <p:spPr>
          <a:xfrm>
            <a:off x="2905125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" name="Google Shape;230;p2">
            <a:extLst>
              <a:ext uri="{FF2B5EF4-FFF2-40B4-BE49-F238E27FC236}">
                <a16:creationId xmlns:a16="http://schemas.microsoft.com/office/drawing/2014/main" id="{BF5C5096-C282-B407-5083-263A14E84AD6}"/>
              </a:ext>
            </a:extLst>
          </p:cNvPr>
          <p:cNvCxnSpPr/>
          <p:nvPr/>
        </p:nvCxnSpPr>
        <p:spPr>
          <a:xfrm flipH="1">
            <a:off x="2712085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" name="Google Shape;231;p2">
            <a:extLst>
              <a:ext uri="{FF2B5EF4-FFF2-40B4-BE49-F238E27FC236}">
                <a16:creationId xmlns:a16="http://schemas.microsoft.com/office/drawing/2014/main" id="{EC6F3573-F64C-47DA-2F29-227E9F61B582}"/>
              </a:ext>
            </a:extLst>
          </p:cNvPr>
          <p:cNvSpPr txBox="1"/>
          <p:nvPr/>
        </p:nvSpPr>
        <p:spPr>
          <a:xfrm>
            <a:off x="6909308" y="3154765"/>
            <a:ext cx="4755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" name="Google Shape;231;p2">
            <a:extLst>
              <a:ext uri="{FF2B5EF4-FFF2-40B4-BE49-F238E27FC236}">
                <a16:creationId xmlns:a16="http://schemas.microsoft.com/office/drawing/2014/main" id="{EEF63D92-A5E9-099B-89A0-7824245FD21D}"/>
              </a:ext>
            </a:extLst>
          </p:cNvPr>
          <p:cNvSpPr txBox="1"/>
          <p:nvPr/>
        </p:nvSpPr>
        <p:spPr>
          <a:xfrm rot="10800000">
            <a:off x="4394187" y="2271746"/>
            <a:ext cx="475500" cy="90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rPr>
            </a:br>
            <a:endParaRPr sz="180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E8DD9AA8-B33A-12F6-92EF-BA0B6EBA4677}"/>
              </a:ext>
            </a:extLst>
          </p:cNvPr>
          <p:cNvSpPr/>
          <p:nvPr/>
        </p:nvSpPr>
        <p:spPr>
          <a:xfrm>
            <a:off x="1970405" y="1085850"/>
            <a:ext cx="3929124" cy="2977015"/>
          </a:xfrm>
          <a:prstGeom prst="rect">
            <a:avLst/>
          </a:prstGeom>
          <a:solidFill>
            <a:srgbClr val="FFE082">
              <a:alpha val="698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Google Shape;337;p11"/>
          <p:cNvSpPr/>
          <p:nvPr/>
        </p:nvSpPr>
        <p:spPr>
          <a:xfrm>
            <a:off x="4299989" y="1754062"/>
            <a:ext cx="2986917" cy="2939636"/>
          </a:xfrm>
          <a:prstGeom prst="ellipse">
            <a:avLst/>
          </a:prstGeom>
          <a:noFill/>
          <a:ln w="12700" cap="flat" cmpd="sng">
            <a:solidFill>
              <a:srgbClr val="FF33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8" name="Google Shape;338;p11"/>
          <p:cNvSpPr/>
          <p:nvPr/>
        </p:nvSpPr>
        <p:spPr>
          <a:xfrm rot="1899394">
            <a:off x="2579358" y="2876937"/>
            <a:ext cx="5010791" cy="175471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11"/>
          <p:cNvSpPr txBox="1"/>
          <p:nvPr/>
        </p:nvSpPr>
        <p:spPr>
          <a:xfrm>
            <a:off x="6756908" y="3140465"/>
            <a:ext cx="475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40" name="Google Shape;340;p11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341" name="Google Shape;341;p11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42" name="Google Shape;342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15375" y="127619"/>
            <a:ext cx="3476625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343" name="Google Shape;343;p11"/>
          <p:cNvSpPr txBox="1"/>
          <p:nvPr/>
        </p:nvSpPr>
        <p:spPr>
          <a:xfrm>
            <a:off x="5793448" y="2289344"/>
            <a:ext cx="786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γ </a:t>
            </a:r>
            <a:b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4" name="Google Shape;344;p11"/>
          <p:cNvSpPr txBox="1"/>
          <p:nvPr/>
        </p:nvSpPr>
        <p:spPr>
          <a:xfrm>
            <a:off x="4422466" y="2554119"/>
            <a:ext cx="348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64DAE97-484A-1DBB-8345-DAF90328DB63}"/>
              </a:ext>
            </a:extLst>
          </p:cNvPr>
          <p:cNvSpPr/>
          <p:nvPr/>
        </p:nvSpPr>
        <p:spPr>
          <a:xfrm>
            <a:off x="2362200" y="4419600"/>
            <a:ext cx="2771775" cy="145789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072AF44C-1EC2-2527-7888-F768840E07EB}"/>
              </a:ext>
            </a:extLst>
          </p:cNvPr>
          <p:cNvGrpSpPr/>
          <p:nvPr/>
        </p:nvGrpSpPr>
        <p:grpSpPr>
          <a:xfrm>
            <a:off x="2491675" y="4557014"/>
            <a:ext cx="2390776" cy="1096406"/>
            <a:chOff x="2491675" y="4557014"/>
            <a:chExt cx="2390776" cy="1096406"/>
          </a:xfrm>
        </p:grpSpPr>
        <p:sp>
          <p:nvSpPr>
            <p:cNvPr id="2" name="Rectángulo 1">
              <a:extLst>
                <a:ext uri="{FF2B5EF4-FFF2-40B4-BE49-F238E27FC236}">
                  <a16:creationId xmlns:a16="http://schemas.microsoft.com/office/drawing/2014/main" id="{460C9C6B-C921-CDBF-4B1E-CE94CF46FB67}"/>
                </a:ext>
              </a:extLst>
            </p:cNvPr>
            <p:cNvSpPr/>
            <p:nvPr/>
          </p:nvSpPr>
          <p:spPr>
            <a:xfrm>
              <a:off x="2491676" y="4643739"/>
              <a:ext cx="1685925" cy="3429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 dirty="0"/>
            </a:p>
          </p:txBody>
        </p:sp>
        <p:sp>
          <p:nvSpPr>
            <p:cNvPr id="3" name="Rectángulo 2">
              <a:extLst>
                <a:ext uri="{FF2B5EF4-FFF2-40B4-BE49-F238E27FC236}">
                  <a16:creationId xmlns:a16="http://schemas.microsoft.com/office/drawing/2014/main" id="{84A4C7D6-F066-920D-B561-2EFC03936346}"/>
                </a:ext>
              </a:extLst>
            </p:cNvPr>
            <p:cNvSpPr/>
            <p:nvPr/>
          </p:nvSpPr>
          <p:spPr>
            <a:xfrm>
              <a:off x="4158551" y="4643739"/>
              <a:ext cx="723900" cy="3429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>
                  <a:lumMod val="9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4" name="Google Shape;343;p11">
              <a:extLst>
                <a:ext uri="{FF2B5EF4-FFF2-40B4-BE49-F238E27FC236}">
                  <a16:creationId xmlns:a16="http://schemas.microsoft.com/office/drawing/2014/main" id="{9CCC14FD-A698-DBA3-F9B6-90C46B06B852}"/>
                </a:ext>
              </a:extLst>
            </p:cNvPr>
            <p:cNvSpPr txBox="1"/>
            <p:nvPr/>
          </p:nvSpPr>
          <p:spPr>
            <a:xfrm>
              <a:off x="3336992" y="4571161"/>
              <a:ext cx="449684" cy="830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γ </a:t>
              </a:r>
              <a:br>
                <a:rPr lang="el-GR" sz="24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</a:br>
              <a:endParaRPr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5" name="Google Shape;339;p11">
              <a:extLst>
                <a:ext uri="{FF2B5EF4-FFF2-40B4-BE49-F238E27FC236}">
                  <a16:creationId xmlns:a16="http://schemas.microsoft.com/office/drawing/2014/main" id="{BB0DDD83-B5FC-0CA8-1689-FB22D8BBFF68}"/>
                </a:ext>
              </a:extLst>
            </p:cNvPr>
            <p:cNvSpPr txBox="1"/>
            <p:nvPr/>
          </p:nvSpPr>
          <p:spPr>
            <a:xfrm>
              <a:off x="4370641" y="4557014"/>
              <a:ext cx="475500" cy="830956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2400" dirty="0">
                  <a:solidFill>
                    <a:schemeClr val="bg1"/>
                  </a:solidFill>
                  <a:latin typeface="Nunito"/>
                  <a:ea typeface="Nunito"/>
                  <a:cs typeface="Nunito"/>
                  <a:sym typeface="Nunito"/>
                </a:rPr>
                <a:t>α </a:t>
              </a:r>
              <a:br>
                <a:rPr lang="el-GR" sz="2400" dirty="0">
                  <a:solidFill>
                    <a:schemeClr val="bg1"/>
                  </a:solidFill>
                  <a:latin typeface="Nunito"/>
                  <a:ea typeface="Nunito"/>
                  <a:cs typeface="Nunito"/>
                  <a:sym typeface="Nunito"/>
                </a:rPr>
              </a:br>
              <a:endParaRPr sz="2400" dirty="0">
                <a:solidFill>
                  <a:schemeClr val="bg1"/>
                </a:solidFill>
                <a:latin typeface="Nunito"/>
                <a:ea typeface="Nunito"/>
                <a:cs typeface="Nunito"/>
                <a:sym typeface="Nunito"/>
              </a:endParaRPr>
            </a:p>
          </p:txBody>
        </p:sp>
        <p:sp>
          <p:nvSpPr>
            <p:cNvPr id="7" name="Arco 6">
              <a:extLst>
                <a:ext uri="{FF2B5EF4-FFF2-40B4-BE49-F238E27FC236}">
                  <a16:creationId xmlns:a16="http://schemas.microsoft.com/office/drawing/2014/main" id="{1499E61A-CAD6-09E6-547E-4648516E836F}"/>
                </a:ext>
              </a:extLst>
            </p:cNvPr>
            <p:cNvSpPr/>
            <p:nvPr/>
          </p:nvSpPr>
          <p:spPr>
            <a:xfrm rot="5400000">
              <a:off x="3266510" y="3854718"/>
              <a:ext cx="804793" cy="2354463"/>
            </a:xfrm>
            <a:prstGeom prst="arc">
              <a:avLst>
                <a:gd name="adj1" fmla="val 16200000"/>
                <a:gd name="adj2" fmla="val 5416814"/>
              </a:avLst>
            </a:prstGeom>
            <a:ln>
              <a:solidFill>
                <a:srgbClr val="FF3399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s-ES"/>
            </a:p>
          </p:txBody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910DF5AC-2398-AB9F-647D-07BD3AA4281E}"/>
                </a:ext>
              </a:extLst>
            </p:cNvPr>
            <p:cNvSpPr txBox="1"/>
            <p:nvPr/>
          </p:nvSpPr>
          <p:spPr>
            <a:xfrm>
              <a:off x="3360189" y="5253310"/>
              <a:ext cx="722162" cy="40011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s-CL" sz="20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180°</a:t>
              </a:r>
              <a:endParaRPr lang="es-ES" sz="20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" name="Google Shape;351;p12"/>
          <p:cNvSpPr/>
          <p:nvPr/>
        </p:nvSpPr>
        <p:spPr>
          <a:xfrm>
            <a:off x="4299989" y="1754062"/>
            <a:ext cx="2986917" cy="2939636"/>
          </a:xfrm>
          <a:prstGeom prst="ellipse">
            <a:avLst/>
          </a:prstGeom>
          <a:noFill/>
          <a:ln w="12700" cap="flat" cmpd="sng">
            <a:solidFill>
              <a:srgbClr val="FF3399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2" name="Google Shape;352;p12"/>
          <p:cNvSpPr/>
          <p:nvPr/>
        </p:nvSpPr>
        <p:spPr>
          <a:xfrm rot="-60000">
            <a:off x="3429963" y="3173003"/>
            <a:ext cx="5010791" cy="1754718"/>
          </a:xfrm>
          <a:prstGeom prst="rect">
            <a:avLst/>
          </a:prstGeom>
          <a:solidFill>
            <a:schemeClr val="lt1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12"/>
          <p:cNvSpPr txBox="1"/>
          <p:nvPr/>
        </p:nvSpPr>
        <p:spPr>
          <a:xfrm>
            <a:off x="6756908" y="3140465"/>
            <a:ext cx="475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54" name="Google Shape;354;p12"/>
          <p:cNvCxnSpPr/>
          <p:nvPr/>
        </p:nvCxnSpPr>
        <p:spPr>
          <a:xfrm>
            <a:off x="2857500" y="1313800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55" name="Google Shape;355;p12"/>
          <p:cNvSpPr txBox="1"/>
          <p:nvPr/>
        </p:nvSpPr>
        <p:spPr>
          <a:xfrm>
            <a:off x="4422466" y="2554119"/>
            <a:ext cx="348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56" name="Google Shape;356;p12"/>
          <p:cNvCxnSpPr/>
          <p:nvPr/>
        </p:nvCxnSpPr>
        <p:spPr>
          <a:xfrm flipH="1">
            <a:off x="2664460" y="3076559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pic>
        <p:nvPicPr>
          <p:cNvPr id="357" name="Google Shape;357;p1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15375" y="127619"/>
            <a:ext cx="3476625" cy="1181100"/>
          </a:xfrm>
          <a:prstGeom prst="rect">
            <a:avLst/>
          </a:prstGeom>
          <a:noFill/>
          <a:ln>
            <a:noFill/>
          </a:ln>
        </p:spPr>
      </p:pic>
      <p:sp>
        <p:nvSpPr>
          <p:cNvPr id="358" name="Google Shape;358;p12"/>
          <p:cNvSpPr txBox="1"/>
          <p:nvPr/>
        </p:nvSpPr>
        <p:spPr>
          <a:xfrm>
            <a:off x="5793448" y="2289344"/>
            <a:ext cx="786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γ </a:t>
            </a:r>
            <a:b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F6E6101-26DC-F561-219B-14FBDF77C1CB}"/>
              </a:ext>
            </a:extLst>
          </p:cNvPr>
          <p:cNvSpPr/>
          <p:nvPr/>
        </p:nvSpPr>
        <p:spPr>
          <a:xfrm>
            <a:off x="2362200" y="4058217"/>
            <a:ext cx="2771775" cy="18192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E589124C-4C85-AB7B-D737-521C563D16F0}"/>
              </a:ext>
            </a:extLst>
          </p:cNvPr>
          <p:cNvSpPr/>
          <p:nvPr/>
        </p:nvSpPr>
        <p:spPr>
          <a:xfrm>
            <a:off x="2491676" y="4710414"/>
            <a:ext cx="1685925" cy="342900"/>
          </a:xfrm>
          <a:prstGeom prst="rect">
            <a:avLst/>
          </a:prstGeom>
          <a:solidFill>
            <a:schemeClr val="accent4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A4CE0501-E57A-3FF3-691A-89A34C3EB3EC}"/>
              </a:ext>
            </a:extLst>
          </p:cNvPr>
          <p:cNvSpPr/>
          <p:nvPr/>
        </p:nvSpPr>
        <p:spPr>
          <a:xfrm>
            <a:off x="4158551" y="4710414"/>
            <a:ext cx="723900" cy="342900"/>
          </a:xfrm>
          <a:prstGeom prst="rect">
            <a:avLst/>
          </a:prstGeom>
          <a:solidFill>
            <a:schemeClr val="accent1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Google Shape;343;p11">
            <a:extLst>
              <a:ext uri="{FF2B5EF4-FFF2-40B4-BE49-F238E27FC236}">
                <a16:creationId xmlns:a16="http://schemas.microsoft.com/office/drawing/2014/main" id="{B800B91C-ABF3-4A78-5F7D-DC2A2435BCF1}"/>
              </a:ext>
            </a:extLst>
          </p:cNvPr>
          <p:cNvSpPr txBox="1"/>
          <p:nvPr/>
        </p:nvSpPr>
        <p:spPr>
          <a:xfrm>
            <a:off x="3336992" y="4637836"/>
            <a:ext cx="44968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γ </a:t>
            </a:r>
            <a:br>
              <a:rPr lang="el-G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7" name="Google Shape;339;p11">
            <a:extLst>
              <a:ext uri="{FF2B5EF4-FFF2-40B4-BE49-F238E27FC236}">
                <a16:creationId xmlns:a16="http://schemas.microsoft.com/office/drawing/2014/main" id="{C0DE04B9-59BB-5D35-B2ED-99EBBB005183}"/>
              </a:ext>
            </a:extLst>
          </p:cNvPr>
          <p:cNvSpPr txBox="1"/>
          <p:nvPr/>
        </p:nvSpPr>
        <p:spPr>
          <a:xfrm>
            <a:off x="4370641" y="4623689"/>
            <a:ext cx="475500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400" dirty="0">
                <a:solidFill>
                  <a:schemeClr val="bg1"/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2400" dirty="0">
                <a:solidFill>
                  <a:schemeClr val="bg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2400" dirty="0">
              <a:solidFill>
                <a:schemeClr val="bg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" name="Arco 7">
            <a:extLst>
              <a:ext uri="{FF2B5EF4-FFF2-40B4-BE49-F238E27FC236}">
                <a16:creationId xmlns:a16="http://schemas.microsoft.com/office/drawing/2014/main" id="{ABD63A04-A830-E75C-29D9-03B155447DFE}"/>
              </a:ext>
            </a:extLst>
          </p:cNvPr>
          <p:cNvSpPr/>
          <p:nvPr/>
        </p:nvSpPr>
        <p:spPr>
          <a:xfrm rot="5400000">
            <a:off x="3266510" y="3921393"/>
            <a:ext cx="804793" cy="2354463"/>
          </a:xfrm>
          <a:prstGeom prst="arc">
            <a:avLst>
              <a:gd name="adj1" fmla="val 16200000"/>
              <a:gd name="adj2" fmla="val 5416814"/>
            </a:avLst>
          </a:prstGeom>
          <a:ln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6E8A13E-23A5-111D-F039-3168E40BBA6C}"/>
              </a:ext>
            </a:extLst>
          </p:cNvPr>
          <p:cNvSpPr txBox="1"/>
          <p:nvPr/>
        </p:nvSpPr>
        <p:spPr>
          <a:xfrm>
            <a:off x="3360189" y="5319985"/>
            <a:ext cx="722162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>
            <a:spAutoFit/>
          </a:bodyPr>
          <a:lstStyle/>
          <a:p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180°</a:t>
            </a:r>
            <a:endParaRPr lang="es-ES" sz="2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1CA72D4C-FC98-8F10-80A9-2E7BE9E4BA90}"/>
              </a:ext>
            </a:extLst>
          </p:cNvPr>
          <p:cNvSpPr/>
          <p:nvPr/>
        </p:nvSpPr>
        <p:spPr>
          <a:xfrm>
            <a:off x="2491676" y="4219195"/>
            <a:ext cx="1685925" cy="342900"/>
          </a:xfrm>
          <a:prstGeom prst="rect">
            <a:avLst/>
          </a:prstGeom>
          <a:solidFill>
            <a:schemeClr val="accent4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70536A52-CDFC-F819-749D-53CA09C3B934}"/>
              </a:ext>
            </a:extLst>
          </p:cNvPr>
          <p:cNvSpPr/>
          <p:nvPr/>
        </p:nvSpPr>
        <p:spPr>
          <a:xfrm>
            <a:off x="4158551" y="4219195"/>
            <a:ext cx="723900" cy="342900"/>
          </a:xfrm>
          <a:prstGeom prst="rect">
            <a:avLst/>
          </a:prstGeom>
          <a:solidFill>
            <a:schemeClr val="accent2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Google Shape;343;p11">
            <a:extLst>
              <a:ext uri="{FF2B5EF4-FFF2-40B4-BE49-F238E27FC236}">
                <a16:creationId xmlns:a16="http://schemas.microsoft.com/office/drawing/2014/main" id="{D2E15B33-8103-C61C-8158-776A80E7C1F3}"/>
              </a:ext>
            </a:extLst>
          </p:cNvPr>
          <p:cNvSpPr txBox="1"/>
          <p:nvPr/>
        </p:nvSpPr>
        <p:spPr>
          <a:xfrm>
            <a:off x="3327467" y="4133011"/>
            <a:ext cx="449684" cy="830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γ </a:t>
            </a:r>
            <a:br>
              <a:rPr lang="el-GR" sz="24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24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55;p12">
            <a:extLst>
              <a:ext uri="{FF2B5EF4-FFF2-40B4-BE49-F238E27FC236}">
                <a16:creationId xmlns:a16="http://schemas.microsoft.com/office/drawing/2014/main" id="{563E9C72-9871-E88A-000A-CAF3F2D27F80}"/>
              </a:ext>
            </a:extLst>
          </p:cNvPr>
          <p:cNvSpPr txBox="1"/>
          <p:nvPr/>
        </p:nvSpPr>
        <p:spPr>
          <a:xfrm>
            <a:off x="4346501" y="4182802"/>
            <a:ext cx="34800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000" dirty="0">
                <a:solidFill>
                  <a:schemeClr val="bg1"/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2000" dirty="0">
                <a:solidFill>
                  <a:schemeClr val="bg1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2000" dirty="0">
              <a:solidFill>
                <a:schemeClr val="bg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13"/>
          <p:cNvSpPr/>
          <p:nvPr/>
        </p:nvSpPr>
        <p:spPr>
          <a:xfrm>
            <a:off x="5023723" y="1554894"/>
            <a:ext cx="1596929" cy="1553233"/>
          </a:xfrm>
          <a:prstGeom prst="ellipse">
            <a:avLst/>
          </a:prstGeom>
          <a:solidFill>
            <a:schemeClr val="accent4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5" name="Google Shape;365;p13"/>
          <p:cNvSpPr txBox="1"/>
          <p:nvPr/>
        </p:nvSpPr>
        <p:spPr>
          <a:xfrm>
            <a:off x="6756908" y="2321757"/>
            <a:ext cx="475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66" name="Google Shape;366;p13"/>
          <p:cNvCxnSpPr/>
          <p:nvPr/>
        </p:nvCxnSpPr>
        <p:spPr>
          <a:xfrm>
            <a:off x="2857500" y="495092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67" name="Google Shape;367;p13"/>
          <p:cNvSpPr txBox="1"/>
          <p:nvPr/>
        </p:nvSpPr>
        <p:spPr>
          <a:xfrm>
            <a:off x="4422466" y="1735411"/>
            <a:ext cx="348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68" name="Google Shape;368;p13"/>
          <p:cNvCxnSpPr/>
          <p:nvPr/>
        </p:nvCxnSpPr>
        <p:spPr>
          <a:xfrm flipH="1">
            <a:off x="2664460" y="2257851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369" name="Google Shape;369;p13"/>
          <p:cNvSpPr txBox="1"/>
          <p:nvPr/>
        </p:nvSpPr>
        <p:spPr>
          <a:xfrm>
            <a:off x="5903159" y="928294"/>
            <a:ext cx="1104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δ </a:t>
            </a:r>
            <a:b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0" name="Google Shape;370;p13"/>
          <p:cNvSpPr txBox="1"/>
          <p:nvPr/>
        </p:nvSpPr>
        <p:spPr>
          <a:xfrm>
            <a:off x="5287010" y="3066420"/>
            <a:ext cx="1104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γ </a:t>
            </a:r>
            <a:b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25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0" name="Google Shape;380;p14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68238" y="3962317"/>
            <a:ext cx="1914505" cy="2017992"/>
          </a:xfrm>
          <a:prstGeom prst="rect">
            <a:avLst/>
          </a:prstGeom>
          <a:noFill/>
          <a:ln>
            <a:noFill/>
          </a:ln>
        </p:spPr>
      </p:pic>
      <p:sp>
        <p:nvSpPr>
          <p:cNvPr id="381" name="Google Shape;381;p14"/>
          <p:cNvSpPr/>
          <p:nvPr/>
        </p:nvSpPr>
        <p:spPr>
          <a:xfrm>
            <a:off x="2342101" y="4473625"/>
            <a:ext cx="7682432" cy="1406100"/>
          </a:xfrm>
          <a:prstGeom prst="wedgeRoundRectCallout">
            <a:avLst>
              <a:gd name="adj1" fmla="val -56975"/>
              <a:gd name="adj2" fmla="val -32491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Los ángulos 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y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β 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son </a:t>
            </a:r>
            <a:r>
              <a:rPr lang="el-G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opuestos por el vértice 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y los ángulos 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e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 γ 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son </a:t>
            </a:r>
            <a:r>
              <a:rPr lang="el-GR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adyacentes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.</a:t>
            </a:r>
            <a:endParaRPr sz="2800" dirty="0">
              <a:solidFill>
                <a:schemeClr val="tx1">
                  <a:lumMod val="65000"/>
                  <a:lumOff val="35000"/>
                </a:schemeClr>
              </a:solidFill>
              <a:latin typeface="Nunito SemiBold" pitchFamily="2" charset="0"/>
              <a:ea typeface="Nunito"/>
              <a:cs typeface="Nunito"/>
              <a:sym typeface="Nunito"/>
            </a:endParaRPr>
          </a:p>
        </p:txBody>
      </p:sp>
      <p:sp>
        <p:nvSpPr>
          <p:cNvPr id="2" name="Google Shape;364;p13">
            <a:extLst>
              <a:ext uri="{FF2B5EF4-FFF2-40B4-BE49-F238E27FC236}">
                <a16:creationId xmlns:a16="http://schemas.microsoft.com/office/drawing/2014/main" id="{AF776D1E-08E7-06AE-A18B-BC7549DEEA84}"/>
              </a:ext>
            </a:extLst>
          </p:cNvPr>
          <p:cNvSpPr/>
          <p:nvPr/>
        </p:nvSpPr>
        <p:spPr>
          <a:xfrm>
            <a:off x="5023723" y="1554894"/>
            <a:ext cx="1596929" cy="1553233"/>
          </a:xfrm>
          <a:prstGeom prst="ellipse">
            <a:avLst/>
          </a:prstGeom>
          <a:solidFill>
            <a:schemeClr val="accent4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" name="Google Shape;365;p13">
            <a:extLst>
              <a:ext uri="{FF2B5EF4-FFF2-40B4-BE49-F238E27FC236}">
                <a16:creationId xmlns:a16="http://schemas.microsoft.com/office/drawing/2014/main" id="{20CA6513-DDFD-B8E7-DC65-F04F7280790C}"/>
              </a:ext>
            </a:extLst>
          </p:cNvPr>
          <p:cNvSpPr txBox="1"/>
          <p:nvPr/>
        </p:nvSpPr>
        <p:spPr>
          <a:xfrm>
            <a:off x="6756908" y="2321757"/>
            <a:ext cx="4755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α </a:t>
            </a:r>
            <a:b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4" name="Google Shape;366;p13">
            <a:extLst>
              <a:ext uri="{FF2B5EF4-FFF2-40B4-BE49-F238E27FC236}">
                <a16:creationId xmlns:a16="http://schemas.microsoft.com/office/drawing/2014/main" id="{77E13D21-DBA4-A2D3-833A-C9258F30E314}"/>
              </a:ext>
            </a:extLst>
          </p:cNvPr>
          <p:cNvCxnSpPr/>
          <p:nvPr/>
        </p:nvCxnSpPr>
        <p:spPr>
          <a:xfrm>
            <a:off x="2857500" y="495092"/>
            <a:ext cx="5963920" cy="3677920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5" name="Google Shape;367;p13">
            <a:extLst>
              <a:ext uri="{FF2B5EF4-FFF2-40B4-BE49-F238E27FC236}">
                <a16:creationId xmlns:a16="http://schemas.microsoft.com/office/drawing/2014/main" id="{D53DD011-C6DF-F7BE-F1CA-470397A57205}"/>
              </a:ext>
            </a:extLst>
          </p:cNvPr>
          <p:cNvSpPr txBox="1"/>
          <p:nvPr/>
        </p:nvSpPr>
        <p:spPr>
          <a:xfrm>
            <a:off x="4422466" y="1735411"/>
            <a:ext cx="3480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β </a:t>
            </a:r>
            <a:b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6" name="Google Shape;368;p13">
            <a:extLst>
              <a:ext uri="{FF2B5EF4-FFF2-40B4-BE49-F238E27FC236}">
                <a16:creationId xmlns:a16="http://schemas.microsoft.com/office/drawing/2014/main" id="{5773467D-9F25-99AF-E6CD-FC533C7314A1}"/>
              </a:ext>
            </a:extLst>
          </p:cNvPr>
          <p:cNvCxnSpPr/>
          <p:nvPr/>
        </p:nvCxnSpPr>
        <p:spPr>
          <a:xfrm flipH="1">
            <a:off x="2664460" y="2257851"/>
            <a:ext cx="7091680" cy="1473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sp>
        <p:nvSpPr>
          <p:cNvPr id="7" name="Google Shape;369;p13">
            <a:extLst>
              <a:ext uri="{FF2B5EF4-FFF2-40B4-BE49-F238E27FC236}">
                <a16:creationId xmlns:a16="http://schemas.microsoft.com/office/drawing/2014/main" id="{8D7C197C-764F-133A-EC12-5D8F5A8EB3BB}"/>
              </a:ext>
            </a:extLst>
          </p:cNvPr>
          <p:cNvSpPr txBox="1"/>
          <p:nvPr/>
        </p:nvSpPr>
        <p:spPr>
          <a:xfrm>
            <a:off x="5903159" y="928294"/>
            <a:ext cx="1104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δ </a:t>
            </a:r>
            <a:b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8" name="Google Shape;370;p13">
            <a:extLst>
              <a:ext uri="{FF2B5EF4-FFF2-40B4-BE49-F238E27FC236}">
                <a16:creationId xmlns:a16="http://schemas.microsoft.com/office/drawing/2014/main" id="{E19F4BFC-10E3-3C50-33F2-311C412E12CA}"/>
              </a:ext>
            </a:extLst>
          </p:cNvPr>
          <p:cNvSpPr txBox="1"/>
          <p:nvPr/>
        </p:nvSpPr>
        <p:spPr>
          <a:xfrm>
            <a:off x="5287010" y="3066420"/>
            <a:ext cx="11049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γ </a:t>
            </a:r>
            <a:br>
              <a:rPr lang="el-GR" sz="350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25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364;p13">
            <a:extLst>
              <a:ext uri="{FF2B5EF4-FFF2-40B4-BE49-F238E27FC236}">
                <a16:creationId xmlns:a16="http://schemas.microsoft.com/office/drawing/2014/main" id="{08E0CF1D-0A85-FFC3-AAE9-D0F4AED78D9B}"/>
              </a:ext>
            </a:extLst>
          </p:cNvPr>
          <p:cNvSpPr/>
          <p:nvPr/>
        </p:nvSpPr>
        <p:spPr>
          <a:xfrm rot="309869" flipH="1">
            <a:off x="6493204" y="3518863"/>
            <a:ext cx="799673" cy="647951"/>
          </a:xfrm>
          <a:custGeom>
            <a:avLst/>
            <a:gdLst>
              <a:gd name="connsiteX0" fmla="*/ 0 w 1596929"/>
              <a:gd name="connsiteY0" fmla="*/ 776617 h 1553233"/>
              <a:gd name="connsiteX1" fmla="*/ 798465 w 1596929"/>
              <a:gd name="connsiteY1" fmla="*/ 0 h 1553233"/>
              <a:gd name="connsiteX2" fmla="*/ 1596930 w 1596929"/>
              <a:gd name="connsiteY2" fmla="*/ 776617 h 1553233"/>
              <a:gd name="connsiteX3" fmla="*/ 798465 w 1596929"/>
              <a:gd name="connsiteY3" fmla="*/ 1553234 h 1553233"/>
              <a:gd name="connsiteX4" fmla="*/ 0 w 1596929"/>
              <a:gd name="connsiteY4" fmla="*/ 776617 h 1553233"/>
              <a:gd name="connsiteX0" fmla="*/ 1596930 w 1688370"/>
              <a:gd name="connsiteY0" fmla="*/ 776617 h 1553234"/>
              <a:gd name="connsiteX1" fmla="*/ 798465 w 1688370"/>
              <a:gd name="connsiteY1" fmla="*/ 1553234 h 1553234"/>
              <a:gd name="connsiteX2" fmla="*/ 0 w 1688370"/>
              <a:gd name="connsiteY2" fmla="*/ 776617 h 1553234"/>
              <a:gd name="connsiteX3" fmla="*/ 798465 w 1688370"/>
              <a:gd name="connsiteY3" fmla="*/ 0 h 1553234"/>
              <a:gd name="connsiteX4" fmla="*/ 1688370 w 1688370"/>
              <a:gd name="connsiteY4" fmla="*/ 868057 h 1553234"/>
              <a:gd name="connsiteX0" fmla="*/ 1596930 w 1596930"/>
              <a:gd name="connsiteY0" fmla="*/ 776617 h 1553234"/>
              <a:gd name="connsiteX1" fmla="*/ 798465 w 1596930"/>
              <a:gd name="connsiteY1" fmla="*/ 1553234 h 1553234"/>
              <a:gd name="connsiteX2" fmla="*/ 0 w 1596930"/>
              <a:gd name="connsiteY2" fmla="*/ 776617 h 1553234"/>
              <a:gd name="connsiteX3" fmla="*/ 798465 w 1596930"/>
              <a:gd name="connsiteY3" fmla="*/ 0 h 1553234"/>
              <a:gd name="connsiteX0" fmla="*/ 798465 w 798465"/>
              <a:gd name="connsiteY0" fmla="*/ 1553234 h 1553234"/>
              <a:gd name="connsiteX1" fmla="*/ 0 w 798465"/>
              <a:gd name="connsiteY1" fmla="*/ 776617 h 1553234"/>
              <a:gd name="connsiteX2" fmla="*/ 798465 w 798465"/>
              <a:gd name="connsiteY2" fmla="*/ 0 h 1553234"/>
              <a:gd name="connsiteX0" fmla="*/ 876937 w 876937"/>
              <a:gd name="connsiteY0" fmla="*/ 1553234 h 1553234"/>
              <a:gd name="connsiteX1" fmla="*/ 120105 w 876937"/>
              <a:gd name="connsiteY1" fmla="*/ 1072905 h 1553234"/>
              <a:gd name="connsiteX2" fmla="*/ 78472 w 876937"/>
              <a:gd name="connsiteY2" fmla="*/ 776617 h 1553234"/>
              <a:gd name="connsiteX3" fmla="*/ 876937 w 876937"/>
              <a:gd name="connsiteY3" fmla="*/ 0 h 1553234"/>
              <a:gd name="connsiteX0" fmla="*/ 876937 w 876937"/>
              <a:gd name="connsiteY0" fmla="*/ 1553234 h 1553234"/>
              <a:gd name="connsiteX1" fmla="*/ 120105 w 876937"/>
              <a:gd name="connsiteY1" fmla="*/ 1072905 h 1553234"/>
              <a:gd name="connsiteX2" fmla="*/ 78472 w 876937"/>
              <a:gd name="connsiteY2" fmla="*/ 776617 h 1553234"/>
              <a:gd name="connsiteX3" fmla="*/ 876937 w 876937"/>
              <a:gd name="connsiteY3" fmla="*/ 0 h 1553234"/>
              <a:gd name="connsiteX0" fmla="*/ 934689 w 934689"/>
              <a:gd name="connsiteY0" fmla="*/ 850590 h 1072905"/>
              <a:gd name="connsiteX1" fmla="*/ 120105 w 934689"/>
              <a:gd name="connsiteY1" fmla="*/ 1072905 h 1072905"/>
              <a:gd name="connsiteX2" fmla="*/ 78472 w 934689"/>
              <a:gd name="connsiteY2" fmla="*/ 776617 h 1072905"/>
              <a:gd name="connsiteX3" fmla="*/ 876937 w 934689"/>
              <a:gd name="connsiteY3" fmla="*/ 0 h 1072905"/>
              <a:gd name="connsiteX0" fmla="*/ 934689 w 934689"/>
              <a:gd name="connsiteY0" fmla="*/ 850590 h 1072905"/>
              <a:gd name="connsiteX1" fmla="*/ 120105 w 934689"/>
              <a:gd name="connsiteY1" fmla="*/ 1072905 h 1072905"/>
              <a:gd name="connsiteX2" fmla="*/ 78472 w 934689"/>
              <a:gd name="connsiteY2" fmla="*/ 776617 h 1072905"/>
              <a:gd name="connsiteX3" fmla="*/ 876937 w 934689"/>
              <a:gd name="connsiteY3" fmla="*/ 0 h 1072905"/>
              <a:gd name="connsiteX0" fmla="*/ 876938 w 876938"/>
              <a:gd name="connsiteY0" fmla="*/ 802464 h 1072905"/>
              <a:gd name="connsiteX1" fmla="*/ 120105 w 876938"/>
              <a:gd name="connsiteY1" fmla="*/ 1072905 h 1072905"/>
              <a:gd name="connsiteX2" fmla="*/ 78472 w 876938"/>
              <a:gd name="connsiteY2" fmla="*/ 776617 h 1072905"/>
              <a:gd name="connsiteX3" fmla="*/ 876937 w 876938"/>
              <a:gd name="connsiteY3" fmla="*/ 0 h 1072905"/>
              <a:gd name="connsiteX0" fmla="*/ 876938 w 876938"/>
              <a:gd name="connsiteY0" fmla="*/ 802464 h 1072905"/>
              <a:gd name="connsiteX1" fmla="*/ 120105 w 876938"/>
              <a:gd name="connsiteY1" fmla="*/ 1072905 h 1072905"/>
              <a:gd name="connsiteX2" fmla="*/ 78472 w 876938"/>
              <a:gd name="connsiteY2" fmla="*/ 776617 h 1072905"/>
              <a:gd name="connsiteX3" fmla="*/ 876937 w 876938"/>
              <a:gd name="connsiteY3" fmla="*/ 0 h 1072905"/>
              <a:gd name="connsiteX0" fmla="*/ 864570 w 864570"/>
              <a:gd name="connsiteY0" fmla="*/ 802464 h 1092155"/>
              <a:gd name="connsiteX1" fmla="*/ 136613 w 864570"/>
              <a:gd name="connsiteY1" fmla="*/ 1092155 h 1092155"/>
              <a:gd name="connsiteX2" fmla="*/ 66104 w 864570"/>
              <a:gd name="connsiteY2" fmla="*/ 776617 h 1092155"/>
              <a:gd name="connsiteX3" fmla="*/ 864569 w 864570"/>
              <a:gd name="connsiteY3" fmla="*/ 0 h 1092155"/>
              <a:gd name="connsiteX0" fmla="*/ 855126 w 855126"/>
              <a:gd name="connsiteY0" fmla="*/ 802464 h 1092155"/>
              <a:gd name="connsiteX1" fmla="*/ 127169 w 855126"/>
              <a:gd name="connsiteY1" fmla="*/ 1092155 h 1092155"/>
              <a:gd name="connsiteX2" fmla="*/ 56660 w 855126"/>
              <a:gd name="connsiteY2" fmla="*/ 776617 h 1092155"/>
              <a:gd name="connsiteX3" fmla="*/ 855125 w 855126"/>
              <a:gd name="connsiteY3" fmla="*/ 0 h 1092155"/>
              <a:gd name="connsiteX0" fmla="*/ 837079 w 837079"/>
              <a:gd name="connsiteY0" fmla="*/ 802464 h 1092155"/>
              <a:gd name="connsiteX1" fmla="*/ 109122 w 837079"/>
              <a:gd name="connsiteY1" fmla="*/ 1092155 h 1092155"/>
              <a:gd name="connsiteX2" fmla="*/ 38613 w 837079"/>
              <a:gd name="connsiteY2" fmla="*/ 776617 h 1092155"/>
              <a:gd name="connsiteX3" fmla="*/ 70620 w 837079"/>
              <a:gd name="connsiteY3" fmla="*/ 485765 h 1092155"/>
              <a:gd name="connsiteX4" fmla="*/ 837078 w 837079"/>
              <a:gd name="connsiteY4" fmla="*/ 0 h 1092155"/>
              <a:gd name="connsiteX0" fmla="*/ 837079 w 837079"/>
              <a:gd name="connsiteY0" fmla="*/ 338081 h 627772"/>
              <a:gd name="connsiteX1" fmla="*/ 109122 w 837079"/>
              <a:gd name="connsiteY1" fmla="*/ 627772 h 627772"/>
              <a:gd name="connsiteX2" fmla="*/ 38613 w 837079"/>
              <a:gd name="connsiteY2" fmla="*/ 312234 h 627772"/>
              <a:gd name="connsiteX3" fmla="*/ 70620 w 837079"/>
              <a:gd name="connsiteY3" fmla="*/ 21382 h 627772"/>
              <a:gd name="connsiteX4" fmla="*/ 827453 w 837079"/>
              <a:gd name="connsiteY4" fmla="*/ 305638 h 627772"/>
              <a:gd name="connsiteX0" fmla="*/ 837079 w 837079"/>
              <a:gd name="connsiteY0" fmla="*/ 316699 h 606390"/>
              <a:gd name="connsiteX1" fmla="*/ 109122 w 837079"/>
              <a:gd name="connsiteY1" fmla="*/ 606390 h 606390"/>
              <a:gd name="connsiteX2" fmla="*/ 38613 w 837079"/>
              <a:gd name="connsiteY2" fmla="*/ 290852 h 606390"/>
              <a:gd name="connsiteX3" fmla="*/ 70620 w 837079"/>
              <a:gd name="connsiteY3" fmla="*/ 0 h 606390"/>
              <a:gd name="connsiteX4" fmla="*/ 827453 w 837079"/>
              <a:gd name="connsiteY4" fmla="*/ 284256 h 606390"/>
              <a:gd name="connsiteX0" fmla="*/ 837079 w 837079"/>
              <a:gd name="connsiteY0" fmla="*/ 316699 h 606390"/>
              <a:gd name="connsiteX1" fmla="*/ 109122 w 837079"/>
              <a:gd name="connsiteY1" fmla="*/ 606390 h 606390"/>
              <a:gd name="connsiteX2" fmla="*/ 38613 w 837079"/>
              <a:gd name="connsiteY2" fmla="*/ 290852 h 606390"/>
              <a:gd name="connsiteX3" fmla="*/ 70620 w 837079"/>
              <a:gd name="connsiteY3" fmla="*/ 0 h 606390"/>
              <a:gd name="connsiteX4" fmla="*/ 827453 w 837079"/>
              <a:gd name="connsiteY4" fmla="*/ 284256 h 606390"/>
              <a:gd name="connsiteX0" fmla="*/ 808202 w 808202"/>
              <a:gd name="connsiteY0" fmla="*/ 316699 h 606390"/>
              <a:gd name="connsiteX1" fmla="*/ 80245 w 808202"/>
              <a:gd name="connsiteY1" fmla="*/ 606390 h 606390"/>
              <a:gd name="connsiteX2" fmla="*/ 9736 w 808202"/>
              <a:gd name="connsiteY2" fmla="*/ 290852 h 606390"/>
              <a:gd name="connsiteX3" fmla="*/ 89869 w 808202"/>
              <a:gd name="connsiteY3" fmla="*/ 0 h 606390"/>
              <a:gd name="connsiteX4" fmla="*/ 798576 w 808202"/>
              <a:gd name="connsiteY4" fmla="*/ 284256 h 606390"/>
              <a:gd name="connsiteX0" fmla="*/ 801917 w 801917"/>
              <a:gd name="connsiteY0" fmla="*/ 316699 h 606390"/>
              <a:gd name="connsiteX1" fmla="*/ 73960 w 801917"/>
              <a:gd name="connsiteY1" fmla="*/ 606390 h 606390"/>
              <a:gd name="connsiteX2" fmla="*/ 3451 w 801917"/>
              <a:gd name="connsiteY2" fmla="*/ 290852 h 606390"/>
              <a:gd name="connsiteX3" fmla="*/ 83584 w 801917"/>
              <a:gd name="connsiteY3" fmla="*/ 0 h 606390"/>
              <a:gd name="connsiteX4" fmla="*/ 792291 w 801917"/>
              <a:gd name="connsiteY4" fmla="*/ 284256 h 606390"/>
              <a:gd name="connsiteX0" fmla="*/ 798671 w 798671"/>
              <a:gd name="connsiteY0" fmla="*/ 316699 h 606390"/>
              <a:gd name="connsiteX1" fmla="*/ 70714 w 798671"/>
              <a:gd name="connsiteY1" fmla="*/ 606390 h 606390"/>
              <a:gd name="connsiteX2" fmla="*/ 205 w 798671"/>
              <a:gd name="connsiteY2" fmla="*/ 290852 h 606390"/>
              <a:gd name="connsiteX3" fmla="*/ 80338 w 798671"/>
              <a:gd name="connsiteY3" fmla="*/ 0 h 606390"/>
              <a:gd name="connsiteX4" fmla="*/ 789045 w 798671"/>
              <a:gd name="connsiteY4" fmla="*/ 284256 h 606390"/>
              <a:gd name="connsiteX0" fmla="*/ 799673 w 799673"/>
              <a:gd name="connsiteY0" fmla="*/ 316699 h 596765"/>
              <a:gd name="connsiteX1" fmla="*/ 62090 w 799673"/>
              <a:gd name="connsiteY1" fmla="*/ 596765 h 596765"/>
              <a:gd name="connsiteX2" fmla="*/ 1207 w 799673"/>
              <a:gd name="connsiteY2" fmla="*/ 290852 h 596765"/>
              <a:gd name="connsiteX3" fmla="*/ 81340 w 799673"/>
              <a:gd name="connsiteY3" fmla="*/ 0 h 596765"/>
              <a:gd name="connsiteX4" fmla="*/ 790047 w 799673"/>
              <a:gd name="connsiteY4" fmla="*/ 284256 h 596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673" h="596765">
                <a:moveTo>
                  <a:pt x="799673" y="316699"/>
                </a:moveTo>
                <a:cubicBezTo>
                  <a:pt x="586907" y="438775"/>
                  <a:pt x="406923" y="466319"/>
                  <a:pt x="62090" y="596765"/>
                </a:cubicBezTo>
                <a:cubicBezTo>
                  <a:pt x="-3610" y="409578"/>
                  <a:pt x="-2001" y="390313"/>
                  <a:pt x="1207" y="290852"/>
                </a:cubicBezTo>
                <a:cubicBezTo>
                  <a:pt x="4415" y="191391"/>
                  <a:pt x="15640" y="119811"/>
                  <a:pt x="81340" y="0"/>
                </a:cubicBezTo>
                <a:cubicBezTo>
                  <a:pt x="310670" y="43818"/>
                  <a:pt x="659096" y="288215"/>
                  <a:pt x="790047" y="284256"/>
                </a:cubicBezTo>
              </a:path>
            </a:pathLst>
          </a:custGeom>
          <a:solidFill>
            <a:srgbClr val="FF3399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364;p13">
            <a:extLst>
              <a:ext uri="{FF2B5EF4-FFF2-40B4-BE49-F238E27FC236}">
                <a16:creationId xmlns:a16="http://schemas.microsoft.com/office/drawing/2014/main" id="{5C303DFC-B399-63B1-B0F0-D9461BF135B0}"/>
              </a:ext>
            </a:extLst>
          </p:cNvPr>
          <p:cNvSpPr/>
          <p:nvPr/>
        </p:nvSpPr>
        <p:spPr>
          <a:xfrm rot="183373" flipV="1">
            <a:off x="5769398" y="3047965"/>
            <a:ext cx="1461435" cy="807644"/>
          </a:xfrm>
          <a:custGeom>
            <a:avLst/>
            <a:gdLst>
              <a:gd name="connsiteX0" fmla="*/ 0 w 1596929"/>
              <a:gd name="connsiteY0" fmla="*/ 776617 h 1553233"/>
              <a:gd name="connsiteX1" fmla="*/ 798465 w 1596929"/>
              <a:gd name="connsiteY1" fmla="*/ 0 h 1553233"/>
              <a:gd name="connsiteX2" fmla="*/ 1596930 w 1596929"/>
              <a:gd name="connsiteY2" fmla="*/ 776617 h 1553233"/>
              <a:gd name="connsiteX3" fmla="*/ 798465 w 1596929"/>
              <a:gd name="connsiteY3" fmla="*/ 1553234 h 1553233"/>
              <a:gd name="connsiteX4" fmla="*/ 0 w 1596929"/>
              <a:gd name="connsiteY4" fmla="*/ 776617 h 1553233"/>
              <a:gd name="connsiteX0" fmla="*/ 798465 w 1596930"/>
              <a:gd name="connsiteY0" fmla="*/ 0 h 1553234"/>
              <a:gd name="connsiteX1" fmla="*/ 1596930 w 1596930"/>
              <a:gd name="connsiteY1" fmla="*/ 776617 h 1553234"/>
              <a:gd name="connsiteX2" fmla="*/ 798465 w 1596930"/>
              <a:gd name="connsiteY2" fmla="*/ 1553234 h 1553234"/>
              <a:gd name="connsiteX3" fmla="*/ 0 w 1596930"/>
              <a:gd name="connsiteY3" fmla="*/ 776617 h 1553234"/>
              <a:gd name="connsiteX4" fmla="*/ 889905 w 1596930"/>
              <a:gd name="connsiteY4" fmla="*/ 91440 h 1553234"/>
              <a:gd name="connsiteX0" fmla="*/ 798465 w 1596930"/>
              <a:gd name="connsiteY0" fmla="*/ 0 h 1553234"/>
              <a:gd name="connsiteX1" fmla="*/ 1596930 w 1596930"/>
              <a:gd name="connsiteY1" fmla="*/ 776617 h 1553234"/>
              <a:gd name="connsiteX2" fmla="*/ 798465 w 1596930"/>
              <a:gd name="connsiteY2" fmla="*/ 1553234 h 1553234"/>
              <a:gd name="connsiteX3" fmla="*/ 0 w 1596930"/>
              <a:gd name="connsiteY3" fmla="*/ 776617 h 1553234"/>
              <a:gd name="connsiteX0" fmla="*/ 1596930 w 1596930"/>
              <a:gd name="connsiteY0" fmla="*/ 0 h 776617"/>
              <a:gd name="connsiteX1" fmla="*/ 798465 w 1596930"/>
              <a:gd name="connsiteY1" fmla="*/ 776617 h 776617"/>
              <a:gd name="connsiteX2" fmla="*/ 0 w 1596930"/>
              <a:gd name="connsiteY2" fmla="*/ 0 h 776617"/>
              <a:gd name="connsiteX0" fmla="*/ 1622414 w 1622414"/>
              <a:gd name="connsiteY0" fmla="*/ 0 h 779409"/>
              <a:gd name="connsiteX1" fmla="*/ 823949 w 1622414"/>
              <a:gd name="connsiteY1" fmla="*/ 776617 h 779409"/>
              <a:gd name="connsiteX2" fmla="*/ 71627 w 1622414"/>
              <a:gd name="connsiteY2" fmla="*/ 250567 h 779409"/>
              <a:gd name="connsiteX3" fmla="*/ 25484 w 1622414"/>
              <a:gd name="connsiteY3" fmla="*/ 0 h 779409"/>
              <a:gd name="connsiteX0" fmla="*/ 1622414 w 1622414"/>
              <a:gd name="connsiteY0" fmla="*/ 0 h 781925"/>
              <a:gd name="connsiteX1" fmla="*/ 823949 w 1622414"/>
              <a:gd name="connsiteY1" fmla="*/ 776617 h 781925"/>
              <a:gd name="connsiteX2" fmla="*/ 71627 w 1622414"/>
              <a:gd name="connsiteY2" fmla="*/ 250567 h 781925"/>
              <a:gd name="connsiteX3" fmla="*/ 25484 w 1622414"/>
              <a:gd name="connsiteY3" fmla="*/ 0 h 781925"/>
              <a:gd name="connsiteX0" fmla="*/ 1622414 w 1633831"/>
              <a:gd name="connsiteY0" fmla="*/ 0 h 781925"/>
              <a:gd name="connsiteX1" fmla="*/ 1553918 w 1633831"/>
              <a:gd name="connsiteY1" fmla="*/ 308319 h 781925"/>
              <a:gd name="connsiteX2" fmla="*/ 823949 w 1633831"/>
              <a:gd name="connsiteY2" fmla="*/ 776617 h 781925"/>
              <a:gd name="connsiteX3" fmla="*/ 71627 w 1633831"/>
              <a:gd name="connsiteY3" fmla="*/ 250567 h 781925"/>
              <a:gd name="connsiteX4" fmla="*/ 25484 w 1633831"/>
              <a:gd name="connsiteY4" fmla="*/ 0 h 781925"/>
              <a:gd name="connsiteX0" fmla="*/ 1622414 w 1633831"/>
              <a:gd name="connsiteY0" fmla="*/ 0 h 781925"/>
              <a:gd name="connsiteX1" fmla="*/ 1553918 w 1633831"/>
              <a:gd name="connsiteY1" fmla="*/ 308319 h 781925"/>
              <a:gd name="connsiteX2" fmla="*/ 823949 w 1633831"/>
              <a:gd name="connsiteY2" fmla="*/ 776617 h 781925"/>
              <a:gd name="connsiteX3" fmla="*/ 71627 w 1633831"/>
              <a:gd name="connsiteY3" fmla="*/ 250567 h 781925"/>
              <a:gd name="connsiteX4" fmla="*/ 25484 w 1633831"/>
              <a:gd name="connsiteY4" fmla="*/ 0 h 781925"/>
              <a:gd name="connsiteX0" fmla="*/ 1564714 w 1576131"/>
              <a:gd name="connsiteY0" fmla="*/ 67377 h 849302"/>
              <a:gd name="connsiteX1" fmla="*/ 1496218 w 1576131"/>
              <a:gd name="connsiteY1" fmla="*/ 375696 h 849302"/>
              <a:gd name="connsiteX2" fmla="*/ 766249 w 1576131"/>
              <a:gd name="connsiteY2" fmla="*/ 843994 h 849302"/>
              <a:gd name="connsiteX3" fmla="*/ 13927 w 1576131"/>
              <a:gd name="connsiteY3" fmla="*/ 317944 h 849302"/>
              <a:gd name="connsiteX4" fmla="*/ 737805 w 1576131"/>
              <a:gd name="connsiteY4" fmla="*/ 0 h 849302"/>
              <a:gd name="connsiteX0" fmla="*/ 1550787 w 1562204"/>
              <a:gd name="connsiteY0" fmla="*/ 67377 h 849302"/>
              <a:gd name="connsiteX1" fmla="*/ 1482291 w 1562204"/>
              <a:gd name="connsiteY1" fmla="*/ 375696 h 849302"/>
              <a:gd name="connsiteX2" fmla="*/ 752322 w 1562204"/>
              <a:gd name="connsiteY2" fmla="*/ 843994 h 849302"/>
              <a:gd name="connsiteX3" fmla="*/ 0 w 1562204"/>
              <a:gd name="connsiteY3" fmla="*/ 317944 h 849302"/>
              <a:gd name="connsiteX4" fmla="*/ 723878 w 1562204"/>
              <a:gd name="connsiteY4" fmla="*/ 0 h 849302"/>
              <a:gd name="connsiteX0" fmla="*/ 761516 w 1496210"/>
              <a:gd name="connsiteY0" fmla="*/ 0 h 849302"/>
              <a:gd name="connsiteX1" fmla="*/ 1482291 w 1496210"/>
              <a:gd name="connsiteY1" fmla="*/ 375696 h 849302"/>
              <a:gd name="connsiteX2" fmla="*/ 752322 w 1496210"/>
              <a:gd name="connsiteY2" fmla="*/ 843994 h 849302"/>
              <a:gd name="connsiteX3" fmla="*/ 0 w 1496210"/>
              <a:gd name="connsiteY3" fmla="*/ 317944 h 849302"/>
              <a:gd name="connsiteX4" fmla="*/ 723878 w 1496210"/>
              <a:gd name="connsiteY4" fmla="*/ 0 h 849302"/>
              <a:gd name="connsiteX0" fmla="*/ 761516 w 1496210"/>
              <a:gd name="connsiteY0" fmla="*/ 0 h 849302"/>
              <a:gd name="connsiteX1" fmla="*/ 1482291 w 1496210"/>
              <a:gd name="connsiteY1" fmla="*/ 375696 h 849302"/>
              <a:gd name="connsiteX2" fmla="*/ 752322 w 1496210"/>
              <a:gd name="connsiteY2" fmla="*/ 843994 h 849302"/>
              <a:gd name="connsiteX3" fmla="*/ 0 w 1496210"/>
              <a:gd name="connsiteY3" fmla="*/ 317944 h 849302"/>
              <a:gd name="connsiteX4" fmla="*/ 723878 w 1496210"/>
              <a:gd name="connsiteY4" fmla="*/ 0 h 849302"/>
              <a:gd name="connsiteX5" fmla="*/ 761516 w 1496210"/>
              <a:gd name="connsiteY5" fmla="*/ 0 h 849302"/>
              <a:gd name="connsiteX0" fmla="*/ 761516 w 1482481"/>
              <a:gd name="connsiteY0" fmla="*/ 0 h 849302"/>
              <a:gd name="connsiteX1" fmla="*/ 1482291 w 1482481"/>
              <a:gd name="connsiteY1" fmla="*/ 375696 h 849302"/>
              <a:gd name="connsiteX2" fmla="*/ 752322 w 1482481"/>
              <a:gd name="connsiteY2" fmla="*/ 843994 h 849302"/>
              <a:gd name="connsiteX3" fmla="*/ 0 w 1482481"/>
              <a:gd name="connsiteY3" fmla="*/ 317944 h 849302"/>
              <a:gd name="connsiteX4" fmla="*/ 723878 w 1482481"/>
              <a:gd name="connsiteY4" fmla="*/ 0 h 849302"/>
              <a:gd name="connsiteX5" fmla="*/ 761516 w 1482481"/>
              <a:gd name="connsiteY5" fmla="*/ 0 h 849302"/>
              <a:gd name="connsiteX0" fmla="*/ 713390 w 1434352"/>
              <a:gd name="connsiteY0" fmla="*/ 32107 h 877036"/>
              <a:gd name="connsiteX1" fmla="*/ 1434165 w 1434352"/>
              <a:gd name="connsiteY1" fmla="*/ 407803 h 877036"/>
              <a:gd name="connsiteX2" fmla="*/ 704196 w 1434352"/>
              <a:gd name="connsiteY2" fmla="*/ 876101 h 877036"/>
              <a:gd name="connsiteX3" fmla="*/ 0 w 1434352"/>
              <a:gd name="connsiteY3" fmla="*/ 465554 h 877036"/>
              <a:gd name="connsiteX4" fmla="*/ 675752 w 1434352"/>
              <a:gd name="connsiteY4" fmla="*/ 32107 h 877036"/>
              <a:gd name="connsiteX5" fmla="*/ 713390 w 1434352"/>
              <a:gd name="connsiteY5" fmla="*/ 32107 h 877036"/>
              <a:gd name="connsiteX0" fmla="*/ 713390 w 1434352"/>
              <a:gd name="connsiteY0" fmla="*/ 32107 h 934392"/>
              <a:gd name="connsiteX1" fmla="*/ 1434165 w 1434352"/>
              <a:gd name="connsiteY1" fmla="*/ 407803 h 934392"/>
              <a:gd name="connsiteX2" fmla="*/ 704196 w 1434352"/>
              <a:gd name="connsiteY2" fmla="*/ 933852 h 934392"/>
              <a:gd name="connsiteX3" fmla="*/ 0 w 1434352"/>
              <a:gd name="connsiteY3" fmla="*/ 465554 h 934392"/>
              <a:gd name="connsiteX4" fmla="*/ 675752 w 1434352"/>
              <a:gd name="connsiteY4" fmla="*/ 32107 h 934392"/>
              <a:gd name="connsiteX5" fmla="*/ 713390 w 1434352"/>
              <a:gd name="connsiteY5" fmla="*/ 32107 h 934392"/>
              <a:gd name="connsiteX0" fmla="*/ 723015 w 1434352"/>
              <a:gd name="connsiteY0" fmla="*/ 178994 h 908024"/>
              <a:gd name="connsiteX1" fmla="*/ 1434165 w 1434352"/>
              <a:gd name="connsiteY1" fmla="*/ 381435 h 908024"/>
              <a:gd name="connsiteX2" fmla="*/ 704196 w 1434352"/>
              <a:gd name="connsiteY2" fmla="*/ 907484 h 908024"/>
              <a:gd name="connsiteX3" fmla="*/ 0 w 1434352"/>
              <a:gd name="connsiteY3" fmla="*/ 439186 h 908024"/>
              <a:gd name="connsiteX4" fmla="*/ 675752 w 1434352"/>
              <a:gd name="connsiteY4" fmla="*/ 5739 h 908024"/>
              <a:gd name="connsiteX5" fmla="*/ 723015 w 1434352"/>
              <a:gd name="connsiteY5" fmla="*/ 178994 h 908024"/>
              <a:gd name="connsiteX0" fmla="*/ 723015 w 1386242"/>
              <a:gd name="connsiteY0" fmla="*/ 178994 h 907667"/>
              <a:gd name="connsiteX1" fmla="*/ 1386039 w 1386242"/>
              <a:gd name="connsiteY1" fmla="*/ 477687 h 907667"/>
              <a:gd name="connsiteX2" fmla="*/ 704196 w 1386242"/>
              <a:gd name="connsiteY2" fmla="*/ 907484 h 907667"/>
              <a:gd name="connsiteX3" fmla="*/ 0 w 1386242"/>
              <a:gd name="connsiteY3" fmla="*/ 439186 h 907667"/>
              <a:gd name="connsiteX4" fmla="*/ 675752 w 1386242"/>
              <a:gd name="connsiteY4" fmla="*/ 5739 h 907667"/>
              <a:gd name="connsiteX5" fmla="*/ 723015 w 1386242"/>
              <a:gd name="connsiteY5" fmla="*/ 178994 h 907667"/>
              <a:gd name="connsiteX0" fmla="*/ 723015 w 1386043"/>
              <a:gd name="connsiteY0" fmla="*/ 178994 h 907620"/>
              <a:gd name="connsiteX1" fmla="*/ 1386039 w 1386043"/>
              <a:gd name="connsiteY1" fmla="*/ 477687 h 907620"/>
              <a:gd name="connsiteX2" fmla="*/ 704196 w 1386043"/>
              <a:gd name="connsiteY2" fmla="*/ 907484 h 907620"/>
              <a:gd name="connsiteX3" fmla="*/ 0 w 1386043"/>
              <a:gd name="connsiteY3" fmla="*/ 439186 h 907620"/>
              <a:gd name="connsiteX4" fmla="*/ 675752 w 1386043"/>
              <a:gd name="connsiteY4" fmla="*/ 5739 h 907620"/>
              <a:gd name="connsiteX5" fmla="*/ 723015 w 1386043"/>
              <a:gd name="connsiteY5" fmla="*/ 178994 h 907620"/>
              <a:gd name="connsiteX0" fmla="*/ 723015 w 1386043"/>
              <a:gd name="connsiteY0" fmla="*/ 34548 h 763174"/>
              <a:gd name="connsiteX1" fmla="*/ 1386039 w 1386043"/>
              <a:gd name="connsiteY1" fmla="*/ 333241 h 763174"/>
              <a:gd name="connsiteX2" fmla="*/ 704196 w 1386043"/>
              <a:gd name="connsiteY2" fmla="*/ 763038 h 763174"/>
              <a:gd name="connsiteX3" fmla="*/ 0 w 1386043"/>
              <a:gd name="connsiteY3" fmla="*/ 294740 h 763174"/>
              <a:gd name="connsiteX4" fmla="*/ 714253 w 1386043"/>
              <a:gd name="connsiteY4" fmla="*/ 15297 h 763174"/>
              <a:gd name="connsiteX5" fmla="*/ 723015 w 1386043"/>
              <a:gd name="connsiteY5" fmla="*/ 34548 h 763174"/>
              <a:gd name="connsiteX0" fmla="*/ 723015 w 1386043"/>
              <a:gd name="connsiteY0" fmla="*/ 34548 h 763174"/>
              <a:gd name="connsiteX1" fmla="*/ 1386039 w 1386043"/>
              <a:gd name="connsiteY1" fmla="*/ 333241 h 763174"/>
              <a:gd name="connsiteX2" fmla="*/ 704196 w 1386043"/>
              <a:gd name="connsiteY2" fmla="*/ 763038 h 763174"/>
              <a:gd name="connsiteX3" fmla="*/ 0 w 1386043"/>
              <a:gd name="connsiteY3" fmla="*/ 294740 h 763174"/>
              <a:gd name="connsiteX4" fmla="*/ 714253 w 1386043"/>
              <a:gd name="connsiteY4" fmla="*/ 15297 h 763174"/>
              <a:gd name="connsiteX5" fmla="*/ 723015 w 1386043"/>
              <a:gd name="connsiteY5" fmla="*/ 34548 h 763174"/>
              <a:gd name="connsiteX0" fmla="*/ 751891 w 1414919"/>
              <a:gd name="connsiteY0" fmla="*/ 35917 h 764442"/>
              <a:gd name="connsiteX1" fmla="*/ 1414915 w 1414919"/>
              <a:gd name="connsiteY1" fmla="*/ 334610 h 764442"/>
              <a:gd name="connsiteX2" fmla="*/ 733072 w 1414919"/>
              <a:gd name="connsiteY2" fmla="*/ 764407 h 764442"/>
              <a:gd name="connsiteX3" fmla="*/ 0 w 1414919"/>
              <a:gd name="connsiteY3" fmla="*/ 315360 h 764442"/>
              <a:gd name="connsiteX4" fmla="*/ 743129 w 1414919"/>
              <a:gd name="connsiteY4" fmla="*/ 16666 h 764442"/>
              <a:gd name="connsiteX5" fmla="*/ 751891 w 1414919"/>
              <a:gd name="connsiteY5" fmla="*/ 35917 h 764442"/>
              <a:gd name="connsiteX0" fmla="*/ 751891 w 1414919"/>
              <a:gd name="connsiteY0" fmla="*/ 35917 h 764442"/>
              <a:gd name="connsiteX1" fmla="*/ 1414915 w 1414919"/>
              <a:gd name="connsiteY1" fmla="*/ 334610 h 764442"/>
              <a:gd name="connsiteX2" fmla="*/ 733072 w 1414919"/>
              <a:gd name="connsiteY2" fmla="*/ 764407 h 764442"/>
              <a:gd name="connsiteX3" fmla="*/ 0 w 1414919"/>
              <a:gd name="connsiteY3" fmla="*/ 315360 h 764442"/>
              <a:gd name="connsiteX4" fmla="*/ 743129 w 1414919"/>
              <a:gd name="connsiteY4" fmla="*/ 16666 h 764442"/>
              <a:gd name="connsiteX5" fmla="*/ 751891 w 1414919"/>
              <a:gd name="connsiteY5" fmla="*/ 35917 h 764442"/>
              <a:gd name="connsiteX0" fmla="*/ 751891 w 1414915"/>
              <a:gd name="connsiteY0" fmla="*/ 35917 h 764449"/>
              <a:gd name="connsiteX1" fmla="*/ 1414915 w 1414915"/>
              <a:gd name="connsiteY1" fmla="*/ 334610 h 764449"/>
              <a:gd name="connsiteX2" fmla="*/ 733072 w 1414915"/>
              <a:gd name="connsiteY2" fmla="*/ 764407 h 764449"/>
              <a:gd name="connsiteX3" fmla="*/ 0 w 1414915"/>
              <a:gd name="connsiteY3" fmla="*/ 315360 h 764449"/>
              <a:gd name="connsiteX4" fmla="*/ 743129 w 1414915"/>
              <a:gd name="connsiteY4" fmla="*/ 16666 h 764449"/>
              <a:gd name="connsiteX5" fmla="*/ 751891 w 1414915"/>
              <a:gd name="connsiteY5" fmla="*/ 35917 h 764449"/>
              <a:gd name="connsiteX0" fmla="*/ 751891 w 1445290"/>
              <a:gd name="connsiteY0" fmla="*/ 35917 h 764414"/>
              <a:gd name="connsiteX1" fmla="*/ 1445290 w 1445290"/>
              <a:gd name="connsiteY1" fmla="*/ 307315 h 764414"/>
              <a:gd name="connsiteX2" fmla="*/ 733072 w 1445290"/>
              <a:gd name="connsiteY2" fmla="*/ 764407 h 764414"/>
              <a:gd name="connsiteX3" fmla="*/ 0 w 1445290"/>
              <a:gd name="connsiteY3" fmla="*/ 315360 h 764414"/>
              <a:gd name="connsiteX4" fmla="*/ 743129 w 1445290"/>
              <a:gd name="connsiteY4" fmla="*/ 16666 h 764414"/>
              <a:gd name="connsiteX5" fmla="*/ 751891 w 1445290"/>
              <a:gd name="connsiteY5" fmla="*/ 35917 h 764414"/>
              <a:gd name="connsiteX0" fmla="*/ 765609 w 1445290"/>
              <a:gd name="connsiteY0" fmla="*/ 10 h 804887"/>
              <a:gd name="connsiteX1" fmla="*/ 1445290 w 1445290"/>
              <a:gd name="connsiteY1" fmla="*/ 347788 h 804887"/>
              <a:gd name="connsiteX2" fmla="*/ 733072 w 1445290"/>
              <a:gd name="connsiteY2" fmla="*/ 804880 h 804887"/>
              <a:gd name="connsiteX3" fmla="*/ 0 w 1445290"/>
              <a:gd name="connsiteY3" fmla="*/ 355833 h 804887"/>
              <a:gd name="connsiteX4" fmla="*/ 743129 w 1445290"/>
              <a:gd name="connsiteY4" fmla="*/ 57139 h 804887"/>
              <a:gd name="connsiteX5" fmla="*/ 765609 w 1445290"/>
              <a:gd name="connsiteY5" fmla="*/ 10 h 804887"/>
              <a:gd name="connsiteX0" fmla="*/ 781754 w 1461435"/>
              <a:gd name="connsiteY0" fmla="*/ 0 h 805114"/>
              <a:gd name="connsiteX1" fmla="*/ 1461435 w 1461435"/>
              <a:gd name="connsiteY1" fmla="*/ 347778 h 805114"/>
              <a:gd name="connsiteX2" fmla="*/ 749217 w 1461435"/>
              <a:gd name="connsiteY2" fmla="*/ 804870 h 805114"/>
              <a:gd name="connsiteX3" fmla="*/ 0 w 1461435"/>
              <a:gd name="connsiteY3" fmla="*/ 297126 h 805114"/>
              <a:gd name="connsiteX4" fmla="*/ 759274 w 1461435"/>
              <a:gd name="connsiteY4" fmla="*/ 57129 h 805114"/>
              <a:gd name="connsiteX5" fmla="*/ 781754 w 1461435"/>
              <a:gd name="connsiteY5" fmla="*/ 0 h 805114"/>
              <a:gd name="connsiteX0" fmla="*/ 781754 w 1461435"/>
              <a:gd name="connsiteY0" fmla="*/ 0 h 805114"/>
              <a:gd name="connsiteX1" fmla="*/ 1461435 w 1461435"/>
              <a:gd name="connsiteY1" fmla="*/ 347778 h 805114"/>
              <a:gd name="connsiteX2" fmla="*/ 749217 w 1461435"/>
              <a:gd name="connsiteY2" fmla="*/ 804870 h 805114"/>
              <a:gd name="connsiteX3" fmla="*/ 0 w 1461435"/>
              <a:gd name="connsiteY3" fmla="*/ 297126 h 805114"/>
              <a:gd name="connsiteX4" fmla="*/ 759274 w 1461435"/>
              <a:gd name="connsiteY4" fmla="*/ 57129 h 805114"/>
              <a:gd name="connsiteX5" fmla="*/ 781754 w 1461435"/>
              <a:gd name="connsiteY5" fmla="*/ 0 h 805114"/>
              <a:gd name="connsiteX0" fmla="*/ 857621 w 1461435"/>
              <a:gd name="connsiteY0" fmla="*/ 1381 h 783166"/>
              <a:gd name="connsiteX1" fmla="*/ 1461435 w 1461435"/>
              <a:gd name="connsiteY1" fmla="*/ 325830 h 783166"/>
              <a:gd name="connsiteX2" fmla="*/ 749217 w 1461435"/>
              <a:gd name="connsiteY2" fmla="*/ 782922 h 783166"/>
              <a:gd name="connsiteX3" fmla="*/ 0 w 1461435"/>
              <a:gd name="connsiteY3" fmla="*/ 275178 h 783166"/>
              <a:gd name="connsiteX4" fmla="*/ 759274 w 1461435"/>
              <a:gd name="connsiteY4" fmla="*/ 35181 h 783166"/>
              <a:gd name="connsiteX5" fmla="*/ 857621 w 1461435"/>
              <a:gd name="connsiteY5" fmla="*/ 1381 h 783166"/>
              <a:gd name="connsiteX0" fmla="*/ 857621 w 1461435"/>
              <a:gd name="connsiteY0" fmla="*/ 24581 h 806366"/>
              <a:gd name="connsiteX1" fmla="*/ 1461435 w 1461435"/>
              <a:gd name="connsiteY1" fmla="*/ 349030 h 806366"/>
              <a:gd name="connsiteX2" fmla="*/ 749217 w 1461435"/>
              <a:gd name="connsiteY2" fmla="*/ 806122 h 806366"/>
              <a:gd name="connsiteX3" fmla="*/ 0 w 1461435"/>
              <a:gd name="connsiteY3" fmla="*/ 298378 h 806366"/>
              <a:gd name="connsiteX4" fmla="*/ 742103 w 1461435"/>
              <a:gd name="connsiteY4" fmla="*/ 18908 h 806366"/>
              <a:gd name="connsiteX5" fmla="*/ 857621 w 1461435"/>
              <a:gd name="connsiteY5" fmla="*/ 24581 h 806366"/>
              <a:gd name="connsiteX0" fmla="*/ 780728 w 1461435"/>
              <a:gd name="connsiteY0" fmla="*/ 21753 h 807644"/>
              <a:gd name="connsiteX1" fmla="*/ 1461435 w 1461435"/>
              <a:gd name="connsiteY1" fmla="*/ 350308 h 807644"/>
              <a:gd name="connsiteX2" fmla="*/ 749217 w 1461435"/>
              <a:gd name="connsiteY2" fmla="*/ 807400 h 807644"/>
              <a:gd name="connsiteX3" fmla="*/ 0 w 1461435"/>
              <a:gd name="connsiteY3" fmla="*/ 299656 h 807644"/>
              <a:gd name="connsiteX4" fmla="*/ 742103 w 1461435"/>
              <a:gd name="connsiteY4" fmla="*/ 20186 h 807644"/>
              <a:gd name="connsiteX5" fmla="*/ 780728 w 1461435"/>
              <a:gd name="connsiteY5" fmla="*/ 21753 h 807644"/>
              <a:gd name="connsiteX0" fmla="*/ 780728 w 1461435"/>
              <a:gd name="connsiteY0" fmla="*/ 21753 h 807644"/>
              <a:gd name="connsiteX1" fmla="*/ 1461435 w 1461435"/>
              <a:gd name="connsiteY1" fmla="*/ 350308 h 807644"/>
              <a:gd name="connsiteX2" fmla="*/ 749217 w 1461435"/>
              <a:gd name="connsiteY2" fmla="*/ 807400 h 807644"/>
              <a:gd name="connsiteX3" fmla="*/ 0 w 1461435"/>
              <a:gd name="connsiteY3" fmla="*/ 299656 h 807644"/>
              <a:gd name="connsiteX4" fmla="*/ 742103 w 1461435"/>
              <a:gd name="connsiteY4" fmla="*/ 20186 h 807644"/>
              <a:gd name="connsiteX5" fmla="*/ 780728 w 1461435"/>
              <a:gd name="connsiteY5" fmla="*/ 21753 h 8076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61435" h="807644">
                <a:moveTo>
                  <a:pt x="780728" y="21753"/>
                </a:moveTo>
                <a:cubicBezTo>
                  <a:pt x="836593" y="76732"/>
                  <a:pt x="1142125" y="191997"/>
                  <a:pt x="1461435" y="350308"/>
                </a:cubicBezTo>
                <a:cubicBezTo>
                  <a:pt x="1424610" y="604872"/>
                  <a:pt x="992790" y="815842"/>
                  <a:pt x="749217" y="807400"/>
                </a:cubicBezTo>
                <a:cubicBezTo>
                  <a:pt x="505645" y="798958"/>
                  <a:pt x="81358" y="640752"/>
                  <a:pt x="0" y="299656"/>
                </a:cubicBezTo>
                <a:cubicBezTo>
                  <a:pt x="223058" y="218346"/>
                  <a:pt x="611982" y="66503"/>
                  <a:pt x="742103" y="20186"/>
                </a:cubicBezTo>
                <a:cubicBezTo>
                  <a:pt x="872224" y="-26131"/>
                  <a:pt x="768182" y="21753"/>
                  <a:pt x="780728" y="21753"/>
                </a:cubicBezTo>
                <a:close/>
              </a:path>
            </a:pathLst>
          </a:custGeom>
          <a:solidFill>
            <a:schemeClr val="accent1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364;p13">
            <a:extLst>
              <a:ext uri="{FF2B5EF4-FFF2-40B4-BE49-F238E27FC236}">
                <a16:creationId xmlns:a16="http://schemas.microsoft.com/office/drawing/2014/main" id="{14255EF5-BC90-832B-7F66-12F0F92BF5F4}"/>
              </a:ext>
            </a:extLst>
          </p:cNvPr>
          <p:cNvSpPr/>
          <p:nvPr/>
        </p:nvSpPr>
        <p:spPr>
          <a:xfrm>
            <a:off x="5684194" y="3522846"/>
            <a:ext cx="769500" cy="596765"/>
          </a:xfrm>
          <a:custGeom>
            <a:avLst/>
            <a:gdLst>
              <a:gd name="connsiteX0" fmla="*/ 0 w 1596929"/>
              <a:gd name="connsiteY0" fmla="*/ 776617 h 1553233"/>
              <a:gd name="connsiteX1" fmla="*/ 798465 w 1596929"/>
              <a:gd name="connsiteY1" fmla="*/ 0 h 1553233"/>
              <a:gd name="connsiteX2" fmla="*/ 1596930 w 1596929"/>
              <a:gd name="connsiteY2" fmla="*/ 776617 h 1553233"/>
              <a:gd name="connsiteX3" fmla="*/ 798465 w 1596929"/>
              <a:gd name="connsiteY3" fmla="*/ 1553234 h 1553233"/>
              <a:gd name="connsiteX4" fmla="*/ 0 w 1596929"/>
              <a:gd name="connsiteY4" fmla="*/ 776617 h 1553233"/>
              <a:gd name="connsiteX0" fmla="*/ 1596930 w 1688370"/>
              <a:gd name="connsiteY0" fmla="*/ 776617 h 1553234"/>
              <a:gd name="connsiteX1" fmla="*/ 798465 w 1688370"/>
              <a:gd name="connsiteY1" fmla="*/ 1553234 h 1553234"/>
              <a:gd name="connsiteX2" fmla="*/ 0 w 1688370"/>
              <a:gd name="connsiteY2" fmla="*/ 776617 h 1553234"/>
              <a:gd name="connsiteX3" fmla="*/ 798465 w 1688370"/>
              <a:gd name="connsiteY3" fmla="*/ 0 h 1553234"/>
              <a:gd name="connsiteX4" fmla="*/ 1688370 w 1688370"/>
              <a:gd name="connsiteY4" fmla="*/ 868057 h 1553234"/>
              <a:gd name="connsiteX0" fmla="*/ 1596930 w 1596930"/>
              <a:gd name="connsiteY0" fmla="*/ 776617 h 1553234"/>
              <a:gd name="connsiteX1" fmla="*/ 798465 w 1596930"/>
              <a:gd name="connsiteY1" fmla="*/ 1553234 h 1553234"/>
              <a:gd name="connsiteX2" fmla="*/ 0 w 1596930"/>
              <a:gd name="connsiteY2" fmla="*/ 776617 h 1553234"/>
              <a:gd name="connsiteX3" fmla="*/ 798465 w 1596930"/>
              <a:gd name="connsiteY3" fmla="*/ 0 h 1553234"/>
              <a:gd name="connsiteX0" fmla="*/ 798465 w 798465"/>
              <a:gd name="connsiteY0" fmla="*/ 1553234 h 1553234"/>
              <a:gd name="connsiteX1" fmla="*/ 0 w 798465"/>
              <a:gd name="connsiteY1" fmla="*/ 776617 h 1553234"/>
              <a:gd name="connsiteX2" fmla="*/ 798465 w 798465"/>
              <a:gd name="connsiteY2" fmla="*/ 0 h 1553234"/>
              <a:gd name="connsiteX0" fmla="*/ 876937 w 876937"/>
              <a:gd name="connsiteY0" fmla="*/ 1553234 h 1553234"/>
              <a:gd name="connsiteX1" fmla="*/ 120105 w 876937"/>
              <a:gd name="connsiteY1" fmla="*/ 1072905 h 1553234"/>
              <a:gd name="connsiteX2" fmla="*/ 78472 w 876937"/>
              <a:gd name="connsiteY2" fmla="*/ 776617 h 1553234"/>
              <a:gd name="connsiteX3" fmla="*/ 876937 w 876937"/>
              <a:gd name="connsiteY3" fmla="*/ 0 h 1553234"/>
              <a:gd name="connsiteX0" fmla="*/ 876937 w 876937"/>
              <a:gd name="connsiteY0" fmla="*/ 1553234 h 1553234"/>
              <a:gd name="connsiteX1" fmla="*/ 120105 w 876937"/>
              <a:gd name="connsiteY1" fmla="*/ 1072905 h 1553234"/>
              <a:gd name="connsiteX2" fmla="*/ 78472 w 876937"/>
              <a:gd name="connsiteY2" fmla="*/ 776617 h 1553234"/>
              <a:gd name="connsiteX3" fmla="*/ 876937 w 876937"/>
              <a:gd name="connsiteY3" fmla="*/ 0 h 1553234"/>
              <a:gd name="connsiteX0" fmla="*/ 934689 w 934689"/>
              <a:gd name="connsiteY0" fmla="*/ 850590 h 1072905"/>
              <a:gd name="connsiteX1" fmla="*/ 120105 w 934689"/>
              <a:gd name="connsiteY1" fmla="*/ 1072905 h 1072905"/>
              <a:gd name="connsiteX2" fmla="*/ 78472 w 934689"/>
              <a:gd name="connsiteY2" fmla="*/ 776617 h 1072905"/>
              <a:gd name="connsiteX3" fmla="*/ 876937 w 934689"/>
              <a:gd name="connsiteY3" fmla="*/ 0 h 1072905"/>
              <a:gd name="connsiteX0" fmla="*/ 934689 w 934689"/>
              <a:gd name="connsiteY0" fmla="*/ 850590 h 1072905"/>
              <a:gd name="connsiteX1" fmla="*/ 120105 w 934689"/>
              <a:gd name="connsiteY1" fmla="*/ 1072905 h 1072905"/>
              <a:gd name="connsiteX2" fmla="*/ 78472 w 934689"/>
              <a:gd name="connsiteY2" fmla="*/ 776617 h 1072905"/>
              <a:gd name="connsiteX3" fmla="*/ 876937 w 934689"/>
              <a:gd name="connsiteY3" fmla="*/ 0 h 1072905"/>
              <a:gd name="connsiteX0" fmla="*/ 876938 w 876938"/>
              <a:gd name="connsiteY0" fmla="*/ 802464 h 1072905"/>
              <a:gd name="connsiteX1" fmla="*/ 120105 w 876938"/>
              <a:gd name="connsiteY1" fmla="*/ 1072905 h 1072905"/>
              <a:gd name="connsiteX2" fmla="*/ 78472 w 876938"/>
              <a:gd name="connsiteY2" fmla="*/ 776617 h 1072905"/>
              <a:gd name="connsiteX3" fmla="*/ 876937 w 876938"/>
              <a:gd name="connsiteY3" fmla="*/ 0 h 1072905"/>
              <a:gd name="connsiteX0" fmla="*/ 876938 w 876938"/>
              <a:gd name="connsiteY0" fmla="*/ 802464 h 1072905"/>
              <a:gd name="connsiteX1" fmla="*/ 120105 w 876938"/>
              <a:gd name="connsiteY1" fmla="*/ 1072905 h 1072905"/>
              <a:gd name="connsiteX2" fmla="*/ 78472 w 876938"/>
              <a:gd name="connsiteY2" fmla="*/ 776617 h 1072905"/>
              <a:gd name="connsiteX3" fmla="*/ 876937 w 876938"/>
              <a:gd name="connsiteY3" fmla="*/ 0 h 1072905"/>
              <a:gd name="connsiteX0" fmla="*/ 864570 w 864570"/>
              <a:gd name="connsiteY0" fmla="*/ 802464 h 1092155"/>
              <a:gd name="connsiteX1" fmla="*/ 136613 w 864570"/>
              <a:gd name="connsiteY1" fmla="*/ 1092155 h 1092155"/>
              <a:gd name="connsiteX2" fmla="*/ 66104 w 864570"/>
              <a:gd name="connsiteY2" fmla="*/ 776617 h 1092155"/>
              <a:gd name="connsiteX3" fmla="*/ 864569 w 864570"/>
              <a:gd name="connsiteY3" fmla="*/ 0 h 1092155"/>
              <a:gd name="connsiteX0" fmla="*/ 855126 w 855126"/>
              <a:gd name="connsiteY0" fmla="*/ 802464 h 1092155"/>
              <a:gd name="connsiteX1" fmla="*/ 127169 w 855126"/>
              <a:gd name="connsiteY1" fmla="*/ 1092155 h 1092155"/>
              <a:gd name="connsiteX2" fmla="*/ 56660 w 855126"/>
              <a:gd name="connsiteY2" fmla="*/ 776617 h 1092155"/>
              <a:gd name="connsiteX3" fmla="*/ 855125 w 855126"/>
              <a:gd name="connsiteY3" fmla="*/ 0 h 1092155"/>
              <a:gd name="connsiteX0" fmla="*/ 837079 w 837079"/>
              <a:gd name="connsiteY0" fmla="*/ 802464 h 1092155"/>
              <a:gd name="connsiteX1" fmla="*/ 109122 w 837079"/>
              <a:gd name="connsiteY1" fmla="*/ 1092155 h 1092155"/>
              <a:gd name="connsiteX2" fmla="*/ 38613 w 837079"/>
              <a:gd name="connsiteY2" fmla="*/ 776617 h 1092155"/>
              <a:gd name="connsiteX3" fmla="*/ 70620 w 837079"/>
              <a:gd name="connsiteY3" fmla="*/ 485765 h 1092155"/>
              <a:gd name="connsiteX4" fmla="*/ 837078 w 837079"/>
              <a:gd name="connsiteY4" fmla="*/ 0 h 1092155"/>
              <a:gd name="connsiteX0" fmla="*/ 837079 w 837079"/>
              <a:gd name="connsiteY0" fmla="*/ 338081 h 627772"/>
              <a:gd name="connsiteX1" fmla="*/ 109122 w 837079"/>
              <a:gd name="connsiteY1" fmla="*/ 627772 h 627772"/>
              <a:gd name="connsiteX2" fmla="*/ 38613 w 837079"/>
              <a:gd name="connsiteY2" fmla="*/ 312234 h 627772"/>
              <a:gd name="connsiteX3" fmla="*/ 70620 w 837079"/>
              <a:gd name="connsiteY3" fmla="*/ 21382 h 627772"/>
              <a:gd name="connsiteX4" fmla="*/ 827453 w 837079"/>
              <a:gd name="connsiteY4" fmla="*/ 305638 h 627772"/>
              <a:gd name="connsiteX0" fmla="*/ 837079 w 837079"/>
              <a:gd name="connsiteY0" fmla="*/ 316699 h 606390"/>
              <a:gd name="connsiteX1" fmla="*/ 109122 w 837079"/>
              <a:gd name="connsiteY1" fmla="*/ 606390 h 606390"/>
              <a:gd name="connsiteX2" fmla="*/ 38613 w 837079"/>
              <a:gd name="connsiteY2" fmla="*/ 290852 h 606390"/>
              <a:gd name="connsiteX3" fmla="*/ 70620 w 837079"/>
              <a:gd name="connsiteY3" fmla="*/ 0 h 606390"/>
              <a:gd name="connsiteX4" fmla="*/ 827453 w 837079"/>
              <a:gd name="connsiteY4" fmla="*/ 284256 h 606390"/>
              <a:gd name="connsiteX0" fmla="*/ 837079 w 837079"/>
              <a:gd name="connsiteY0" fmla="*/ 316699 h 606390"/>
              <a:gd name="connsiteX1" fmla="*/ 109122 w 837079"/>
              <a:gd name="connsiteY1" fmla="*/ 606390 h 606390"/>
              <a:gd name="connsiteX2" fmla="*/ 38613 w 837079"/>
              <a:gd name="connsiteY2" fmla="*/ 290852 h 606390"/>
              <a:gd name="connsiteX3" fmla="*/ 70620 w 837079"/>
              <a:gd name="connsiteY3" fmla="*/ 0 h 606390"/>
              <a:gd name="connsiteX4" fmla="*/ 827453 w 837079"/>
              <a:gd name="connsiteY4" fmla="*/ 284256 h 606390"/>
              <a:gd name="connsiteX0" fmla="*/ 808202 w 808202"/>
              <a:gd name="connsiteY0" fmla="*/ 316699 h 606390"/>
              <a:gd name="connsiteX1" fmla="*/ 80245 w 808202"/>
              <a:gd name="connsiteY1" fmla="*/ 606390 h 606390"/>
              <a:gd name="connsiteX2" fmla="*/ 9736 w 808202"/>
              <a:gd name="connsiteY2" fmla="*/ 290852 h 606390"/>
              <a:gd name="connsiteX3" fmla="*/ 89869 w 808202"/>
              <a:gd name="connsiteY3" fmla="*/ 0 h 606390"/>
              <a:gd name="connsiteX4" fmla="*/ 798576 w 808202"/>
              <a:gd name="connsiteY4" fmla="*/ 284256 h 606390"/>
              <a:gd name="connsiteX0" fmla="*/ 801917 w 801917"/>
              <a:gd name="connsiteY0" fmla="*/ 316699 h 606390"/>
              <a:gd name="connsiteX1" fmla="*/ 73960 w 801917"/>
              <a:gd name="connsiteY1" fmla="*/ 606390 h 606390"/>
              <a:gd name="connsiteX2" fmla="*/ 3451 w 801917"/>
              <a:gd name="connsiteY2" fmla="*/ 290852 h 606390"/>
              <a:gd name="connsiteX3" fmla="*/ 83584 w 801917"/>
              <a:gd name="connsiteY3" fmla="*/ 0 h 606390"/>
              <a:gd name="connsiteX4" fmla="*/ 792291 w 801917"/>
              <a:gd name="connsiteY4" fmla="*/ 284256 h 606390"/>
              <a:gd name="connsiteX0" fmla="*/ 798671 w 798671"/>
              <a:gd name="connsiteY0" fmla="*/ 316699 h 606390"/>
              <a:gd name="connsiteX1" fmla="*/ 70714 w 798671"/>
              <a:gd name="connsiteY1" fmla="*/ 606390 h 606390"/>
              <a:gd name="connsiteX2" fmla="*/ 205 w 798671"/>
              <a:gd name="connsiteY2" fmla="*/ 290852 h 606390"/>
              <a:gd name="connsiteX3" fmla="*/ 80338 w 798671"/>
              <a:gd name="connsiteY3" fmla="*/ 0 h 606390"/>
              <a:gd name="connsiteX4" fmla="*/ 789045 w 798671"/>
              <a:gd name="connsiteY4" fmla="*/ 284256 h 606390"/>
              <a:gd name="connsiteX0" fmla="*/ 799673 w 799673"/>
              <a:gd name="connsiteY0" fmla="*/ 316699 h 596765"/>
              <a:gd name="connsiteX1" fmla="*/ 62090 w 799673"/>
              <a:gd name="connsiteY1" fmla="*/ 596765 h 596765"/>
              <a:gd name="connsiteX2" fmla="*/ 1207 w 799673"/>
              <a:gd name="connsiteY2" fmla="*/ 290852 h 596765"/>
              <a:gd name="connsiteX3" fmla="*/ 81340 w 799673"/>
              <a:gd name="connsiteY3" fmla="*/ 0 h 596765"/>
              <a:gd name="connsiteX4" fmla="*/ 790047 w 799673"/>
              <a:gd name="connsiteY4" fmla="*/ 284256 h 5967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9673" h="596765">
                <a:moveTo>
                  <a:pt x="799673" y="316699"/>
                </a:moveTo>
                <a:cubicBezTo>
                  <a:pt x="586907" y="438775"/>
                  <a:pt x="406923" y="466319"/>
                  <a:pt x="62090" y="596765"/>
                </a:cubicBezTo>
                <a:cubicBezTo>
                  <a:pt x="-3610" y="409578"/>
                  <a:pt x="-2001" y="390313"/>
                  <a:pt x="1207" y="290852"/>
                </a:cubicBezTo>
                <a:cubicBezTo>
                  <a:pt x="4415" y="191391"/>
                  <a:pt x="15640" y="119811"/>
                  <a:pt x="81340" y="0"/>
                </a:cubicBezTo>
                <a:cubicBezTo>
                  <a:pt x="310670" y="43818"/>
                  <a:pt x="659096" y="288215"/>
                  <a:pt x="790047" y="284256"/>
                </a:cubicBezTo>
              </a:path>
            </a:pathLst>
          </a:custGeom>
          <a:solidFill>
            <a:schemeClr val="accent6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88" name="Google Shape;388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84251" y="0"/>
            <a:ext cx="8867554" cy="1913437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Google Shape;364;p13">
            <a:extLst>
              <a:ext uri="{FF2B5EF4-FFF2-40B4-BE49-F238E27FC236}">
                <a16:creationId xmlns:a16="http://schemas.microsoft.com/office/drawing/2014/main" id="{9330AD23-E32B-F026-99E8-47DBFFD3E8C1}"/>
              </a:ext>
            </a:extLst>
          </p:cNvPr>
          <p:cNvSpPr/>
          <p:nvPr/>
        </p:nvSpPr>
        <p:spPr>
          <a:xfrm>
            <a:off x="5765531" y="3823504"/>
            <a:ext cx="1414915" cy="764449"/>
          </a:xfrm>
          <a:custGeom>
            <a:avLst/>
            <a:gdLst>
              <a:gd name="connsiteX0" fmla="*/ 0 w 1596929"/>
              <a:gd name="connsiteY0" fmla="*/ 776617 h 1553233"/>
              <a:gd name="connsiteX1" fmla="*/ 798465 w 1596929"/>
              <a:gd name="connsiteY1" fmla="*/ 0 h 1553233"/>
              <a:gd name="connsiteX2" fmla="*/ 1596930 w 1596929"/>
              <a:gd name="connsiteY2" fmla="*/ 776617 h 1553233"/>
              <a:gd name="connsiteX3" fmla="*/ 798465 w 1596929"/>
              <a:gd name="connsiteY3" fmla="*/ 1553234 h 1553233"/>
              <a:gd name="connsiteX4" fmla="*/ 0 w 1596929"/>
              <a:gd name="connsiteY4" fmla="*/ 776617 h 1553233"/>
              <a:gd name="connsiteX0" fmla="*/ 798465 w 1596930"/>
              <a:gd name="connsiteY0" fmla="*/ 0 h 1553234"/>
              <a:gd name="connsiteX1" fmla="*/ 1596930 w 1596930"/>
              <a:gd name="connsiteY1" fmla="*/ 776617 h 1553234"/>
              <a:gd name="connsiteX2" fmla="*/ 798465 w 1596930"/>
              <a:gd name="connsiteY2" fmla="*/ 1553234 h 1553234"/>
              <a:gd name="connsiteX3" fmla="*/ 0 w 1596930"/>
              <a:gd name="connsiteY3" fmla="*/ 776617 h 1553234"/>
              <a:gd name="connsiteX4" fmla="*/ 889905 w 1596930"/>
              <a:gd name="connsiteY4" fmla="*/ 91440 h 1553234"/>
              <a:gd name="connsiteX0" fmla="*/ 798465 w 1596930"/>
              <a:gd name="connsiteY0" fmla="*/ 0 h 1553234"/>
              <a:gd name="connsiteX1" fmla="*/ 1596930 w 1596930"/>
              <a:gd name="connsiteY1" fmla="*/ 776617 h 1553234"/>
              <a:gd name="connsiteX2" fmla="*/ 798465 w 1596930"/>
              <a:gd name="connsiteY2" fmla="*/ 1553234 h 1553234"/>
              <a:gd name="connsiteX3" fmla="*/ 0 w 1596930"/>
              <a:gd name="connsiteY3" fmla="*/ 776617 h 1553234"/>
              <a:gd name="connsiteX0" fmla="*/ 1596930 w 1596930"/>
              <a:gd name="connsiteY0" fmla="*/ 0 h 776617"/>
              <a:gd name="connsiteX1" fmla="*/ 798465 w 1596930"/>
              <a:gd name="connsiteY1" fmla="*/ 776617 h 776617"/>
              <a:gd name="connsiteX2" fmla="*/ 0 w 1596930"/>
              <a:gd name="connsiteY2" fmla="*/ 0 h 776617"/>
              <a:gd name="connsiteX0" fmla="*/ 1622414 w 1622414"/>
              <a:gd name="connsiteY0" fmla="*/ 0 h 779409"/>
              <a:gd name="connsiteX1" fmla="*/ 823949 w 1622414"/>
              <a:gd name="connsiteY1" fmla="*/ 776617 h 779409"/>
              <a:gd name="connsiteX2" fmla="*/ 71627 w 1622414"/>
              <a:gd name="connsiteY2" fmla="*/ 250567 h 779409"/>
              <a:gd name="connsiteX3" fmla="*/ 25484 w 1622414"/>
              <a:gd name="connsiteY3" fmla="*/ 0 h 779409"/>
              <a:gd name="connsiteX0" fmla="*/ 1622414 w 1622414"/>
              <a:gd name="connsiteY0" fmla="*/ 0 h 781925"/>
              <a:gd name="connsiteX1" fmla="*/ 823949 w 1622414"/>
              <a:gd name="connsiteY1" fmla="*/ 776617 h 781925"/>
              <a:gd name="connsiteX2" fmla="*/ 71627 w 1622414"/>
              <a:gd name="connsiteY2" fmla="*/ 250567 h 781925"/>
              <a:gd name="connsiteX3" fmla="*/ 25484 w 1622414"/>
              <a:gd name="connsiteY3" fmla="*/ 0 h 781925"/>
              <a:gd name="connsiteX0" fmla="*/ 1622414 w 1633831"/>
              <a:gd name="connsiteY0" fmla="*/ 0 h 781925"/>
              <a:gd name="connsiteX1" fmla="*/ 1553918 w 1633831"/>
              <a:gd name="connsiteY1" fmla="*/ 308319 h 781925"/>
              <a:gd name="connsiteX2" fmla="*/ 823949 w 1633831"/>
              <a:gd name="connsiteY2" fmla="*/ 776617 h 781925"/>
              <a:gd name="connsiteX3" fmla="*/ 71627 w 1633831"/>
              <a:gd name="connsiteY3" fmla="*/ 250567 h 781925"/>
              <a:gd name="connsiteX4" fmla="*/ 25484 w 1633831"/>
              <a:gd name="connsiteY4" fmla="*/ 0 h 781925"/>
              <a:gd name="connsiteX0" fmla="*/ 1622414 w 1633831"/>
              <a:gd name="connsiteY0" fmla="*/ 0 h 781925"/>
              <a:gd name="connsiteX1" fmla="*/ 1553918 w 1633831"/>
              <a:gd name="connsiteY1" fmla="*/ 308319 h 781925"/>
              <a:gd name="connsiteX2" fmla="*/ 823949 w 1633831"/>
              <a:gd name="connsiteY2" fmla="*/ 776617 h 781925"/>
              <a:gd name="connsiteX3" fmla="*/ 71627 w 1633831"/>
              <a:gd name="connsiteY3" fmla="*/ 250567 h 781925"/>
              <a:gd name="connsiteX4" fmla="*/ 25484 w 1633831"/>
              <a:gd name="connsiteY4" fmla="*/ 0 h 781925"/>
              <a:gd name="connsiteX0" fmla="*/ 1564714 w 1576131"/>
              <a:gd name="connsiteY0" fmla="*/ 67377 h 849302"/>
              <a:gd name="connsiteX1" fmla="*/ 1496218 w 1576131"/>
              <a:gd name="connsiteY1" fmla="*/ 375696 h 849302"/>
              <a:gd name="connsiteX2" fmla="*/ 766249 w 1576131"/>
              <a:gd name="connsiteY2" fmla="*/ 843994 h 849302"/>
              <a:gd name="connsiteX3" fmla="*/ 13927 w 1576131"/>
              <a:gd name="connsiteY3" fmla="*/ 317944 h 849302"/>
              <a:gd name="connsiteX4" fmla="*/ 737805 w 1576131"/>
              <a:gd name="connsiteY4" fmla="*/ 0 h 849302"/>
              <a:gd name="connsiteX0" fmla="*/ 1550787 w 1562204"/>
              <a:gd name="connsiteY0" fmla="*/ 67377 h 849302"/>
              <a:gd name="connsiteX1" fmla="*/ 1482291 w 1562204"/>
              <a:gd name="connsiteY1" fmla="*/ 375696 h 849302"/>
              <a:gd name="connsiteX2" fmla="*/ 752322 w 1562204"/>
              <a:gd name="connsiteY2" fmla="*/ 843994 h 849302"/>
              <a:gd name="connsiteX3" fmla="*/ 0 w 1562204"/>
              <a:gd name="connsiteY3" fmla="*/ 317944 h 849302"/>
              <a:gd name="connsiteX4" fmla="*/ 723878 w 1562204"/>
              <a:gd name="connsiteY4" fmla="*/ 0 h 849302"/>
              <a:gd name="connsiteX0" fmla="*/ 761516 w 1496210"/>
              <a:gd name="connsiteY0" fmla="*/ 0 h 849302"/>
              <a:gd name="connsiteX1" fmla="*/ 1482291 w 1496210"/>
              <a:gd name="connsiteY1" fmla="*/ 375696 h 849302"/>
              <a:gd name="connsiteX2" fmla="*/ 752322 w 1496210"/>
              <a:gd name="connsiteY2" fmla="*/ 843994 h 849302"/>
              <a:gd name="connsiteX3" fmla="*/ 0 w 1496210"/>
              <a:gd name="connsiteY3" fmla="*/ 317944 h 849302"/>
              <a:gd name="connsiteX4" fmla="*/ 723878 w 1496210"/>
              <a:gd name="connsiteY4" fmla="*/ 0 h 849302"/>
              <a:gd name="connsiteX0" fmla="*/ 761516 w 1496210"/>
              <a:gd name="connsiteY0" fmla="*/ 0 h 849302"/>
              <a:gd name="connsiteX1" fmla="*/ 1482291 w 1496210"/>
              <a:gd name="connsiteY1" fmla="*/ 375696 h 849302"/>
              <a:gd name="connsiteX2" fmla="*/ 752322 w 1496210"/>
              <a:gd name="connsiteY2" fmla="*/ 843994 h 849302"/>
              <a:gd name="connsiteX3" fmla="*/ 0 w 1496210"/>
              <a:gd name="connsiteY3" fmla="*/ 317944 h 849302"/>
              <a:gd name="connsiteX4" fmla="*/ 723878 w 1496210"/>
              <a:gd name="connsiteY4" fmla="*/ 0 h 849302"/>
              <a:gd name="connsiteX5" fmla="*/ 761516 w 1496210"/>
              <a:gd name="connsiteY5" fmla="*/ 0 h 849302"/>
              <a:gd name="connsiteX0" fmla="*/ 761516 w 1482481"/>
              <a:gd name="connsiteY0" fmla="*/ 0 h 849302"/>
              <a:gd name="connsiteX1" fmla="*/ 1482291 w 1482481"/>
              <a:gd name="connsiteY1" fmla="*/ 375696 h 849302"/>
              <a:gd name="connsiteX2" fmla="*/ 752322 w 1482481"/>
              <a:gd name="connsiteY2" fmla="*/ 843994 h 849302"/>
              <a:gd name="connsiteX3" fmla="*/ 0 w 1482481"/>
              <a:gd name="connsiteY3" fmla="*/ 317944 h 849302"/>
              <a:gd name="connsiteX4" fmla="*/ 723878 w 1482481"/>
              <a:gd name="connsiteY4" fmla="*/ 0 h 849302"/>
              <a:gd name="connsiteX5" fmla="*/ 761516 w 1482481"/>
              <a:gd name="connsiteY5" fmla="*/ 0 h 849302"/>
              <a:gd name="connsiteX0" fmla="*/ 713390 w 1434352"/>
              <a:gd name="connsiteY0" fmla="*/ 32107 h 877036"/>
              <a:gd name="connsiteX1" fmla="*/ 1434165 w 1434352"/>
              <a:gd name="connsiteY1" fmla="*/ 407803 h 877036"/>
              <a:gd name="connsiteX2" fmla="*/ 704196 w 1434352"/>
              <a:gd name="connsiteY2" fmla="*/ 876101 h 877036"/>
              <a:gd name="connsiteX3" fmla="*/ 0 w 1434352"/>
              <a:gd name="connsiteY3" fmla="*/ 465554 h 877036"/>
              <a:gd name="connsiteX4" fmla="*/ 675752 w 1434352"/>
              <a:gd name="connsiteY4" fmla="*/ 32107 h 877036"/>
              <a:gd name="connsiteX5" fmla="*/ 713390 w 1434352"/>
              <a:gd name="connsiteY5" fmla="*/ 32107 h 877036"/>
              <a:gd name="connsiteX0" fmla="*/ 713390 w 1434352"/>
              <a:gd name="connsiteY0" fmla="*/ 32107 h 934392"/>
              <a:gd name="connsiteX1" fmla="*/ 1434165 w 1434352"/>
              <a:gd name="connsiteY1" fmla="*/ 407803 h 934392"/>
              <a:gd name="connsiteX2" fmla="*/ 704196 w 1434352"/>
              <a:gd name="connsiteY2" fmla="*/ 933852 h 934392"/>
              <a:gd name="connsiteX3" fmla="*/ 0 w 1434352"/>
              <a:gd name="connsiteY3" fmla="*/ 465554 h 934392"/>
              <a:gd name="connsiteX4" fmla="*/ 675752 w 1434352"/>
              <a:gd name="connsiteY4" fmla="*/ 32107 h 934392"/>
              <a:gd name="connsiteX5" fmla="*/ 713390 w 1434352"/>
              <a:gd name="connsiteY5" fmla="*/ 32107 h 934392"/>
              <a:gd name="connsiteX0" fmla="*/ 723015 w 1434352"/>
              <a:gd name="connsiteY0" fmla="*/ 178994 h 908024"/>
              <a:gd name="connsiteX1" fmla="*/ 1434165 w 1434352"/>
              <a:gd name="connsiteY1" fmla="*/ 381435 h 908024"/>
              <a:gd name="connsiteX2" fmla="*/ 704196 w 1434352"/>
              <a:gd name="connsiteY2" fmla="*/ 907484 h 908024"/>
              <a:gd name="connsiteX3" fmla="*/ 0 w 1434352"/>
              <a:gd name="connsiteY3" fmla="*/ 439186 h 908024"/>
              <a:gd name="connsiteX4" fmla="*/ 675752 w 1434352"/>
              <a:gd name="connsiteY4" fmla="*/ 5739 h 908024"/>
              <a:gd name="connsiteX5" fmla="*/ 723015 w 1434352"/>
              <a:gd name="connsiteY5" fmla="*/ 178994 h 908024"/>
              <a:gd name="connsiteX0" fmla="*/ 723015 w 1386242"/>
              <a:gd name="connsiteY0" fmla="*/ 178994 h 907667"/>
              <a:gd name="connsiteX1" fmla="*/ 1386039 w 1386242"/>
              <a:gd name="connsiteY1" fmla="*/ 477687 h 907667"/>
              <a:gd name="connsiteX2" fmla="*/ 704196 w 1386242"/>
              <a:gd name="connsiteY2" fmla="*/ 907484 h 907667"/>
              <a:gd name="connsiteX3" fmla="*/ 0 w 1386242"/>
              <a:gd name="connsiteY3" fmla="*/ 439186 h 907667"/>
              <a:gd name="connsiteX4" fmla="*/ 675752 w 1386242"/>
              <a:gd name="connsiteY4" fmla="*/ 5739 h 907667"/>
              <a:gd name="connsiteX5" fmla="*/ 723015 w 1386242"/>
              <a:gd name="connsiteY5" fmla="*/ 178994 h 907667"/>
              <a:gd name="connsiteX0" fmla="*/ 723015 w 1386043"/>
              <a:gd name="connsiteY0" fmla="*/ 178994 h 907620"/>
              <a:gd name="connsiteX1" fmla="*/ 1386039 w 1386043"/>
              <a:gd name="connsiteY1" fmla="*/ 477687 h 907620"/>
              <a:gd name="connsiteX2" fmla="*/ 704196 w 1386043"/>
              <a:gd name="connsiteY2" fmla="*/ 907484 h 907620"/>
              <a:gd name="connsiteX3" fmla="*/ 0 w 1386043"/>
              <a:gd name="connsiteY3" fmla="*/ 439186 h 907620"/>
              <a:gd name="connsiteX4" fmla="*/ 675752 w 1386043"/>
              <a:gd name="connsiteY4" fmla="*/ 5739 h 907620"/>
              <a:gd name="connsiteX5" fmla="*/ 723015 w 1386043"/>
              <a:gd name="connsiteY5" fmla="*/ 178994 h 907620"/>
              <a:gd name="connsiteX0" fmla="*/ 723015 w 1386043"/>
              <a:gd name="connsiteY0" fmla="*/ 34548 h 763174"/>
              <a:gd name="connsiteX1" fmla="*/ 1386039 w 1386043"/>
              <a:gd name="connsiteY1" fmla="*/ 333241 h 763174"/>
              <a:gd name="connsiteX2" fmla="*/ 704196 w 1386043"/>
              <a:gd name="connsiteY2" fmla="*/ 763038 h 763174"/>
              <a:gd name="connsiteX3" fmla="*/ 0 w 1386043"/>
              <a:gd name="connsiteY3" fmla="*/ 294740 h 763174"/>
              <a:gd name="connsiteX4" fmla="*/ 714253 w 1386043"/>
              <a:gd name="connsiteY4" fmla="*/ 15297 h 763174"/>
              <a:gd name="connsiteX5" fmla="*/ 723015 w 1386043"/>
              <a:gd name="connsiteY5" fmla="*/ 34548 h 763174"/>
              <a:gd name="connsiteX0" fmla="*/ 723015 w 1386043"/>
              <a:gd name="connsiteY0" fmla="*/ 34548 h 763174"/>
              <a:gd name="connsiteX1" fmla="*/ 1386039 w 1386043"/>
              <a:gd name="connsiteY1" fmla="*/ 333241 h 763174"/>
              <a:gd name="connsiteX2" fmla="*/ 704196 w 1386043"/>
              <a:gd name="connsiteY2" fmla="*/ 763038 h 763174"/>
              <a:gd name="connsiteX3" fmla="*/ 0 w 1386043"/>
              <a:gd name="connsiteY3" fmla="*/ 294740 h 763174"/>
              <a:gd name="connsiteX4" fmla="*/ 714253 w 1386043"/>
              <a:gd name="connsiteY4" fmla="*/ 15297 h 763174"/>
              <a:gd name="connsiteX5" fmla="*/ 723015 w 1386043"/>
              <a:gd name="connsiteY5" fmla="*/ 34548 h 763174"/>
              <a:gd name="connsiteX0" fmla="*/ 751891 w 1414919"/>
              <a:gd name="connsiteY0" fmla="*/ 35917 h 764442"/>
              <a:gd name="connsiteX1" fmla="*/ 1414915 w 1414919"/>
              <a:gd name="connsiteY1" fmla="*/ 334610 h 764442"/>
              <a:gd name="connsiteX2" fmla="*/ 733072 w 1414919"/>
              <a:gd name="connsiteY2" fmla="*/ 764407 h 764442"/>
              <a:gd name="connsiteX3" fmla="*/ 0 w 1414919"/>
              <a:gd name="connsiteY3" fmla="*/ 315360 h 764442"/>
              <a:gd name="connsiteX4" fmla="*/ 743129 w 1414919"/>
              <a:gd name="connsiteY4" fmla="*/ 16666 h 764442"/>
              <a:gd name="connsiteX5" fmla="*/ 751891 w 1414919"/>
              <a:gd name="connsiteY5" fmla="*/ 35917 h 764442"/>
              <a:gd name="connsiteX0" fmla="*/ 751891 w 1414919"/>
              <a:gd name="connsiteY0" fmla="*/ 35917 h 764442"/>
              <a:gd name="connsiteX1" fmla="*/ 1414915 w 1414919"/>
              <a:gd name="connsiteY1" fmla="*/ 334610 h 764442"/>
              <a:gd name="connsiteX2" fmla="*/ 733072 w 1414919"/>
              <a:gd name="connsiteY2" fmla="*/ 764407 h 764442"/>
              <a:gd name="connsiteX3" fmla="*/ 0 w 1414919"/>
              <a:gd name="connsiteY3" fmla="*/ 315360 h 764442"/>
              <a:gd name="connsiteX4" fmla="*/ 743129 w 1414919"/>
              <a:gd name="connsiteY4" fmla="*/ 16666 h 764442"/>
              <a:gd name="connsiteX5" fmla="*/ 751891 w 1414919"/>
              <a:gd name="connsiteY5" fmla="*/ 35917 h 764442"/>
              <a:gd name="connsiteX0" fmla="*/ 751891 w 1414915"/>
              <a:gd name="connsiteY0" fmla="*/ 35917 h 764449"/>
              <a:gd name="connsiteX1" fmla="*/ 1414915 w 1414915"/>
              <a:gd name="connsiteY1" fmla="*/ 334610 h 764449"/>
              <a:gd name="connsiteX2" fmla="*/ 733072 w 1414915"/>
              <a:gd name="connsiteY2" fmla="*/ 764407 h 764449"/>
              <a:gd name="connsiteX3" fmla="*/ 0 w 1414915"/>
              <a:gd name="connsiteY3" fmla="*/ 315360 h 764449"/>
              <a:gd name="connsiteX4" fmla="*/ 743129 w 1414915"/>
              <a:gd name="connsiteY4" fmla="*/ 16666 h 764449"/>
              <a:gd name="connsiteX5" fmla="*/ 751891 w 1414915"/>
              <a:gd name="connsiteY5" fmla="*/ 35917 h 76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14915" h="764449">
                <a:moveTo>
                  <a:pt x="751891" y="35917"/>
                </a:moveTo>
                <a:cubicBezTo>
                  <a:pt x="740475" y="87304"/>
                  <a:pt x="1095605" y="176299"/>
                  <a:pt x="1414915" y="334610"/>
                </a:cubicBezTo>
                <a:cubicBezTo>
                  <a:pt x="1378090" y="589174"/>
                  <a:pt x="968891" y="767615"/>
                  <a:pt x="733072" y="764407"/>
                </a:cubicBezTo>
                <a:cubicBezTo>
                  <a:pt x="497253" y="761199"/>
                  <a:pt x="84951" y="589175"/>
                  <a:pt x="0" y="315360"/>
                </a:cubicBezTo>
                <a:cubicBezTo>
                  <a:pt x="223058" y="234050"/>
                  <a:pt x="617814" y="63240"/>
                  <a:pt x="743129" y="16666"/>
                </a:cubicBezTo>
                <a:cubicBezTo>
                  <a:pt x="868444" y="-29908"/>
                  <a:pt x="739345" y="35917"/>
                  <a:pt x="751891" y="35917"/>
                </a:cubicBezTo>
                <a:close/>
              </a:path>
            </a:pathLst>
          </a:custGeom>
          <a:solidFill>
            <a:schemeClr val="accent4"/>
          </a:solidFill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" name="Google Shape;369;p13">
            <a:extLst>
              <a:ext uri="{FF2B5EF4-FFF2-40B4-BE49-F238E27FC236}">
                <a16:creationId xmlns:a16="http://schemas.microsoft.com/office/drawing/2014/main" id="{1D6C86A9-7CE6-546E-8B92-2D6E64057774}"/>
              </a:ext>
            </a:extLst>
          </p:cNvPr>
          <p:cNvSpPr txBox="1"/>
          <p:nvPr/>
        </p:nvSpPr>
        <p:spPr>
          <a:xfrm>
            <a:off x="4117516" y="2400643"/>
            <a:ext cx="37556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A</a:t>
            </a:r>
            <a:endParaRPr sz="2400" b="1" dirty="0">
              <a:solidFill>
                <a:schemeClr val="tx1">
                  <a:lumMod val="65000"/>
                  <a:lumOff val="35000"/>
                </a:schemeClr>
              </a:solidFill>
              <a:latin typeface="Sassoon Sans Std" panose="020B0503020103030203" pitchFamily="34" charset="0"/>
              <a:ea typeface="Nunito"/>
              <a:cs typeface="Nunito"/>
              <a:sym typeface="Nunito"/>
            </a:endParaRPr>
          </a:p>
        </p:txBody>
      </p:sp>
      <p:sp>
        <p:nvSpPr>
          <p:cNvPr id="8" name="Google Shape;370;p13">
            <a:extLst>
              <a:ext uri="{FF2B5EF4-FFF2-40B4-BE49-F238E27FC236}">
                <a16:creationId xmlns:a16="http://schemas.microsoft.com/office/drawing/2014/main" id="{41DC826D-8D89-5EA1-B6F6-381320D57E18}"/>
              </a:ext>
            </a:extLst>
          </p:cNvPr>
          <p:cNvSpPr txBox="1"/>
          <p:nvPr/>
        </p:nvSpPr>
        <p:spPr>
          <a:xfrm>
            <a:off x="6097519" y="4210595"/>
            <a:ext cx="799125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135°</a:t>
            </a:r>
            <a:endParaRPr sz="3500" dirty="0">
              <a:solidFill>
                <a:schemeClr val="tx1">
                  <a:lumMod val="65000"/>
                  <a:lumOff val="35000"/>
                </a:schemeClr>
              </a:solidFill>
              <a:latin typeface="Sassoon Sans Std" panose="020B0503020103030203" pitchFamily="34" charset="0"/>
              <a:ea typeface="Nunito"/>
              <a:cs typeface="Nunito"/>
              <a:sym typeface="Nunito"/>
            </a:endParaRPr>
          </a:p>
        </p:txBody>
      </p:sp>
      <p:sp>
        <p:nvSpPr>
          <p:cNvPr id="13" name="Google Shape;370;p13">
            <a:extLst>
              <a:ext uri="{FF2B5EF4-FFF2-40B4-BE49-F238E27FC236}">
                <a16:creationId xmlns:a16="http://schemas.microsoft.com/office/drawing/2014/main" id="{0CAECAF6-94CA-7819-F831-6835905D7124}"/>
              </a:ext>
            </a:extLst>
          </p:cNvPr>
          <p:cNvSpPr txBox="1"/>
          <p:nvPr/>
        </p:nvSpPr>
        <p:spPr>
          <a:xfrm>
            <a:off x="6162221" y="3103277"/>
            <a:ext cx="799125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bg1"/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135°</a:t>
            </a:r>
            <a:endParaRPr sz="3500" dirty="0">
              <a:solidFill>
                <a:schemeClr val="bg1"/>
              </a:solidFill>
              <a:latin typeface="Sassoon Sans Std" panose="020B0503020103030203" pitchFamily="34" charset="0"/>
              <a:ea typeface="Nunito"/>
              <a:cs typeface="Nunito"/>
              <a:sym typeface="Nunito"/>
            </a:endParaRPr>
          </a:p>
        </p:txBody>
      </p:sp>
      <p:sp>
        <p:nvSpPr>
          <p:cNvPr id="14" name="Google Shape;370;p13">
            <a:extLst>
              <a:ext uri="{FF2B5EF4-FFF2-40B4-BE49-F238E27FC236}">
                <a16:creationId xmlns:a16="http://schemas.microsoft.com/office/drawing/2014/main" id="{37EA698D-7CC2-6CC5-C892-8746BDFE860E}"/>
              </a:ext>
            </a:extLst>
          </p:cNvPr>
          <p:cNvSpPr txBox="1"/>
          <p:nvPr/>
        </p:nvSpPr>
        <p:spPr>
          <a:xfrm>
            <a:off x="6804961" y="3668117"/>
            <a:ext cx="799125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bg1"/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45°</a:t>
            </a:r>
            <a:endParaRPr sz="3500" dirty="0">
              <a:solidFill>
                <a:schemeClr val="bg1"/>
              </a:solidFill>
              <a:latin typeface="Sassoon Sans Std" panose="020B0503020103030203" pitchFamily="34" charset="0"/>
              <a:ea typeface="Nunito"/>
              <a:cs typeface="Nunito"/>
              <a:sym typeface="Nunito"/>
            </a:endParaRPr>
          </a:p>
        </p:txBody>
      </p:sp>
      <p:sp>
        <p:nvSpPr>
          <p:cNvPr id="15" name="Google Shape;370;p13">
            <a:extLst>
              <a:ext uri="{FF2B5EF4-FFF2-40B4-BE49-F238E27FC236}">
                <a16:creationId xmlns:a16="http://schemas.microsoft.com/office/drawing/2014/main" id="{B9597EDA-DC0C-4F45-A375-CE28FC89393C}"/>
              </a:ext>
            </a:extLst>
          </p:cNvPr>
          <p:cNvSpPr txBox="1"/>
          <p:nvPr/>
        </p:nvSpPr>
        <p:spPr>
          <a:xfrm>
            <a:off x="5672224" y="3660197"/>
            <a:ext cx="799125" cy="4000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000" dirty="0">
                <a:solidFill>
                  <a:schemeClr val="bg1"/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45°</a:t>
            </a:r>
            <a:endParaRPr sz="3500" dirty="0">
              <a:solidFill>
                <a:schemeClr val="bg1"/>
              </a:solidFill>
              <a:latin typeface="Sassoon Sans Std" panose="020B0503020103030203" pitchFamily="34" charset="0"/>
              <a:ea typeface="Nunito"/>
              <a:cs typeface="Nunito"/>
              <a:sym typeface="Nunito"/>
            </a:endParaRPr>
          </a:p>
        </p:txBody>
      </p:sp>
      <p:sp>
        <p:nvSpPr>
          <p:cNvPr id="16" name="Google Shape;369;p13">
            <a:extLst>
              <a:ext uri="{FF2B5EF4-FFF2-40B4-BE49-F238E27FC236}">
                <a16:creationId xmlns:a16="http://schemas.microsoft.com/office/drawing/2014/main" id="{BE5E9298-B881-EB6D-8383-74492F03AC9A}"/>
              </a:ext>
            </a:extLst>
          </p:cNvPr>
          <p:cNvSpPr txBox="1"/>
          <p:nvPr/>
        </p:nvSpPr>
        <p:spPr>
          <a:xfrm>
            <a:off x="8863683" y="4607271"/>
            <a:ext cx="37556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B</a:t>
            </a:r>
            <a:endParaRPr sz="2400" b="1" dirty="0">
              <a:solidFill>
                <a:schemeClr val="tx1">
                  <a:lumMod val="65000"/>
                  <a:lumOff val="35000"/>
                </a:schemeClr>
              </a:solidFill>
              <a:latin typeface="Sassoon Sans Std" panose="020B0503020103030203" pitchFamily="34" charset="0"/>
              <a:ea typeface="Nunito"/>
              <a:cs typeface="Nunito"/>
              <a:sym typeface="Nunito"/>
            </a:endParaRPr>
          </a:p>
        </p:txBody>
      </p:sp>
      <p:sp>
        <p:nvSpPr>
          <p:cNvPr id="17" name="Google Shape;369;p13">
            <a:extLst>
              <a:ext uri="{FF2B5EF4-FFF2-40B4-BE49-F238E27FC236}">
                <a16:creationId xmlns:a16="http://schemas.microsoft.com/office/drawing/2014/main" id="{597AA76C-6175-32A5-5B0B-128371D87C3F}"/>
              </a:ext>
            </a:extLst>
          </p:cNvPr>
          <p:cNvSpPr txBox="1"/>
          <p:nvPr/>
        </p:nvSpPr>
        <p:spPr>
          <a:xfrm>
            <a:off x="8863682" y="2386184"/>
            <a:ext cx="37556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C</a:t>
            </a:r>
            <a:endParaRPr sz="2400" b="1" dirty="0">
              <a:solidFill>
                <a:schemeClr val="tx1">
                  <a:lumMod val="65000"/>
                  <a:lumOff val="35000"/>
                </a:schemeClr>
              </a:solidFill>
              <a:latin typeface="Sassoon Sans Std" panose="020B0503020103030203" pitchFamily="34" charset="0"/>
              <a:ea typeface="Nunito"/>
              <a:cs typeface="Nunito"/>
              <a:sym typeface="Nunito"/>
            </a:endParaRPr>
          </a:p>
        </p:txBody>
      </p:sp>
      <p:sp>
        <p:nvSpPr>
          <p:cNvPr id="18" name="Google Shape;369;p13">
            <a:extLst>
              <a:ext uri="{FF2B5EF4-FFF2-40B4-BE49-F238E27FC236}">
                <a16:creationId xmlns:a16="http://schemas.microsoft.com/office/drawing/2014/main" id="{6F269F42-96CD-0127-7FD9-69F7630E7EA3}"/>
              </a:ext>
            </a:extLst>
          </p:cNvPr>
          <p:cNvSpPr txBox="1"/>
          <p:nvPr/>
        </p:nvSpPr>
        <p:spPr>
          <a:xfrm>
            <a:off x="3352066" y="4546518"/>
            <a:ext cx="375567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L"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rPr>
              <a:t>D</a:t>
            </a:r>
            <a:endParaRPr sz="2400" b="1" dirty="0">
              <a:solidFill>
                <a:schemeClr val="tx1">
                  <a:lumMod val="65000"/>
                  <a:lumOff val="35000"/>
                </a:schemeClr>
              </a:solidFill>
              <a:latin typeface="Sassoon Sans Std" panose="020B0503020103030203" pitchFamily="34" charset="0"/>
              <a:ea typeface="Nunito"/>
              <a:cs typeface="Nunito"/>
              <a:sym typeface="Nunito"/>
            </a:endParaRPr>
          </a:p>
        </p:txBody>
      </p:sp>
      <p:sp>
        <p:nvSpPr>
          <p:cNvPr id="20" name="Google Shape;364;p13">
            <a:extLst>
              <a:ext uri="{FF2B5EF4-FFF2-40B4-BE49-F238E27FC236}">
                <a16:creationId xmlns:a16="http://schemas.microsoft.com/office/drawing/2014/main" id="{7EF60E98-6E42-BEC5-2A14-9EC5125C9236}"/>
              </a:ext>
            </a:extLst>
          </p:cNvPr>
          <p:cNvSpPr/>
          <p:nvPr/>
        </p:nvSpPr>
        <p:spPr>
          <a:xfrm>
            <a:off x="5694672" y="3054038"/>
            <a:ext cx="1596929" cy="1553233"/>
          </a:xfrm>
          <a:prstGeom prst="ellipse">
            <a:avLst/>
          </a:prstGeom>
          <a:noFill/>
          <a:ln w="38100" cap="flat" cmpd="sng">
            <a:solidFill>
              <a:schemeClr val="bg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" name="Google Shape;366;p13">
            <a:extLst>
              <a:ext uri="{FF2B5EF4-FFF2-40B4-BE49-F238E27FC236}">
                <a16:creationId xmlns:a16="http://schemas.microsoft.com/office/drawing/2014/main" id="{C114240B-5D7A-C8D8-8516-32738A2B66BE}"/>
              </a:ext>
            </a:extLst>
          </p:cNvPr>
          <p:cNvCxnSpPr>
            <a:cxnSpLocks/>
          </p:cNvCxnSpPr>
          <p:nvPr/>
        </p:nvCxnSpPr>
        <p:spPr>
          <a:xfrm>
            <a:off x="4200525" y="2789061"/>
            <a:ext cx="4850942" cy="2245221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  <p:cxnSp>
        <p:nvCxnSpPr>
          <p:cNvPr id="6" name="Google Shape;368;p13">
            <a:extLst>
              <a:ext uri="{FF2B5EF4-FFF2-40B4-BE49-F238E27FC236}">
                <a16:creationId xmlns:a16="http://schemas.microsoft.com/office/drawing/2014/main" id="{1A1DE470-A673-EF91-F5DD-12F97C5D906C}"/>
              </a:ext>
            </a:extLst>
          </p:cNvPr>
          <p:cNvCxnSpPr>
            <a:cxnSpLocks/>
          </p:cNvCxnSpPr>
          <p:nvPr/>
        </p:nvCxnSpPr>
        <p:spPr>
          <a:xfrm flipH="1">
            <a:off x="3438525" y="2789061"/>
            <a:ext cx="5800725" cy="2232865"/>
          </a:xfrm>
          <a:prstGeom prst="straightConnector1">
            <a:avLst/>
          </a:prstGeom>
          <a:noFill/>
          <a:ln w="38100" cap="flat" cmpd="sng">
            <a:solidFill>
              <a:srgbClr val="171616"/>
            </a:solidFill>
            <a:prstDash val="solid"/>
            <a:miter lim="800000"/>
            <a:headEnd type="none" w="sm" len="sm"/>
            <a:tailEnd type="none" w="sm" len="sm"/>
          </a:ln>
        </p:spPr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25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750"/>
                            </p:stCondLst>
                            <p:childTnLst>
                              <p:par>
                                <p:cTn id="2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25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75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4" name="Google Shape;394;p16" descr="Icon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 flipH="1">
            <a:off x="1153758" y="3963409"/>
            <a:ext cx="1914505" cy="2017992"/>
          </a:xfrm>
          <a:prstGeom prst="rect">
            <a:avLst/>
          </a:prstGeom>
          <a:noFill/>
          <a:ln>
            <a:noFill/>
          </a:ln>
        </p:spPr>
      </p:pic>
      <p:sp>
        <p:nvSpPr>
          <p:cNvPr id="395" name="Google Shape;395;p16"/>
          <p:cNvSpPr/>
          <p:nvPr/>
        </p:nvSpPr>
        <p:spPr>
          <a:xfrm>
            <a:off x="3188123" y="5077612"/>
            <a:ext cx="5577627" cy="903789"/>
          </a:xfrm>
          <a:prstGeom prst="wedgeRoundRectCallout">
            <a:avLst>
              <a:gd name="adj1" fmla="val -59679"/>
              <a:gd name="adj2" fmla="val -54628"/>
              <a:gd name="adj3" fmla="val 16667"/>
            </a:avLst>
          </a:prstGeom>
          <a:solidFill>
            <a:schemeClr val="lt1"/>
          </a:solidFill>
          <a:ln w="12700" cap="flat" cmpd="sng">
            <a:solidFill>
              <a:srgbClr val="FF1C55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 algn="ctr"/>
            <a:r>
              <a:rPr lang="el-GR" sz="16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 SemiBold" pitchFamily="2" charset="0"/>
                <a:ea typeface="Nunito"/>
                <a:cs typeface="Nunito"/>
                <a:sym typeface="Nunito"/>
              </a:rPr>
              <a:t>Compruébalo en </a:t>
            </a:r>
            <a:r>
              <a:rPr lang="es-ES" sz="2000" u="sng" dirty="0">
                <a:solidFill>
                  <a:schemeClr val="hlink"/>
                </a:solidFill>
                <a:latin typeface="Nunito"/>
                <a:ea typeface="Nunito"/>
                <a:cs typeface="Nunito"/>
                <a:sym typeface="Nunito"/>
              </a:rPr>
              <a:t>https://toytheater.com/angle/</a:t>
            </a:r>
            <a:endParaRPr sz="2000" dirty="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pic>
        <p:nvPicPr>
          <p:cNvPr id="396" name="Google Shape;396;p1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584251" y="0"/>
            <a:ext cx="8867554" cy="1913437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Grupo 17">
            <a:extLst>
              <a:ext uri="{FF2B5EF4-FFF2-40B4-BE49-F238E27FC236}">
                <a16:creationId xmlns:a16="http://schemas.microsoft.com/office/drawing/2014/main" id="{95307571-AE55-FF5E-6FB0-94DF10DEE345}"/>
              </a:ext>
            </a:extLst>
          </p:cNvPr>
          <p:cNvGrpSpPr/>
          <p:nvPr/>
        </p:nvGrpSpPr>
        <p:grpSpPr>
          <a:xfrm>
            <a:off x="2990116" y="2014709"/>
            <a:ext cx="5887184" cy="2682711"/>
            <a:chOff x="3352066" y="2386184"/>
            <a:chExt cx="5887184" cy="2682711"/>
          </a:xfrm>
        </p:grpSpPr>
        <p:sp>
          <p:nvSpPr>
            <p:cNvPr id="3" name="Google Shape;364;p13">
              <a:extLst>
                <a:ext uri="{FF2B5EF4-FFF2-40B4-BE49-F238E27FC236}">
                  <a16:creationId xmlns:a16="http://schemas.microsoft.com/office/drawing/2014/main" id="{0E656D11-36BA-C51E-43CA-E87A0FC17C96}"/>
                </a:ext>
              </a:extLst>
            </p:cNvPr>
            <p:cNvSpPr/>
            <p:nvPr/>
          </p:nvSpPr>
          <p:spPr>
            <a:xfrm rot="309869" flipH="1">
              <a:off x="6493204" y="3518863"/>
              <a:ext cx="799673" cy="647951"/>
            </a:xfrm>
            <a:custGeom>
              <a:avLst/>
              <a:gdLst>
                <a:gd name="connsiteX0" fmla="*/ 0 w 1596929"/>
                <a:gd name="connsiteY0" fmla="*/ 776617 h 1553233"/>
                <a:gd name="connsiteX1" fmla="*/ 798465 w 1596929"/>
                <a:gd name="connsiteY1" fmla="*/ 0 h 1553233"/>
                <a:gd name="connsiteX2" fmla="*/ 1596930 w 1596929"/>
                <a:gd name="connsiteY2" fmla="*/ 776617 h 1553233"/>
                <a:gd name="connsiteX3" fmla="*/ 798465 w 1596929"/>
                <a:gd name="connsiteY3" fmla="*/ 1553234 h 1553233"/>
                <a:gd name="connsiteX4" fmla="*/ 0 w 1596929"/>
                <a:gd name="connsiteY4" fmla="*/ 776617 h 1553233"/>
                <a:gd name="connsiteX0" fmla="*/ 1596930 w 1688370"/>
                <a:gd name="connsiteY0" fmla="*/ 776617 h 1553234"/>
                <a:gd name="connsiteX1" fmla="*/ 798465 w 1688370"/>
                <a:gd name="connsiteY1" fmla="*/ 1553234 h 1553234"/>
                <a:gd name="connsiteX2" fmla="*/ 0 w 1688370"/>
                <a:gd name="connsiteY2" fmla="*/ 776617 h 1553234"/>
                <a:gd name="connsiteX3" fmla="*/ 798465 w 1688370"/>
                <a:gd name="connsiteY3" fmla="*/ 0 h 1553234"/>
                <a:gd name="connsiteX4" fmla="*/ 1688370 w 1688370"/>
                <a:gd name="connsiteY4" fmla="*/ 868057 h 1553234"/>
                <a:gd name="connsiteX0" fmla="*/ 1596930 w 1596930"/>
                <a:gd name="connsiteY0" fmla="*/ 776617 h 1553234"/>
                <a:gd name="connsiteX1" fmla="*/ 798465 w 1596930"/>
                <a:gd name="connsiteY1" fmla="*/ 1553234 h 1553234"/>
                <a:gd name="connsiteX2" fmla="*/ 0 w 1596930"/>
                <a:gd name="connsiteY2" fmla="*/ 776617 h 1553234"/>
                <a:gd name="connsiteX3" fmla="*/ 798465 w 1596930"/>
                <a:gd name="connsiteY3" fmla="*/ 0 h 1553234"/>
                <a:gd name="connsiteX0" fmla="*/ 798465 w 798465"/>
                <a:gd name="connsiteY0" fmla="*/ 1553234 h 1553234"/>
                <a:gd name="connsiteX1" fmla="*/ 0 w 798465"/>
                <a:gd name="connsiteY1" fmla="*/ 776617 h 1553234"/>
                <a:gd name="connsiteX2" fmla="*/ 798465 w 798465"/>
                <a:gd name="connsiteY2" fmla="*/ 0 h 1553234"/>
                <a:gd name="connsiteX0" fmla="*/ 876937 w 876937"/>
                <a:gd name="connsiteY0" fmla="*/ 1553234 h 1553234"/>
                <a:gd name="connsiteX1" fmla="*/ 120105 w 876937"/>
                <a:gd name="connsiteY1" fmla="*/ 1072905 h 1553234"/>
                <a:gd name="connsiteX2" fmla="*/ 78472 w 876937"/>
                <a:gd name="connsiteY2" fmla="*/ 776617 h 1553234"/>
                <a:gd name="connsiteX3" fmla="*/ 876937 w 876937"/>
                <a:gd name="connsiteY3" fmla="*/ 0 h 1553234"/>
                <a:gd name="connsiteX0" fmla="*/ 876937 w 876937"/>
                <a:gd name="connsiteY0" fmla="*/ 1553234 h 1553234"/>
                <a:gd name="connsiteX1" fmla="*/ 120105 w 876937"/>
                <a:gd name="connsiteY1" fmla="*/ 1072905 h 1553234"/>
                <a:gd name="connsiteX2" fmla="*/ 78472 w 876937"/>
                <a:gd name="connsiteY2" fmla="*/ 776617 h 1553234"/>
                <a:gd name="connsiteX3" fmla="*/ 876937 w 876937"/>
                <a:gd name="connsiteY3" fmla="*/ 0 h 1553234"/>
                <a:gd name="connsiteX0" fmla="*/ 934689 w 934689"/>
                <a:gd name="connsiteY0" fmla="*/ 850590 h 1072905"/>
                <a:gd name="connsiteX1" fmla="*/ 120105 w 934689"/>
                <a:gd name="connsiteY1" fmla="*/ 1072905 h 1072905"/>
                <a:gd name="connsiteX2" fmla="*/ 78472 w 934689"/>
                <a:gd name="connsiteY2" fmla="*/ 776617 h 1072905"/>
                <a:gd name="connsiteX3" fmla="*/ 876937 w 934689"/>
                <a:gd name="connsiteY3" fmla="*/ 0 h 1072905"/>
                <a:gd name="connsiteX0" fmla="*/ 934689 w 934689"/>
                <a:gd name="connsiteY0" fmla="*/ 850590 h 1072905"/>
                <a:gd name="connsiteX1" fmla="*/ 120105 w 934689"/>
                <a:gd name="connsiteY1" fmla="*/ 1072905 h 1072905"/>
                <a:gd name="connsiteX2" fmla="*/ 78472 w 934689"/>
                <a:gd name="connsiteY2" fmla="*/ 776617 h 1072905"/>
                <a:gd name="connsiteX3" fmla="*/ 876937 w 934689"/>
                <a:gd name="connsiteY3" fmla="*/ 0 h 1072905"/>
                <a:gd name="connsiteX0" fmla="*/ 876938 w 876938"/>
                <a:gd name="connsiteY0" fmla="*/ 802464 h 1072905"/>
                <a:gd name="connsiteX1" fmla="*/ 120105 w 876938"/>
                <a:gd name="connsiteY1" fmla="*/ 1072905 h 1072905"/>
                <a:gd name="connsiteX2" fmla="*/ 78472 w 876938"/>
                <a:gd name="connsiteY2" fmla="*/ 776617 h 1072905"/>
                <a:gd name="connsiteX3" fmla="*/ 876937 w 876938"/>
                <a:gd name="connsiteY3" fmla="*/ 0 h 1072905"/>
                <a:gd name="connsiteX0" fmla="*/ 876938 w 876938"/>
                <a:gd name="connsiteY0" fmla="*/ 802464 h 1072905"/>
                <a:gd name="connsiteX1" fmla="*/ 120105 w 876938"/>
                <a:gd name="connsiteY1" fmla="*/ 1072905 h 1072905"/>
                <a:gd name="connsiteX2" fmla="*/ 78472 w 876938"/>
                <a:gd name="connsiteY2" fmla="*/ 776617 h 1072905"/>
                <a:gd name="connsiteX3" fmla="*/ 876937 w 876938"/>
                <a:gd name="connsiteY3" fmla="*/ 0 h 1072905"/>
                <a:gd name="connsiteX0" fmla="*/ 864570 w 864570"/>
                <a:gd name="connsiteY0" fmla="*/ 802464 h 1092155"/>
                <a:gd name="connsiteX1" fmla="*/ 136613 w 864570"/>
                <a:gd name="connsiteY1" fmla="*/ 1092155 h 1092155"/>
                <a:gd name="connsiteX2" fmla="*/ 66104 w 864570"/>
                <a:gd name="connsiteY2" fmla="*/ 776617 h 1092155"/>
                <a:gd name="connsiteX3" fmla="*/ 864569 w 864570"/>
                <a:gd name="connsiteY3" fmla="*/ 0 h 1092155"/>
                <a:gd name="connsiteX0" fmla="*/ 855126 w 855126"/>
                <a:gd name="connsiteY0" fmla="*/ 802464 h 1092155"/>
                <a:gd name="connsiteX1" fmla="*/ 127169 w 855126"/>
                <a:gd name="connsiteY1" fmla="*/ 1092155 h 1092155"/>
                <a:gd name="connsiteX2" fmla="*/ 56660 w 855126"/>
                <a:gd name="connsiteY2" fmla="*/ 776617 h 1092155"/>
                <a:gd name="connsiteX3" fmla="*/ 855125 w 855126"/>
                <a:gd name="connsiteY3" fmla="*/ 0 h 1092155"/>
                <a:gd name="connsiteX0" fmla="*/ 837079 w 837079"/>
                <a:gd name="connsiteY0" fmla="*/ 802464 h 1092155"/>
                <a:gd name="connsiteX1" fmla="*/ 109122 w 837079"/>
                <a:gd name="connsiteY1" fmla="*/ 1092155 h 1092155"/>
                <a:gd name="connsiteX2" fmla="*/ 38613 w 837079"/>
                <a:gd name="connsiteY2" fmla="*/ 776617 h 1092155"/>
                <a:gd name="connsiteX3" fmla="*/ 70620 w 837079"/>
                <a:gd name="connsiteY3" fmla="*/ 485765 h 1092155"/>
                <a:gd name="connsiteX4" fmla="*/ 837078 w 837079"/>
                <a:gd name="connsiteY4" fmla="*/ 0 h 1092155"/>
                <a:gd name="connsiteX0" fmla="*/ 837079 w 837079"/>
                <a:gd name="connsiteY0" fmla="*/ 338081 h 627772"/>
                <a:gd name="connsiteX1" fmla="*/ 109122 w 837079"/>
                <a:gd name="connsiteY1" fmla="*/ 627772 h 627772"/>
                <a:gd name="connsiteX2" fmla="*/ 38613 w 837079"/>
                <a:gd name="connsiteY2" fmla="*/ 312234 h 627772"/>
                <a:gd name="connsiteX3" fmla="*/ 70620 w 837079"/>
                <a:gd name="connsiteY3" fmla="*/ 21382 h 627772"/>
                <a:gd name="connsiteX4" fmla="*/ 827453 w 837079"/>
                <a:gd name="connsiteY4" fmla="*/ 305638 h 627772"/>
                <a:gd name="connsiteX0" fmla="*/ 837079 w 837079"/>
                <a:gd name="connsiteY0" fmla="*/ 316699 h 606390"/>
                <a:gd name="connsiteX1" fmla="*/ 109122 w 837079"/>
                <a:gd name="connsiteY1" fmla="*/ 606390 h 606390"/>
                <a:gd name="connsiteX2" fmla="*/ 38613 w 837079"/>
                <a:gd name="connsiteY2" fmla="*/ 290852 h 606390"/>
                <a:gd name="connsiteX3" fmla="*/ 70620 w 837079"/>
                <a:gd name="connsiteY3" fmla="*/ 0 h 606390"/>
                <a:gd name="connsiteX4" fmla="*/ 827453 w 837079"/>
                <a:gd name="connsiteY4" fmla="*/ 284256 h 606390"/>
                <a:gd name="connsiteX0" fmla="*/ 837079 w 837079"/>
                <a:gd name="connsiteY0" fmla="*/ 316699 h 606390"/>
                <a:gd name="connsiteX1" fmla="*/ 109122 w 837079"/>
                <a:gd name="connsiteY1" fmla="*/ 606390 h 606390"/>
                <a:gd name="connsiteX2" fmla="*/ 38613 w 837079"/>
                <a:gd name="connsiteY2" fmla="*/ 290852 h 606390"/>
                <a:gd name="connsiteX3" fmla="*/ 70620 w 837079"/>
                <a:gd name="connsiteY3" fmla="*/ 0 h 606390"/>
                <a:gd name="connsiteX4" fmla="*/ 827453 w 837079"/>
                <a:gd name="connsiteY4" fmla="*/ 284256 h 606390"/>
                <a:gd name="connsiteX0" fmla="*/ 808202 w 808202"/>
                <a:gd name="connsiteY0" fmla="*/ 316699 h 606390"/>
                <a:gd name="connsiteX1" fmla="*/ 80245 w 808202"/>
                <a:gd name="connsiteY1" fmla="*/ 606390 h 606390"/>
                <a:gd name="connsiteX2" fmla="*/ 9736 w 808202"/>
                <a:gd name="connsiteY2" fmla="*/ 290852 h 606390"/>
                <a:gd name="connsiteX3" fmla="*/ 89869 w 808202"/>
                <a:gd name="connsiteY3" fmla="*/ 0 h 606390"/>
                <a:gd name="connsiteX4" fmla="*/ 798576 w 808202"/>
                <a:gd name="connsiteY4" fmla="*/ 284256 h 606390"/>
                <a:gd name="connsiteX0" fmla="*/ 801917 w 801917"/>
                <a:gd name="connsiteY0" fmla="*/ 316699 h 606390"/>
                <a:gd name="connsiteX1" fmla="*/ 73960 w 801917"/>
                <a:gd name="connsiteY1" fmla="*/ 606390 h 606390"/>
                <a:gd name="connsiteX2" fmla="*/ 3451 w 801917"/>
                <a:gd name="connsiteY2" fmla="*/ 290852 h 606390"/>
                <a:gd name="connsiteX3" fmla="*/ 83584 w 801917"/>
                <a:gd name="connsiteY3" fmla="*/ 0 h 606390"/>
                <a:gd name="connsiteX4" fmla="*/ 792291 w 801917"/>
                <a:gd name="connsiteY4" fmla="*/ 284256 h 606390"/>
                <a:gd name="connsiteX0" fmla="*/ 798671 w 798671"/>
                <a:gd name="connsiteY0" fmla="*/ 316699 h 606390"/>
                <a:gd name="connsiteX1" fmla="*/ 70714 w 798671"/>
                <a:gd name="connsiteY1" fmla="*/ 606390 h 606390"/>
                <a:gd name="connsiteX2" fmla="*/ 205 w 798671"/>
                <a:gd name="connsiteY2" fmla="*/ 290852 h 606390"/>
                <a:gd name="connsiteX3" fmla="*/ 80338 w 798671"/>
                <a:gd name="connsiteY3" fmla="*/ 0 h 606390"/>
                <a:gd name="connsiteX4" fmla="*/ 789045 w 798671"/>
                <a:gd name="connsiteY4" fmla="*/ 284256 h 606390"/>
                <a:gd name="connsiteX0" fmla="*/ 799673 w 799673"/>
                <a:gd name="connsiteY0" fmla="*/ 316699 h 596765"/>
                <a:gd name="connsiteX1" fmla="*/ 62090 w 799673"/>
                <a:gd name="connsiteY1" fmla="*/ 596765 h 596765"/>
                <a:gd name="connsiteX2" fmla="*/ 1207 w 799673"/>
                <a:gd name="connsiteY2" fmla="*/ 290852 h 596765"/>
                <a:gd name="connsiteX3" fmla="*/ 81340 w 799673"/>
                <a:gd name="connsiteY3" fmla="*/ 0 h 596765"/>
                <a:gd name="connsiteX4" fmla="*/ 790047 w 799673"/>
                <a:gd name="connsiteY4" fmla="*/ 284256 h 596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9673" h="596765">
                  <a:moveTo>
                    <a:pt x="799673" y="316699"/>
                  </a:moveTo>
                  <a:cubicBezTo>
                    <a:pt x="586907" y="438775"/>
                    <a:pt x="406923" y="466319"/>
                    <a:pt x="62090" y="596765"/>
                  </a:cubicBezTo>
                  <a:cubicBezTo>
                    <a:pt x="-3610" y="409578"/>
                    <a:pt x="-2001" y="390313"/>
                    <a:pt x="1207" y="290852"/>
                  </a:cubicBezTo>
                  <a:cubicBezTo>
                    <a:pt x="4415" y="191391"/>
                    <a:pt x="15640" y="119811"/>
                    <a:pt x="81340" y="0"/>
                  </a:cubicBezTo>
                  <a:cubicBezTo>
                    <a:pt x="310670" y="43818"/>
                    <a:pt x="659096" y="288215"/>
                    <a:pt x="790047" y="284256"/>
                  </a:cubicBezTo>
                </a:path>
              </a:pathLst>
            </a:custGeom>
            <a:solidFill>
              <a:srgbClr val="FF3399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" name="Google Shape;364;p13">
              <a:extLst>
                <a:ext uri="{FF2B5EF4-FFF2-40B4-BE49-F238E27FC236}">
                  <a16:creationId xmlns:a16="http://schemas.microsoft.com/office/drawing/2014/main" id="{7E5C5ECB-1014-790D-2CA3-0237F7937F50}"/>
                </a:ext>
              </a:extLst>
            </p:cNvPr>
            <p:cNvSpPr/>
            <p:nvPr/>
          </p:nvSpPr>
          <p:spPr>
            <a:xfrm rot="183373" flipV="1">
              <a:off x="5769398" y="3047965"/>
              <a:ext cx="1461435" cy="807644"/>
            </a:xfrm>
            <a:custGeom>
              <a:avLst/>
              <a:gdLst>
                <a:gd name="connsiteX0" fmla="*/ 0 w 1596929"/>
                <a:gd name="connsiteY0" fmla="*/ 776617 h 1553233"/>
                <a:gd name="connsiteX1" fmla="*/ 798465 w 1596929"/>
                <a:gd name="connsiteY1" fmla="*/ 0 h 1553233"/>
                <a:gd name="connsiteX2" fmla="*/ 1596930 w 1596929"/>
                <a:gd name="connsiteY2" fmla="*/ 776617 h 1553233"/>
                <a:gd name="connsiteX3" fmla="*/ 798465 w 1596929"/>
                <a:gd name="connsiteY3" fmla="*/ 1553234 h 1553233"/>
                <a:gd name="connsiteX4" fmla="*/ 0 w 1596929"/>
                <a:gd name="connsiteY4" fmla="*/ 776617 h 1553233"/>
                <a:gd name="connsiteX0" fmla="*/ 798465 w 1596930"/>
                <a:gd name="connsiteY0" fmla="*/ 0 h 1553234"/>
                <a:gd name="connsiteX1" fmla="*/ 1596930 w 1596930"/>
                <a:gd name="connsiteY1" fmla="*/ 776617 h 1553234"/>
                <a:gd name="connsiteX2" fmla="*/ 798465 w 1596930"/>
                <a:gd name="connsiteY2" fmla="*/ 1553234 h 1553234"/>
                <a:gd name="connsiteX3" fmla="*/ 0 w 1596930"/>
                <a:gd name="connsiteY3" fmla="*/ 776617 h 1553234"/>
                <a:gd name="connsiteX4" fmla="*/ 889905 w 1596930"/>
                <a:gd name="connsiteY4" fmla="*/ 91440 h 1553234"/>
                <a:gd name="connsiteX0" fmla="*/ 798465 w 1596930"/>
                <a:gd name="connsiteY0" fmla="*/ 0 h 1553234"/>
                <a:gd name="connsiteX1" fmla="*/ 1596930 w 1596930"/>
                <a:gd name="connsiteY1" fmla="*/ 776617 h 1553234"/>
                <a:gd name="connsiteX2" fmla="*/ 798465 w 1596930"/>
                <a:gd name="connsiteY2" fmla="*/ 1553234 h 1553234"/>
                <a:gd name="connsiteX3" fmla="*/ 0 w 1596930"/>
                <a:gd name="connsiteY3" fmla="*/ 776617 h 1553234"/>
                <a:gd name="connsiteX0" fmla="*/ 1596930 w 1596930"/>
                <a:gd name="connsiteY0" fmla="*/ 0 h 776617"/>
                <a:gd name="connsiteX1" fmla="*/ 798465 w 1596930"/>
                <a:gd name="connsiteY1" fmla="*/ 776617 h 776617"/>
                <a:gd name="connsiteX2" fmla="*/ 0 w 1596930"/>
                <a:gd name="connsiteY2" fmla="*/ 0 h 776617"/>
                <a:gd name="connsiteX0" fmla="*/ 1622414 w 1622414"/>
                <a:gd name="connsiteY0" fmla="*/ 0 h 779409"/>
                <a:gd name="connsiteX1" fmla="*/ 823949 w 1622414"/>
                <a:gd name="connsiteY1" fmla="*/ 776617 h 779409"/>
                <a:gd name="connsiteX2" fmla="*/ 71627 w 1622414"/>
                <a:gd name="connsiteY2" fmla="*/ 250567 h 779409"/>
                <a:gd name="connsiteX3" fmla="*/ 25484 w 1622414"/>
                <a:gd name="connsiteY3" fmla="*/ 0 h 779409"/>
                <a:gd name="connsiteX0" fmla="*/ 1622414 w 1622414"/>
                <a:gd name="connsiteY0" fmla="*/ 0 h 781925"/>
                <a:gd name="connsiteX1" fmla="*/ 823949 w 1622414"/>
                <a:gd name="connsiteY1" fmla="*/ 776617 h 781925"/>
                <a:gd name="connsiteX2" fmla="*/ 71627 w 1622414"/>
                <a:gd name="connsiteY2" fmla="*/ 250567 h 781925"/>
                <a:gd name="connsiteX3" fmla="*/ 25484 w 1622414"/>
                <a:gd name="connsiteY3" fmla="*/ 0 h 781925"/>
                <a:gd name="connsiteX0" fmla="*/ 1622414 w 1633831"/>
                <a:gd name="connsiteY0" fmla="*/ 0 h 781925"/>
                <a:gd name="connsiteX1" fmla="*/ 1553918 w 1633831"/>
                <a:gd name="connsiteY1" fmla="*/ 308319 h 781925"/>
                <a:gd name="connsiteX2" fmla="*/ 823949 w 1633831"/>
                <a:gd name="connsiteY2" fmla="*/ 776617 h 781925"/>
                <a:gd name="connsiteX3" fmla="*/ 71627 w 1633831"/>
                <a:gd name="connsiteY3" fmla="*/ 250567 h 781925"/>
                <a:gd name="connsiteX4" fmla="*/ 25484 w 1633831"/>
                <a:gd name="connsiteY4" fmla="*/ 0 h 781925"/>
                <a:gd name="connsiteX0" fmla="*/ 1622414 w 1633831"/>
                <a:gd name="connsiteY0" fmla="*/ 0 h 781925"/>
                <a:gd name="connsiteX1" fmla="*/ 1553918 w 1633831"/>
                <a:gd name="connsiteY1" fmla="*/ 308319 h 781925"/>
                <a:gd name="connsiteX2" fmla="*/ 823949 w 1633831"/>
                <a:gd name="connsiteY2" fmla="*/ 776617 h 781925"/>
                <a:gd name="connsiteX3" fmla="*/ 71627 w 1633831"/>
                <a:gd name="connsiteY3" fmla="*/ 250567 h 781925"/>
                <a:gd name="connsiteX4" fmla="*/ 25484 w 1633831"/>
                <a:gd name="connsiteY4" fmla="*/ 0 h 781925"/>
                <a:gd name="connsiteX0" fmla="*/ 1564714 w 1576131"/>
                <a:gd name="connsiteY0" fmla="*/ 67377 h 849302"/>
                <a:gd name="connsiteX1" fmla="*/ 1496218 w 1576131"/>
                <a:gd name="connsiteY1" fmla="*/ 375696 h 849302"/>
                <a:gd name="connsiteX2" fmla="*/ 766249 w 1576131"/>
                <a:gd name="connsiteY2" fmla="*/ 843994 h 849302"/>
                <a:gd name="connsiteX3" fmla="*/ 13927 w 1576131"/>
                <a:gd name="connsiteY3" fmla="*/ 317944 h 849302"/>
                <a:gd name="connsiteX4" fmla="*/ 737805 w 1576131"/>
                <a:gd name="connsiteY4" fmla="*/ 0 h 849302"/>
                <a:gd name="connsiteX0" fmla="*/ 1550787 w 1562204"/>
                <a:gd name="connsiteY0" fmla="*/ 67377 h 849302"/>
                <a:gd name="connsiteX1" fmla="*/ 1482291 w 1562204"/>
                <a:gd name="connsiteY1" fmla="*/ 375696 h 849302"/>
                <a:gd name="connsiteX2" fmla="*/ 752322 w 1562204"/>
                <a:gd name="connsiteY2" fmla="*/ 843994 h 849302"/>
                <a:gd name="connsiteX3" fmla="*/ 0 w 1562204"/>
                <a:gd name="connsiteY3" fmla="*/ 317944 h 849302"/>
                <a:gd name="connsiteX4" fmla="*/ 723878 w 1562204"/>
                <a:gd name="connsiteY4" fmla="*/ 0 h 849302"/>
                <a:gd name="connsiteX0" fmla="*/ 761516 w 1496210"/>
                <a:gd name="connsiteY0" fmla="*/ 0 h 849302"/>
                <a:gd name="connsiteX1" fmla="*/ 1482291 w 1496210"/>
                <a:gd name="connsiteY1" fmla="*/ 375696 h 849302"/>
                <a:gd name="connsiteX2" fmla="*/ 752322 w 1496210"/>
                <a:gd name="connsiteY2" fmla="*/ 843994 h 849302"/>
                <a:gd name="connsiteX3" fmla="*/ 0 w 1496210"/>
                <a:gd name="connsiteY3" fmla="*/ 317944 h 849302"/>
                <a:gd name="connsiteX4" fmla="*/ 723878 w 1496210"/>
                <a:gd name="connsiteY4" fmla="*/ 0 h 849302"/>
                <a:gd name="connsiteX0" fmla="*/ 761516 w 1496210"/>
                <a:gd name="connsiteY0" fmla="*/ 0 h 849302"/>
                <a:gd name="connsiteX1" fmla="*/ 1482291 w 1496210"/>
                <a:gd name="connsiteY1" fmla="*/ 375696 h 849302"/>
                <a:gd name="connsiteX2" fmla="*/ 752322 w 1496210"/>
                <a:gd name="connsiteY2" fmla="*/ 843994 h 849302"/>
                <a:gd name="connsiteX3" fmla="*/ 0 w 1496210"/>
                <a:gd name="connsiteY3" fmla="*/ 317944 h 849302"/>
                <a:gd name="connsiteX4" fmla="*/ 723878 w 1496210"/>
                <a:gd name="connsiteY4" fmla="*/ 0 h 849302"/>
                <a:gd name="connsiteX5" fmla="*/ 761516 w 1496210"/>
                <a:gd name="connsiteY5" fmla="*/ 0 h 849302"/>
                <a:gd name="connsiteX0" fmla="*/ 761516 w 1482481"/>
                <a:gd name="connsiteY0" fmla="*/ 0 h 849302"/>
                <a:gd name="connsiteX1" fmla="*/ 1482291 w 1482481"/>
                <a:gd name="connsiteY1" fmla="*/ 375696 h 849302"/>
                <a:gd name="connsiteX2" fmla="*/ 752322 w 1482481"/>
                <a:gd name="connsiteY2" fmla="*/ 843994 h 849302"/>
                <a:gd name="connsiteX3" fmla="*/ 0 w 1482481"/>
                <a:gd name="connsiteY3" fmla="*/ 317944 h 849302"/>
                <a:gd name="connsiteX4" fmla="*/ 723878 w 1482481"/>
                <a:gd name="connsiteY4" fmla="*/ 0 h 849302"/>
                <a:gd name="connsiteX5" fmla="*/ 761516 w 1482481"/>
                <a:gd name="connsiteY5" fmla="*/ 0 h 849302"/>
                <a:gd name="connsiteX0" fmla="*/ 713390 w 1434352"/>
                <a:gd name="connsiteY0" fmla="*/ 32107 h 877036"/>
                <a:gd name="connsiteX1" fmla="*/ 1434165 w 1434352"/>
                <a:gd name="connsiteY1" fmla="*/ 407803 h 877036"/>
                <a:gd name="connsiteX2" fmla="*/ 704196 w 1434352"/>
                <a:gd name="connsiteY2" fmla="*/ 876101 h 877036"/>
                <a:gd name="connsiteX3" fmla="*/ 0 w 1434352"/>
                <a:gd name="connsiteY3" fmla="*/ 465554 h 877036"/>
                <a:gd name="connsiteX4" fmla="*/ 675752 w 1434352"/>
                <a:gd name="connsiteY4" fmla="*/ 32107 h 877036"/>
                <a:gd name="connsiteX5" fmla="*/ 713390 w 1434352"/>
                <a:gd name="connsiteY5" fmla="*/ 32107 h 877036"/>
                <a:gd name="connsiteX0" fmla="*/ 713390 w 1434352"/>
                <a:gd name="connsiteY0" fmla="*/ 32107 h 934392"/>
                <a:gd name="connsiteX1" fmla="*/ 1434165 w 1434352"/>
                <a:gd name="connsiteY1" fmla="*/ 407803 h 934392"/>
                <a:gd name="connsiteX2" fmla="*/ 704196 w 1434352"/>
                <a:gd name="connsiteY2" fmla="*/ 933852 h 934392"/>
                <a:gd name="connsiteX3" fmla="*/ 0 w 1434352"/>
                <a:gd name="connsiteY3" fmla="*/ 465554 h 934392"/>
                <a:gd name="connsiteX4" fmla="*/ 675752 w 1434352"/>
                <a:gd name="connsiteY4" fmla="*/ 32107 h 934392"/>
                <a:gd name="connsiteX5" fmla="*/ 713390 w 1434352"/>
                <a:gd name="connsiteY5" fmla="*/ 32107 h 934392"/>
                <a:gd name="connsiteX0" fmla="*/ 723015 w 1434352"/>
                <a:gd name="connsiteY0" fmla="*/ 178994 h 908024"/>
                <a:gd name="connsiteX1" fmla="*/ 1434165 w 1434352"/>
                <a:gd name="connsiteY1" fmla="*/ 381435 h 908024"/>
                <a:gd name="connsiteX2" fmla="*/ 704196 w 1434352"/>
                <a:gd name="connsiteY2" fmla="*/ 907484 h 908024"/>
                <a:gd name="connsiteX3" fmla="*/ 0 w 1434352"/>
                <a:gd name="connsiteY3" fmla="*/ 439186 h 908024"/>
                <a:gd name="connsiteX4" fmla="*/ 675752 w 1434352"/>
                <a:gd name="connsiteY4" fmla="*/ 5739 h 908024"/>
                <a:gd name="connsiteX5" fmla="*/ 723015 w 1434352"/>
                <a:gd name="connsiteY5" fmla="*/ 178994 h 908024"/>
                <a:gd name="connsiteX0" fmla="*/ 723015 w 1386242"/>
                <a:gd name="connsiteY0" fmla="*/ 178994 h 907667"/>
                <a:gd name="connsiteX1" fmla="*/ 1386039 w 1386242"/>
                <a:gd name="connsiteY1" fmla="*/ 477687 h 907667"/>
                <a:gd name="connsiteX2" fmla="*/ 704196 w 1386242"/>
                <a:gd name="connsiteY2" fmla="*/ 907484 h 907667"/>
                <a:gd name="connsiteX3" fmla="*/ 0 w 1386242"/>
                <a:gd name="connsiteY3" fmla="*/ 439186 h 907667"/>
                <a:gd name="connsiteX4" fmla="*/ 675752 w 1386242"/>
                <a:gd name="connsiteY4" fmla="*/ 5739 h 907667"/>
                <a:gd name="connsiteX5" fmla="*/ 723015 w 1386242"/>
                <a:gd name="connsiteY5" fmla="*/ 178994 h 907667"/>
                <a:gd name="connsiteX0" fmla="*/ 723015 w 1386043"/>
                <a:gd name="connsiteY0" fmla="*/ 178994 h 907620"/>
                <a:gd name="connsiteX1" fmla="*/ 1386039 w 1386043"/>
                <a:gd name="connsiteY1" fmla="*/ 477687 h 907620"/>
                <a:gd name="connsiteX2" fmla="*/ 704196 w 1386043"/>
                <a:gd name="connsiteY2" fmla="*/ 907484 h 907620"/>
                <a:gd name="connsiteX3" fmla="*/ 0 w 1386043"/>
                <a:gd name="connsiteY3" fmla="*/ 439186 h 907620"/>
                <a:gd name="connsiteX4" fmla="*/ 675752 w 1386043"/>
                <a:gd name="connsiteY4" fmla="*/ 5739 h 907620"/>
                <a:gd name="connsiteX5" fmla="*/ 723015 w 1386043"/>
                <a:gd name="connsiteY5" fmla="*/ 178994 h 907620"/>
                <a:gd name="connsiteX0" fmla="*/ 723015 w 1386043"/>
                <a:gd name="connsiteY0" fmla="*/ 34548 h 763174"/>
                <a:gd name="connsiteX1" fmla="*/ 1386039 w 1386043"/>
                <a:gd name="connsiteY1" fmla="*/ 333241 h 763174"/>
                <a:gd name="connsiteX2" fmla="*/ 704196 w 1386043"/>
                <a:gd name="connsiteY2" fmla="*/ 763038 h 763174"/>
                <a:gd name="connsiteX3" fmla="*/ 0 w 1386043"/>
                <a:gd name="connsiteY3" fmla="*/ 294740 h 763174"/>
                <a:gd name="connsiteX4" fmla="*/ 714253 w 1386043"/>
                <a:gd name="connsiteY4" fmla="*/ 15297 h 763174"/>
                <a:gd name="connsiteX5" fmla="*/ 723015 w 1386043"/>
                <a:gd name="connsiteY5" fmla="*/ 34548 h 763174"/>
                <a:gd name="connsiteX0" fmla="*/ 723015 w 1386043"/>
                <a:gd name="connsiteY0" fmla="*/ 34548 h 763174"/>
                <a:gd name="connsiteX1" fmla="*/ 1386039 w 1386043"/>
                <a:gd name="connsiteY1" fmla="*/ 333241 h 763174"/>
                <a:gd name="connsiteX2" fmla="*/ 704196 w 1386043"/>
                <a:gd name="connsiteY2" fmla="*/ 763038 h 763174"/>
                <a:gd name="connsiteX3" fmla="*/ 0 w 1386043"/>
                <a:gd name="connsiteY3" fmla="*/ 294740 h 763174"/>
                <a:gd name="connsiteX4" fmla="*/ 714253 w 1386043"/>
                <a:gd name="connsiteY4" fmla="*/ 15297 h 763174"/>
                <a:gd name="connsiteX5" fmla="*/ 723015 w 1386043"/>
                <a:gd name="connsiteY5" fmla="*/ 34548 h 763174"/>
                <a:gd name="connsiteX0" fmla="*/ 751891 w 1414919"/>
                <a:gd name="connsiteY0" fmla="*/ 35917 h 764442"/>
                <a:gd name="connsiteX1" fmla="*/ 1414915 w 1414919"/>
                <a:gd name="connsiteY1" fmla="*/ 334610 h 764442"/>
                <a:gd name="connsiteX2" fmla="*/ 733072 w 1414919"/>
                <a:gd name="connsiteY2" fmla="*/ 764407 h 764442"/>
                <a:gd name="connsiteX3" fmla="*/ 0 w 1414919"/>
                <a:gd name="connsiteY3" fmla="*/ 315360 h 764442"/>
                <a:gd name="connsiteX4" fmla="*/ 743129 w 1414919"/>
                <a:gd name="connsiteY4" fmla="*/ 16666 h 764442"/>
                <a:gd name="connsiteX5" fmla="*/ 751891 w 1414919"/>
                <a:gd name="connsiteY5" fmla="*/ 35917 h 764442"/>
                <a:gd name="connsiteX0" fmla="*/ 751891 w 1414919"/>
                <a:gd name="connsiteY0" fmla="*/ 35917 h 764442"/>
                <a:gd name="connsiteX1" fmla="*/ 1414915 w 1414919"/>
                <a:gd name="connsiteY1" fmla="*/ 334610 h 764442"/>
                <a:gd name="connsiteX2" fmla="*/ 733072 w 1414919"/>
                <a:gd name="connsiteY2" fmla="*/ 764407 h 764442"/>
                <a:gd name="connsiteX3" fmla="*/ 0 w 1414919"/>
                <a:gd name="connsiteY3" fmla="*/ 315360 h 764442"/>
                <a:gd name="connsiteX4" fmla="*/ 743129 w 1414919"/>
                <a:gd name="connsiteY4" fmla="*/ 16666 h 764442"/>
                <a:gd name="connsiteX5" fmla="*/ 751891 w 1414919"/>
                <a:gd name="connsiteY5" fmla="*/ 35917 h 764442"/>
                <a:gd name="connsiteX0" fmla="*/ 751891 w 1414915"/>
                <a:gd name="connsiteY0" fmla="*/ 35917 h 764449"/>
                <a:gd name="connsiteX1" fmla="*/ 1414915 w 1414915"/>
                <a:gd name="connsiteY1" fmla="*/ 334610 h 764449"/>
                <a:gd name="connsiteX2" fmla="*/ 733072 w 1414915"/>
                <a:gd name="connsiteY2" fmla="*/ 764407 h 764449"/>
                <a:gd name="connsiteX3" fmla="*/ 0 w 1414915"/>
                <a:gd name="connsiteY3" fmla="*/ 315360 h 764449"/>
                <a:gd name="connsiteX4" fmla="*/ 743129 w 1414915"/>
                <a:gd name="connsiteY4" fmla="*/ 16666 h 764449"/>
                <a:gd name="connsiteX5" fmla="*/ 751891 w 1414915"/>
                <a:gd name="connsiteY5" fmla="*/ 35917 h 764449"/>
                <a:gd name="connsiteX0" fmla="*/ 751891 w 1445290"/>
                <a:gd name="connsiteY0" fmla="*/ 35917 h 764414"/>
                <a:gd name="connsiteX1" fmla="*/ 1445290 w 1445290"/>
                <a:gd name="connsiteY1" fmla="*/ 307315 h 764414"/>
                <a:gd name="connsiteX2" fmla="*/ 733072 w 1445290"/>
                <a:gd name="connsiteY2" fmla="*/ 764407 h 764414"/>
                <a:gd name="connsiteX3" fmla="*/ 0 w 1445290"/>
                <a:gd name="connsiteY3" fmla="*/ 315360 h 764414"/>
                <a:gd name="connsiteX4" fmla="*/ 743129 w 1445290"/>
                <a:gd name="connsiteY4" fmla="*/ 16666 h 764414"/>
                <a:gd name="connsiteX5" fmla="*/ 751891 w 1445290"/>
                <a:gd name="connsiteY5" fmla="*/ 35917 h 764414"/>
                <a:gd name="connsiteX0" fmla="*/ 765609 w 1445290"/>
                <a:gd name="connsiteY0" fmla="*/ 10 h 804887"/>
                <a:gd name="connsiteX1" fmla="*/ 1445290 w 1445290"/>
                <a:gd name="connsiteY1" fmla="*/ 347788 h 804887"/>
                <a:gd name="connsiteX2" fmla="*/ 733072 w 1445290"/>
                <a:gd name="connsiteY2" fmla="*/ 804880 h 804887"/>
                <a:gd name="connsiteX3" fmla="*/ 0 w 1445290"/>
                <a:gd name="connsiteY3" fmla="*/ 355833 h 804887"/>
                <a:gd name="connsiteX4" fmla="*/ 743129 w 1445290"/>
                <a:gd name="connsiteY4" fmla="*/ 57139 h 804887"/>
                <a:gd name="connsiteX5" fmla="*/ 765609 w 1445290"/>
                <a:gd name="connsiteY5" fmla="*/ 10 h 804887"/>
                <a:gd name="connsiteX0" fmla="*/ 781754 w 1461435"/>
                <a:gd name="connsiteY0" fmla="*/ 0 h 805114"/>
                <a:gd name="connsiteX1" fmla="*/ 1461435 w 1461435"/>
                <a:gd name="connsiteY1" fmla="*/ 347778 h 805114"/>
                <a:gd name="connsiteX2" fmla="*/ 749217 w 1461435"/>
                <a:gd name="connsiteY2" fmla="*/ 804870 h 805114"/>
                <a:gd name="connsiteX3" fmla="*/ 0 w 1461435"/>
                <a:gd name="connsiteY3" fmla="*/ 297126 h 805114"/>
                <a:gd name="connsiteX4" fmla="*/ 759274 w 1461435"/>
                <a:gd name="connsiteY4" fmla="*/ 57129 h 805114"/>
                <a:gd name="connsiteX5" fmla="*/ 781754 w 1461435"/>
                <a:gd name="connsiteY5" fmla="*/ 0 h 805114"/>
                <a:gd name="connsiteX0" fmla="*/ 781754 w 1461435"/>
                <a:gd name="connsiteY0" fmla="*/ 0 h 805114"/>
                <a:gd name="connsiteX1" fmla="*/ 1461435 w 1461435"/>
                <a:gd name="connsiteY1" fmla="*/ 347778 h 805114"/>
                <a:gd name="connsiteX2" fmla="*/ 749217 w 1461435"/>
                <a:gd name="connsiteY2" fmla="*/ 804870 h 805114"/>
                <a:gd name="connsiteX3" fmla="*/ 0 w 1461435"/>
                <a:gd name="connsiteY3" fmla="*/ 297126 h 805114"/>
                <a:gd name="connsiteX4" fmla="*/ 759274 w 1461435"/>
                <a:gd name="connsiteY4" fmla="*/ 57129 h 805114"/>
                <a:gd name="connsiteX5" fmla="*/ 781754 w 1461435"/>
                <a:gd name="connsiteY5" fmla="*/ 0 h 805114"/>
                <a:gd name="connsiteX0" fmla="*/ 857621 w 1461435"/>
                <a:gd name="connsiteY0" fmla="*/ 1381 h 783166"/>
                <a:gd name="connsiteX1" fmla="*/ 1461435 w 1461435"/>
                <a:gd name="connsiteY1" fmla="*/ 325830 h 783166"/>
                <a:gd name="connsiteX2" fmla="*/ 749217 w 1461435"/>
                <a:gd name="connsiteY2" fmla="*/ 782922 h 783166"/>
                <a:gd name="connsiteX3" fmla="*/ 0 w 1461435"/>
                <a:gd name="connsiteY3" fmla="*/ 275178 h 783166"/>
                <a:gd name="connsiteX4" fmla="*/ 759274 w 1461435"/>
                <a:gd name="connsiteY4" fmla="*/ 35181 h 783166"/>
                <a:gd name="connsiteX5" fmla="*/ 857621 w 1461435"/>
                <a:gd name="connsiteY5" fmla="*/ 1381 h 783166"/>
                <a:gd name="connsiteX0" fmla="*/ 857621 w 1461435"/>
                <a:gd name="connsiteY0" fmla="*/ 24581 h 806366"/>
                <a:gd name="connsiteX1" fmla="*/ 1461435 w 1461435"/>
                <a:gd name="connsiteY1" fmla="*/ 349030 h 806366"/>
                <a:gd name="connsiteX2" fmla="*/ 749217 w 1461435"/>
                <a:gd name="connsiteY2" fmla="*/ 806122 h 806366"/>
                <a:gd name="connsiteX3" fmla="*/ 0 w 1461435"/>
                <a:gd name="connsiteY3" fmla="*/ 298378 h 806366"/>
                <a:gd name="connsiteX4" fmla="*/ 742103 w 1461435"/>
                <a:gd name="connsiteY4" fmla="*/ 18908 h 806366"/>
                <a:gd name="connsiteX5" fmla="*/ 857621 w 1461435"/>
                <a:gd name="connsiteY5" fmla="*/ 24581 h 806366"/>
                <a:gd name="connsiteX0" fmla="*/ 780728 w 1461435"/>
                <a:gd name="connsiteY0" fmla="*/ 21753 h 807644"/>
                <a:gd name="connsiteX1" fmla="*/ 1461435 w 1461435"/>
                <a:gd name="connsiteY1" fmla="*/ 350308 h 807644"/>
                <a:gd name="connsiteX2" fmla="*/ 749217 w 1461435"/>
                <a:gd name="connsiteY2" fmla="*/ 807400 h 807644"/>
                <a:gd name="connsiteX3" fmla="*/ 0 w 1461435"/>
                <a:gd name="connsiteY3" fmla="*/ 299656 h 807644"/>
                <a:gd name="connsiteX4" fmla="*/ 742103 w 1461435"/>
                <a:gd name="connsiteY4" fmla="*/ 20186 h 807644"/>
                <a:gd name="connsiteX5" fmla="*/ 780728 w 1461435"/>
                <a:gd name="connsiteY5" fmla="*/ 21753 h 807644"/>
                <a:gd name="connsiteX0" fmla="*/ 780728 w 1461435"/>
                <a:gd name="connsiteY0" fmla="*/ 21753 h 807644"/>
                <a:gd name="connsiteX1" fmla="*/ 1461435 w 1461435"/>
                <a:gd name="connsiteY1" fmla="*/ 350308 h 807644"/>
                <a:gd name="connsiteX2" fmla="*/ 749217 w 1461435"/>
                <a:gd name="connsiteY2" fmla="*/ 807400 h 807644"/>
                <a:gd name="connsiteX3" fmla="*/ 0 w 1461435"/>
                <a:gd name="connsiteY3" fmla="*/ 299656 h 807644"/>
                <a:gd name="connsiteX4" fmla="*/ 742103 w 1461435"/>
                <a:gd name="connsiteY4" fmla="*/ 20186 h 807644"/>
                <a:gd name="connsiteX5" fmla="*/ 780728 w 1461435"/>
                <a:gd name="connsiteY5" fmla="*/ 21753 h 807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61435" h="807644">
                  <a:moveTo>
                    <a:pt x="780728" y="21753"/>
                  </a:moveTo>
                  <a:cubicBezTo>
                    <a:pt x="836593" y="76732"/>
                    <a:pt x="1142125" y="191997"/>
                    <a:pt x="1461435" y="350308"/>
                  </a:cubicBezTo>
                  <a:cubicBezTo>
                    <a:pt x="1424610" y="604872"/>
                    <a:pt x="992790" y="815842"/>
                    <a:pt x="749217" y="807400"/>
                  </a:cubicBezTo>
                  <a:cubicBezTo>
                    <a:pt x="505645" y="798958"/>
                    <a:pt x="81358" y="640752"/>
                    <a:pt x="0" y="299656"/>
                  </a:cubicBezTo>
                  <a:cubicBezTo>
                    <a:pt x="223058" y="218346"/>
                    <a:pt x="611982" y="66503"/>
                    <a:pt x="742103" y="20186"/>
                  </a:cubicBezTo>
                  <a:cubicBezTo>
                    <a:pt x="872224" y="-26131"/>
                    <a:pt x="768182" y="21753"/>
                    <a:pt x="780728" y="21753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364;p13">
              <a:extLst>
                <a:ext uri="{FF2B5EF4-FFF2-40B4-BE49-F238E27FC236}">
                  <a16:creationId xmlns:a16="http://schemas.microsoft.com/office/drawing/2014/main" id="{F8BEC526-A81B-19E8-20BD-F84A089956EF}"/>
                </a:ext>
              </a:extLst>
            </p:cNvPr>
            <p:cNvSpPr/>
            <p:nvPr/>
          </p:nvSpPr>
          <p:spPr>
            <a:xfrm>
              <a:off x="5684194" y="3522846"/>
              <a:ext cx="769500" cy="596765"/>
            </a:xfrm>
            <a:custGeom>
              <a:avLst/>
              <a:gdLst>
                <a:gd name="connsiteX0" fmla="*/ 0 w 1596929"/>
                <a:gd name="connsiteY0" fmla="*/ 776617 h 1553233"/>
                <a:gd name="connsiteX1" fmla="*/ 798465 w 1596929"/>
                <a:gd name="connsiteY1" fmla="*/ 0 h 1553233"/>
                <a:gd name="connsiteX2" fmla="*/ 1596930 w 1596929"/>
                <a:gd name="connsiteY2" fmla="*/ 776617 h 1553233"/>
                <a:gd name="connsiteX3" fmla="*/ 798465 w 1596929"/>
                <a:gd name="connsiteY3" fmla="*/ 1553234 h 1553233"/>
                <a:gd name="connsiteX4" fmla="*/ 0 w 1596929"/>
                <a:gd name="connsiteY4" fmla="*/ 776617 h 1553233"/>
                <a:gd name="connsiteX0" fmla="*/ 1596930 w 1688370"/>
                <a:gd name="connsiteY0" fmla="*/ 776617 h 1553234"/>
                <a:gd name="connsiteX1" fmla="*/ 798465 w 1688370"/>
                <a:gd name="connsiteY1" fmla="*/ 1553234 h 1553234"/>
                <a:gd name="connsiteX2" fmla="*/ 0 w 1688370"/>
                <a:gd name="connsiteY2" fmla="*/ 776617 h 1553234"/>
                <a:gd name="connsiteX3" fmla="*/ 798465 w 1688370"/>
                <a:gd name="connsiteY3" fmla="*/ 0 h 1553234"/>
                <a:gd name="connsiteX4" fmla="*/ 1688370 w 1688370"/>
                <a:gd name="connsiteY4" fmla="*/ 868057 h 1553234"/>
                <a:gd name="connsiteX0" fmla="*/ 1596930 w 1596930"/>
                <a:gd name="connsiteY0" fmla="*/ 776617 h 1553234"/>
                <a:gd name="connsiteX1" fmla="*/ 798465 w 1596930"/>
                <a:gd name="connsiteY1" fmla="*/ 1553234 h 1553234"/>
                <a:gd name="connsiteX2" fmla="*/ 0 w 1596930"/>
                <a:gd name="connsiteY2" fmla="*/ 776617 h 1553234"/>
                <a:gd name="connsiteX3" fmla="*/ 798465 w 1596930"/>
                <a:gd name="connsiteY3" fmla="*/ 0 h 1553234"/>
                <a:gd name="connsiteX0" fmla="*/ 798465 w 798465"/>
                <a:gd name="connsiteY0" fmla="*/ 1553234 h 1553234"/>
                <a:gd name="connsiteX1" fmla="*/ 0 w 798465"/>
                <a:gd name="connsiteY1" fmla="*/ 776617 h 1553234"/>
                <a:gd name="connsiteX2" fmla="*/ 798465 w 798465"/>
                <a:gd name="connsiteY2" fmla="*/ 0 h 1553234"/>
                <a:gd name="connsiteX0" fmla="*/ 876937 w 876937"/>
                <a:gd name="connsiteY0" fmla="*/ 1553234 h 1553234"/>
                <a:gd name="connsiteX1" fmla="*/ 120105 w 876937"/>
                <a:gd name="connsiteY1" fmla="*/ 1072905 h 1553234"/>
                <a:gd name="connsiteX2" fmla="*/ 78472 w 876937"/>
                <a:gd name="connsiteY2" fmla="*/ 776617 h 1553234"/>
                <a:gd name="connsiteX3" fmla="*/ 876937 w 876937"/>
                <a:gd name="connsiteY3" fmla="*/ 0 h 1553234"/>
                <a:gd name="connsiteX0" fmla="*/ 876937 w 876937"/>
                <a:gd name="connsiteY0" fmla="*/ 1553234 h 1553234"/>
                <a:gd name="connsiteX1" fmla="*/ 120105 w 876937"/>
                <a:gd name="connsiteY1" fmla="*/ 1072905 h 1553234"/>
                <a:gd name="connsiteX2" fmla="*/ 78472 w 876937"/>
                <a:gd name="connsiteY2" fmla="*/ 776617 h 1553234"/>
                <a:gd name="connsiteX3" fmla="*/ 876937 w 876937"/>
                <a:gd name="connsiteY3" fmla="*/ 0 h 1553234"/>
                <a:gd name="connsiteX0" fmla="*/ 934689 w 934689"/>
                <a:gd name="connsiteY0" fmla="*/ 850590 h 1072905"/>
                <a:gd name="connsiteX1" fmla="*/ 120105 w 934689"/>
                <a:gd name="connsiteY1" fmla="*/ 1072905 h 1072905"/>
                <a:gd name="connsiteX2" fmla="*/ 78472 w 934689"/>
                <a:gd name="connsiteY2" fmla="*/ 776617 h 1072905"/>
                <a:gd name="connsiteX3" fmla="*/ 876937 w 934689"/>
                <a:gd name="connsiteY3" fmla="*/ 0 h 1072905"/>
                <a:gd name="connsiteX0" fmla="*/ 934689 w 934689"/>
                <a:gd name="connsiteY0" fmla="*/ 850590 h 1072905"/>
                <a:gd name="connsiteX1" fmla="*/ 120105 w 934689"/>
                <a:gd name="connsiteY1" fmla="*/ 1072905 h 1072905"/>
                <a:gd name="connsiteX2" fmla="*/ 78472 w 934689"/>
                <a:gd name="connsiteY2" fmla="*/ 776617 h 1072905"/>
                <a:gd name="connsiteX3" fmla="*/ 876937 w 934689"/>
                <a:gd name="connsiteY3" fmla="*/ 0 h 1072905"/>
                <a:gd name="connsiteX0" fmla="*/ 876938 w 876938"/>
                <a:gd name="connsiteY0" fmla="*/ 802464 h 1072905"/>
                <a:gd name="connsiteX1" fmla="*/ 120105 w 876938"/>
                <a:gd name="connsiteY1" fmla="*/ 1072905 h 1072905"/>
                <a:gd name="connsiteX2" fmla="*/ 78472 w 876938"/>
                <a:gd name="connsiteY2" fmla="*/ 776617 h 1072905"/>
                <a:gd name="connsiteX3" fmla="*/ 876937 w 876938"/>
                <a:gd name="connsiteY3" fmla="*/ 0 h 1072905"/>
                <a:gd name="connsiteX0" fmla="*/ 876938 w 876938"/>
                <a:gd name="connsiteY0" fmla="*/ 802464 h 1072905"/>
                <a:gd name="connsiteX1" fmla="*/ 120105 w 876938"/>
                <a:gd name="connsiteY1" fmla="*/ 1072905 h 1072905"/>
                <a:gd name="connsiteX2" fmla="*/ 78472 w 876938"/>
                <a:gd name="connsiteY2" fmla="*/ 776617 h 1072905"/>
                <a:gd name="connsiteX3" fmla="*/ 876937 w 876938"/>
                <a:gd name="connsiteY3" fmla="*/ 0 h 1072905"/>
                <a:gd name="connsiteX0" fmla="*/ 864570 w 864570"/>
                <a:gd name="connsiteY0" fmla="*/ 802464 h 1092155"/>
                <a:gd name="connsiteX1" fmla="*/ 136613 w 864570"/>
                <a:gd name="connsiteY1" fmla="*/ 1092155 h 1092155"/>
                <a:gd name="connsiteX2" fmla="*/ 66104 w 864570"/>
                <a:gd name="connsiteY2" fmla="*/ 776617 h 1092155"/>
                <a:gd name="connsiteX3" fmla="*/ 864569 w 864570"/>
                <a:gd name="connsiteY3" fmla="*/ 0 h 1092155"/>
                <a:gd name="connsiteX0" fmla="*/ 855126 w 855126"/>
                <a:gd name="connsiteY0" fmla="*/ 802464 h 1092155"/>
                <a:gd name="connsiteX1" fmla="*/ 127169 w 855126"/>
                <a:gd name="connsiteY1" fmla="*/ 1092155 h 1092155"/>
                <a:gd name="connsiteX2" fmla="*/ 56660 w 855126"/>
                <a:gd name="connsiteY2" fmla="*/ 776617 h 1092155"/>
                <a:gd name="connsiteX3" fmla="*/ 855125 w 855126"/>
                <a:gd name="connsiteY3" fmla="*/ 0 h 1092155"/>
                <a:gd name="connsiteX0" fmla="*/ 837079 w 837079"/>
                <a:gd name="connsiteY0" fmla="*/ 802464 h 1092155"/>
                <a:gd name="connsiteX1" fmla="*/ 109122 w 837079"/>
                <a:gd name="connsiteY1" fmla="*/ 1092155 h 1092155"/>
                <a:gd name="connsiteX2" fmla="*/ 38613 w 837079"/>
                <a:gd name="connsiteY2" fmla="*/ 776617 h 1092155"/>
                <a:gd name="connsiteX3" fmla="*/ 70620 w 837079"/>
                <a:gd name="connsiteY3" fmla="*/ 485765 h 1092155"/>
                <a:gd name="connsiteX4" fmla="*/ 837078 w 837079"/>
                <a:gd name="connsiteY4" fmla="*/ 0 h 1092155"/>
                <a:gd name="connsiteX0" fmla="*/ 837079 w 837079"/>
                <a:gd name="connsiteY0" fmla="*/ 338081 h 627772"/>
                <a:gd name="connsiteX1" fmla="*/ 109122 w 837079"/>
                <a:gd name="connsiteY1" fmla="*/ 627772 h 627772"/>
                <a:gd name="connsiteX2" fmla="*/ 38613 w 837079"/>
                <a:gd name="connsiteY2" fmla="*/ 312234 h 627772"/>
                <a:gd name="connsiteX3" fmla="*/ 70620 w 837079"/>
                <a:gd name="connsiteY3" fmla="*/ 21382 h 627772"/>
                <a:gd name="connsiteX4" fmla="*/ 827453 w 837079"/>
                <a:gd name="connsiteY4" fmla="*/ 305638 h 627772"/>
                <a:gd name="connsiteX0" fmla="*/ 837079 w 837079"/>
                <a:gd name="connsiteY0" fmla="*/ 316699 h 606390"/>
                <a:gd name="connsiteX1" fmla="*/ 109122 w 837079"/>
                <a:gd name="connsiteY1" fmla="*/ 606390 h 606390"/>
                <a:gd name="connsiteX2" fmla="*/ 38613 w 837079"/>
                <a:gd name="connsiteY2" fmla="*/ 290852 h 606390"/>
                <a:gd name="connsiteX3" fmla="*/ 70620 w 837079"/>
                <a:gd name="connsiteY3" fmla="*/ 0 h 606390"/>
                <a:gd name="connsiteX4" fmla="*/ 827453 w 837079"/>
                <a:gd name="connsiteY4" fmla="*/ 284256 h 606390"/>
                <a:gd name="connsiteX0" fmla="*/ 837079 w 837079"/>
                <a:gd name="connsiteY0" fmla="*/ 316699 h 606390"/>
                <a:gd name="connsiteX1" fmla="*/ 109122 w 837079"/>
                <a:gd name="connsiteY1" fmla="*/ 606390 h 606390"/>
                <a:gd name="connsiteX2" fmla="*/ 38613 w 837079"/>
                <a:gd name="connsiteY2" fmla="*/ 290852 h 606390"/>
                <a:gd name="connsiteX3" fmla="*/ 70620 w 837079"/>
                <a:gd name="connsiteY3" fmla="*/ 0 h 606390"/>
                <a:gd name="connsiteX4" fmla="*/ 827453 w 837079"/>
                <a:gd name="connsiteY4" fmla="*/ 284256 h 606390"/>
                <a:gd name="connsiteX0" fmla="*/ 808202 w 808202"/>
                <a:gd name="connsiteY0" fmla="*/ 316699 h 606390"/>
                <a:gd name="connsiteX1" fmla="*/ 80245 w 808202"/>
                <a:gd name="connsiteY1" fmla="*/ 606390 h 606390"/>
                <a:gd name="connsiteX2" fmla="*/ 9736 w 808202"/>
                <a:gd name="connsiteY2" fmla="*/ 290852 h 606390"/>
                <a:gd name="connsiteX3" fmla="*/ 89869 w 808202"/>
                <a:gd name="connsiteY3" fmla="*/ 0 h 606390"/>
                <a:gd name="connsiteX4" fmla="*/ 798576 w 808202"/>
                <a:gd name="connsiteY4" fmla="*/ 284256 h 606390"/>
                <a:gd name="connsiteX0" fmla="*/ 801917 w 801917"/>
                <a:gd name="connsiteY0" fmla="*/ 316699 h 606390"/>
                <a:gd name="connsiteX1" fmla="*/ 73960 w 801917"/>
                <a:gd name="connsiteY1" fmla="*/ 606390 h 606390"/>
                <a:gd name="connsiteX2" fmla="*/ 3451 w 801917"/>
                <a:gd name="connsiteY2" fmla="*/ 290852 h 606390"/>
                <a:gd name="connsiteX3" fmla="*/ 83584 w 801917"/>
                <a:gd name="connsiteY3" fmla="*/ 0 h 606390"/>
                <a:gd name="connsiteX4" fmla="*/ 792291 w 801917"/>
                <a:gd name="connsiteY4" fmla="*/ 284256 h 606390"/>
                <a:gd name="connsiteX0" fmla="*/ 798671 w 798671"/>
                <a:gd name="connsiteY0" fmla="*/ 316699 h 606390"/>
                <a:gd name="connsiteX1" fmla="*/ 70714 w 798671"/>
                <a:gd name="connsiteY1" fmla="*/ 606390 h 606390"/>
                <a:gd name="connsiteX2" fmla="*/ 205 w 798671"/>
                <a:gd name="connsiteY2" fmla="*/ 290852 h 606390"/>
                <a:gd name="connsiteX3" fmla="*/ 80338 w 798671"/>
                <a:gd name="connsiteY3" fmla="*/ 0 h 606390"/>
                <a:gd name="connsiteX4" fmla="*/ 789045 w 798671"/>
                <a:gd name="connsiteY4" fmla="*/ 284256 h 606390"/>
                <a:gd name="connsiteX0" fmla="*/ 799673 w 799673"/>
                <a:gd name="connsiteY0" fmla="*/ 316699 h 596765"/>
                <a:gd name="connsiteX1" fmla="*/ 62090 w 799673"/>
                <a:gd name="connsiteY1" fmla="*/ 596765 h 596765"/>
                <a:gd name="connsiteX2" fmla="*/ 1207 w 799673"/>
                <a:gd name="connsiteY2" fmla="*/ 290852 h 596765"/>
                <a:gd name="connsiteX3" fmla="*/ 81340 w 799673"/>
                <a:gd name="connsiteY3" fmla="*/ 0 h 596765"/>
                <a:gd name="connsiteX4" fmla="*/ 790047 w 799673"/>
                <a:gd name="connsiteY4" fmla="*/ 284256 h 596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99673" h="596765">
                  <a:moveTo>
                    <a:pt x="799673" y="316699"/>
                  </a:moveTo>
                  <a:cubicBezTo>
                    <a:pt x="586907" y="438775"/>
                    <a:pt x="406923" y="466319"/>
                    <a:pt x="62090" y="596765"/>
                  </a:cubicBezTo>
                  <a:cubicBezTo>
                    <a:pt x="-3610" y="409578"/>
                    <a:pt x="-2001" y="390313"/>
                    <a:pt x="1207" y="290852"/>
                  </a:cubicBezTo>
                  <a:cubicBezTo>
                    <a:pt x="4415" y="191391"/>
                    <a:pt x="15640" y="119811"/>
                    <a:pt x="81340" y="0"/>
                  </a:cubicBezTo>
                  <a:cubicBezTo>
                    <a:pt x="310670" y="43818"/>
                    <a:pt x="659096" y="288215"/>
                    <a:pt x="790047" y="284256"/>
                  </a:cubicBezTo>
                </a:path>
              </a:pathLst>
            </a:custGeom>
            <a:solidFill>
              <a:schemeClr val="accent6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Google Shape;364;p13">
              <a:extLst>
                <a:ext uri="{FF2B5EF4-FFF2-40B4-BE49-F238E27FC236}">
                  <a16:creationId xmlns:a16="http://schemas.microsoft.com/office/drawing/2014/main" id="{D89C642C-F3D9-C432-5370-AEC613DC7C17}"/>
                </a:ext>
              </a:extLst>
            </p:cNvPr>
            <p:cNvSpPr/>
            <p:nvPr/>
          </p:nvSpPr>
          <p:spPr>
            <a:xfrm>
              <a:off x="5765531" y="3823504"/>
              <a:ext cx="1414915" cy="764449"/>
            </a:xfrm>
            <a:custGeom>
              <a:avLst/>
              <a:gdLst>
                <a:gd name="connsiteX0" fmla="*/ 0 w 1596929"/>
                <a:gd name="connsiteY0" fmla="*/ 776617 h 1553233"/>
                <a:gd name="connsiteX1" fmla="*/ 798465 w 1596929"/>
                <a:gd name="connsiteY1" fmla="*/ 0 h 1553233"/>
                <a:gd name="connsiteX2" fmla="*/ 1596930 w 1596929"/>
                <a:gd name="connsiteY2" fmla="*/ 776617 h 1553233"/>
                <a:gd name="connsiteX3" fmla="*/ 798465 w 1596929"/>
                <a:gd name="connsiteY3" fmla="*/ 1553234 h 1553233"/>
                <a:gd name="connsiteX4" fmla="*/ 0 w 1596929"/>
                <a:gd name="connsiteY4" fmla="*/ 776617 h 1553233"/>
                <a:gd name="connsiteX0" fmla="*/ 798465 w 1596930"/>
                <a:gd name="connsiteY0" fmla="*/ 0 h 1553234"/>
                <a:gd name="connsiteX1" fmla="*/ 1596930 w 1596930"/>
                <a:gd name="connsiteY1" fmla="*/ 776617 h 1553234"/>
                <a:gd name="connsiteX2" fmla="*/ 798465 w 1596930"/>
                <a:gd name="connsiteY2" fmla="*/ 1553234 h 1553234"/>
                <a:gd name="connsiteX3" fmla="*/ 0 w 1596930"/>
                <a:gd name="connsiteY3" fmla="*/ 776617 h 1553234"/>
                <a:gd name="connsiteX4" fmla="*/ 889905 w 1596930"/>
                <a:gd name="connsiteY4" fmla="*/ 91440 h 1553234"/>
                <a:gd name="connsiteX0" fmla="*/ 798465 w 1596930"/>
                <a:gd name="connsiteY0" fmla="*/ 0 h 1553234"/>
                <a:gd name="connsiteX1" fmla="*/ 1596930 w 1596930"/>
                <a:gd name="connsiteY1" fmla="*/ 776617 h 1553234"/>
                <a:gd name="connsiteX2" fmla="*/ 798465 w 1596930"/>
                <a:gd name="connsiteY2" fmla="*/ 1553234 h 1553234"/>
                <a:gd name="connsiteX3" fmla="*/ 0 w 1596930"/>
                <a:gd name="connsiteY3" fmla="*/ 776617 h 1553234"/>
                <a:gd name="connsiteX0" fmla="*/ 1596930 w 1596930"/>
                <a:gd name="connsiteY0" fmla="*/ 0 h 776617"/>
                <a:gd name="connsiteX1" fmla="*/ 798465 w 1596930"/>
                <a:gd name="connsiteY1" fmla="*/ 776617 h 776617"/>
                <a:gd name="connsiteX2" fmla="*/ 0 w 1596930"/>
                <a:gd name="connsiteY2" fmla="*/ 0 h 776617"/>
                <a:gd name="connsiteX0" fmla="*/ 1622414 w 1622414"/>
                <a:gd name="connsiteY0" fmla="*/ 0 h 779409"/>
                <a:gd name="connsiteX1" fmla="*/ 823949 w 1622414"/>
                <a:gd name="connsiteY1" fmla="*/ 776617 h 779409"/>
                <a:gd name="connsiteX2" fmla="*/ 71627 w 1622414"/>
                <a:gd name="connsiteY2" fmla="*/ 250567 h 779409"/>
                <a:gd name="connsiteX3" fmla="*/ 25484 w 1622414"/>
                <a:gd name="connsiteY3" fmla="*/ 0 h 779409"/>
                <a:gd name="connsiteX0" fmla="*/ 1622414 w 1622414"/>
                <a:gd name="connsiteY0" fmla="*/ 0 h 781925"/>
                <a:gd name="connsiteX1" fmla="*/ 823949 w 1622414"/>
                <a:gd name="connsiteY1" fmla="*/ 776617 h 781925"/>
                <a:gd name="connsiteX2" fmla="*/ 71627 w 1622414"/>
                <a:gd name="connsiteY2" fmla="*/ 250567 h 781925"/>
                <a:gd name="connsiteX3" fmla="*/ 25484 w 1622414"/>
                <a:gd name="connsiteY3" fmla="*/ 0 h 781925"/>
                <a:gd name="connsiteX0" fmla="*/ 1622414 w 1633831"/>
                <a:gd name="connsiteY0" fmla="*/ 0 h 781925"/>
                <a:gd name="connsiteX1" fmla="*/ 1553918 w 1633831"/>
                <a:gd name="connsiteY1" fmla="*/ 308319 h 781925"/>
                <a:gd name="connsiteX2" fmla="*/ 823949 w 1633831"/>
                <a:gd name="connsiteY2" fmla="*/ 776617 h 781925"/>
                <a:gd name="connsiteX3" fmla="*/ 71627 w 1633831"/>
                <a:gd name="connsiteY3" fmla="*/ 250567 h 781925"/>
                <a:gd name="connsiteX4" fmla="*/ 25484 w 1633831"/>
                <a:gd name="connsiteY4" fmla="*/ 0 h 781925"/>
                <a:gd name="connsiteX0" fmla="*/ 1622414 w 1633831"/>
                <a:gd name="connsiteY0" fmla="*/ 0 h 781925"/>
                <a:gd name="connsiteX1" fmla="*/ 1553918 w 1633831"/>
                <a:gd name="connsiteY1" fmla="*/ 308319 h 781925"/>
                <a:gd name="connsiteX2" fmla="*/ 823949 w 1633831"/>
                <a:gd name="connsiteY2" fmla="*/ 776617 h 781925"/>
                <a:gd name="connsiteX3" fmla="*/ 71627 w 1633831"/>
                <a:gd name="connsiteY3" fmla="*/ 250567 h 781925"/>
                <a:gd name="connsiteX4" fmla="*/ 25484 w 1633831"/>
                <a:gd name="connsiteY4" fmla="*/ 0 h 781925"/>
                <a:gd name="connsiteX0" fmla="*/ 1564714 w 1576131"/>
                <a:gd name="connsiteY0" fmla="*/ 67377 h 849302"/>
                <a:gd name="connsiteX1" fmla="*/ 1496218 w 1576131"/>
                <a:gd name="connsiteY1" fmla="*/ 375696 h 849302"/>
                <a:gd name="connsiteX2" fmla="*/ 766249 w 1576131"/>
                <a:gd name="connsiteY2" fmla="*/ 843994 h 849302"/>
                <a:gd name="connsiteX3" fmla="*/ 13927 w 1576131"/>
                <a:gd name="connsiteY3" fmla="*/ 317944 h 849302"/>
                <a:gd name="connsiteX4" fmla="*/ 737805 w 1576131"/>
                <a:gd name="connsiteY4" fmla="*/ 0 h 849302"/>
                <a:gd name="connsiteX0" fmla="*/ 1550787 w 1562204"/>
                <a:gd name="connsiteY0" fmla="*/ 67377 h 849302"/>
                <a:gd name="connsiteX1" fmla="*/ 1482291 w 1562204"/>
                <a:gd name="connsiteY1" fmla="*/ 375696 h 849302"/>
                <a:gd name="connsiteX2" fmla="*/ 752322 w 1562204"/>
                <a:gd name="connsiteY2" fmla="*/ 843994 h 849302"/>
                <a:gd name="connsiteX3" fmla="*/ 0 w 1562204"/>
                <a:gd name="connsiteY3" fmla="*/ 317944 h 849302"/>
                <a:gd name="connsiteX4" fmla="*/ 723878 w 1562204"/>
                <a:gd name="connsiteY4" fmla="*/ 0 h 849302"/>
                <a:gd name="connsiteX0" fmla="*/ 761516 w 1496210"/>
                <a:gd name="connsiteY0" fmla="*/ 0 h 849302"/>
                <a:gd name="connsiteX1" fmla="*/ 1482291 w 1496210"/>
                <a:gd name="connsiteY1" fmla="*/ 375696 h 849302"/>
                <a:gd name="connsiteX2" fmla="*/ 752322 w 1496210"/>
                <a:gd name="connsiteY2" fmla="*/ 843994 h 849302"/>
                <a:gd name="connsiteX3" fmla="*/ 0 w 1496210"/>
                <a:gd name="connsiteY3" fmla="*/ 317944 h 849302"/>
                <a:gd name="connsiteX4" fmla="*/ 723878 w 1496210"/>
                <a:gd name="connsiteY4" fmla="*/ 0 h 849302"/>
                <a:gd name="connsiteX0" fmla="*/ 761516 w 1496210"/>
                <a:gd name="connsiteY0" fmla="*/ 0 h 849302"/>
                <a:gd name="connsiteX1" fmla="*/ 1482291 w 1496210"/>
                <a:gd name="connsiteY1" fmla="*/ 375696 h 849302"/>
                <a:gd name="connsiteX2" fmla="*/ 752322 w 1496210"/>
                <a:gd name="connsiteY2" fmla="*/ 843994 h 849302"/>
                <a:gd name="connsiteX3" fmla="*/ 0 w 1496210"/>
                <a:gd name="connsiteY3" fmla="*/ 317944 h 849302"/>
                <a:gd name="connsiteX4" fmla="*/ 723878 w 1496210"/>
                <a:gd name="connsiteY4" fmla="*/ 0 h 849302"/>
                <a:gd name="connsiteX5" fmla="*/ 761516 w 1496210"/>
                <a:gd name="connsiteY5" fmla="*/ 0 h 849302"/>
                <a:gd name="connsiteX0" fmla="*/ 761516 w 1482481"/>
                <a:gd name="connsiteY0" fmla="*/ 0 h 849302"/>
                <a:gd name="connsiteX1" fmla="*/ 1482291 w 1482481"/>
                <a:gd name="connsiteY1" fmla="*/ 375696 h 849302"/>
                <a:gd name="connsiteX2" fmla="*/ 752322 w 1482481"/>
                <a:gd name="connsiteY2" fmla="*/ 843994 h 849302"/>
                <a:gd name="connsiteX3" fmla="*/ 0 w 1482481"/>
                <a:gd name="connsiteY3" fmla="*/ 317944 h 849302"/>
                <a:gd name="connsiteX4" fmla="*/ 723878 w 1482481"/>
                <a:gd name="connsiteY4" fmla="*/ 0 h 849302"/>
                <a:gd name="connsiteX5" fmla="*/ 761516 w 1482481"/>
                <a:gd name="connsiteY5" fmla="*/ 0 h 849302"/>
                <a:gd name="connsiteX0" fmla="*/ 713390 w 1434352"/>
                <a:gd name="connsiteY0" fmla="*/ 32107 h 877036"/>
                <a:gd name="connsiteX1" fmla="*/ 1434165 w 1434352"/>
                <a:gd name="connsiteY1" fmla="*/ 407803 h 877036"/>
                <a:gd name="connsiteX2" fmla="*/ 704196 w 1434352"/>
                <a:gd name="connsiteY2" fmla="*/ 876101 h 877036"/>
                <a:gd name="connsiteX3" fmla="*/ 0 w 1434352"/>
                <a:gd name="connsiteY3" fmla="*/ 465554 h 877036"/>
                <a:gd name="connsiteX4" fmla="*/ 675752 w 1434352"/>
                <a:gd name="connsiteY4" fmla="*/ 32107 h 877036"/>
                <a:gd name="connsiteX5" fmla="*/ 713390 w 1434352"/>
                <a:gd name="connsiteY5" fmla="*/ 32107 h 877036"/>
                <a:gd name="connsiteX0" fmla="*/ 713390 w 1434352"/>
                <a:gd name="connsiteY0" fmla="*/ 32107 h 934392"/>
                <a:gd name="connsiteX1" fmla="*/ 1434165 w 1434352"/>
                <a:gd name="connsiteY1" fmla="*/ 407803 h 934392"/>
                <a:gd name="connsiteX2" fmla="*/ 704196 w 1434352"/>
                <a:gd name="connsiteY2" fmla="*/ 933852 h 934392"/>
                <a:gd name="connsiteX3" fmla="*/ 0 w 1434352"/>
                <a:gd name="connsiteY3" fmla="*/ 465554 h 934392"/>
                <a:gd name="connsiteX4" fmla="*/ 675752 w 1434352"/>
                <a:gd name="connsiteY4" fmla="*/ 32107 h 934392"/>
                <a:gd name="connsiteX5" fmla="*/ 713390 w 1434352"/>
                <a:gd name="connsiteY5" fmla="*/ 32107 h 934392"/>
                <a:gd name="connsiteX0" fmla="*/ 723015 w 1434352"/>
                <a:gd name="connsiteY0" fmla="*/ 178994 h 908024"/>
                <a:gd name="connsiteX1" fmla="*/ 1434165 w 1434352"/>
                <a:gd name="connsiteY1" fmla="*/ 381435 h 908024"/>
                <a:gd name="connsiteX2" fmla="*/ 704196 w 1434352"/>
                <a:gd name="connsiteY2" fmla="*/ 907484 h 908024"/>
                <a:gd name="connsiteX3" fmla="*/ 0 w 1434352"/>
                <a:gd name="connsiteY3" fmla="*/ 439186 h 908024"/>
                <a:gd name="connsiteX4" fmla="*/ 675752 w 1434352"/>
                <a:gd name="connsiteY4" fmla="*/ 5739 h 908024"/>
                <a:gd name="connsiteX5" fmla="*/ 723015 w 1434352"/>
                <a:gd name="connsiteY5" fmla="*/ 178994 h 908024"/>
                <a:gd name="connsiteX0" fmla="*/ 723015 w 1386242"/>
                <a:gd name="connsiteY0" fmla="*/ 178994 h 907667"/>
                <a:gd name="connsiteX1" fmla="*/ 1386039 w 1386242"/>
                <a:gd name="connsiteY1" fmla="*/ 477687 h 907667"/>
                <a:gd name="connsiteX2" fmla="*/ 704196 w 1386242"/>
                <a:gd name="connsiteY2" fmla="*/ 907484 h 907667"/>
                <a:gd name="connsiteX3" fmla="*/ 0 w 1386242"/>
                <a:gd name="connsiteY3" fmla="*/ 439186 h 907667"/>
                <a:gd name="connsiteX4" fmla="*/ 675752 w 1386242"/>
                <a:gd name="connsiteY4" fmla="*/ 5739 h 907667"/>
                <a:gd name="connsiteX5" fmla="*/ 723015 w 1386242"/>
                <a:gd name="connsiteY5" fmla="*/ 178994 h 907667"/>
                <a:gd name="connsiteX0" fmla="*/ 723015 w 1386043"/>
                <a:gd name="connsiteY0" fmla="*/ 178994 h 907620"/>
                <a:gd name="connsiteX1" fmla="*/ 1386039 w 1386043"/>
                <a:gd name="connsiteY1" fmla="*/ 477687 h 907620"/>
                <a:gd name="connsiteX2" fmla="*/ 704196 w 1386043"/>
                <a:gd name="connsiteY2" fmla="*/ 907484 h 907620"/>
                <a:gd name="connsiteX3" fmla="*/ 0 w 1386043"/>
                <a:gd name="connsiteY3" fmla="*/ 439186 h 907620"/>
                <a:gd name="connsiteX4" fmla="*/ 675752 w 1386043"/>
                <a:gd name="connsiteY4" fmla="*/ 5739 h 907620"/>
                <a:gd name="connsiteX5" fmla="*/ 723015 w 1386043"/>
                <a:gd name="connsiteY5" fmla="*/ 178994 h 907620"/>
                <a:gd name="connsiteX0" fmla="*/ 723015 w 1386043"/>
                <a:gd name="connsiteY0" fmla="*/ 34548 h 763174"/>
                <a:gd name="connsiteX1" fmla="*/ 1386039 w 1386043"/>
                <a:gd name="connsiteY1" fmla="*/ 333241 h 763174"/>
                <a:gd name="connsiteX2" fmla="*/ 704196 w 1386043"/>
                <a:gd name="connsiteY2" fmla="*/ 763038 h 763174"/>
                <a:gd name="connsiteX3" fmla="*/ 0 w 1386043"/>
                <a:gd name="connsiteY3" fmla="*/ 294740 h 763174"/>
                <a:gd name="connsiteX4" fmla="*/ 714253 w 1386043"/>
                <a:gd name="connsiteY4" fmla="*/ 15297 h 763174"/>
                <a:gd name="connsiteX5" fmla="*/ 723015 w 1386043"/>
                <a:gd name="connsiteY5" fmla="*/ 34548 h 763174"/>
                <a:gd name="connsiteX0" fmla="*/ 723015 w 1386043"/>
                <a:gd name="connsiteY0" fmla="*/ 34548 h 763174"/>
                <a:gd name="connsiteX1" fmla="*/ 1386039 w 1386043"/>
                <a:gd name="connsiteY1" fmla="*/ 333241 h 763174"/>
                <a:gd name="connsiteX2" fmla="*/ 704196 w 1386043"/>
                <a:gd name="connsiteY2" fmla="*/ 763038 h 763174"/>
                <a:gd name="connsiteX3" fmla="*/ 0 w 1386043"/>
                <a:gd name="connsiteY3" fmla="*/ 294740 h 763174"/>
                <a:gd name="connsiteX4" fmla="*/ 714253 w 1386043"/>
                <a:gd name="connsiteY4" fmla="*/ 15297 h 763174"/>
                <a:gd name="connsiteX5" fmla="*/ 723015 w 1386043"/>
                <a:gd name="connsiteY5" fmla="*/ 34548 h 763174"/>
                <a:gd name="connsiteX0" fmla="*/ 751891 w 1414919"/>
                <a:gd name="connsiteY0" fmla="*/ 35917 h 764442"/>
                <a:gd name="connsiteX1" fmla="*/ 1414915 w 1414919"/>
                <a:gd name="connsiteY1" fmla="*/ 334610 h 764442"/>
                <a:gd name="connsiteX2" fmla="*/ 733072 w 1414919"/>
                <a:gd name="connsiteY2" fmla="*/ 764407 h 764442"/>
                <a:gd name="connsiteX3" fmla="*/ 0 w 1414919"/>
                <a:gd name="connsiteY3" fmla="*/ 315360 h 764442"/>
                <a:gd name="connsiteX4" fmla="*/ 743129 w 1414919"/>
                <a:gd name="connsiteY4" fmla="*/ 16666 h 764442"/>
                <a:gd name="connsiteX5" fmla="*/ 751891 w 1414919"/>
                <a:gd name="connsiteY5" fmla="*/ 35917 h 764442"/>
                <a:gd name="connsiteX0" fmla="*/ 751891 w 1414919"/>
                <a:gd name="connsiteY0" fmla="*/ 35917 h 764442"/>
                <a:gd name="connsiteX1" fmla="*/ 1414915 w 1414919"/>
                <a:gd name="connsiteY1" fmla="*/ 334610 h 764442"/>
                <a:gd name="connsiteX2" fmla="*/ 733072 w 1414919"/>
                <a:gd name="connsiteY2" fmla="*/ 764407 h 764442"/>
                <a:gd name="connsiteX3" fmla="*/ 0 w 1414919"/>
                <a:gd name="connsiteY3" fmla="*/ 315360 h 764442"/>
                <a:gd name="connsiteX4" fmla="*/ 743129 w 1414919"/>
                <a:gd name="connsiteY4" fmla="*/ 16666 h 764442"/>
                <a:gd name="connsiteX5" fmla="*/ 751891 w 1414919"/>
                <a:gd name="connsiteY5" fmla="*/ 35917 h 764442"/>
                <a:gd name="connsiteX0" fmla="*/ 751891 w 1414915"/>
                <a:gd name="connsiteY0" fmla="*/ 35917 h 764449"/>
                <a:gd name="connsiteX1" fmla="*/ 1414915 w 1414915"/>
                <a:gd name="connsiteY1" fmla="*/ 334610 h 764449"/>
                <a:gd name="connsiteX2" fmla="*/ 733072 w 1414915"/>
                <a:gd name="connsiteY2" fmla="*/ 764407 h 764449"/>
                <a:gd name="connsiteX3" fmla="*/ 0 w 1414915"/>
                <a:gd name="connsiteY3" fmla="*/ 315360 h 764449"/>
                <a:gd name="connsiteX4" fmla="*/ 743129 w 1414915"/>
                <a:gd name="connsiteY4" fmla="*/ 16666 h 764449"/>
                <a:gd name="connsiteX5" fmla="*/ 751891 w 1414915"/>
                <a:gd name="connsiteY5" fmla="*/ 35917 h 764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14915" h="764449">
                  <a:moveTo>
                    <a:pt x="751891" y="35917"/>
                  </a:moveTo>
                  <a:cubicBezTo>
                    <a:pt x="740475" y="87304"/>
                    <a:pt x="1095605" y="176299"/>
                    <a:pt x="1414915" y="334610"/>
                  </a:cubicBezTo>
                  <a:cubicBezTo>
                    <a:pt x="1378090" y="589174"/>
                    <a:pt x="968891" y="767615"/>
                    <a:pt x="733072" y="764407"/>
                  </a:cubicBezTo>
                  <a:cubicBezTo>
                    <a:pt x="497253" y="761199"/>
                    <a:pt x="84951" y="589175"/>
                    <a:pt x="0" y="315360"/>
                  </a:cubicBezTo>
                  <a:cubicBezTo>
                    <a:pt x="223058" y="234050"/>
                    <a:pt x="617814" y="63240"/>
                    <a:pt x="743129" y="16666"/>
                  </a:cubicBezTo>
                  <a:cubicBezTo>
                    <a:pt x="868444" y="-29908"/>
                    <a:pt x="739345" y="35917"/>
                    <a:pt x="751891" y="35917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 cmpd="sng">
              <a:noFill/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369;p13">
              <a:extLst>
                <a:ext uri="{FF2B5EF4-FFF2-40B4-BE49-F238E27FC236}">
                  <a16:creationId xmlns:a16="http://schemas.microsoft.com/office/drawing/2014/main" id="{0BC40D72-15D0-E3DB-91E9-E09F3B9DDF8F}"/>
                </a:ext>
              </a:extLst>
            </p:cNvPr>
            <p:cNvSpPr txBox="1"/>
            <p:nvPr/>
          </p:nvSpPr>
          <p:spPr>
            <a:xfrm>
              <a:off x="4117516" y="2400643"/>
              <a:ext cx="375567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  <a:ea typeface="Nunito"/>
                  <a:cs typeface="Nunito"/>
                  <a:sym typeface="Nunito"/>
                </a:rPr>
                <a:t>A</a:t>
              </a:r>
              <a:endParaRPr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8" name="Google Shape;370;p13">
              <a:extLst>
                <a:ext uri="{FF2B5EF4-FFF2-40B4-BE49-F238E27FC236}">
                  <a16:creationId xmlns:a16="http://schemas.microsoft.com/office/drawing/2014/main" id="{598DEAE8-3A49-EE73-BD69-08D0EBAD8E34}"/>
                </a:ext>
              </a:extLst>
            </p:cNvPr>
            <p:cNvSpPr txBox="1"/>
            <p:nvPr/>
          </p:nvSpPr>
          <p:spPr>
            <a:xfrm>
              <a:off x="6097519" y="4210595"/>
              <a:ext cx="799125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  <a:ea typeface="Nunito"/>
                  <a:cs typeface="Nunito"/>
                  <a:sym typeface="Nunito"/>
                </a:rPr>
                <a:t>135°</a:t>
              </a:r>
              <a:endParaRPr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9" name="Google Shape;370;p13">
              <a:extLst>
                <a:ext uri="{FF2B5EF4-FFF2-40B4-BE49-F238E27FC236}">
                  <a16:creationId xmlns:a16="http://schemas.microsoft.com/office/drawing/2014/main" id="{E350151A-26A2-2933-5168-0D63FF0B0250}"/>
                </a:ext>
              </a:extLst>
            </p:cNvPr>
            <p:cNvSpPr txBox="1"/>
            <p:nvPr/>
          </p:nvSpPr>
          <p:spPr>
            <a:xfrm>
              <a:off x="6162221" y="3103277"/>
              <a:ext cx="799125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000" dirty="0">
                  <a:solidFill>
                    <a:schemeClr val="bg1"/>
                  </a:solidFill>
                  <a:latin typeface="Sassoon Sans Std" panose="020B0503020103030203" pitchFamily="34" charset="0"/>
                  <a:ea typeface="Nunito"/>
                  <a:cs typeface="Nunito"/>
                  <a:sym typeface="Nunito"/>
                </a:rPr>
                <a:t>135°</a:t>
              </a:r>
              <a:endParaRPr sz="3500" dirty="0">
                <a:solidFill>
                  <a:schemeClr val="bg1"/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0" name="Google Shape;370;p13">
              <a:extLst>
                <a:ext uri="{FF2B5EF4-FFF2-40B4-BE49-F238E27FC236}">
                  <a16:creationId xmlns:a16="http://schemas.microsoft.com/office/drawing/2014/main" id="{244D4921-CC57-FF42-8642-EB1A943C6FF7}"/>
                </a:ext>
              </a:extLst>
            </p:cNvPr>
            <p:cNvSpPr txBox="1"/>
            <p:nvPr/>
          </p:nvSpPr>
          <p:spPr>
            <a:xfrm>
              <a:off x="6804961" y="3668117"/>
              <a:ext cx="799125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000" dirty="0">
                  <a:solidFill>
                    <a:schemeClr val="bg1"/>
                  </a:solidFill>
                  <a:latin typeface="Sassoon Sans Std" panose="020B0503020103030203" pitchFamily="34" charset="0"/>
                  <a:ea typeface="Nunito"/>
                  <a:cs typeface="Nunito"/>
                  <a:sym typeface="Nunito"/>
                </a:rPr>
                <a:t>45°</a:t>
              </a:r>
              <a:endParaRPr sz="3500" dirty="0">
                <a:solidFill>
                  <a:schemeClr val="bg1"/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1" name="Google Shape;370;p13">
              <a:extLst>
                <a:ext uri="{FF2B5EF4-FFF2-40B4-BE49-F238E27FC236}">
                  <a16:creationId xmlns:a16="http://schemas.microsoft.com/office/drawing/2014/main" id="{9DDA6A4B-A7A1-3680-D853-F6A495D7E6F8}"/>
                </a:ext>
              </a:extLst>
            </p:cNvPr>
            <p:cNvSpPr txBox="1"/>
            <p:nvPr/>
          </p:nvSpPr>
          <p:spPr>
            <a:xfrm>
              <a:off x="5672224" y="3660197"/>
              <a:ext cx="799125" cy="400069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000" dirty="0">
                  <a:solidFill>
                    <a:schemeClr val="bg1"/>
                  </a:solidFill>
                  <a:latin typeface="Sassoon Sans Std" panose="020B0503020103030203" pitchFamily="34" charset="0"/>
                  <a:ea typeface="Nunito"/>
                  <a:cs typeface="Nunito"/>
                  <a:sym typeface="Nunito"/>
                </a:rPr>
                <a:t>45°</a:t>
              </a:r>
              <a:endParaRPr sz="3500" dirty="0">
                <a:solidFill>
                  <a:schemeClr val="bg1"/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2" name="Google Shape;369;p13">
              <a:extLst>
                <a:ext uri="{FF2B5EF4-FFF2-40B4-BE49-F238E27FC236}">
                  <a16:creationId xmlns:a16="http://schemas.microsoft.com/office/drawing/2014/main" id="{123F5B85-BE19-5C7F-75CD-0BDC0E305E98}"/>
                </a:ext>
              </a:extLst>
            </p:cNvPr>
            <p:cNvSpPr txBox="1"/>
            <p:nvPr/>
          </p:nvSpPr>
          <p:spPr>
            <a:xfrm>
              <a:off x="8863683" y="4607271"/>
              <a:ext cx="375567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  <a:ea typeface="Nunito"/>
                  <a:cs typeface="Nunito"/>
                  <a:sym typeface="Nunito"/>
                </a:rPr>
                <a:t>B</a:t>
              </a:r>
              <a:endParaRPr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3" name="Google Shape;369;p13">
              <a:extLst>
                <a:ext uri="{FF2B5EF4-FFF2-40B4-BE49-F238E27FC236}">
                  <a16:creationId xmlns:a16="http://schemas.microsoft.com/office/drawing/2014/main" id="{B2606F2E-1993-60A4-7B7D-4D521EA60E72}"/>
                </a:ext>
              </a:extLst>
            </p:cNvPr>
            <p:cNvSpPr txBox="1"/>
            <p:nvPr/>
          </p:nvSpPr>
          <p:spPr>
            <a:xfrm>
              <a:off x="8863682" y="2386184"/>
              <a:ext cx="375567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  <a:ea typeface="Nunito"/>
                  <a:cs typeface="Nunito"/>
                  <a:sym typeface="Nunito"/>
                </a:rPr>
                <a:t>C</a:t>
              </a:r>
              <a:endParaRPr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4" name="Google Shape;369;p13">
              <a:extLst>
                <a:ext uri="{FF2B5EF4-FFF2-40B4-BE49-F238E27FC236}">
                  <a16:creationId xmlns:a16="http://schemas.microsoft.com/office/drawing/2014/main" id="{3C182BF6-C4F0-8E94-03D1-60732065EF4B}"/>
                </a:ext>
              </a:extLst>
            </p:cNvPr>
            <p:cNvSpPr txBox="1"/>
            <p:nvPr/>
          </p:nvSpPr>
          <p:spPr>
            <a:xfrm>
              <a:off x="3352066" y="4546518"/>
              <a:ext cx="375567" cy="461624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s-CL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Sassoon Sans Std" panose="020B0503020103030203" pitchFamily="34" charset="0"/>
                  <a:ea typeface="Nunito"/>
                  <a:cs typeface="Nunito"/>
                  <a:sym typeface="Nunito"/>
                </a:rPr>
                <a:t>D</a:t>
              </a:r>
              <a:endParaRPr sz="2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Sassoon Sans Std" panose="020B0503020103030203" pitchFamily="34" charset="0"/>
                <a:ea typeface="Nunito"/>
                <a:cs typeface="Nunito"/>
                <a:sym typeface="Nunito"/>
              </a:endParaRPr>
            </a:p>
          </p:txBody>
        </p:sp>
        <p:sp>
          <p:nvSpPr>
            <p:cNvPr id="15" name="Google Shape;364;p13">
              <a:extLst>
                <a:ext uri="{FF2B5EF4-FFF2-40B4-BE49-F238E27FC236}">
                  <a16:creationId xmlns:a16="http://schemas.microsoft.com/office/drawing/2014/main" id="{6AF0D878-9AC4-289F-8B3D-471E9E14E4FA}"/>
                </a:ext>
              </a:extLst>
            </p:cNvPr>
            <p:cNvSpPr/>
            <p:nvPr/>
          </p:nvSpPr>
          <p:spPr>
            <a:xfrm>
              <a:off x="5694672" y="3054038"/>
              <a:ext cx="1596929" cy="1553233"/>
            </a:xfrm>
            <a:prstGeom prst="ellipse">
              <a:avLst/>
            </a:prstGeom>
            <a:noFill/>
            <a:ln w="38100" cap="flat" cmpd="sng">
              <a:solidFill>
                <a:schemeClr val="bg1"/>
              </a:solidFill>
              <a:prstDash val="solid"/>
              <a:miter lim="800000"/>
              <a:headEnd type="none" w="sm" len="sm"/>
              <a:tailEnd type="none" w="sm" len="sm"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8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cxnSp>
          <p:nvCxnSpPr>
            <p:cNvPr id="16" name="Google Shape;366;p13">
              <a:extLst>
                <a:ext uri="{FF2B5EF4-FFF2-40B4-BE49-F238E27FC236}">
                  <a16:creationId xmlns:a16="http://schemas.microsoft.com/office/drawing/2014/main" id="{9D2D7048-4CFF-3C56-7455-E4A376D43F80}"/>
                </a:ext>
              </a:extLst>
            </p:cNvPr>
            <p:cNvCxnSpPr>
              <a:cxnSpLocks/>
            </p:cNvCxnSpPr>
            <p:nvPr/>
          </p:nvCxnSpPr>
          <p:spPr>
            <a:xfrm>
              <a:off x="4200525" y="2789061"/>
              <a:ext cx="4850942" cy="2245221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17" name="Google Shape;368;p13">
              <a:extLst>
                <a:ext uri="{FF2B5EF4-FFF2-40B4-BE49-F238E27FC236}">
                  <a16:creationId xmlns:a16="http://schemas.microsoft.com/office/drawing/2014/main" id="{4CBEC6CF-A41A-53ED-082A-18885B65FC3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438525" y="2789061"/>
              <a:ext cx="5800725" cy="2232865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50"/>
                                        <p:tgtEl>
                                          <p:spTgt spid="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o 2">
            <a:extLst>
              <a:ext uri="{FF2B5EF4-FFF2-40B4-BE49-F238E27FC236}">
                <a16:creationId xmlns:a16="http://schemas.microsoft.com/office/drawing/2014/main" id="{6398092E-A273-D768-1D1F-8E246DF4D508}"/>
              </a:ext>
            </a:extLst>
          </p:cNvPr>
          <p:cNvGrpSpPr/>
          <p:nvPr/>
        </p:nvGrpSpPr>
        <p:grpSpPr>
          <a:xfrm>
            <a:off x="2664460" y="1313800"/>
            <a:ext cx="7091680" cy="3677920"/>
            <a:chOff x="2664460" y="1313800"/>
            <a:chExt cx="7091680" cy="3677920"/>
          </a:xfrm>
        </p:grpSpPr>
        <p:sp>
          <p:nvSpPr>
            <p:cNvPr id="2" name="Google Shape;233;p2">
              <a:extLst>
                <a:ext uri="{FF2B5EF4-FFF2-40B4-BE49-F238E27FC236}">
                  <a16:creationId xmlns:a16="http://schemas.microsoft.com/office/drawing/2014/main" id="{8BB823F4-2661-9783-0C79-1AA31F597C5D}"/>
                </a:ext>
              </a:extLst>
            </p:cNvPr>
            <p:cNvSpPr/>
            <p:nvPr/>
          </p:nvSpPr>
          <p:spPr>
            <a:xfrm rot="10800000">
              <a:off x="5851904" y="3145624"/>
              <a:ext cx="963112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  <a:gd name="connsiteX0" fmla="*/ 336 w 33063"/>
                <a:gd name="connsiteY0" fmla="*/ 17678 h 17678"/>
                <a:gd name="connsiteX1" fmla="*/ 33063 w 33063"/>
                <a:gd name="connsiteY1" fmla="*/ 16953 h 17678"/>
                <a:gd name="connsiteX2" fmla="*/ 5387 w 33063"/>
                <a:gd name="connsiteY2" fmla="*/ 0 h 17678"/>
                <a:gd name="connsiteX3" fmla="*/ 336 w 33063"/>
                <a:gd name="connsiteY3" fmla="*/ 17678 h 17678"/>
                <a:gd name="connsiteX0" fmla="*/ 780 w 32178"/>
                <a:gd name="connsiteY0" fmla="*/ 17017 h 17017"/>
                <a:gd name="connsiteX1" fmla="*/ 32178 w 32178"/>
                <a:gd name="connsiteY1" fmla="*/ 16953 h 17017"/>
                <a:gd name="connsiteX2" fmla="*/ 4502 w 32178"/>
                <a:gd name="connsiteY2" fmla="*/ 0 h 17017"/>
                <a:gd name="connsiteX3" fmla="*/ 780 w 32178"/>
                <a:gd name="connsiteY3" fmla="*/ 17017 h 17017"/>
                <a:gd name="connsiteX0" fmla="*/ 780 w 32178"/>
                <a:gd name="connsiteY0" fmla="*/ 17678 h 17678"/>
                <a:gd name="connsiteX1" fmla="*/ 32178 w 32178"/>
                <a:gd name="connsiteY1" fmla="*/ 16953 h 17678"/>
                <a:gd name="connsiteX2" fmla="*/ 4502 w 32178"/>
                <a:gd name="connsiteY2" fmla="*/ 0 h 17678"/>
                <a:gd name="connsiteX3" fmla="*/ 780 w 32178"/>
                <a:gd name="connsiteY3" fmla="*/ 17678 h 17678"/>
                <a:gd name="connsiteX0" fmla="*/ 2198 w 33596"/>
                <a:gd name="connsiteY0" fmla="*/ 17678 h 17678"/>
                <a:gd name="connsiteX1" fmla="*/ 33596 w 33596"/>
                <a:gd name="connsiteY1" fmla="*/ 16953 h 17678"/>
                <a:gd name="connsiteX2" fmla="*/ 5920 w 33596"/>
                <a:gd name="connsiteY2" fmla="*/ 0 h 17678"/>
                <a:gd name="connsiteX3" fmla="*/ 2198 w 33596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596" h="17678" extrusionOk="0">
                  <a:moveTo>
                    <a:pt x="2198" y="17678"/>
                  </a:moveTo>
                  <a:lnTo>
                    <a:pt x="33596" y="16953"/>
                  </a:lnTo>
                  <a:lnTo>
                    <a:pt x="5920" y="0"/>
                  </a:lnTo>
                  <a:cubicBezTo>
                    <a:pt x="-636" y="4259"/>
                    <a:pt x="-1546" y="10701"/>
                    <a:pt x="2198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233" name="Google Shape;233;p2"/>
            <p:cNvSpPr/>
            <p:nvPr/>
          </p:nvSpPr>
          <p:spPr>
            <a:xfrm>
              <a:off x="4846040" y="2670243"/>
              <a:ext cx="988827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493" h="17678" extrusionOk="0">
                  <a:moveTo>
                    <a:pt x="105" y="17678"/>
                  </a:moveTo>
                  <a:lnTo>
                    <a:pt x="34493" y="16953"/>
                  </a:lnTo>
                  <a:lnTo>
                    <a:pt x="6817" y="0"/>
                  </a:lnTo>
                  <a:cubicBezTo>
                    <a:pt x="261" y="4259"/>
                    <a:pt x="-316" y="9710"/>
                    <a:pt x="105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cxnSp>
          <p:nvCxnSpPr>
            <p:cNvPr id="229" name="Google Shape;229;p2"/>
            <p:cNvCxnSpPr/>
            <p:nvPr/>
          </p:nvCxnSpPr>
          <p:spPr>
            <a:xfrm>
              <a:off x="2857500" y="1313800"/>
              <a:ext cx="5963920" cy="3677920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0" name="Google Shape;230;p2"/>
            <p:cNvCxnSpPr/>
            <p:nvPr/>
          </p:nvCxnSpPr>
          <p:spPr>
            <a:xfrm flipH="1">
              <a:off x="2664460" y="3076559"/>
              <a:ext cx="7091680" cy="147321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231" name="Google Shape;231;p2"/>
            <p:cNvSpPr txBox="1"/>
            <p:nvPr/>
          </p:nvSpPr>
          <p:spPr>
            <a:xfrm>
              <a:off x="6861683" y="3154765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α </a:t>
              </a:r>
              <a:br>
                <a:rPr lang="el-GR"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2" name="Google Shape;232;p2"/>
            <p:cNvSpPr txBox="1"/>
            <p:nvPr/>
          </p:nvSpPr>
          <p:spPr>
            <a:xfrm>
              <a:off x="4277308" y="2469050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β </a:t>
              </a:r>
              <a:br>
                <a:rPr lang="el-G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Google Shape;249;p3"/>
          <p:cNvSpPr txBox="1"/>
          <p:nvPr/>
        </p:nvSpPr>
        <p:spPr>
          <a:xfrm>
            <a:off x="0" y="5182225"/>
            <a:ext cx="121920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L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os ángulos α y β</a:t>
            </a: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, 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¿</a:t>
            </a:r>
            <a:r>
              <a:rPr lang="es-ES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m</a:t>
            </a:r>
            <a:r>
              <a:rPr lang="el-GR" sz="28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edirán lo mismo? </a:t>
            </a:r>
            <a:endParaRPr sz="28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A415734B-BAAB-8ED1-DDCE-97B4AB7ACF1D}"/>
              </a:ext>
            </a:extLst>
          </p:cNvPr>
          <p:cNvGrpSpPr/>
          <p:nvPr/>
        </p:nvGrpSpPr>
        <p:grpSpPr>
          <a:xfrm>
            <a:off x="2664460" y="1313800"/>
            <a:ext cx="7091680" cy="3677920"/>
            <a:chOff x="2664460" y="1313800"/>
            <a:chExt cx="7091680" cy="3677920"/>
          </a:xfrm>
        </p:grpSpPr>
        <p:sp>
          <p:nvSpPr>
            <p:cNvPr id="3" name="Google Shape;233;p2">
              <a:extLst>
                <a:ext uri="{FF2B5EF4-FFF2-40B4-BE49-F238E27FC236}">
                  <a16:creationId xmlns:a16="http://schemas.microsoft.com/office/drawing/2014/main" id="{808823F7-F68B-2F03-495B-767D424C828A}"/>
                </a:ext>
              </a:extLst>
            </p:cNvPr>
            <p:cNvSpPr/>
            <p:nvPr/>
          </p:nvSpPr>
          <p:spPr>
            <a:xfrm rot="10800000">
              <a:off x="5851904" y="3145624"/>
              <a:ext cx="963112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  <a:gd name="connsiteX0" fmla="*/ 336 w 33063"/>
                <a:gd name="connsiteY0" fmla="*/ 17678 h 17678"/>
                <a:gd name="connsiteX1" fmla="*/ 33063 w 33063"/>
                <a:gd name="connsiteY1" fmla="*/ 16953 h 17678"/>
                <a:gd name="connsiteX2" fmla="*/ 5387 w 33063"/>
                <a:gd name="connsiteY2" fmla="*/ 0 h 17678"/>
                <a:gd name="connsiteX3" fmla="*/ 336 w 33063"/>
                <a:gd name="connsiteY3" fmla="*/ 17678 h 17678"/>
                <a:gd name="connsiteX0" fmla="*/ 780 w 32178"/>
                <a:gd name="connsiteY0" fmla="*/ 17017 h 17017"/>
                <a:gd name="connsiteX1" fmla="*/ 32178 w 32178"/>
                <a:gd name="connsiteY1" fmla="*/ 16953 h 17017"/>
                <a:gd name="connsiteX2" fmla="*/ 4502 w 32178"/>
                <a:gd name="connsiteY2" fmla="*/ 0 h 17017"/>
                <a:gd name="connsiteX3" fmla="*/ 780 w 32178"/>
                <a:gd name="connsiteY3" fmla="*/ 17017 h 17017"/>
                <a:gd name="connsiteX0" fmla="*/ 780 w 32178"/>
                <a:gd name="connsiteY0" fmla="*/ 17678 h 17678"/>
                <a:gd name="connsiteX1" fmla="*/ 32178 w 32178"/>
                <a:gd name="connsiteY1" fmla="*/ 16953 h 17678"/>
                <a:gd name="connsiteX2" fmla="*/ 4502 w 32178"/>
                <a:gd name="connsiteY2" fmla="*/ 0 h 17678"/>
                <a:gd name="connsiteX3" fmla="*/ 780 w 32178"/>
                <a:gd name="connsiteY3" fmla="*/ 17678 h 17678"/>
                <a:gd name="connsiteX0" fmla="*/ 2198 w 33596"/>
                <a:gd name="connsiteY0" fmla="*/ 17678 h 17678"/>
                <a:gd name="connsiteX1" fmla="*/ 33596 w 33596"/>
                <a:gd name="connsiteY1" fmla="*/ 16953 h 17678"/>
                <a:gd name="connsiteX2" fmla="*/ 5920 w 33596"/>
                <a:gd name="connsiteY2" fmla="*/ 0 h 17678"/>
                <a:gd name="connsiteX3" fmla="*/ 2198 w 33596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596" h="17678" extrusionOk="0">
                  <a:moveTo>
                    <a:pt x="2198" y="17678"/>
                  </a:moveTo>
                  <a:lnTo>
                    <a:pt x="33596" y="16953"/>
                  </a:lnTo>
                  <a:lnTo>
                    <a:pt x="5920" y="0"/>
                  </a:lnTo>
                  <a:cubicBezTo>
                    <a:pt x="-636" y="4259"/>
                    <a:pt x="-1546" y="10701"/>
                    <a:pt x="2198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Google Shape;233;p2">
              <a:extLst>
                <a:ext uri="{FF2B5EF4-FFF2-40B4-BE49-F238E27FC236}">
                  <a16:creationId xmlns:a16="http://schemas.microsoft.com/office/drawing/2014/main" id="{72B43196-535F-F77B-14E8-852E9A733987}"/>
                </a:ext>
              </a:extLst>
            </p:cNvPr>
            <p:cNvSpPr/>
            <p:nvPr/>
          </p:nvSpPr>
          <p:spPr>
            <a:xfrm>
              <a:off x="4846040" y="2670243"/>
              <a:ext cx="988827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493" h="17678" extrusionOk="0">
                  <a:moveTo>
                    <a:pt x="105" y="17678"/>
                  </a:moveTo>
                  <a:lnTo>
                    <a:pt x="34493" y="16953"/>
                  </a:lnTo>
                  <a:lnTo>
                    <a:pt x="6817" y="0"/>
                  </a:lnTo>
                  <a:cubicBezTo>
                    <a:pt x="261" y="4259"/>
                    <a:pt x="-316" y="9710"/>
                    <a:pt x="105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cxnSp>
          <p:nvCxnSpPr>
            <p:cNvPr id="5" name="Google Shape;229;p2">
              <a:extLst>
                <a:ext uri="{FF2B5EF4-FFF2-40B4-BE49-F238E27FC236}">
                  <a16:creationId xmlns:a16="http://schemas.microsoft.com/office/drawing/2014/main" id="{EA867370-07BA-2EA6-00F5-28B3AF18A5C4}"/>
                </a:ext>
              </a:extLst>
            </p:cNvPr>
            <p:cNvCxnSpPr/>
            <p:nvPr/>
          </p:nvCxnSpPr>
          <p:spPr>
            <a:xfrm>
              <a:off x="2857500" y="1313800"/>
              <a:ext cx="5963920" cy="3677920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" name="Google Shape;230;p2">
              <a:extLst>
                <a:ext uri="{FF2B5EF4-FFF2-40B4-BE49-F238E27FC236}">
                  <a16:creationId xmlns:a16="http://schemas.microsoft.com/office/drawing/2014/main" id="{6ADC236D-8D36-78E1-E7AD-9C7AFAB14603}"/>
                </a:ext>
              </a:extLst>
            </p:cNvPr>
            <p:cNvCxnSpPr/>
            <p:nvPr/>
          </p:nvCxnSpPr>
          <p:spPr>
            <a:xfrm flipH="1">
              <a:off x="2664460" y="3076559"/>
              <a:ext cx="7091680" cy="147321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7" name="Google Shape;231;p2">
              <a:extLst>
                <a:ext uri="{FF2B5EF4-FFF2-40B4-BE49-F238E27FC236}">
                  <a16:creationId xmlns:a16="http://schemas.microsoft.com/office/drawing/2014/main" id="{2627E29C-2EB1-314F-2673-1B86940EE73D}"/>
                </a:ext>
              </a:extLst>
            </p:cNvPr>
            <p:cNvSpPr txBox="1"/>
            <p:nvPr/>
          </p:nvSpPr>
          <p:spPr>
            <a:xfrm>
              <a:off x="6861683" y="3154765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α </a:t>
              </a:r>
              <a:br>
                <a:rPr lang="el-GR"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232;p2">
              <a:extLst>
                <a:ext uri="{FF2B5EF4-FFF2-40B4-BE49-F238E27FC236}">
                  <a16:creationId xmlns:a16="http://schemas.microsoft.com/office/drawing/2014/main" id="{29C68EC4-D5B7-533D-D229-94D60605521E}"/>
                </a:ext>
              </a:extLst>
            </p:cNvPr>
            <p:cNvSpPr txBox="1"/>
            <p:nvPr/>
          </p:nvSpPr>
          <p:spPr>
            <a:xfrm>
              <a:off x="4277308" y="2469050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β </a:t>
              </a:r>
              <a:br>
                <a:rPr lang="el-G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4" name="Google Shape;254;p4"/>
          <p:cNvPicPr preferRelativeResize="0"/>
          <p:nvPr/>
        </p:nvPicPr>
        <p:blipFill rotWithShape="1">
          <a:blip r:embed="rId3">
            <a:alphaModFix/>
          </a:blip>
          <a:srcRect t="17772"/>
          <a:stretch/>
        </p:blipFill>
        <p:spPr>
          <a:xfrm>
            <a:off x="8432191" y="190500"/>
            <a:ext cx="3759809" cy="11684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6200A92A-7F55-9F4F-9C7A-370F873FE928}"/>
              </a:ext>
            </a:extLst>
          </p:cNvPr>
          <p:cNvGrpSpPr/>
          <p:nvPr/>
        </p:nvGrpSpPr>
        <p:grpSpPr>
          <a:xfrm>
            <a:off x="2664460" y="1656700"/>
            <a:ext cx="7091680" cy="3677920"/>
            <a:chOff x="2664460" y="1313800"/>
            <a:chExt cx="7091680" cy="3677920"/>
          </a:xfrm>
        </p:grpSpPr>
        <p:sp>
          <p:nvSpPr>
            <p:cNvPr id="3" name="Google Shape;233;p2">
              <a:extLst>
                <a:ext uri="{FF2B5EF4-FFF2-40B4-BE49-F238E27FC236}">
                  <a16:creationId xmlns:a16="http://schemas.microsoft.com/office/drawing/2014/main" id="{C6964353-4B22-195E-2857-F4AD6FA68A12}"/>
                </a:ext>
              </a:extLst>
            </p:cNvPr>
            <p:cNvSpPr/>
            <p:nvPr/>
          </p:nvSpPr>
          <p:spPr>
            <a:xfrm rot="10800000">
              <a:off x="5851904" y="3145624"/>
              <a:ext cx="963112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  <a:gd name="connsiteX0" fmla="*/ 336 w 33063"/>
                <a:gd name="connsiteY0" fmla="*/ 17678 h 17678"/>
                <a:gd name="connsiteX1" fmla="*/ 33063 w 33063"/>
                <a:gd name="connsiteY1" fmla="*/ 16953 h 17678"/>
                <a:gd name="connsiteX2" fmla="*/ 5387 w 33063"/>
                <a:gd name="connsiteY2" fmla="*/ 0 h 17678"/>
                <a:gd name="connsiteX3" fmla="*/ 336 w 33063"/>
                <a:gd name="connsiteY3" fmla="*/ 17678 h 17678"/>
                <a:gd name="connsiteX0" fmla="*/ 780 w 32178"/>
                <a:gd name="connsiteY0" fmla="*/ 17017 h 17017"/>
                <a:gd name="connsiteX1" fmla="*/ 32178 w 32178"/>
                <a:gd name="connsiteY1" fmla="*/ 16953 h 17017"/>
                <a:gd name="connsiteX2" fmla="*/ 4502 w 32178"/>
                <a:gd name="connsiteY2" fmla="*/ 0 h 17017"/>
                <a:gd name="connsiteX3" fmla="*/ 780 w 32178"/>
                <a:gd name="connsiteY3" fmla="*/ 17017 h 17017"/>
                <a:gd name="connsiteX0" fmla="*/ 780 w 32178"/>
                <a:gd name="connsiteY0" fmla="*/ 17678 h 17678"/>
                <a:gd name="connsiteX1" fmla="*/ 32178 w 32178"/>
                <a:gd name="connsiteY1" fmla="*/ 16953 h 17678"/>
                <a:gd name="connsiteX2" fmla="*/ 4502 w 32178"/>
                <a:gd name="connsiteY2" fmla="*/ 0 h 17678"/>
                <a:gd name="connsiteX3" fmla="*/ 780 w 32178"/>
                <a:gd name="connsiteY3" fmla="*/ 17678 h 17678"/>
                <a:gd name="connsiteX0" fmla="*/ 2198 w 33596"/>
                <a:gd name="connsiteY0" fmla="*/ 17678 h 17678"/>
                <a:gd name="connsiteX1" fmla="*/ 33596 w 33596"/>
                <a:gd name="connsiteY1" fmla="*/ 16953 h 17678"/>
                <a:gd name="connsiteX2" fmla="*/ 5920 w 33596"/>
                <a:gd name="connsiteY2" fmla="*/ 0 h 17678"/>
                <a:gd name="connsiteX3" fmla="*/ 2198 w 33596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596" h="17678" extrusionOk="0">
                  <a:moveTo>
                    <a:pt x="2198" y="17678"/>
                  </a:moveTo>
                  <a:lnTo>
                    <a:pt x="33596" y="16953"/>
                  </a:lnTo>
                  <a:lnTo>
                    <a:pt x="5920" y="0"/>
                  </a:lnTo>
                  <a:cubicBezTo>
                    <a:pt x="-636" y="4259"/>
                    <a:pt x="-1546" y="10701"/>
                    <a:pt x="2198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Google Shape;233;p2">
              <a:extLst>
                <a:ext uri="{FF2B5EF4-FFF2-40B4-BE49-F238E27FC236}">
                  <a16:creationId xmlns:a16="http://schemas.microsoft.com/office/drawing/2014/main" id="{6316CD1A-9F42-FDD2-F6BF-5216E03D0F80}"/>
                </a:ext>
              </a:extLst>
            </p:cNvPr>
            <p:cNvSpPr/>
            <p:nvPr/>
          </p:nvSpPr>
          <p:spPr>
            <a:xfrm>
              <a:off x="4846040" y="2670243"/>
              <a:ext cx="988827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493" h="17678" extrusionOk="0">
                  <a:moveTo>
                    <a:pt x="105" y="17678"/>
                  </a:moveTo>
                  <a:lnTo>
                    <a:pt x="34493" y="16953"/>
                  </a:lnTo>
                  <a:lnTo>
                    <a:pt x="6817" y="0"/>
                  </a:lnTo>
                  <a:cubicBezTo>
                    <a:pt x="261" y="4259"/>
                    <a:pt x="-316" y="9710"/>
                    <a:pt x="105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cxnSp>
          <p:nvCxnSpPr>
            <p:cNvPr id="5" name="Google Shape;229;p2">
              <a:extLst>
                <a:ext uri="{FF2B5EF4-FFF2-40B4-BE49-F238E27FC236}">
                  <a16:creationId xmlns:a16="http://schemas.microsoft.com/office/drawing/2014/main" id="{33A811F0-1E88-E09D-64C2-0AECB0CD7CA8}"/>
                </a:ext>
              </a:extLst>
            </p:cNvPr>
            <p:cNvCxnSpPr/>
            <p:nvPr/>
          </p:nvCxnSpPr>
          <p:spPr>
            <a:xfrm>
              <a:off x="2857500" y="1313800"/>
              <a:ext cx="5963920" cy="3677920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" name="Google Shape;230;p2">
              <a:extLst>
                <a:ext uri="{FF2B5EF4-FFF2-40B4-BE49-F238E27FC236}">
                  <a16:creationId xmlns:a16="http://schemas.microsoft.com/office/drawing/2014/main" id="{96896A8A-DD89-0988-61F1-1E2D21478E46}"/>
                </a:ext>
              </a:extLst>
            </p:cNvPr>
            <p:cNvCxnSpPr/>
            <p:nvPr/>
          </p:nvCxnSpPr>
          <p:spPr>
            <a:xfrm flipH="1">
              <a:off x="2664460" y="3076559"/>
              <a:ext cx="7091680" cy="147321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7" name="Google Shape;231;p2">
              <a:extLst>
                <a:ext uri="{FF2B5EF4-FFF2-40B4-BE49-F238E27FC236}">
                  <a16:creationId xmlns:a16="http://schemas.microsoft.com/office/drawing/2014/main" id="{113A6B33-BA7A-F289-4066-D15949C5F536}"/>
                </a:ext>
              </a:extLst>
            </p:cNvPr>
            <p:cNvSpPr txBox="1"/>
            <p:nvPr/>
          </p:nvSpPr>
          <p:spPr>
            <a:xfrm>
              <a:off x="6861683" y="3154765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α </a:t>
              </a:r>
              <a:br>
                <a:rPr lang="el-GR"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232;p2">
              <a:extLst>
                <a:ext uri="{FF2B5EF4-FFF2-40B4-BE49-F238E27FC236}">
                  <a16:creationId xmlns:a16="http://schemas.microsoft.com/office/drawing/2014/main" id="{AE88A1F3-82FD-F596-2E89-3D623C74EE03}"/>
                </a:ext>
              </a:extLst>
            </p:cNvPr>
            <p:cNvSpPr txBox="1"/>
            <p:nvPr/>
          </p:nvSpPr>
          <p:spPr>
            <a:xfrm>
              <a:off x="4277308" y="2469050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β </a:t>
              </a:r>
              <a:br>
                <a:rPr lang="el-G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5" name="Google Shape;265;p5"/>
          <p:cNvPicPr preferRelativeResize="0"/>
          <p:nvPr/>
        </p:nvPicPr>
        <p:blipFill rotWithShape="1">
          <a:blip r:embed="rId3">
            <a:alphaModFix/>
          </a:blip>
          <a:srcRect t="17772"/>
          <a:stretch/>
        </p:blipFill>
        <p:spPr>
          <a:xfrm>
            <a:off x="8432191" y="190500"/>
            <a:ext cx="3759809" cy="11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66" name="Google Shape;266;p5"/>
          <p:cNvSpPr txBox="1"/>
          <p:nvPr/>
        </p:nvSpPr>
        <p:spPr>
          <a:xfrm rot="1430617">
            <a:off x="6506696" y="3168343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Google Shape;267;p5"/>
          <p:cNvSpPr txBox="1"/>
          <p:nvPr/>
        </p:nvSpPr>
        <p:spPr>
          <a:xfrm>
            <a:off x="6756908" y="3140465"/>
            <a:ext cx="475488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70" name="Google Shape;270;p5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344557">
            <a:off x="3977606" y="1164443"/>
            <a:ext cx="4019550" cy="2971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7136132E-EF43-327A-9B11-59924C6AACC6}"/>
              </a:ext>
            </a:extLst>
          </p:cNvPr>
          <p:cNvGrpSpPr/>
          <p:nvPr/>
        </p:nvGrpSpPr>
        <p:grpSpPr>
          <a:xfrm>
            <a:off x="2664460" y="1313800"/>
            <a:ext cx="7091680" cy="3677920"/>
            <a:chOff x="2664460" y="1313800"/>
            <a:chExt cx="7091680" cy="3677920"/>
          </a:xfrm>
        </p:grpSpPr>
        <p:sp>
          <p:nvSpPr>
            <p:cNvPr id="4" name="Google Shape;233;p2">
              <a:extLst>
                <a:ext uri="{FF2B5EF4-FFF2-40B4-BE49-F238E27FC236}">
                  <a16:creationId xmlns:a16="http://schemas.microsoft.com/office/drawing/2014/main" id="{09CE8CBA-AAD4-F38A-9BD9-AF4943A2103A}"/>
                </a:ext>
              </a:extLst>
            </p:cNvPr>
            <p:cNvSpPr/>
            <p:nvPr/>
          </p:nvSpPr>
          <p:spPr>
            <a:xfrm>
              <a:off x="4846040" y="2670243"/>
              <a:ext cx="988827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493" h="17678" extrusionOk="0">
                  <a:moveTo>
                    <a:pt x="105" y="17678"/>
                  </a:moveTo>
                  <a:lnTo>
                    <a:pt x="34493" y="16953"/>
                  </a:lnTo>
                  <a:lnTo>
                    <a:pt x="6817" y="0"/>
                  </a:lnTo>
                  <a:cubicBezTo>
                    <a:pt x="261" y="4259"/>
                    <a:pt x="-316" y="9710"/>
                    <a:pt x="105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cxnSp>
          <p:nvCxnSpPr>
            <p:cNvPr id="5" name="Google Shape;229;p2">
              <a:extLst>
                <a:ext uri="{FF2B5EF4-FFF2-40B4-BE49-F238E27FC236}">
                  <a16:creationId xmlns:a16="http://schemas.microsoft.com/office/drawing/2014/main" id="{949BC305-C924-C95F-8368-969FAD889A56}"/>
                </a:ext>
              </a:extLst>
            </p:cNvPr>
            <p:cNvCxnSpPr/>
            <p:nvPr/>
          </p:nvCxnSpPr>
          <p:spPr>
            <a:xfrm>
              <a:off x="2857500" y="1313800"/>
              <a:ext cx="5963920" cy="3677920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" name="Google Shape;230;p2">
              <a:extLst>
                <a:ext uri="{FF2B5EF4-FFF2-40B4-BE49-F238E27FC236}">
                  <a16:creationId xmlns:a16="http://schemas.microsoft.com/office/drawing/2014/main" id="{E3086BB7-CC6E-2D1C-FBA4-5EC8AA535995}"/>
                </a:ext>
              </a:extLst>
            </p:cNvPr>
            <p:cNvCxnSpPr/>
            <p:nvPr/>
          </p:nvCxnSpPr>
          <p:spPr>
            <a:xfrm flipH="1">
              <a:off x="2664460" y="3076559"/>
              <a:ext cx="7091680" cy="147321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8" name="Google Shape;232;p2">
              <a:extLst>
                <a:ext uri="{FF2B5EF4-FFF2-40B4-BE49-F238E27FC236}">
                  <a16:creationId xmlns:a16="http://schemas.microsoft.com/office/drawing/2014/main" id="{0B47FA50-CA8F-A6B0-C8AE-C23624A4911F}"/>
                </a:ext>
              </a:extLst>
            </p:cNvPr>
            <p:cNvSpPr txBox="1"/>
            <p:nvPr/>
          </p:nvSpPr>
          <p:spPr>
            <a:xfrm>
              <a:off x="4277308" y="2469050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β </a:t>
              </a:r>
              <a:br>
                <a:rPr lang="el-G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p6"/>
          <p:cNvPicPr preferRelativeResize="0"/>
          <p:nvPr/>
        </p:nvPicPr>
        <p:blipFill rotWithShape="1">
          <a:blip r:embed="rId3">
            <a:alphaModFix/>
          </a:blip>
          <a:srcRect t="17772"/>
          <a:stretch/>
        </p:blipFill>
        <p:spPr>
          <a:xfrm>
            <a:off x="8432191" y="190500"/>
            <a:ext cx="3759809" cy="11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Google Shape;278;p6"/>
          <p:cNvSpPr txBox="1"/>
          <p:nvPr/>
        </p:nvSpPr>
        <p:spPr>
          <a:xfrm rot="1430617">
            <a:off x="6506696" y="3168343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)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9" name="Google Shape;279;p6"/>
          <p:cNvSpPr txBox="1"/>
          <p:nvPr/>
        </p:nvSpPr>
        <p:spPr>
          <a:xfrm>
            <a:off x="6756908" y="3140465"/>
            <a:ext cx="475488" cy="861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2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α</a:t>
            </a:r>
            <a: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el-GR" sz="18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82" name="Google Shape;282;p6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344557">
            <a:off x="3977606" y="1164443"/>
            <a:ext cx="4019550" cy="2971800"/>
          </a:xfrm>
          <a:prstGeom prst="rect">
            <a:avLst/>
          </a:prstGeom>
          <a:noFill/>
          <a:ln>
            <a:noFill/>
          </a:ln>
        </p:spPr>
      </p:pic>
      <p:sp>
        <p:nvSpPr>
          <p:cNvPr id="285" name="Google Shape;285;p6"/>
          <p:cNvSpPr txBox="1"/>
          <p:nvPr/>
        </p:nvSpPr>
        <p:spPr>
          <a:xfrm>
            <a:off x="8015648" y="3355955"/>
            <a:ext cx="2314617" cy="11695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α = 32° </a:t>
            </a:r>
            <a:b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4207870-83AE-7938-6228-CF44B1EDEC51}"/>
              </a:ext>
            </a:extLst>
          </p:cNvPr>
          <p:cNvGrpSpPr/>
          <p:nvPr/>
        </p:nvGrpSpPr>
        <p:grpSpPr>
          <a:xfrm>
            <a:off x="2664460" y="1313800"/>
            <a:ext cx="7091680" cy="3677920"/>
            <a:chOff x="2664460" y="1313800"/>
            <a:chExt cx="7091680" cy="3677920"/>
          </a:xfrm>
        </p:grpSpPr>
        <p:sp>
          <p:nvSpPr>
            <p:cNvPr id="4" name="Google Shape;233;p2">
              <a:extLst>
                <a:ext uri="{FF2B5EF4-FFF2-40B4-BE49-F238E27FC236}">
                  <a16:creationId xmlns:a16="http://schemas.microsoft.com/office/drawing/2014/main" id="{FB362857-A339-F407-3C98-306D9AEC7ED3}"/>
                </a:ext>
              </a:extLst>
            </p:cNvPr>
            <p:cNvSpPr/>
            <p:nvPr/>
          </p:nvSpPr>
          <p:spPr>
            <a:xfrm>
              <a:off x="4846040" y="2670243"/>
              <a:ext cx="988827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493" h="17678" extrusionOk="0">
                  <a:moveTo>
                    <a:pt x="105" y="17678"/>
                  </a:moveTo>
                  <a:lnTo>
                    <a:pt x="34493" y="16953"/>
                  </a:lnTo>
                  <a:lnTo>
                    <a:pt x="6817" y="0"/>
                  </a:lnTo>
                  <a:cubicBezTo>
                    <a:pt x="261" y="4259"/>
                    <a:pt x="-316" y="9710"/>
                    <a:pt x="105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cxnSp>
          <p:nvCxnSpPr>
            <p:cNvPr id="5" name="Google Shape;229;p2">
              <a:extLst>
                <a:ext uri="{FF2B5EF4-FFF2-40B4-BE49-F238E27FC236}">
                  <a16:creationId xmlns:a16="http://schemas.microsoft.com/office/drawing/2014/main" id="{2A27975C-3AEF-23BD-B9A9-EEA945CF2A34}"/>
                </a:ext>
              </a:extLst>
            </p:cNvPr>
            <p:cNvCxnSpPr/>
            <p:nvPr/>
          </p:nvCxnSpPr>
          <p:spPr>
            <a:xfrm>
              <a:off x="2857500" y="1313800"/>
              <a:ext cx="5963920" cy="3677920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" name="Google Shape;230;p2">
              <a:extLst>
                <a:ext uri="{FF2B5EF4-FFF2-40B4-BE49-F238E27FC236}">
                  <a16:creationId xmlns:a16="http://schemas.microsoft.com/office/drawing/2014/main" id="{EFE531FD-C2CA-93A1-1331-22ABB6A339EF}"/>
                </a:ext>
              </a:extLst>
            </p:cNvPr>
            <p:cNvCxnSpPr/>
            <p:nvPr/>
          </p:nvCxnSpPr>
          <p:spPr>
            <a:xfrm flipH="1">
              <a:off x="2664460" y="3076559"/>
              <a:ext cx="7091680" cy="147321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8" name="Google Shape;232;p2">
              <a:extLst>
                <a:ext uri="{FF2B5EF4-FFF2-40B4-BE49-F238E27FC236}">
                  <a16:creationId xmlns:a16="http://schemas.microsoft.com/office/drawing/2014/main" id="{41916B95-6135-D40F-F0D2-6876B297A7E3}"/>
                </a:ext>
              </a:extLst>
            </p:cNvPr>
            <p:cNvSpPr txBox="1"/>
            <p:nvPr/>
          </p:nvSpPr>
          <p:spPr>
            <a:xfrm>
              <a:off x="4277308" y="2469050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β </a:t>
              </a:r>
              <a:br>
                <a:rPr lang="el-G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0" name="Google Shape;290;p7"/>
          <p:cNvPicPr preferRelativeResize="0"/>
          <p:nvPr/>
        </p:nvPicPr>
        <p:blipFill rotWithShape="1">
          <a:blip r:embed="rId3">
            <a:alphaModFix/>
          </a:blip>
          <a:srcRect t="17772"/>
          <a:stretch/>
        </p:blipFill>
        <p:spPr>
          <a:xfrm>
            <a:off x="8432191" y="190500"/>
            <a:ext cx="3759809" cy="11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293" name="Google Shape;293;p7"/>
          <p:cNvSpPr txBox="1"/>
          <p:nvPr/>
        </p:nvSpPr>
        <p:spPr>
          <a:xfrm rot="1135994">
            <a:off x="4790897" y="2654281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4" name="Google Shape;294;p7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616436">
            <a:off x="3671925" y="1159413"/>
            <a:ext cx="4019550" cy="2971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AC04E0B8-FCE9-C91C-5503-317EFC79ABE0}"/>
              </a:ext>
            </a:extLst>
          </p:cNvPr>
          <p:cNvGrpSpPr/>
          <p:nvPr/>
        </p:nvGrpSpPr>
        <p:grpSpPr>
          <a:xfrm>
            <a:off x="2664460" y="1313800"/>
            <a:ext cx="7091680" cy="3677920"/>
            <a:chOff x="2664460" y="1313800"/>
            <a:chExt cx="7091680" cy="3677920"/>
          </a:xfrm>
        </p:grpSpPr>
        <p:sp>
          <p:nvSpPr>
            <p:cNvPr id="3" name="Google Shape;233;p2">
              <a:extLst>
                <a:ext uri="{FF2B5EF4-FFF2-40B4-BE49-F238E27FC236}">
                  <a16:creationId xmlns:a16="http://schemas.microsoft.com/office/drawing/2014/main" id="{48C8C62F-2476-E744-4A38-501DC1CBF421}"/>
                </a:ext>
              </a:extLst>
            </p:cNvPr>
            <p:cNvSpPr/>
            <p:nvPr/>
          </p:nvSpPr>
          <p:spPr>
            <a:xfrm rot="10800000">
              <a:off x="5851904" y="3145624"/>
              <a:ext cx="963112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  <a:gd name="connsiteX0" fmla="*/ 336 w 33063"/>
                <a:gd name="connsiteY0" fmla="*/ 17678 h 17678"/>
                <a:gd name="connsiteX1" fmla="*/ 33063 w 33063"/>
                <a:gd name="connsiteY1" fmla="*/ 16953 h 17678"/>
                <a:gd name="connsiteX2" fmla="*/ 5387 w 33063"/>
                <a:gd name="connsiteY2" fmla="*/ 0 h 17678"/>
                <a:gd name="connsiteX3" fmla="*/ 336 w 33063"/>
                <a:gd name="connsiteY3" fmla="*/ 17678 h 17678"/>
                <a:gd name="connsiteX0" fmla="*/ 780 w 32178"/>
                <a:gd name="connsiteY0" fmla="*/ 17017 h 17017"/>
                <a:gd name="connsiteX1" fmla="*/ 32178 w 32178"/>
                <a:gd name="connsiteY1" fmla="*/ 16953 h 17017"/>
                <a:gd name="connsiteX2" fmla="*/ 4502 w 32178"/>
                <a:gd name="connsiteY2" fmla="*/ 0 h 17017"/>
                <a:gd name="connsiteX3" fmla="*/ 780 w 32178"/>
                <a:gd name="connsiteY3" fmla="*/ 17017 h 17017"/>
                <a:gd name="connsiteX0" fmla="*/ 780 w 32178"/>
                <a:gd name="connsiteY0" fmla="*/ 17678 h 17678"/>
                <a:gd name="connsiteX1" fmla="*/ 32178 w 32178"/>
                <a:gd name="connsiteY1" fmla="*/ 16953 h 17678"/>
                <a:gd name="connsiteX2" fmla="*/ 4502 w 32178"/>
                <a:gd name="connsiteY2" fmla="*/ 0 h 17678"/>
                <a:gd name="connsiteX3" fmla="*/ 780 w 32178"/>
                <a:gd name="connsiteY3" fmla="*/ 17678 h 17678"/>
                <a:gd name="connsiteX0" fmla="*/ 2198 w 33596"/>
                <a:gd name="connsiteY0" fmla="*/ 17678 h 17678"/>
                <a:gd name="connsiteX1" fmla="*/ 33596 w 33596"/>
                <a:gd name="connsiteY1" fmla="*/ 16953 h 17678"/>
                <a:gd name="connsiteX2" fmla="*/ 5920 w 33596"/>
                <a:gd name="connsiteY2" fmla="*/ 0 h 17678"/>
                <a:gd name="connsiteX3" fmla="*/ 2198 w 33596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596" h="17678" extrusionOk="0">
                  <a:moveTo>
                    <a:pt x="2198" y="17678"/>
                  </a:moveTo>
                  <a:lnTo>
                    <a:pt x="33596" y="16953"/>
                  </a:lnTo>
                  <a:lnTo>
                    <a:pt x="5920" y="0"/>
                  </a:lnTo>
                  <a:cubicBezTo>
                    <a:pt x="-636" y="4259"/>
                    <a:pt x="-1546" y="10701"/>
                    <a:pt x="2198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cxnSp>
          <p:nvCxnSpPr>
            <p:cNvPr id="5" name="Google Shape;229;p2">
              <a:extLst>
                <a:ext uri="{FF2B5EF4-FFF2-40B4-BE49-F238E27FC236}">
                  <a16:creationId xmlns:a16="http://schemas.microsoft.com/office/drawing/2014/main" id="{60CCDAF2-BE4B-81A7-8C54-3FC8D08D46DD}"/>
                </a:ext>
              </a:extLst>
            </p:cNvPr>
            <p:cNvCxnSpPr/>
            <p:nvPr/>
          </p:nvCxnSpPr>
          <p:spPr>
            <a:xfrm>
              <a:off x="2857500" y="1313800"/>
              <a:ext cx="5963920" cy="3677920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" name="Google Shape;230;p2">
              <a:extLst>
                <a:ext uri="{FF2B5EF4-FFF2-40B4-BE49-F238E27FC236}">
                  <a16:creationId xmlns:a16="http://schemas.microsoft.com/office/drawing/2014/main" id="{7A1767A9-307E-E842-BD07-3C711AF50DA6}"/>
                </a:ext>
              </a:extLst>
            </p:cNvPr>
            <p:cNvCxnSpPr/>
            <p:nvPr/>
          </p:nvCxnSpPr>
          <p:spPr>
            <a:xfrm flipH="1">
              <a:off x="2664460" y="3076559"/>
              <a:ext cx="7091680" cy="147321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7" name="Google Shape;231;p2">
              <a:extLst>
                <a:ext uri="{FF2B5EF4-FFF2-40B4-BE49-F238E27FC236}">
                  <a16:creationId xmlns:a16="http://schemas.microsoft.com/office/drawing/2014/main" id="{35798273-94AD-42B5-76FC-527A27BF5B8D}"/>
                </a:ext>
              </a:extLst>
            </p:cNvPr>
            <p:cNvSpPr txBox="1"/>
            <p:nvPr/>
          </p:nvSpPr>
          <p:spPr>
            <a:xfrm>
              <a:off x="6861683" y="3154765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α </a:t>
              </a:r>
              <a:br>
                <a:rPr lang="el-GR"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1" name="Google Shape;301;p8"/>
          <p:cNvPicPr preferRelativeResize="0"/>
          <p:nvPr/>
        </p:nvPicPr>
        <p:blipFill rotWithShape="1">
          <a:blip r:embed="rId3">
            <a:alphaModFix/>
          </a:blip>
          <a:srcRect t="17772"/>
          <a:stretch/>
        </p:blipFill>
        <p:spPr>
          <a:xfrm>
            <a:off x="8432191" y="190500"/>
            <a:ext cx="3759809" cy="1168400"/>
          </a:xfrm>
          <a:prstGeom prst="rect">
            <a:avLst/>
          </a:prstGeom>
          <a:noFill/>
          <a:ln>
            <a:noFill/>
          </a:ln>
        </p:spPr>
      </p:pic>
      <p:sp>
        <p:nvSpPr>
          <p:cNvPr id="304" name="Google Shape;304;p8"/>
          <p:cNvSpPr txBox="1"/>
          <p:nvPr/>
        </p:nvSpPr>
        <p:spPr>
          <a:xfrm>
            <a:off x="2148637" y="2288649"/>
            <a:ext cx="1712400" cy="1169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  <a:t>β = 32° </a:t>
            </a:r>
            <a:br>
              <a:rPr lang="el-GR" sz="3500" dirty="0">
                <a:solidFill>
                  <a:schemeClr val="tx1">
                    <a:lumMod val="65000"/>
                    <a:lumOff val="35000"/>
                  </a:schemeClr>
                </a:solidFill>
                <a:latin typeface="Nunito"/>
                <a:ea typeface="Nunito"/>
                <a:cs typeface="Nunito"/>
                <a:sym typeface="Nunito"/>
              </a:rPr>
            </a:br>
            <a:endParaRPr sz="3500" dirty="0">
              <a:solidFill>
                <a:schemeClr val="tx1">
                  <a:lumMod val="65000"/>
                  <a:lumOff val="35000"/>
                </a:schemeClr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5" name="Google Shape;305;p8"/>
          <p:cNvSpPr txBox="1"/>
          <p:nvPr/>
        </p:nvSpPr>
        <p:spPr>
          <a:xfrm rot="1135994">
            <a:off x="4790897" y="2654281"/>
            <a:ext cx="1270000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 sz="4400" b="1">
                <a:solidFill>
                  <a:srgbClr val="00B0F0"/>
                </a:solidFill>
                <a:latin typeface="Arial"/>
                <a:ea typeface="Arial"/>
                <a:cs typeface="Arial"/>
                <a:sym typeface="Arial"/>
              </a:rPr>
              <a:t>(</a:t>
            </a:r>
            <a:endParaRPr sz="4400" b="1">
              <a:solidFill>
                <a:srgbClr val="00B0F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6" name="Google Shape;306;p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 rot="-1616436">
            <a:off x="3671925" y="1178463"/>
            <a:ext cx="4019550" cy="29718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15D7BB53-D6DE-A54D-8F47-5BF5A2275AF9}"/>
              </a:ext>
            </a:extLst>
          </p:cNvPr>
          <p:cNvGrpSpPr/>
          <p:nvPr/>
        </p:nvGrpSpPr>
        <p:grpSpPr>
          <a:xfrm>
            <a:off x="2664460" y="1313800"/>
            <a:ext cx="7091680" cy="3677920"/>
            <a:chOff x="2664460" y="1313800"/>
            <a:chExt cx="7091680" cy="3677920"/>
          </a:xfrm>
        </p:grpSpPr>
        <p:sp>
          <p:nvSpPr>
            <p:cNvPr id="3" name="Google Shape;233;p2">
              <a:extLst>
                <a:ext uri="{FF2B5EF4-FFF2-40B4-BE49-F238E27FC236}">
                  <a16:creationId xmlns:a16="http://schemas.microsoft.com/office/drawing/2014/main" id="{5B53F5BF-3281-734F-5018-3AC5E78654FA}"/>
                </a:ext>
              </a:extLst>
            </p:cNvPr>
            <p:cNvSpPr/>
            <p:nvPr/>
          </p:nvSpPr>
          <p:spPr>
            <a:xfrm rot="10800000">
              <a:off x="5851904" y="3145624"/>
              <a:ext cx="963112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  <a:gd name="connsiteX0" fmla="*/ 336 w 33063"/>
                <a:gd name="connsiteY0" fmla="*/ 17678 h 17678"/>
                <a:gd name="connsiteX1" fmla="*/ 33063 w 33063"/>
                <a:gd name="connsiteY1" fmla="*/ 16953 h 17678"/>
                <a:gd name="connsiteX2" fmla="*/ 5387 w 33063"/>
                <a:gd name="connsiteY2" fmla="*/ 0 h 17678"/>
                <a:gd name="connsiteX3" fmla="*/ 336 w 33063"/>
                <a:gd name="connsiteY3" fmla="*/ 17678 h 17678"/>
                <a:gd name="connsiteX0" fmla="*/ 780 w 32178"/>
                <a:gd name="connsiteY0" fmla="*/ 17017 h 17017"/>
                <a:gd name="connsiteX1" fmla="*/ 32178 w 32178"/>
                <a:gd name="connsiteY1" fmla="*/ 16953 h 17017"/>
                <a:gd name="connsiteX2" fmla="*/ 4502 w 32178"/>
                <a:gd name="connsiteY2" fmla="*/ 0 h 17017"/>
                <a:gd name="connsiteX3" fmla="*/ 780 w 32178"/>
                <a:gd name="connsiteY3" fmla="*/ 17017 h 17017"/>
                <a:gd name="connsiteX0" fmla="*/ 780 w 32178"/>
                <a:gd name="connsiteY0" fmla="*/ 17678 h 17678"/>
                <a:gd name="connsiteX1" fmla="*/ 32178 w 32178"/>
                <a:gd name="connsiteY1" fmla="*/ 16953 h 17678"/>
                <a:gd name="connsiteX2" fmla="*/ 4502 w 32178"/>
                <a:gd name="connsiteY2" fmla="*/ 0 h 17678"/>
                <a:gd name="connsiteX3" fmla="*/ 780 w 32178"/>
                <a:gd name="connsiteY3" fmla="*/ 17678 h 17678"/>
                <a:gd name="connsiteX0" fmla="*/ 2198 w 33596"/>
                <a:gd name="connsiteY0" fmla="*/ 17678 h 17678"/>
                <a:gd name="connsiteX1" fmla="*/ 33596 w 33596"/>
                <a:gd name="connsiteY1" fmla="*/ 16953 h 17678"/>
                <a:gd name="connsiteX2" fmla="*/ 5920 w 33596"/>
                <a:gd name="connsiteY2" fmla="*/ 0 h 17678"/>
                <a:gd name="connsiteX3" fmla="*/ 2198 w 33596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596" h="17678" extrusionOk="0">
                  <a:moveTo>
                    <a:pt x="2198" y="17678"/>
                  </a:moveTo>
                  <a:lnTo>
                    <a:pt x="33596" y="16953"/>
                  </a:lnTo>
                  <a:lnTo>
                    <a:pt x="5920" y="0"/>
                  </a:lnTo>
                  <a:cubicBezTo>
                    <a:pt x="-636" y="4259"/>
                    <a:pt x="-1546" y="10701"/>
                    <a:pt x="2198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cxnSp>
          <p:nvCxnSpPr>
            <p:cNvPr id="5" name="Google Shape;229;p2">
              <a:extLst>
                <a:ext uri="{FF2B5EF4-FFF2-40B4-BE49-F238E27FC236}">
                  <a16:creationId xmlns:a16="http://schemas.microsoft.com/office/drawing/2014/main" id="{D2FB96FA-3D37-5F01-6DF1-783C2C862F0D}"/>
                </a:ext>
              </a:extLst>
            </p:cNvPr>
            <p:cNvCxnSpPr/>
            <p:nvPr/>
          </p:nvCxnSpPr>
          <p:spPr>
            <a:xfrm>
              <a:off x="2857500" y="1313800"/>
              <a:ext cx="5963920" cy="3677920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" name="Google Shape;230;p2">
              <a:extLst>
                <a:ext uri="{FF2B5EF4-FFF2-40B4-BE49-F238E27FC236}">
                  <a16:creationId xmlns:a16="http://schemas.microsoft.com/office/drawing/2014/main" id="{D9547EEA-36A0-C82D-E293-9990BA1FB7B4}"/>
                </a:ext>
              </a:extLst>
            </p:cNvPr>
            <p:cNvCxnSpPr/>
            <p:nvPr/>
          </p:nvCxnSpPr>
          <p:spPr>
            <a:xfrm flipH="1">
              <a:off x="2664460" y="3076559"/>
              <a:ext cx="7091680" cy="147321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7" name="Google Shape;231;p2">
              <a:extLst>
                <a:ext uri="{FF2B5EF4-FFF2-40B4-BE49-F238E27FC236}">
                  <a16:creationId xmlns:a16="http://schemas.microsoft.com/office/drawing/2014/main" id="{7B456197-1F01-A18C-5EF3-206F2016A2B3}"/>
                </a:ext>
              </a:extLst>
            </p:cNvPr>
            <p:cNvSpPr txBox="1"/>
            <p:nvPr/>
          </p:nvSpPr>
          <p:spPr>
            <a:xfrm>
              <a:off x="6861683" y="3154765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α </a:t>
              </a:r>
              <a:br>
                <a:rPr lang="el-GR"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8" name="Google Shape;318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153525" y="45660"/>
            <a:ext cx="3038475" cy="1219200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upo 1">
            <a:extLst>
              <a:ext uri="{FF2B5EF4-FFF2-40B4-BE49-F238E27FC236}">
                <a16:creationId xmlns:a16="http://schemas.microsoft.com/office/drawing/2014/main" id="{79B51132-E16E-33C8-FC8B-29A2DC399A5A}"/>
              </a:ext>
            </a:extLst>
          </p:cNvPr>
          <p:cNvGrpSpPr/>
          <p:nvPr/>
        </p:nvGrpSpPr>
        <p:grpSpPr>
          <a:xfrm>
            <a:off x="2664460" y="1313800"/>
            <a:ext cx="7091680" cy="3677920"/>
            <a:chOff x="2664460" y="1313800"/>
            <a:chExt cx="7091680" cy="3677920"/>
          </a:xfrm>
        </p:grpSpPr>
        <p:sp>
          <p:nvSpPr>
            <p:cNvPr id="3" name="Google Shape;233;p2">
              <a:extLst>
                <a:ext uri="{FF2B5EF4-FFF2-40B4-BE49-F238E27FC236}">
                  <a16:creationId xmlns:a16="http://schemas.microsoft.com/office/drawing/2014/main" id="{2A4E54D5-735B-8EEA-0E39-3A9E12A1CF98}"/>
                </a:ext>
              </a:extLst>
            </p:cNvPr>
            <p:cNvSpPr/>
            <p:nvPr/>
          </p:nvSpPr>
          <p:spPr>
            <a:xfrm rot="10800000">
              <a:off x="5851904" y="3145624"/>
              <a:ext cx="963112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  <a:gd name="connsiteX0" fmla="*/ 336 w 33063"/>
                <a:gd name="connsiteY0" fmla="*/ 17678 h 17678"/>
                <a:gd name="connsiteX1" fmla="*/ 33063 w 33063"/>
                <a:gd name="connsiteY1" fmla="*/ 16953 h 17678"/>
                <a:gd name="connsiteX2" fmla="*/ 5387 w 33063"/>
                <a:gd name="connsiteY2" fmla="*/ 0 h 17678"/>
                <a:gd name="connsiteX3" fmla="*/ 336 w 33063"/>
                <a:gd name="connsiteY3" fmla="*/ 17678 h 17678"/>
                <a:gd name="connsiteX0" fmla="*/ 780 w 32178"/>
                <a:gd name="connsiteY0" fmla="*/ 17017 h 17017"/>
                <a:gd name="connsiteX1" fmla="*/ 32178 w 32178"/>
                <a:gd name="connsiteY1" fmla="*/ 16953 h 17017"/>
                <a:gd name="connsiteX2" fmla="*/ 4502 w 32178"/>
                <a:gd name="connsiteY2" fmla="*/ 0 h 17017"/>
                <a:gd name="connsiteX3" fmla="*/ 780 w 32178"/>
                <a:gd name="connsiteY3" fmla="*/ 17017 h 17017"/>
                <a:gd name="connsiteX0" fmla="*/ 780 w 32178"/>
                <a:gd name="connsiteY0" fmla="*/ 17678 h 17678"/>
                <a:gd name="connsiteX1" fmla="*/ 32178 w 32178"/>
                <a:gd name="connsiteY1" fmla="*/ 16953 h 17678"/>
                <a:gd name="connsiteX2" fmla="*/ 4502 w 32178"/>
                <a:gd name="connsiteY2" fmla="*/ 0 h 17678"/>
                <a:gd name="connsiteX3" fmla="*/ 780 w 32178"/>
                <a:gd name="connsiteY3" fmla="*/ 17678 h 17678"/>
                <a:gd name="connsiteX0" fmla="*/ 2198 w 33596"/>
                <a:gd name="connsiteY0" fmla="*/ 17678 h 17678"/>
                <a:gd name="connsiteX1" fmla="*/ 33596 w 33596"/>
                <a:gd name="connsiteY1" fmla="*/ 16953 h 17678"/>
                <a:gd name="connsiteX2" fmla="*/ 5920 w 33596"/>
                <a:gd name="connsiteY2" fmla="*/ 0 h 17678"/>
                <a:gd name="connsiteX3" fmla="*/ 2198 w 33596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3596" h="17678" extrusionOk="0">
                  <a:moveTo>
                    <a:pt x="2198" y="17678"/>
                  </a:moveTo>
                  <a:lnTo>
                    <a:pt x="33596" y="16953"/>
                  </a:lnTo>
                  <a:lnTo>
                    <a:pt x="5920" y="0"/>
                  </a:lnTo>
                  <a:cubicBezTo>
                    <a:pt x="-636" y="4259"/>
                    <a:pt x="-1546" y="10701"/>
                    <a:pt x="2198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4" name="Google Shape;233;p2">
              <a:extLst>
                <a:ext uri="{FF2B5EF4-FFF2-40B4-BE49-F238E27FC236}">
                  <a16:creationId xmlns:a16="http://schemas.microsoft.com/office/drawing/2014/main" id="{AF993238-6B50-BF4A-747D-1F30E0730921}"/>
                </a:ext>
              </a:extLst>
            </p:cNvPr>
            <p:cNvSpPr/>
            <p:nvPr/>
          </p:nvSpPr>
          <p:spPr>
            <a:xfrm>
              <a:off x="4846040" y="2670243"/>
              <a:ext cx="988827" cy="509603"/>
            </a:xfrm>
            <a:custGeom>
              <a:avLst/>
              <a:gdLst>
                <a:gd name="connsiteX0" fmla="*/ 0 w 35052"/>
                <a:gd name="connsiteY0" fmla="*/ 18669 h 18669"/>
                <a:gd name="connsiteX1" fmla="*/ 35052 w 35052"/>
                <a:gd name="connsiteY1" fmla="*/ 17907 h 18669"/>
                <a:gd name="connsiteX2" fmla="*/ 5715 w 35052"/>
                <a:gd name="connsiteY2" fmla="*/ 0 h 18669"/>
                <a:gd name="connsiteX3" fmla="*/ 0 w 35052"/>
                <a:gd name="connsiteY3" fmla="*/ 18669 h 18669"/>
                <a:gd name="connsiteX0" fmla="*/ 165 w 35217"/>
                <a:gd name="connsiteY0" fmla="*/ 18669 h 18669"/>
                <a:gd name="connsiteX1" fmla="*/ 35217 w 35217"/>
                <a:gd name="connsiteY1" fmla="*/ 17907 h 18669"/>
                <a:gd name="connsiteX2" fmla="*/ 5880 w 35217"/>
                <a:gd name="connsiteY2" fmla="*/ 0 h 18669"/>
                <a:gd name="connsiteX3" fmla="*/ 165 w 35217"/>
                <a:gd name="connsiteY3" fmla="*/ 18669 h 18669"/>
                <a:gd name="connsiteX0" fmla="*/ 165 w 33556"/>
                <a:gd name="connsiteY0" fmla="*/ 18669 h 18669"/>
                <a:gd name="connsiteX1" fmla="*/ 33556 w 33556"/>
                <a:gd name="connsiteY1" fmla="*/ 18605 h 18669"/>
                <a:gd name="connsiteX2" fmla="*/ 5880 w 33556"/>
                <a:gd name="connsiteY2" fmla="*/ 0 h 18669"/>
                <a:gd name="connsiteX3" fmla="*/ 165 w 33556"/>
                <a:gd name="connsiteY3" fmla="*/ 18669 h 18669"/>
                <a:gd name="connsiteX0" fmla="*/ 165 w 34553"/>
                <a:gd name="connsiteY0" fmla="*/ 18669 h 18669"/>
                <a:gd name="connsiteX1" fmla="*/ 34553 w 34553"/>
                <a:gd name="connsiteY1" fmla="*/ 17944 h 18669"/>
                <a:gd name="connsiteX2" fmla="*/ 5880 w 34553"/>
                <a:gd name="connsiteY2" fmla="*/ 0 h 18669"/>
                <a:gd name="connsiteX3" fmla="*/ 165 w 34553"/>
                <a:gd name="connsiteY3" fmla="*/ 18669 h 18669"/>
                <a:gd name="connsiteX0" fmla="*/ 89 w 34477"/>
                <a:gd name="connsiteY0" fmla="*/ 17678 h 17678"/>
                <a:gd name="connsiteX1" fmla="*/ 34477 w 34477"/>
                <a:gd name="connsiteY1" fmla="*/ 16953 h 17678"/>
                <a:gd name="connsiteX2" fmla="*/ 6801 w 34477"/>
                <a:gd name="connsiteY2" fmla="*/ 0 h 17678"/>
                <a:gd name="connsiteX3" fmla="*/ 89 w 34477"/>
                <a:gd name="connsiteY3" fmla="*/ 17678 h 17678"/>
                <a:gd name="connsiteX0" fmla="*/ 105 w 34493"/>
                <a:gd name="connsiteY0" fmla="*/ 17678 h 17678"/>
                <a:gd name="connsiteX1" fmla="*/ 34493 w 34493"/>
                <a:gd name="connsiteY1" fmla="*/ 16953 h 17678"/>
                <a:gd name="connsiteX2" fmla="*/ 6817 w 34493"/>
                <a:gd name="connsiteY2" fmla="*/ 0 h 17678"/>
                <a:gd name="connsiteX3" fmla="*/ 105 w 34493"/>
                <a:gd name="connsiteY3" fmla="*/ 17678 h 176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4493" h="17678" extrusionOk="0">
                  <a:moveTo>
                    <a:pt x="105" y="17678"/>
                  </a:moveTo>
                  <a:lnTo>
                    <a:pt x="34493" y="16953"/>
                  </a:lnTo>
                  <a:lnTo>
                    <a:pt x="6817" y="0"/>
                  </a:lnTo>
                  <a:cubicBezTo>
                    <a:pt x="261" y="4259"/>
                    <a:pt x="-316" y="9710"/>
                    <a:pt x="105" y="17678"/>
                  </a:cubicBezTo>
                  <a:close/>
                </a:path>
              </a:pathLst>
            </a:custGeom>
            <a:solidFill>
              <a:schemeClr val="lt2"/>
            </a:solidFill>
            <a:ln w="38100" cap="flat" cmpd="sng">
              <a:solidFill>
                <a:srgbClr val="FF3399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s-ES"/>
            </a:p>
          </p:txBody>
        </p:sp>
        <p:cxnSp>
          <p:nvCxnSpPr>
            <p:cNvPr id="5" name="Google Shape;229;p2">
              <a:extLst>
                <a:ext uri="{FF2B5EF4-FFF2-40B4-BE49-F238E27FC236}">
                  <a16:creationId xmlns:a16="http://schemas.microsoft.com/office/drawing/2014/main" id="{B2AB28AC-A3B7-7E17-FA38-46DD9C89B16F}"/>
                </a:ext>
              </a:extLst>
            </p:cNvPr>
            <p:cNvCxnSpPr/>
            <p:nvPr/>
          </p:nvCxnSpPr>
          <p:spPr>
            <a:xfrm>
              <a:off x="2857500" y="1313800"/>
              <a:ext cx="5963920" cy="3677920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6" name="Google Shape;230;p2">
              <a:extLst>
                <a:ext uri="{FF2B5EF4-FFF2-40B4-BE49-F238E27FC236}">
                  <a16:creationId xmlns:a16="http://schemas.microsoft.com/office/drawing/2014/main" id="{8F92FB4B-5130-DD7B-4A62-84404399F6D8}"/>
                </a:ext>
              </a:extLst>
            </p:cNvPr>
            <p:cNvCxnSpPr/>
            <p:nvPr/>
          </p:nvCxnSpPr>
          <p:spPr>
            <a:xfrm flipH="1">
              <a:off x="2664460" y="3076559"/>
              <a:ext cx="7091680" cy="147321"/>
            </a:xfrm>
            <a:prstGeom prst="straightConnector1">
              <a:avLst/>
            </a:prstGeom>
            <a:noFill/>
            <a:ln w="38100" cap="flat" cmpd="sng">
              <a:solidFill>
                <a:srgbClr val="17161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sp>
          <p:nvSpPr>
            <p:cNvPr id="7" name="Google Shape;231;p2">
              <a:extLst>
                <a:ext uri="{FF2B5EF4-FFF2-40B4-BE49-F238E27FC236}">
                  <a16:creationId xmlns:a16="http://schemas.microsoft.com/office/drawing/2014/main" id="{28F2676A-9370-F811-41E0-2E2BD4BDA06C}"/>
                </a:ext>
              </a:extLst>
            </p:cNvPr>
            <p:cNvSpPr txBox="1"/>
            <p:nvPr/>
          </p:nvSpPr>
          <p:spPr>
            <a:xfrm>
              <a:off x="6861683" y="3154765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α </a:t>
              </a:r>
              <a:br>
                <a:rPr lang="el-GR" sz="180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232;p2">
              <a:extLst>
                <a:ext uri="{FF2B5EF4-FFF2-40B4-BE49-F238E27FC236}">
                  <a16:creationId xmlns:a16="http://schemas.microsoft.com/office/drawing/2014/main" id="{CA05610A-8291-4C72-368F-D44F3E4CFEFB}"/>
                </a:ext>
              </a:extLst>
            </p:cNvPr>
            <p:cNvSpPr txBox="1"/>
            <p:nvPr/>
          </p:nvSpPr>
          <p:spPr>
            <a:xfrm>
              <a:off x="4277308" y="2469050"/>
              <a:ext cx="475500" cy="9081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l-GR" sz="3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Nunito"/>
                  <a:ea typeface="Nunito"/>
                  <a:cs typeface="Nunito"/>
                  <a:sym typeface="Nunito"/>
                </a:rPr>
                <a:t>β </a:t>
              </a:r>
              <a:br>
                <a:rPr lang="el-GR" sz="18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/>
                  <a:ea typeface="Arial"/>
                  <a:cs typeface="Arial"/>
                  <a:sym typeface="Arial"/>
                </a:rPr>
              </a:br>
              <a:endParaRPr sz="1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20" name="Google Shape;320;p9"/>
          <p:cNvSpPr/>
          <p:nvPr/>
        </p:nvSpPr>
        <p:spPr>
          <a:xfrm>
            <a:off x="5839460" y="2120386"/>
            <a:ext cx="4183476" cy="3147237"/>
          </a:xfrm>
          <a:prstGeom prst="rect">
            <a:avLst/>
          </a:prstGeom>
          <a:solidFill>
            <a:srgbClr val="FFC000">
              <a:alpha val="49019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push dir="r"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189</Words>
  <Application>Microsoft Office PowerPoint</Application>
  <PresentationFormat>Panorámica</PresentationFormat>
  <Paragraphs>68</Paragraphs>
  <Slides>16</Slides>
  <Notes>16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2" baseType="lpstr">
      <vt:lpstr>Arial</vt:lpstr>
      <vt:lpstr>Nunito</vt:lpstr>
      <vt:lpstr>Calibri</vt:lpstr>
      <vt:lpstr>Nunito SemiBold</vt:lpstr>
      <vt:lpstr>Sassoon Sans Std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Tomás Gonzalo Basaure Retamal</dc:creator>
  <cp:lastModifiedBy>Ximena Zepeda Harasic</cp:lastModifiedBy>
  <cp:revision>3</cp:revision>
  <dcterms:created xsi:type="dcterms:W3CDTF">2023-09-12T20:21:07Z</dcterms:created>
  <dcterms:modified xsi:type="dcterms:W3CDTF">2025-01-16T19:59:35Z</dcterms:modified>
</cp:coreProperties>
</file>