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embeddedFontLst>
    <p:embeddedFont>
      <p:font typeface="Nunito" panose="02000503030000020003" pitchFamily="2" charset="0"/>
      <p:regular r:id="rId23"/>
      <p:bold r:id="rId24"/>
      <p:italic r:id="rId25"/>
      <p:boldItalic r:id="rId26"/>
    </p:embeddedFont>
    <p:embeddedFont>
      <p:font typeface="Nunito Sans Light" panose="00000400000000000000" pitchFamily="2" charset="0"/>
      <p:regular r:id="rId27"/>
      <p:italic r:id="rId28"/>
    </p:embeddedFont>
    <p:embeddedFont>
      <p:font typeface="Nunito SemiBold" pitchFamily="2" charset="0"/>
      <p:regular r:id="rId29"/>
      <p:bold r:id="rId30"/>
      <p:italic r:id="rId31"/>
      <p:boldItalic r:id="rId3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4" roundtripDataSignature="AMtx7mj3F2T9XQ/+CbuRgC8giN2Xi4mrW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6DD4CD-0052-4CA2-B64B-9BEED7C42946}" v="42" dt="2024-12-18T21:45:25.927"/>
  </p1510:revLst>
</p1510:revInfo>
</file>

<file path=ppt/tableStyles.xml><?xml version="1.0" encoding="utf-8"?>
<a:tblStyleLst xmlns:a="http://schemas.openxmlformats.org/drawingml/2006/main" def="{834E0870-87C4-482A-87CD-5B5A77FEF2BC}">
  <a:tblStyle styleId="{834E0870-87C4-482A-87CD-5B5A77FEF2BC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font" Target="fonts/font10.fntdata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font" Target="fonts/font8.fntdata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mena Zepeda Harasic" userId="90cf4ab7-3c32-4e50-a5d0-8fb63c062729" providerId="ADAL" clId="{126DD4CD-0052-4CA2-B64B-9BEED7C42946}"/>
    <pc:docChg chg="undo custSel modSld modMainMaster">
      <pc:chgData name="Ximena Zepeda Harasic" userId="90cf4ab7-3c32-4e50-a5d0-8fb63c062729" providerId="ADAL" clId="{126DD4CD-0052-4CA2-B64B-9BEED7C42946}" dt="2024-12-19T14:20:49.271" v="820" actId="1076"/>
      <pc:docMkLst>
        <pc:docMk/>
      </pc:docMkLst>
      <pc:sldChg chg="modSp mod">
        <pc:chgData name="Ximena Zepeda Harasic" userId="90cf4ab7-3c32-4e50-a5d0-8fb63c062729" providerId="ADAL" clId="{126DD4CD-0052-4CA2-B64B-9BEED7C42946}" dt="2024-12-19T14:20:49.271" v="820" actId="1076"/>
        <pc:sldMkLst>
          <pc:docMk/>
          <pc:sldMk cId="0" sldId="256"/>
        </pc:sldMkLst>
        <pc:spChg chg="mod">
          <ac:chgData name="Ximena Zepeda Harasic" userId="90cf4ab7-3c32-4e50-a5d0-8fb63c062729" providerId="ADAL" clId="{126DD4CD-0052-4CA2-B64B-9BEED7C42946}" dt="2024-12-18T21:11:26.581" v="3" actId="207"/>
          <ac:spMkLst>
            <pc:docMk/>
            <pc:sldMk cId="0" sldId="256"/>
            <ac:spMk id="221" creationId="{00000000-0000-0000-0000-000000000000}"/>
          </ac:spMkLst>
        </pc:spChg>
        <pc:spChg chg="mod">
          <ac:chgData name="Ximena Zepeda Harasic" userId="90cf4ab7-3c32-4e50-a5d0-8fb63c062729" providerId="ADAL" clId="{126DD4CD-0052-4CA2-B64B-9BEED7C42946}" dt="2024-12-18T21:11:23.906" v="2" actId="1076"/>
          <ac:spMkLst>
            <pc:docMk/>
            <pc:sldMk cId="0" sldId="256"/>
            <ac:spMk id="222" creationId="{00000000-0000-0000-0000-000000000000}"/>
          </ac:spMkLst>
        </pc:spChg>
        <pc:spChg chg="mod">
          <ac:chgData name="Ximena Zepeda Harasic" userId="90cf4ab7-3c32-4e50-a5d0-8fb63c062729" providerId="ADAL" clId="{126DD4CD-0052-4CA2-B64B-9BEED7C42946}" dt="2024-12-19T14:20:49.271" v="820" actId="1076"/>
          <ac:spMkLst>
            <pc:docMk/>
            <pc:sldMk cId="0" sldId="256"/>
            <ac:spMk id="223" creationId="{00000000-0000-0000-0000-000000000000}"/>
          </ac:spMkLst>
        </pc:spChg>
      </pc:sldChg>
      <pc:sldChg chg="modSp mod">
        <pc:chgData name="Ximena Zepeda Harasic" userId="90cf4ab7-3c32-4e50-a5d0-8fb63c062729" providerId="ADAL" clId="{126DD4CD-0052-4CA2-B64B-9BEED7C42946}" dt="2024-12-18T21:15:48.212" v="16" actId="20577"/>
        <pc:sldMkLst>
          <pc:docMk/>
          <pc:sldMk cId="0" sldId="257"/>
        </pc:sldMkLst>
        <pc:spChg chg="mod">
          <ac:chgData name="Ximena Zepeda Harasic" userId="90cf4ab7-3c32-4e50-a5d0-8fb63c062729" providerId="ADAL" clId="{126DD4CD-0052-4CA2-B64B-9BEED7C42946}" dt="2024-12-18T21:15:48.212" v="16" actId="20577"/>
          <ac:spMkLst>
            <pc:docMk/>
            <pc:sldMk cId="0" sldId="257"/>
            <ac:spMk id="229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126DD4CD-0052-4CA2-B64B-9BEED7C42946}" dt="2024-12-18T21:45:37.331" v="813" actId="1037"/>
        <pc:sldMkLst>
          <pc:docMk/>
          <pc:sldMk cId="0" sldId="258"/>
        </pc:sldMkLst>
        <pc:spChg chg="del">
          <ac:chgData name="Ximena Zepeda Harasic" userId="90cf4ab7-3c32-4e50-a5d0-8fb63c062729" providerId="ADAL" clId="{126DD4CD-0052-4CA2-B64B-9BEED7C42946}" dt="2024-12-18T21:16:00.976" v="17" actId="478"/>
          <ac:spMkLst>
            <pc:docMk/>
            <pc:sldMk cId="0" sldId="258"/>
            <ac:spMk id="2" creationId="{989259FA-1119-65B1-BEF4-FA16226B0BEC}"/>
          </ac:spMkLst>
        </pc:spChg>
        <pc:spChg chg="add mod">
          <ac:chgData name="Ximena Zepeda Harasic" userId="90cf4ab7-3c32-4e50-a5d0-8fb63c062729" providerId="ADAL" clId="{126DD4CD-0052-4CA2-B64B-9BEED7C42946}" dt="2024-12-18T21:16:06.088" v="18"/>
          <ac:spMkLst>
            <pc:docMk/>
            <pc:sldMk cId="0" sldId="258"/>
            <ac:spMk id="3" creationId="{B0B47CDC-4C25-75ED-1C45-C543B1660A9D}"/>
          </ac:spMkLst>
        </pc:spChg>
        <pc:spChg chg="add del mod">
          <ac:chgData name="Ximena Zepeda Harasic" userId="90cf4ab7-3c32-4e50-a5d0-8fb63c062729" providerId="ADAL" clId="{126DD4CD-0052-4CA2-B64B-9BEED7C42946}" dt="2024-12-18T21:45:29.392" v="784" actId="478"/>
          <ac:spMkLst>
            <pc:docMk/>
            <pc:sldMk cId="0" sldId="258"/>
            <ac:spMk id="4" creationId="{E9E75207-2D93-34CC-40CD-AEDEA7FFFBA8}"/>
          </ac:spMkLst>
        </pc:spChg>
        <pc:spChg chg="add mod">
          <ac:chgData name="Ximena Zepeda Harasic" userId="90cf4ab7-3c32-4e50-a5d0-8fb63c062729" providerId="ADAL" clId="{126DD4CD-0052-4CA2-B64B-9BEED7C42946}" dt="2024-12-18T21:45:25.927" v="783"/>
          <ac:spMkLst>
            <pc:docMk/>
            <pc:sldMk cId="0" sldId="258"/>
            <ac:spMk id="5" creationId="{02CD5CFD-574E-0B2D-7022-72422EC8CD89}"/>
          </ac:spMkLst>
        </pc:spChg>
        <pc:spChg chg="mod">
          <ac:chgData name="Ximena Zepeda Harasic" userId="90cf4ab7-3c32-4e50-a5d0-8fb63c062729" providerId="ADAL" clId="{126DD4CD-0052-4CA2-B64B-9BEED7C42946}" dt="2024-12-18T21:45:37.331" v="813" actId="1037"/>
          <ac:spMkLst>
            <pc:docMk/>
            <pc:sldMk cId="0" sldId="258"/>
            <ac:spMk id="235" creationId="{00000000-0000-0000-0000-000000000000}"/>
          </ac:spMkLst>
        </pc:spChg>
        <pc:spChg chg="mod">
          <ac:chgData name="Ximena Zepeda Harasic" userId="90cf4ab7-3c32-4e50-a5d0-8fb63c062729" providerId="ADAL" clId="{126DD4CD-0052-4CA2-B64B-9BEED7C42946}" dt="2024-12-18T21:45:37.331" v="813" actId="1037"/>
          <ac:spMkLst>
            <pc:docMk/>
            <pc:sldMk cId="0" sldId="258"/>
            <ac:spMk id="237" creationId="{00000000-0000-0000-0000-000000000000}"/>
          </ac:spMkLst>
        </pc:spChg>
        <pc:graphicFrameChg chg="del mod modGraphic">
          <ac:chgData name="Ximena Zepeda Harasic" userId="90cf4ab7-3c32-4e50-a5d0-8fb63c062729" providerId="ADAL" clId="{126DD4CD-0052-4CA2-B64B-9BEED7C42946}" dt="2024-12-18T21:18:42.871" v="51" actId="478"/>
          <ac:graphicFrameMkLst>
            <pc:docMk/>
            <pc:sldMk cId="0" sldId="258"/>
            <ac:graphicFrameMk id="236" creationId="{00000000-0000-0000-0000-000000000000}"/>
          </ac:graphicFrameMkLst>
        </pc:graphicFrameChg>
      </pc:sldChg>
      <pc:sldChg chg="addSp delSp modSp mod">
        <pc:chgData name="Ximena Zepeda Harasic" userId="90cf4ab7-3c32-4e50-a5d0-8fb63c062729" providerId="ADAL" clId="{126DD4CD-0052-4CA2-B64B-9BEED7C42946}" dt="2024-12-18T21:19:41.939" v="85" actId="14100"/>
        <pc:sldMkLst>
          <pc:docMk/>
          <pc:sldMk cId="0" sldId="259"/>
        </pc:sldMkLst>
        <pc:spChg chg="del">
          <ac:chgData name="Ximena Zepeda Harasic" userId="90cf4ab7-3c32-4e50-a5d0-8fb63c062729" providerId="ADAL" clId="{126DD4CD-0052-4CA2-B64B-9BEED7C42946}" dt="2024-12-18T21:16:22.013" v="22" actId="478"/>
          <ac:spMkLst>
            <pc:docMk/>
            <pc:sldMk cId="0" sldId="259"/>
            <ac:spMk id="2" creationId="{926AEBB5-9156-74FA-B4EE-A328A31D4C0F}"/>
          </ac:spMkLst>
        </pc:spChg>
        <pc:spChg chg="add mod">
          <ac:chgData name="Ximena Zepeda Harasic" userId="90cf4ab7-3c32-4e50-a5d0-8fb63c062729" providerId="ADAL" clId="{126DD4CD-0052-4CA2-B64B-9BEED7C42946}" dt="2024-12-18T21:16:23.044" v="23"/>
          <ac:spMkLst>
            <pc:docMk/>
            <pc:sldMk cId="0" sldId="259"/>
            <ac:spMk id="3" creationId="{5651708D-E137-E3F3-AB3F-3A538A0AB21F}"/>
          </ac:spMkLst>
        </pc:spChg>
        <pc:spChg chg="add mod">
          <ac:chgData name="Ximena Zepeda Harasic" userId="90cf4ab7-3c32-4e50-a5d0-8fb63c062729" providerId="ADAL" clId="{126DD4CD-0052-4CA2-B64B-9BEED7C42946}" dt="2024-12-18T21:18:59.780" v="60" actId="1076"/>
          <ac:spMkLst>
            <pc:docMk/>
            <pc:sldMk cId="0" sldId="259"/>
            <ac:spMk id="4" creationId="{8676B583-74B9-B207-F747-F160A95FD358}"/>
          </ac:spMkLst>
        </pc:spChg>
        <pc:spChg chg="add mod">
          <ac:chgData name="Ximena Zepeda Harasic" userId="90cf4ab7-3c32-4e50-a5d0-8fb63c062729" providerId="ADAL" clId="{126DD4CD-0052-4CA2-B64B-9BEED7C42946}" dt="2024-12-18T21:19:41.939" v="85" actId="14100"/>
          <ac:spMkLst>
            <pc:docMk/>
            <pc:sldMk cId="0" sldId="259"/>
            <ac:spMk id="5" creationId="{A21F8C18-4F6F-5AF9-5765-B236AFDB7CE2}"/>
          </ac:spMkLst>
        </pc:spChg>
        <pc:spChg chg="mod">
          <ac:chgData name="Ximena Zepeda Harasic" userId="90cf4ab7-3c32-4e50-a5d0-8fb63c062729" providerId="ADAL" clId="{126DD4CD-0052-4CA2-B64B-9BEED7C42946}" dt="2024-12-18T21:16:26.476" v="24" actId="20577"/>
          <ac:spMkLst>
            <pc:docMk/>
            <pc:sldMk cId="0" sldId="259"/>
            <ac:spMk id="247" creationId="{00000000-0000-0000-0000-000000000000}"/>
          </ac:spMkLst>
        </pc:spChg>
        <pc:spChg chg="mod">
          <ac:chgData name="Ximena Zepeda Harasic" userId="90cf4ab7-3c32-4e50-a5d0-8fb63c062729" providerId="ADAL" clId="{126DD4CD-0052-4CA2-B64B-9BEED7C42946}" dt="2024-12-18T21:16:28.620" v="25" actId="20577"/>
          <ac:spMkLst>
            <pc:docMk/>
            <pc:sldMk cId="0" sldId="259"/>
            <ac:spMk id="249" creationId="{00000000-0000-0000-0000-000000000000}"/>
          </ac:spMkLst>
        </pc:spChg>
        <pc:graphicFrameChg chg="del">
          <ac:chgData name="Ximena Zepeda Harasic" userId="90cf4ab7-3c32-4e50-a5d0-8fb63c062729" providerId="ADAL" clId="{126DD4CD-0052-4CA2-B64B-9BEED7C42946}" dt="2024-12-18T21:18:55.236" v="59" actId="478"/>
          <ac:graphicFrameMkLst>
            <pc:docMk/>
            <pc:sldMk cId="0" sldId="259"/>
            <ac:graphicFrameMk id="245" creationId="{00000000-0000-0000-0000-000000000000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19:24.067" v="65" actId="478"/>
          <ac:graphicFrameMkLst>
            <pc:docMk/>
            <pc:sldMk cId="0" sldId="259"/>
            <ac:graphicFrameMk id="246" creationId="{00000000-0000-0000-0000-000000000000}"/>
          </ac:graphicFrameMkLst>
        </pc:graphicFrameChg>
      </pc:sldChg>
      <pc:sldChg chg="addSp delSp modSp mod">
        <pc:chgData name="Ximena Zepeda Harasic" userId="90cf4ab7-3c32-4e50-a5d0-8fb63c062729" providerId="ADAL" clId="{126DD4CD-0052-4CA2-B64B-9BEED7C42946}" dt="2024-12-18T21:37:36.309" v="635" actId="478"/>
        <pc:sldMkLst>
          <pc:docMk/>
          <pc:sldMk cId="0" sldId="260"/>
        </pc:sldMkLst>
        <pc:spChg chg="del mod">
          <ac:chgData name="Ximena Zepeda Harasic" userId="90cf4ab7-3c32-4e50-a5d0-8fb63c062729" providerId="ADAL" clId="{126DD4CD-0052-4CA2-B64B-9BEED7C42946}" dt="2024-12-18T21:37:15.406" v="630" actId="478"/>
          <ac:spMkLst>
            <pc:docMk/>
            <pc:sldMk cId="0" sldId="260"/>
            <ac:spMk id="2" creationId="{672D6988-14B3-A697-C980-41CAC989DE89}"/>
          </ac:spMkLst>
        </pc:spChg>
        <pc:spChg chg="add del mod">
          <ac:chgData name="Ximena Zepeda Harasic" userId="90cf4ab7-3c32-4e50-a5d0-8fb63c062729" providerId="ADAL" clId="{126DD4CD-0052-4CA2-B64B-9BEED7C42946}" dt="2024-12-18T21:37:06.612" v="627" actId="478"/>
          <ac:spMkLst>
            <pc:docMk/>
            <pc:sldMk cId="0" sldId="260"/>
            <ac:spMk id="3" creationId="{9003C264-2C61-99BE-CF10-278B675769DE}"/>
          </ac:spMkLst>
        </pc:spChg>
        <pc:spChg chg="add del mod">
          <ac:chgData name="Ximena Zepeda Harasic" userId="90cf4ab7-3c32-4e50-a5d0-8fb63c062729" providerId="ADAL" clId="{126DD4CD-0052-4CA2-B64B-9BEED7C42946}" dt="2024-12-18T21:37:06.612" v="627" actId="478"/>
          <ac:spMkLst>
            <pc:docMk/>
            <pc:sldMk cId="0" sldId="260"/>
            <ac:spMk id="4" creationId="{1FE1309F-7B1A-0C22-9636-8B06F715DBE8}"/>
          </ac:spMkLst>
        </pc:spChg>
        <pc:spChg chg="add del mod">
          <ac:chgData name="Ximena Zepeda Harasic" userId="90cf4ab7-3c32-4e50-a5d0-8fb63c062729" providerId="ADAL" clId="{126DD4CD-0052-4CA2-B64B-9BEED7C42946}" dt="2024-12-18T21:37:06.612" v="627" actId="478"/>
          <ac:spMkLst>
            <pc:docMk/>
            <pc:sldMk cId="0" sldId="260"/>
            <ac:spMk id="5" creationId="{06D89486-8EF1-1BDC-8920-85DFB15EF360}"/>
          </ac:spMkLst>
        </pc:spChg>
        <pc:spChg chg="add mod">
          <ac:chgData name="Ximena Zepeda Harasic" userId="90cf4ab7-3c32-4e50-a5d0-8fb63c062729" providerId="ADAL" clId="{126DD4CD-0052-4CA2-B64B-9BEED7C42946}" dt="2024-12-18T21:37:07.659" v="628"/>
          <ac:spMkLst>
            <pc:docMk/>
            <pc:sldMk cId="0" sldId="260"/>
            <ac:spMk id="6" creationId="{62C49CE6-67C1-71E5-71B0-2E6B7731441A}"/>
          </ac:spMkLst>
        </pc:spChg>
        <pc:spChg chg="add del mod">
          <ac:chgData name="Ximena Zepeda Harasic" userId="90cf4ab7-3c32-4e50-a5d0-8fb63c062729" providerId="ADAL" clId="{126DD4CD-0052-4CA2-B64B-9BEED7C42946}" dt="2024-12-18T21:37:19.610" v="632" actId="478"/>
          <ac:spMkLst>
            <pc:docMk/>
            <pc:sldMk cId="0" sldId="260"/>
            <ac:spMk id="7" creationId="{0AD789D6-C9D4-FE69-212F-A27124A4E79E}"/>
          </ac:spMkLst>
        </pc:spChg>
        <pc:spChg chg="add del mod">
          <ac:chgData name="Ximena Zepeda Harasic" userId="90cf4ab7-3c32-4e50-a5d0-8fb63c062729" providerId="ADAL" clId="{126DD4CD-0052-4CA2-B64B-9BEED7C42946}" dt="2024-12-18T21:37:18.635" v="631" actId="478"/>
          <ac:spMkLst>
            <pc:docMk/>
            <pc:sldMk cId="0" sldId="260"/>
            <ac:spMk id="8" creationId="{743C587E-9D6B-0DBF-B698-8291D20BF533}"/>
          </ac:spMkLst>
        </pc:spChg>
        <pc:spChg chg="add mod">
          <ac:chgData name="Ximena Zepeda Harasic" userId="90cf4ab7-3c32-4e50-a5d0-8fb63c062729" providerId="ADAL" clId="{126DD4CD-0052-4CA2-B64B-9BEED7C42946}" dt="2024-12-18T21:37:07.659" v="628"/>
          <ac:spMkLst>
            <pc:docMk/>
            <pc:sldMk cId="0" sldId="260"/>
            <ac:spMk id="9" creationId="{D4DCB7F9-94A4-9B23-461E-861AC5274A56}"/>
          </ac:spMkLst>
        </pc:spChg>
        <pc:spChg chg="add mod">
          <ac:chgData name="Ximena Zepeda Harasic" userId="90cf4ab7-3c32-4e50-a5d0-8fb63c062729" providerId="ADAL" clId="{126DD4CD-0052-4CA2-B64B-9BEED7C42946}" dt="2024-12-18T21:37:07.659" v="628"/>
          <ac:spMkLst>
            <pc:docMk/>
            <pc:sldMk cId="0" sldId="260"/>
            <ac:spMk id="10" creationId="{D667A890-449E-22FB-45AB-8CC534CB7BCB}"/>
          </ac:spMkLst>
        </pc:spChg>
        <pc:spChg chg="add mod">
          <ac:chgData name="Ximena Zepeda Harasic" userId="90cf4ab7-3c32-4e50-a5d0-8fb63c062729" providerId="ADAL" clId="{126DD4CD-0052-4CA2-B64B-9BEED7C42946}" dt="2024-12-18T21:37:07.659" v="628"/>
          <ac:spMkLst>
            <pc:docMk/>
            <pc:sldMk cId="0" sldId="260"/>
            <ac:spMk id="11" creationId="{7490B690-1347-C18B-F483-A4C2F3BA5E13}"/>
          </ac:spMkLst>
        </pc:spChg>
        <pc:spChg chg="add mod">
          <ac:chgData name="Ximena Zepeda Harasic" userId="90cf4ab7-3c32-4e50-a5d0-8fb63c062729" providerId="ADAL" clId="{126DD4CD-0052-4CA2-B64B-9BEED7C42946}" dt="2024-12-18T21:37:07.659" v="628"/>
          <ac:spMkLst>
            <pc:docMk/>
            <pc:sldMk cId="0" sldId="260"/>
            <ac:spMk id="12" creationId="{F0488A93-761B-A179-204F-0795A77357C9}"/>
          </ac:spMkLst>
        </pc:spChg>
        <pc:spChg chg="add del mod">
          <ac:chgData name="Ximena Zepeda Harasic" userId="90cf4ab7-3c32-4e50-a5d0-8fb63c062729" providerId="ADAL" clId="{126DD4CD-0052-4CA2-B64B-9BEED7C42946}" dt="2024-12-18T21:37:35.549" v="634" actId="478"/>
          <ac:spMkLst>
            <pc:docMk/>
            <pc:sldMk cId="0" sldId="260"/>
            <ac:spMk id="13" creationId="{BAEE60B7-5AE9-DF56-F1A0-C476572AE6E4}"/>
          </ac:spMkLst>
        </pc:spChg>
        <pc:spChg chg="add mod">
          <ac:chgData name="Ximena Zepeda Harasic" userId="90cf4ab7-3c32-4e50-a5d0-8fb63c062729" providerId="ADAL" clId="{126DD4CD-0052-4CA2-B64B-9BEED7C42946}" dt="2024-12-18T21:37:07.659" v="628"/>
          <ac:spMkLst>
            <pc:docMk/>
            <pc:sldMk cId="0" sldId="260"/>
            <ac:spMk id="14" creationId="{7FA04EAD-522A-2E20-9E75-14032067181C}"/>
          </ac:spMkLst>
        </pc:spChg>
        <pc:spChg chg="add mod">
          <ac:chgData name="Ximena Zepeda Harasic" userId="90cf4ab7-3c32-4e50-a5d0-8fb63c062729" providerId="ADAL" clId="{126DD4CD-0052-4CA2-B64B-9BEED7C42946}" dt="2024-12-18T21:37:07.659" v="628"/>
          <ac:spMkLst>
            <pc:docMk/>
            <pc:sldMk cId="0" sldId="260"/>
            <ac:spMk id="15" creationId="{621B076F-8B7F-700A-8CA4-CF3D81FCE9AB}"/>
          </ac:spMkLst>
        </pc:spChg>
        <pc:spChg chg="add del mod">
          <ac:chgData name="Ximena Zepeda Harasic" userId="90cf4ab7-3c32-4e50-a5d0-8fb63c062729" providerId="ADAL" clId="{126DD4CD-0052-4CA2-B64B-9BEED7C42946}" dt="2024-12-18T21:37:34.227" v="633" actId="478"/>
          <ac:spMkLst>
            <pc:docMk/>
            <pc:sldMk cId="0" sldId="260"/>
            <ac:spMk id="16" creationId="{DBB528F9-1671-131F-2735-84D9AD9BD59D}"/>
          </ac:spMkLst>
        </pc:spChg>
        <pc:spChg chg="add mod">
          <ac:chgData name="Ximena Zepeda Harasic" userId="90cf4ab7-3c32-4e50-a5d0-8fb63c062729" providerId="ADAL" clId="{126DD4CD-0052-4CA2-B64B-9BEED7C42946}" dt="2024-12-18T21:37:07.659" v="628"/>
          <ac:spMkLst>
            <pc:docMk/>
            <pc:sldMk cId="0" sldId="260"/>
            <ac:spMk id="17" creationId="{AC6CB089-FB41-ED9F-C05B-412C1B8EC866}"/>
          </ac:spMkLst>
        </pc:spChg>
        <pc:spChg chg="add mod">
          <ac:chgData name="Ximena Zepeda Harasic" userId="90cf4ab7-3c32-4e50-a5d0-8fb63c062729" providerId="ADAL" clId="{126DD4CD-0052-4CA2-B64B-9BEED7C42946}" dt="2024-12-18T21:37:07.659" v="628"/>
          <ac:spMkLst>
            <pc:docMk/>
            <pc:sldMk cId="0" sldId="260"/>
            <ac:spMk id="18" creationId="{6E40B5C3-DF80-0317-3EC6-000F3BECB50B}"/>
          </ac:spMkLst>
        </pc:spChg>
        <pc:spChg chg="add mod">
          <ac:chgData name="Ximena Zepeda Harasic" userId="90cf4ab7-3c32-4e50-a5d0-8fb63c062729" providerId="ADAL" clId="{126DD4CD-0052-4CA2-B64B-9BEED7C42946}" dt="2024-12-18T21:37:07.659" v="628"/>
          <ac:spMkLst>
            <pc:docMk/>
            <pc:sldMk cId="0" sldId="260"/>
            <ac:spMk id="19" creationId="{F006C4E5-3B94-AC23-9D7B-33B0D34AC0F9}"/>
          </ac:spMkLst>
        </pc:spChg>
        <pc:spChg chg="add del mod">
          <ac:chgData name="Ximena Zepeda Harasic" userId="90cf4ab7-3c32-4e50-a5d0-8fb63c062729" providerId="ADAL" clId="{126DD4CD-0052-4CA2-B64B-9BEED7C42946}" dt="2024-12-18T21:37:36.309" v="635" actId="478"/>
          <ac:spMkLst>
            <pc:docMk/>
            <pc:sldMk cId="0" sldId="260"/>
            <ac:spMk id="20" creationId="{730E5CAA-EB81-125C-B003-6F2141CF48CF}"/>
          </ac:spMkLst>
        </pc:spChg>
        <pc:spChg chg="del">
          <ac:chgData name="Ximena Zepeda Harasic" userId="90cf4ab7-3c32-4e50-a5d0-8fb63c062729" providerId="ADAL" clId="{126DD4CD-0052-4CA2-B64B-9BEED7C42946}" dt="2024-12-18T21:37:06.612" v="627" actId="478"/>
          <ac:spMkLst>
            <pc:docMk/>
            <pc:sldMk cId="0" sldId="260"/>
            <ac:spMk id="255" creationId="{00000000-0000-0000-0000-000000000000}"/>
          </ac:spMkLst>
        </pc:spChg>
        <pc:spChg chg="del">
          <ac:chgData name="Ximena Zepeda Harasic" userId="90cf4ab7-3c32-4e50-a5d0-8fb63c062729" providerId="ADAL" clId="{126DD4CD-0052-4CA2-B64B-9BEED7C42946}" dt="2024-12-18T21:37:06.612" v="627" actId="478"/>
          <ac:spMkLst>
            <pc:docMk/>
            <pc:sldMk cId="0" sldId="260"/>
            <ac:spMk id="256" creationId="{00000000-0000-0000-0000-000000000000}"/>
          </ac:spMkLst>
        </pc:spChg>
        <pc:spChg chg="del mod">
          <ac:chgData name="Ximena Zepeda Harasic" userId="90cf4ab7-3c32-4e50-a5d0-8fb63c062729" providerId="ADAL" clId="{126DD4CD-0052-4CA2-B64B-9BEED7C42946}" dt="2024-12-18T21:37:06.612" v="627" actId="478"/>
          <ac:spMkLst>
            <pc:docMk/>
            <pc:sldMk cId="0" sldId="260"/>
            <ac:spMk id="259" creationId="{00000000-0000-0000-0000-000000000000}"/>
          </ac:spMkLst>
        </pc:spChg>
        <pc:spChg chg="del mod">
          <ac:chgData name="Ximena Zepeda Harasic" userId="90cf4ab7-3c32-4e50-a5d0-8fb63c062729" providerId="ADAL" clId="{126DD4CD-0052-4CA2-B64B-9BEED7C42946}" dt="2024-12-18T21:37:06.612" v="627" actId="478"/>
          <ac:spMkLst>
            <pc:docMk/>
            <pc:sldMk cId="0" sldId="260"/>
            <ac:spMk id="261" creationId="{00000000-0000-0000-0000-000000000000}"/>
          </ac:spMkLst>
        </pc:spChg>
        <pc:spChg chg="del mod">
          <ac:chgData name="Ximena Zepeda Harasic" userId="90cf4ab7-3c32-4e50-a5d0-8fb63c062729" providerId="ADAL" clId="{126DD4CD-0052-4CA2-B64B-9BEED7C42946}" dt="2024-12-18T21:37:06.612" v="627" actId="478"/>
          <ac:spMkLst>
            <pc:docMk/>
            <pc:sldMk cId="0" sldId="260"/>
            <ac:spMk id="263" creationId="{00000000-0000-0000-0000-000000000000}"/>
          </ac:spMkLst>
        </pc:spChg>
        <pc:spChg chg="del mod">
          <ac:chgData name="Ximena Zepeda Harasic" userId="90cf4ab7-3c32-4e50-a5d0-8fb63c062729" providerId="ADAL" clId="{126DD4CD-0052-4CA2-B64B-9BEED7C42946}" dt="2024-12-18T21:37:06.612" v="627" actId="478"/>
          <ac:spMkLst>
            <pc:docMk/>
            <pc:sldMk cId="0" sldId="260"/>
            <ac:spMk id="264" creationId="{00000000-0000-0000-0000-000000000000}"/>
          </ac:spMkLst>
        </pc:spChg>
        <pc:graphicFrameChg chg="del">
          <ac:chgData name="Ximena Zepeda Harasic" userId="90cf4ab7-3c32-4e50-a5d0-8fb63c062729" providerId="ADAL" clId="{126DD4CD-0052-4CA2-B64B-9BEED7C42946}" dt="2024-12-18T21:20:00.126" v="87" actId="478"/>
          <ac:graphicFrameMkLst>
            <pc:docMk/>
            <pc:sldMk cId="0" sldId="260"/>
            <ac:graphicFrameMk id="257" creationId="{00000000-0000-0000-0000-000000000000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20:01.771" v="88" actId="478"/>
          <ac:graphicFrameMkLst>
            <pc:docMk/>
            <pc:sldMk cId="0" sldId="260"/>
            <ac:graphicFrameMk id="258" creationId="{00000000-0000-0000-0000-000000000000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20:04.835" v="89" actId="478"/>
          <ac:graphicFrameMkLst>
            <pc:docMk/>
            <pc:sldMk cId="0" sldId="260"/>
            <ac:graphicFrameMk id="262" creationId="{00000000-0000-0000-0000-000000000000}"/>
          </ac:graphicFrameMkLst>
        </pc:graphicFrameChg>
      </pc:sldChg>
      <pc:sldChg chg="addSp delSp modSp mod">
        <pc:chgData name="Ximena Zepeda Harasic" userId="90cf4ab7-3c32-4e50-a5d0-8fb63c062729" providerId="ADAL" clId="{126DD4CD-0052-4CA2-B64B-9BEED7C42946}" dt="2024-12-18T21:36:52.482" v="626" actId="478"/>
        <pc:sldMkLst>
          <pc:docMk/>
          <pc:sldMk cId="0" sldId="261"/>
        </pc:sldMkLst>
        <pc:spChg chg="del mod">
          <ac:chgData name="Ximena Zepeda Harasic" userId="90cf4ab7-3c32-4e50-a5d0-8fb63c062729" providerId="ADAL" clId="{126DD4CD-0052-4CA2-B64B-9BEED7C42946}" dt="2024-12-18T21:36:46.222" v="623" actId="478"/>
          <ac:spMkLst>
            <pc:docMk/>
            <pc:sldMk cId="0" sldId="261"/>
            <ac:spMk id="2" creationId="{3B201B46-3F02-80BE-5BD4-F6811C363F73}"/>
          </ac:spMkLst>
        </pc:spChg>
        <pc:spChg chg="add del mod">
          <ac:chgData name="Ximena Zepeda Harasic" userId="90cf4ab7-3c32-4e50-a5d0-8fb63c062729" providerId="ADAL" clId="{126DD4CD-0052-4CA2-B64B-9BEED7C42946}" dt="2024-12-18T21:36:46.222" v="623" actId="478"/>
          <ac:spMkLst>
            <pc:docMk/>
            <pc:sldMk cId="0" sldId="261"/>
            <ac:spMk id="3" creationId="{6C0131B6-A338-BB24-6A4A-7721D3F25F08}"/>
          </ac:spMkLst>
        </pc:spChg>
        <pc:spChg chg="add del mod">
          <ac:chgData name="Ximena Zepeda Harasic" userId="90cf4ab7-3c32-4e50-a5d0-8fb63c062729" providerId="ADAL" clId="{126DD4CD-0052-4CA2-B64B-9BEED7C42946}" dt="2024-12-18T21:36:46.222" v="623" actId="478"/>
          <ac:spMkLst>
            <pc:docMk/>
            <pc:sldMk cId="0" sldId="261"/>
            <ac:spMk id="4" creationId="{D1785CE9-7D1C-A625-952D-F59BAB060664}"/>
          </ac:spMkLst>
        </pc:spChg>
        <pc:spChg chg="add del mod">
          <ac:chgData name="Ximena Zepeda Harasic" userId="90cf4ab7-3c32-4e50-a5d0-8fb63c062729" providerId="ADAL" clId="{126DD4CD-0052-4CA2-B64B-9BEED7C42946}" dt="2024-12-18T21:36:46.222" v="623" actId="478"/>
          <ac:spMkLst>
            <pc:docMk/>
            <pc:sldMk cId="0" sldId="261"/>
            <ac:spMk id="5" creationId="{D02A8B8F-3F1F-68AF-960E-CB9086330891}"/>
          </ac:spMkLst>
        </pc:spChg>
        <pc:spChg chg="add del mod">
          <ac:chgData name="Ximena Zepeda Harasic" userId="90cf4ab7-3c32-4e50-a5d0-8fb63c062729" providerId="ADAL" clId="{126DD4CD-0052-4CA2-B64B-9BEED7C42946}" dt="2024-12-18T21:36:46.222" v="623" actId="478"/>
          <ac:spMkLst>
            <pc:docMk/>
            <pc:sldMk cId="0" sldId="261"/>
            <ac:spMk id="6" creationId="{25D89B6F-1198-C75C-4571-1A3A7E06114F}"/>
          </ac:spMkLst>
        </pc:spChg>
        <pc:spChg chg="add mod">
          <ac:chgData name="Ximena Zepeda Harasic" userId="90cf4ab7-3c32-4e50-a5d0-8fb63c062729" providerId="ADAL" clId="{126DD4CD-0052-4CA2-B64B-9BEED7C42946}" dt="2024-12-18T21:36:47.524" v="624"/>
          <ac:spMkLst>
            <pc:docMk/>
            <pc:sldMk cId="0" sldId="261"/>
            <ac:spMk id="7" creationId="{6EB9A57A-FC0B-416E-0237-108527784127}"/>
          </ac:spMkLst>
        </pc:spChg>
        <pc:spChg chg="add del mod">
          <ac:chgData name="Ximena Zepeda Harasic" userId="90cf4ab7-3c32-4e50-a5d0-8fb63c062729" providerId="ADAL" clId="{126DD4CD-0052-4CA2-B64B-9BEED7C42946}" dt="2024-12-18T21:36:52.482" v="626" actId="478"/>
          <ac:spMkLst>
            <pc:docMk/>
            <pc:sldMk cId="0" sldId="261"/>
            <ac:spMk id="8" creationId="{527D5EBF-D760-C00A-935D-183AC717BCD2}"/>
          </ac:spMkLst>
        </pc:spChg>
        <pc:spChg chg="add del mod">
          <ac:chgData name="Ximena Zepeda Harasic" userId="90cf4ab7-3c32-4e50-a5d0-8fb63c062729" providerId="ADAL" clId="{126DD4CD-0052-4CA2-B64B-9BEED7C42946}" dt="2024-12-18T21:36:51.035" v="625" actId="478"/>
          <ac:spMkLst>
            <pc:docMk/>
            <pc:sldMk cId="0" sldId="261"/>
            <ac:spMk id="9" creationId="{41BA52FB-D795-6B95-7F9D-2B546B031EA9}"/>
          </ac:spMkLst>
        </pc:spChg>
        <pc:spChg chg="add mod">
          <ac:chgData name="Ximena Zepeda Harasic" userId="90cf4ab7-3c32-4e50-a5d0-8fb63c062729" providerId="ADAL" clId="{126DD4CD-0052-4CA2-B64B-9BEED7C42946}" dt="2024-12-18T21:36:47.524" v="624"/>
          <ac:spMkLst>
            <pc:docMk/>
            <pc:sldMk cId="0" sldId="261"/>
            <ac:spMk id="10" creationId="{7AA427DD-6093-B3AA-C417-66AC54EB2B5E}"/>
          </ac:spMkLst>
        </pc:spChg>
        <pc:spChg chg="add mod">
          <ac:chgData name="Ximena Zepeda Harasic" userId="90cf4ab7-3c32-4e50-a5d0-8fb63c062729" providerId="ADAL" clId="{126DD4CD-0052-4CA2-B64B-9BEED7C42946}" dt="2024-12-18T21:36:47.524" v="624"/>
          <ac:spMkLst>
            <pc:docMk/>
            <pc:sldMk cId="0" sldId="261"/>
            <ac:spMk id="11" creationId="{66711F00-DB26-B28B-8195-D791EAAA9822}"/>
          </ac:spMkLst>
        </pc:spChg>
        <pc:spChg chg="add mod">
          <ac:chgData name="Ximena Zepeda Harasic" userId="90cf4ab7-3c32-4e50-a5d0-8fb63c062729" providerId="ADAL" clId="{126DD4CD-0052-4CA2-B64B-9BEED7C42946}" dt="2024-12-18T21:36:47.524" v="624"/>
          <ac:spMkLst>
            <pc:docMk/>
            <pc:sldMk cId="0" sldId="261"/>
            <ac:spMk id="12" creationId="{5B71E1C2-D587-8D24-5FE5-269701617276}"/>
          </ac:spMkLst>
        </pc:spChg>
        <pc:spChg chg="add mod">
          <ac:chgData name="Ximena Zepeda Harasic" userId="90cf4ab7-3c32-4e50-a5d0-8fb63c062729" providerId="ADAL" clId="{126DD4CD-0052-4CA2-B64B-9BEED7C42946}" dt="2024-12-18T21:36:47.524" v="624"/>
          <ac:spMkLst>
            <pc:docMk/>
            <pc:sldMk cId="0" sldId="261"/>
            <ac:spMk id="13" creationId="{9A4CA72E-B84F-938D-697D-1647BC241BBE}"/>
          </ac:spMkLst>
        </pc:spChg>
        <pc:spChg chg="add mod">
          <ac:chgData name="Ximena Zepeda Harasic" userId="90cf4ab7-3c32-4e50-a5d0-8fb63c062729" providerId="ADAL" clId="{126DD4CD-0052-4CA2-B64B-9BEED7C42946}" dt="2024-12-18T21:36:47.524" v="624"/>
          <ac:spMkLst>
            <pc:docMk/>
            <pc:sldMk cId="0" sldId="261"/>
            <ac:spMk id="14" creationId="{B5D0C9F5-E7B1-012D-2BCE-99858432FA29}"/>
          </ac:spMkLst>
        </pc:spChg>
        <pc:spChg chg="add mod">
          <ac:chgData name="Ximena Zepeda Harasic" userId="90cf4ab7-3c32-4e50-a5d0-8fb63c062729" providerId="ADAL" clId="{126DD4CD-0052-4CA2-B64B-9BEED7C42946}" dt="2024-12-18T21:36:47.524" v="624"/>
          <ac:spMkLst>
            <pc:docMk/>
            <pc:sldMk cId="0" sldId="261"/>
            <ac:spMk id="15" creationId="{7A2BDF72-D21D-825B-A1A1-19F62E77AAFA}"/>
          </ac:spMkLst>
        </pc:spChg>
        <pc:spChg chg="add mod">
          <ac:chgData name="Ximena Zepeda Harasic" userId="90cf4ab7-3c32-4e50-a5d0-8fb63c062729" providerId="ADAL" clId="{126DD4CD-0052-4CA2-B64B-9BEED7C42946}" dt="2024-12-18T21:36:47.524" v="624"/>
          <ac:spMkLst>
            <pc:docMk/>
            <pc:sldMk cId="0" sldId="261"/>
            <ac:spMk id="16" creationId="{0262F5B2-AA7E-2BC5-5114-502883802C8D}"/>
          </ac:spMkLst>
        </pc:spChg>
        <pc:spChg chg="add mod">
          <ac:chgData name="Ximena Zepeda Harasic" userId="90cf4ab7-3c32-4e50-a5d0-8fb63c062729" providerId="ADAL" clId="{126DD4CD-0052-4CA2-B64B-9BEED7C42946}" dt="2024-12-18T21:36:47.524" v="624"/>
          <ac:spMkLst>
            <pc:docMk/>
            <pc:sldMk cId="0" sldId="261"/>
            <ac:spMk id="17" creationId="{D4E2E3D3-1D1A-44A9-2F63-C05534E8BBBB}"/>
          </ac:spMkLst>
        </pc:spChg>
        <pc:spChg chg="add mod">
          <ac:chgData name="Ximena Zepeda Harasic" userId="90cf4ab7-3c32-4e50-a5d0-8fb63c062729" providerId="ADAL" clId="{126DD4CD-0052-4CA2-B64B-9BEED7C42946}" dt="2024-12-18T21:36:47.524" v="624"/>
          <ac:spMkLst>
            <pc:docMk/>
            <pc:sldMk cId="0" sldId="261"/>
            <ac:spMk id="18" creationId="{87F68AD8-73CC-13F4-B269-AB2D6FFB8405}"/>
          </ac:spMkLst>
        </pc:spChg>
        <pc:spChg chg="add mod">
          <ac:chgData name="Ximena Zepeda Harasic" userId="90cf4ab7-3c32-4e50-a5d0-8fb63c062729" providerId="ADAL" clId="{126DD4CD-0052-4CA2-B64B-9BEED7C42946}" dt="2024-12-18T21:36:47.524" v="624"/>
          <ac:spMkLst>
            <pc:docMk/>
            <pc:sldMk cId="0" sldId="261"/>
            <ac:spMk id="19" creationId="{6503C497-0EDB-76B5-09BC-E7C76F2657E7}"/>
          </ac:spMkLst>
        </pc:spChg>
        <pc:spChg chg="add mod">
          <ac:chgData name="Ximena Zepeda Harasic" userId="90cf4ab7-3c32-4e50-a5d0-8fb63c062729" providerId="ADAL" clId="{126DD4CD-0052-4CA2-B64B-9BEED7C42946}" dt="2024-12-18T21:36:47.524" v="624"/>
          <ac:spMkLst>
            <pc:docMk/>
            <pc:sldMk cId="0" sldId="261"/>
            <ac:spMk id="20" creationId="{1C2AC94F-ED99-B9BF-6E1C-B76733F4232F}"/>
          </ac:spMkLst>
        </pc:spChg>
        <pc:spChg chg="add mod">
          <ac:chgData name="Ximena Zepeda Harasic" userId="90cf4ab7-3c32-4e50-a5d0-8fb63c062729" providerId="ADAL" clId="{126DD4CD-0052-4CA2-B64B-9BEED7C42946}" dt="2024-12-18T21:36:47.524" v="624"/>
          <ac:spMkLst>
            <pc:docMk/>
            <pc:sldMk cId="0" sldId="261"/>
            <ac:spMk id="21" creationId="{C71E9FA2-CDE2-10E3-FDFA-DEF02D90D764}"/>
          </ac:spMkLst>
        </pc:spChg>
        <pc:spChg chg="del mod">
          <ac:chgData name="Ximena Zepeda Harasic" userId="90cf4ab7-3c32-4e50-a5d0-8fb63c062729" providerId="ADAL" clId="{126DD4CD-0052-4CA2-B64B-9BEED7C42946}" dt="2024-12-18T21:36:46.222" v="623" actId="478"/>
          <ac:spMkLst>
            <pc:docMk/>
            <pc:sldMk cId="0" sldId="261"/>
            <ac:spMk id="270" creationId="{00000000-0000-0000-0000-000000000000}"/>
          </ac:spMkLst>
        </pc:spChg>
        <pc:spChg chg="del">
          <ac:chgData name="Ximena Zepeda Harasic" userId="90cf4ab7-3c32-4e50-a5d0-8fb63c062729" providerId="ADAL" clId="{126DD4CD-0052-4CA2-B64B-9BEED7C42946}" dt="2024-12-18T21:36:46.222" v="623" actId="478"/>
          <ac:spMkLst>
            <pc:docMk/>
            <pc:sldMk cId="0" sldId="261"/>
            <ac:spMk id="271" creationId="{00000000-0000-0000-0000-000000000000}"/>
          </ac:spMkLst>
        </pc:spChg>
        <pc:spChg chg="del mod">
          <ac:chgData name="Ximena Zepeda Harasic" userId="90cf4ab7-3c32-4e50-a5d0-8fb63c062729" providerId="ADAL" clId="{126DD4CD-0052-4CA2-B64B-9BEED7C42946}" dt="2024-12-18T21:36:46.222" v="623" actId="478"/>
          <ac:spMkLst>
            <pc:docMk/>
            <pc:sldMk cId="0" sldId="261"/>
            <ac:spMk id="274" creationId="{00000000-0000-0000-0000-000000000000}"/>
          </ac:spMkLst>
        </pc:spChg>
        <pc:spChg chg="del">
          <ac:chgData name="Ximena Zepeda Harasic" userId="90cf4ab7-3c32-4e50-a5d0-8fb63c062729" providerId="ADAL" clId="{126DD4CD-0052-4CA2-B64B-9BEED7C42946}" dt="2024-12-18T21:36:46.222" v="623" actId="478"/>
          <ac:spMkLst>
            <pc:docMk/>
            <pc:sldMk cId="0" sldId="261"/>
            <ac:spMk id="275" creationId="{00000000-0000-0000-0000-000000000000}"/>
          </ac:spMkLst>
        </pc:spChg>
        <pc:spChg chg="del mod">
          <ac:chgData name="Ximena Zepeda Harasic" userId="90cf4ab7-3c32-4e50-a5d0-8fb63c062729" providerId="ADAL" clId="{126DD4CD-0052-4CA2-B64B-9BEED7C42946}" dt="2024-12-18T21:36:46.222" v="623" actId="478"/>
          <ac:spMkLst>
            <pc:docMk/>
            <pc:sldMk cId="0" sldId="261"/>
            <ac:spMk id="276" creationId="{00000000-0000-0000-0000-000000000000}"/>
          </ac:spMkLst>
        </pc:spChg>
        <pc:spChg chg="del mod">
          <ac:chgData name="Ximena Zepeda Harasic" userId="90cf4ab7-3c32-4e50-a5d0-8fb63c062729" providerId="ADAL" clId="{126DD4CD-0052-4CA2-B64B-9BEED7C42946}" dt="2024-12-18T21:36:46.222" v="623" actId="478"/>
          <ac:spMkLst>
            <pc:docMk/>
            <pc:sldMk cId="0" sldId="261"/>
            <ac:spMk id="278" creationId="{00000000-0000-0000-0000-000000000000}"/>
          </ac:spMkLst>
        </pc:spChg>
        <pc:spChg chg="del mod">
          <ac:chgData name="Ximena Zepeda Harasic" userId="90cf4ab7-3c32-4e50-a5d0-8fb63c062729" providerId="ADAL" clId="{126DD4CD-0052-4CA2-B64B-9BEED7C42946}" dt="2024-12-18T21:36:46.222" v="623" actId="478"/>
          <ac:spMkLst>
            <pc:docMk/>
            <pc:sldMk cId="0" sldId="261"/>
            <ac:spMk id="280" creationId="{00000000-0000-0000-0000-000000000000}"/>
          </ac:spMkLst>
        </pc:spChg>
        <pc:spChg chg="del mod">
          <ac:chgData name="Ximena Zepeda Harasic" userId="90cf4ab7-3c32-4e50-a5d0-8fb63c062729" providerId="ADAL" clId="{126DD4CD-0052-4CA2-B64B-9BEED7C42946}" dt="2024-12-18T21:36:46.222" v="623" actId="478"/>
          <ac:spMkLst>
            <pc:docMk/>
            <pc:sldMk cId="0" sldId="261"/>
            <ac:spMk id="281" creationId="{00000000-0000-0000-0000-000000000000}"/>
          </ac:spMkLst>
        </pc:spChg>
        <pc:spChg chg="del mod">
          <ac:chgData name="Ximena Zepeda Harasic" userId="90cf4ab7-3c32-4e50-a5d0-8fb63c062729" providerId="ADAL" clId="{126DD4CD-0052-4CA2-B64B-9BEED7C42946}" dt="2024-12-18T21:36:46.222" v="623" actId="478"/>
          <ac:spMkLst>
            <pc:docMk/>
            <pc:sldMk cId="0" sldId="261"/>
            <ac:spMk id="282" creationId="{00000000-0000-0000-0000-000000000000}"/>
          </ac:spMkLst>
        </pc:spChg>
        <pc:graphicFrameChg chg="del">
          <ac:chgData name="Ximena Zepeda Harasic" userId="90cf4ab7-3c32-4e50-a5d0-8fb63c062729" providerId="ADAL" clId="{126DD4CD-0052-4CA2-B64B-9BEED7C42946}" dt="2024-12-18T21:21:15.335" v="225" actId="478"/>
          <ac:graphicFrameMkLst>
            <pc:docMk/>
            <pc:sldMk cId="0" sldId="261"/>
            <ac:graphicFrameMk id="272" creationId="{00000000-0000-0000-0000-000000000000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21:17.094" v="226" actId="478"/>
          <ac:graphicFrameMkLst>
            <pc:docMk/>
            <pc:sldMk cId="0" sldId="261"/>
            <ac:graphicFrameMk id="273" creationId="{00000000-0000-0000-0000-000000000000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21:19.647" v="227" actId="478"/>
          <ac:graphicFrameMkLst>
            <pc:docMk/>
            <pc:sldMk cId="0" sldId="261"/>
            <ac:graphicFrameMk id="277" creationId="{00000000-0000-0000-0000-000000000000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21:21.518" v="228" actId="478"/>
          <ac:graphicFrameMkLst>
            <pc:docMk/>
            <pc:sldMk cId="0" sldId="261"/>
            <ac:graphicFrameMk id="279" creationId="{00000000-0000-0000-0000-000000000000}"/>
          </ac:graphicFrameMkLst>
        </pc:graphicFrameChg>
      </pc:sldChg>
      <pc:sldChg chg="addSp delSp modSp mod">
        <pc:chgData name="Ximena Zepeda Harasic" userId="90cf4ab7-3c32-4e50-a5d0-8fb63c062729" providerId="ADAL" clId="{126DD4CD-0052-4CA2-B64B-9BEED7C42946}" dt="2024-12-18T21:36:38.907" v="622"/>
        <pc:sldMkLst>
          <pc:docMk/>
          <pc:sldMk cId="0" sldId="262"/>
        </pc:sldMkLst>
        <pc:spChg chg="del mod">
          <ac:chgData name="Ximena Zepeda Harasic" userId="90cf4ab7-3c32-4e50-a5d0-8fb63c062729" providerId="ADAL" clId="{126DD4CD-0052-4CA2-B64B-9BEED7C42946}" dt="2024-12-18T21:36:37.687" v="621" actId="478"/>
          <ac:spMkLst>
            <pc:docMk/>
            <pc:sldMk cId="0" sldId="262"/>
            <ac:spMk id="2" creationId="{D38C7FDD-AB00-8D09-A884-427F6333506B}"/>
          </ac:spMkLst>
        </pc:spChg>
        <pc:spChg chg="add del mod">
          <ac:chgData name="Ximena Zepeda Harasic" userId="90cf4ab7-3c32-4e50-a5d0-8fb63c062729" providerId="ADAL" clId="{126DD4CD-0052-4CA2-B64B-9BEED7C42946}" dt="2024-12-18T21:36:37.687" v="621" actId="478"/>
          <ac:spMkLst>
            <pc:docMk/>
            <pc:sldMk cId="0" sldId="262"/>
            <ac:spMk id="3" creationId="{85D9F988-3940-5360-B3B7-740FD45F8DB4}"/>
          </ac:spMkLst>
        </pc:spChg>
        <pc:spChg chg="add del mod">
          <ac:chgData name="Ximena Zepeda Harasic" userId="90cf4ab7-3c32-4e50-a5d0-8fb63c062729" providerId="ADAL" clId="{126DD4CD-0052-4CA2-B64B-9BEED7C42946}" dt="2024-12-18T21:36:37.687" v="621" actId="478"/>
          <ac:spMkLst>
            <pc:docMk/>
            <pc:sldMk cId="0" sldId="262"/>
            <ac:spMk id="4" creationId="{C2483D98-78DF-B203-9BF8-39F095939BC6}"/>
          </ac:spMkLst>
        </pc:spChg>
        <pc:spChg chg="add del mod">
          <ac:chgData name="Ximena Zepeda Harasic" userId="90cf4ab7-3c32-4e50-a5d0-8fb63c062729" providerId="ADAL" clId="{126DD4CD-0052-4CA2-B64B-9BEED7C42946}" dt="2024-12-18T21:36:37.687" v="621" actId="478"/>
          <ac:spMkLst>
            <pc:docMk/>
            <pc:sldMk cId="0" sldId="262"/>
            <ac:spMk id="5" creationId="{CDDDF3FF-3757-E621-D372-D9D9870F96A4}"/>
          </ac:spMkLst>
        </pc:spChg>
        <pc:spChg chg="add del mod">
          <ac:chgData name="Ximena Zepeda Harasic" userId="90cf4ab7-3c32-4e50-a5d0-8fb63c062729" providerId="ADAL" clId="{126DD4CD-0052-4CA2-B64B-9BEED7C42946}" dt="2024-12-18T21:36:37.687" v="621" actId="478"/>
          <ac:spMkLst>
            <pc:docMk/>
            <pc:sldMk cId="0" sldId="262"/>
            <ac:spMk id="6" creationId="{6D033615-D218-96F8-5706-3819A39C7FEC}"/>
          </ac:spMkLst>
        </pc:spChg>
        <pc:spChg chg="add del mod">
          <ac:chgData name="Ximena Zepeda Harasic" userId="90cf4ab7-3c32-4e50-a5d0-8fb63c062729" providerId="ADAL" clId="{126DD4CD-0052-4CA2-B64B-9BEED7C42946}" dt="2024-12-18T21:36:37.687" v="621" actId="478"/>
          <ac:spMkLst>
            <pc:docMk/>
            <pc:sldMk cId="0" sldId="262"/>
            <ac:spMk id="7" creationId="{E1C6F666-A242-8DC8-D0F9-732538F5C3C6}"/>
          </ac:spMkLst>
        </pc:spChg>
        <pc:spChg chg="add del mod">
          <ac:chgData name="Ximena Zepeda Harasic" userId="90cf4ab7-3c32-4e50-a5d0-8fb63c062729" providerId="ADAL" clId="{126DD4CD-0052-4CA2-B64B-9BEED7C42946}" dt="2024-12-18T21:36:37.687" v="621" actId="478"/>
          <ac:spMkLst>
            <pc:docMk/>
            <pc:sldMk cId="0" sldId="262"/>
            <ac:spMk id="8" creationId="{F6534728-F50C-CEAA-98FA-AD15CF4361F7}"/>
          </ac:spMkLst>
        </pc:spChg>
        <pc:spChg chg="add del mod">
          <ac:chgData name="Ximena Zepeda Harasic" userId="90cf4ab7-3c32-4e50-a5d0-8fb63c062729" providerId="ADAL" clId="{126DD4CD-0052-4CA2-B64B-9BEED7C42946}" dt="2024-12-18T21:36:37.687" v="621" actId="478"/>
          <ac:spMkLst>
            <pc:docMk/>
            <pc:sldMk cId="0" sldId="262"/>
            <ac:spMk id="9" creationId="{48F83CB4-8130-CD5F-7BF7-6723A275E738}"/>
          </ac:spMkLst>
        </pc:spChg>
        <pc:spChg chg="add del mod">
          <ac:chgData name="Ximena Zepeda Harasic" userId="90cf4ab7-3c32-4e50-a5d0-8fb63c062729" providerId="ADAL" clId="{126DD4CD-0052-4CA2-B64B-9BEED7C42946}" dt="2024-12-18T21:36:37.687" v="621" actId="478"/>
          <ac:spMkLst>
            <pc:docMk/>
            <pc:sldMk cId="0" sldId="262"/>
            <ac:spMk id="10" creationId="{EEEC9F83-0593-5470-3B65-CA9B29C48108}"/>
          </ac:spMkLst>
        </pc:spChg>
        <pc:spChg chg="add del mod">
          <ac:chgData name="Ximena Zepeda Harasic" userId="90cf4ab7-3c32-4e50-a5d0-8fb63c062729" providerId="ADAL" clId="{126DD4CD-0052-4CA2-B64B-9BEED7C42946}" dt="2024-12-18T21:36:37.687" v="621" actId="478"/>
          <ac:spMkLst>
            <pc:docMk/>
            <pc:sldMk cId="0" sldId="262"/>
            <ac:spMk id="11" creationId="{FD820B63-2FF3-CE59-8F0B-FCF956765724}"/>
          </ac:spMkLst>
        </pc:spChg>
        <pc:spChg chg="add del mod">
          <ac:chgData name="Ximena Zepeda Harasic" userId="90cf4ab7-3c32-4e50-a5d0-8fb63c062729" providerId="ADAL" clId="{126DD4CD-0052-4CA2-B64B-9BEED7C42946}" dt="2024-12-18T21:36:37.687" v="621" actId="478"/>
          <ac:spMkLst>
            <pc:docMk/>
            <pc:sldMk cId="0" sldId="262"/>
            <ac:spMk id="12" creationId="{B4DEC9DC-3DAA-C4BB-61B4-8FDCB7EE9616}"/>
          </ac:spMkLst>
        </pc:spChg>
        <pc:spChg chg="add del mod">
          <ac:chgData name="Ximena Zepeda Harasic" userId="90cf4ab7-3c32-4e50-a5d0-8fb63c062729" providerId="ADAL" clId="{126DD4CD-0052-4CA2-B64B-9BEED7C42946}" dt="2024-12-18T21:36:37.687" v="621" actId="478"/>
          <ac:spMkLst>
            <pc:docMk/>
            <pc:sldMk cId="0" sldId="262"/>
            <ac:spMk id="13" creationId="{5DC78070-B1DD-2983-4FE2-D3F1888639E9}"/>
          </ac:spMkLst>
        </pc:spChg>
        <pc:spChg chg="add del mod">
          <ac:chgData name="Ximena Zepeda Harasic" userId="90cf4ab7-3c32-4e50-a5d0-8fb63c062729" providerId="ADAL" clId="{126DD4CD-0052-4CA2-B64B-9BEED7C42946}" dt="2024-12-18T21:36:37.687" v="621" actId="478"/>
          <ac:spMkLst>
            <pc:docMk/>
            <pc:sldMk cId="0" sldId="262"/>
            <ac:spMk id="14" creationId="{2E981D60-136B-ED6E-8C9C-2C2EE28C6342}"/>
          </ac:spMkLst>
        </pc:spChg>
        <pc:spChg chg="add mod">
          <ac:chgData name="Ximena Zepeda Harasic" userId="90cf4ab7-3c32-4e50-a5d0-8fb63c062729" providerId="ADAL" clId="{126DD4CD-0052-4CA2-B64B-9BEED7C42946}" dt="2024-12-18T21:36:38.907" v="622"/>
          <ac:spMkLst>
            <pc:docMk/>
            <pc:sldMk cId="0" sldId="262"/>
            <ac:spMk id="15" creationId="{2DB5AD78-3718-404D-7987-2E75F99B649B}"/>
          </ac:spMkLst>
        </pc:spChg>
        <pc:spChg chg="add mod">
          <ac:chgData name="Ximena Zepeda Harasic" userId="90cf4ab7-3c32-4e50-a5d0-8fb63c062729" providerId="ADAL" clId="{126DD4CD-0052-4CA2-B64B-9BEED7C42946}" dt="2024-12-18T21:36:38.907" v="622"/>
          <ac:spMkLst>
            <pc:docMk/>
            <pc:sldMk cId="0" sldId="262"/>
            <ac:spMk id="16" creationId="{67220A97-475E-ED83-9682-ADE426F0DC0B}"/>
          </ac:spMkLst>
        </pc:spChg>
        <pc:spChg chg="add mod">
          <ac:chgData name="Ximena Zepeda Harasic" userId="90cf4ab7-3c32-4e50-a5d0-8fb63c062729" providerId="ADAL" clId="{126DD4CD-0052-4CA2-B64B-9BEED7C42946}" dt="2024-12-18T21:36:38.907" v="622"/>
          <ac:spMkLst>
            <pc:docMk/>
            <pc:sldMk cId="0" sldId="262"/>
            <ac:spMk id="17" creationId="{5218930A-6072-F50E-81AC-3F5825B6D909}"/>
          </ac:spMkLst>
        </pc:spChg>
        <pc:spChg chg="add mod">
          <ac:chgData name="Ximena Zepeda Harasic" userId="90cf4ab7-3c32-4e50-a5d0-8fb63c062729" providerId="ADAL" clId="{126DD4CD-0052-4CA2-B64B-9BEED7C42946}" dt="2024-12-18T21:36:38.907" v="622"/>
          <ac:spMkLst>
            <pc:docMk/>
            <pc:sldMk cId="0" sldId="262"/>
            <ac:spMk id="18" creationId="{262F9772-01CC-9BE2-11B1-616938B061C3}"/>
          </ac:spMkLst>
        </pc:spChg>
        <pc:spChg chg="add mod">
          <ac:chgData name="Ximena Zepeda Harasic" userId="90cf4ab7-3c32-4e50-a5d0-8fb63c062729" providerId="ADAL" clId="{126DD4CD-0052-4CA2-B64B-9BEED7C42946}" dt="2024-12-18T21:36:38.907" v="622"/>
          <ac:spMkLst>
            <pc:docMk/>
            <pc:sldMk cId="0" sldId="262"/>
            <ac:spMk id="19" creationId="{49209CA7-CB92-3380-5BF3-9F85EEF76FB5}"/>
          </ac:spMkLst>
        </pc:spChg>
        <pc:spChg chg="add mod">
          <ac:chgData name="Ximena Zepeda Harasic" userId="90cf4ab7-3c32-4e50-a5d0-8fb63c062729" providerId="ADAL" clId="{126DD4CD-0052-4CA2-B64B-9BEED7C42946}" dt="2024-12-18T21:36:38.907" v="622"/>
          <ac:spMkLst>
            <pc:docMk/>
            <pc:sldMk cId="0" sldId="262"/>
            <ac:spMk id="20" creationId="{DEE4DF54-DF4E-9393-56E4-29DEC6A246DA}"/>
          </ac:spMkLst>
        </pc:spChg>
        <pc:spChg chg="add mod">
          <ac:chgData name="Ximena Zepeda Harasic" userId="90cf4ab7-3c32-4e50-a5d0-8fb63c062729" providerId="ADAL" clId="{126DD4CD-0052-4CA2-B64B-9BEED7C42946}" dt="2024-12-18T21:36:38.907" v="622"/>
          <ac:spMkLst>
            <pc:docMk/>
            <pc:sldMk cId="0" sldId="262"/>
            <ac:spMk id="21" creationId="{5CEE3B84-4BEF-6034-BDF5-AA6814913FC6}"/>
          </ac:spMkLst>
        </pc:spChg>
        <pc:spChg chg="add mod">
          <ac:chgData name="Ximena Zepeda Harasic" userId="90cf4ab7-3c32-4e50-a5d0-8fb63c062729" providerId="ADAL" clId="{126DD4CD-0052-4CA2-B64B-9BEED7C42946}" dt="2024-12-18T21:36:38.907" v="622"/>
          <ac:spMkLst>
            <pc:docMk/>
            <pc:sldMk cId="0" sldId="262"/>
            <ac:spMk id="22" creationId="{7017A972-C38A-AA1B-2E9C-F601826AAC6F}"/>
          </ac:spMkLst>
        </pc:spChg>
        <pc:spChg chg="add mod">
          <ac:chgData name="Ximena Zepeda Harasic" userId="90cf4ab7-3c32-4e50-a5d0-8fb63c062729" providerId="ADAL" clId="{126DD4CD-0052-4CA2-B64B-9BEED7C42946}" dt="2024-12-18T21:36:38.907" v="622"/>
          <ac:spMkLst>
            <pc:docMk/>
            <pc:sldMk cId="0" sldId="262"/>
            <ac:spMk id="23" creationId="{D249D457-83D7-D852-B635-4BB9304C564F}"/>
          </ac:spMkLst>
        </pc:spChg>
        <pc:spChg chg="add mod">
          <ac:chgData name="Ximena Zepeda Harasic" userId="90cf4ab7-3c32-4e50-a5d0-8fb63c062729" providerId="ADAL" clId="{126DD4CD-0052-4CA2-B64B-9BEED7C42946}" dt="2024-12-18T21:36:38.907" v="622"/>
          <ac:spMkLst>
            <pc:docMk/>
            <pc:sldMk cId="0" sldId="262"/>
            <ac:spMk id="24" creationId="{5EAD7FC4-93BD-3A42-7C2B-BEFD6A3CEA59}"/>
          </ac:spMkLst>
        </pc:spChg>
        <pc:spChg chg="add mod">
          <ac:chgData name="Ximena Zepeda Harasic" userId="90cf4ab7-3c32-4e50-a5d0-8fb63c062729" providerId="ADAL" clId="{126DD4CD-0052-4CA2-B64B-9BEED7C42946}" dt="2024-12-18T21:36:38.907" v="622"/>
          <ac:spMkLst>
            <pc:docMk/>
            <pc:sldMk cId="0" sldId="262"/>
            <ac:spMk id="25" creationId="{557B14D7-BD62-FD58-AD26-527FC456646A}"/>
          </ac:spMkLst>
        </pc:spChg>
        <pc:spChg chg="add mod">
          <ac:chgData name="Ximena Zepeda Harasic" userId="90cf4ab7-3c32-4e50-a5d0-8fb63c062729" providerId="ADAL" clId="{126DD4CD-0052-4CA2-B64B-9BEED7C42946}" dt="2024-12-18T21:36:38.907" v="622"/>
          <ac:spMkLst>
            <pc:docMk/>
            <pc:sldMk cId="0" sldId="262"/>
            <ac:spMk id="26" creationId="{40262662-5D61-285C-32AC-4653062346EF}"/>
          </ac:spMkLst>
        </pc:spChg>
        <pc:spChg chg="add mod">
          <ac:chgData name="Ximena Zepeda Harasic" userId="90cf4ab7-3c32-4e50-a5d0-8fb63c062729" providerId="ADAL" clId="{126DD4CD-0052-4CA2-B64B-9BEED7C42946}" dt="2024-12-18T21:36:38.907" v="622"/>
          <ac:spMkLst>
            <pc:docMk/>
            <pc:sldMk cId="0" sldId="262"/>
            <ac:spMk id="27" creationId="{73AE87AF-0D94-20A1-DD35-5ABF32265282}"/>
          </ac:spMkLst>
        </pc:spChg>
        <pc:spChg chg="add mod">
          <ac:chgData name="Ximena Zepeda Harasic" userId="90cf4ab7-3c32-4e50-a5d0-8fb63c062729" providerId="ADAL" clId="{126DD4CD-0052-4CA2-B64B-9BEED7C42946}" dt="2024-12-18T21:36:38.907" v="622"/>
          <ac:spMkLst>
            <pc:docMk/>
            <pc:sldMk cId="0" sldId="262"/>
            <ac:spMk id="28" creationId="{9DA7F2A4-CCFB-7F29-F192-E96FA0B2DBC3}"/>
          </ac:spMkLst>
        </pc:spChg>
        <pc:spChg chg="add mod">
          <ac:chgData name="Ximena Zepeda Harasic" userId="90cf4ab7-3c32-4e50-a5d0-8fb63c062729" providerId="ADAL" clId="{126DD4CD-0052-4CA2-B64B-9BEED7C42946}" dt="2024-12-18T21:36:38.907" v="622"/>
          <ac:spMkLst>
            <pc:docMk/>
            <pc:sldMk cId="0" sldId="262"/>
            <ac:spMk id="29" creationId="{CEECFB80-AE5E-52FC-FA16-693B9F16A450}"/>
          </ac:spMkLst>
        </pc:spChg>
        <pc:spChg chg="del">
          <ac:chgData name="Ximena Zepeda Harasic" userId="90cf4ab7-3c32-4e50-a5d0-8fb63c062729" providerId="ADAL" clId="{126DD4CD-0052-4CA2-B64B-9BEED7C42946}" dt="2024-12-18T21:23:55.322" v="280" actId="478"/>
          <ac:spMkLst>
            <pc:docMk/>
            <pc:sldMk cId="0" sldId="262"/>
            <ac:spMk id="288" creationId="{00000000-0000-0000-0000-000000000000}"/>
          </ac:spMkLst>
        </pc:spChg>
        <pc:spChg chg="del">
          <ac:chgData name="Ximena Zepeda Harasic" userId="90cf4ab7-3c32-4e50-a5d0-8fb63c062729" providerId="ADAL" clId="{126DD4CD-0052-4CA2-B64B-9BEED7C42946}" dt="2024-12-18T21:23:55.322" v="280" actId="478"/>
          <ac:spMkLst>
            <pc:docMk/>
            <pc:sldMk cId="0" sldId="262"/>
            <ac:spMk id="289" creationId="{00000000-0000-0000-0000-000000000000}"/>
          </ac:spMkLst>
        </pc:spChg>
        <pc:spChg chg="del">
          <ac:chgData name="Ximena Zepeda Harasic" userId="90cf4ab7-3c32-4e50-a5d0-8fb63c062729" providerId="ADAL" clId="{126DD4CD-0052-4CA2-B64B-9BEED7C42946}" dt="2024-12-18T21:23:55.322" v="280" actId="478"/>
          <ac:spMkLst>
            <pc:docMk/>
            <pc:sldMk cId="0" sldId="262"/>
            <ac:spMk id="292" creationId="{00000000-0000-0000-0000-000000000000}"/>
          </ac:spMkLst>
        </pc:spChg>
        <pc:spChg chg="del">
          <ac:chgData name="Ximena Zepeda Harasic" userId="90cf4ab7-3c32-4e50-a5d0-8fb63c062729" providerId="ADAL" clId="{126DD4CD-0052-4CA2-B64B-9BEED7C42946}" dt="2024-12-18T21:23:55.322" v="280" actId="478"/>
          <ac:spMkLst>
            <pc:docMk/>
            <pc:sldMk cId="0" sldId="262"/>
            <ac:spMk id="294" creationId="{00000000-0000-0000-0000-000000000000}"/>
          </ac:spMkLst>
        </pc:spChg>
        <pc:spChg chg="del">
          <ac:chgData name="Ximena Zepeda Harasic" userId="90cf4ab7-3c32-4e50-a5d0-8fb63c062729" providerId="ADAL" clId="{126DD4CD-0052-4CA2-B64B-9BEED7C42946}" dt="2024-12-18T21:23:55.322" v="280" actId="478"/>
          <ac:spMkLst>
            <pc:docMk/>
            <pc:sldMk cId="0" sldId="262"/>
            <ac:spMk id="296" creationId="{00000000-0000-0000-0000-000000000000}"/>
          </ac:spMkLst>
        </pc:spChg>
        <pc:spChg chg="del mod">
          <ac:chgData name="Ximena Zepeda Harasic" userId="90cf4ab7-3c32-4e50-a5d0-8fb63c062729" providerId="ADAL" clId="{126DD4CD-0052-4CA2-B64B-9BEED7C42946}" dt="2024-12-18T21:36:37.687" v="621" actId="478"/>
          <ac:spMkLst>
            <pc:docMk/>
            <pc:sldMk cId="0" sldId="262"/>
            <ac:spMk id="298" creationId="{00000000-0000-0000-0000-000000000000}"/>
          </ac:spMkLst>
        </pc:spChg>
        <pc:spChg chg="del mod">
          <ac:chgData name="Ximena Zepeda Harasic" userId="90cf4ab7-3c32-4e50-a5d0-8fb63c062729" providerId="ADAL" clId="{126DD4CD-0052-4CA2-B64B-9BEED7C42946}" dt="2024-12-18T21:36:37.687" v="621" actId="478"/>
          <ac:spMkLst>
            <pc:docMk/>
            <pc:sldMk cId="0" sldId="262"/>
            <ac:spMk id="299" creationId="{00000000-0000-0000-0000-000000000000}"/>
          </ac:spMkLst>
        </pc:spChg>
        <pc:spChg chg="del">
          <ac:chgData name="Ximena Zepeda Harasic" userId="90cf4ab7-3c32-4e50-a5d0-8fb63c062729" providerId="ADAL" clId="{126DD4CD-0052-4CA2-B64B-9BEED7C42946}" dt="2024-12-18T21:23:55.322" v="280" actId="478"/>
          <ac:spMkLst>
            <pc:docMk/>
            <pc:sldMk cId="0" sldId="262"/>
            <ac:spMk id="300" creationId="{00000000-0000-0000-0000-000000000000}"/>
          </ac:spMkLst>
        </pc:spChg>
        <pc:spChg chg="del">
          <ac:chgData name="Ximena Zepeda Harasic" userId="90cf4ab7-3c32-4e50-a5d0-8fb63c062729" providerId="ADAL" clId="{126DD4CD-0052-4CA2-B64B-9BEED7C42946}" dt="2024-12-18T21:23:55.322" v="280" actId="478"/>
          <ac:spMkLst>
            <pc:docMk/>
            <pc:sldMk cId="0" sldId="262"/>
            <ac:spMk id="301" creationId="{00000000-0000-0000-0000-000000000000}"/>
          </ac:spMkLst>
        </pc:spChg>
        <pc:spChg chg="del">
          <ac:chgData name="Ximena Zepeda Harasic" userId="90cf4ab7-3c32-4e50-a5d0-8fb63c062729" providerId="ADAL" clId="{126DD4CD-0052-4CA2-B64B-9BEED7C42946}" dt="2024-12-18T21:23:55.322" v="280" actId="478"/>
          <ac:spMkLst>
            <pc:docMk/>
            <pc:sldMk cId="0" sldId="262"/>
            <ac:spMk id="302" creationId="{00000000-0000-0000-0000-000000000000}"/>
          </ac:spMkLst>
        </pc:spChg>
        <pc:graphicFrameChg chg="del">
          <ac:chgData name="Ximena Zepeda Harasic" userId="90cf4ab7-3c32-4e50-a5d0-8fb63c062729" providerId="ADAL" clId="{126DD4CD-0052-4CA2-B64B-9BEED7C42946}" dt="2024-12-18T21:23:55.322" v="280" actId="478"/>
          <ac:graphicFrameMkLst>
            <pc:docMk/>
            <pc:sldMk cId="0" sldId="262"/>
            <ac:graphicFrameMk id="290" creationId="{00000000-0000-0000-0000-000000000000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23:55.322" v="280" actId="478"/>
          <ac:graphicFrameMkLst>
            <pc:docMk/>
            <pc:sldMk cId="0" sldId="262"/>
            <ac:graphicFrameMk id="291" creationId="{00000000-0000-0000-0000-000000000000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23:55.322" v="280" actId="478"/>
          <ac:graphicFrameMkLst>
            <pc:docMk/>
            <pc:sldMk cId="0" sldId="262"/>
            <ac:graphicFrameMk id="295" creationId="{00000000-0000-0000-0000-000000000000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23:55.322" v="280" actId="478"/>
          <ac:graphicFrameMkLst>
            <pc:docMk/>
            <pc:sldMk cId="0" sldId="262"/>
            <ac:graphicFrameMk id="297" creationId="{00000000-0000-0000-0000-000000000000}"/>
          </ac:graphicFrameMkLst>
        </pc:graphicFrameChg>
      </pc:sldChg>
      <pc:sldChg chg="addSp delSp modSp mod">
        <pc:chgData name="Ximena Zepeda Harasic" userId="90cf4ab7-3c32-4e50-a5d0-8fb63c062729" providerId="ADAL" clId="{126DD4CD-0052-4CA2-B64B-9BEED7C42946}" dt="2024-12-18T21:36:32.963" v="620"/>
        <pc:sldMkLst>
          <pc:docMk/>
          <pc:sldMk cId="0" sldId="263"/>
        </pc:sldMkLst>
        <pc:spChg chg="del">
          <ac:chgData name="Ximena Zepeda Harasic" userId="90cf4ab7-3c32-4e50-a5d0-8fb63c062729" providerId="ADAL" clId="{126DD4CD-0052-4CA2-B64B-9BEED7C42946}" dt="2024-12-18T21:24:22.767" v="286" actId="478"/>
          <ac:spMkLst>
            <pc:docMk/>
            <pc:sldMk cId="0" sldId="263"/>
            <ac:spMk id="2" creationId="{1D12DB5B-52E3-774D-8235-8D8CA273D5AC}"/>
          </ac:spMkLst>
        </pc:spChg>
        <pc:spChg chg="del">
          <ac:chgData name="Ximena Zepeda Harasic" userId="90cf4ab7-3c32-4e50-a5d0-8fb63c062729" providerId="ADAL" clId="{126DD4CD-0052-4CA2-B64B-9BEED7C42946}" dt="2024-12-18T21:24:22.767" v="286" actId="478"/>
          <ac:spMkLst>
            <pc:docMk/>
            <pc:sldMk cId="0" sldId="263"/>
            <ac:spMk id="3" creationId="{371D18C5-A09E-E60C-621D-A442817FAB9A}"/>
          </ac:spMkLst>
        </pc:spChg>
        <pc:spChg chg="del">
          <ac:chgData name="Ximena Zepeda Harasic" userId="90cf4ab7-3c32-4e50-a5d0-8fb63c062729" providerId="ADAL" clId="{126DD4CD-0052-4CA2-B64B-9BEED7C42946}" dt="2024-12-18T21:24:22.767" v="286" actId="478"/>
          <ac:spMkLst>
            <pc:docMk/>
            <pc:sldMk cId="0" sldId="263"/>
            <ac:spMk id="6" creationId="{CB56EA7C-8F07-8570-D367-8769928DE63E}"/>
          </ac:spMkLst>
        </pc:spChg>
        <pc:spChg chg="del">
          <ac:chgData name="Ximena Zepeda Harasic" userId="90cf4ab7-3c32-4e50-a5d0-8fb63c062729" providerId="ADAL" clId="{126DD4CD-0052-4CA2-B64B-9BEED7C42946}" dt="2024-12-18T21:24:22.767" v="286" actId="478"/>
          <ac:spMkLst>
            <pc:docMk/>
            <pc:sldMk cId="0" sldId="263"/>
            <ac:spMk id="7" creationId="{A6628B5D-D9A6-77CE-94E0-3A5372426418}"/>
          </ac:spMkLst>
        </pc:spChg>
        <pc:spChg chg="del">
          <ac:chgData name="Ximena Zepeda Harasic" userId="90cf4ab7-3c32-4e50-a5d0-8fb63c062729" providerId="ADAL" clId="{126DD4CD-0052-4CA2-B64B-9BEED7C42946}" dt="2024-12-18T21:24:22.767" v="286" actId="478"/>
          <ac:spMkLst>
            <pc:docMk/>
            <pc:sldMk cId="0" sldId="263"/>
            <ac:spMk id="9" creationId="{84CD1D3F-4F64-5437-47D1-33956FF58511}"/>
          </ac:spMkLst>
        </pc:spChg>
        <pc:spChg chg="del mod">
          <ac:chgData name="Ximena Zepeda Harasic" userId="90cf4ab7-3c32-4e50-a5d0-8fb63c062729" providerId="ADAL" clId="{126DD4CD-0052-4CA2-B64B-9BEED7C42946}" dt="2024-12-18T21:36:31.723" v="619" actId="478"/>
          <ac:spMkLst>
            <pc:docMk/>
            <pc:sldMk cId="0" sldId="263"/>
            <ac:spMk id="11" creationId="{3D902327-B28B-72AF-ACFE-E297DFEAD5ED}"/>
          </ac:spMkLst>
        </pc:spChg>
        <pc:spChg chg="del mod">
          <ac:chgData name="Ximena Zepeda Harasic" userId="90cf4ab7-3c32-4e50-a5d0-8fb63c062729" providerId="ADAL" clId="{126DD4CD-0052-4CA2-B64B-9BEED7C42946}" dt="2024-12-18T21:36:31.723" v="619" actId="478"/>
          <ac:spMkLst>
            <pc:docMk/>
            <pc:sldMk cId="0" sldId="263"/>
            <ac:spMk id="12" creationId="{9E011D7E-AB0B-086D-5BE9-A3961BD1D39E}"/>
          </ac:spMkLst>
        </pc:spChg>
        <pc:spChg chg="del">
          <ac:chgData name="Ximena Zepeda Harasic" userId="90cf4ab7-3c32-4e50-a5d0-8fb63c062729" providerId="ADAL" clId="{126DD4CD-0052-4CA2-B64B-9BEED7C42946}" dt="2024-12-18T21:24:22.767" v="286" actId="478"/>
          <ac:spMkLst>
            <pc:docMk/>
            <pc:sldMk cId="0" sldId="263"/>
            <ac:spMk id="13" creationId="{7B22C688-4AD4-684B-9068-A76043A4C5D5}"/>
          </ac:spMkLst>
        </pc:spChg>
        <pc:spChg chg="del">
          <ac:chgData name="Ximena Zepeda Harasic" userId="90cf4ab7-3c32-4e50-a5d0-8fb63c062729" providerId="ADAL" clId="{126DD4CD-0052-4CA2-B64B-9BEED7C42946}" dt="2024-12-18T21:24:22.767" v="286" actId="478"/>
          <ac:spMkLst>
            <pc:docMk/>
            <pc:sldMk cId="0" sldId="263"/>
            <ac:spMk id="14" creationId="{F73618F2-D35C-3037-2DB9-21AA1A248510}"/>
          </ac:spMkLst>
        </pc:spChg>
        <pc:spChg chg="del">
          <ac:chgData name="Ximena Zepeda Harasic" userId="90cf4ab7-3c32-4e50-a5d0-8fb63c062729" providerId="ADAL" clId="{126DD4CD-0052-4CA2-B64B-9BEED7C42946}" dt="2024-12-18T21:24:22.767" v="286" actId="478"/>
          <ac:spMkLst>
            <pc:docMk/>
            <pc:sldMk cId="0" sldId="263"/>
            <ac:spMk id="15" creationId="{EE09B6FD-4DC0-8EB2-6CE2-33D2C176EF6A}"/>
          </ac:spMkLst>
        </pc:spChg>
        <pc:spChg chg="del mod">
          <ac:chgData name="Ximena Zepeda Harasic" userId="90cf4ab7-3c32-4e50-a5d0-8fb63c062729" providerId="ADAL" clId="{126DD4CD-0052-4CA2-B64B-9BEED7C42946}" dt="2024-12-18T21:36:31.723" v="619" actId="478"/>
          <ac:spMkLst>
            <pc:docMk/>
            <pc:sldMk cId="0" sldId="263"/>
            <ac:spMk id="16" creationId="{922E24D8-9F48-10DF-67BB-D398419994E1}"/>
          </ac:spMkLst>
        </pc:spChg>
        <pc:spChg chg="add del mod">
          <ac:chgData name="Ximena Zepeda Harasic" userId="90cf4ab7-3c32-4e50-a5d0-8fb63c062729" providerId="ADAL" clId="{126DD4CD-0052-4CA2-B64B-9BEED7C42946}" dt="2024-12-18T21:36:31.723" v="619" actId="478"/>
          <ac:spMkLst>
            <pc:docMk/>
            <pc:sldMk cId="0" sldId="263"/>
            <ac:spMk id="17" creationId="{EEA906C1-C2A3-2291-BD2C-2FC9F3EBA556}"/>
          </ac:spMkLst>
        </pc:spChg>
        <pc:spChg chg="add del mod">
          <ac:chgData name="Ximena Zepeda Harasic" userId="90cf4ab7-3c32-4e50-a5d0-8fb63c062729" providerId="ADAL" clId="{126DD4CD-0052-4CA2-B64B-9BEED7C42946}" dt="2024-12-18T21:36:31.723" v="619" actId="478"/>
          <ac:spMkLst>
            <pc:docMk/>
            <pc:sldMk cId="0" sldId="263"/>
            <ac:spMk id="18" creationId="{DDD07DCE-CA55-74F4-BECE-192A77113FCF}"/>
          </ac:spMkLst>
        </pc:spChg>
        <pc:spChg chg="add del mod">
          <ac:chgData name="Ximena Zepeda Harasic" userId="90cf4ab7-3c32-4e50-a5d0-8fb63c062729" providerId="ADAL" clId="{126DD4CD-0052-4CA2-B64B-9BEED7C42946}" dt="2024-12-18T21:36:31.723" v="619" actId="478"/>
          <ac:spMkLst>
            <pc:docMk/>
            <pc:sldMk cId="0" sldId="263"/>
            <ac:spMk id="19" creationId="{957C29AC-1EE5-24C1-7C31-99FA9551891B}"/>
          </ac:spMkLst>
        </pc:spChg>
        <pc:spChg chg="add del mod">
          <ac:chgData name="Ximena Zepeda Harasic" userId="90cf4ab7-3c32-4e50-a5d0-8fb63c062729" providerId="ADAL" clId="{126DD4CD-0052-4CA2-B64B-9BEED7C42946}" dt="2024-12-18T21:36:31.723" v="619" actId="478"/>
          <ac:spMkLst>
            <pc:docMk/>
            <pc:sldMk cId="0" sldId="263"/>
            <ac:spMk id="20" creationId="{801CB298-1286-C14C-C8AF-0552D3DB6117}"/>
          </ac:spMkLst>
        </pc:spChg>
        <pc:spChg chg="add del mod">
          <ac:chgData name="Ximena Zepeda Harasic" userId="90cf4ab7-3c32-4e50-a5d0-8fb63c062729" providerId="ADAL" clId="{126DD4CD-0052-4CA2-B64B-9BEED7C42946}" dt="2024-12-18T21:36:31.723" v="619" actId="478"/>
          <ac:spMkLst>
            <pc:docMk/>
            <pc:sldMk cId="0" sldId="263"/>
            <ac:spMk id="21" creationId="{D3248AD8-D51B-02FB-5E31-019B4C2A6CBA}"/>
          </ac:spMkLst>
        </pc:spChg>
        <pc:spChg chg="add del mod">
          <ac:chgData name="Ximena Zepeda Harasic" userId="90cf4ab7-3c32-4e50-a5d0-8fb63c062729" providerId="ADAL" clId="{126DD4CD-0052-4CA2-B64B-9BEED7C42946}" dt="2024-12-18T21:36:31.723" v="619" actId="478"/>
          <ac:spMkLst>
            <pc:docMk/>
            <pc:sldMk cId="0" sldId="263"/>
            <ac:spMk id="22" creationId="{15D05872-F23A-01CA-6617-F3AAC3727AFD}"/>
          </ac:spMkLst>
        </pc:spChg>
        <pc:spChg chg="add del mod">
          <ac:chgData name="Ximena Zepeda Harasic" userId="90cf4ab7-3c32-4e50-a5d0-8fb63c062729" providerId="ADAL" clId="{126DD4CD-0052-4CA2-B64B-9BEED7C42946}" dt="2024-12-18T21:36:31.723" v="619" actId="478"/>
          <ac:spMkLst>
            <pc:docMk/>
            <pc:sldMk cId="0" sldId="263"/>
            <ac:spMk id="23" creationId="{2E111399-0572-3B4D-0449-B396C44EAE32}"/>
          </ac:spMkLst>
        </pc:spChg>
        <pc:spChg chg="add del mod">
          <ac:chgData name="Ximena Zepeda Harasic" userId="90cf4ab7-3c32-4e50-a5d0-8fb63c062729" providerId="ADAL" clId="{126DD4CD-0052-4CA2-B64B-9BEED7C42946}" dt="2024-12-18T21:36:31.723" v="619" actId="478"/>
          <ac:spMkLst>
            <pc:docMk/>
            <pc:sldMk cId="0" sldId="263"/>
            <ac:spMk id="24" creationId="{73EF4BCD-952B-362B-4045-13FD6EDADFA1}"/>
          </ac:spMkLst>
        </pc:spChg>
        <pc:spChg chg="add del mod">
          <ac:chgData name="Ximena Zepeda Harasic" userId="90cf4ab7-3c32-4e50-a5d0-8fb63c062729" providerId="ADAL" clId="{126DD4CD-0052-4CA2-B64B-9BEED7C42946}" dt="2024-12-18T21:36:31.723" v="619" actId="478"/>
          <ac:spMkLst>
            <pc:docMk/>
            <pc:sldMk cId="0" sldId="263"/>
            <ac:spMk id="25" creationId="{37353A07-FA1C-6140-8EA7-8790838396AD}"/>
          </ac:spMkLst>
        </pc:spChg>
        <pc:spChg chg="add del mod">
          <ac:chgData name="Ximena Zepeda Harasic" userId="90cf4ab7-3c32-4e50-a5d0-8fb63c062729" providerId="ADAL" clId="{126DD4CD-0052-4CA2-B64B-9BEED7C42946}" dt="2024-12-18T21:36:31.723" v="619" actId="478"/>
          <ac:spMkLst>
            <pc:docMk/>
            <pc:sldMk cId="0" sldId="263"/>
            <ac:spMk id="26" creationId="{9B29990B-FD95-FBF9-7B1F-30DEF462EBA5}"/>
          </ac:spMkLst>
        </pc:spChg>
        <pc:spChg chg="add del mod">
          <ac:chgData name="Ximena Zepeda Harasic" userId="90cf4ab7-3c32-4e50-a5d0-8fb63c062729" providerId="ADAL" clId="{126DD4CD-0052-4CA2-B64B-9BEED7C42946}" dt="2024-12-18T21:36:31.723" v="619" actId="478"/>
          <ac:spMkLst>
            <pc:docMk/>
            <pc:sldMk cId="0" sldId="263"/>
            <ac:spMk id="27" creationId="{E82B0A2B-E05C-231C-E6B5-78F0748CA0BF}"/>
          </ac:spMkLst>
        </pc:spChg>
        <pc:spChg chg="add del mod">
          <ac:chgData name="Ximena Zepeda Harasic" userId="90cf4ab7-3c32-4e50-a5d0-8fb63c062729" providerId="ADAL" clId="{126DD4CD-0052-4CA2-B64B-9BEED7C42946}" dt="2024-12-18T21:36:31.723" v="619" actId="478"/>
          <ac:spMkLst>
            <pc:docMk/>
            <pc:sldMk cId="0" sldId="263"/>
            <ac:spMk id="28" creationId="{268926A4-6BAD-8B77-55F8-FDDC43ECE04E}"/>
          </ac:spMkLst>
        </pc:spChg>
        <pc:spChg chg="add mod">
          <ac:chgData name="Ximena Zepeda Harasic" userId="90cf4ab7-3c32-4e50-a5d0-8fb63c062729" providerId="ADAL" clId="{126DD4CD-0052-4CA2-B64B-9BEED7C42946}" dt="2024-12-18T21:36:32.963" v="620"/>
          <ac:spMkLst>
            <pc:docMk/>
            <pc:sldMk cId="0" sldId="263"/>
            <ac:spMk id="29" creationId="{066505D9-A4C3-BE9A-A5E9-64011C57A94E}"/>
          </ac:spMkLst>
        </pc:spChg>
        <pc:spChg chg="add mod">
          <ac:chgData name="Ximena Zepeda Harasic" userId="90cf4ab7-3c32-4e50-a5d0-8fb63c062729" providerId="ADAL" clId="{126DD4CD-0052-4CA2-B64B-9BEED7C42946}" dt="2024-12-18T21:36:32.963" v="620"/>
          <ac:spMkLst>
            <pc:docMk/>
            <pc:sldMk cId="0" sldId="263"/>
            <ac:spMk id="30" creationId="{D86D1D01-57A8-52A6-C168-DE5B50A32FD9}"/>
          </ac:spMkLst>
        </pc:spChg>
        <pc:spChg chg="add mod">
          <ac:chgData name="Ximena Zepeda Harasic" userId="90cf4ab7-3c32-4e50-a5d0-8fb63c062729" providerId="ADAL" clId="{126DD4CD-0052-4CA2-B64B-9BEED7C42946}" dt="2024-12-18T21:36:32.963" v="620"/>
          <ac:spMkLst>
            <pc:docMk/>
            <pc:sldMk cId="0" sldId="263"/>
            <ac:spMk id="31" creationId="{04D65E9E-AB94-28BE-B32B-B1232BC7814B}"/>
          </ac:spMkLst>
        </pc:spChg>
        <pc:spChg chg="add mod">
          <ac:chgData name="Ximena Zepeda Harasic" userId="90cf4ab7-3c32-4e50-a5d0-8fb63c062729" providerId="ADAL" clId="{126DD4CD-0052-4CA2-B64B-9BEED7C42946}" dt="2024-12-18T21:36:32.963" v="620"/>
          <ac:spMkLst>
            <pc:docMk/>
            <pc:sldMk cId="0" sldId="263"/>
            <ac:spMk id="32" creationId="{62952562-6FB1-B509-EBCB-95DFA650058F}"/>
          </ac:spMkLst>
        </pc:spChg>
        <pc:spChg chg="add mod">
          <ac:chgData name="Ximena Zepeda Harasic" userId="90cf4ab7-3c32-4e50-a5d0-8fb63c062729" providerId="ADAL" clId="{126DD4CD-0052-4CA2-B64B-9BEED7C42946}" dt="2024-12-18T21:36:32.963" v="620"/>
          <ac:spMkLst>
            <pc:docMk/>
            <pc:sldMk cId="0" sldId="263"/>
            <ac:spMk id="33" creationId="{49099136-8128-21E6-F2AE-D13E60C5CE0F}"/>
          </ac:spMkLst>
        </pc:spChg>
        <pc:spChg chg="add mod">
          <ac:chgData name="Ximena Zepeda Harasic" userId="90cf4ab7-3c32-4e50-a5d0-8fb63c062729" providerId="ADAL" clId="{126DD4CD-0052-4CA2-B64B-9BEED7C42946}" dt="2024-12-18T21:36:32.963" v="620"/>
          <ac:spMkLst>
            <pc:docMk/>
            <pc:sldMk cId="0" sldId="263"/>
            <ac:spMk id="34" creationId="{52A35832-7925-D095-884D-49F9CE9E0C01}"/>
          </ac:spMkLst>
        </pc:spChg>
        <pc:spChg chg="add mod">
          <ac:chgData name="Ximena Zepeda Harasic" userId="90cf4ab7-3c32-4e50-a5d0-8fb63c062729" providerId="ADAL" clId="{126DD4CD-0052-4CA2-B64B-9BEED7C42946}" dt="2024-12-18T21:36:32.963" v="620"/>
          <ac:spMkLst>
            <pc:docMk/>
            <pc:sldMk cId="0" sldId="263"/>
            <ac:spMk id="35" creationId="{31410E96-A29D-3328-BAFA-85F1DF3EAD21}"/>
          </ac:spMkLst>
        </pc:spChg>
        <pc:spChg chg="add mod">
          <ac:chgData name="Ximena Zepeda Harasic" userId="90cf4ab7-3c32-4e50-a5d0-8fb63c062729" providerId="ADAL" clId="{126DD4CD-0052-4CA2-B64B-9BEED7C42946}" dt="2024-12-18T21:36:32.963" v="620"/>
          <ac:spMkLst>
            <pc:docMk/>
            <pc:sldMk cId="0" sldId="263"/>
            <ac:spMk id="36" creationId="{E462F60C-398F-4FB0-832F-09377DA428E1}"/>
          </ac:spMkLst>
        </pc:spChg>
        <pc:spChg chg="add mod">
          <ac:chgData name="Ximena Zepeda Harasic" userId="90cf4ab7-3c32-4e50-a5d0-8fb63c062729" providerId="ADAL" clId="{126DD4CD-0052-4CA2-B64B-9BEED7C42946}" dt="2024-12-18T21:36:32.963" v="620"/>
          <ac:spMkLst>
            <pc:docMk/>
            <pc:sldMk cId="0" sldId="263"/>
            <ac:spMk id="37" creationId="{7805AA6E-8C14-1BFB-5B6F-14CF8989EF97}"/>
          </ac:spMkLst>
        </pc:spChg>
        <pc:spChg chg="add mod">
          <ac:chgData name="Ximena Zepeda Harasic" userId="90cf4ab7-3c32-4e50-a5d0-8fb63c062729" providerId="ADAL" clId="{126DD4CD-0052-4CA2-B64B-9BEED7C42946}" dt="2024-12-18T21:36:32.963" v="620"/>
          <ac:spMkLst>
            <pc:docMk/>
            <pc:sldMk cId="0" sldId="263"/>
            <ac:spMk id="38" creationId="{055EB78F-9EBE-0107-679C-CC414666F793}"/>
          </ac:spMkLst>
        </pc:spChg>
        <pc:spChg chg="add mod">
          <ac:chgData name="Ximena Zepeda Harasic" userId="90cf4ab7-3c32-4e50-a5d0-8fb63c062729" providerId="ADAL" clId="{126DD4CD-0052-4CA2-B64B-9BEED7C42946}" dt="2024-12-18T21:36:32.963" v="620"/>
          <ac:spMkLst>
            <pc:docMk/>
            <pc:sldMk cId="0" sldId="263"/>
            <ac:spMk id="39" creationId="{9C29F732-B836-70B4-1C62-F8AB7597091F}"/>
          </ac:spMkLst>
        </pc:spChg>
        <pc:spChg chg="add mod">
          <ac:chgData name="Ximena Zepeda Harasic" userId="90cf4ab7-3c32-4e50-a5d0-8fb63c062729" providerId="ADAL" clId="{126DD4CD-0052-4CA2-B64B-9BEED7C42946}" dt="2024-12-18T21:36:32.963" v="620"/>
          <ac:spMkLst>
            <pc:docMk/>
            <pc:sldMk cId="0" sldId="263"/>
            <ac:spMk id="40" creationId="{248085EF-E6D1-6EB7-AF42-C747FA399907}"/>
          </ac:spMkLst>
        </pc:spChg>
        <pc:spChg chg="add mod">
          <ac:chgData name="Ximena Zepeda Harasic" userId="90cf4ab7-3c32-4e50-a5d0-8fb63c062729" providerId="ADAL" clId="{126DD4CD-0052-4CA2-B64B-9BEED7C42946}" dt="2024-12-18T21:36:32.963" v="620"/>
          <ac:spMkLst>
            <pc:docMk/>
            <pc:sldMk cId="0" sldId="263"/>
            <ac:spMk id="41" creationId="{DA2C6FF5-173E-62FA-1443-7FE83A3741D7}"/>
          </ac:spMkLst>
        </pc:spChg>
        <pc:spChg chg="add mod">
          <ac:chgData name="Ximena Zepeda Harasic" userId="90cf4ab7-3c32-4e50-a5d0-8fb63c062729" providerId="ADAL" clId="{126DD4CD-0052-4CA2-B64B-9BEED7C42946}" dt="2024-12-18T21:36:32.963" v="620"/>
          <ac:spMkLst>
            <pc:docMk/>
            <pc:sldMk cId="0" sldId="263"/>
            <ac:spMk id="42" creationId="{032E81F0-200C-D536-558B-E1AAB8F4B7F7}"/>
          </ac:spMkLst>
        </pc:spChg>
        <pc:spChg chg="add mod">
          <ac:chgData name="Ximena Zepeda Harasic" userId="90cf4ab7-3c32-4e50-a5d0-8fb63c062729" providerId="ADAL" clId="{126DD4CD-0052-4CA2-B64B-9BEED7C42946}" dt="2024-12-18T21:36:32.963" v="620"/>
          <ac:spMkLst>
            <pc:docMk/>
            <pc:sldMk cId="0" sldId="263"/>
            <ac:spMk id="43" creationId="{F7C88C0A-D45E-5A1C-ACB4-2E5B5E033213}"/>
          </ac:spMkLst>
        </pc:spChg>
        <pc:spChg chg="mod">
          <ac:chgData name="Ximena Zepeda Harasic" userId="90cf4ab7-3c32-4e50-a5d0-8fb63c062729" providerId="ADAL" clId="{126DD4CD-0052-4CA2-B64B-9BEED7C42946}" dt="2024-12-18T21:25:46.443" v="389" actId="14100"/>
          <ac:spMkLst>
            <pc:docMk/>
            <pc:sldMk cId="0" sldId="263"/>
            <ac:spMk id="307" creationId="{00000000-0000-0000-0000-000000000000}"/>
          </ac:spMkLst>
        </pc:spChg>
        <pc:graphicFrameChg chg="del">
          <ac:chgData name="Ximena Zepeda Harasic" userId="90cf4ab7-3c32-4e50-a5d0-8fb63c062729" providerId="ADAL" clId="{126DD4CD-0052-4CA2-B64B-9BEED7C42946}" dt="2024-12-18T21:24:22.767" v="286" actId="478"/>
          <ac:graphicFrameMkLst>
            <pc:docMk/>
            <pc:sldMk cId="0" sldId="263"/>
            <ac:graphicFrameMk id="4" creationId="{5623C0B1-5500-A5B3-7E05-303AD7FC6378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24:22.767" v="286" actId="478"/>
          <ac:graphicFrameMkLst>
            <pc:docMk/>
            <pc:sldMk cId="0" sldId="263"/>
            <ac:graphicFrameMk id="5" creationId="{8190AB77-69ED-2304-E768-A3A0D06487F5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24:22.767" v="286" actId="478"/>
          <ac:graphicFrameMkLst>
            <pc:docMk/>
            <pc:sldMk cId="0" sldId="263"/>
            <ac:graphicFrameMk id="8" creationId="{19FAF463-3475-4766-7E36-220F9FCBB694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24:22.767" v="286" actId="478"/>
          <ac:graphicFrameMkLst>
            <pc:docMk/>
            <pc:sldMk cId="0" sldId="263"/>
            <ac:graphicFrameMk id="10" creationId="{793F3BEE-72D7-FEF0-512E-42003F25CB5A}"/>
          </ac:graphicFrameMkLst>
        </pc:graphicFrameChg>
      </pc:sldChg>
      <pc:sldChg chg="addSp delSp modSp mod">
        <pc:chgData name="Ximena Zepeda Harasic" userId="90cf4ab7-3c32-4e50-a5d0-8fb63c062729" providerId="ADAL" clId="{126DD4CD-0052-4CA2-B64B-9BEED7C42946}" dt="2024-12-18T21:36:24.843" v="618"/>
        <pc:sldMkLst>
          <pc:docMk/>
          <pc:sldMk cId="0" sldId="264"/>
        </pc:sldMkLst>
        <pc:spChg chg="del">
          <ac:chgData name="Ximena Zepeda Harasic" userId="90cf4ab7-3c32-4e50-a5d0-8fb63c062729" providerId="ADAL" clId="{126DD4CD-0052-4CA2-B64B-9BEED7C42946}" dt="2024-12-18T21:24:57.642" v="332" actId="478"/>
          <ac:spMkLst>
            <pc:docMk/>
            <pc:sldMk cId="0" sldId="264"/>
            <ac:spMk id="2" creationId="{A26E1FDB-E721-7419-012E-498F33E21E8C}"/>
          </ac:spMkLst>
        </pc:spChg>
        <pc:spChg chg="del">
          <ac:chgData name="Ximena Zepeda Harasic" userId="90cf4ab7-3c32-4e50-a5d0-8fb63c062729" providerId="ADAL" clId="{126DD4CD-0052-4CA2-B64B-9BEED7C42946}" dt="2024-12-18T21:24:57.642" v="332" actId="478"/>
          <ac:spMkLst>
            <pc:docMk/>
            <pc:sldMk cId="0" sldId="264"/>
            <ac:spMk id="3" creationId="{00145BFB-0DC4-69EB-AD80-E50F831A92DC}"/>
          </ac:spMkLst>
        </pc:spChg>
        <pc:spChg chg="del">
          <ac:chgData name="Ximena Zepeda Harasic" userId="90cf4ab7-3c32-4e50-a5d0-8fb63c062729" providerId="ADAL" clId="{126DD4CD-0052-4CA2-B64B-9BEED7C42946}" dt="2024-12-18T21:24:57.642" v="332" actId="478"/>
          <ac:spMkLst>
            <pc:docMk/>
            <pc:sldMk cId="0" sldId="264"/>
            <ac:spMk id="6" creationId="{19B51F00-67DE-C3B0-AA83-5C5745D1181E}"/>
          </ac:spMkLst>
        </pc:spChg>
        <pc:spChg chg="del">
          <ac:chgData name="Ximena Zepeda Harasic" userId="90cf4ab7-3c32-4e50-a5d0-8fb63c062729" providerId="ADAL" clId="{126DD4CD-0052-4CA2-B64B-9BEED7C42946}" dt="2024-12-18T21:24:57.642" v="332" actId="478"/>
          <ac:spMkLst>
            <pc:docMk/>
            <pc:sldMk cId="0" sldId="264"/>
            <ac:spMk id="7" creationId="{B75B3299-A20E-E080-E0E8-96F41BEEEBF5}"/>
          </ac:spMkLst>
        </pc:spChg>
        <pc:spChg chg="del">
          <ac:chgData name="Ximena Zepeda Harasic" userId="90cf4ab7-3c32-4e50-a5d0-8fb63c062729" providerId="ADAL" clId="{126DD4CD-0052-4CA2-B64B-9BEED7C42946}" dt="2024-12-18T21:24:57.642" v="332" actId="478"/>
          <ac:spMkLst>
            <pc:docMk/>
            <pc:sldMk cId="0" sldId="264"/>
            <ac:spMk id="9" creationId="{7D6C6F66-346F-B852-63B5-C95A7671F4D5}"/>
          </ac:spMkLst>
        </pc:spChg>
        <pc:spChg chg="del mod">
          <ac:chgData name="Ximena Zepeda Harasic" userId="90cf4ab7-3c32-4e50-a5d0-8fb63c062729" providerId="ADAL" clId="{126DD4CD-0052-4CA2-B64B-9BEED7C42946}" dt="2024-12-18T21:36:23.531" v="617" actId="478"/>
          <ac:spMkLst>
            <pc:docMk/>
            <pc:sldMk cId="0" sldId="264"/>
            <ac:spMk id="11" creationId="{EA00C03A-4B08-3D97-1F19-BDDB4E7086FF}"/>
          </ac:spMkLst>
        </pc:spChg>
        <pc:spChg chg="del mod">
          <ac:chgData name="Ximena Zepeda Harasic" userId="90cf4ab7-3c32-4e50-a5d0-8fb63c062729" providerId="ADAL" clId="{126DD4CD-0052-4CA2-B64B-9BEED7C42946}" dt="2024-12-18T21:36:23.531" v="617" actId="478"/>
          <ac:spMkLst>
            <pc:docMk/>
            <pc:sldMk cId="0" sldId="264"/>
            <ac:spMk id="12" creationId="{342AF5E6-2381-0793-FBE7-53A6CC5D2BBD}"/>
          </ac:spMkLst>
        </pc:spChg>
        <pc:spChg chg="del">
          <ac:chgData name="Ximena Zepeda Harasic" userId="90cf4ab7-3c32-4e50-a5d0-8fb63c062729" providerId="ADAL" clId="{126DD4CD-0052-4CA2-B64B-9BEED7C42946}" dt="2024-12-18T21:24:57.642" v="332" actId="478"/>
          <ac:spMkLst>
            <pc:docMk/>
            <pc:sldMk cId="0" sldId="264"/>
            <ac:spMk id="13" creationId="{C7D0E122-0F19-A1F1-BC4C-687C158A48C1}"/>
          </ac:spMkLst>
        </pc:spChg>
        <pc:spChg chg="del">
          <ac:chgData name="Ximena Zepeda Harasic" userId="90cf4ab7-3c32-4e50-a5d0-8fb63c062729" providerId="ADAL" clId="{126DD4CD-0052-4CA2-B64B-9BEED7C42946}" dt="2024-12-18T21:24:57.642" v="332" actId="478"/>
          <ac:spMkLst>
            <pc:docMk/>
            <pc:sldMk cId="0" sldId="264"/>
            <ac:spMk id="14" creationId="{7942CB39-42EB-01A5-23AB-C9623497FED2}"/>
          </ac:spMkLst>
        </pc:spChg>
        <pc:spChg chg="del">
          <ac:chgData name="Ximena Zepeda Harasic" userId="90cf4ab7-3c32-4e50-a5d0-8fb63c062729" providerId="ADAL" clId="{126DD4CD-0052-4CA2-B64B-9BEED7C42946}" dt="2024-12-18T21:24:57.642" v="332" actId="478"/>
          <ac:spMkLst>
            <pc:docMk/>
            <pc:sldMk cId="0" sldId="264"/>
            <ac:spMk id="15" creationId="{D83FEAC5-F997-F9FA-CEFD-66658C3114D3}"/>
          </ac:spMkLst>
        </pc:spChg>
        <pc:spChg chg="del mod">
          <ac:chgData name="Ximena Zepeda Harasic" userId="90cf4ab7-3c32-4e50-a5d0-8fb63c062729" providerId="ADAL" clId="{126DD4CD-0052-4CA2-B64B-9BEED7C42946}" dt="2024-12-18T21:36:23.531" v="617" actId="478"/>
          <ac:spMkLst>
            <pc:docMk/>
            <pc:sldMk cId="0" sldId="264"/>
            <ac:spMk id="16" creationId="{D3478892-5C8B-54C8-934E-04906DEFFD97}"/>
          </ac:spMkLst>
        </pc:spChg>
        <pc:spChg chg="add del mod">
          <ac:chgData name="Ximena Zepeda Harasic" userId="90cf4ab7-3c32-4e50-a5d0-8fb63c062729" providerId="ADAL" clId="{126DD4CD-0052-4CA2-B64B-9BEED7C42946}" dt="2024-12-18T21:36:23.531" v="617" actId="478"/>
          <ac:spMkLst>
            <pc:docMk/>
            <pc:sldMk cId="0" sldId="264"/>
            <ac:spMk id="17" creationId="{2139F2A0-289F-554E-9B12-918287FD37BA}"/>
          </ac:spMkLst>
        </pc:spChg>
        <pc:spChg chg="add del mod">
          <ac:chgData name="Ximena Zepeda Harasic" userId="90cf4ab7-3c32-4e50-a5d0-8fb63c062729" providerId="ADAL" clId="{126DD4CD-0052-4CA2-B64B-9BEED7C42946}" dt="2024-12-18T21:36:23.531" v="617" actId="478"/>
          <ac:spMkLst>
            <pc:docMk/>
            <pc:sldMk cId="0" sldId="264"/>
            <ac:spMk id="18" creationId="{70EFEAD0-19A8-7551-527E-C939469FE9E3}"/>
          </ac:spMkLst>
        </pc:spChg>
        <pc:spChg chg="add del mod">
          <ac:chgData name="Ximena Zepeda Harasic" userId="90cf4ab7-3c32-4e50-a5d0-8fb63c062729" providerId="ADAL" clId="{126DD4CD-0052-4CA2-B64B-9BEED7C42946}" dt="2024-12-18T21:36:23.531" v="617" actId="478"/>
          <ac:spMkLst>
            <pc:docMk/>
            <pc:sldMk cId="0" sldId="264"/>
            <ac:spMk id="19" creationId="{7A9A27C5-5F34-12FC-80C3-0D027072CF10}"/>
          </ac:spMkLst>
        </pc:spChg>
        <pc:spChg chg="add del mod">
          <ac:chgData name="Ximena Zepeda Harasic" userId="90cf4ab7-3c32-4e50-a5d0-8fb63c062729" providerId="ADAL" clId="{126DD4CD-0052-4CA2-B64B-9BEED7C42946}" dt="2024-12-18T21:36:23.531" v="617" actId="478"/>
          <ac:spMkLst>
            <pc:docMk/>
            <pc:sldMk cId="0" sldId="264"/>
            <ac:spMk id="20" creationId="{B9401357-4B2E-BB8C-A919-2140DA29F69F}"/>
          </ac:spMkLst>
        </pc:spChg>
        <pc:spChg chg="add del mod">
          <ac:chgData name="Ximena Zepeda Harasic" userId="90cf4ab7-3c32-4e50-a5d0-8fb63c062729" providerId="ADAL" clId="{126DD4CD-0052-4CA2-B64B-9BEED7C42946}" dt="2024-12-18T21:36:23.531" v="617" actId="478"/>
          <ac:spMkLst>
            <pc:docMk/>
            <pc:sldMk cId="0" sldId="264"/>
            <ac:spMk id="21" creationId="{B48F0884-403D-D0D3-BFF4-BABF819BB275}"/>
          </ac:spMkLst>
        </pc:spChg>
        <pc:spChg chg="add del mod">
          <ac:chgData name="Ximena Zepeda Harasic" userId="90cf4ab7-3c32-4e50-a5d0-8fb63c062729" providerId="ADAL" clId="{126DD4CD-0052-4CA2-B64B-9BEED7C42946}" dt="2024-12-18T21:36:23.531" v="617" actId="478"/>
          <ac:spMkLst>
            <pc:docMk/>
            <pc:sldMk cId="0" sldId="264"/>
            <ac:spMk id="22" creationId="{3BF857D3-F139-B37D-8959-158BC28E1952}"/>
          </ac:spMkLst>
        </pc:spChg>
        <pc:spChg chg="add del mod">
          <ac:chgData name="Ximena Zepeda Harasic" userId="90cf4ab7-3c32-4e50-a5d0-8fb63c062729" providerId="ADAL" clId="{126DD4CD-0052-4CA2-B64B-9BEED7C42946}" dt="2024-12-18T21:36:23.531" v="617" actId="478"/>
          <ac:spMkLst>
            <pc:docMk/>
            <pc:sldMk cId="0" sldId="264"/>
            <ac:spMk id="23" creationId="{204FE955-FF37-C5BA-FD53-F3C9FAB38707}"/>
          </ac:spMkLst>
        </pc:spChg>
        <pc:spChg chg="add del mod">
          <ac:chgData name="Ximena Zepeda Harasic" userId="90cf4ab7-3c32-4e50-a5d0-8fb63c062729" providerId="ADAL" clId="{126DD4CD-0052-4CA2-B64B-9BEED7C42946}" dt="2024-12-18T21:36:23.531" v="617" actId="478"/>
          <ac:spMkLst>
            <pc:docMk/>
            <pc:sldMk cId="0" sldId="264"/>
            <ac:spMk id="24" creationId="{089C64D9-DFB8-6FDA-FC39-B11B10F37989}"/>
          </ac:spMkLst>
        </pc:spChg>
        <pc:spChg chg="add del mod">
          <ac:chgData name="Ximena Zepeda Harasic" userId="90cf4ab7-3c32-4e50-a5d0-8fb63c062729" providerId="ADAL" clId="{126DD4CD-0052-4CA2-B64B-9BEED7C42946}" dt="2024-12-18T21:36:23.531" v="617" actId="478"/>
          <ac:spMkLst>
            <pc:docMk/>
            <pc:sldMk cId="0" sldId="264"/>
            <ac:spMk id="25" creationId="{A97E4387-8EBF-84D7-9F5E-A46D2E44E4C7}"/>
          </ac:spMkLst>
        </pc:spChg>
        <pc:spChg chg="add del mod">
          <ac:chgData name="Ximena Zepeda Harasic" userId="90cf4ab7-3c32-4e50-a5d0-8fb63c062729" providerId="ADAL" clId="{126DD4CD-0052-4CA2-B64B-9BEED7C42946}" dt="2024-12-18T21:36:23.531" v="617" actId="478"/>
          <ac:spMkLst>
            <pc:docMk/>
            <pc:sldMk cId="0" sldId="264"/>
            <ac:spMk id="26" creationId="{5E2DEB17-C79D-6DD9-A147-87DDF726A182}"/>
          </ac:spMkLst>
        </pc:spChg>
        <pc:spChg chg="add del mod">
          <ac:chgData name="Ximena Zepeda Harasic" userId="90cf4ab7-3c32-4e50-a5d0-8fb63c062729" providerId="ADAL" clId="{126DD4CD-0052-4CA2-B64B-9BEED7C42946}" dt="2024-12-18T21:36:23.531" v="617" actId="478"/>
          <ac:spMkLst>
            <pc:docMk/>
            <pc:sldMk cId="0" sldId="264"/>
            <ac:spMk id="27" creationId="{80EDB29D-CE56-1A55-0698-FE1FF5F61FB7}"/>
          </ac:spMkLst>
        </pc:spChg>
        <pc:spChg chg="add del mod">
          <ac:chgData name="Ximena Zepeda Harasic" userId="90cf4ab7-3c32-4e50-a5d0-8fb63c062729" providerId="ADAL" clId="{126DD4CD-0052-4CA2-B64B-9BEED7C42946}" dt="2024-12-18T21:36:23.531" v="617" actId="478"/>
          <ac:spMkLst>
            <pc:docMk/>
            <pc:sldMk cId="0" sldId="264"/>
            <ac:spMk id="28" creationId="{F2CCECEE-27FA-A815-F23C-FFFCB942C097}"/>
          </ac:spMkLst>
        </pc:spChg>
        <pc:spChg chg="add mod">
          <ac:chgData name="Ximena Zepeda Harasic" userId="90cf4ab7-3c32-4e50-a5d0-8fb63c062729" providerId="ADAL" clId="{126DD4CD-0052-4CA2-B64B-9BEED7C42946}" dt="2024-12-18T21:36:24.843" v="618"/>
          <ac:spMkLst>
            <pc:docMk/>
            <pc:sldMk cId="0" sldId="264"/>
            <ac:spMk id="29" creationId="{17E1CA49-C1B4-2804-506A-E692E9752546}"/>
          </ac:spMkLst>
        </pc:spChg>
        <pc:spChg chg="add mod">
          <ac:chgData name="Ximena Zepeda Harasic" userId="90cf4ab7-3c32-4e50-a5d0-8fb63c062729" providerId="ADAL" clId="{126DD4CD-0052-4CA2-B64B-9BEED7C42946}" dt="2024-12-18T21:36:24.843" v="618"/>
          <ac:spMkLst>
            <pc:docMk/>
            <pc:sldMk cId="0" sldId="264"/>
            <ac:spMk id="30" creationId="{4C4CAB48-633C-2F53-45DE-4824D93BEFD6}"/>
          </ac:spMkLst>
        </pc:spChg>
        <pc:spChg chg="add mod">
          <ac:chgData name="Ximena Zepeda Harasic" userId="90cf4ab7-3c32-4e50-a5d0-8fb63c062729" providerId="ADAL" clId="{126DD4CD-0052-4CA2-B64B-9BEED7C42946}" dt="2024-12-18T21:36:24.843" v="618"/>
          <ac:spMkLst>
            <pc:docMk/>
            <pc:sldMk cId="0" sldId="264"/>
            <ac:spMk id="31" creationId="{F09406CF-4A05-9E04-D4C1-C02D29C7FC39}"/>
          </ac:spMkLst>
        </pc:spChg>
        <pc:spChg chg="add mod">
          <ac:chgData name="Ximena Zepeda Harasic" userId="90cf4ab7-3c32-4e50-a5d0-8fb63c062729" providerId="ADAL" clId="{126DD4CD-0052-4CA2-B64B-9BEED7C42946}" dt="2024-12-18T21:36:24.843" v="618"/>
          <ac:spMkLst>
            <pc:docMk/>
            <pc:sldMk cId="0" sldId="264"/>
            <ac:spMk id="32" creationId="{991699B8-A57E-021F-27DD-B9373FE185F2}"/>
          </ac:spMkLst>
        </pc:spChg>
        <pc:spChg chg="add mod">
          <ac:chgData name="Ximena Zepeda Harasic" userId="90cf4ab7-3c32-4e50-a5d0-8fb63c062729" providerId="ADAL" clId="{126DD4CD-0052-4CA2-B64B-9BEED7C42946}" dt="2024-12-18T21:36:24.843" v="618"/>
          <ac:spMkLst>
            <pc:docMk/>
            <pc:sldMk cId="0" sldId="264"/>
            <ac:spMk id="33" creationId="{6743A23F-EE41-FD83-4D3C-81DB1F9653DA}"/>
          </ac:spMkLst>
        </pc:spChg>
        <pc:spChg chg="add mod">
          <ac:chgData name="Ximena Zepeda Harasic" userId="90cf4ab7-3c32-4e50-a5d0-8fb63c062729" providerId="ADAL" clId="{126DD4CD-0052-4CA2-B64B-9BEED7C42946}" dt="2024-12-18T21:36:24.843" v="618"/>
          <ac:spMkLst>
            <pc:docMk/>
            <pc:sldMk cId="0" sldId="264"/>
            <ac:spMk id="34" creationId="{2493F6C7-B686-6A2C-C137-92D5A7E0056D}"/>
          </ac:spMkLst>
        </pc:spChg>
        <pc:spChg chg="add mod">
          <ac:chgData name="Ximena Zepeda Harasic" userId="90cf4ab7-3c32-4e50-a5d0-8fb63c062729" providerId="ADAL" clId="{126DD4CD-0052-4CA2-B64B-9BEED7C42946}" dt="2024-12-18T21:36:24.843" v="618"/>
          <ac:spMkLst>
            <pc:docMk/>
            <pc:sldMk cId="0" sldId="264"/>
            <ac:spMk id="35" creationId="{B6D8E932-936A-BF0D-D583-BC0248EF0E12}"/>
          </ac:spMkLst>
        </pc:spChg>
        <pc:spChg chg="add mod">
          <ac:chgData name="Ximena Zepeda Harasic" userId="90cf4ab7-3c32-4e50-a5d0-8fb63c062729" providerId="ADAL" clId="{126DD4CD-0052-4CA2-B64B-9BEED7C42946}" dt="2024-12-18T21:36:24.843" v="618"/>
          <ac:spMkLst>
            <pc:docMk/>
            <pc:sldMk cId="0" sldId="264"/>
            <ac:spMk id="36" creationId="{F72EBC5F-5314-8422-6F75-18BF44E2A629}"/>
          </ac:spMkLst>
        </pc:spChg>
        <pc:spChg chg="add mod">
          <ac:chgData name="Ximena Zepeda Harasic" userId="90cf4ab7-3c32-4e50-a5d0-8fb63c062729" providerId="ADAL" clId="{126DD4CD-0052-4CA2-B64B-9BEED7C42946}" dt="2024-12-18T21:36:24.843" v="618"/>
          <ac:spMkLst>
            <pc:docMk/>
            <pc:sldMk cId="0" sldId="264"/>
            <ac:spMk id="37" creationId="{0032C17B-4E18-D13B-77C3-ED2F04729DD8}"/>
          </ac:spMkLst>
        </pc:spChg>
        <pc:spChg chg="add mod">
          <ac:chgData name="Ximena Zepeda Harasic" userId="90cf4ab7-3c32-4e50-a5d0-8fb63c062729" providerId="ADAL" clId="{126DD4CD-0052-4CA2-B64B-9BEED7C42946}" dt="2024-12-18T21:36:24.843" v="618"/>
          <ac:spMkLst>
            <pc:docMk/>
            <pc:sldMk cId="0" sldId="264"/>
            <ac:spMk id="38" creationId="{5E5673FA-6FFB-9DB0-E328-EF3725563146}"/>
          </ac:spMkLst>
        </pc:spChg>
        <pc:spChg chg="add mod">
          <ac:chgData name="Ximena Zepeda Harasic" userId="90cf4ab7-3c32-4e50-a5d0-8fb63c062729" providerId="ADAL" clId="{126DD4CD-0052-4CA2-B64B-9BEED7C42946}" dt="2024-12-18T21:36:24.843" v="618"/>
          <ac:spMkLst>
            <pc:docMk/>
            <pc:sldMk cId="0" sldId="264"/>
            <ac:spMk id="39" creationId="{19949D3A-1D28-8A3D-242A-0A89752BC953}"/>
          </ac:spMkLst>
        </pc:spChg>
        <pc:spChg chg="add mod">
          <ac:chgData name="Ximena Zepeda Harasic" userId="90cf4ab7-3c32-4e50-a5d0-8fb63c062729" providerId="ADAL" clId="{126DD4CD-0052-4CA2-B64B-9BEED7C42946}" dt="2024-12-18T21:36:24.843" v="618"/>
          <ac:spMkLst>
            <pc:docMk/>
            <pc:sldMk cId="0" sldId="264"/>
            <ac:spMk id="40" creationId="{7593A2A3-BD65-36EB-63CE-2EEDDCF2C49C}"/>
          </ac:spMkLst>
        </pc:spChg>
        <pc:spChg chg="add mod">
          <ac:chgData name="Ximena Zepeda Harasic" userId="90cf4ab7-3c32-4e50-a5d0-8fb63c062729" providerId="ADAL" clId="{126DD4CD-0052-4CA2-B64B-9BEED7C42946}" dt="2024-12-18T21:36:24.843" v="618"/>
          <ac:spMkLst>
            <pc:docMk/>
            <pc:sldMk cId="0" sldId="264"/>
            <ac:spMk id="41" creationId="{25A530AE-4A89-7316-54E8-44742B2C5B04}"/>
          </ac:spMkLst>
        </pc:spChg>
        <pc:spChg chg="add mod">
          <ac:chgData name="Ximena Zepeda Harasic" userId="90cf4ab7-3c32-4e50-a5d0-8fb63c062729" providerId="ADAL" clId="{126DD4CD-0052-4CA2-B64B-9BEED7C42946}" dt="2024-12-18T21:36:24.843" v="618"/>
          <ac:spMkLst>
            <pc:docMk/>
            <pc:sldMk cId="0" sldId="264"/>
            <ac:spMk id="42" creationId="{FB39037F-97D6-945E-7BD5-93442A86E5C8}"/>
          </ac:spMkLst>
        </pc:spChg>
        <pc:spChg chg="add mod">
          <ac:chgData name="Ximena Zepeda Harasic" userId="90cf4ab7-3c32-4e50-a5d0-8fb63c062729" providerId="ADAL" clId="{126DD4CD-0052-4CA2-B64B-9BEED7C42946}" dt="2024-12-18T21:36:24.843" v="618"/>
          <ac:spMkLst>
            <pc:docMk/>
            <pc:sldMk cId="0" sldId="264"/>
            <ac:spMk id="43" creationId="{251A6475-E6F7-A24A-D31A-DCF6208477ED}"/>
          </ac:spMkLst>
        </pc:spChg>
        <pc:spChg chg="mod">
          <ac:chgData name="Ximena Zepeda Harasic" userId="90cf4ab7-3c32-4e50-a5d0-8fb63c062729" providerId="ADAL" clId="{126DD4CD-0052-4CA2-B64B-9BEED7C42946}" dt="2024-12-18T21:25:33.643" v="383" actId="14100"/>
          <ac:spMkLst>
            <pc:docMk/>
            <pc:sldMk cId="0" sldId="264"/>
            <ac:spMk id="328" creationId="{00000000-0000-0000-0000-000000000000}"/>
          </ac:spMkLst>
        </pc:spChg>
        <pc:spChg chg="mod">
          <ac:chgData name="Ximena Zepeda Harasic" userId="90cf4ab7-3c32-4e50-a5d0-8fb63c062729" providerId="ADAL" clId="{126DD4CD-0052-4CA2-B64B-9BEED7C42946}" dt="2024-12-18T21:25:38.154" v="388" actId="1038"/>
          <ac:spMkLst>
            <pc:docMk/>
            <pc:sldMk cId="0" sldId="264"/>
            <ac:spMk id="329" creationId="{00000000-0000-0000-0000-000000000000}"/>
          </ac:spMkLst>
        </pc:spChg>
        <pc:graphicFrameChg chg="del">
          <ac:chgData name="Ximena Zepeda Harasic" userId="90cf4ab7-3c32-4e50-a5d0-8fb63c062729" providerId="ADAL" clId="{126DD4CD-0052-4CA2-B64B-9BEED7C42946}" dt="2024-12-18T21:24:57.642" v="332" actId="478"/>
          <ac:graphicFrameMkLst>
            <pc:docMk/>
            <pc:sldMk cId="0" sldId="264"/>
            <ac:graphicFrameMk id="4" creationId="{553E5AB9-C9F6-0E66-6E9E-AD73931EF03E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24:57.642" v="332" actId="478"/>
          <ac:graphicFrameMkLst>
            <pc:docMk/>
            <pc:sldMk cId="0" sldId="264"/>
            <ac:graphicFrameMk id="5" creationId="{39D01B7D-9461-1859-43A3-1F0BBB8C4C75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24:57.642" v="332" actId="478"/>
          <ac:graphicFrameMkLst>
            <pc:docMk/>
            <pc:sldMk cId="0" sldId="264"/>
            <ac:graphicFrameMk id="8" creationId="{8095065C-3E2F-7404-525A-FC9CB84335B1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24:57.642" v="332" actId="478"/>
          <ac:graphicFrameMkLst>
            <pc:docMk/>
            <pc:sldMk cId="0" sldId="264"/>
            <ac:graphicFrameMk id="10" creationId="{66F0A1C2-AECF-ED81-3C43-90460275C872}"/>
          </ac:graphicFrameMkLst>
        </pc:graphicFrameChg>
      </pc:sldChg>
      <pc:sldChg chg="addSp delSp modSp mod">
        <pc:chgData name="Ximena Zepeda Harasic" userId="90cf4ab7-3c32-4e50-a5d0-8fb63c062729" providerId="ADAL" clId="{126DD4CD-0052-4CA2-B64B-9BEED7C42946}" dt="2024-12-18T21:36:18.796" v="616"/>
        <pc:sldMkLst>
          <pc:docMk/>
          <pc:sldMk cId="0" sldId="265"/>
        </pc:sldMkLst>
        <pc:spChg chg="del">
          <ac:chgData name="Ximena Zepeda Harasic" userId="90cf4ab7-3c32-4e50-a5d0-8fb63c062729" providerId="ADAL" clId="{126DD4CD-0052-4CA2-B64B-9BEED7C42946}" dt="2024-12-18T21:26:00.573" v="393" actId="478"/>
          <ac:spMkLst>
            <pc:docMk/>
            <pc:sldMk cId="0" sldId="265"/>
            <ac:spMk id="2" creationId="{A044ED52-E9AB-33AA-5E32-44CBF0FBD632}"/>
          </ac:spMkLst>
        </pc:spChg>
        <pc:spChg chg="del">
          <ac:chgData name="Ximena Zepeda Harasic" userId="90cf4ab7-3c32-4e50-a5d0-8fb63c062729" providerId="ADAL" clId="{126DD4CD-0052-4CA2-B64B-9BEED7C42946}" dt="2024-12-18T21:26:00.573" v="393" actId="478"/>
          <ac:spMkLst>
            <pc:docMk/>
            <pc:sldMk cId="0" sldId="265"/>
            <ac:spMk id="3" creationId="{0BC2873B-EEB7-55DE-4AEE-94CDB8FC21C4}"/>
          </ac:spMkLst>
        </pc:spChg>
        <pc:spChg chg="del">
          <ac:chgData name="Ximena Zepeda Harasic" userId="90cf4ab7-3c32-4e50-a5d0-8fb63c062729" providerId="ADAL" clId="{126DD4CD-0052-4CA2-B64B-9BEED7C42946}" dt="2024-12-18T21:26:00.573" v="393" actId="478"/>
          <ac:spMkLst>
            <pc:docMk/>
            <pc:sldMk cId="0" sldId="265"/>
            <ac:spMk id="6" creationId="{AB2F92A8-0A5F-506F-B35C-1149A8FAE459}"/>
          </ac:spMkLst>
        </pc:spChg>
        <pc:spChg chg="del">
          <ac:chgData name="Ximena Zepeda Harasic" userId="90cf4ab7-3c32-4e50-a5d0-8fb63c062729" providerId="ADAL" clId="{126DD4CD-0052-4CA2-B64B-9BEED7C42946}" dt="2024-12-18T21:26:00.573" v="393" actId="478"/>
          <ac:spMkLst>
            <pc:docMk/>
            <pc:sldMk cId="0" sldId="265"/>
            <ac:spMk id="7" creationId="{873F094B-5EB7-53BA-967E-A8E700F76467}"/>
          </ac:spMkLst>
        </pc:spChg>
        <pc:spChg chg="del">
          <ac:chgData name="Ximena Zepeda Harasic" userId="90cf4ab7-3c32-4e50-a5d0-8fb63c062729" providerId="ADAL" clId="{126DD4CD-0052-4CA2-B64B-9BEED7C42946}" dt="2024-12-18T21:26:00.573" v="393" actId="478"/>
          <ac:spMkLst>
            <pc:docMk/>
            <pc:sldMk cId="0" sldId="265"/>
            <ac:spMk id="9" creationId="{2A137965-CAA0-DB4A-B3CE-1B05CBAA365C}"/>
          </ac:spMkLst>
        </pc:spChg>
        <pc:spChg chg="del mod">
          <ac:chgData name="Ximena Zepeda Harasic" userId="90cf4ab7-3c32-4e50-a5d0-8fb63c062729" providerId="ADAL" clId="{126DD4CD-0052-4CA2-B64B-9BEED7C42946}" dt="2024-12-18T21:36:17.431" v="615" actId="478"/>
          <ac:spMkLst>
            <pc:docMk/>
            <pc:sldMk cId="0" sldId="265"/>
            <ac:spMk id="11" creationId="{6CD45301-28FE-A525-0B5E-D9E7111CBEB2}"/>
          </ac:spMkLst>
        </pc:spChg>
        <pc:spChg chg="del mod">
          <ac:chgData name="Ximena Zepeda Harasic" userId="90cf4ab7-3c32-4e50-a5d0-8fb63c062729" providerId="ADAL" clId="{126DD4CD-0052-4CA2-B64B-9BEED7C42946}" dt="2024-12-18T21:36:17.431" v="615" actId="478"/>
          <ac:spMkLst>
            <pc:docMk/>
            <pc:sldMk cId="0" sldId="265"/>
            <ac:spMk id="12" creationId="{489F6FE2-2BFC-DF83-EE1A-1F179EDF3331}"/>
          </ac:spMkLst>
        </pc:spChg>
        <pc:spChg chg="del">
          <ac:chgData name="Ximena Zepeda Harasic" userId="90cf4ab7-3c32-4e50-a5d0-8fb63c062729" providerId="ADAL" clId="{126DD4CD-0052-4CA2-B64B-9BEED7C42946}" dt="2024-12-18T21:26:00.573" v="393" actId="478"/>
          <ac:spMkLst>
            <pc:docMk/>
            <pc:sldMk cId="0" sldId="265"/>
            <ac:spMk id="13" creationId="{56DF6506-CC31-074C-4110-3C073CAD26B3}"/>
          </ac:spMkLst>
        </pc:spChg>
        <pc:spChg chg="del">
          <ac:chgData name="Ximena Zepeda Harasic" userId="90cf4ab7-3c32-4e50-a5d0-8fb63c062729" providerId="ADAL" clId="{126DD4CD-0052-4CA2-B64B-9BEED7C42946}" dt="2024-12-18T21:26:00.573" v="393" actId="478"/>
          <ac:spMkLst>
            <pc:docMk/>
            <pc:sldMk cId="0" sldId="265"/>
            <ac:spMk id="14" creationId="{7216B287-6CC7-3F2E-237D-105A828EDB07}"/>
          </ac:spMkLst>
        </pc:spChg>
        <pc:spChg chg="del">
          <ac:chgData name="Ximena Zepeda Harasic" userId="90cf4ab7-3c32-4e50-a5d0-8fb63c062729" providerId="ADAL" clId="{126DD4CD-0052-4CA2-B64B-9BEED7C42946}" dt="2024-12-18T21:26:00.573" v="393" actId="478"/>
          <ac:spMkLst>
            <pc:docMk/>
            <pc:sldMk cId="0" sldId="265"/>
            <ac:spMk id="15" creationId="{590245D3-AAA9-4C5B-A81F-90CCBE622257}"/>
          </ac:spMkLst>
        </pc:spChg>
        <pc:spChg chg="del mod">
          <ac:chgData name="Ximena Zepeda Harasic" userId="90cf4ab7-3c32-4e50-a5d0-8fb63c062729" providerId="ADAL" clId="{126DD4CD-0052-4CA2-B64B-9BEED7C42946}" dt="2024-12-18T21:36:17.431" v="615" actId="478"/>
          <ac:spMkLst>
            <pc:docMk/>
            <pc:sldMk cId="0" sldId="265"/>
            <ac:spMk id="16" creationId="{52279C8F-3CA6-594E-BDC5-38754A624553}"/>
          </ac:spMkLst>
        </pc:spChg>
        <pc:spChg chg="add del mod">
          <ac:chgData name="Ximena Zepeda Harasic" userId="90cf4ab7-3c32-4e50-a5d0-8fb63c062729" providerId="ADAL" clId="{126DD4CD-0052-4CA2-B64B-9BEED7C42946}" dt="2024-12-18T21:36:17.431" v="615" actId="478"/>
          <ac:spMkLst>
            <pc:docMk/>
            <pc:sldMk cId="0" sldId="265"/>
            <ac:spMk id="17" creationId="{C077681A-E57E-3ED5-89CD-E1B57F4C3E5F}"/>
          </ac:spMkLst>
        </pc:spChg>
        <pc:spChg chg="add del mod">
          <ac:chgData name="Ximena Zepeda Harasic" userId="90cf4ab7-3c32-4e50-a5d0-8fb63c062729" providerId="ADAL" clId="{126DD4CD-0052-4CA2-B64B-9BEED7C42946}" dt="2024-12-18T21:36:17.431" v="615" actId="478"/>
          <ac:spMkLst>
            <pc:docMk/>
            <pc:sldMk cId="0" sldId="265"/>
            <ac:spMk id="18" creationId="{314DC0C9-854A-504A-A60B-92B05BC6E8B0}"/>
          </ac:spMkLst>
        </pc:spChg>
        <pc:spChg chg="add del mod">
          <ac:chgData name="Ximena Zepeda Harasic" userId="90cf4ab7-3c32-4e50-a5d0-8fb63c062729" providerId="ADAL" clId="{126DD4CD-0052-4CA2-B64B-9BEED7C42946}" dt="2024-12-18T21:36:17.431" v="615" actId="478"/>
          <ac:spMkLst>
            <pc:docMk/>
            <pc:sldMk cId="0" sldId="265"/>
            <ac:spMk id="19" creationId="{F2FC4E60-2D6F-B2EE-46D3-C344821DBDC8}"/>
          </ac:spMkLst>
        </pc:spChg>
        <pc:spChg chg="add del mod">
          <ac:chgData name="Ximena Zepeda Harasic" userId="90cf4ab7-3c32-4e50-a5d0-8fb63c062729" providerId="ADAL" clId="{126DD4CD-0052-4CA2-B64B-9BEED7C42946}" dt="2024-12-18T21:36:17.431" v="615" actId="478"/>
          <ac:spMkLst>
            <pc:docMk/>
            <pc:sldMk cId="0" sldId="265"/>
            <ac:spMk id="20" creationId="{D7CA2235-5DC7-9DD3-5842-6BBB2E028EE7}"/>
          </ac:spMkLst>
        </pc:spChg>
        <pc:spChg chg="add del mod">
          <ac:chgData name="Ximena Zepeda Harasic" userId="90cf4ab7-3c32-4e50-a5d0-8fb63c062729" providerId="ADAL" clId="{126DD4CD-0052-4CA2-B64B-9BEED7C42946}" dt="2024-12-18T21:36:17.431" v="615" actId="478"/>
          <ac:spMkLst>
            <pc:docMk/>
            <pc:sldMk cId="0" sldId="265"/>
            <ac:spMk id="21" creationId="{F1477C63-7215-E8A6-65B3-B5FDD56235C5}"/>
          </ac:spMkLst>
        </pc:spChg>
        <pc:spChg chg="add del mod">
          <ac:chgData name="Ximena Zepeda Harasic" userId="90cf4ab7-3c32-4e50-a5d0-8fb63c062729" providerId="ADAL" clId="{126DD4CD-0052-4CA2-B64B-9BEED7C42946}" dt="2024-12-18T21:36:17.431" v="615" actId="478"/>
          <ac:spMkLst>
            <pc:docMk/>
            <pc:sldMk cId="0" sldId="265"/>
            <ac:spMk id="22" creationId="{B423A51E-AE85-188E-313E-9338F24A6453}"/>
          </ac:spMkLst>
        </pc:spChg>
        <pc:spChg chg="add del mod">
          <ac:chgData name="Ximena Zepeda Harasic" userId="90cf4ab7-3c32-4e50-a5d0-8fb63c062729" providerId="ADAL" clId="{126DD4CD-0052-4CA2-B64B-9BEED7C42946}" dt="2024-12-18T21:36:17.431" v="615" actId="478"/>
          <ac:spMkLst>
            <pc:docMk/>
            <pc:sldMk cId="0" sldId="265"/>
            <ac:spMk id="23" creationId="{CC3ADB9D-A746-7A20-087E-17C71A0C5F02}"/>
          </ac:spMkLst>
        </pc:spChg>
        <pc:spChg chg="add del mod">
          <ac:chgData name="Ximena Zepeda Harasic" userId="90cf4ab7-3c32-4e50-a5d0-8fb63c062729" providerId="ADAL" clId="{126DD4CD-0052-4CA2-B64B-9BEED7C42946}" dt="2024-12-18T21:36:17.431" v="615" actId="478"/>
          <ac:spMkLst>
            <pc:docMk/>
            <pc:sldMk cId="0" sldId="265"/>
            <ac:spMk id="24" creationId="{F7AF8BAF-2012-C783-4AFC-0C550FE1D3D9}"/>
          </ac:spMkLst>
        </pc:spChg>
        <pc:spChg chg="add del mod">
          <ac:chgData name="Ximena Zepeda Harasic" userId="90cf4ab7-3c32-4e50-a5d0-8fb63c062729" providerId="ADAL" clId="{126DD4CD-0052-4CA2-B64B-9BEED7C42946}" dt="2024-12-18T21:36:17.431" v="615" actId="478"/>
          <ac:spMkLst>
            <pc:docMk/>
            <pc:sldMk cId="0" sldId="265"/>
            <ac:spMk id="25" creationId="{F2ABAD02-DFAD-8FE7-1170-0643216C1890}"/>
          </ac:spMkLst>
        </pc:spChg>
        <pc:spChg chg="add del mod">
          <ac:chgData name="Ximena Zepeda Harasic" userId="90cf4ab7-3c32-4e50-a5d0-8fb63c062729" providerId="ADAL" clId="{126DD4CD-0052-4CA2-B64B-9BEED7C42946}" dt="2024-12-18T21:36:17.431" v="615" actId="478"/>
          <ac:spMkLst>
            <pc:docMk/>
            <pc:sldMk cId="0" sldId="265"/>
            <ac:spMk id="26" creationId="{0F58971B-A412-998A-19CD-85764E6CE0E7}"/>
          </ac:spMkLst>
        </pc:spChg>
        <pc:spChg chg="add del mod">
          <ac:chgData name="Ximena Zepeda Harasic" userId="90cf4ab7-3c32-4e50-a5d0-8fb63c062729" providerId="ADAL" clId="{126DD4CD-0052-4CA2-B64B-9BEED7C42946}" dt="2024-12-18T21:36:17.431" v="615" actId="478"/>
          <ac:spMkLst>
            <pc:docMk/>
            <pc:sldMk cId="0" sldId="265"/>
            <ac:spMk id="27" creationId="{AE23C8C3-0BE7-0D70-7155-4F73D8B8B62F}"/>
          </ac:spMkLst>
        </pc:spChg>
        <pc:spChg chg="add del mod">
          <ac:chgData name="Ximena Zepeda Harasic" userId="90cf4ab7-3c32-4e50-a5d0-8fb63c062729" providerId="ADAL" clId="{126DD4CD-0052-4CA2-B64B-9BEED7C42946}" dt="2024-12-18T21:36:17.431" v="615" actId="478"/>
          <ac:spMkLst>
            <pc:docMk/>
            <pc:sldMk cId="0" sldId="265"/>
            <ac:spMk id="28" creationId="{6CBD1262-B807-52F6-FECF-07652151EE07}"/>
          </ac:spMkLst>
        </pc:spChg>
        <pc:spChg chg="add mod">
          <ac:chgData name="Ximena Zepeda Harasic" userId="90cf4ab7-3c32-4e50-a5d0-8fb63c062729" providerId="ADAL" clId="{126DD4CD-0052-4CA2-B64B-9BEED7C42946}" dt="2024-12-18T21:36:18.796" v="616"/>
          <ac:spMkLst>
            <pc:docMk/>
            <pc:sldMk cId="0" sldId="265"/>
            <ac:spMk id="29" creationId="{B33269BA-136D-8B3A-1ED5-1D7EC2575872}"/>
          </ac:spMkLst>
        </pc:spChg>
        <pc:spChg chg="add mod">
          <ac:chgData name="Ximena Zepeda Harasic" userId="90cf4ab7-3c32-4e50-a5d0-8fb63c062729" providerId="ADAL" clId="{126DD4CD-0052-4CA2-B64B-9BEED7C42946}" dt="2024-12-18T21:36:18.796" v="616"/>
          <ac:spMkLst>
            <pc:docMk/>
            <pc:sldMk cId="0" sldId="265"/>
            <ac:spMk id="30" creationId="{A1D39851-515B-4E90-ED67-9C893C920A0B}"/>
          </ac:spMkLst>
        </pc:spChg>
        <pc:spChg chg="add mod">
          <ac:chgData name="Ximena Zepeda Harasic" userId="90cf4ab7-3c32-4e50-a5d0-8fb63c062729" providerId="ADAL" clId="{126DD4CD-0052-4CA2-B64B-9BEED7C42946}" dt="2024-12-18T21:36:18.796" v="616"/>
          <ac:spMkLst>
            <pc:docMk/>
            <pc:sldMk cId="0" sldId="265"/>
            <ac:spMk id="31" creationId="{080D166F-800E-1DAE-9FB5-6E62BD147A5A}"/>
          </ac:spMkLst>
        </pc:spChg>
        <pc:spChg chg="add mod">
          <ac:chgData name="Ximena Zepeda Harasic" userId="90cf4ab7-3c32-4e50-a5d0-8fb63c062729" providerId="ADAL" clId="{126DD4CD-0052-4CA2-B64B-9BEED7C42946}" dt="2024-12-18T21:36:18.796" v="616"/>
          <ac:spMkLst>
            <pc:docMk/>
            <pc:sldMk cId="0" sldId="265"/>
            <ac:spMk id="32" creationId="{F8C3E66E-C908-5FF0-D84B-B5696F0D6B36}"/>
          </ac:spMkLst>
        </pc:spChg>
        <pc:spChg chg="add mod">
          <ac:chgData name="Ximena Zepeda Harasic" userId="90cf4ab7-3c32-4e50-a5d0-8fb63c062729" providerId="ADAL" clId="{126DD4CD-0052-4CA2-B64B-9BEED7C42946}" dt="2024-12-18T21:36:18.796" v="616"/>
          <ac:spMkLst>
            <pc:docMk/>
            <pc:sldMk cId="0" sldId="265"/>
            <ac:spMk id="33" creationId="{9B365E78-0408-C044-7705-9F690B8D0BD4}"/>
          </ac:spMkLst>
        </pc:spChg>
        <pc:spChg chg="add mod">
          <ac:chgData name="Ximena Zepeda Harasic" userId="90cf4ab7-3c32-4e50-a5d0-8fb63c062729" providerId="ADAL" clId="{126DD4CD-0052-4CA2-B64B-9BEED7C42946}" dt="2024-12-18T21:36:18.796" v="616"/>
          <ac:spMkLst>
            <pc:docMk/>
            <pc:sldMk cId="0" sldId="265"/>
            <ac:spMk id="34" creationId="{5AB45930-3E02-B4DC-26A8-D49785031424}"/>
          </ac:spMkLst>
        </pc:spChg>
        <pc:spChg chg="add mod">
          <ac:chgData name="Ximena Zepeda Harasic" userId="90cf4ab7-3c32-4e50-a5d0-8fb63c062729" providerId="ADAL" clId="{126DD4CD-0052-4CA2-B64B-9BEED7C42946}" dt="2024-12-18T21:36:18.796" v="616"/>
          <ac:spMkLst>
            <pc:docMk/>
            <pc:sldMk cId="0" sldId="265"/>
            <ac:spMk id="35" creationId="{9A4F7789-C308-02B5-EAD1-7025A0406F85}"/>
          </ac:spMkLst>
        </pc:spChg>
        <pc:spChg chg="add mod">
          <ac:chgData name="Ximena Zepeda Harasic" userId="90cf4ab7-3c32-4e50-a5d0-8fb63c062729" providerId="ADAL" clId="{126DD4CD-0052-4CA2-B64B-9BEED7C42946}" dt="2024-12-18T21:36:18.796" v="616"/>
          <ac:spMkLst>
            <pc:docMk/>
            <pc:sldMk cId="0" sldId="265"/>
            <ac:spMk id="36" creationId="{40587CC7-4260-7F9B-6624-A6E8E8AF4AB8}"/>
          </ac:spMkLst>
        </pc:spChg>
        <pc:spChg chg="add mod">
          <ac:chgData name="Ximena Zepeda Harasic" userId="90cf4ab7-3c32-4e50-a5d0-8fb63c062729" providerId="ADAL" clId="{126DD4CD-0052-4CA2-B64B-9BEED7C42946}" dt="2024-12-18T21:36:18.796" v="616"/>
          <ac:spMkLst>
            <pc:docMk/>
            <pc:sldMk cId="0" sldId="265"/>
            <ac:spMk id="37" creationId="{A1D7311B-D5F3-67B8-4E6C-025B783D23E1}"/>
          </ac:spMkLst>
        </pc:spChg>
        <pc:spChg chg="add mod">
          <ac:chgData name="Ximena Zepeda Harasic" userId="90cf4ab7-3c32-4e50-a5d0-8fb63c062729" providerId="ADAL" clId="{126DD4CD-0052-4CA2-B64B-9BEED7C42946}" dt="2024-12-18T21:36:18.796" v="616"/>
          <ac:spMkLst>
            <pc:docMk/>
            <pc:sldMk cId="0" sldId="265"/>
            <ac:spMk id="38" creationId="{8581E879-2FFE-89B2-757F-885412104A6E}"/>
          </ac:spMkLst>
        </pc:spChg>
        <pc:spChg chg="add mod">
          <ac:chgData name="Ximena Zepeda Harasic" userId="90cf4ab7-3c32-4e50-a5d0-8fb63c062729" providerId="ADAL" clId="{126DD4CD-0052-4CA2-B64B-9BEED7C42946}" dt="2024-12-18T21:36:18.796" v="616"/>
          <ac:spMkLst>
            <pc:docMk/>
            <pc:sldMk cId="0" sldId="265"/>
            <ac:spMk id="39" creationId="{A17C455E-A1C4-F838-24BA-05F6776C51E3}"/>
          </ac:spMkLst>
        </pc:spChg>
        <pc:spChg chg="add mod">
          <ac:chgData name="Ximena Zepeda Harasic" userId="90cf4ab7-3c32-4e50-a5d0-8fb63c062729" providerId="ADAL" clId="{126DD4CD-0052-4CA2-B64B-9BEED7C42946}" dt="2024-12-18T21:36:18.796" v="616"/>
          <ac:spMkLst>
            <pc:docMk/>
            <pc:sldMk cId="0" sldId="265"/>
            <ac:spMk id="40" creationId="{A2C36B49-AEAF-CCB5-67E5-DC5718D81B13}"/>
          </ac:spMkLst>
        </pc:spChg>
        <pc:spChg chg="add mod">
          <ac:chgData name="Ximena Zepeda Harasic" userId="90cf4ab7-3c32-4e50-a5d0-8fb63c062729" providerId="ADAL" clId="{126DD4CD-0052-4CA2-B64B-9BEED7C42946}" dt="2024-12-18T21:36:18.796" v="616"/>
          <ac:spMkLst>
            <pc:docMk/>
            <pc:sldMk cId="0" sldId="265"/>
            <ac:spMk id="41" creationId="{9D7ABB5E-C5B0-D6E6-BC23-2D56ABC6A168}"/>
          </ac:spMkLst>
        </pc:spChg>
        <pc:spChg chg="add mod">
          <ac:chgData name="Ximena Zepeda Harasic" userId="90cf4ab7-3c32-4e50-a5d0-8fb63c062729" providerId="ADAL" clId="{126DD4CD-0052-4CA2-B64B-9BEED7C42946}" dt="2024-12-18T21:36:18.796" v="616"/>
          <ac:spMkLst>
            <pc:docMk/>
            <pc:sldMk cId="0" sldId="265"/>
            <ac:spMk id="42" creationId="{47A4E599-6588-9C9A-B613-DBCDA3F61A08}"/>
          </ac:spMkLst>
        </pc:spChg>
        <pc:spChg chg="add mod">
          <ac:chgData name="Ximena Zepeda Harasic" userId="90cf4ab7-3c32-4e50-a5d0-8fb63c062729" providerId="ADAL" clId="{126DD4CD-0052-4CA2-B64B-9BEED7C42946}" dt="2024-12-18T21:36:18.796" v="616"/>
          <ac:spMkLst>
            <pc:docMk/>
            <pc:sldMk cId="0" sldId="265"/>
            <ac:spMk id="43" creationId="{3C5AF9CD-0945-16F6-5D0D-CBFCD0B37BEC}"/>
          </ac:spMkLst>
        </pc:spChg>
        <pc:spChg chg="mod">
          <ac:chgData name="Ximena Zepeda Harasic" userId="90cf4ab7-3c32-4e50-a5d0-8fb63c062729" providerId="ADAL" clId="{126DD4CD-0052-4CA2-B64B-9BEED7C42946}" dt="2024-12-18T21:25:53.299" v="391" actId="207"/>
          <ac:spMkLst>
            <pc:docMk/>
            <pc:sldMk cId="0" sldId="265"/>
            <ac:spMk id="350" creationId="{00000000-0000-0000-0000-000000000000}"/>
          </ac:spMkLst>
        </pc:spChg>
        <pc:spChg chg="mod">
          <ac:chgData name="Ximena Zepeda Harasic" userId="90cf4ab7-3c32-4e50-a5d0-8fb63c062729" providerId="ADAL" clId="{126DD4CD-0052-4CA2-B64B-9BEED7C42946}" dt="2024-12-18T21:26:24.538" v="441" actId="1038"/>
          <ac:spMkLst>
            <pc:docMk/>
            <pc:sldMk cId="0" sldId="265"/>
            <ac:spMk id="352" creationId="{00000000-0000-0000-0000-000000000000}"/>
          </ac:spMkLst>
        </pc:spChg>
        <pc:graphicFrameChg chg="del">
          <ac:chgData name="Ximena Zepeda Harasic" userId="90cf4ab7-3c32-4e50-a5d0-8fb63c062729" providerId="ADAL" clId="{126DD4CD-0052-4CA2-B64B-9BEED7C42946}" dt="2024-12-18T21:26:00.573" v="393" actId="478"/>
          <ac:graphicFrameMkLst>
            <pc:docMk/>
            <pc:sldMk cId="0" sldId="265"/>
            <ac:graphicFrameMk id="4" creationId="{FD6E0003-4295-19FC-A146-2837DB3639D7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26:00.573" v="393" actId="478"/>
          <ac:graphicFrameMkLst>
            <pc:docMk/>
            <pc:sldMk cId="0" sldId="265"/>
            <ac:graphicFrameMk id="5" creationId="{1533E876-9D5C-F7BD-541D-FF8241F750B1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26:00.573" v="393" actId="478"/>
          <ac:graphicFrameMkLst>
            <pc:docMk/>
            <pc:sldMk cId="0" sldId="265"/>
            <ac:graphicFrameMk id="8" creationId="{DF5A3DFB-0299-A106-8534-52FD6191A4D4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26:00.573" v="393" actId="478"/>
          <ac:graphicFrameMkLst>
            <pc:docMk/>
            <pc:sldMk cId="0" sldId="265"/>
            <ac:graphicFrameMk id="10" creationId="{7162D016-82AD-D6FF-2C3C-D90F15F47393}"/>
          </ac:graphicFrameMkLst>
        </pc:graphicFrameChg>
      </pc:sldChg>
      <pc:sldChg chg="addSp delSp modSp mod">
        <pc:chgData name="Ximena Zepeda Harasic" userId="90cf4ab7-3c32-4e50-a5d0-8fb63c062729" providerId="ADAL" clId="{126DD4CD-0052-4CA2-B64B-9BEED7C42946}" dt="2024-12-18T21:36:11.414" v="614"/>
        <pc:sldMkLst>
          <pc:docMk/>
          <pc:sldMk cId="0" sldId="266"/>
        </pc:sldMkLst>
        <pc:spChg chg="del">
          <ac:chgData name="Ximena Zepeda Harasic" userId="90cf4ab7-3c32-4e50-a5d0-8fb63c062729" providerId="ADAL" clId="{126DD4CD-0052-4CA2-B64B-9BEED7C42946}" dt="2024-12-18T21:26:58.208" v="442" actId="478"/>
          <ac:spMkLst>
            <pc:docMk/>
            <pc:sldMk cId="0" sldId="266"/>
            <ac:spMk id="2" creationId="{0C7E95E7-F4AC-1745-30E1-540A6A6BEBEF}"/>
          </ac:spMkLst>
        </pc:spChg>
        <pc:spChg chg="del">
          <ac:chgData name="Ximena Zepeda Harasic" userId="90cf4ab7-3c32-4e50-a5d0-8fb63c062729" providerId="ADAL" clId="{126DD4CD-0052-4CA2-B64B-9BEED7C42946}" dt="2024-12-18T21:26:58.208" v="442" actId="478"/>
          <ac:spMkLst>
            <pc:docMk/>
            <pc:sldMk cId="0" sldId="266"/>
            <ac:spMk id="3" creationId="{B0DF7309-6B66-EF48-02A7-90C967351AF4}"/>
          </ac:spMkLst>
        </pc:spChg>
        <pc:spChg chg="del">
          <ac:chgData name="Ximena Zepeda Harasic" userId="90cf4ab7-3c32-4e50-a5d0-8fb63c062729" providerId="ADAL" clId="{126DD4CD-0052-4CA2-B64B-9BEED7C42946}" dt="2024-12-18T21:26:58.208" v="442" actId="478"/>
          <ac:spMkLst>
            <pc:docMk/>
            <pc:sldMk cId="0" sldId="266"/>
            <ac:spMk id="6" creationId="{FCEA97AE-37D5-BB18-5C1E-2E7C7A5EA4D0}"/>
          </ac:spMkLst>
        </pc:spChg>
        <pc:spChg chg="del">
          <ac:chgData name="Ximena Zepeda Harasic" userId="90cf4ab7-3c32-4e50-a5d0-8fb63c062729" providerId="ADAL" clId="{126DD4CD-0052-4CA2-B64B-9BEED7C42946}" dt="2024-12-18T21:26:58.208" v="442" actId="478"/>
          <ac:spMkLst>
            <pc:docMk/>
            <pc:sldMk cId="0" sldId="266"/>
            <ac:spMk id="7" creationId="{335C84F1-5E73-DCDD-D725-6427F4CCC7D3}"/>
          </ac:spMkLst>
        </pc:spChg>
        <pc:spChg chg="del">
          <ac:chgData name="Ximena Zepeda Harasic" userId="90cf4ab7-3c32-4e50-a5d0-8fb63c062729" providerId="ADAL" clId="{126DD4CD-0052-4CA2-B64B-9BEED7C42946}" dt="2024-12-18T21:26:58.208" v="442" actId="478"/>
          <ac:spMkLst>
            <pc:docMk/>
            <pc:sldMk cId="0" sldId="266"/>
            <ac:spMk id="9" creationId="{DDC1AB10-8130-4BA6-4225-9A5AD72CEC73}"/>
          </ac:spMkLst>
        </pc:spChg>
        <pc:spChg chg="del mod">
          <ac:chgData name="Ximena Zepeda Harasic" userId="90cf4ab7-3c32-4e50-a5d0-8fb63c062729" providerId="ADAL" clId="{126DD4CD-0052-4CA2-B64B-9BEED7C42946}" dt="2024-12-18T21:36:10.079" v="613" actId="478"/>
          <ac:spMkLst>
            <pc:docMk/>
            <pc:sldMk cId="0" sldId="266"/>
            <ac:spMk id="11" creationId="{153A9E6C-2E4D-95F2-2D74-896C9A5E2DF7}"/>
          </ac:spMkLst>
        </pc:spChg>
        <pc:spChg chg="mod">
          <ac:chgData name="Ximena Zepeda Harasic" userId="90cf4ab7-3c32-4e50-a5d0-8fb63c062729" providerId="ADAL" clId="{126DD4CD-0052-4CA2-B64B-9BEED7C42946}" dt="2024-12-18T21:27:16.675" v="494" actId="207"/>
          <ac:spMkLst>
            <pc:docMk/>
            <pc:sldMk cId="0" sldId="266"/>
            <ac:spMk id="12" creationId="{15CC615E-4666-3940-3435-3233986682D2}"/>
          </ac:spMkLst>
        </pc:spChg>
        <pc:spChg chg="del">
          <ac:chgData name="Ximena Zepeda Harasic" userId="90cf4ab7-3c32-4e50-a5d0-8fb63c062729" providerId="ADAL" clId="{126DD4CD-0052-4CA2-B64B-9BEED7C42946}" dt="2024-12-18T21:26:58.208" v="442" actId="478"/>
          <ac:spMkLst>
            <pc:docMk/>
            <pc:sldMk cId="0" sldId="266"/>
            <ac:spMk id="13" creationId="{FFE1D231-BC81-55D0-B195-2EE06AB06B5D}"/>
          </ac:spMkLst>
        </pc:spChg>
        <pc:spChg chg="del">
          <ac:chgData name="Ximena Zepeda Harasic" userId="90cf4ab7-3c32-4e50-a5d0-8fb63c062729" providerId="ADAL" clId="{126DD4CD-0052-4CA2-B64B-9BEED7C42946}" dt="2024-12-18T21:26:58.208" v="442" actId="478"/>
          <ac:spMkLst>
            <pc:docMk/>
            <pc:sldMk cId="0" sldId="266"/>
            <ac:spMk id="14" creationId="{99AE1C1F-668E-C93A-1970-72DC4BCDD6A0}"/>
          </ac:spMkLst>
        </pc:spChg>
        <pc:spChg chg="del">
          <ac:chgData name="Ximena Zepeda Harasic" userId="90cf4ab7-3c32-4e50-a5d0-8fb63c062729" providerId="ADAL" clId="{126DD4CD-0052-4CA2-B64B-9BEED7C42946}" dt="2024-12-18T21:26:58.208" v="442" actId="478"/>
          <ac:spMkLst>
            <pc:docMk/>
            <pc:sldMk cId="0" sldId="266"/>
            <ac:spMk id="15" creationId="{E5B05595-AA77-4776-4849-21CCE5115F62}"/>
          </ac:spMkLst>
        </pc:spChg>
        <pc:spChg chg="del mod">
          <ac:chgData name="Ximena Zepeda Harasic" userId="90cf4ab7-3c32-4e50-a5d0-8fb63c062729" providerId="ADAL" clId="{126DD4CD-0052-4CA2-B64B-9BEED7C42946}" dt="2024-12-18T21:36:10.079" v="613" actId="478"/>
          <ac:spMkLst>
            <pc:docMk/>
            <pc:sldMk cId="0" sldId="266"/>
            <ac:spMk id="16" creationId="{C1B2EC80-54F0-464E-311E-E5F6610B6D7A}"/>
          </ac:spMkLst>
        </pc:spChg>
        <pc:spChg chg="add del mod">
          <ac:chgData name="Ximena Zepeda Harasic" userId="90cf4ab7-3c32-4e50-a5d0-8fb63c062729" providerId="ADAL" clId="{126DD4CD-0052-4CA2-B64B-9BEED7C42946}" dt="2024-12-18T21:36:10.079" v="613" actId="478"/>
          <ac:spMkLst>
            <pc:docMk/>
            <pc:sldMk cId="0" sldId="266"/>
            <ac:spMk id="17" creationId="{B484F540-DDFF-1C87-877C-2A485C90C601}"/>
          </ac:spMkLst>
        </pc:spChg>
        <pc:spChg chg="add del mod">
          <ac:chgData name="Ximena Zepeda Harasic" userId="90cf4ab7-3c32-4e50-a5d0-8fb63c062729" providerId="ADAL" clId="{126DD4CD-0052-4CA2-B64B-9BEED7C42946}" dt="2024-12-18T21:36:10.079" v="613" actId="478"/>
          <ac:spMkLst>
            <pc:docMk/>
            <pc:sldMk cId="0" sldId="266"/>
            <ac:spMk id="18" creationId="{5E09A2D1-9FE9-FB12-9AE8-BFBA8437747D}"/>
          </ac:spMkLst>
        </pc:spChg>
        <pc:spChg chg="add del mod">
          <ac:chgData name="Ximena Zepeda Harasic" userId="90cf4ab7-3c32-4e50-a5d0-8fb63c062729" providerId="ADAL" clId="{126DD4CD-0052-4CA2-B64B-9BEED7C42946}" dt="2024-12-18T21:36:10.079" v="613" actId="478"/>
          <ac:spMkLst>
            <pc:docMk/>
            <pc:sldMk cId="0" sldId="266"/>
            <ac:spMk id="19" creationId="{D7253954-12EB-DF0F-CDC1-235B480713EA}"/>
          </ac:spMkLst>
        </pc:spChg>
        <pc:spChg chg="add del mod">
          <ac:chgData name="Ximena Zepeda Harasic" userId="90cf4ab7-3c32-4e50-a5d0-8fb63c062729" providerId="ADAL" clId="{126DD4CD-0052-4CA2-B64B-9BEED7C42946}" dt="2024-12-18T21:36:10.079" v="613" actId="478"/>
          <ac:spMkLst>
            <pc:docMk/>
            <pc:sldMk cId="0" sldId="266"/>
            <ac:spMk id="20" creationId="{A40FC367-056C-736E-A48F-616FA56CD305}"/>
          </ac:spMkLst>
        </pc:spChg>
        <pc:spChg chg="add del mod">
          <ac:chgData name="Ximena Zepeda Harasic" userId="90cf4ab7-3c32-4e50-a5d0-8fb63c062729" providerId="ADAL" clId="{126DD4CD-0052-4CA2-B64B-9BEED7C42946}" dt="2024-12-18T21:36:10.079" v="613" actId="478"/>
          <ac:spMkLst>
            <pc:docMk/>
            <pc:sldMk cId="0" sldId="266"/>
            <ac:spMk id="21" creationId="{61A82DA0-587D-25DC-4426-8A7A1E49D4CD}"/>
          </ac:spMkLst>
        </pc:spChg>
        <pc:spChg chg="add del mod">
          <ac:chgData name="Ximena Zepeda Harasic" userId="90cf4ab7-3c32-4e50-a5d0-8fb63c062729" providerId="ADAL" clId="{126DD4CD-0052-4CA2-B64B-9BEED7C42946}" dt="2024-12-18T21:36:10.079" v="613" actId="478"/>
          <ac:spMkLst>
            <pc:docMk/>
            <pc:sldMk cId="0" sldId="266"/>
            <ac:spMk id="22" creationId="{171F2AE8-0024-5EB1-1001-2BEE56E86964}"/>
          </ac:spMkLst>
        </pc:spChg>
        <pc:spChg chg="add del mod">
          <ac:chgData name="Ximena Zepeda Harasic" userId="90cf4ab7-3c32-4e50-a5d0-8fb63c062729" providerId="ADAL" clId="{126DD4CD-0052-4CA2-B64B-9BEED7C42946}" dt="2024-12-18T21:36:10.079" v="613" actId="478"/>
          <ac:spMkLst>
            <pc:docMk/>
            <pc:sldMk cId="0" sldId="266"/>
            <ac:spMk id="23" creationId="{86038E15-FBD4-3DE9-9AE9-CF245C71B9BE}"/>
          </ac:spMkLst>
        </pc:spChg>
        <pc:spChg chg="add del mod">
          <ac:chgData name="Ximena Zepeda Harasic" userId="90cf4ab7-3c32-4e50-a5d0-8fb63c062729" providerId="ADAL" clId="{126DD4CD-0052-4CA2-B64B-9BEED7C42946}" dt="2024-12-18T21:36:10.079" v="613" actId="478"/>
          <ac:spMkLst>
            <pc:docMk/>
            <pc:sldMk cId="0" sldId="266"/>
            <ac:spMk id="24" creationId="{547A9F1F-9B58-56CD-EF53-C3F3C861896C}"/>
          </ac:spMkLst>
        </pc:spChg>
        <pc:spChg chg="add del mod">
          <ac:chgData name="Ximena Zepeda Harasic" userId="90cf4ab7-3c32-4e50-a5d0-8fb63c062729" providerId="ADAL" clId="{126DD4CD-0052-4CA2-B64B-9BEED7C42946}" dt="2024-12-18T21:36:10.079" v="613" actId="478"/>
          <ac:spMkLst>
            <pc:docMk/>
            <pc:sldMk cId="0" sldId="266"/>
            <ac:spMk id="25" creationId="{18F1B6E1-B1E3-8F91-A77B-637CAA19DF20}"/>
          </ac:spMkLst>
        </pc:spChg>
        <pc:spChg chg="add del mod">
          <ac:chgData name="Ximena Zepeda Harasic" userId="90cf4ab7-3c32-4e50-a5d0-8fb63c062729" providerId="ADAL" clId="{126DD4CD-0052-4CA2-B64B-9BEED7C42946}" dt="2024-12-18T21:36:10.079" v="613" actId="478"/>
          <ac:spMkLst>
            <pc:docMk/>
            <pc:sldMk cId="0" sldId="266"/>
            <ac:spMk id="26" creationId="{E930E5CF-B34F-F04D-CA61-BE424494FD04}"/>
          </ac:spMkLst>
        </pc:spChg>
        <pc:spChg chg="add del mod">
          <ac:chgData name="Ximena Zepeda Harasic" userId="90cf4ab7-3c32-4e50-a5d0-8fb63c062729" providerId="ADAL" clId="{126DD4CD-0052-4CA2-B64B-9BEED7C42946}" dt="2024-12-18T21:36:10.079" v="613" actId="478"/>
          <ac:spMkLst>
            <pc:docMk/>
            <pc:sldMk cId="0" sldId="266"/>
            <ac:spMk id="27" creationId="{159F01BE-44E4-5782-EE00-21C6A25122D9}"/>
          </ac:spMkLst>
        </pc:spChg>
        <pc:spChg chg="add del mod">
          <ac:chgData name="Ximena Zepeda Harasic" userId="90cf4ab7-3c32-4e50-a5d0-8fb63c062729" providerId="ADAL" clId="{126DD4CD-0052-4CA2-B64B-9BEED7C42946}" dt="2024-12-18T21:36:10.079" v="613" actId="478"/>
          <ac:spMkLst>
            <pc:docMk/>
            <pc:sldMk cId="0" sldId="266"/>
            <ac:spMk id="28" creationId="{9EA30961-7E2D-4F8E-86AB-D7F3B5B31410}"/>
          </ac:spMkLst>
        </pc:spChg>
        <pc:spChg chg="add mod">
          <ac:chgData name="Ximena Zepeda Harasic" userId="90cf4ab7-3c32-4e50-a5d0-8fb63c062729" providerId="ADAL" clId="{126DD4CD-0052-4CA2-B64B-9BEED7C42946}" dt="2024-12-18T21:36:11.414" v="614"/>
          <ac:spMkLst>
            <pc:docMk/>
            <pc:sldMk cId="0" sldId="266"/>
            <ac:spMk id="29" creationId="{37227B1D-8A0B-B7DC-47DB-2CBBCDF4EA59}"/>
          </ac:spMkLst>
        </pc:spChg>
        <pc:spChg chg="add mod">
          <ac:chgData name="Ximena Zepeda Harasic" userId="90cf4ab7-3c32-4e50-a5d0-8fb63c062729" providerId="ADAL" clId="{126DD4CD-0052-4CA2-B64B-9BEED7C42946}" dt="2024-12-18T21:36:11.414" v="614"/>
          <ac:spMkLst>
            <pc:docMk/>
            <pc:sldMk cId="0" sldId="266"/>
            <ac:spMk id="30" creationId="{1BFCB7FF-6785-DC12-DA31-FBD7FBB675BF}"/>
          </ac:spMkLst>
        </pc:spChg>
        <pc:spChg chg="add mod">
          <ac:chgData name="Ximena Zepeda Harasic" userId="90cf4ab7-3c32-4e50-a5d0-8fb63c062729" providerId="ADAL" clId="{126DD4CD-0052-4CA2-B64B-9BEED7C42946}" dt="2024-12-18T21:36:11.414" v="614"/>
          <ac:spMkLst>
            <pc:docMk/>
            <pc:sldMk cId="0" sldId="266"/>
            <ac:spMk id="31" creationId="{825DCA3E-AE19-DF59-75BF-3EBE1408A9E8}"/>
          </ac:spMkLst>
        </pc:spChg>
        <pc:spChg chg="add mod">
          <ac:chgData name="Ximena Zepeda Harasic" userId="90cf4ab7-3c32-4e50-a5d0-8fb63c062729" providerId="ADAL" clId="{126DD4CD-0052-4CA2-B64B-9BEED7C42946}" dt="2024-12-18T21:36:11.414" v="614"/>
          <ac:spMkLst>
            <pc:docMk/>
            <pc:sldMk cId="0" sldId="266"/>
            <ac:spMk id="32" creationId="{C24C9224-A92D-B596-DA93-3EB2AC1E1921}"/>
          </ac:spMkLst>
        </pc:spChg>
        <pc:spChg chg="add mod">
          <ac:chgData name="Ximena Zepeda Harasic" userId="90cf4ab7-3c32-4e50-a5d0-8fb63c062729" providerId="ADAL" clId="{126DD4CD-0052-4CA2-B64B-9BEED7C42946}" dt="2024-12-18T21:36:11.414" v="614"/>
          <ac:spMkLst>
            <pc:docMk/>
            <pc:sldMk cId="0" sldId="266"/>
            <ac:spMk id="33" creationId="{911AD038-AF3B-6E15-A255-A0A430C97A0C}"/>
          </ac:spMkLst>
        </pc:spChg>
        <pc:spChg chg="add mod">
          <ac:chgData name="Ximena Zepeda Harasic" userId="90cf4ab7-3c32-4e50-a5d0-8fb63c062729" providerId="ADAL" clId="{126DD4CD-0052-4CA2-B64B-9BEED7C42946}" dt="2024-12-18T21:36:11.414" v="614"/>
          <ac:spMkLst>
            <pc:docMk/>
            <pc:sldMk cId="0" sldId="266"/>
            <ac:spMk id="34" creationId="{20734CA8-DE7C-33DE-77A4-3C37D664F633}"/>
          </ac:spMkLst>
        </pc:spChg>
        <pc:spChg chg="add mod">
          <ac:chgData name="Ximena Zepeda Harasic" userId="90cf4ab7-3c32-4e50-a5d0-8fb63c062729" providerId="ADAL" clId="{126DD4CD-0052-4CA2-B64B-9BEED7C42946}" dt="2024-12-18T21:36:11.414" v="614"/>
          <ac:spMkLst>
            <pc:docMk/>
            <pc:sldMk cId="0" sldId="266"/>
            <ac:spMk id="35" creationId="{BAD9B47F-7E66-4B26-BED2-D0E2A723D016}"/>
          </ac:spMkLst>
        </pc:spChg>
        <pc:spChg chg="add mod">
          <ac:chgData name="Ximena Zepeda Harasic" userId="90cf4ab7-3c32-4e50-a5d0-8fb63c062729" providerId="ADAL" clId="{126DD4CD-0052-4CA2-B64B-9BEED7C42946}" dt="2024-12-18T21:36:11.414" v="614"/>
          <ac:spMkLst>
            <pc:docMk/>
            <pc:sldMk cId="0" sldId="266"/>
            <ac:spMk id="36" creationId="{87A722C1-823B-C7CE-0A5B-6023D63E6F51}"/>
          </ac:spMkLst>
        </pc:spChg>
        <pc:spChg chg="add mod">
          <ac:chgData name="Ximena Zepeda Harasic" userId="90cf4ab7-3c32-4e50-a5d0-8fb63c062729" providerId="ADAL" clId="{126DD4CD-0052-4CA2-B64B-9BEED7C42946}" dt="2024-12-18T21:36:11.414" v="614"/>
          <ac:spMkLst>
            <pc:docMk/>
            <pc:sldMk cId="0" sldId="266"/>
            <ac:spMk id="37" creationId="{0BD6EFEF-7B6E-35B8-0360-2BCF303F4DDE}"/>
          </ac:spMkLst>
        </pc:spChg>
        <pc:spChg chg="add mod">
          <ac:chgData name="Ximena Zepeda Harasic" userId="90cf4ab7-3c32-4e50-a5d0-8fb63c062729" providerId="ADAL" clId="{126DD4CD-0052-4CA2-B64B-9BEED7C42946}" dt="2024-12-18T21:36:11.414" v="614"/>
          <ac:spMkLst>
            <pc:docMk/>
            <pc:sldMk cId="0" sldId="266"/>
            <ac:spMk id="38" creationId="{8ABE3DC1-ACE0-3832-5BE1-82668554AACF}"/>
          </ac:spMkLst>
        </pc:spChg>
        <pc:spChg chg="add mod">
          <ac:chgData name="Ximena Zepeda Harasic" userId="90cf4ab7-3c32-4e50-a5d0-8fb63c062729" providerId="ADAL" clId="{126DD4CD-0052-4CA2-B64B-9BEED7C42946}" dt="2024-12-18T21:36:11.414" v="614"/>
          <ac:spMkLst>
            <pc:docMk/>
            <pc:sldMk cId="0" sldId="266"/>
            <ac:spMk id="39" creationId="{339C297A-E7C2-54B9-1BFB-4F8D2DF9BB9F}"/>
          </ac:spMkLst>
        </pc:spChg>
        <pc:spChg chg="add mod">
          <ac:chgData name="Ximena Zepeda Harasic" userId="90cf4ab7-3c32-4e50-a5d0-8fb63c062729" providerId="ADAL" clId="{126DD4CD-0052-4CA2-B64B-9BEED7C42946}" dt="2024-12-18T21:36:11.414" v="614"/>
          <ac:spMkLst>
            <pc:docMk/>
            <pc:sldMk cId="0" sldId="266"/>
            <ac:spMk id="40" creationId="{6345E680-EB88-234E-F8A3-15B3DF718DB8}"/>
          </ac:spMkLst>
        </pc:spChg>
        <pc:spChg chg="add mod">
          <ac:chgData name="Ximena Zepeda Harasic" userId="90cf4ab7-3c32-4e50-a5d0-8fb63c062729" providerId="ADAL" clId="{126DD4CD-0052-4CA2-B64B-9BEED7C42946}" dt="2024-12-18T21:36:11.414" v="614"/>
          <ac:spMkLst>
            <pc:docMk/>
            <pc:sldMk cId="0" sldId="266"/>
            <ac:spMk id="41" creationId="{E1B8863D-D573-06E3-C5BC-6EE095349E31}"/>
          </ac:spMkLst>
        </pc:spChg>
        <pc:spChg chg="add mod">
          <ac:chgData name="Ximena Zepeda Harasic" userId="90cf4ab7-3c32-4e50-a5d0-8fb63c062729" providerId="ADAL" clId="{126DD4CD-0052-4CA2-B64B-9BEED7C42946}" dt="2024-12-18T21:36:11.414" v="614"/>
          <ac:spMkLst>
            <pc:docMk/>
            <pc:sldMk cId="0" sldId="266"/>
            <ac:spMk id="42" creationId="{B6553388-F9E5-235F-7726-BF8703C8D71F}"/>
          </ac:spMkLst>
        </pc:spChg>
        <pc:spChg chg="add mod">
          <ac:chgData name="Ximena Zepeda Harasic" userId="90cf4ab7-3c32-4e50-a5d0-8fb63c062729" providerId="ADAL" clId="{126DD4CD-0052-4CA2-B64B-9BEED7C42946}" dt="2024-12-18T21:36:11.414" v="614"/>
          <ac:spMkLst>
            <pc:docMk/>
            <pc:sldMk cId="0" sldId="266"/>
            <ac:spMk id="43" creationId="{4BD50870-1009-E3EE-5020-CA2A0F3060B1}"/>
          </ac:spMkLst>
        </pc:spChg>
        <pc:spChg chg="mod">
          <ac:chgData name="Ximena Zepeda Harasic" userId="90cf4ab7-3c32-4e50-a5d0-8fb63c062729" providerId="ADAL" clId="{126DD4CD-0052-4CA2-B64B-9BEED7C42946}" dt="2024-12-18T21:27:31.843" v="497" actId="207"/>
          <ac:spMkLst>
            <pc:docMk/>
            <pc:sldMk cId="0" sldId="266"/>
            <ac:spMk id="373" creationId="{00000000-0000-0000-0000-000000000000}"/>
          </ac:spMkLst>
        </pc:spChg>
        <pc:spChg chg="mod">
          <ac:chgData name="Ximena Zepeda Harasic" userId="90cf4ab7-3c32-4e50-a5d0-8fb63c062729" providerId="ADAL" clId="{126DD4CD-0052-4CA2-B64B-9BEED7C42946}" dt="2024-12-18T21:27:39.867" v="499" actId="207"/>
          <ac:spMkLst>
            <pc:docMk/>
            <pc:sldMk cId="0" sldId="266"/>
            <ac:spMk id="375" creationId="{00000000-0000-0000-0000-000000000000}"/>
          </ac:spMkLst>
        </pc:spChg>
        <pc:spChg chg="mod">
          <ac:chgData name="Ximena Zepeda Harasic" userId="90cf4ab7-3c32-4e50-a5d0-8fb63c062729" providerId="ADAL" clId="{126DD4CD-0052-4CA2-B64B-9BEED7C42946}" dt="2024-12-18T21:27:43.980" v="500" actId="207"/>
          <ac:spMkLst>
            <pc:docMk/>
            <pc:sldMk cId="0" sldId="266"/>
            <ac:spMk id="376" creationId="{00000000-0000-0000-0000-000000000000}"/>
          </ac:spMkLst>
        </pc:spChg>
        <pc:graphicFrameChg chg="del">
          <ac:chgData name="Ximena Zepeda Harasic" userId="90cf4ab7-3c32-4e50-a5d0-8fb63c062729" providerId="ADAL" clId="{126DD4CD-0052-4CA2-B64B-9BEED7C42946}" dt="2024-12-18T21:26:58.208" v="442" actId="478"/>
          <ac:graphicFrameMkLst>
            <pc:docMk/>
            <pc:sldMk cId="0" sldId="266"/>
            <ac:graphicFrameMk id="4" creationId="{35620C11-CC79-40FF-BDF1-9A14F02863E8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26:58.208" v="442" actId="478"/>
          <ac:graphicFrameMkLst>
            <pc:docMk/>
            <pc:sldMk cId="0" sldId="266"/>
            <ac:graphicFrameMk id="5" creationId="{93381373-C733-13E7-06CD-2F13667004A4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26:58.208" v="442" actId="478"/>
          <ac:graphicFrameMkLst>
            <pc:docMk/>
            <pc:sldMk cId="0" sldId="266"/>
            <ac:graphicFrameMk id="8" creationId="{1A3DF818-E9A0-77F4-636A-D85AEEF0D619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26:58.208" v="442" actId="478"/>
          <ac:graphicFrameMkLst>
            <pc:docMk/>
            <pc:sldMk cId="0" sldId="266"/>
            <ac:graphicFrameMk id="10" creationId="{1A7F03FE-2289-284C-4300-CEC6C9825CE5}"/>
          </ac:graphicFrameMkLst>
        </pc:graphicFrameChg>
      </pc:sldChg>
      <pc:sldChg chg="addSp delSp modSp mod">
        <pc:chgData name="Ximena Zepeda Harasic" userId="90cf4ab7-3c32-4e50-a5d0-8fb63c062729" providerId="ADAL" clId="{126DD4CD-0052-4CA2-B64B-9BEED7C42946}" dt="2024-12-18T21:36:04.330" v="612" actId="478"/>
        <pc:sldMkLst>
          <pc:docMk/>
          <pc:sldMk cId="0" sldId="267"/>
        </pc:sldMkLst>
        <pc:spChg chg="del">
          <ac:chgData name="Ximena Zepeda Harasic" userId="90cf4ab7-3c32-4e50-a5d0-8fb63c062729" providerId="ADAL" clId="{126DD4CD-0052-4CA2-B64B-9BEED7C42946}" dt="2024-12-18T21:27:52.951" v="501" actId="478"/>
          <ac:spMkLst>
            <pc:docMk/>
            <pc:sldMk cId="0" sldId="267"/>
            <ac:spMk id="2" creationId="{C8A611B5-BCEE-9F36-B066-007A054CA390}"/>
          </ac:spMkLst>
        </pc:spChg>
        <pc:spChg chg="del">
          <ac:chgData name="Ximena Zepeda Harasic" userId="90cf4ab7-3c32-4e50-a5d0-8fb63c062729" providerId="ADAL" clId="{126DD4CD-0052-4CA2-B64B-9BEED7C42946}" dt="2024-12-18T21:27:52.951" v="501" actId="478"/>
          <ac:spMkLst>
            <pc:docMk/>
            <pc:sldMk cId="0" sldId="267"/>
            <ac:spMk id="3" creationId="{EAB4779E-B0DA-3A64-1B49-19CD9C4B623E}"/>
          </ac:spMkLst>
        </pc:spChg>
        <pc:spChg chg="del">
          <ac:chgData name="Ximena Zepeda Harasic" userId="90cf4ab7-3c32-4e50-a5d0-8fb63c062729" providerId="ADAL" clId="{126DD4CD-0052-4CA2-B64B-9BEED7C42946}" dt="2024-12-18T21:27:52.951" v="501" actId="478"/>
          <ac:spMkLst>
            <pc:docMk/>
            <pc:sldMk cId="0" sldId="267"/>
            <ac:spMk id="6" creationId="{52286E05-2E8E-8DCC-C0FF-6CFFF3C91D93}"/>
          </ac:spMkLst>
        </pc:spChg>
        <pc:spChg chg="del">
          <ac:chgData name="Ximena Zepeda Harasic" userId="90cf4ab7-3c32-4e50-a5d0-8fb63c062729" providerId="ADAL" clId="{126DD4CD-0052-4CA2-B64B-9BEED7C42946}" dt="2024-12-18T21:27:52.951" v="501" actId="478"/>
          <ac:spMkLst>
            <pc:docMk/>
            <pc:sldMk cId="0" sldId="267"/>
            <ac:spMk id="7" creationId="{994D43FA-DEFC-2352-B687-8911A8314140}"/>
          </ac:spMkLst>
        </pc:spChg>
        <pc:spChg chg="del">
          <ac:chgData name="Ximena Zepeda Harasic" userId="90cf4ab7-3c32-4e50-a5d0-8fb63c062729" providerId="ADAL" clId="{126DD4CD-0052-4CA2-B64B-9BEED7C42946}" dt="2024-12-18T21:27:52.951" v="501" actId="478"/>
          <ac:spMkLst>
            <pc:docMk/>
            <pc:sldMk cId="0" sldId="267"/>
            <ac:spMk id="9" creationId="{4BB8E45F-8B79-5928-AB6E-F497ED80CD68}"/>
          </ac:spMkLst>
        </pc:spChg>
        <pc:spChg chg="del">
          <ac:chgData name="Ximena Zepeda Harasic" userId="90cf4ab7-3c32-4e50-a5d0-8fb63c062729" providerId="ADAL" clId="{126DD4CD-0052-4CA2-B64B-9BEED7C42946}" dt="2024-12-18T21:27:52.951" v="501" actId="478"/>
          <ac:spMkLst>
            <pc:docMk/>
            <pc:sldMk cId="0" sldId="267"/>
            <ac:spMk id="11" creationId="{B9FC6CED-EC0C-131C-BEE7-C1B56D9BC1BE}"/>
          </ac:spMkLst>
        </pc:spChg>
        <pc:spChg chg="del">
          <ac:chgData name="Ximena Zepeda Harasic" userId="90cf4ab7-3c32-4e50-a5d0-8fb63c062729" providerId="ADAL" clId="{126DD4CD-0052-4CA2-B64B-9BEED7C42946}" dt="2024-12-18T21:27:52.951" v="501" actId="478"/>
          <ac:spMkLst>
            <pc:docMk/>
            <pc:sldMk cId="0" sldId="267"/>
            <ac:spMk id="12" creationId="{02DCD346-84BD-482E-AD76-89B65CF6AB5A}"/>
          </ac:spMkLst>
        </pc:spChg>
        <pc:spChg chg="del">
          <ac:chgData name="Ximena Zepeda Harasic" userId="90cf4ab7-3c32-4e50-a5d0-8fb63c062729" providerId="ADAL" clId="{126DD4CD-0052-4CA2-B64B-9BEED7C42946}" dt="2024-12-18T21:27:52.951" v="501" actId="478"/>
          <ac:spMkLst>
            <pc:docMk/>
            <pc:sldMk cId="0" sldId="267"/>
            <ac:spMk id="13" creationId="{25304557-23D0-3DAC-2D46-D4C568CDC246}"/>
          </ac:spMkLst>
        </pc:spChg>
        <pc:spChg chg="del">
          <ac:chgData name="Ximena Zepeda Harasic" userId="90cf4ab7-3c32-4e50-a5d0-8fb63c062729" providerId="ADAL" clId="{126DD4CD-0052-4CA2-B64B-9BEED7C42946}" dt="2024-12-18T21:27:52.951" v="501" actId="478"/>
          <ac:spMkLst>
            <pc:docMk/>
            <pc:sldMk cId="0" sldId="267"/>
            <ac:spMk id="14" creationId="{EB12B8DB-56E2-7C7A-F89C-C53A43EEAD73}"/>
          </ac:spMkLst>
        </pc:spChg>
        <pc:spChg chg="del">
          <ac:chgData name="Ximena Zepeda Harasic" userId="90cf4ab7-3c32-4e50-a5d0-8fb63c062729" providerId="ADAL" clId="{126DD4CD-0052-4CA2-B64B-9BEED7C42946}" dt="2024-12-18T21:27:52.951" v="501" actId="478"/>
          <ac:spMkLst>
            <pc:docMk/>
            <pc:sldMk cId="0" sldId="267"/>
            <ac:spMk id="15" creationId="{7CF2A7FF-C797-6F04-7D52-2372858AAE06}"/>
          </ac:spMkLst>
        </pc:spChg>
        <pc:spChg chg="del mod">
          <ac:chgData name="Ximena Zepeda Harasic" userId="90cf4ab7-3c32-4e50-a5d0-8fb63c062729" providerId="ADAL" clId="{126DD4CD-0052-4CA2-B64B-9BEED7C42946}" dt="2024-12-18T21:36:04.330" v="612" actId="478"/>
          <ac:spMkLst>
            <pc:docMk/>
            <pc:sldMk cId="0" sldId="267"/>
            <ac:spMk id="16" creationId="{F907EAE0-04BC-C5CF-CD1C-4F89059123EC}"/>
          </ac:spMkLst>
        </pc:spChg>
        <pc:spChg chg="add del mod">
          <ac:chgData name="Ximena Zepeda Harasic" userId="90cf4ab7-3c32-4e50-a5d0-8fb63c062729" providerId="ADAL" clId="{126DD4CD-0052-4CA2-B64B-9BEED7C42946}" dt="2024-12-18T21:35:44.923" v="607" actId="478"/>
          <ac:spMkLst>
            <pc:docMk/>
            <pc:sldMk cId="0" sldId="267"/>
            <ac:spMk id="17" creationId="{182E4C76-D63C-07E4-0C33-6E5865673ACE}"/>
          </ac:spMkLst>
        </pc:spChg>
        <pc:spChg chg="add del mod">
          <ac:chgData name="Ximena Zepeda Harasic" userId="90cf4ab7-3c32-4e50-a5d0-8fb63c062729" providerId="ADAL" clId="{126DD4CD-0052-4CA2-B64B-9BEED7C42946}" dt="2024-12-18T21:35:44.923" v="607" actId="478"/>
          <ac:spMkLst>
            <pc:docMk/>
            <pc:sldMk cId="0" sldId="267"/>
            <ac:spMk id="18" creationId="{827FF87E-A2B0-D438-92F2-B9B33686BDB2}"/>
          </ac:spMkLst>
        </pc:spChg>
        <pc:spChg chg="add del mod">
          <ac:chgData name="Ximena Zepeda Harasic" userId="90cf4ab7-3c32-4e50-a5d0-8fb63c062729" providerId="ADAL" clId="{126DD4CD-0052-4CA2-B64B-9BEED7C42946}" dt="2024-12-18T21:35:44.923" v="607" actId="478"/>
          <ac:spMkLst>
            <pc:docMk/>
            <pc:sldMk cId="0" sldId="267"/>
            <ac:spMk id="19" creationId="{3792E550-781A-2D39-4058-8D00E92AFD07}"/>
          </ac:spMkLst>
        </pc:spChg>
        <pc:spChg chg="add del mod">
          <ac:chgData name="Ximena Zepeda Harasic" userId="90cf4ab7-3c32-4e50-a5d0-8fb63c062729" providerId="ADAL" clId="{126DD4CD-0052-4CA2-B64B-9BEED7C42946}" dt="2024-12-18T21:35:44.923" v="607" actId="478"/>
          <ac:spMkLst>
            <pc:docMk/>
            <pc:sldMk cId="0" sldId="267"/>
            <ac:spMk id="20" creationId="{D1D199CD-6D20-AC11-32B1-3454D930A233}"/>
          </ac:spMkLst>
        </pc:spChg>
        <pc:spChg chg="add del mod">
          <ac:chgData name="Ximena Zepeda Harasic" userId="90cf4ab7-3c32-4e50-a5d0-8fb63c062729" providerId="ADAL" clId="{126DD4CD-0052-4CA2-B64B-9BEED7C42946}" dt="2024-12-18T21:35:44.923" v="607" actId="478"/>
          <ac:spMkLst>
            <pc:docMk/>
            <pc:sldMk cId="0" sldId="267"/>
            <ac:spMk id="21" creationId="{A3264177-EF2C-48C0-3EFF-0CF50B8107EB}"/>
          </ac:spMkLst>
        </pc:spChg>
        <pc:spChg chg="add del mod">
          <ac:chgData name="Ximena Zepeda Harasic" userId="90cf4ab7-3c32-4e50-a5d0-8fb63c062729" providerId="ADAL" clId="{126DD4CD-0052-4CA2-B64B-9BEED7C42946}" dt="2024-12-18T21:35:44.923" v="607" actId="478"/>
          <ac:spMkLst>
            <pc:docMk/>
            <pc:sldMk cId="0" sldId="267"/>
            <ac:spMk id="22" creationId="{6049D4F2-284A-2BC4-EB3A-B5AAFDB704F0}"/>
          </ac:spMkLst>
        </pc:spChg>
        <pc:spChg chg="add del mod">
          <ac:chgData name="Ximena Zepeda Harasic" userId="90cf4ab7-3c32-4e50-a5d0-8fb63c062729" providerId="ADAL" clId="{126DD4CD-0052-4CA2-B64B-9BEED7C42946}" dt="2024-12-18T21:35:44.923" v="607" actId="478"/>
          <ac:spMkLst>
            <pc:docMk/>
            <pc:sldMk cId="0" sldId="267"/>
            <ac:spMk id="23" creationId="{ADC644A2-2E6D-10B6-A00D-E9F877C9956A}"/>
          </ac:spMkLst>
        </pc:spChg>
        <pc:spChg chg="add del mod">
          <ac:chgData name="Ximena Zepeda Harasic" userId="90cf4ab7-3c32-4e50-a5d0-8fb63c062729" providerId="ADAL" clId="{126DD4CD-0052-4CA2-B64B-9BEED7C42946}" dt="2024-12-18T21:35:44.923" v="607" actId="478"/>
          <ac:spMkLst>
            <pc:docMk/>
            <pc:sldMk cId="0" sldId="267"/>
            <ac:spMk id="24" creationId="{2FA48049-59A2-136F-D9A8-A32E7A2205C4}"/>
          </ac:spMkLst>
        </pc:spChg>
        <pc:spChg chg="add del mod">
          <ac:chgData name="Ximena Zepeda Harasic" userId="90cf4ab7-3c32-4e50-a5d0-8fb63c062729" providerId="ADAL" clId="{126DD4CD-0052-4CA2-B64B-9BEED7C42946}" dt="2024-12-18T21:35:44.923" v="607" actId="478"/>
          <ac:spMkLst>
            <pc:docMk/>
            <pc:sldMk cId="0" sldId="267"/>
            <ac:spMk id="25" creationId="{99A6FBA1-C015-E205-DC1E-5B581C5C2FEB}"/>
          </ac:spMkLst>
        </pc:spChg>
        <pc:spChg chg="add del mod">
          <ac:chgData name="Ximena Zepeda Harasic" userId="90cf4ab7-3c32-4e50-a5d0-8fb63c062729" providerId="ADAL" clId="{126DD4CD-0052-4CA2-B64B-9BEED7C42946}" dt="2024-12-18T21:35:44.923" v="607" actId="478"/>
          <ac:spMkLst>
            <pc:docMk/>
            <pc:sldMk cId="0" sldId="267"/>
            <ac:spMk id="26" creationId="{D360E38D-5501-4EB5-D071-2DBE25EF2AE5}"/>
          </ac:spMkLst>
        </pc:spChg>
        <pc:spChg chg="add del mod">
          <ac:chgData name="Ximena Zepeda Harasic" userId="90cf4ab7-3c32-4e50-a5d0-8fb63c062729" providerId="ADAL" clId="{126DD4CD-0052-4CA2-B64B-9BEED7C42946}" dt="2024-12-18T21:35:44.923" v="607" actId="478"/>
          <ac:spMkLst>
            <pc:docMk/>
            <pc:sldMk cId="0" sldId="267"/>
            <ac:spMk id="27" creationId="{A315A7B4-02A6-FC3D-10A0-17B186169B26}"/>
          </ac:spMkLst>
        </pc:spChg>
        <pc:spChg chg="add del mod">
          <ac:chgData name="Ximena Zepeda Harasic" userId="90cf4ab7-3c32-4e50-a5d0-8fb63c062729" providerId="ADAL" clId="{126DD4CD-0052-4CA2-B64B-9BEED7C42946}" dt="2024-12-18T21:35:44.923" v="607" actId="478"/>
          <ac:spMkLst>
            <pc:docMk/>
            <pc:sldMk cId="0" sldId="267"/>
            <ac:spMk id="28" creationId="{78F1EEF4-D101-6FA6-9203-9EF943D181A9}"/>
          </ac:spMkLst>
        </pc:spChg>
        <pc:spChg chg="add del mod">
          <ac:chgData name="Ximena Zepeda Harasic" userId="90cf4ab7-3c32-4e50-a5d0-8fb63c062729" providerId="ADAL" clId="{126DD4CD-0052-4CA2-B64B-9BEED7C42946}" dt="2024-12-18T21:35:44.923" v="607" actId="478"/>
          <ac:spMkLst>
            <pc:docMk/>
            <pc:sldMk cId="0" sldId="267"/>
            <ac:spMk id="29" creationId="{833C0010-5874-A171-0588-66843D9C860B}"/>
          </ac:spMkLst>
        </pc:spChg>
        <pc:spChg chg="add del mod">
          <ac:chgData name="Ximena Zepeda Harasic" userId="90cf4ab7-3c32-4e50-a5d0-8fb63c062729" providerId="ADAL" clId="{126DD4CD-0052-4CA2-B64B-9BEED7C42946}" dt="2024-12-18T21:35:44.923" v="607" actId="478"/>
          <ac:spMkLst>
            <pc:docMk/>
            <pc:sldMk cId="0" sldId="267"/>
            <ac:spMk id="30" creationId="{4057F385-5FCB-8D24-B240-01F357703063}"/>
          </ac:spMkLst>
        </pc:spChg>
        <pc:spChg chg="add del mod">
          <ac:chgData name="Ximena Zepeda Harasic" userId="90cf4ab7-3c32-4e50-a5d0-8fb63c062729" providerId="ADAL" clId="{126DD4CD-0052-4CA2-B64B-9BEED7C42946}" dt="2024-12-18T21:35:53.950" v="610" actId="478"/>
          <ac:spMkLst>
            <pc:docMk/>
            <pc:sldMk cId="0" sldId="267"/>
            <ac:spMk id="31" creationId="{34C66598-66C0-751D-4F26-760E435B0800}"/>
          </ac:spMkLst>
        </pc:spChg>
        <pc:spChg chg="add mod">
          <ac:chgData name="Ximena Zepeda Harasic" userId="90cf4ab7-3c32-4e50-a5d0-8fb63c062729" providerId="ADAL" clId="{126DD4CD-0052-4CA2-B64B-9BEED7C42946}" dt="2024-12-18T21:35:45.523" v="608"/>
          <ac:spMkLst>
            <pc:docMk/>
            <pc:sldMk cId="0" sldId="267"/>
            <ac:spMk id="32" creationId="{C3888CDB-4A90-7329-BDC5-3A7D8B1D62BF}"/>
          </ac:spMkLst>
        </pc:spChg>
        <pc:spChg chg="add mod">
          <ac:chgData name="Ximena Zepeda Harasic" userId="90cf4ab7-3c32-4e50-a5d0-8fb63c062729" providerId="ADAL" clId="{126DD4CD-0052-4CA2-B64B-9BEED7C42946}" dt="2024-12-18T21:35:45.523" v="608"/>
          <ac:spMkLst>
            <pc:docMk/>
            <pc:sldMk cId="0" sldId="267"/>
            <ac:spMk id="33" creationId="{47F66CEA-0312-2B14-6D11-51A58D8A77AE}"/>
          </ac:spMkLst>
        </pc:spChg>
        <pc:spChg chg="add mod">
          <ac:chgData name="Ximena Zepeda Harasic" userId="90cf4ab7-3c32-4e50-a5d0-8fb63c062729" providerId="ADAL" clId="{126DD4CD-0052-4CA2-B64B-9BEED7C42946}" dt="2024-12-18T21:35:45.523" v="608"/>
          <ac:spMkLst>
            <pc:docMk/>
            <pc:sldMk cId="0" sldId="267"/>
            <ac:spMk id="34" creationId="{A604B3F2-71F5-F081-B9F3-9E86F4255A46}"/>
          </ac:spMkLst>
        </pc:spChg>
        <pc:spChg chg="add mod">
          <ac:chgData name="Ximena Zepeda Harasic" userId="90cf4ab7-3c32-4e50-a5d0-8fb63c062729" providerId="ADAL" clId="{126DD4CD-0052-4CA2-B64B-9BEED7C42946}" dt="2024-12-18T21:35:45.523" v="608"/>
          <ac:spMkLst>
            <pc:docMk/>
            <pc:sldMk cId="0" sldId="267"/>
            <ac:spMk id="35" creationId="{07E7CC69-1A0D-8C8D-C0AD-BDAF7A618594}"/>
          </ac:spMkLst>
        </pc:spChg>
        <pc:spChg chg="add mod">
          <ac:chgData name="Ximena Zepeda Harasic" userId="90cf4ab7-3c32-4e50-a5d0-8fb63c062729" providerId="ADAL" clId="{126DD4CD-0052-4CA2-B64B-9BEED7C42946}" dt="2024-12-18T21:35:45.523" v="608"/>
          <ac:spMkLst>
            <pc:docMk/>
            <pc:sldMk cId="0" sldId="267"/>
            <ac:spMk id="36" creationId="{1C3B709D-402C-D053-333E-F17005A0B3B6}"/>
          </ac:spMkLst>
        </pc:spChg>
        <pc:spChg chg="add mod">
          <ac:chgData name="Ximena Zepeda Harasic" userId="90cf4ab7-3c32-4e50-a5d0-8fb63c062729" providerId="ADAL" clId="{126DD4CD-0052-4CA2-B64B-9BEED7C42946}" dt="2024-12-18T21:35:45.523" v="608"/>
          <ac:spMkLst>
            <pc:docMk/>
            <pc:sldMk cId="0" sldId="267"/>
            <ac:spMk id="37" creationId="{E1A16E79-8B98-8420-0468-C7923F276630}"/>
          </ac:spMkLst>
        </pc:spChg>
        <pc:spChg chg="add mod">
          <ac:chgData name="Ximena Zepeda Harasic" userId="90cf4ab7-3c32-4e50-a5d0-8fb63c062729" providerId="ADAL" clId="{126DD4CD-0052-4CA2-B64B-9BEED7C42946}" dt="2024-12-18T21:35:45.523" v="608"/>
          <ac:spMkLst>
            <pc:docMk/>
            <pc:sldMk cId="0" sldId="267"/>
            <ac:spMk id="38" creationId="{F5B5A406-D517-1491-CCDF-DEAEA125DB66}"/>
          </ac:spMkLst>
        </pc:spChg>
        <pc:spChg chg="add mod">
          <ac:chgData name="Ximena Zepeda Harasic" userId="90cf4ab7-3c32-4e50-a5d0-8fb63c062729" providerId="ADAL" clId="{126DD4CD-0052-4CA2-B64B-9BEED7C42946}" dt="2024-12-18T21:35:45.523" v="608"/>
          <ac:spMkLst>
            <pc:docMk/>
            <pc:sldMk cId="0" sldId="267"/>
            <ac:spMk id="39" creationId="{666347D4-4785-D68E-E5A1-965243698104}"/>
          </ac:spMkLst>
        </pc:spChg>
        <pc:spChg chg="add mod">
          <ac:chgData name="Ximena Zepeda Harasic" userId="90cf4ab7-3c32-4e50-a5d0-8fb63c062729" providerId="ADAL" clId="{126DD4CD-0052-4CA2-B64B-9BEED7C42946}" dt="2024-12-18T21:35:45.523" v="608"/>
          <ac:spMkLst>
            <pc:docMk/>
            <pc:sldMk cId="0" sldId="267"/>
            <ac:spMk id="40" creationId="{E999962B-7AE5-14CF-705A-501D3B16EAEF}"/>
          </ac:spMkLst>
        </pc:spChg>
        <pc:spChg chg="add mod">
          <ac:chgData name="Ximena Zepeda Harasic" userId="90cf4ab7-3c32-4e50-a5d0-8fb63c062729" providerId="ADAL" clId="{126DD4CD-0052-4CA2-B64B-9BEED7C42946}" dt="2024-12-18T21:35:45.523" v="608"/>
          <ac:spMkLst>
            <pc:docMk/>
            <pc:sldMk cId="0" sldId="267"/>
            <ac:spMk id="41" creationId="{EA79E10E-9D82-AF5B-B796-729DF32CB810}"/>
          </ac:spMkLst>
        </pc:spChg>
        <pc:spChg chg="add mod">
          <ac:chgData name="Ximena Zepeda Harasic" userId="90cf4ab7-3c32-4e50-a5d0-8fb63c062729" providerId="ADAL" clId="{126DD4CD-0052-4CA2-B64B-9BEED7C42946}" dt="2024-12-18T21:35:45.523" v="608"/>
          <ac:spMkLst>
            <pc:docMk/>
            <pc:sldMk cId="0" sldId="267"/>
            <ac:spMk id="42" creationId="{D13A4CD4-51C0-57D2-324F-BA946D187C83}"/>
          </ac:spMkLst>
        </pc:spChg>
        <pc:spChg chg="add mod">
          <ac:chgData name="Ximena Zepeda Harasic" userId="90cf4ab7-3c32-4e50-a5d0-8fb63c062729" providerId="ADAL" clId="{126DD4CD-0052-4CA2-B64B-9BEED7C42946}" dt="2024-12-18T21:35:45.523" v="608"/>
          <ac:spMkLst>
            <pc:docMk/>
            <pc:sldMk cId="0" sldId="267"/>
            <ac:spMk id="43" creationId="{E42B2704-DB5E-D5B2-BF99-FDD9B3825B28}"/>
          </ac:spMkLst>
        </pc:spChg>
        <pc:spChg chg="add mod">
          <ac:chgData name="Ximena Zepeda Harasic" userId="90cf4ab7-3c32-4e50-a5d0-8fb63c062729" providerId="ADAL" clId="{126DD4CD-0052-4CA2-B64B-9BEED7C42946}" dt="2024-12-18T21:35:45.523" v="608"/>
          <ac:spMkLst>
            <pc:docMk/>
            <pc:sldMk cId="0" sldId="267"/>
            <ac:spMk id="44" creationId="{3437BE61-29C4-4E71-30F0-B0F33F1A32F6}"/>
          </ac:spMkLst>
        </pc:spChg>
        <pc:spChg chg="add mod">
          <ac:chgData name="Ximena Zepeda Harasic" userId="90cf4ab7-3c32-4e50-a5d0-8fb63c062729" providerId="ADAL" clId="{126DD4CD-0052-4CA2-B64B-9BEED7C42946}" dt="2024-12-18T21:35:45.523" v="608"/>
          <ac:spMkLst>
            <pc:docMk/>
            <pc:sldMk cId="0" sldId="267"/>
            <ac:spMk id="45" creationId="{1880546F-30FB-ADC1-5D94-7469724BA60E}"/>
          </ac:spMkLst>
        </pc:spChg>
        <pc:spChg chg="mod">
          <ac:chgData name="Ximena Zepeda Harasic" userId="90cf4ab7-3c32-4e50-a5d0-8fb63c062729" providerId="ADAL" clId="{126DD4CD-0052-4CA2-B64B-9BEED7C42946}" dt="2024-12-18T21:28:12.217" v="506" actId="20577"/>
          <ac:spMkLst>
            <pc:docMk/>
            <pc:sldMk cId="0" sldId="267"/>
            <ac:spMk id="397" creationId="{00000000-0000-0000-0000-000000000000}"/>
          </ac:spMkLst>
        </pc:spChg>
        <pc:spChg chg="mod">
          <ac:chgData name="Ximena Zepeda Harasic" userId="90cf4ab7-3c32-4e50-a5d0-8fb63c062729" providerId="ADAL" clId="{126DD4CD-0052-4CA2-B64B-9BEED7C42946}" dt="2024-12-18T21:28:09.698" v="505" actId="14100"/>
          <ac:spMkLst>
            <pc:docMk/>
            <pc:sldMk cId="0" sldId="267"/>
            <ac:spMk id="398" creationId="{00000000-0000-0000-0000-000000000000}"/>
          </ac:spMkLst>
        </pc:spChg>
        <pc:spChg chg="mod">
          <ac:chgData name="Ximena Zepeda Harasic" userId="90cf4ab7-3c32-4e50-a5d0-8fb63c062729" providerId="ADAL" clId="{126DD4CD-0052-4CA2-B64B-9BEED7C42946}" dt="2024-12-18T21:28:06.125" v="504" actId="207"/>
          <ac:spMkLst>
            <pc:docMk/>
            <pc:sldMk cId="0" sldId="267"/>
            <ac:spMk id="400" creationId="{00000000-0000-0000-0000-000000000000}"/>
          </ac:spMkLst>
        </pc:spChg>
        <pc:spChg chg="mod">
          <ac:chgData name="Ximena Zepeda Harasic" userId="90cf4ab7-3c32-4e50-a5d0-8fb63c062729" providerId="ADAL" clId="{126DD4CD-0052-4CA2-B64B-9BEED7C42946}" dt="2024-12-18T21:28:06.125" v="504" actId="207"/>
          <ac:spMkLst>
            <pc:docMk/>
            <pc:sldMk cId="0" sldId="267"/>
            <ac:spMk id="401" creationId="{00000000-0000-0000-0000-000000000000}"/>
          </ac:spMkLst>
        </pc:spChg>
        <pc:graphicFrameChg chg="del">
          <ac:chgData name="Ximena Zepeda Harasic" userId="90cf4ab7-3c32-4e50-a5d0-8fb63c062729" providerId="ADAL" clId="{126DD4CD-0052-4CA2-B64B-9BEED7C42946}" dt="2024-12-18T21:27:52.951" v="501" actId="478"/>
          <ac:graphicFrameMkLst>
            <pc:docMk/>
            <pc:sldMk cId="0" sldId="267"/>
            <ac:graphicFrameMk id="4" creationId="{1F47986A-DDE1-9CE9-B56B-9C0F768E5DC4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27:52.951" v="501" actId="478"/>
          <ac:graphicFrameMkLst>
            <pc:docMk/>
            <pc:sldMk cId="0" sldId="267"/>
            <ac:graphicFrameMk id="5" creationId="{48BE73AE-C16A-C273-EE96-DB44B2BB10C7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27:52.951" v="501" actId="478"/>
          <ac:graphicFrameMkLst>
            <pc:docMk/>
            <pc:sldMk cId="0" sldId="267"/>
            <ac:graphicFrameMk id="8" creationId="{A361BD21-1AAE-FAA8-38DA-C599CAEF1528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27:52.951" v="501" actId="478"/>
          <ac:graphicFrameMkLst>
            <pc:docMk/>
            <pc:sldMk cId="0" sldId="267"/>
            <ac:graphicFrameMk id="10" creationId="{B21295A2-6869-1CB4-9A1F-05B9868CF7D9}"/>
          </ac:graphicFrameMkLst>
        </pc:graphicFrameChg>
      </pc:sldChg>
      <pc:sldChg chg="addSp delSp modSp mod">
        <pc:chgData name="Ximena Zepeda Harasic" userId="90cf4ab7-3c32-4e50-a5d0-8fb63c062729" providerId="ADAL" clId="{126DD4CD-0052-4CA2-B64B-9BEED7C42946}" dt="2024-12-18T21:35:36.571" v="606"/>
        <pc:sldMkLst>
          <pc:docMk/>
          <pc:sldMk cId="0" sldId="268"/>
        </pc:sldMkLst>
        <pc:spChg chg="del">
          <ac:chgData name="Ximena Zepeda Harasic" userId="90cf4ab7-3c32-4e50-a5d0-8fb63c062729" providerId="ADAL" clId="{126DD4CD-0052-4CA2-B64B-9BEED7C42946}" dt="2024-12-18T21:28:24.328" v="508" actId="478"/>
          <ac:spMkLst>
            <pc:docMk/>
            <pc:sldMk cId="0" sldId="268"/>
            <ac:spMk id="2" creationId="{22E065DA-F51D-4FF7-F8D2-6480A2CBDD0F}"/>
          </ac:spMkLst>
        </pc:spChg>
        <pc:spChg chg="del">
          <ac:chgData name="Ximena Zepeda Harasic" userId="90cf4ab7-3c32-4e50-a5d0-8fb63c062729" providerId="ADAL" clId="{126DD4CD-0052-4CA2-B64B-9BEED7C42946}" dt="2024-12-18T21:28:24.328" v="508" actId="478"/>
          <ac:spMkLst>
            <pc:docMk/>
            <pc:sldMk cId="0" sldId="268"/>
            <ac:spMk id="3" creationId="{BD8FD101-4595-B67E-B39B-56FFD14E3E1C}"/>
          </ac:spMkLst>
        </pc:spChg>
        <pc:spChg chg="del">
          <ac:chgData name="Ximena Zepeda Harasic" userId="90cf4ab7-3c32-4e50-a5d0-8fb63c062729" providerId="ADAL" clId="{126DD4CD-0052-4CA2-B64B-9BEED7C42946}" dt="2024-12-18T21:28:24.328" v="508" actId="478"/>
          <ac:spMkLst>
            <pc:docMk/>
            <pc:sldMk cId="0" sldId="268"/>
            <ac:spMk id="6" creationId="{FEF45981-45F6-D7F3-3C62-91826D59408D}"/>
          </ac:spMkLst>
        </pc:spChg>
        <pc:spChg chg="del">
          <ac:chgData name="Ximena Zepeda Harasic" userId="90cf4ab7-3c32-4e50-a5d0-8fb63c062729" providerId="ADAL" clId="{126DD4CD-0052-4CA2-B64B-9BEED7C42946}" dt="2024-12-18T21:28:24.328" v="508" actId="478"/>
          <ac:spMkLst>
            <pc:docMk/>
            <pc:sldMk cId="0" sldId="268"/>
            <ac:spMk id="7" creationId="{49B63A8A-F3E1-9604-AE6C-E1382A750740}"/>
          </ac:spMkLst>
        </pc:spChg>
        <pc:spChg chg="del">
          <ac:chgData name="Ximena Zepeda Harasic" userId="90cf4ab7-3c32-4e50-a5d0-8fb63c062729" providerId="ADAL" clId="{126DD4CD-0052-4CA2-B64B-9BEED7C42946}" dt="2024-12-18T21:28:24.328" v="508" actId="478"/>
          <ac:spMkLst>
            <pc:docMk/>
            <pc:sldMk cId="0" sldId="268"/>
            <ac:spMk id="9" creationId="{7D02AE07-48AB-9A08-D7A2-DCB98BB8E2CF}"/>
          </ac:spMkLst>
        </pc:spChg>
        <pc:spChg chg="del">
          <ac:chgData name="Ximena Zepeda Harasic" userId="90cf4ab7-3c32-4e50-a5d0-8fb63c062729" providerId="ADAL" clId="{126DD4CD-0052-4CA2-B64B-9BEED7C42946}" dt="2024-12-18T21:28:24.328" v="508" actId="478"/>
          <ac:spMkLst>
            <pc:docMk/>
            <pc:sldMk cId="0" sldId="268"/>
            <ac:spMk id="11" creationId="{7D696CAA-484D-4420-7468-2A711C6C811E}"/>
          </ac:spMkLst>
        </pc:spChg>
        <pc:spChg chg="del">
          <ac:chgData name="Ximena Zepeda Harasic" userId="90cf4ab7-3c32-4e50-a5d0-8fb63c062729" providerId="ADAL" clId="{126DD4CD-0052-4CA2-B64B-9BEED7C42946}" dt="2024-12-18T21:28:24.328" v="508" actId="478"/>
          <ac:spMkLst>
            <pc:docMk/>
            <pc:sldMk cId="0" sldId="268"/>
            <ac:spMk id="12" creationId="{837DF1CD-ED68-F1E9-4D5B-9466E161FE34}"/>
          </ac:spMkLst>
        </pc:spChg>
        <pc:spChg chg="del">
          <ac:chgData name="Ximena Zepeda Harasic" userId="90cf4ab7-3c32-4e50-a5d0-8fb63c062729" providerId="ADAL" clId="{126DD4CD-0052-4CA2-B64B-9BEED7C42946}" dt="2024-12-18T21:28:24.328" v="508" actId="478"/>
          <ac:spMkLst>
            <pc:docMk/>
            <pc:sldMk cId="0" sldId="268"/>
            <ac:spMk id="13" creationId="{353A2C75-9041-6D2D-539C-54DE9E4FAF49}"/>
          </ac:spMkLst>
        </pc:spChg>
        <pc:spChg chg="del">
          <ac:chgData name="Ximena Zepeda Harasic" userId="90cf4ab7-3c32-4e50-a5d0-8fb63c062729" providerId="ADAL" clId="{126DD4CD-0052-4CA2-B64B-9BEED7C42946}" dt="2024-12-18T21:28:24.328" v="508" actId="478"/>
          <ac:spMkLst>
            <pc:docMk/>
            <pc:sldMk cId="0" sldId="268"/>
            <ac:spMk id="14" creationId="{8C286A7E-9983-F10E-5A88-73CDE01EEF9A}"/>
          </ac:spMkLst>
        </pc:spChg>
        <pc:spChg chg="del">
          <ac:chgData name="Ximena Zepeda Harasic" userId="90cf4ab7-3c32-4e50-a5d0-8fb63c062729" providerId="ADAL" clId="{126DD4CD-0052-4CA2-B64B-9BEED7C42946}" dt="2024-12-18T21:28:24.328" v="508" actId="478"/>
          <ac:spMkLst>
            <pc:docMk/>
            <pc:sldMk cId="0" sldId="268"/>
            <ac:spMk id="15" creationId="{D1128C11-9068-A529-49EB-11A0AC9ED5EF}"/>
          </ac:spMkLst>
        </pc:spChg>
        <pc:spChg chg="del mod">
          <ac:chgData name="Ximena Zepeda Harasic" userId="90cf4ab7-3c32-4e50-a5d0-8fb63c062729" providerId="ADAL" clId="{126DD4CD-0052-4CA2-B64B-9BEED7C42946}" dt="2024-12-18T21:35:36.019" v="605" actId="478"/>
          <ac:spMkLst>
            <pc:docMk/>
            <pc:sldMk cId="0" sldId="268"/>
            <ac:spMk id="16" creationId="{94362C16-4640-C0AC-0A65-241E1F074335}"/>
          </ac:spMkLst>
        </pc:spChg>
        <pc:spChg chg="add del mod">
          <ac:chgData name="Ximena Zepeda Harasic" userId="90cf4ab7-3c32-4e50-a5d0-8fb63c062729" providerId="ADAL" clId="{126DD4CD-0052-4CA2-B64B-9BEED7C42946}" dt="2024-12-18T21:35:36.019" v="605" actId="478"/>
          <ac:spMkLst>
            <pc:docMk/>
            <pc:sldMk cId="0" sldId="268"/>
            <ac:spMk id="17" creationId="{4CA28BF9-1F11-CDE6-35B3-2DFC706DBB22}"/>
          </ac:spMkLst>
        </pc:spChg>
        <pc:spChg chg="add del mod">
          <ac:chgData name="Ximena Zepeda Harasic" userId="90cf4ab7-3c32-4e50-a5d0-8fb63c062729" providerId="ADAL" clId="{126DD4CD-0052-4CA2-B64B-9BEED7C42946}" dt="2024-12-18T21:35:36.019" v="605" actId="478"/>
          <ac:spMkLst>
            <pc:docMk/>
            <pc:sldMk cId="0" sldId="268"/>
            <ac:spMk id="18" creationId="{4E8D624E-839A-B6D7-B88E-7F3DB25DCFC0}"/>
          </ac:spMkLst>
        </pc:spChg>
        <pc:spChg chg="add del mod">
          <ac:chgData name="Ximena Zepeda Harasic" userId="90cf4ab7-3c32-4e50-a5d0-8fb63c062729" providerId="ADAL" clId="{126DD4CD-0052-4CA2-B64B-9BEED7C42946}" dt="2024-12-18T21:35:36.019" v="605" actId="478"/>
          <ac:spMkLst>
            <pc:docMk/>
            <pc:sldMk cId="0" sldId="268"/>
            <ac:spMk id="19" creationId="{9097B022-F352-9297-0781-D240059F4545}"/>
          </ac:spMkLst>
        </pc:spChg>
        <pc:spChg chg="add del mod">
          <ac:chgData name="Ximena Zepeda Harasic" userId="90cf4ab7-3c32-4e50-a5d0-8fb63c062729" providerId="ADAL" clId="{126DD4CD-0052-4CA2-B64B-9BEED7C42946}" dt="2024-12-18T21:35:36.019" v="605" actId="478"/>
          <ac:spMkLst>
            <pc:docMk/>
            <pc:sldMk cId="0" sldId="268"/>
            <ac:spMk id="20" creationId="{BE80402F-9320-EC13-2C9D-309B2F530560}"/>
          </ac:spMkLst>
        </pc:spChg>
        <pc:spChg chg="add del mod">
          <ac:chgData name="Ximena Zepeda Harasic" userId="90cf4ab7-3c32-4e50-a5d0-8fb63c062729" providerId="ADAL" clId="{126DD4CD-0052-4CA2-B64B-9BEED7C42946}" dt="2024-12-18T21:35:36.019" v="605" actId="478"/>
          <ac:spMkLst>
            <pc:docMk/>
            <pc:sldMk cId="0" sldId="268"/>
            <ac:spMk id="21" creationId="{0BEE91A5-2D1C-1858-46E8-B66194583982}"/>
          </ac:spMkLst>
        </pc:spChg>
        <pc:spChg chg="add del mod">
          <ac:chgData name="Ximena Zepeda Harasic" userId="90cf4ab7-3c32-4e50-a5d0-8fb63c062729" providerId="ADAL" clId="{126DD4CD-0052-4CA2-B64B-9BEED7C42946}" dt="2024-12-18T21:35:36.019" v="605" actId="478"/>
          <ac:spMkLst>
            <pc:docMk/>
            <pc:sldMk cId="0" sldId="268"/>
            <ac:spMk id="22" creationId="{7882C900-4769-081B-1469-39C2DF20095E}"/>
          </ac:spMkLst>
        </pc:spChg>
        <pc:spChg chg="add del mod">
          <ac:chgData name="Ximena Zepeda Harasic" userId="90cf4ab7-3c32-4e50-a5d0-8fb63c062729" providerId="ADAL" clId="{126DD4CD-0052-4CA2-B64B-9BEED7C42946}" dt="2024-12-18T21:35:36.019" v="605" actId="478"/>
          <ac:spMkLst>
            <pc:docMk/>
            <pc:sldMk cId="0" sldId="268"/>
            <ac:spMk id="23" creationId="{3D2D345B-6E98-134C-5403-CB27937DEE1E}"/>
          </ac:spMkLst>
        </pc:spChg>
        <pc:spChg chg="add del mod">
          <ac:chgData name="Ximena Zepeda Harasic" userId="90cf4ab7-3c32-4e50-a5d0-8fb63c062729" providerId="ADAL" clId="{126DD4CD-0052-4CA2-B64B-9BEED7C42946}" dt="2024-12-18T21:35:36.019" v="605" actId="478"/>
          <ac:spMkLst>
            <pc:docMk/>
            <pc:sldMk cId="0" sldId="268"/>
            <ac:spMk id="24" creationId="{8980ADF5-C560-3108-2D73-B56C1FC0BE7D}"/>
          </ac:spMkLst>
        </pc:spChg>
        <pc:spChg chg="add del mod">
          <ac:chgData name="Ximena Zepeda Harasic" userId="90cf4ab7-3c32-4e50-a5d0-8fb63c062729" providerId="ADAL" clId="{126DD4CD-0052-4CA2-B64B-9BEED7C42946}" dt="2024-12-18T21:35:36.019" v="605" actId="478"/>
          <ac:spMkLst>
            <pc:docMk/>
            <pc:sldMk cId="0" sldId="268"/>
            <ac:spMk id="25" creationId="{051E6DD6-67BD-00C2-51CD-59F874410E3C}"/>
          </ac:spMkLst>
        </pc:spChg>
        <pc:spChg chg="add del mod">
          <ac:chgData name="Ximena Zepeda Harasic" userId="90cf4ab7-3c32-4e50-a5d0-8fb63c062729" providerId="ADAL" clId="{126DD4CD-0052-4CA2-B64B-9BEED7C42946}" dt="2024-12-18T21:35:36.019" v="605" actId="478"/>
          <ac:spMkLst>
            <pc:docMk/>
            <pc:sldMk cId="0" sldId="268"/>
            <ac:spMk id="26" creationId="{8562B3C9-F178-CE5F-21F1-F26A6D80E7BD}"/>
          </ac:spMkLst>
        </pc:spChg>
        <pc:spChg chg="add del mod">
          <ac:chgData name="Ximena Zepeda Harasic" userId="90cf4ab7-3c32-4e50-a5d0-8fb63c062729" providerId="ADAL" clId="{126DD4CD-0052-4CA2-B64B-9BEED7C42946}" dt="2024-12-18T21:35:36.019" v="605" actId="478"/>
          <ac:spMkLst>
            <pc:docMk/>
            <pc:sldMk cId="0" sldId="268"/>
            <ac:spMk id="27" creationId="{EDFF664B-237B-BF7D-F3EF-64DF05784CFA}"/>
          </ac:spMkLst>
        </pc:spChg>
        <pc:spChg chg="add del mod">
          <ac:chgData name="Ximena Zepeda Harasic" userId="90cf4ab7-3c32-4e50-a5d0-8fb63c062729" providerId="ADAL" clId="{126DD4CD-0052-4CA2-B64B-9BEED7C42946}" dt="2024-12-18T21:35:36.019" v="605" actId="478"/>
          <ac:spMkLst>
            <pc:docMk/>
            <pc:sldMk cId="0" sldId="268"/>
            <ac:spMk id="28" creationId="{436C7268-A2B5-E9DF-7294-9B69C29ADEDD}"/>
          </ac:spMkLst>
        </pc:spChg>
        <pc:spChg chg="add del mod">
          <ac:chgData name="Ximena Zepeda Harasic" userId="90cf4ab7-3c32-4e50-a5d0-8fb63c062729" providerId="ADAL" clId="{126DD4CD-0052-4CA2-B64B-9BEED7C42946}" dt="2024-12-18T21:35:36.019" v="605" actId="478"/>
          <ac:spMkLst>
            <pc:docMk/>
            <pc:sldMk cId="0" sldId="268"/>
            <ac:spMk id="29" creationId="{DF5B4E70-9480-1D1E-8C27-DEC8295F824A}"/>
          </ac:spMkLst>
        </pc:spChg>
        <pc:spChg chg="add del mod">
          <ac:chgData name="Ximena Zepeda Harasic" userId="90cf4ab7-3c32-4e50-a5d0-8fb63c062729" providerId="ADAL" clId="{126DD4CD-0052-4CA2-B64B-9BEED7C42946}" dt="2024-12-18T21:35:36.019" v="605" actId="478"/>
          <ac:spMkLst>
            <pc:docMk/>
            <pc:sldMk cId="0" sldId="268"/>
            <ac:spMk id="30" creationId="{2D3052FD-1C07-1D00-35F9-B387AFFBFA78}"/>
          </ac:spMkLst>
        </pc:spChg>
        <pc:spChg chg="add mod">
          <ac:chgData name="Ximena Zepeda Harasic" userId="90cf4ab7-3c32-4e50-a5d0-8fb63c062729" providerId="ADAL" clId="{126DD4CD-0052-4CA2-B64B-9BEED7C42946}" dt="2024-12-18T21:35:36.571" v="606"/>
          <ac:spMkLst>
            <pc:docMk/>
            <pc:sldMk cId="0" sldId="268"/>
            <ac:spMk id="31" creationId="{DC56CC33-4D3B-B9A5-EDB3-22D42652488C}"/>
          </ac:spMkLst>
        </pc:spChg>
        <pc:spChg chg="add mod">
          <ac:chgData name="Ximena Zepeda Harasic" userId="90cf4ab7-3c32-4e50-a5d0-8fb63c062729" providerId="ADAL" clId="{126DD4CD-0052-4CA2-B64B-9BEED7C42946}" dt="2024-12-18T21:35:36.571" v="606"/>
          <ac:spMkLst>
            <pc:docMk/>
            <pc:sldMk cId="0" sldId="268"/>
            <ac:spMk id="32" creationId="{2D7B38CC-99B4-2D27-09D1-71283C517B7F}"/>
          </ac:spMkLst>
        </pc:spChg>
        <pc:spChg chg="add mod">
          <ac:chgData name="Ximena Zepeda Harasic" userId="90cf4ab7-3c32-4e50-a5d0-8fb63c062729" providerId="ADAL" clId="{126DD4CD-0052-4CA2-B64B-9BEED7C42946}" dt="2024-12-18T21:35:36.571" v="606"/>
          <ac:spMkLst>
            <pc:docMk/>
            <pc:sldMk cId="0" sldId="268"/>
            <ac:spMk id="33" creationId="{020A1CBD-C827-37E7-28F4-59324137039F}"/>
          </ac:spMkLst>
        </pc:spChg>
        <pc:spChg chg="add mod">
          <ac:chgData name="Ximena Zepeda Harasic" userId="90cf4ab7-3c32-4e50-a5d0-8fb63c062729" providerId="ADAL" clId="{126DD4CD-0052-4CA2-B64B-9BEED7C42946}" dt="2024-12-18T21:35:36.571" v="606"/>
          <ac:spMkLst>
            <pc:docMk/>
            <pc:sldMk cId="0" sldId="268"/>
            <ac:spMk id="34" creationId="{ECD28A23-8C2A-C234-34E2-9E314344883F}"/>
          </ac:spMkLst>
        </pc:spChg>
        <pc:spChg chg="add mod">
          <ac:chgData name="Ximena Zepeda Harasic" userId="90cf4ab7-3c32-4e50-a5d0-8fb63c062729" providerId="ADAL" clId="{126DD4CD-0052-4CA2-B64B-9BEED7C42946}" dt="2024-12-18T21:35:36.571" v="606"/>
          <ac:spMkLst>
            <pc:docMk/>
            <pc:sldMk cId="0" sldId="268"/>
            <ac:spMk id="35" creationId="{E52F5F1D-F7D1-F31F-36FF-6C6A45EA6DEA}"/>
          </ac:spMkLst>
        </pc:spChg>
        <pc:spChg chg="add mod">
          <ac:chgData name="Ximena Zepeda Harasic" userId="90cf4ab7-3c32-4e50-a5d0-8fb63c062729" providerId="ADAL" clId="{126DD4CD-0052-4CA2-B64B-9BEED7C42946}" dt="2024-12-18T21:35:36.571" v="606"/>
          <ac:spMkLst>
            <pc:docMk/>
            <pc:sldMk cId="0" sldId="268"/>
            <ac:spMk id="36" creationId="{08E8F116-549F-749B-2025-5052438819DA}"/>
          </ac:spMkLst>
        </pc:spChg>
        <pc:spChg chg="add mod">
          <ac:chgData name="Ximena Zepeda Harasic" userId="90cf4ab7-3c32-4e50-a5d0-8fb63c062729" providerId="ADAL" clId="{126DD4CD-0052-4CA2-B64B-9BEED7C42946}" dt="2024-12-18T21:35:36.571" v="606"/>
          <ac:spMkLst>
            <pc:docMk/>
            <pc:sldMk cId="0" sldId="268"/>
            <ac:spMk id="37" creationId="{4FA2042C-9D13-FFCE-768D-190F270DE648}"/>
          </ac:spMkLst>
        </pc:spChg>
        <pc:spChg chg="add mod">
          <ac:chgData name="Ximena Zepeda Harasic" userId="90cf4ab7-3c32-4e50-a5d0-8fb63c062729" providerId="ADAL" clId="{126DD4CD-0052-4CA2-B64B-9BEED7C42946}" dt="2024-12-18T21:35:36.571" v="606"/>
          <ac:spMkLst>
            <pc:docMk/>
            <pc:sldMk cId="0" sldId="268"/>
            <ac:spMk id="38" creationId="{94838E5A-8110-33DA-4282-050EDDFB9D1B}"/>
          </ac:spMkLst>
        </pc:spChg>
        <pc:spChg chg="add mod">
          <ac:chgData name="Ximena Zepeda Harasic" userId="90cf4ab7-3c32-4e50-a5d0-8fb63c062729" providerId="ADAL" clId="{126DD4CD-0052-4CA2-B64B-9BEED7C42946}" dt="2024-12-18T21:35:36.571" v="606"/>
          <ac:spMkLst>
            <pc:docMk/>
            <pc:sldMk cId="0" sldId="268"/>
            <ac:spMk id="39" creationId="{CE117CAE-CF89-6936-8C20-25CD4E37FD99}"/>
          </ac:spMkLst>
        </pc:spChg>
        <pc:spChg chg="add mod">
          <ac:chgData name="Ximena Zepeda Harasic" userId="90cf4ab7-3c32-4e50-a5d0-8fb63c062729" providerId="ADAL" clId="{126DD4CD-0052-4CA2-B64B-9BEED7C42946}" dt="2024-12-18T21:35:36.571" v="606"/>
          <ac:spMkLst>
            <pc:docMk/>
            <pc:sldMk cId="0" sldId="268"/>
            <ac:spMk id="40" creationId="{5650EE6E-E2EB-208A-FA99-CD396CCF0EA1}"/>
          </ac:spMkLst>
        </pc:spChg>
        <pc:spChg chg="add mod">
          <ac:chgData name="Ximena Zepeda Harasic" userId="90cf4ab7-3c32-4e50-a5d0-8fb63c062729" providerId="ADAL" clId="{126DD4CD-0052-4CA2-B64B-9BEED7C42946}" dt="2024-12-18T21:35:36.571" v="606"/>
          <ac:spMkLst>
            <pc:docMk/>
            <pc:sldMk cId="0" sldId="268"/>
            <ac:spMk id="41" creationId="{4D7DBF28-C0C8-75D7-8954-93BFF11EA5A4}"/>
          </ac:spMkLst>
        </pc:spChg>
        <pc:spChg chg="add mod">
          <ac:chgData name="Ximena Zepeda Harasic" userId="90cf4ab7-3c32-4e50-a5d0-8fb63c062729" providerId="ADAL" clId="{126DD4CD-0052-4CA2-B64B-9BEED7C42946}" dt="2024-12-18T21:35:36.571" v="606"/>
          <ac:spMkLst>
            <pc:docMk/>
            <pc:sldMk cId="0" sldId="268"/>
            <ac:spMk id="42" creationId="{62F72F87-38D4-E689-DC45-835326D6FBBD}"/>
          </ac:spMkLst>
        </pc:spChg>
        <pc:spChg chg="add mod">
          <ac:chgData name="Ximena Zepeda Harasic" userId="90cf4ab7-3c32-4e50-a5d0-8fb63c062729" providerId="ADAL" clId="{126DD4CD-0052-4CA2-B64B-9BEED7C42946}" dt="2024-12-18T21:35:36.571" v="606"/>
          <ac:spMkLst>
            <pc:docMk/>
            <pc:sldMk cId="0" sldId="268"/>
            <ac:spMk id="43" creationId="{9BC4D869-B17D-FF8B-6271-673A058A7408}"/>
          </ac:spMkLst>
        </pc:spChg>
        <pc:spChg chg="add mod">
          <ac:chgData name="Ximena Zepeda Harasic" userId="90cf4ab7-3c32-4e50-a5d0-8fb63c062729" providerId="ADAL" clId="{126DD4CD-0052-4CA2-B64B-9BEED7C42946}" dt="2024-12-18T21:35:36.571" v="606"/>
          <ac:spMkLst>
            <pc:docMk/>
            <pc:sldMk cId="0" sldId="268"/>
            <ac:spMk id="44" creationId="{EDF754DF-466B-401F-700A-589D7429767C}"/>
          </ac:spMkLst>
        </pc:spChg>
        <pc:spChg chg="add mod">
          <ac:chgData name="Ximena Zepeda Harasic" userId="90cf4ab7-3c32-4e50-a5d0-8fb63c062729" providerId="ADAL" clId="{126DD4CD-0052-4CA2-B64B-9BEED7C42946}" dt="2024-12-18T21:35:36.571" v="606"/>
          <ac:spMkLst>
            <pc:docMk/>
            <pc:sldMk cId="0" sldId="268"/>
            <ac:spMk id="45" creationId="{51FC134B-EF11-413C-AD7E-40334B1F93BE}"/>
          </ac:spMkLst>
        </pc:spChg>
        <pc:graphicFrameChg chg="del">
          <ac:chgData name="Ximena Zepeda Harasic" userId="90cf4ab7-3c32-4e50-a5d0-8fb63c062729" providerId="ADAL" clId="{126DD4CD-0052-4CA2-B64B-9BEED7C42946}" dt="2024-12-18T21:28:24.328" v="508" actId="478"/>
          <ac:graphicFrameMkLst>
            <pc:docMk/>
            <pc:sldMk cId="0" sldId="268"/>
            <ac:graphicFrameMk id="4" creationId="{81C547F2-22DE-8B2F-B7E5-C88D78237652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28:24.328" v="508" actId="478"/>
          <ac:graphicFrameMkLst>
            <pc:docMk/>
            <pc:sldMk cId="0" sldId="268"/>
            <ac:graphicFrameMk id="5" creationId="{2EE94F87-39ED-5D24-65B3-D1A3F73242F2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28:24.328" v="508" actId="478"/>
          <ac:graphicFrameMkLst>
            <pc:docMk/>
            <pc:sldMk cId="0" sldId="268"/>
            <ac:graphicFrameMk id="8" creationId="{A6DAECB1-E40F-E9D4-5D01-73D750AC2A9D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28:24.328" v="508" actId="478"/>
          <ac:graphicFrameMkLst>
            <pc:docMk/>
            <pc:sldMk cId="0" sldId="268"/>
            <ac:graphicFrameMk id="10" creationId="{316B7112-C6FA-E6BA-D52B-FEE0641E7047}"/>
          </ac:graphicFrameMkLst>
        </pc:graphicFrameChg>
      </pc:sldChg>
      <pc:sldChg chg="addSp delSp modSp mod">
        <pc:chgData name="Ximena Zepeda Harasic" userId="90cf4ab7-3c32-4e50-a5d0-8fb63c062729" providerId="ADAL" clId="{126DD4CD-0052-4CA2-B64B-9BEED7C42946}" dt="2024-12-18T21:35:30.194" v="604"/>
        <pc:sldMkLst>
          <pc:docMk/>
          <pc:sldMk cId="0" sldId="269"/>
        </pc:sldMkLst>
        <pc:spChg chg="del">
          <ac:chgData name="Ximena Zepeda Harasic" userId="90cf4ab7-3c32-4e50-a5d0-8fb63c062729" providerId="ADAL" clId="{126DD4CD-0052-4CA2-B64B-9BEED7C42946}" dt="2024-12-18T21:28:37.139" v="511" actId="478"/>
          <ac:spMkLst>
            <pc:docMk/>
            <pc:sldMk cId="0" sldId="269"/>
            <ac:spMk id="2" creationId="{510CBC27-4946-28C8-D0C5-BE7247ECFF88}"/>
          </ac:spMkLst>
        </pc:spChg>
        <pc:spChg chg="del">
          <ac:chgData name="Ximena Zepeda Harasic" userId="90cf4ab7-3c32-4e50-a5d0-8fb63c062729" providerId="ADAL" clId="{126DD4CD-0052-4CA2-B64B-9BEED7C42946}" dt="2024-12-18T21:28:37.139" v="511" actId="478"/>
          <ac:spMkLst>
            <pc:docMk/>
            <pc:sldMk cId="0" sldId="269"/>
            <ac:spMk id="3" creationId="{DEDA9B47-8BD0-FD36-503D-C08048146570}"/>
          </ac:spMkLst>
        </pc:spChg>
        <pc:spChg chg="del">
          <ac:chgData name="Ximena Zepeda Harasic" userId="90cf4ab7-3c32-4e50-a5d0-8fb63c062729" providerId="ADAL" clId="{126DD4CD-0052-4CA2-B64B-9BEED7C42946}" dt="2024-12-18T21:28:37.139" v="511" actId="478"/>
          <ac:spMkLst>
            <pc:docMk/>
            <pc:sldMk cId="0" sldId="269"/>
            <ac:spMk id="6" creationId="{225AC685-3048-DDA4-82E1-1A89A9C1CD57}"/>
          </ac:spMkLst>
        </pc:spChg>
        <pc:spChg chg="del">
          <ac:chgData name="Ximena Zepeda Harasic" userId="90cf4ab7-3c32-4e50-a5d0-8fb63c062729" providerId="ADAL" clId="{126DD4CD-0052-4CA2-B64B-9BEED7C42946}" dt="2024-12-18T21:28:37.139" v="511" actId="478"/>
          <ac:spMkLst>
            <pc:docMk/>
            <pc:sldMk cId="0" sldId="269"/>
            <ac:spMk id="7" creationId="{0F8FDE74-153E-0D37-3A9E-FE3B688F0325}"/>
          </ac:spMkLst>
        </pc:spChg>
        <pc:spChg chg="del">
          <ac:chgData name="Ximena Zepeda Harasic" userId="90cf4ab7-3c32-4e50-a5d0-8fb63c062729" providerId="ADAL" clId="{126DD4CD-0052-4CA2-B64B-9BEED7C42946}" dt="2024-12-18T21:28:37.139" v="511" actId="478"/>
          <ac:spMkLst>
            <pc:docMk/>
            <pc:sldMk cId="0" sldId="269"/>
            <ac:spMk id="9" creationId="{3C3CC364-7136-5B59-127D-2D6D89AD2B0E}"/>
          </ac:spMkLst>
        </pc:spChg>
        <pc:spChg chg="del">
          <ac:chgData name="Ximena Zepeda Harasic" userId="90cf4ab7-3c32-4e50-a5d0-8fb63c062729" providerId="ADAL" clId="{126DD4CD-0052-4CA2-B64B-9BEED7C42946}" dt="2024-12-18T21:28:37.139" v="511" actId="478"/>
          <ac:spMkLst>
            <pc:docMk/>
            <pc:sldMk cId="0" sldId="269"/>
            <ac:spMk id="11" creationId="{E3DA6656-FF58-CD34-16E0-E530565FC96A}"/>
          </ac:spMkLst>
        </pc:spChg>
        <pc:spChg chg="del">
          <ac:chgData name="Ximena Zepeda Harasic" userId="90cf4ab7-3c32-4e50-a5d0-8fb63c062729" providerId="ADAL" clId="{126DD4CD-0052-4CA2-B64B-9BEED7C42946}" dt="2024-12-18T21:28:37.139" v="511" actId="478"/>
          <ac:spMkLst>
            <pc:docMk/>
            <pc:sldMk cId="0" sldId="269"/>
            <ac:spMk id="12" creationId="{24C7FF60-2A02-9095-BAD6-6F8DF05E5507}"/>
          </ac:spMkLst>
        </pc:spChg>
        <pc:spChg chg="del">
          <ac:chgData name="Ximena Zepeda Harasic" userId="90cf4ab7-3c32-4e50-a5d0-8fb63c062729" providerId="ADAL" clId="{126DD4CD-0052-4CA2-B64B-9BEED7C42946}" dt="2024-12-18T21:28:37.139" v="511" actId="478"/>
          <ac:spMkLst>
            <pc:docMk/>
            <pc:sldMk cId="0" sldId="269"/>
            <ac:spMk id="13" creationId="{53E6808D-D79E-7487-E40E-E5447D360671}"/>
          </ac:spMkLst>
        </pc:spChg>
        <pc:spChg chg="del">
          <ac:chgData name="Ximena Zepeda Harasic" userId="90cf4ab7-3c32-4e50-a5d0-8fb63c062729" providerId="ADAL" clId="{126DD4CD-0052-4CA2-B64B-9BEED7C42946}" dt="2024-12-18T21:28:37.139" v="511" actId="478"/>
          <ac:spMkLst>
            <pc:docMk/>
            <pc:sldMk cId="0" sldId="269"/>
            <ac:spMk id="14" creationId="{18C0C72C-3422-6453-9C1F-A03F13883CB2}"/>
          </ac:spMkLst>
        </pc:spChg>
        <pc:spChg chg="del">
          <ac:chgData name="Ximena Zepeda Harasic" userId="90cf4ab7-3c32-4e50-a5d0-8fb63c062729" providerId="ADAL" clId="{126DD4CD-0052-4CA2-B64B-9BEED7C42946}" dt="2024-12-18T21:28:37.139" v="511" actId="478"/>
          <ac:spMkLst>
            <pc:docMk/>
            <pc:sldMk cId="0" sldId="269"/>
            <ac:spMk id="15" creationId="{DF639D82-5D22-6918-EC46-B9428712CCEB}"/>
          </ac:spMkLst>
        </pc:spChg>
        <pc:spChg chg="del mod">
          <ac:chgData name="Ximena Zepeda Harasic" userId="90cf4ab7-3c32-4e50-a5d0-8fb63c062729" providerId="ADAL" clId="{126DD4CD-0052-4CA2-B64B-9BEED7C42946}" dt="2024-12-18T21:35:29.099" v="603" actId="478"/>
          <ac:spMkLst>
            <pc:docMk/>
            <pc:sldMk cId="0" sldId="269"/>
            <ac:spMk id="16" creationId="{AAB0A0A3-A8E8-44DC-FC85-1ABF4F0E3DC0}"/>
          </ac:spMkLst>
        </pc:spChg>
        <pc:spChg chg="add del mod">
          <ac:chgData name="Ximena Zepeda Harasic" userId="90cf4ab7-3c32-4e50-a5d0-8fb63c062729" providerId="ADAL" clId="{126DD4CD-0052-4CA2-B64B-9BEED7C42946}" dt="2024-12-18T21:35:29.099" v="603" actId="478"/>
          <ac:spMkLst>
            <pc:docMk/>
            <pc:sldMk cId="0" sldId="269"/>
            <ac:spMk id="17" creationId="{C0A13D83-956F-41D6-6B68-5CFDE4310AFB}"/>
          </ac:spMkLst>
        </pc:spChg>
        <pc:spChg chg="add del mod">
          <ac:chgData name="Ximena Zepeda Harasic" userId="90cf4ab7-3c32-4e50-a5d0-8fb63c062729" providerId="ADAL" clId="{126DD4CD-0052-4CA2-B64B-9BEED7C42946}" dt="2024-12-18T21:35:29.099" v="603" actId="478"/>
          <ac:spMkLst>
            <pc:docMk/>
            <pc:sldMk cId="0" sldId="269"/>
            <ac:spMk id="18" creationId="{9F02BF9F-357E-1AF3-07D8-9F430444A2E8}"/>
          </ac:spMkLst>
        </pc:spChg>
        <pc:spChg chg="add del mod">
          <ac:chgData name="Ximena Zepeda Harasic" userId="90cf4ab7-3c32-4e50-a5d0-8fb63c062729" providerId="ADAL" clId="{126DD4CD-0052-4CA2-B64B-9BEED7C42946}" dt="2024-12-18T21:35:29.099" v="603" actId="478"/>
          <ac:spMkLst>
            <pc:docMk/>
            <pc:sldMk cId="0" sldId="269"/>
            <ac:spMk id="19" creationId="{20C1C71E-7E3F-CBCA-B76A-E178BABC55A7}"/>
          </ac:spMkLst>
        </pc:spChg>
        <pc:spChg chg="add del mod">
          <ac:chgData name="Ximena Zepeda Harasic" userId="90cf4ab7-3c32-4e50-a5d0-8fb63c062729" providerId="ADAL" clId="{126DD4CD-0052-4CA2-B64B-9BEED7C42946}" dt="2024-12-18T21:35:29.099" v="603" actId="478"/>
          <ac:spMkLst>
            <pc:docMk/>
            <pc:sldMk cId="0" sldId="269"/>
            <ac:spMk id="20" creationId="{9D9A13E8-5E99-7669-B831-D607E1D93BD2}"/>
          </ac:spMkLst>
        </pc:spChg>
        <pc:spChg chg="add del mod">
          <ac:chgData name="Ximena Zepeda Harasic" userId="90cf4ab7-3c32-4e50-a5d0-8fb63c062729" providerId="ADAL" clId="{126DD4CD-0052-4CA2-B64B-9BEED7C42946}" dt="2024-12-18T21:35:29.099" v="603" actId="478"/>
          <ac:spMkLst>
            <pc:docMk/>
            <pc:sldMk cId="0" sldId="269"/>
            <ac:spMk id="21" creationId="{8F59D34C-F041-665B-A039-AA22D28965AB}"/>
          </ac:spMkLst>
        </pc:spChg>
        <pc:spChg chg="add del mod">
          <ac:chgData name="Ximena Zepeda Harasic" userId="90cf4ab7-3c32-4e50-a5d0-8fb63c062729" providerId="ADAL" clId="{126DD4CD-0052-4CA2-B64B-9BEED7C42946}" dt="2024-12-18T21:35:29.099" v="603" actId="478"/>
          <ac:spMkLst>
            <pc:docMk/>
            <pc:sldMk cId="0" sldId="269"/>
            <ac:spMk id="22" creationId="{FC4F1435-C98D-23E4-F7B4-C093B7853FEB}"/>
          </ac:spMkLst>
        </pc:spChg>
        <pc:spChg chg="add del mod">
          <ac:chgData name="Ximena Zepeda Harasic" userId="90cf4ab7-3c32-4e50-a5d0-8fb63c062729" providerId="ADAL" clId="{126DD4CD-0052-4CA2-B64B-9BEED7C42946}" dt="2024-12-18T21:35:29.099" v="603" actId="478"/>
          <ac:spMkLst>
            <pc:docMk/>
            <pc:sldMk cId="0" sldId="269"/>
            <ac:spMk id="23" creationId="{9DC9C1BF-C8B8-8338-F35D-4EDD197CA9A5}"/>
          </ac:spMkLst>
        </pc:spChg>
        <pc:spChg chg="add del mod">
          <ac:chgData name="Ximena Zepeda Harasic" userId="90cf4ab7-3c32-4e50-a5d0-8fb63c062729" providerId="ADAL" clId="{126DD4CD-0052-4CA2-B64B-9BEED7C42946}" dt="2024-12-18T21:35:29.099" v="603" actId="478"/>
          <ac:spMkLst>
            <pc:docMk/>
            <pc:sldMk cId="0" sldId="269"/>
            <ac:spMk id="24" creationId="{6C8A6C8C-FFD3-B2BE-C06B-C7A5A6EE0F56}"/>
          </ac:spMkLst>
        </pc:spChg>
        <pc:spChg chg="add del mod">
          <ac:chgData name="Ximena Zepeda Harasic" userId="90cf4ab7-3c32-4e50-a5d0-8fb63c062729" providerId="ADAL" clId="{126DD4CD-0052-4CA2-B64B-9BEED7C42946}" dt="2024-12-18T21:35:29.099" v="603" actId="478"/>
          <ac:spMkLst>
            <pc:docMk/>
            <pc:sldMk cId="0" sldId="269"/>
            <ac:spMk id="25" creationId="{65FBE742-FCF0-773E-63B2-6A1E96997D20}"/>
          </ac:spMkLst>
        </pc:spChg>
        <pc:spChg chg="add del mod">
          <ac:chgData name="Ximena Zepeda Harasic" userId="90cf4ab7-3c32-4e50-a5d0-8fb63c062729" providerId="ADAL" clId="{126DD4CD-0052-4CA2-B64B-9BEED7C42946}" dt="2024-12-18T21:35:29.099" v="603" actId="478"/>
          <ac:spMkLst>
            <pc:docMk/>
            <pc:sldMk cId="0" sldId="269"/>
            <ac:spMk id="26" creationId="{669F2CEE-7A8C-1E2F-3EBC-8CC0C5C5465E}"/>
          </ac:spMkLst>
        </pc:spChg>
        <pc:spChg chg="add del mod">
          <ac:chgData name="Ximena Zepeda Harasic" userId="90cf4ab7-3c32-4e50-a5d0-8fb63c062729" providerId="ADAL" clId="{126DD4CD-0052-4CA2-B64B-9BEED7C42946}" dt="2024-12-18T21:35:29.099" v="603" actId="478"/>
          <ac:spMkLst>
            <pc:docMk/>
            <pc:sldMk cId="0" sldId="269"/>
            <ac:spMk id="27" creationId="{34550C63-A484-F534-72DE-CF1C4F8D0B6D}"/>
          </ac:spMkLst>
        </pc:spChg>
        <pc:spChg chg="add del mod">
          <ac:chgData name="Ximena Zepeda Harasic" userId="90cf4ab7-3c32-4e50-a5d0-8fb63c062729" providerId="ADAL" clId="{126DD4CD-0052-4CA2-B64B-9BEED7C42946}" dt="2024-12-18T21:35:29.099" v="603" actId="478"/>
          <ac:spMkLst>
            <pc:docMk/>
            <pc:sldMk cId="0" sldId="269"/>
            <ac:spMk id="28" creationId="{70AB7ACD-6B3A-D237-4F77-A8408C714BD7}"/>
          </ac:spMkLst>
        </pc:spChg>
        <pc:spChg chg="add del mod">
          <ac:chgData name="Ximena Zepeda Harasic" userId="90cf4ab7-3c32-4e50-a5d0-8fb63c062729" providerId="ADAL" clId="{126DD4CD-0052-4CA2-B64B-9BEED7C42946}" dt="2024-12-18T21:35:29.099" v="603" actId="478"/>
          <ac:spMkLst>
            <pc:docMk/>
            <pc:sldMk cId="0" sldId="269"/>
            <ac:spMk id="29" creationId="{EBA0C827-6918-BAAA-D3F0-E8A7610C9E11}"/>
          </ac:spMkLst>
        </pc:spChg>
        <pc:spChg chg="add del mod">
          <ac:chgData name="Ximena Zepeda Harasic" userId="90cf4ab7-3c32-4e50-a5d0-8fb63c062729" providerId="ADAL" clId="{126DD4CD-0052-4CA2-B64B-9BEED7C42946}" dt="2024-12-18T21:35:29.099" v="603" actId="478"/>
          <ac:spMkLst>
            <pc:docMk/>
            <pc:sldMk cId="0" sldId="269"/>
            <ac:spMk id="30" creationId="{DEC27ED4-2FDD-7D80-CFDC-8EEFFAA58F33}"/>
          </ac:spMkLst>
        </pc:spChg>
        <pc:spChg chg="add mod">
          <ac:chgData name="Ximena Zepeda Harasic" userId="90cf4ab7-3c32-4e50-a5d0-8fb63c062729" providerId="ADAL" clId="{126DD4CD-0052-4CA2-B64B-9BEED7C42946}" dt="2024-12-18T21:35:30.194" v="604"/>
          <ac:spMkLst>
            <pc:docMk/>
            <pc:sldMk cId="0" sldId="269"/>
            <ac:spMk id="31" creationId="{EF3371D9-983D-FE5D-948A-D0CA25802A03}"/>
          </ac:spMkLst>
        </pc:spChg>
        <pc:spChg chg="add mod">
          <ac:chgData name="Ximena Zepeda Harasic" userId="90cf4ab7-3c32-4e50-a5d0-8fb63c062729" providerId="ADAL" clId="{126DD4CD-0052-4CA2-B64B-9BEED7C42946}" dt="2024-12-18T21:35:30.194" v="604"/>
          <ac:spMkLst>
            <pc:docMk/>
            <pc:sldMk cId="0" sldId="269"/>
            <ac:spMk id="32" creationId="{D0CD66DD-9E51-A223-1208-717EF0F4BA83}"/>
          </ac:spMkLst>
        </pc:spChg>
        <pc:spChg chg="add mod">
          <ac:chgData name="Ximena Zepeda Harasic" userId="90cf4ab7-3c32-4e50-a5d0-8fb63c062729" providerId="ADAL" clId="{126DD4CD-0052-4CA2-B64B-9BEED7C42946}" dt="2024-12-18T21:35:30.194" v="604"/>
          <ac:spMkLst>
            <pc:docMk/>
            <pc:sldMk cId="0" sldId="269"/>
            <ac:spMk id="33" creationId="{754A6F9C-5E96-AD9E-38B3-2A93869E45AA}"/>
          </ac:spMkLst>
        </pc:spChg>
        <pc:spChg chg="add mod">
          <ac:chgData name="Ximena Zepeda Harasic" userId="90cf4ab7-3c32-4e50-a5d0-8fb63c062729" providerId="ADAL" clId="{126DD4CD-0052-4CA2-B64B-9BEED7C42946}" dt="2024-12-18T21:35:30.194" v="604"/>
          <ac:spMkLst>
            <pc:docMk/>
            <pc:sldMk cId="0" sldId="269"/>
            <ac:spMk id="34" creationId="{8EA27162-58AE-C31F-6605-5BB8F9531749}"/>
          </ac:spMkLst>
        </pc:spChg>
        <pc:spChg chg="add mod">
          <ac:chgData name="Ximena Zepeda Harasic" userId="90cf4ab7-3c32-4e50-a5d0-8fb63c062729" providerId="ADAL" clId="{126DD4CD-0052-4CA2-B64B-9BEED7C42946}" dt="2024-12-18T21:35:30.194" v="604"/>
          <ac:spMkLst>
            <pc:docMk/>
            <pc:sldMk cId="0" sldId="269"/>
            <ac:spMk id="35" creationId="{8946AC40-76CD-256F-A66F-7330DCE0DE51}"/>
          </ac:spMkLst>
        </pc:spChg>
        <pc:spChg chg="add mod">
          <ac:chgData name="Ximena Zepeda Harasic" userId="90cf4ab7-3c32-4e50-a5d0-8fb63c062729" providerId="ADAL" clId="{126DD4CD-0052-4CA2-B64B-9BEED7C42946}" dt="2024-12-18T21:35:30.194" v="604"/>
          <ac:spMkLst>
            <pc:docMk/>
            <pc:sldMk cId="0" sldId="269"/>
            <ac:spMk id="36" creationId="{600B6CEB-9D27-DB7C-A347-1C36F7A58F97}"/>
          </ac:spMkLst>
        </pc:spChg>
        <pc:spChg chg="add mod">
          <ac:chgData name="Ximena Zepeda Harasic" userId="90cf4ab7-3c32-4e50-a5d0-8fb63c062729" providerId="ADAL" clId="{126DD4CD-0052-4CA2-B64B-9BEED7C42946}" dt="2024-12-18T21:35:30.194" v="604"/>
          <ac:spMkLst>
            <pc:docMk/>
            <pc:sldMk cId="0" sldId="269"/>
            <ac:spMk id="37" creationId="{7D7E1A8B-2F34-2371-F2AC-C7268B6FC52F}"/>
          </ac:spMkLst>
        </pc:spChg>
        <pc:spChg chg="add mod">
          <ac:chgData name="Ximena Zepeda Harasic" userId="90cf4ab7-3c32-4e50-a5d0-8fb63c062729" providerId="ADAL" clId="{126DD4CD-0052-4CA2-B64B-9BEED7C42946}" dt="2024-12-18T21:35:30.194" v="604"/>
          <ac:spMkLst>
            <pc:docMk/>
            <pc:sldMk cId="0" sldId="269"/>
            <ac:spMk id="38" creationId="{D456DC1B-F5A8-E1E8-79F8-EC588E990C0C}"/>
          </ac:spMkLst>
        </pc:spChg>
        <pc:spChg chg="add mod">
          <ac:chgData name="Ximena Zepeda Harasic" userId="90cf4ab7-3c32-4e50-a5d0-8fb63c062729" providerId="ADAL" clId="{126DD4CD-0052-4CA2-B64B-9BEED7C42946}" dt="2024-12-18T21:35:30.194" v="604"/>
          <ac:spMkLst>
            <pc:docMk/>
            <pc:sldMk cId="0" sldId="269"/>
            <ac:spMk id="39" creationId="{E5B23097-F30B-5EB2-270F-C9E0E8D600FC}"/>
          </ac:spMkLst>
        </pc:spChg>
        <pc:spChg chg="add mod">
          <ac:chgData name="Ximena Zepeda Harasic" userId="90cf4ab7-3c32-4e50-a5d0-8fb63c062729" providerId="ADAL" clId="{126DD4CD-0052-4CA2-B64B-9BEED7C42946}" dt="2024-12-18T21:35:30.194" v="604"/>
          <ac:spMkLst>
            <pc:docMk/>
            <pc:sldMk cId="0" sldId="269"/>
            <ac:spMk id="40" creationId="{EDA7EBED-EA48-5ABB-3516-39998DCB8743}"/>
          </ac:spMkLst>
        </pc:spChg>
        <pc:spChg chg="add mod">
          <ac:chgData name="Ximena Zepeda Harasic" userId="90cf4ab7-3c32-4e50-a5d0-8fb63c062729" providerId="ADAL" clId="{126DD4CD-0052-4CA2-B64B-9BEED7C42946}" dt="2024-12-18T21:35:30.194" v="604"/>
          <ac:spMkLst>
            <pc:docMk/>
            <pc:sldMk cId="0" sldId="269"/>
            <ac:spMk id="41" creationId="{06F3D65D-CFBA-9EFD-C8CE-40469DDF9A51}"/>
          </ac:spMkLst>
        </pc:spChg>
        <pc:spChg chg="add mod">
          <ac:chgData name="Ximena Zepeda Harasic" userId="90cf4ab7-3c32-4e50-a5d0-8fb63c062729" providerId="ADAL" clId="{126DD4CD-0052-4CA2-B64B-9BEED7C42946}" dt="2024-12-18T21:35:30.194" v="604"/>
          <ac:spMkLst>
            <pc:docMk/>
            <pc:sldMk cId="0" sldId="269"/>
            <ac:spMk id="42" creationId="{BF733F55-8FBF-0B76-BBBA-56573B395181}"/>
          </ac:spMkLst>
        </pc:spChg>
        <pc:spChg chg="add mod">
          <ac:chgData name="Ximena Zepeda Harasic" userId="90cf4ab7-3c32-4e50-a5d0-8fb63c062729" providerId="ADAL" clId="{126DD4CD-0052-4CA2-B64B-9BEED7C42946}" dt="2024-12-18T21:35:30.194" v="604"/>
          <ac:spMkLst>
            <pc:docMk/>
            <pc:sldMk cId="0" sldId="269"/>
            <ac:spMk id="43" creationId="{B8C70361-4991-8DD1-80FF-94A48C5C2C51}"/>
          </ac:spMkLst>
        </pc:spChg>
        <pc:spChg chg="add mod">
          <ac:chgData name="Ximena Zepeda Harasic" userId="90cf4ab7-3c32-4e50-a5d0-8fb63c062729" providerId="ADAL" clId="{126DD4CD-0052-4CA2-B64B-9BEED7C42946}" dt="2024-12-18T21:35:30.194" v="604"/>
          <ac:spMkLst>
            <pc:docMk/>
            <pc:sldMk cId="0" sldId="269"/>
            <ac:spMk id="44" creationId="{CC5476A9-DC24-6D24-A555-487DCD9EFBD0}"/>
          </ac:spMkLst>
        </pc:spChg>
        <pc:spChg chg="add mod">
          <ac:chgData name="Ximena Zepeda Harasic" userId="90cf4ab7-3c32-4e50-a5d0-8fb63c062729" providerId="ADAL" clId="{126DD4CD-0052-4CA2-B64B-9BEED7C42946}" dt="2024-12-18T21:35:30.194" v="604"/>
          <ac:spMkLst>
            <pc:docMk/>
            <pc:sldMk cId="0" sldId="269"/>
            <ac:spMk id="45" creationId="{361A8D78-FE27-6653-44FF-73A08B1057E6}"/>
          </ac:spMkLst>
        </pc:spChg>
        <pc:spChg chg="mod">
          <ac:chgData name="Ximena Zepeda Harasic" userId="90cf4ab7-3c32-4e50-a5d0-8fb63c062729" providerId="ADAL" clId="{126DD4CD-0052-4CA2-B64B-9BEED7C42946}" dt="2024-12-18T21:28:48.155" v="514" actId="14100"/>
          <ac:spMkLst>
            <pc:docMk/>
            <pc:sldMk cId="0" sldId="269"/>
            <ac:spMk id="429" creationId="{00000000-0000-0000-0000-000000000000}"/>
          </ac:spMkLst>
        </pc:spChg>
        <pc:graphicFrameChg chg="del">
          <ac:chgData name="Ximena Zepeda Harasic" userId="90cf4ab7-3c32-4e50-a5d0-8fb63c062729" providerId="ADAL" clId="{126DD4CD-0052-4CA2-B64B-9BEED7C42946}" dt="2024-12-18T21:28:37.139" v="511" actId="478"/>
          <ac:graphicFrameMkLst>
            <pc:docMk/>
            <pc:sldMk cId="0" sldId="269"/>
            <ac:graphicFrameMk id="4" creationId="{A942292C-6C52-9D6B-1277-F903406FDFFE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28:37.139" v="511" actId="478"/>
          <ac:graphicFrameMkLst>
            <pc:docMk/>
            <pc:sldMk cId="0" sldId="269"/>
            <ac:graphicFrameMk id="5" creationId="{EBD89B14-3B1D-84BC-14C7-0A7781E8CEC3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28:37.139" v="511" actId="478"/>
          <ac:graphicFrameMkLst>
            <pc:docMk/>
            <pc:sldMk cId="0" sldId="269"/>
            <ac:graphicFrameMk id="8" creationId="{EFCBC886-6469-B212-B0BC-50ABEFB328F0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28:37.139" v="511" actId="478"/>
          <ac:graphicFrameMkLst>
            <pc:docMk/>
            <pc:sldMk cId="0" sldId="269"/>
            <ac:graphicFrameMk id="10" creationId="{1CB2795F-D1A1-E4D1-2AF6-44D6CD033079}"/>
          </ac:graphicFrameMkLst>
        </pc:graphicFrameChg>
      </pc:sldChg>
      <pc:sldChg chg="addSp delSp modSp mod">
        <pc:chgData name="Ximena Zepeda Harasic" userId="90cf4ab7-3c32-4e50-a5d0-8fb63c062729" providerId="ADAL" clId="{126DD4CD-0052-4CA2-B64B-9BEED7C42946}" dt="2024-12-18T21:35:23.281" v="602"/>
        <pc:sldMkLst>
          <pc:docMk/>
          <pc:sldMk cId="0" sldId="270"/>
        </pc:sldMkLst>
        <pc:spChg chg="del">
          <ac:chgData name="Ximena Zepeda Harasic" userId="90cf4ab7-3c32-4e50-a5d0-8fb63c062729" providerId="ADAL" clId="{126DD4CD-0052-4CA2-B64B-9BEED7C42946}" dt="2024-12-18T21:28:53.166" v="515" actId="478"/>
          <ac:spMkLst>
            <pc:docMk/>
            <pc:sldMk cId="0" sldId="270"/>
            <ac:spMk id="2" creationId="{AAC5CF97-1A2C-03D4-CFAE-8744F660DB2C}"/>
          </ac:spMkLst>
        </pc:spChg>
        <pc:spChg chg="del">
          <ac:chgData name="Ximena Zepeda Harasic" userId="90cf4ab7-3c32-4e50-a5d0-8fb63c062729" providerId="ADAL" clId="{126DD4CD-0052-4CA2-B64B-9BEED7C42946}" dt="2024-12-18T21:28:53.166" v="515" actId="478"/>
          <ac:spMkLst>
            <pc:docMk/>
            <pc:sldMk cId="0" sldId="270"/>
            <ac:spMk id="3" creationId="{70E36DFD-B83B-122C-E0DB-65E830DA9409}"/>
          </ac:spMkLst>
        </pc:spChg>
        <pc:spChg chg="del">
          <ac:chgData name="Ximena Zepeda Harasic" userId="90cf4ab7-3c32-4e50-a5d0-8fb63c062729" providerId="ADAL" clId="{126DD4CD-0052-4CA2-B64B-9BEED7C42946}" dt="2024-12-18T21:28:53.166" v="515" actId="478"/>
          <ac:spMkLst>
            <pc:docMk/>
            <pc:sldMk cId="0" sldId="270"/>
            <ac:spMk id="6" creationId="{74A4188F-9672-FB90-9DAD-1CD9BD63842F}"/>
          </ac:spMkLst>
        </pc:spChg>
        <pc:spChg chg="del">
          <ac:chgData name="Ximena Zepeda Harasic" userId="90cf4ab7-3c32-4e50-a5d0-8fb63c062729" providerId="ADAL" clId="{126DD4CD-0052-4CA2-B64B-9BEED7C42946}" dt="2024-12-18T21:28:53.166" v="515" actId="478"/>
          <ac:spMkLst>
            <pc:docMk/>
            <pc:sldMk cId="0" sldId="270"/>
            <ac:spMk id="7" creationId="{A2AD1591-BAAF-A706-5180-1E2103E6EFBA}"/>
          </ac:spMkLst>
        </pc:spChg>
        <pc:spChg chg="del">
          <ac:chgData name="Ximena Zepeda Harasic" userId="90cf4ab7-3c32-4e50-a5d0-8fb63c062729" providerId="ADAL" clId="{126DD4CD-0052-4CA2-B64B-9BEED7C42946}" dt="2024-12-18T21:28:53.166" v="515" actId="478"/>
          <ac:spMkLst>
            <pc:docMk/>
            <pc:sldMk cId="0" sldId="270"/>
            <ac:spMk id="9" creationId="{39B6CE8E-3228-BB6C-8B07-C9D0ED9D10F8}"/>
          </ac:spMkLst>
        </pc:spChg>
        <pc:spChg chg="del">
          <ac:chgData name="Ximena Zepeda Harasic" userId="90cf4ab7-3c32-4e50-a5d0-8fb63c062729" providerId="ADAL" clId="{126DD4CD-0052-4CA2-B64B-9BEED7C42946}" dt="2024-12-18T21:28:53.166" v="515" actId="478"/>
          <ac:spMkLst>
            <pc:docMk/>
            <pc:sldMk cId="0" sldId="270"/>
            <ac:spMk id="11" creationId="{179AF870-BBF0-5132-D687-D039BFD2C8C1}"/>
          </ac:spMkLst>
        </pc:spChg>
        <pc:spChg chg="del">
          <ac:chgData name="Ximena Zepeda Harasic" userId="90cf4ab7-3c32-4e50-a5d0-8fb63c062729" providerId="ADAL" clId="{126DD4CD-0052-4CA2-B64B-9BEED7C42946}" dt="2024-12-18T21:28:53.166" v="515" actId="478"/>
          <ac:spMkLst>
            <pc:docMk/>
            <pc:sldMk cId="0" sldId="270"/>
            <ac:spMk id="12" creationId="{7FE9A752-6AF4-2BCF-AA8A-3B44F6D433C0}"/>
          </ac:spMkLst>
        </pc:spChg>
        <pc:spChg chg="del">
          <ac:chgData name="Ximena Zepeda Harasic" userId="90cf4ab7-3c32-4e50-a5d0-8fb63c062729" providerId="ADAL" clId="{126DD4CD-0052-4CA2-B64B-9BEED7C42946}" dt="2024-12-18T21:28:53.166" v="515" actId="478"/>
          <ac:spMkLst>
            <pc:docMk/>
            <pc:sldMk cId="0" sldId="270"/>
            <ac:spMk id="13" creationId="{638AD318-8953-72F6-ECD1-BC5EC6FBD292}"/>
          </ac:spMkLst>
        </pc:spChg>
        <pc:spChg chg="del">
          <ac:chgData name="Ximena Zepeda Harasic" userId="90cf4ab7-3c32-4e50-a5d0-8fb63c062729" providerId="ADAL" clId="{126DD4CD-0052-4CA2-B64B-9BEED7C42946}" dt="2024-12-18T21:28:53.166" v="515" actId="478"/>
          <ac:spMkLst>
            <pc:docMk/>
            <pc:sldMk cId="0" sldId="270"/>
            <ac:spMk id="14" creationId="{A5DAF415-E8BA-8125-11D4-06A590BB0253}"/>
          </ac:spMkLst>
        </pc:spChg>
        <pc:spChg chg="del">
          <ac:chgData name="Ximena Zepeda Harasic" userId="90cf4ab7-3c32-4e50-a5d0-8fb63c062729" providerId="ADAL" clId="{126DD4CD-0052-4CA2-B64B-9BEED7C42946}" dt="2024-12-18T21:28:53.166" v="515" actId="478"/>
          <ac:spMkLst>
            <pc:docMk/>
            <pc:sldMk cId="0" sldId="270"/>
            <ac:spMk id="15" creationId="{ADF9B32C-8BC6-F9E8-6DAB-609CFA970C45}"/>
          </ac:spMkLst>
        </pc:spChg>
        <pc:spChg chg="del mod">
          <ac:chgData name="Ximena Zepeda Harasic" userId="90cf4ab7-3c32-4e50-a5d0-8fb63c062729" providerId="ADAL" clId="{126DD4CD-0052-4CA2-B64B-9BEED7C42946}" dt="2024-12-18T21:35:22.552" v="601" actId="478"/>
          <ac:spMkLst>
            <pc:docMk/>
            <pc:sldMk cId="0" sldId="270"/>
            <ac:spMk id="16" creationId="{A3F0DFCF-DAFC-F15D-43F8-D655A1B9DBD3}"/>
          </ac:spMkLst>
        </pc:spChg>
        <pc:spChg chg="add del mod">
          <ac:chgData name="Ximena Zepeda Harasic" userId="90cf4ab7-3c32-4e50-a5d0-8fb63c062729" providerId="ADAL" clId="{126DD4CD-0052-4CA2-B64B-9BEED7C42946}" dt="2024-12-18T21:35:22.552" v="601" actId="478"/>
          <ac:spMkLst>
            <pc:docMk/>
            <pc:sldMk cId="0" sldId="270"/>
            <ac:spMk id="17" creationId="{E5BE8FAB-C247-D704-53C7-38C761025A45}"/>
          </ac:spMkLst>
        </pc:spChg>
        <pc:spChg chg="add del mod">
          <ac:chgData name="Ximena Zepeda Harasic" userId="90cf4ab7-3c32-4e50-a5d0-8fb63c062729" providerId="ADAL" clId="{126DD4CD-0052-4CA2-B64B-9BEED7C42946}" dt="2024-12-18T21:35:22.552" v="601" actId="478"/>
          <ac:spMkLst>
            <pc:docMk/>
            <pc:sldMk cId="0" sldId="270"/>
            <ac:spMk id="18" creationId="{7E2260DD-9303-AC1A-F338-2ED4B17454E9}"/>
          </ac:spMkLst>
        </pc:spChg>
        <pc:spChg chg="add del mod">
          <ac:chgData name="Ximena Zepeda Harasic" userId="90cf4ab7-3c32-4e50-a5d0-8fb63c062729" providerId="ADAL" clId="{126DD4CD-0052-4CA2-B64B-9BEED7C42946}" dt="2024-12-18T21:35:22.552" v="601" actId="478"/>
          <ac:spMkLst>
            <pc:docMk/>
            <pc:sldMk cId="0" sldId="270"/>
            <ac:spMk id="19" creationId="{45781573-AC11-291F-DB67-A8088289D41C}"/>
          </ac:spMkLst>
        </pc:spChg>
        <pc:spChg chg="add del mod">
          <ac:chgData name="Ximena Zepeda Harasic" userId="90cf4ab7-3c32-4e50-a5d0-8fb63c062729" providerId="ADAL" clId="{126DD4CD-0052-4CA2-B64B-9BEED7C42946}" dt="2024-12-18T21:35:22.552" v="601" actId="478"/>
          <ac:spMkLst>
            <pc:docMk/>
            <pc:sldMk cId="0" sldId="270"/>
            <ac:spMk id="20" creationId="{54418A7E-3BBB-FE51-AD2D-C2F260CAB459}"/>
          </ac:spMkLst>
        </pc:spChg>
        <pc:spChg chg="add del mod">
          <ac:chgData name="Ximena Zepeda Harasic" userId="90cf4ab7-3c32-4e50-a5d0-8fb63c062729" providerId="ADAL" clId="{126DD4CD-0052-4CA2-B64B-9BEED7C42946}" dt="2024-12-18T21:35:22.552" v="601" actId="478"/>
          <ac:spMkLst>
            <pc:docMk/>
            <pc:sldMk cId="0" sldId="270"/>
            <ac:spMk id="21" creationId="{458846D1-F73C-B63B-95DA-5C017AC26D8A}"/>
          </ac:spMkLst>
        </pc:spChg>
        <pc:spChg chg="add del mod">
          <ac:chgData name="Ximena Zepeda Harasic" userId="90cf4ab7-3c32-4e50-a5d0-8fb63c062729" providerId="ADAL" clId="{126DD4CD-0052-4CA2-B64B-9BEED7C42946}" dt="2024-12-18T21:35:22.552" v="601" actId="478"/>
          <ac:spMkLst>
            <pc:docMk/>
            <pc:sldMk cId="0" sldId="270"/>
            <ac:spMk id="22" creationId="{FD0204B1-39BE-1970-5B12-523EA8DA6E4C}"/>
          </ac:spMkLst>
        </pc:spChg>
        <pc:spChg chg="add del mod">
          <ac:chgData name="Ximena Zepeda Harasic" userId="90cf4ab7-3c32-4e50-a5d0-8fb63c062729" providerId="ADAL" clId="{126DD4CD-0052-4CA2-B64B-9BEED7C42946}" dt="2024-12-18T21:35:22.552" v="601" actId="478"/>
          <ac:spMkLst>
            <pc:docMk/>
            <pc:sldMk cId="0" sldId="270"/>
            <ac:spMk id="23" creationId="{0F5412A4-243B-57DA-9F87-1DAE4CDD9785}"/>
          </ac:spMkLst>
        </pc:spChg>
        <pc:spChg chg="add del mod">
          <ac:chgData name="Ximena Zepeda Harasic" userId="90cf4ab7-3c32-4e50-a5d0-8fb63c062729" providerId="ADAL" clId="{126DD4CD-0052-4CA2-B64B-9BEED7C42946}" dt="2024-12-18T21:35:22.552" v="601" actId="478"/>
          <ac:spMkLst>
            <pc:docMk/>
            <pc:sldMk cId="0" sldId="270"/>
            <ac:spMk id="24" creationId="{5B09EFEF-53D1-EF9C-C7E4-C5F875EB7ED4}"/>
          </ac:spMkLst>
        </pc:spChg>
        <pc:spChg chg="add del mod">
          <ac:chgData name="Ximena Zepeda Harasic" userId="90cf4ab7-3c32-4e50-a5d0-8fb63c062729" providerId="ADAL" clId="{126DD4CD-0052-4CA2-B64B-9BEED7C42946}" dt="2024-12-18T21:35:22.552" v="601" actId="478"/>
          <ac:spMkLst>
            <pc:docMk/>
            <pc:sldMk cId="0" sldId="270"/>
            <ac:spMk id="25" creationId="{76660CEE-2525-9704-5E7D-F209FE01C21A}"/>
          </ac:spMkLst>
        </pc:spChg>
        <pc:spChg chg="add del mod">
          <ac:chgData name="Ximena Zepeda Harasic" userId="90cf4ab7-3c32-4e50-a5d0-8fb63c062729" providerId="ADAL" clId="{126DD4CD-0052-4CA2-B64B-9BEED7C42946}" dt="2024-12-18T21:35:22.552" v="601" actId="478"/>
          <ac:spMkLst>
            <pc:docMk/>
            <pc:sldMk cId="0" sldId="270"/>
            <ac:spMk id="26" creationId="{38C36E60-B387-2A16-A880-D98782C2463A}"/>
          </ac:spMkLst>
        </pc:spChg>
        <pc:spChg chg="add del mod">
          <ac:chgData name="Ximena Zepeda Harasic" userId="90cf4ab7-3c32-4e50-a5d0-8fb63c062729" providerId="ADAL" clId="{126DD4CD-0052-4CA2-B64B-9BEED7C42946}" dt="2024-12-18T21:35:22.552" v="601" actId="478"/>
          <ac:spMkLst>
            <pc:docMk/>
            <pc:sldMk cId="0" sldId="270"/>
            <ac:spMk id="27" creationId="{E947AD80-5125-3D5A-BCBA-94794DA3D4D5}"/>
          </ac:spMkLst>
        </pc:spChg>
        <pc:spChg chg="add del mod">
          <ac:chgData name="Ximena Zepeda Harasic" userId="90cf4ab7-3c32-4e50-a5d0-8fb63c062729" providerId="ADAL" clId="{126DD4CD-0052-4CA2-B64B-9BEED7C42946}" dt="2024-12-18T21:35:22.552" v="601" actId="478"/>
          <ac:spMkLst>
            <pc:docMk/>
            <pc:sldMk cId="0" sldId="270"/>
            <ac:spMk id="28" creationId="{FCA538BB-63A3-037C-751D-D37D5D32EF90}"/>
          </ac:spMkLst>
        </pc:spChg>
        <pc:spChg chg="add del mod">
          <ac:chgData name="Ximena Zepeda Harasic" userId="90cf4ab7-3c32-4e50-a5d0-8fb63c062729" providerId="ADAL" clId="{126DD4CD-0052-4CA2-B64B-9BEED7C42946}" dt="2024-12-18T21:35:22.552" v="601" actId="478"/>
          <ac:spMkLst>
            <pc:docMk/>
            <pc:sldMk cId="0" sldId="270"/>
            <ac:spMk id="29" creationId="{D871A72B-4395-DA4F-36DA-62BDC960A75F}"/>
          </ac:spMkLst>
        </pc:spChg>
        <pc:spChg chg="add del mod">
          <ac:chgData name="Ximena Zepeda Harasic" userId="90cf4ab7-3c32-4e50-a5d0-8fb63c062729" providerId="ADAL" clId="{126DD4CD-0052-4CA2-B64B-9BEED7C42946}" dt="2024-12-18T21:35:22.552" v="601" actId="478"/>
          <ac:spMkLst>
            <pc:docMk/>
            <pc:sldMk cId="0" sldId="270"/>
            <ac:spMk id="30" creationId="{9CB075E8-1B8D-D8F7-B122-DE244D1B427F}"/>
          </ac:spMkLst>
        </pc:spChg>
        <pc:spChg chg="add mod">
          <ac:chgData name="Ximena Zepeda Harasic" userId="90cf4ab7-3c32-4e50-a5d0-8fb63c062729" providerId="ADAL" clId="{126DD4CD-0052-4CA2-B64B-9BEED7C42946}" dt="2024-12-18T21:35:23.281" v="602"/>
          <ac:spMkLst>
            <pc:docMk/>
            <pc:sldMk cId="0" sldId="270"/>
            <ac:spMk id="31" creationId="{75AC5F75-74E5-C476-7E8A-C5FFE5CEF5D8}"/>
          </ac:spMkLst>
        </pc:spChg>
        <pc:spChg chg="add mod">
          <ac:chgData name="Ximena Zepeda Harasic" userId="90cf4ab7-3c32-4e50-a5d0-8fb63c062729" providerId="ADAL" clId="{126DD4CD-0052-4CA2-B64B-9BEED7C42946}" dt="2024-12-18T21:35:23.281" v="602"/>
          <ac:spMkLst>
            <pc:docMk/>
            <pc:sldMk cId="0" sldId="270"/>
            <ac:spMk id="32" creationId="{B63265D9-64AF-480C-29E1-12E64D1EDD1A}"/>
          </ac:spMkLst>
        </pc:spChg>
        <pc:spChg chg="add mod">
          <ac:chgData name="Ximena Zepeda Harasic" userId="90cf4ab7-3c32-4e50-a5d0-8fb63c062729" providerId="ADAL" clId="{126DD4CD-0052-4CA2-B64B-9BEED7C42946}" dt="2024-12-18T21:35:23.281" v="602"/>
          <ac:spMkLst>
            <pc:docMk/>
            <pc:sldMk cId="0" sldId="270"/>
            <ac:spMk id="33" creationId="{AE2CD295-BC6F-F21F-13EB-3C49C22C3752}"/>
          </ac:spMkLst>
        </pc:spChg>
        <pc:spChg chg="add mod">
          <ac:chgData name="Ximena Zepeda Harasic" userId="90cf4ab7-3c32-4e50-a5d0-8fb63c062729" providerId="ADAL" clId="{126DD4CD-0052-4CA2-B64B-9BEED7C42946}" dt="2024-12-18T21:35:23.281" v="602"/>
          <ac:spMkLst>
            <pc:docMk/>
            <pc:sldMk cId="0" sldId="270"/>
            <ac:spMk id="34" creationId="{3C95DDB8-4CD6-2D7F-ECAF-EA8465AC15E3}"/>
          </ac:spMkLst>
        </pc:spChg>
        <pc:spChg chg="add mod">
          <ac:chgData name="Ximena Zepeda Harasic" userId="90cf4ab7-3c32-4e50-a5d0-8fb63c062729" providerId="ADAL" clId="{126DD4CD-0052-4CA2-B64B-9BEED7C42946}" dt="2024-12-18T21:35:23.281" v="602"/>
          <ac:spMkLst>
            <pc:docMk/>
            <pc:sldMk cId="0" sldId="270"/>
            <ac:spMk id="35" creationId="{F71C4D59-7043-DC10-B506-D8B6E5C607E2}"/>
          </ac:spMkLst>
        </pc:spChg>
        <pc:spChg chg="add mod">
          <ac:chgData name="Ximena Zepeda Harasic" userId="90cf4ab7-3c32-4e50-a5d0-8fb63c062729" providerId="ADAL" clId="{126DD4CD-0052-4CA2-B64B-9BEED7C42946}" dt="2024-12-18T21:35:23.281" v="602"/>
          <ac:spMkLst>
            <pc:docMk/>
            <pc:sldMk cId="0" sldId="270"/>
            <ac:spMk id="36" creationId="{29DF2620-8C02-6CB3-7AA9-781E11831576}"/>
          </ac:spMkLst>
        </pc:spChg>
        <pc:spChg chg="add mod">
          <ac:chgData name="Ximena Zepeda Harasic" userId="90cf4ab7-3c32-4e50-a5d0-8fb63c062729" providerId="ADAL" clId="{126DD4CD-0052-4CA2-B64B-9BEED7C42946}" dt="2024-12-18T21:35:23.281" v="602"/>
          <ac:spMkLst>
            <pc:docMk/>
            <pc:sldMk cId="0" sldId="270"/>
            <ac:spMk id="37" creationId="{CD4C643B-D707-57D7-257A-D15F5165AFAF}"/>
          </ac:spMkLst>
        </pc:spChg>
        <pc:spChg chg="add mod">
          <ac:chgData name="Ximena Zepeda Harasic" userId="90cf4ab7-3c32-4e50-a5d0-8fb63c062729" providerId="ADAL" clId="{126DD4CD-0052-4CA2-B64B-9BEED7C42946}" dt="2024-12-18T21:35:23.281" v="602"/>
          <ac:spMkLst>
            <pc:docMk/>
            <pc:sldMk cId="0" sldId="270"/>
            <ac:spMk id="38" creationId="{6D31E57E-AD95-1CAF-26BE-427C8D0C6327}"/>
          </ac:spMkLst>
        </pc:spChg>
        <pc:spChg chg="add mod">
          <ac:chgData name="Ximena Zepeda Harasic" userId="90cf4ab7-3c32-4e50-a5d0-8fb63c062729" providerId="ADAL" clId="{126DD4CD-0052-4CA2-B64B-9BEED7C42946}" dt="2024-12-18T21:35:23.281" v="602"/>
          <ac:spMkLst>
            <pc:docMk/>
            <pc:sldMk cId="0" sldId="270"/>
            <ac:spMk id="39" creationId="{E70468D8-57C9-4647-9D6C-A2E9527AE1A4}"/>
          </ac:spMkLst>
        </pc:spChg>
        <pc:spChg chg="add mod">
          <ac:chgData name="Ximena Zepeda Harasic" userId="90cf4ab7-3c32-4e50-a5d0-8fb63c062729" providerId="ADAL" clId="{126DD4CD-0052-4CA2-B64B-9BEED7C42946}" dt="2024-12-18T21:35:23.281" v="602"/>
          <ac:spMkLst>
            <pc:docMk/>
            <pc:sldMk cId="0" sldId="270"/>
            <ac:spMk id="40" creationId="{E6D80D32-1AA1-F073-192F-A17AF8713D3E}"/>
          </ac:spMkLst>
        </pc:spChg>
        <pc:spChg chg="add mod">
          <ac:chgData name="Ximena Zepeda Harasic" userId="90cf4ab7-3c32-4e50-a5d0-8fb63c062729" providerId="ADAL" clId="{126DD4CD-0052-4CA2-B64B-9BEED7C42946}" dt="2024-12-18T21:35:23.281" v="602"/>
          <ac:spMkLst>
            <pc:docMk/>
            <pc:sldMk cId="0" sldId="270"/>
            <ac:spMk id="41" creationId="{1D2883D6-867F-3EFA-AA82-2A2C3D72C0CB}"/>
          </ac:spMkLst>
        </pc:spChg>
        <pc:spChg chg="add mod">
          <ac:chgData name="Ximena Zepeda Harasic" userId="90cf4ab7-3c32-4e50-a5d0-8fb63c062729" providerId="ADAL" clId="{126DD4CD-0052-4CA2-B64B-9BEED7C42946}" dt="2024-12-18T21:35:23.281" v="602"/>
          <ac:spMkLst>
            <pc:docMk/>
            <pc:sldMk cId="0" sldId="270"/>
            <ac:spMk id="42" creationId="{1A915764-1088-F4EB-7C6B-7108D517784E}"/>
          </ac:spMkLst>
        </pc:spChg>
        <pc:spChg chg="add mod">
          <ac:chgData name="Ximena Zepeda Harasic" userId="90cf4ab7-3c32-4e50-a5d0-8fb63c062729" providerId="ADAL" clId="{126DD4CD-0052-4CA2-B64B-9BEED7C42946}" dt="2024-12-18T21:35:23.281" v="602"/>
          <ac:spMkLst>
            <pc:docMk/>
            <pc:sldMk cId="0" sldId="270"/>
            <ac:spMk id="43" creationId="{1E8B978A-079C-79F4-9E2B-AF81AE13C851}"/>
          </ac:spMkLst>
        </pc:spChg>
        <pc:spChg chg="add mod">
          <ac:chgData name="Ximena Zepeda Harasic" userId="90cf4ab7-3c32-4e50-a5d0-8fb63c062729" providerId="ADAL" clId="{126DD4CD-0052-4CA2-B64B-9BEED7C42946}" dt="2024-12-18T21:35:23.281" v="602"/>
          <ac:spMkLst>
            <pc:docMk/>
            <pc:sldMk cId="0" sldId="270"/>
            <ac:spMk id="44" creationId="{AA4C521B-D47A-C135-5FB5-AB760480F0B0}"/>
          </ac:spMkLst>
        </pc:spChg>
        <pc:spChg chg="add mod">
          <ac:chgData name="Ximena Zepeda Harasic" userId="90cf4ab7-3c32-4e50-a5d0-8fb63c062729" providerId="ADAL" clId="{126DD4CD-0052-4CA2-B64B-9BEED7C42946}" dt="2024-12-18T21:35:23.281" v="602"/>
          <ac:spMkLst>
            <pc:docMk/>
            <pc:sldMk cId="0" sldId="270"/>
            <ac:spMk id="45" creationId="{7E879E07-AB99-2F53-D2F3-06D87385AE17}"/>
          </ac:spMkLst>
        </pc:spChg>
        <pc:spChg chg="mod">
          <ac:chgData name="Ximena Zepeda Harasic" userId="90cf4ab7-3c32-4e50-a5d0-8fb63c062729" providerId="ADAL" clId="{126DD4CD-0052-4CA2-B64B-9BEED7C42946}" dt="2024-12-18T21:33:17.878" v="522" actId="207"/>
          <ac:spMkLst>
            <pc:docMk/>
            <pc:sldMk cId="0" sldId="270"/>
            <ac:spMk id="436" creationId="{00000000-0000-0000-0000-000000000000}"/>
          </ac:spMkLst>
        </pc:spChg>
        <pc:spChg chg="mod">
          <ac:chgData name="Ximena Zepeda Harasic" userId="90cf4ab7-3c32-4e50-a5d0-8fb63c062729" providerId="ADAL" clId="{126DD4CD-0052-4CA2-B64B-9BEED7C42946}" dt="2024-12-18T21:31:18.723" v="517" actId="14100"/>
          <ac:spMkLst>
            <pc:docMk/>
            <pc:sldMk cId="0" sldId="270"/>
            <ac:spMk id="437" creationId="{00000000-0000-0000-0000-000000000000}"/>
          </ac:spMkLst>
        </pc:spChg>
        <pc:graphicFrameChg chg="del">
          <ac:chgData name="Ximena Zepeda Harasic" userId="90cf4ab7-3c32-4e50-a5d0-8fb63c062729" providerId="ADAL" clId="{126DD4CD-0052-4CA2-B64B-9BEED7C42946}" dt="2024-12-18T21:28:53.166" v="515" actId="478"/>
          <ac:graphicFrameMkLst>
            <pc:docMk/>
            <pc:sldMk cId="0" sldId="270"/>
            <ac:graphicFrameMk id="4" creationId="{E0744592-EE7C-A7A7-2BBF-2BF01F57A44B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28:53.166" v="515" actId="478"/>
          <ac:graphicFrameMkLst>
            <pc:docMk/>
            <pc:sldMk cId="0" sldId="270"/>
            <ac:graphicFrameMk id="5" creationId="{64EBF97E-FF23-8035-CBCD-03F1BAF9D8B7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28:53.166" v="515" actId="478"/>
          <ac:graphicFrameMkLst>
            <pc:docMk/>
            <pc:sldMk cId="0" sldId="270"/>
            <ac:graphicFrameMk id="8" creationId="{223E9A1B-984C-C2B6-A88E-86C8693F6E24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28:53.166" v="515" actId="478"/>
          <ac:graphicFrameMkLst>
            <pc:docMk/>
            <pc:sldMk cId="0" sldId="270"/>
            <ac:graphicFrameMk id="10" creationId="{71837426-2E61-E10C-5732-6E4F9E36CC1C}"/>
          </ac:graphicFrameMkLst>
        </pc:graphicFrameChg>
      </pc:sldChg>
      <pc:sldChg chg="addSp delSp modSp mod">
        <pc:chgData name="Ximena Zepeda Harasic" userId="90cf4ab7-3c32-4e50-a5d0-8fb63c062729" providerId="ADAL" clId="{126DD4CD-0052-4CA2-B64B-9BEED7C42946}" dt="2024-12-18T21:35:15.972" v="600"/>
        <pc:sldMkLst>
          <pc:docMk/>
          <pc:sldMk cId="0" sldId="271"/>
        </pc:sldMkLst>
        <pc:spChg chg="del">
          <ac:chgData name="Ximena Zepeda Harasic" userId="90cf4ab7-3c32-4e50-a5d0-8fb63c062729" providerId="ADAL" clId="{126DD4CD-0052-4CA2-B64B-9BEED7C42946}" dt="2024-12-18T21:33:42.761" v="524" actId="478"/>
          <ac:spMkLst>
            <pc:docMk/>
            <pc:sldMk cId="0" sldId="271"/>
            <ac:spMk id="2" creationId="{B0628642-D9A0-4E11-A4FC-B0E2A212D4AE}"/>
          </ac:spMkLst>
        </pc:spChg>
        <pc:spChg chg="del">
          <ac:chgData name="Ximena Zepeda Harasic" userId="90cf4ab7-3c32-4e50-a5d0-8fb63c062729" providerId="ADAL" clId="{126DD4CD-0052-4CA2-B64B-9BEED7C42946}" dt="2024-12-18T21:33:42.761" v="524" actId="478"/>
          <ac:spMkLst>
            <pc:docMk/>
            <pc:sldMk cId="0" sldId="271"/>
            <ac:spMk id="3" creationId="{3A935B3F-BDC9-F71E-7EDF-7E03F6B2357D}"/>
          </ac:spMkLst>
        </pc:spChg>
        <pc:spChg chg="del">
          <ac:chgData name="Ximena Zepeda Harasic" userId="90cf4ab7-3c32-4e50-a5d0-8fb63c062729" providerId="ADAL" clId="{126DD4CD-0052-4CA2-B64B-9BEED7C42946}" dt="2024-12-18T21:33:42.761" v="524" actId="478"/>
          <ac:spMkLst>
            <pc:docMk/>
            <pc:sldMk cId="0" sldId="271"/>
            <ac:spMk id="6" creationId="{24172D77-BDAB-AC8D-B836-9CE4769E40B5}"/>
          </ac:spMkLst>
        </pc:spChg>
        <pc:spChg chg="del">
          <ac:chgData name="Ximena Zepeda Harasic" userId="90cf4ab7-3c32-4e50-a5d0-8fb63c062729" providerId="ADAL" clId="{126DD4CD-0052-4CA2-B64B-9BEED7C42946}" dt="2024-12-18T21:33:42.761" v="524" actId="478"/>
          <ac:spMkLst>
            <pc:docMk/>
            <pc:sldMk cId="0" sldId="271"/>
            <ac:spMk id="7" creationId="{CB2E7E30-3020-9647-5FC2-58F11DD401F1}"/>
          </ac:spMkLst>
        </pc:spChg>
        <pc:spChg chg="del">
          <ac:chgData name="Ximena Zepeda Harasic" userId="90cf4ab7-3c32-4e50-a5d0-8fb63c062729" providerId="ADAL" clId="{126DD4CD-0052-4CA2-B64B-9BEED7C42946}" dt="2024-12-18T21:33:42.761" v="524" actId="478"/>
          <ac:spMkLst>
            <pc:docMk/>
            <pc:sldMk cId="0" sldId="271"/>
            <ac:spMk id="9" creationId="{7AC34202-C8BA-179D-AE60-0DDD288E5F3F}"/>
          </ac:spMkLst>
        </pc:spChg>
        <pc:spChg chg="del">
          <ac:chgData name="Ximena Zepeda Harasic" userId="90cf4ab7-3c32-4e50-a5d0-8fb63c062729" providerId="ADAL" clId="{126DD4CD-0052-4CA2-B64B-9BEED7C42946}" dt="2024-12-18T21:33:42.761" v="524" actId="478"/>
          <ac:spMkLst>
            <pc:docMk/>
            <pc:sldMk cId="0" sldId="271"/>
            <ac:spMk id="11" creationId="{F7E6FFD6-C733-0A72-47F2-532B29781C6B}"/>
          </ac:spMkLst>
        </pc:spChg>
        <pc:spChg chg="del">
          <ac:chgData name="Ximena Zepeda Harasic" userId="90cf4ab7-3c32-4e50-a5d0-8fb63c062729" providerId="ADAL" clId="{126DD4CD-0052-4CA2-B64B-9BEED7C42946}" dt="2024-12-18T21:33:42.761" v="524" actId="478"/>
          <ac:spMkLst>
            <pc:docMk/>
            <pc:sldMk cId="0" sldId="271"/>
            <ac:spMk id="12" creationId="{EF88D483-F117-2CA0-C7AE-33B1036D617B}"/>
          </ac:spMkLst>
        </pc:spChg>
        <pc:spChg chg="del">
          <ac:chgData name="Ximena Zepeda Harasic" userId="90cf4ab7-3c32-4e50-a5d0-8fb63c062729" providerId="ADAL" clId="{126DD4CD-0052-4CA2-B64B-9BEED7C42946}" dt="2024-12-18T21:33:42.761" v="524" actId="478"/>
          <ac:spMkLst>
            <pc:docMk/>
            <pc:sldMk cId="0" sldId="271"/>
            <ac:spMk id="13" creationId="{987AC4DB-0770-C567-3A22-5E7A353D227E}"/>
          </ac:spMkLst>
        </pc:spChg>
        <pc:spChg chg="del">
          <ac:chgData name="Ximena Zepeda Harasic" userId="90cf4ab7-3c32-4e50-a5d0-8fb63c062729" providerId="ADAL" clId="{126DD4CD-0052-4CA2-B64B-9BEED7C42946}" dt="2024-12-18T21:33:42.761" v="524" actId="478"/>
          <ac:spMkLst>
            <pc:docMk/>
            <pc:sldMk cId="0" sldId="271"/>
            <ac:spMk id="14" creationId="{AEEF5A25-5BFD-93C5-2307-34E754AB8ABD}"/>
          </ac:spMkLst>
        </pc:spChg>
        <pc:spChg chg="del">
          <ac:chgData name="Ximena Zepeda Harasic" userId="90cf4ab7-3c32-4e50-a5d0-8fb63c062729" providerId="ADAL" clId="{126DD4CD-0052-4CA2-B64B-9BEED7C42946}" dt="2024-12-18T21:33:42.761" v="524" actId="478"/>
          <ac:spMkLst>
            <pc:docMk/>
            <pc:sldMk cId="0" sldId="271"/>
            <ac:spMk id="15" creationId="{46051979-09C7-104E-4A62-074B82FDA0F0}"/>
          </ac:spMkLst>
        </pc:spChg>
        <pc:spChg chg="del">
          <ac:chgData name="Ximena Zepeda Harasic" userId="90cf4ab7-3c32-4e50-a5d0-8fb63c062729" providerId="ADAL" clId="{126DD4CD-0052-4CA2-B64B-9BEED7C42946}" dt="2024-12-18T21:35:14.927" v="599" actId="478"/>
          <ac:spMkLst>
            <pc:docMk/>
            <pc:sldMk cId="0" sldId="271"/>
            <ac:spMk id="16" creationId="{8D999F9F-F6F8-19E6-12C9-ECA444467659}"/>
          </ac:spMkLst>
        </pc:spChg>
        <pc:spChg chg="add del mod">
          <ac:chgData name="Ximena Zepeda Harasic" userId="90cf4ab7-3c32-4e50-a5d0-8fb63c062729" providerId="ADAL" clId="{126DD4CD-0052-4CA2-B64B-9BEED7C42946}" dt="2024-12-18T21:35:14.927" v="599" actId="478"/>
          <ac:spMkLst>
            <pc:docMk/>
            <pc:sldMk cId="0" sldId="271"/>
            <ac:spMk id="17" creationId="{7B231895-0F95-5BC7-96C5-865E3915FC9D}"/>
          </ac:spMkLst>
        </pc:spChg>
        <pc:spChg chg="add del mod">
          <ac:chgData name="Ximena Zepeda Harasic" userId="90cf4ab7-3c32-4e50-a5d0-8fb63c062729" providerId="ADAL" clId="{126DD4CD-0052-4CA2-B64B-9BEED7C42946}" dt="2024-12-18T21:35:14.927" v="599" actId="478"/>
          <ac:spMkLst>
            <pc:docMk/>
            <pc:sldMk cId="0" sldId="271"/>
            <ac:spMk id="18" creationId="{B0F1CEC3-4192-0A94-2DD9-77D3C71407A0}"/>
          </ac:spMkLst>
        </pc:spChg>
        <pc:spChg chg="add del mod">
          <ac:chgData name="Ximena Zepeda Harasic" userId="90cf4ab7-3c32-4e50-a5d0-8fb63c062729" providerId="ADAL" clId="{126DD4CD-0052-4CA2-B64B-9BEED7C42946}" dt="2024-12-18T21:35:14.927" v="599" actId="478"/>
          <ac:spMkLst>
            <pc:docMk/>
            <pc:sldMk cId="0" sldId="271"/>
            <ac:spMk id="19" creationId="{703AAD52-8756-918F-9753-21DBB7A37AAA}"/>
          </ac:spMkLst>
        </pc:spChg>
        <pc:spChg chg="add del mod">
          <ac:chgData name="Ximena Zepeda Harasic" userId="90cf4ab7-3c32-4e50-a5d0-8fb63c062729" providerId="ADAL" clId="{126DD4CD-0052-4CA2-B64B-9BEED7C42946}" dt="2024-12-18T21:35:14.927" v="599" actId="478"/>
          <ac:spMkLst>
            <pc:docMk/>
            <pc:sldMk cId="0" sldId="271"/>
            <ac:spMk id="20" creationId="{89C92F69-4C5E-B67A-1643-5EE03F39DAD6}"/>
          </ac:spMkLst>
        </pc:spChg>
        <pc:spChg chg="add del mod">
          <ac:chgData name="Ximena Zepeda Harasic" userId="90cf4ab7-3c32-4e50-a5d0-8fb63c062729" providerId="ADAL" clId="{126DD4CD-0052-4CA2-B64B-9BEED7C42946}" dt="2024-12-18T21:35:14.927" v="599" actId="478"/>
          <ac:spMkLst>
            <pc:docMk/>
            <pc:sldMk cId="0" sldId="271"/>
            <ac:spMk id="21" creationId="{38839594-7F82-8823-E003-4C617EB7F333}"/>
          </ac:spMkLst>
        </pc:spChg>
        <pc:spChg chg="add del mod">
          <ac:chgData name="Ximena Zepeda Harasic" userId="90cf4ab7-3c32-4e50-a5d0-8fb63c062729" providerId="ADAL" clId="{126DD4CD-0052-4CA2-B64B-9BEED7C42946}" dt="2024-12-18T21:35:14.927" v="599" actId="478"/>
          <ac:spMkLst>
            <pc:docMk/>
            <pc:sldMk cId="0" sldId="271"/>
            <ac:spMk id="22" creationId="{E53BE0DC-E8CB-55BF-BAF9-DDF9C237E64B}"/>
          </ac:spMkLst>
        </pc:spChg>
        <pc:spChg chg="add del mod">
          <ac:chgData name="Ximena Zepeda Harasic" userId="90cf4ab7-3c32-4e50-a5d0-8fb63c062729" providerId="ADAL" clId="{126DD4CD-0052-4CA2-B64B-9BEED7C42946}" dt="2024-12-18T21:35:14.927" v="599" actId="478"/>
          <ac:spMkLst>
            <pc:docMk/>
            <pc:sldMk cId="0" sldId="271"/>
            <ac:spMk id="23" creationId="{BDCD7266-C580-50DB-10A8-93E3CD3F4E31}"/>
          </ac:spMkLst>
        </pc:spChg>
        <pc:spChg chg="add del mod">
          <ac:chgData name="Ximena Zepeda Harasic" userId="90cf4ab7-3c32-4e50-a5d0-8fb63c062729" providerId="ADAL" clId="{126DD4CD-0052-4CA2-B64B-9BEED7C42946}" dt="2024-12-18T21:35:14.927" v="599" actId="478"/>
          <ac:spMkLst>
            <pc:docMk/>
            <pc:sldMk cId="0" sldId="271"/>
            <ac:spMk id="24" creationId="{ED7AC71F-F7F2-2C58-CF44-5DDE1D53E03A}"/>
          </ac:spMkLst>
        </pc:spChg>
        <pc:spChg chg="add del mod">
          <ac:chgData name="Ximena Zepeda Harasic" userId="90cf4ab7-3c32-4e50-a5d0-8fb63c062729" providerId="ADAL" clId="{126DD4CD-0052-4CA2-B64B-9BEED7C42946}" dt="2024-12-18T21:35:14.927" v="599" actId="478"/>
          <ac:spMkLst>
            <pc:docMk/>
            <pc:sldMk cId="0" sldId="271"/>
            <ac:spMk id="25" creationId="{A53F160E-0C98-7057-EDF6-4EC534600988}"/>
          </ac:spMkLst>
        </pc:spChg>
        <pc:spChg chg="add del mod">
          <ac:chgData name="Ximena Zepeda Harasic" userId="90cf4ab7-3c32-4e50-a5d0-8fb63c062729" providerId="ADAL" clId="{126DD4CD-0052-4CA2-B64B-9BEED7C42946}" dt="2024-12-18T21:35:14.927" v="599" actId="478"/>
          <ac:spMkLst>
            <pc:docMk/>
            <pc:sldMk cId="0" sldId="271"/>
            <ac:spMk id="26" creationId="{C49CF024-4B58-9AA5-85A6-307AE32B7FCF}"/>
          </ac:spMkLst>
        </pc:spChg>
        <pc:spChg chg="add del mod">
          <ac:chgData name="Ximena Zepeda Harasic" userId="90cf4ab7-3c32-4e50-a5d0-8fb63c062729" providerId="ADAL" clId="{126DD4CD-0052-4CA2-B64B-9BEED7C42946}" dt="2024-12-18T21:35:14.927" v="599" actId="478"/>
          <ac:spMkLst>
            <pc:docMk/>
            <pc:sldMk cId="0" sldId="271"/>
            <ac:spMk id="27" creationId="{87C54D9D-0966-2504-3420-6965750F884C}"/>
          </ac:spMkLst>
        </pc:spChg>
        <pc:spChg chg="add del mod">
          <ac:chgData name="Ximena Zepeda Harasic" userId="90cf4ab7-3c32-4e50-a5d0-8fb63c062729" providerId="ADAL" clId="{126DD4CD-0052-4CA2-B64B-9BEED7C42946}" dt="2024-12-18T21:35:14.927" v="599" actId="478"/>
          <ac:spMkLst>
            <pc:docMk/>
            <pc:sldMk cId="0" sldId="271"/>
            <ac:spMk id="28" creationId="{869B4513-6A63-9EF5-DA3D-687A35A05EA8}"/>
          </ac:spMkLst>
        </pc:spChg>
        <pc:spChg chg="add del mod">
          <ac:chgData name="Ximena Zepeda Harasic" userId="90cf4ab7-3c32-4e50-a5d0-8fb63c062729" providerId="ADAL" clId="{126DD4CD-0052-4CA2-B64B-9BEED7C42946}" dt="2024-12-18T21:35:14.927" v="599" actId="478"/>
          <ac:spMkLst>
            <pc:docMk/>
            <pc:sldMk cId="0" sldId="271"/>
            <ac:spMk id="29" creationId="{BF40DB6D-5242-493C-F0ED-976388052F84}"/>
          </ac:spMkLst>
        </pc:spChg>
        <pc:spChg chg="add del mod">
          <ac:chgData name="Ximena Zepeda Harasic" userId="90cf4ab7-3c32-4e50-a5d0-8fb63c062729" providerId="ADAL" clId="{126DD4CD-0052-4CA2-B64B-9BEED7C42946}" dt="2024-12-18T21:35:14.927" v="599" actId="478"/>
          <ac:spMkLst>
            <pc:docMk/>
            <pc:sldMk cId="0" sldId="271"/>
            <ac:spMk id="30" creationId="{F3F38FDE-6696-166E-671B-64BC52C4CA45}"/>
          </ac:spMkLst>
        </pc:spChg>
        <pc:spChg chg="add mod">
          <ac:chgData name="Ximena Zepeda Harasic" userId="90cf4ab7-3c32-4e50-a5d0-8fb63c062729" providerId="ADAL" clId="{126DD4CD-0052-4CA2-B64B-9BEED7C42946}" dt="2024-12-18T21:35:15.972" v="600"/>
          <ac:spMkLst>
            <pc:docMk/>
            <pc:sldMk cId="0" sldId="271"/>
            <ac:spMk id="31" creationId="{8E864B63-1201-7AC9-964E-6A433992916D}"/>
          </ac:spMkLst>
        </pc:spChg>
        <pc:spChg chg="add mod">
          <ac:chgData name="Ximena Zepeda Harasic" userId="90cf4ab7-3c32-4e50-a5d0-8fb63c062729" providerId="ADAL" clId="{126DD4CD-0052-4CA2-B64B-9BEED7C42946}" dt="2024-12-18T21:35:15.972" v="600"/>
          <ac:spMkLst>
            <pc:docMk/>
            <pc:sldMk cId="0" sldId="271"/>
            <ac:spMk id="32" creationId="{C46F627B-13C5-3302-07C1-9FB938AB2428}"/>
          </ac:spMkLst>
        </pc:spChg>
        <pc:spChg chg="add mod">
          <ac:chgData name="Ximena Zepeda Harasic" userId="90cf4ab7-3c32-4e50-a5d0-8fb63c062729" providerId="ADAL" clId="{126DD4CD-0052-4CA2-B64B-9BEED7C42946}" dt="2024-12-18T21:35:15.972" v="600"/>
          <ac:spMkLst>
            <pc:docMk/>
            <pc:sldMk cId="0" sldId="271"/>
            <ac:spMk id="33" creationId="{D0DEEE89-9D5A-C5EB-2237-C7E486931329}"/>
          </ac:spMkLst>
        </pc:spChg>
        <pc:spChg chg="add mod">
          <ac:chgData name="Ximena Zepeda Harasic" userId="90cf4ab7-3c32-4e50-a5d0-8fb63c062729" providerId="ADAL" clId="{126DD4CD-0052-4CA2-B64B-9BEED7C42946}" dt="2024-12-18T21:35:15.972" v="600"/>
          <ac:spMkLst>
            <pc:docMk/>
            <pc:sldMk cId="0" sldId="271"/>
            <ac:spMk id="34" creationId="{5788AC7D-3598-52FA-4F8A-115B779FEDF3}"/>
          </ac:spMkLst>
        </pc:spChg>
        <pc:spChg chg="add mod">
          <ac:chgData name="Ximena Zepeda Harasic" userId="90cf4ab7-3c32-4e50-a5d0-8fb63c062729" providerId="ADAL" clId="{126DD4CD-0052-4CA2-B64B-9BEED7C42946}" dt="2024-12-18T21:35:15.972" v="600"/>
          <ac:spMkLst>
            <pc:docMk/>
            <pc:sldMk cId="0" sldId="271"/>
            <ac:spMk id="35" creationId="{DEA6D2AF-BE58-33B1-1808-32CB1C0953E0}"/>
          </ac:spMkLst>
        </pc:spChg>
        <pc:spChg chg="add mod">
          <ac:chgData name="Ximena Zepeda Harasic" userId="90cf4ab7-3c32-4e50-a5d0-8fb63c062729" providerId="ADAL" clId="{126DD4CD-0052-4CA2-B64B-9BEED7C42946}" dt="2024-12-18T21:35:15.972" v="600"/>
          <ac:spMkLst>
            <pc:docMk/>
            <pc:sldMk cId="0" sldId="271"/>
            <ac:spMk id="36" creationId="{082C065C-77E5-2D37-4AA0-89BB099C8602}"/>
          </ac:spMkLst>
        </pc:spChg>
        <pc:spChg chg="add mod">
          <ac:chgData name="Ximena Zepeda Harasic" userId="90cf4ab7-3c32-4e50-a5d0-8fb63c062729" providerId="ADAL" clId="{126DD4CD-0052-4CA2-B64B-9BEED7C42946}" dt="2024-12-18T21:35:15.972" v="600"/>
          <ac:spMkLst>
            <pc:docMk/>
            <pc:sldMk cId="0" sldId="271"/>
            <ac:spMk id="37" creationId="{0A4871A5-5550-A2B4-5573-06093D5E59D5}"/>
          </ac:spMkLst>
        </pc:spChg>
        <pc:spChg chg="add mod">
          <ac:chgData name="Ximena Zepeda Harasic" userId="90cf4ab7-3c32-4e50-a5d0-8fb63c062729" providerId="ADAL" clId="{126DD4CD-0052-4CA2-B64B-9BEED7C42946}" dt="2024-12-18T21:35:15.972" v="600"/>
          <ac:spMkLst>
            <pc:docMk/>
            <pc:sldMk cId="0" sldId="271"/>
            <ac:spMk id="38" creationId="{55284CED-D944-4A5E-456D-4519924C123D}"/>
          </ac:spMkLst>
        </pc:spChg>
        <pc:spChg chg="add mod">
          <ac:chgData name="Ximena Zepeda Harasic" userId="90cf4ab7-3c32-4e50-a5d0-8fb63c062729" providerId="ADAL" clId="{126DD4CD-0052-4CA2-B64B-9BEED7C42946}" dt="2024-12-18T21:35:15.972" v="600"/>
          <ac:spMkLst>
            <pc:docMk/>
            <pc:sldMk cId="0" sldId="271"/>
            <ac:spMk id="39" creationId="{DE5E71DB-3A90-597D-C685-E828D770A969}"/>
          </ac:spMkLst>
        </pc:spChg>
        <pc:spChg chg="add mod">
          <ac:chgData name="Ximena Zepeda Harasic" userId="90cf4ab7-3c32-4e50-a5d0-8fb63c062729" providerId="ADAL" clId="{126DD4CD-0052-4CA2-B64B-9BEED7C42946}" dt="2024-12-18T21:35:15.972" v="600"/>
          <ac:spMkLst>
            <pc:docMk/>
            <pc:sldMk cId="0" sldId="271"/>
            <ac:spMk id="40" creationId="{D287E7C8-74D4-CC97-DD28-14497B45B46D}"/>
          </ac:spMkLst>
        </pc:spChg>
        <pc:spChg chg="add mod">
          <ac:chgData name="Ximena Zepeda Harasic" userId="90cf4ab7-3c32-4e50-a5d0-8fb63c062729" providerId="ADAL" clId="{126DD4CD-0052-4CA2-B64B-9BEED7C42946}" dt="2024-12-18T21:35:15.972" v="600"/>
          <ac:spMkLst>
            <pc:docMk/>
            <pc:sldMk cId="0" sldId="271"/>
            <ac:spMk id="41" creationId="{E09CB7C4-8838-3F0C-CE75-0B5788E5E263}"/>
          </ac:spMkLst>
        </pc:spChg>
        <pc:spChg chg="add mod">
          <ac:chgData name="Ximena Zepeda Harasic" userId="90cf4ab7-3c32-4e50-a5d0-8fb63c062729" providerId="ADAL" clId="{126DD4CD-0052-4CA2-B64B-9BEED7C42946}" dt="2024-12-18T21:35:15.972" v="600"/>
          <ac:spMkLst>
            <pc:docMk/>
            <pc:sldMk cId="0" sldId="271"/>
            <ac:spMk id="42" creationId="{009286F4-C087-6E41-3FCC-0A2E4A1B3122}"/>
          </ac:spMkLst>
        </pc:spChg>
        <pc:spChg chg="add mod">
          <ac:chgData name="Ximena Zepeda Harasic" userId="90cf4ab7-3c32-4e50-a5d0-8fb63c062729" providerId="ADAL" clId="{126DD4CD-0052-4CA2-B64B-9BEED7C42946}" dt="2024-12-18T21:35:15.972" v="600"/>
          <ac:spMkLst>
            <pc:docMk/>
            <pc:sldMk cId="0" sldId="271"/>
            <ac:spMk id="43" creationId="{3CF91A75-AB12-2E98-EF93-479546E3EAF3}"/>
          </ac:spMkLst>
        </pc:spChg>
        <pc:spChg chg="add mod">
          <ac:chgData name="Ximena Zepeda Harasic" userId="90cf4ab7-3c32-4e50-a5d0-8fb63c062729" providerId="ADAL" clId="{126DD4CD-0052-4CA2-B64B-9BEED7C42946}" dt="2024-12-18T21:35:15.972" v="600"/>
          <ac:spMkLst>
            <pc:docMk/>
            <pc:sldMk cId="0" sldId="271"/>
            <ac:spMk id="44" creationId="{E3078226-80DC-1021-E2B0-B4C4F7ABEC7F}"/>
          </ac:spMkLst>
        </pc:spChg>
        <pc:spChg chg="add mod">
          <ac:chgData name="Ximena Zepeda Harasic" userId="90cf4ab7-3c32-4e50-a5d0-8fb63c062729" providerId="ADAL" clId="{126DD4CD-0052-4CA2-B64B-9BEED7C42946}" dt="2024-12-18T21:35:15.972" v="600"/>
          <ac:spMkLst>
            <pc:docMk/>
            <pc:sldMk cId="0" sldId="271"/>
            <ac:spMk id="45" creationId="{A5FC6FDC-4CD3-64C6-DE49-5C69C57C9A83}"/>
          </ac:spMkLst>
        </pc:spChg>
        <pc:spChg chg="mod">
          <ac:chgData name="Ximena Zepeda Harasic" userId="90cf4ab7-3c32-4e50-a5d0-8fb63c062729" providerId="ADAL" clId="{126DD4CD-0052-4CA2-B64B-9BEED7C42946}" dt="2024-12-18T21:34:02.755" v="530" actId="1076"/>
          <ac:spMkLst>
            <pc:docMk/>
            <pc:sldMk cId="0" sldId="271"/>
            <ac:spMk id="444" creationId="{00000000-0000-0000-0000-000000000000}"/>
          </ac:spMkLst>
        </pc:spChg>
        <pc:spChg chg="mod">
          <ac:chgData name="Ximena Zepeda Harasic" userId="90cf4ab7-3c32-4e50-a5d0-8fb63c062729" providerId="ADAL" clId="{126DD4CD-0052-4CA2-B64B-9BEED7C42946}" dt="2024-12-18T21:33:59.244" v="529" actId="14100"/>
          <ac:spMkLst>
            <pc:docMk/>
            <pc:sldMk cId="0" sldId="271"/>
            <ac:spMk id="446" creationId="{00000000-0000-0000-0000-000000000000}"/>
          </ac:spMkLst>
        </pc:spChg>
        <pc:graphicFrameChg chg="del">
          <ac:chgData name="Ximena Zepeda Harasic" userId="90cf4ab7-3c32-4e50-a5d0-8fb63c062729" providerId="ADAL" clId="{126DD4CD-0052-4CA2-B64B-9BEED7C42946}" dt="2024-12-18T21:33:42.761" v="524" actId="478"/>
          <ac:graphicFrameMkLst>
            <pc:docMk/>
            <pc:sldMk cId="0" sldId="271"/>
            <ac:graphicFrameMk id="4" creationId="{59859D0D-199F-AF92-C114-54DC1B5DECD1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33:42.761" v="524" actId="478"/>
          <ac:graphicFrameMkLst>
            <pc:docMk/>
            <pc:sldMk cId="0" sldId="271"/>
            <ac:graphicFrameMk id="5" creationId="{9A7EA475-3992-C2DB-57D8-AA2B8F016F4A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33:42.761" v="524" actId="478"/>
          <ac:graphicFrameMkLst>
            <pc:docMk/>
            <pc:sldMk cId="0" sldId="271"/>
            <ac:graphicFrameMk id="8" creationId="{E463B973-D8F4-56AF-C19E-9324F21E3948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33:42.761" v="524" actId="478"/>
          <ac:graphicFrameMkLst>
            <pc:docMk/>
            <pc:sldMk cId="0" sldId="271"/>
            <ac:graphicFrameMk id="10" creationId="{34DDE1B8-F4A2-B053-8448-64866EDB535E}"/>
          </ac:graphicFrameMkLst>
        </pc:graphicFrameChg>
      </pc:sldChg>
      <pc:sldChg chg="addSp delSp modSp mod">
        <pc:chgData name="Ximena Zepeda Harasic" userId="90cf4ab7-3c32-4e50-a5d0-8fb63c062729" providerId="ADAL" clId="{126DD4CD-0052-4CA2-B64B-9BEED7C42946}" dt="2024-12-18T21:44:24.315" v="781" actId="14100"/>
        <pc:sldMkLst>
          <pc:docMk/>
          <pc:sldMk cId="0" sldId="272"/>
        </pc:sldMkLst>
        <pc:spChg chg="del">
          <ac:chgData name="Ximena Zepeda Harasic" userId="90cf4ab7-3c32-4e50-a5d0-8fb63c062729" providerId="ADAL" clId="{126DD4CD-0052-4CA2-B64B-9BEED7C42946}" dt="2024-12-18T21:34:08.964" v="531" actId="478"/>
          <ac:spMkLst>
            <pc:docMk/>
            <pc:sldMk cId="0" sldId="272"/>
            <ac:spMk id="2" creationId="{4F28C0A3-6C95-91B9-D4A5-10F5DCB11984}"/>
          </ac:spMkLst>
        </pc:spChg>
        <pc:spChg chg="del">
          <ac:chgData name="Ximena Zepeda Harasic" userId="90cf4ab7-3c32-4e50-a5d0-8fb63c062729" providerId="ADAL" clId="{126DD4CD-0052-4CA2-B64B-9BEED7C42946}" dt="2024-12-18T21:34:08.964" v="531" actId="478"/>
          <ac:spMkLst>
            <pc:docMk/>
            <pc:sldMk cId="0" sldId="272"/>
            <ac:spMk id="3" creationId="{7523EC23-A433-85D6-8C16-CD8B45C559EE}"/>
          </ac:spMkLst>
        </pc:spChg>
        <pc:spChg chg="del">
          <ac:chgData name="Ximena Zepeda Harasic" userId="90cf4ab7-3c32-4e50-a5d0-8fb63c062729" providerId="ADAL" clId="{126DD4CD-0052-4CA2-B64B-9BEED7C42946}" dt="2024-12-18T21:34:08.964" v="531" actId="478"/>
          <ac:spMkLst>
            <pc:docMk/>
            <pc:sldMk cId="0" sldId="272"/>
            <ac:spMk id="6" creationId="{AA50B976-B574-2E28-86BC-E2C57F7147DB}"/>
          </ac:spMkLst>
        </pc:spChg>
        <pc:spChg chg="del">
          <ac:chgData name="Ximena Zepeda Harasic" userId="90cf4ab7-3c32-4e50-a5d0-8fb63c062729" providerId="ADAL" clId="{126DD4CD-0052-4CA2-B64B-9BEED7C42946}" dt="2024-12-18T21:34:08.964" v="531" actId="478"/>
          <ac:spMkLst>
            <pc:docMk/>
            <pc:sldMk cId="0" sldId="272"/>
            <ac:spMk id="7" creationId="{7C8F84D7-230C-0F29-D199-0DE7CDC232CF}"/>
          </ac:spMkLst>
        </pc:spChg>
        <pc:spChg chg="del">
          <ac:chgData name="Ximena Zepeda Harasic" userId="90cf4ab7-3c32-4e50-a5d0-8fb63c062729" providerId="ADAL" clId="{126DD4CD-0052-4CA2-B64B-9BEED7C42946}" dt="2024-12-18T21:34:08.964" v="531" actId="478"/>
          <ac:spMkLst>
            <pc:docMk/>
            <pc:sldMk cId="0" sldId="272"/>
            <ac:spMk id="9" creationId="{12A8B03B-44A3-F126-E060-CF3AE022DC12}"/>
          </ac:spMkLst>
        </pc:spChg>
        <pc:spChg chg="del">
          <ac:chgData name="Ximena Zepeda Harasic" userId="90cf4ab7-3c32-4e50-a5d0-8fb63c062729" providerId="ADAL" clId="{126DD4CD-0052-4CA2-B64B-9BEED7C42946}" dt="2024-12-18T21:34:08.964" v="531" actId="478"/>
          <ac:spMkLst>
            <pc:docMk/>
            <pc:sldMk cId="0" sldId="272"/>
            <ac:spMk id="11" creationId="{63541B88-7112-ED66-3279-E807E21A96A6}"/>
          </ac:spMkLst>
        </pc:spChg>
        <pc:spChg chg="del">
          <ac:chgData name="Ximena Zepeda Harasic" userId="90cf4ab7-3c32-4e50-a5d0-8fb63c062729" providerId="ADAL" clId="{126DD4CD-0052-4CA2-B64B-9BEED7C42946}" dt="2024-12-18T21:34:08.964" v="531" actId="478"/>
          <ac:spMkLst>
            <pc:docMk/>
            <pc:sldMk cId="0" sldId="272"/>
            <ac:spMk id="12" creationId="{F5068238-8CC0-6ACE-65D3-F654FE4143F4}"/>
          </ac:spMkLst>
        </pc:spChg>
        <pc:spChg chg="del">
          <ac:chgData name="Ximena Zepeda Harasic" userId="90cf4ab7-3c32-4e50-a5d0-8fb63c062729" providerId="ADAL" clId="{126DD4CD-0052-4CA2-B64B-9BEED7C42946}" dt="2024-12-18T21:34:08.964" v="531" actId="478"/>
          <ac:spMkLst>
            <pc:docMk/>
            <pc:sldMk cId="0" sldId="272"/>
            <ac:spMk id="13" creationId="{1C5BE363-D926-9531-2E33-083F74974494}"/>
          </ac:spMkLst>
        </pc:spChg>
        <pc:spChg chg="del">
          <ac:chgData name="Ximena Zepeda Harasic" userId="90cf4ab7-3c32-4e50-a5d0-8fb63c062729" providerId="ADAL" clId="{126DD4CD-0052-4CA2-B64B-9BEED7C42946}" dt="2024-12-18T21:34:08.964" v="531" actId="478"/>
          <ac:spMkLst>
            <pc:docMk/>
            <pc:sldMk cId="0" sldId="272"/>
            <ac:spMk id="14" creationId="{A56E05AE-98D1-08A8-4EC2-DF870B9A40A4}"/>
          </ac:spMkLst>
        </pc:spChg>
        <pc:spChg chg="del">
          <ac:chgData name="Ximena Zepeda Harasic" userId="90cf4ab7-3c32-4e50-a5d0-8fb63c062729" providerId="ADAL" clId="{126DD4CD-0052-4CA2-B64B-9BEED7C42946}" dt="2024-12-18T21:34:08.964" v="531" actId="478"/>
          <ac:spMkLst>
            <pc:docMk/>
            <pc:sldMk cId="0" sldId="272"/>
            <ac:spMk id="15" creationId="{2D143200-BAE2-7D1A-136D-577FE3546089}"/>
          </ac:spMkLst>
        </pc:spChg>
        <pc:spChg chg="mod">
          <ac:chgData name="Ximena Zepeda Harasic" userId="90cf4ab7-3c32-4e50-a5d0-8fb63c062729" providerId="ADAL" clId="{126DD4CD-0052-4CA2-B64B-9BEED7C42946}" dt="2024-12-18T21:34:57.455" v="598" actId="207"/>
          <ac:spMkLst>
            <pc:docMk/>
            <pc:sldMk cId="0" sldId="272"/>
            <ac:spMk id="16" creationId="{172B6C01-8840-044C-B0B1-947F0F23A7C7}"/>
          </ac:spMkLst>
        </pc:spChg>
        <pc:spChg chg="add mod">
          <ac:chgData name="Ximena Zepeda Harasic" userId="90cf4ab7-3c32-4e50-a5d0-8fb63c062729" providerId="ADAL" clId="{126DD4CD-0052-4CA2-B64B-9BEED7C42946}" dt="2024-12-18T21:34:47.395" v="595" actId="1038"/>
          <ac:spMkLst>
            <pc:docMk/>
            <pc:sldMk cId="0" sldId="272"/>
            <ac:spMk id="17" creationId="{8728A407-2876-2441-305C-56D2558C657A}"/>
          </ac:spMkLst>
        </pc:spChg>
        <pc:spChg chg="add mod">
          <ac:chgData name="Ximena Zepeda Harasic" userId="90cf4ab7-3c32-4e50-a5d0-8fb63c062729" providerId="ADAL" clId="{126DD4CD-0052-4CA2-B64B-9BEED7C42946}" dt="2024-12-18T21:34:47.395" v="595" actId="1038"/>
          <ac:spMkLst>
            <pc:docMk/>
            <pc:sldMk cId="0" sldId="272"/>
            <ac:spMk id="18" creationId="{C8C7F1D7-A730-37CE-23D2-299B302D1EA8}"/>
          </ac:spMkLst>
        </pc:spChg>
        <pc:spChg chg="add mod">
          <ac:chgData name="Ximena Zepeda Harasic" userId="90cf4ab7-3c32-4e50-a5d0-8fb63c062729" providerId="ADAL" clId="{126DD4CD-0052-4CA2-B64B-9BEED7C42946}" dt="2024-12-18T21:34:47.395" v="595" actId="1038"/>
          <ac:spMkLst>
            <pc:docMk/>
            <pc:sldMk cId="0" sldId="272"/>
            <ac:spMk id="19" creationId="{82D28BAA-F1B1-6428-0796-0BACC45A00D0}"/>
          </ac:spMkLst>
        </pc:spChg>
        <pc:spChg chg="add mod">
          <ac:chgData name="Ximena Zepeda Harasic" userId="90cf4ab7-3c32-4e50-a5d0-8fb63c062729" providerId="ADAL" clId="{126DD4CD-0052-4CA2-B64B-9BEED7C42946}" dt="2024-12-18T21:34:47.395" v="595" actId="1038"/>
          <ac:spMkLst>
            <pc:docMk/>
            <pc:sldMk cId="0" sldId="272"/>
            <ac:spMk id="20" creationId="{8A585CF6-966A-CF56-7158-C1BDCFCDA41B}"/>
          </ac:spMkLst>
        </pc:spChg>
        <pc:spChg chg="add mod">
          <ac:chgData name="Ximena Zepeda Harasic" userId="90cf4ab7-3c32-4e50-a5d0-8fb63c062729" providerId="ADAL" clId="{126DD4CD-0052-4CA2-B64B-9BEED7C42946}" dt="2024-12-18T21:34:47.395" v="595" actId="1038"/>
          <ac:spMkLst>
            <pc:docMk/>
            <pc:sldMk cId="0" sldId="272"/>
            <ac:spMk id="21" creationId="{396FBBAD-4CD6-FFFD-4796-91F85F431DC6}"/>
          </ac:spMkLst>
        </pc:spChg>
        <pc:spChg chg="add mod">
          <ac:chgData name="Ximena Zepeda Harasic" userId="90cf4ab7-3c32-4e50-a5d0-8fb63c062729" providerId="ADAL" clId="{126DD4CD-0052-4CA2-B64B-9BEED7C42946}" dt="2024-12-18T21:34:47.395" v="595" actId="1038"/>
          <ac:spMkLst>
            <pc:docMk/>
            <pc:sldMk cId="0" sldId="272"/>
            <ac:spMk id="22" creationId="{F799ADCF-6248-0B9D-6A10-B5B65BBE2AEB}"/>
          </ac:spMkLst>
        </pc:spChg>
        <pc:spChg chg="add mod">
          <ac:chgData name="Ximena Zepeda Harasic" userId="90cf4ab7-3c32-4e50-a5d0-8fb63c062729" providerId="ADAL" clId="{126DD4CD-0052-4CA2-B64B-9BEED7C42946}" dt="2024-12-18T21:34:47.395" v="595" actId="1038"/>
          <ac:spMkLst>
            <pc:docMk/>
            <pc:sldMk cId="0" sldId="272"/>
            <ac:spMk id="23" creationId="{AAFC477A-FE92-31EE-CB9E-1C18178D6F92}"/>
          </ac:spMkLst>
        </pc:spChg>
        <pc:spChg chg="add mod">
          <ac:chgData name="Ximena Zepeda Harasic" userId="90cf4ab7-3c32-4e50-a5d0-8fb63c062729" providerId="ADAL" clId="{126DD4CD-0052-4CA2-B64B-9BEED7C42946}" dt="2024-12-18T21:34:47.395" v="595" actId="1038"/>
          <ac:spMkLst>
            <pc:docMk/>
            <pc:sldMk cId="0" sldId="272"/>
            <ac:spMk id="24" creationId="{25794585-6F11-F8DE-B170-499BF0A14702}"/>
          </ac:spMkLst>
        </pc:spChg>
        <pc:spChg chg="add mod">
          <ac:chgData name="Ximena Zepeda Harasic" userId="90cf4ab7-3c32-4e50-a5d0-8fb63c062729" providerId="ADAL" clId="{126DD4CD-0052-4CA2-B64B-9BEED7C42946}" dt="2024-12-18T21:34:47.395" v="595" actId="1038"/>
          <ac:spMkLst>
            <pc:docMk/>
            <pc:sldMk cId="0" sldId="272"/>
            <ac:spMk id="25" creationId="{F0EAF5CE-8C31-9FCF-3E86-21B2890944FA}"/>
          </ac:spMkLst>
        </pc:spChg>
        <pc:spChg chg="add mod">
          <ac:chgData name="Ximena Zepeda Harasic" userId="90cf4ab7-3c32-4e50-a5d0-8fb63c062729" providerId="ADAL" clId="{126DD4CD-0052-4CA2-B64B-9BEED7C42946}" dt="2024-12-18T21:34:47.395" v="595" actId="1038"/>
          <ac:spMkLst>
            <pc:docMk/>
            <pc:sldMk cId="0" sldId="272"/>
            <ac:spMk id="26" creationId="{05CE3DE3-9B5D-DCCB-AD0D-5678D2B90F91}"/>
          </ac:spMkLst>
        </pc:spChg>
        <pc:spChg chg="add mod">
          <ac:chgData name="Ximena Zepeda Harasic" userId="90cf4ab7-3c32-4e50-a5d0-8fb63c062729" providerId="ADAL" clId="{126DD4CD-0052-4CA2-B64B-9BEED7C42946}" dt="2024-12-18T21:34:47.395" v="595" actId="1038"/>
          <ac:spMkLst>
            <pc:docMk/>
            <pc:sldMk cId="0" sldId="272"/>
            <ac:spMk id="27" creationId="{A4015874-F4A4-C59D-F985-98F35822C489}"/>
          </ac:spMkLst>
        </pc:spChg>
        <pc:spChg chg="add mod">
          <ac:chgData name="Ximena Zepeda Harasic" userId="90cf4ab7-3c32-4e50-a5d0-8fb63c062729" providerId="ADAL" clId="{126DD4CD-0052-4CA2-B64B-9BEED7C42946}" dt="2024-12-18T21:34:47.395" v="595" actId="1038"/>
          <ac:spMkLst>
            <pc:docMk/>
            <pc:sldMk cId="0" sldId="272"/>
            <ac:spMk id="28" creationId="{14022339-4EB5-4CEF-876C-E92A9FB2B7D2}"/>
          </ac:spMkLst>
        </pc:spChg>
        <pc:spChg chg="add mod">
          <ac:chgData name="Ximena Zepeda Harasic" userId="90cf4ab7-3c32-4e50-a5d0-8fb63c062729" providerId="ADAL" clId="{126DD4CD-0052-4CA2-B64B-9BEED7C42946}" dt="2024-12-18T21:34:47.395" v="595" actId="1038"/>
          <ac:spMkLst>
            <pc:docMk/>
            <pc:sldMk cId="0" sldId="272"/>
            <ac:spMk id="29" creationId="{F6DA344B-BFBD-CD33-46B4-B46611FBA8AE}"/>
          </ac:spMkLst>
        </pc:spChg>
        <pc:spChg chg="add mod">
          <ac:chgData name="Ximena Zepeda Harasic" userId="90cf4ab7-3c32-4e50-a5d0-8fb63c062729" providerId="ADAL" clId="{126DD4CD-0052-4CA2-B64B-9BEED7C42946}" dt="2024-12-18T21:34:47.395" v="595" actId="1038"/>
          <ac:spMkLst>
            <pc:docMk/>
            <pc:sldMk cId="0" sldId="272"/>
            <ac:spMk id="30" creationId="{78B8F750-70B6-8FBF-6C76-3F6D11F18419}"/>
          </ac:spMkLst>
        </pc:spChg>
        <pc:spChg chg="mod">
          <ac:chgData name="Ximena Zepeda Harasic" userId="90cf4ab7-3c32-4e50-a5d0-8fb63c062729" providerId="ADAL" clId="{126DD4CD-0052-4CA2-B64B-9BEED7C42946}" dt="2024-12-18T21:34:27.234" v="534" actId="14100"/>
          <ac:spMkLst>
            <pc:docMk/>
            <pc:sldMk cId="0" sldId="272"/>
            <ac:spMk id="453" creationId="{00000000-0000-0000-0000-000000000000}"/>
          </ac:spMkLst>
        </pc:spChg>
        <pc:spChg chg="mod">
          <ac:chgData name="Ximena Zepeda Harasic" userId="90cf4ab7-3c32-4e50-a5d0-8fb63c062729" providerId="ADAL" clId="{126DD4CD-0052-4CA2-B64B-9BEED7C42946}" dt="2024-12-18T21:44:24.315" v="781" actId="14100"/>
          <ac:spMkLst>
            <pc:docMk/>
            <pc:sldMk cId="0" sldId="272"/>
            <ac:spMk id="454" creationId="{00000000-0000-0000-0000-000000000000}"/>
          </ac:spMkLst>
        </pc:spChg>
        <pc:spChg chg="mod">
          <ac:chgData name="Ximena Zepeda Harasic" userId="90cf4ab7-3c32-4e50-a5d0-8fb63c062729" providerId="ADAL" clId="{126DD4CD-0052-4CA2-B64B-9BEED7C42946}" dt="2024-12-18T21:44:20.748" v="780" actId="1076"/>
          <ac:spMkLst>
            <pc:docMk/>
            <pc:sldMk cId="0" sldId="272"/>
            <ac:spMk id="455" creationId="{00000000-0000-0000-0000-000000000000}"/>
          </ac:spMkLst>
        </pc:spChg>
        <pc:spChg chg="mod">
          <ac:chgData name="Ximena Zepeda Harasic" userId="90cf4ab7-3c32-4e50-a5d0-8fb63c062729" providerId="ADAL" clId="{126DD4CD-0052-4CA2-B64B-9BEED7C42946}" dt="2024-12-18T21:34:15.891" v="533" actId="14100"/>
          <ac:spMkLst>
            <pc:docMk/>
            <pc:sldMk cId="0" sldId="272"/>
            <ac:spMk id="456" creationId="{00000000-0000-0000-0000-000000000000}"/>
          </ac:spMkLst>
        </pc:spChg>
        <pc:graphicFrameChg chg="del">
          <ac:chgData name="Ximena Zepeda Harasic" userId="90cf4ab7-3c32-4e50-a5d0-8fb63c062729" providerId="ADAL" clId="{126DD4CD-0052-4CA2-B64B-9BEED7C42946}" dt="2024-12-18T21:34:08.964" v="531" actId="478"/>
          <ac:graphicFrameMkLst>
            <pc:docMk/>
            <pc:sldMk cId="0" sldId="272"/>
            <ac:graphicFrameMk id="4" creationId="{0764F734-ED90-1A21-96F2-BFBB50226CA5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34:08.964" v="531" actId="478"/>
          <ac:graphicFrameMkLst>
            <pc:docMk/>
            <pc:sldMk cId="0" sldId="272"/>
            <ac:graphicFrameMk id="5" creationId="{B6603B70-2558-7C79-3E6F-9F284F918BEA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34:08.964" v="531" actId="478"/>
          <ac:graphicFrameMkLst>
            <pc:docMk/>
            <pc:sldMk cId="0" sldId="272"/>
            <ac:graphicFrameMk id="8" creationId="{EBA7FEC0-D3DD-E9CB-502C-9BD0284FA55B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34:08.964" v="531" actId="478"/>
          <ac:graphicFrameMkLst>
            <pc:docMk/>
            <pc:sldMk cId="0" sldId="272"/>
            <ac:graphicFrameMk id="10" creationId="{BA5A8C4A-AEB1-E9B8-2695-2DD05030D7D0}"/>
          </ac:graphicFrameMkLst>
        </pc:graphicFrameChg>
      </pc:sldChg>
      <pc:sldChg chg="addSp delSp modSp mod">
        <pc:chgData name="Ximena Zepeda Harasic" userId="90cf4ab7-3c32-4e50-a5d0-8fb63c062729" providerId="ADAL" clId="{126DD4CD-0052-4CA2-B64B-9BEED7C42946}" dt="2024-12-18T21:43:47.356" v="778" actId="1035"/>
        <pc:sldMkLst>
          <pc:docMk/>
          <pc:sldMk cId="0" sldId="273"/>
        </pc:sldMkLst>
        <pc:spChg chg="del">
          <ac:chgData name="Ximena Zepeda Harasic" userId="90cf4ab7-3c32-4e50-a5d0-8fb63c062729" providerId="ADAL" clId="{126DD4CD-0052-4CA2-B64B-9BEED7C42946}" dt="2024-12-18T21:38:06.536" v="637" actId="478"/>
          <ac:spMkLst>
            <pc:docMk/>
            <pc:sldMk cId="0" sldId="273"/>
            <ac:spMk id="2" creationId="{79F5417B-304A-D73D-2C8C-45B0E79DC153}"/>
          </ac:spMkLst>
        </pc:spChg>
        <pc:spChg chg="del">
          <ac:chgData name="Ximena Zepeda Harasic" userId="90cf4ab7-3c32-4e50-a5d0-8fb63c062729" providerId="ADAL" clId="{126DD4CD-0052-4CA2-B64B-9BEED7C42946}" dt="2024-12-18T21:38:06.536" v="637" actId="478"/>
          <ac:spMkLst>
            <pc:docMk/>
            <pc:sldMk cId="0" sldId="273"/>
            <ac:spMk id="3" creationId="{4F73C3A7-AC4F-F806-1EF9-251A15E6858F}"/>
          </ac:spMkLst>
        </pc:spChg>
        <pc:spChg chg="del">
          <ac:chgData name="Ximena Zepeda Harasic" userId="90cf4ab7-3c32-4e50-a5d0-8fb63c062729" providerId="ADAL" clId="{126DD4CD-0052-4CA2-B64B-9BEED7C42946}" dt="2024-12-18T21:38:06.536" v="637" actId="478"/>
          <ac:spMkLst>
            <pc:docMk/>
            <pc:sldMk cId="0" sldId="273"/>
            <ac:spMk id="6" creationId="{766E02D9-78EA-D2B6-73CA-A02DC4961204}"/>
          </ac:spMkLst>
        </pc:spChg>
        <pc:spChg chg="del">
          <ac:chgData name="Ximena Zepeda Harasic" userId="90cf4ab7-3c32-4e50-a5d0-8fb63c062729" providerId="ADAL" clId="{126DD4CD-0052-4CA2-B64B-9BEED7C42946}" dt="2024-12-18T21:38:06.536" v="637" actId="478"/>
          <ac:spMkLst>
            <pc:docMk/>
            <pc:sldMk cId="0" sldId="273"/>
            <ac:spMk id="7" creationId="{DF1FEA88-4AE7-C705-4D7A-59E6DD19E341}"/>
          </ac:spMkLst>
        </pc:spChg>
        <pc:spChg chg="del">
          <ac:chgData name="Ximena Zepeda Harasic" userId="90cf4ab7-3c32-4e50-a5d0-8fb63c062729" providerId="ADAL" clId="{126DD4CD-0052-4CA2-B64B-9BEED7C42946}" dt="2024-12-18T21:38:06.536" v="637" actId="478"/>
          <ac:spMkLst>
            <pc:docMk/>
            <pc:sldMk cId="0" sldId="273"/>
            <ac:spMk id="9" creationId="{B31994F0-B53C-8C1B-2EEE-6120DF0F054A}"/>
          </ac:spMkLst>
        </pc:spChg>
        <pc:spChg chg="del">
          <ac:chgData name="Ximena Zepeda Harasic" userId="90cf4ab7-3c32-4e50-a5d0-8fb63c062729" providerId="ADAL" clId="{126DD4CD-0052-4CA2-B64B-9BEED7C42946}" dt="2024-12-18T21:38:06.536" v="637" actId="478"/>
          <ac:spMkLst>
            <pc:docMk/>
            <pc:sldMk cId="0" sldId="273"/>
            <ac:spMk id="11" creationId="{02A8FEEE-B8A1-0A3F-23F9-A866534B4F7C}"/>
          </ac:spMkLst>
        </pc:spChg>
        <pc:spChg chg="del">
          <ac:chgData name="Ximena Zepeda Harasic" userId="90cf4ab7-3c32-4e50-a5d0-8fb63c062729" providerId="ADAL" clId="{126DD4CD-0052-4CA2-B64B-9BEED7C42946}" dt="2024-12-18T21:38:06.536" v="637" actId="478"/>
          <ac:spMkLst>
            <pc:docMk/>
            <pc:sldMk cId="0" sldId="273"/>
            <ac:spMk id="12" creationId="{04B4AD76-F1E6-DE2E-7A63-47023DF570D4}"/>
          </ac:spMkLst>
        </pc:spChg>
        <pc:spChg chg="del">
          <ac:chgData name="Ximena Zepeda Harasic" userId="90cf4ab7-3c32-4e50-a5d0-8fb63c062729" providerId="ADAL" clId="{126DD4CD-0052-4CA2-B64B-9BEED7C42946}" dt="2024-12-18T21:38:06.536" v="637" actId="478"/>
          <ac:spMkLst>
            <pc:docMk/>
            <pc:sldMk cId="0" sldId="273"/>
            <ac:spMk id="13" creationId="{C779A6F2-2A42-D36A-1568-09D535E4B80B}"/>
          </ac:spMkLst>
        </pc:spChg>
        <pc:spChg chg="del">
          <ac:chgData name="Ximena Zepeda Harasic" userId="90cf4ab7-3c32-4e50-a5d0-8fb63c062729" providerId="ADAL" clId="{126DD4CD-0052-4CA2-B64B-9BEED7C42946}" dt="2024-12-18T21:38:06.536" v="637" actId="478"/>
          <ac:spMkLst>
            <pc:docMk/>
            <pc:sldMk cId="0" sldId="273"/>
            <ac:spMk id="14" creationId="{B23BE117-070A-8FA5-3AFD-92C6A721DEDE}"/>
          </ac:spMkLst>
        </pc:spChg>
        <pc:spChg chg="del">
          <ac:chgData name="Ximena Zepeda Harasic" userId="90cf4ab7-3c32-4e50-a5d0-8fb63c062729" providerId="ADAL" clId="{126DD4CD-0052-4CA2-B64B-9BEED7C42946}" dt="2024-12-18T21:38:06.536" v="637" actId="478"/>
          <ac:spMkLst>
            <pc:docMk/>
            <pc:sldMk cId="0" sldId="273"/>
            <ac:spMk id="15" creationId="{6BF530A0-1311-1F84-51AE-E0AA09DA7193}"/>
          </ac:spMkLst>
        </pc:spChg>
        <pc:spChg chg="del">
          <ac:chgData name="Ximena Zepeda Harasic" userId="90cf4ab7-3c32-4e50-a5d0-8fb63c062729" providerId="ADAL" clId="{126DD4CD-0052-4CA2-B64B-9BEED7C42946}" dt="2024-12-18T21:38:04.109" v="636" actId="478"/>
          <ac:spMkLst>
            <pc:docMk/>
            <pc:sldMk cId="0" sldId="273"/>
            <ac:spMk id="16" creationId="{04BC7D4F-F174-151B-6E22-215F8D0A2369}"/>
          </ac:spMkLst>
        </pc:spChg>
        <pc:spChg chg="add mod">
          <ac:chgData name="Ximena Zepeda Harasic" userId="90cf4ab7-3c32-4e50-a5d0-8fb63c062729" providerId="ADAL" clId="{126DD4CD-0052-4CA2-B64B-9BEED7C42946}" dt="2024-12-18T21:38:07.896" v="638"/>
          <ac:spMkLst>
            <pc:docMk/>
            <pc:sldMk cId="0" sldId="273"/>
            <ac:spMk id="17" creationId="{F89C9DE2-DED3-D1F0-080D-839173A2C3DA}"/>
          </ac:spMkLst>
        </pc:spChg>
        <pc:spChg chg="add mod">
          <ac:chgData name="Ximena Zepeda Harasic" userId="90cf4ab7-3c32-4e50-a5d0-8fb63c062729" providerId="ADAL" clId="{126DD4CD-0052-4CA2-B64B-9BEED7C42946}" dt="2024-12-18T21:38:07.896" v="638"/>
          <ac:spMkLst>
            <pc:docMk/>
            <pc:sldMk cId="0" sldId="273"/>
            <ac:spMk id="18" creationId="{E0A6326F-8353-33EA-85A0-9904F4FE566A}"/>
          </ac:spMkLst>
        </pc:spChg>
        <pc:spChg chg="add mod">
          <ac:chgData name="Ximena Zepeda Harasic" userId="90cf4ab7-3c32-4e50-a5d0-8fb63c062729" providerId="ADAL" clId="{126DD4CD-0052-4CA2-B64B-9BEED7C42946}" dt="2024-12-18T21:38:07.896" v="638"/>
          <ac:spMkLst>
            <pc:docMk/>
            <pc:sldMk cId="0" sldId="273"/>
            <ac:spMk id="19" creationId="{0B7E946F-B107-E6D1-D40F-5F3C4296289D}"/>
          </ac:spMkLst>
        </pc:spChg>
        <pc:spChg chg="add mod">
          <ac:chgData name="Ximena Zepeda Harasic" userId="90cf4ab7-3c32-4e50-a5d0-8fb63c062729" providerId="ADAL" clId="{126DD4CD-0052-4CA2-B64B-9BEED7C42946}" dt="2024-12-18T21:38:07.896" v="638"/>
          <ac:spMkLst>
            <pc:docMk/>
            <pc:sldMk cId="0" sldId="273"/>
            <ac:spMk id="20" creationId="{4ED50986-D8E7-3AA9-AC8C-DF2B823B99F0}"/>
          </ac:spMkLst>
        </pc:spChg>
        <pc:spChg chg="add mod">
          <ac:chgData name="Ximena Zepeda Harasic" userId="90cf4ab7-3c32-4e50-a5d0-8fb63c062729" providerId="ADAL" clId="{126DD4CD-0052-4CA2-B64B-9BEED7C42946}" dt="2024-12-18T21:38:07.896" v="638"/>
          <ac:spMkLst>
            <pc:docMk/>
            <pc:sldMk cId="0" sldId="273"/>
            <ac:spMk id="21" creationId="{5B8D0481-8C00-FB6C-0FC6-027870B5743D}"/>
          </ac:spMkLst>
        </pc:spChg>
        <pc:spChg chg="add mod">
          <ac:chgData name="Ximena Zepeda Harasic" userId="90cf4ab7-3c32-4e50-a5d0-8fb63c062729" providerId="ADAL" clId="{126DD4CD-0052-4CA2-B64B-9BEED7C42946}" dt="2024-12-18T21:38:07.896" v="638"/>
          <ac:spMkLst>
            <pc:docMk/>
            <pc:sldMk cId="0" sldId="273"/>
            <ac:spMk id="22" creationId="{BEA31B59-BAF5-2607-DE56-844774F5760D}"/>
          </ac:spMkLst>
        </pc:spChg>
        <pc:spChg chg="add mod">
          <ac:chgData name="Ximena Zepeda Harasic" userId="90cf4ab7-3c32-4e50-a5d0-8fb63c062729" providerId="ADAL" clId="{126DD4CD-0052-4CA2-B64B-9BEED7C42946}" dt="2024-12-18T21:38:07.896" v="638"/>
          <ac:spMkLst>
            <pc:docMk/>
            <pc:sldMk cId="0" sldId="273"/>
            <ac:spMk id="23" creationId="{FB932AD0-3C11-7830-FD14-7186734B54B8}"/>
          </ac:spMkLst>
        </pc:spChg>
        <pc:spChg chg="add mod">
          <ac:chgData name="Ximena Zepeda Harasic" userId="90cf4ab7-3c32-4e50-a5d0-8fb63c062729" providerId="ADAL" clId="{126DD4CD-0052-4CA2-B64B-9BEED7C42946}" dt="2024-12-18T21:38:07.896" v="638"/>
          <ac:spMkLst>
            <pc:docMk/>
            <pc:sldMk cId="0" sldId="273"/>
            <ac:spMk id="24" creationId="{880554D3-DE76-DBCE-FF6C-F04D2B65093B}"/>
          </ac:spMkLst>
        </pc:spChg>
        <pc:spChg chg="add mod">
          <ac:chgData name="Ximena Zepeda Harasic" userId="90cf4ab7-3c32-4e50-a5d0-8fb63c062729" providerId="ADAL" clId="{126DD4CD-0052-4CA2-B64B-9BEED7C42946}" dt="2024-12-18T21:38:07.896" v="638"/>
          <ac:spMkLst>
            <pc:docMk/>
            <pc:sldMk cId="0" sldId="273"/>
            <ac:spMk id="25" creationId="{20FE2CDE-91E1-9FCC-28BA-BCE55793EEE8}"/>
          </ac:spMkLst>
        </pc:spChg>
        <pc:spChg chg="add mod">
          <ac:chgData name="Ximena Zepeda Harasic" userId="90cf4ab7-3c32-4e50-a5d0-8fb63c062729" providerId="ADAL" clId="{126DD4CD-0052-4CA2-B64B-9BEED7C42946}" dt="2024-12-18T21:38:07.896" v="638"/>
          <ac:spMkLst>
            <pc:docMk/>
            <pc:sldMk cId="0" sldId="273"/>
            <ac:spMk id="26" creationId="{7A201875-FECE-B79C-EAA2-FEB064224C61}"/>
          </ac:spMkLst>
        </pc:spChg>
        <pc:spChg chg="add mod">
          <ac:chgData name="Ximena Zepeda Harasic" userId="90cf4ab7-3c32-4e50-a5d0-8fb63c062729" providerId="ADAL" clId="{126DD4CD-0052-4CA2-B64B-9BEED7C42946}" dt="2024-12-18T21:38:07.896" v="638"/>
          <ac:spMkLst>
            <pc:docMk/>
            <pc:sldMk cId="0" sldId="273"/>
            <ac:spMk id="27" creationId="{5A712279-8DA9-B21C-F98E-1D0A734F0932}"/>
          </ac:spMkLst>
        </pc:spChg>
        <pc:spChg chg="add mod">
          <ac:chgData name="Ximena Zepeda Harasic" userId="90cf4ab7-3c32-4e50-a5d0-8fb63c062729" providerId="ADAL" clId="{126DD4CD-0052-4CA2-B64B-9BEED7C42946}" dt="2024-12-18T21:38:07.896" v="638"/>
          <ac:spMkLst>
            <pc:docMk/>
            <pc:sldMk cId="0" sldId="273"/>
            <ac:spMk id="28" creationId="{49B5844D-F0AC-36C5-6957-889BFEEB6060}"/>
          </ac:spMkLst>
        </pc:spChg>
        <pc:spChg chg="add mod">
          <ac:chgData name="Ximena Zepeda Harasic" userId="90cf4ab7-3c32-4e50-a5d0-8fb63c062729" providerId="ADAL" clId="{126DD4CD-0052-4CA2-B64B-9BEED7C42946}" dt="2024-12-18T21:38:07.896" v="638"/>
          <ac:spMkLst>
            <pc:docMk/>
            <pc:sldMk cId="0" sldId="273"/>
            <ac:spMk id="29" creationId="{35B80F41-7817-C107-56D3-0D2E676B27AF}"/>
          </ac:spMkLst>
        </pc:spChg>
        <pc:spChg chg="add mod">
          <ac:chgData name="Ximena Zepeda Harasic" userId="90cf4ab7-3c32-4e50-a5d0-8fb63c062729" providerId="ADAL" clId="{126DD4CD-0052-4CA2-B64B-9BEED7C42946}" dt="2024-12-18T21:38:07.896" v="638"/>
          <ac:spMkLst>
            <pc:docMk/>
            <pc:sldMk cId="0" sldId="273"/>
            <ac:spMk id="30" creationId="{51C08FB2-A1EB-A558-BF48-5CA95E89A1D2}"/>
          </ac:spMkLst>
        </pc:spChg>
        <pc:spChg chg="add mod">
          <ac:chgData name="Ximena Zepeda Harasic" userId="90cf4ab7-3c32-4e50-a5d0-8fb63c062729" providerId="ADAL" clId="{126DD4CD-0052-4CA2-B64B-9BEED7C42946}" dt="2024-12-18T21:38:07.896" v="638"/>
          <ac:spMkLst>
            <pc:docMk/>
            <pc:sldMk cId="0" sldId="273"/>
            <ac:spMk id="31" creationId="{BD92702A-8185-52E7-13D3-5E52CC8F0804}"/>
          </ac:spMkLst>
        </pc:spChg>
        <pc:spChg chg="mod">
          <ac:chgData name="Ximena Zepeda Harasic" userId="90cf4ab7-3c32-4e50-a5d0-8fb63c062729" providerId="ADAL" clId="{126DD4CD-0052-4CA2-B64B-9BEED7C42946}" dt="2024-12-18T21:43:47.356" v="778" actId="1035"/>
          <ac:spMkLst>
            <pc:docMk/>
            <pc:sldMk cId="0" sldId="273"/>
            <ac:spMk id="463" creationId="{00000000-0000-0000-0000-000000000000}"/>
          </ac:spMkLst>
        </pc:spChg>
        <pc:spChg chg="mod">
          <ac:chgData name="Ximena Zepeda Harasic" userId="90cf4ab7-3c32-4e50-a5d0-8fb63c062729" providerId="ADAL" clId="{126DD4CD-0052-4CA2-B64B-9BEED7C42946}" dt="2024-12-18T21:43:47.356" v="778" actId="1035"/>
          <ac:spMkLst>
            <pc:docMk/>
            <pc:sldMk cId="0" sldId="273"/>
            <ac:spMk id="464" creationId="{00000000-0000-0000-0000-000000000000}"/>
          </ac:spMkLst>
        </pc:spChg>
        <pc:spChg chg="mod">
          <ac:chgData name="Ximena Zepeda Harasic" userId="90cf4ab7-3c32-4e50-a5d0-8fb63c062729" providerId="ADAL" clId="{126DD4CD-0052-4CA2-B64B-9BEED7C42946}" dt="2024-12-18T21:43:47.356" v="778" actId="1035"/>
          <ac:spMkLst>
            <pc:docMk/>
            <pc:sldMk cId="0" sldId="273"/>
            <ac:spMk id="465" creationId="{00000000-0000-0000-0000-000000000000}"/>
          </ac:spMkLst>
        </pc:spChg>
        <pc:spChg chg="mod">
          <ac:chgData name="Ximena Zepeda Harasic" userId="90cf4ab7-3c32-4e50-a5d0-8fb63c062729" providerId="ADAL" clId="{126DD4CD-0052-4CA2-B64B-9BEED7C42946}" dt="2024-12-18T21:43:47.356" v="778" actId="1035"/>
          <ac:spMkLst>
            <pc:docMk/>
            <pc:sldMk cId="0" sldId="273"/>
            <ac:spMk id="467" creationId="{00000000-0000-0000-0000-000000000000}"/>
          </ac:spMkLst>
        </pc:spChg>
        <pc:spChg chg="mod">
          <ac:chgData name="Ximena Zepeda Harasic" userId="90cf4ab7-3c32-4e50-a5d0-8fb63c062729" providerId="ADAL" clId="{126DD4CD-0052-4CA2-B64B-9BEED7C42946}" dt="2024-12-18T21:43:47.356" v="778" actId="1035"/>
          <ac:spMkLst>
            <pc:docMk/>
            <pc:sldMk cId="0" sldId="273"/>
            <ac:spMk id="468" creationId="{00000000-0000-0000-0000-000000000000}"/>
          </ac:spMkLst>
        </pc:spChg>
        <pc:graphicFrameChg chg="del">
          <ac:chgData name="Ximena Zepeda Harasic" userId="90cf4ab7-3c32-4e50-a5d0-8fb63c062729" providerId="ADAL" clId="{126DD4CD-0052-4CA2-B64B-9BEED7C42946}" dt="2024-12-18T21:38:06.536" v="637" actId="478"/>
          <ac:graphicFrameMkLst>
            <pc:docMk/>
            <pc:sldMk cId="0" sldId="273"/>
            <ac:graphicFrameMk id="4" creationId="{1965A1BA-E31F-2E5B-BBC6-72064D8264D8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38:06.536" v="637" actId="478"/>
          <ac:graphicFrameMkLst>
            <pc:docMk/>
            <pc:sldMk cId="0" sldId="273"/>
            <ac:graphicFrameMk id="5" creationId="{08CEB5FF-543E-7F25-C775-ED9DFD583B19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38:06.536" v="637" actId="478"/>
          <ac:graphicFrameMkLst>
            <pc:docMk/>
            <pc:sldMk cId="0" sldId="273"/>
            <ac:graphicFrameMk id="8" creationId="{0A313B64-4FFA-8B56-8F09-A426F97711AA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38:06.536" v="637" actId="478"/>
          <ac:graphicFrameMkLst>
            <pc:docMk/>
            <pc:sldMk cId="0" sldId="273"/>
            <ac:graphicFrameMk id="10" creationId="{49938166-0734-6FE7-9CED-F59E1A0851FB}"/>
          </ac:graphicFrameMkLst>
        </pc:graphicFrameChg>
        <pc:picChg chg="mod ord">
          <ac:chgData name="Ximena Zepeda Harasic" userId="90cf4ab7-3c32-4e50-a5d0-8fb63c062729" providerId="ADAL" clId="{126DD4CD-0052-4CA2-B64B-9BEED7C42946}" dt="2024-12-18T21:43:47.356" v="778" actId="1035"/>
          <ac:picMkLst>
            <pc:docMk/>
            <pc:sldMk cId="0" sldId="273"/>
            <ac:picMk id="466" creationId="{00000000-0000-0000-0000-000000000000}"/>
          </ac:picMkLst>
        </pc:picChg>
      </pc:sldChg>
      <pc:sldChg chg="addSp delSp modSp mod">
        <pc:chgData name="Ximena Zepeda Harasic" userId="90cf4ab7-3c32-4e50-a5d0-8fb63c062729" providerId="ADAL" clId="{126DD4CD-0052-4CA2-B64B-9BEED7C42946}" dt="2024-12-18T21:43:36.996" v="759" actId="1035"/>
        <pc:sldMkLst>
          <pc:docMk/>
          <pc:sldMk cId="0" sldId="274"/>
        </pc:sldMkLst>
        <pc:spChg chg="del">
          <ac:chgData name="Ximena Zepeda Harasic" userId="90cf4ab7-3c32-4e50-a5d0-8fb63c062729" providerId="ADAL" clId="{126DD4CD-0052-4CA2-B64B-9BEED7C42946}" dt="2024-12-18T21:39:36.571" v="654" actId="478"/>
          <ac:spMkLst>
            <pc:docMk/>
            <pc:sldMk cId="0" sldId="274"/>
            <ac:spMk id="2" creationId="{FDEB6633-C237-A139-5B65-368ABD331098}"/>
          </ac:spMkLst>
        </pc:spChg>
        <pc:spChg chg="del">
          <ac:chgData name="Ximena Zepeda Harasic" userId="90cf4ab7-3c32-4e50-a5d0-8fb63c062729" providerId="ADAL" clId="{126DD4CD-0052-4CA2-B64B-9BEED7C42946}" dt="2024-12-18T21:39:36.571" v="654" actId="478"/>
          <ac:spMkLst>
            <pc:docMk/>
            <pc:sldMk cId="0" sldId="274"/>
            <ac:spMk id="3" creationId="{1BF9A303-986C-03F7-354A-EC677D1630FC}"/>
          </ac:spMkLst>
        </pc:spChg>
        <pc:spChg chg="del">
          <ac:chgData name="Ximena Zepeda Harasic" userId="90cf4ab7-3c32-4e50-a5d0-8fb63c062729" providerId="ADAL" clId="{126DD4CD-0052-4CA2-B64B-9BEED7C42946}" dt="2024-12-18T21:39:36.571" v="654" actId="478"/>
          <ac:spMkLst>
            <pc:docMk/>
            <pc:sldMk cId="0" sldId="274"/>
            <ac:spMk id="6" creationId="{6E8B9395-A289-E677-874F-B1151E0E78E6}"/>
          </ac:spMkLst>
        </pc:spChg>
        <pc:spChg chg="del">
          <ac:chgData name="Ximena Zepeda Harasic" userId="90cf4ab7-3c32-4e50-a5d0-8fb63c062729" providerId="ADAL" clId="{126DD4CD-0052-4CA2-B64B-9BEED7C42946}" dt="2024-12-18T21:39:36.571" v="654" actId="478"/>
          <ac:spMkLst>
            <pc:docMk/>
            <pc:sldMk cId="0" sldId="274"/>
            <ac:spMk id="7" creationId="{DCB8395C-39A5-9385-834B-21FC6FA3924E}"/>
          </ac:spMkLst>
        </pc:spChg>
        <pc:spChg chg="del">
          <ac:chgData name="Ximena Zepeda Harasic" userId="90cf4ab7-3c32-4e50-a5d0-8fb63c062729" providerId="ADAL" clId="{126DD4CD-0052-4CA2-B64B-9BEED7C42946}" dt="2024-12-18T21:39:36.571" v="654" actId="478"/>
          <ac:spMkLst>
            <pc:docMk/>
            <pc:sldMk cId="0" sldId="274"/>
            <ac:spMk id="9" creationId="{D07274F2-4990-D7CD-1B2A-F4FF18615398}"/>
          </ac:spMkLst>
        </pc:spChg>
        <pc:spChg chg="del">
          <ac:chgData name="Ximena Zepeda Harasic" userId="90cf4ab7-3c32-4e50-a5d0-8fb63c062729" providerId="ADAL" clId="{126DD4CD-0052-4CA2-B64B-9BEED7C42946}" dt="2024-12-18T21:39:36.571" v="654" actId="478"/>
          <ac:spMkLst>
            <pc:docMk/>
            <pc:sldMk cId="0" sldId="274"/>
            <ac:spMk id="11" creationId="{19437DC2-95C0-4EC4-462E-90F99024F578}"/>
          </ac:spMkLst>
        </pc:spChg>
        <pc:spChg chg="del">
          <ac:chgData name="Ximena Zepeda Harasic" userId="90cf4ab7-3c32-4e50-a5d0-8fb63c062729" providerId="ADAL" clId="{126DD4CD-0052-4CA2-B64B-9BEED7C42946}" dt="2024-12-18T21:39:36.571" v="654" actId="478"/>
          <ac:spMkLst>
            <pc:docMk/>
            <pc:sldMk cId="0" sldId="274"/>
            <ac:spMk id="12" creationId="{9C978765-98E8-6473-BF15-A96AF1ADBC3B}"/>
          </ac:spMkLst>
        </pc:spChg>
        <pc:spChg chg="del">
          <ac:chgData name="Ximena Zepeda Harasic" userId="90cf4ab7-3c32-4e50-a5d0-8fb63c062729" providerId="ADAL" clId="{126DD4CD-0052-4CA2-B64B-9BEED7C42946}" dt="2024-12-18T21:39:36.571" v="654" actId="478"/>
          <ac:spMkLst>
            <pc:docMk/>
            <pc:sldMk cId="0" sldId="274"/>
            <ac:spMk id="13" creationId="{F6682111-D535-D100-FAC8-85988FB41717}"/>
          </ac:spMkLst>
        </pc:spChg>
        <pc:spChg chg="del">
          <ac:chgData name="Ximena Zepeda Harasic" userId="90cf4ab7-3c32-4e50-a5d0-8fb63c062729" providerId="ADAL" clId="{126DD4CD-0052-4CA2-B64B-9BEED7C42946}" dt="2024-12-18T21:39:36.571" v="654" actId="478"/>
          <ac:spMkLst>
            <pc:docMk/>
            <pc:sldMk cId="0" sldId="274"/>
            <ac:spMk id="14" creationId="{B39C1A13-47E2-479A-1183-B475903FD579}"/>
          </ac:spMkLst>
        </pc:spChg>
        <pc:spChg chg="del">
          <ac:chgData name="Ximena Zepeda Harasic" userId="90cf4ab7-3c32-4e50-a5d0-8fb63c062729" providerId="ADAL" clId="{126DD4CD-0052-4CA2-B64B-9BEED7C42946}" dt="2024-12-18T21:39:36.571" v="654" actId="478"/>
          <ac:spMkLst>
            <pc:docMk/>
            <pc:sldMk cId="0" sldId="274"/>
            <ac:spMk id="15" creationId="{1B200948-6F1C-EE22-116E-F0042C1AD1F4}"/>
          </ac:spMkLst>
        </pc:spChg>
        <pc:spChg chg="del">
          <ac:chgData name="Ximena Zepeda Harasic" userId="90cf4ab7-3c32-4e50-a5d0-8fb63c062729" providerId="ADAL" clId="{126DD4CD-0052-4CA2-B64B-9BEED7C42946}" dt="2024-12-18T21:39:33.231" v="653" actId="478"/>
          <ac:spMkLst>
            <pc:docMk/>
            <pc:sldMk cId="0" sldId="274"/>
            <ac:spMk id="16" creationId="{4E139832-B114-D6F3-3BDE-0AB44CAEF8BE}"/>
          </ac:spMkLst>
        </pc:spChg>
        <pc:spChg chg="add mod">
          <ac:chgData name="Ximena Zepeda Harasic" userId="90cf4ab7-3c32-4e50-a5d0-8fb63c062729" providerId="ADAL" clId="{126DD4CD-0052-4CA2-B64B-9BEED7C42946}" dt="2024-12-18T21:39:38.172" v="655"/>
          <ac:spMkLst>
            <pc:docMk/>
            <pc:sldMk cId="0" sldId="274"/>
            <ac:spMk id="17" creationId="{1A5713DD-B0DC-BDA1-C7A9-20FD59AAE2D3}"/>
          </ac:spMkLst>
        </pc:spChg>
        <pc:spChg chg="add mod">
          <ac:chgData name="Ximena Zepeda Harasic" userId="90cf4ab7-3c32-4e50-a5d0-8fb63c062729" providerId="ADAL" clId="{126DD4CD-0052-4CA2-B64B-9BEED7C42946}" dt="2024-12-18T21:39:38.172" v="655"/>
          <ac:spMkLst>
            <pc:docMk/>
            <pc:sldMk cId="0" sldId="274"/>
            <ac:spMk id="18" creationId="{316B715B-B7A7-9194-062D-CDE0FF74B1FD}"/>
          </ac:spMkLst>
        </pc:spChg>
        <pc:spChg chg="add mod">
          <ac:chgData name="Ximena Zepeda Harasic" userId="90cf4ab7-3c32-4e50-a5d0-8fb63c062729" providerId="ADAL" clId="{126DD4CD-0052-4CA2-B64B-9BEED7C42946}" dt="2024-12-18T21:39:38.172" v="655"/>
          <ac:spMkLst>
            <pc:docMk/>
            <pc:sldMk cId="0" sldId="274"/>
            <ac:spMk id="19" creationId="{EE905CEE-DBD6-7C8B-DA3C-4DD2C8EB4E1D}"/>
          </ac:spMkLst>
        </pc:spChg>
        <pc:spChg chg="add mod">
          <ac:chgData name="Ximena Zepeda Harasic" userId="90cf4ab7-3c32-4e50-a5d0-8fb63c062729" providerId="ADAL" clId="{126DD4CD-0052-4CA2-B64B-9BEED7C42946}" dt="2024-12-18T21:39:38.172" v="655"/>
          <ac:spMkLst>
            <pc:docMk/>
            <pc:sldMk cId="0" sldId="274"/>
            <ac:spMk id="20" creationId="{5F0F28B3-BB4C-DC84-9D7C-BAB93C14E7D4}"/>
          </ac:spMkLst>
        </pc:spChg>
        <pc:spChg chg="add mod">
          <ac:chgData name="Ximena Zepeda Harasic" userId="90cf4ab7-3c32-4e50-a5d0-8fb63c062729" providerId="ADAL" clId="{126DD4CD-0052-4CA2-B64B-9BEED7C42946}" dt="2024-12-18T21:39:38.172" v="655"/>
          <ac:spMkLst>
            <pc:docMk/>
            <pc:sldMk cId="0" sldId="274"/>
            <ac:spMk id="21" creationId="{4690631A-8BD3-823F-DE59-38E60F96D5BA}"/>
          </ac:spMkLst>
        </pc:spChg>
        <pc:spChg chg="add mod">
          <ac:chgData name="Ximena Zepeda Harasic" userId="90cf4ab7-3c32-4e50-a5d0-8fb63c062729" providerId="ADAL" clId="{126DD4CD-0052-4CA2-B64B-9BEED7C42946}" dt="2024-12-18T21:39:38.172" v="655"/>
          <ac:spMkLst>
            <pc:docMk/>
            <pc:sldMk cId="0" sldId="274"/>
            <ac:spMk id="22" creationId="{A7E04202-920A-C88E-FA36-4D44AC2E1AC6}"/>
          </ac:spMkLst>
        </pc:spChg>
        <pc:spChg chg="add mod">
          <ac:chgData name="Ximena Zepeda Harasic" userId="90cf4ab7-3c32-4e50-a5d0-8fb63c062729" providerId="ADAL" clId="{126DD4CD-0052-4CA2-B64B-9BEED7C42946}" dt="2024-12-18T21:39:38.172" v="655"/>
          <ac:spMkLst>
            <pc:docMk/>
            <pc:sldMk cId="0" sldId="274"/>
            <ac:spMk id="23" creationId="{C4018C7B-E4E9-A89B-B3E7-0D01875A931A}"/>
          </ac:spMkLst>
        </pc:spChg>
        <pc:spChg chg="add mod">
          <ac:chgData name="Ximena Zepeda Harasic" userId="90cf4ab7-3c32-4e50-a5d0-8fb63c062729" providerId="ADAL" clId="{126DD4CD-0052-4CA2-B64B-9BEED7C42946}" dt="2024-12-18T21:39:38.172" v="655"/>
          <ac:spMkLst>
            <pc:docMk/>
            <pc:sldMk cId="0" sldId="274"/>
            <ac:spMk id="24" creationId="{CBAAAF61-F27D-AEAD-69A4-2BB10F340294}"/>
          </ac:spMkLst>
        </pc:spChg>
        <pc:spChg chg="add mod">
          <ac:chgData name="Ximena Zepeda Harasic" userId="90cf4ab7-3c32-4e50-a5d0-8fb63c062729" providerId="ADAL" clId="{126DD4CD-0052-4CA2-B64B-9BEED7C42946}" dt="2024-12-18T21:39:38.172" v="655"/>
          <ac:spMkLst>
            <pc:docMk/>
            <pc:sldMk cId="0" sldId="274"/>
            <ac:spMk id="25" creationId="{663E6AE8-AD58-CB0A-BB76-22698F37DE48}"/>
          </ac:spMkLst>
        </pc:spChg>
        <pc:spChg chg="add mod">
          <ac:chgData name="Ximena Zepeda Harasic" userId="90cf4ab7-3c32-4e50-a5d0-8fb63c062729" providerId="ADAL" clId="{126DD4CD-0052-4CA2-B64B-9BEED7C42946}" dt="2024-12-18T21:39:38.172" v="655"/>
          <ac:spMkLst>
            <pc:docMk/>
            <pc:sldMk cId="0" sldId="274"/>
            <ac:spMk id="26" creationId="{2B970B0F-ED1E-C478-5662-B61464517ED8}"/>
          </ac:spMkLst>
        </pc:spChg>
        <pc:spChg chg="add mod">
          <ac:chgData name="Ximena Zepeda Harasic" userId="90cf4ab7-3c32-4e50-a5d0-8fb63c062729" providerId="ADAL" clId="{126DD4CD-0052-4CA2-B64B-9BEED7C42946}" dt="2024-12-18T21:39:38.172" v="655"/>
          <ac:spMkLst>
            <pc:docMk/>
            <pc:sldMk cId="0" sldId="274"/>
            <ac:spMk id="27" creationId="{708DFFC9-AF6D-0D59-F8D6-B2A242E0D49C}"/>
          </ac:spMkLst>
        </pc:spChg>
        <pc:spChg chg="add mod">
          <ac:chgData name="Ximena Zepeda Harasic" userId="90cf4ab7-3c32-4e50-a5d0-8fb63c062729" providerId="ADAL" clId="{126DD4CD-0052-4CA2-B64B-9BEED7C42946}" dt="2024-12-18T21:39:38.172" v="655"/>
          <ac:spMkLst>
            <pc:docMk/>
            <pc:sldMk cId="0" sldId="274"/>
            <ac:spMk id="28" creationId="{DB34B809-3DA7-19F8-F0B1-881D14E6144F}"/>
          </ac:spMkLst>
        </pc:spChg>
        <pc:spChg chg="add mod">
          <ac:chgData name="Ximena Zepeda Harasic" userId="90cf4ab7-3c32-4e50-a5d0-8fb63c062729" providerId="ADAL" clId="{126DD4CD-0052-4CA2-B64B-9BEED7C42946}" dt="2024-12-18T21:39:38.172" v="655"/>
          <ac:spMkLst>
            <pc:docMk/>
            <pc:sldMk cId="0" sldId="274"/>
            <ac:spMk id="29" creationId="{B525EA96-48B6-2D09-5084-F5248C3D4F24}"/>
          </ac:spMkLst>
        </pc:spChg>
        <pc:spChg chg="add mod">
          <ac:chgData name="Ximena Zepeda Harasic" userId="90cf4ab7-3c32-4e50-a5d0-8fb63c062729" providerId="ADAL" clId="{126DD4CD-0052-4CA2-B64B-9BEED7C42946}" dt="2024-12-18T21:39:38.172" v="655"/>
          <ac:spMkLst>
            <pc:docMk/>
            <pc:sldMk cId="0" sldId="274"/>
            <ac:spMk id="30" creationId="{1EBEEA9E-AB91-D9B1-5B67-77243DD761B1}"/>
          </ac:spMkLst>
        </pc:spChg>
        <pc:spChg chg="add mod">
          <ac:chgData name="Ximena Zepeda Harasic" userId="90cf4ab7-3c32-4e50-a5d0-8fb63c062729" providerId="ADAL" clId="{126DD4CD-0052-4CA2-B64B-9BEED7C42946}" dt="2024-12-18T21:39:38.172" v="655"/>
          <ac:spMkLst>
            <pc:docMk/>
            <pc:sldMk cId="0" sldId="274"/>
            <ac:spMk id="31" creationId="{CC385A27-63DE-9270-2B0E-A1829CE5B8FD}"/>
          </ac:spMkLst>
        </pc:spChg>
        <pc:spChg chg="add mod">
          <ac:chgData name="Ximena Zepeda Harasic" userId="90cf4ab7-3c32-4e50-a5d0-8fb63c062729" providerId="ADAL" clId="{126DD4CD-0052-4CA2-B64B-9BEED7C42946}" dt="2024-12-18T21:43:36.996" v="759" actId="1035"/>
          <ac:spMkLst>
            <pc:docMk/>
            <pc:sldMk cId="0" sldId="274"/>
            <ac:spMk id="32" creationId="{C84E803D-2393-651E-708E-FFF32D953BEB}"/>
          </ac:spMkLst>
        </pc:spChg>
        <pc:spChg chg="add mod">
          <ac:chgData name="Ximena Zepeda Harasic" userId="90cf4ab7-3c32-4e50-a5d0-8fb63c062729" providerId="ADAL" clId="{126DD4CD-0052-4CA2-B64B-9BEED7C42946}" dt="2024-12-18T21:43:36.996" v="759" actId="1035"/>
          <ac:spMkLst>
            <pc:docMk/>
            <pc:sldMk cId="0" sldId="274"/>
            <ac:spMk id="33" creationId="{51FA5477-A9AF-7F7F-6947-780F581EA493}"/>
          </ac:spMkLst>
        </pc:spChg>
        <pc:spChg chg="add mod">
          <ac:chgData name="Ximena Zepeda Harasic" userId="90cf4ab7-3c32-4e50-a5d0-8fb63c062729" providerId="ADAL" clId="{126DD4CD-0052-4CA2-B64B-9BEED7C42946}" dt="2024-12-18T21:43:36.996" v="759" actId="1035"/>
          <ac:spMkLst>
            <pc:docMk/>
            <pc:sldMk cId="0" sldId="274"/>
            <ac:spMk id="34" creationId="{FDB9DB2B-6650-7E22-F5B2-E473B6812536}"/>
          </ac:spMkLst>
        </pc:spChg>
        <pc:spChg chg="add mod">
          <ac:chgData name="Ximena Zepeda Harasic" userId="90cf4ab7-3c32-4e50-a5d0-8fb63c062729" providerId="ADAL" clId="{126DD4CD-0052-4CA2-B64B-9BEED7C42946}" dt="2024-12-18T21:43:36.996" v="759" actId="1035"/>
          <ac:spMkLst>
            <pc:docMk/>
            <pc:sldMk cId="0" sldId="274"/>
            <ac:spMk id="35" creationId="{9D3D25FD-1CCC-C1D5-63D2-2049310434AF}"/>
          </ac:spMkLst>
        </pc:spChg>
        <pc:spChg chg="add mod">
          <ac:chgData name="Ximena Zepeda Harasic" userId="90cf4ab7-3c32-4e50-a5d0-8fb63c062729" providerId="ADAL" clId="{126DD4CD-0052-4CA2-B64B-9BEED7C42946}" dt="2024-12-18T21:43:36.996" v="759" actId="1035"/>
          <ac:spMkLst>
            <pc:docMk/>
            <pc:sldMk cId="0" sldId="274"/>
            <ac:spMk id="36" creationId="{DD834E7D-3C4B-6E76-089C-BDC8EFFE420A}"/>
          </ac:spMkLst>
        </pc:spChg>
        <pc:spChg chg="del">
          <ac:chgData name="Ximena Zepeda Harasic" userId="90cf4ab7-3c32-4e50-a5d0-8fb63c062729" providerId="ADAL" clId="{126DD4CD-0052-4CA2-B64B-9BEED7C42946}" dt="2024-12-18T21:40:21.959" v="660" actId="478"/>
          <ac:spMkLst>
            <pc:docMk/>
            <pc:sldMk cId="0" sldId="274"/>
            <ac:spMk id="475" creationId="{00000000-0000-0000-0000-000000000000}"/>
          </ac:spMkLst>
        </pc:spChg>
        <pc:spChg chg="del">
          <ac:chgData name="Ximena Zepeda Harasic" userId="90cf4ab7-3c32-4e50-a5d0-8fb63c062729" providerId="ADAL" clId="{126DD4CD-0052-4CA2-B64B-9BEED7C42946}" dt="2024-12-18T21:40:21.959" v="660" actId="478"/>
          <ac:spMkLst>
            <pc:docMk/>
            <pc:sldMk cId="0" sldId="274"/>
            <ac:spMk id="476" creationId="{00000000-0000-0000-0000-000000000000}"/>
          </ac:spMkLst>
        </pc:spChg>
        <pc:spChg chg="del">
          <ac:chgData name="Ximena Zepeda Harasic" userId="90cf4ab7-3c32-4e50-a5d0-8fb63c062729" providerId="ADAL" clId="{126DD4CD-0052-4CA2-B64B-9BEED7C42946}" dt="2024-12-18T21:40:40.042" v="664" actId="478"/>
          <ac:spMkLst>
            <pc:docMk/>
            <pc:sldMk cId="0" sldId="274"/>
            <ac:spMk id="477" creationId="{00000000-0000-0000-0000-000000000000}"/>
          </ac:spMkLst>
        </pc:spChg>
        <pc:spChg chg="del">
          <ac:chgData name="Ximena Zepeda Harasic" userId="90cf4ab7-3c32-4e50-a5d0-8fb63c062729" providerId="ADAL" clId="{126DD4CD-0052-4CA2-B64B-9BEED7C42946}" dt="2024-12-18T21:40:23.558" v="661" actId="478"/>
          <ac:spMkLst>
            <pc:docMk/>
            <pc:sldMk cId="0" sldId="274"/>
            <ac:spMk id="479" creationId="{00000000-0000-0000-0000-000000000000}"/>
          </ac:spMkLst>
        </pc:spChg>
        <pc:spChg chg="mod">
          <ac:chgData name="Ximena Zepeda Harasic" userId="90cf4ab7-3c32-4e50-a5d0-8fb63c062729" providerId="ADAL" clId="{126DD4CD-0052-4CA2-B64B-9BEED7C42946}" dt="2024-12-18T21:43:36.996" v="759" actId="1035"/>
          <ac:spMkLst>
            <pc:docMk/>
            <pc:sldMk cId="0" sldId="274"/>
            <ac:spMk id="480" creationId="{00000000-0000-0000-0000-000000000000}"/>
          </ac:spMkLst>
        </pc:spChg>
        <pc:spChg chg="del">
          <ac:chgData name="Ximena Zepeda Harasic" userId="90cf4ab7-3c32-4e50-a5d0-8fb63c062729" providerId="ADAL" clId="{126DD4CD-0052-4CA2-B64B-9BEED7C42946}" dt="2024-12-18T21:40:32.379" v="663" actId="478"/>
          <ac:spMkLst>
            <pc:docMk/>
            <pc:sldMk cId="0" sldId="274"/>
            <ac:spMk id="481" creationId="{00000000-0000-0000-0000-000000000000}"/>
          </ac:spMkLst>
        </pc:spChg>
        <pc:graphicFrameChg chg="del">
          <ac:chgData name="Ximena Zepeda Harasic" userId="90cf4ab7-3c32-4e50-a5d0-8fb63c062729" providerId="ADAL" clId="{126DD4CD-0052-4CA2-B64B-9BEED7C42946}" dt="2024-12-18T21:39:36.571" v="654" actId="478"/>
          <ac:graphicFrameMkLst>
            <pc:docMk/>
            <pc:sldMk cId="0" sldId="274"/>
            <ac:graphicFrameMk id="4" creationId="{21DFD79C-DE4A-B3E8-1401-A7B3B3019854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39:36.571" v="654" actId="478"/>
          <ac:graphicFrameMkLst>
            <pc:docMk/>
            <pc:sldMk cId="0" sldId="274"/>
            <ac:graphicFrameMk id="5" creationId="{6F70B783-4E9B-7763-2610-D97623AF6117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39:36.571" v="654" actId="478"/>
          <ac:graphicFrameMkLst>
            <pc:docMk/>
            <pc:sldMk cId="0" sldId="274"/>
            <ac:graphicFrameMk id="8" creationId="{6BDBF67E-78CE-D4E2-E0F4-BDF62EB454B0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39:36.571" v="654" actId="478"/>
          <ac:graphicFrameMkLst>
            <pc:docMk/>
            <pc:sldMk cId="0" sldId="274"/>
            <ac:graphicFrameMk id="10" creationId="{A561B4C1-7550-9A26-5CD9-4F249CF85C08}"/>
          </ac:graphicFrameMkLst>
        </pc:graphicFrameChg>
        <pc:picChg chg="mod">
          <ac:chgData name="Ximena Zepeda Harasic" userId="90cf4ab7-3c32-4e50-a5d0-8fb63c062729" providerId="ADAL" clId="{126DD4CD-0052-4CA2-B64B-9BEED7C42946}" dt="2024-12-18T21:43:36.996" v="759" actId="1035"/>
          <ac:picMkLst>
            <pc:docMk/>
            <pc:sldMk cId="0" sldId="274"/>
            <ac:picMk id="478" creationId="{00000000-0000-0000-0000-000000000000}"/>
          </ac:picMkLst>
        </pc:picChg>
      </pc:sldChg>
      <pc:sldChg chg="addSp delSp modSp mod">
        <pc:chgData name="Ximena Zepeda Harasic" userId="90cf4ab7-3c32-4e50-a5d0-8fb63c062729" providerId="ADAL" clId="{126DD4CD-0052-4CA2-B64B-9BEED7C42946}" dt="2024-12-18T21:44:36.044" v="782" actId="14100"/>
        <pc:sldMkLst>
          <pc:docMk/>
          <pc:sldMk cId="0" sldId="275"/>
        </pc:sldMkLst>
        <pc:spChg chg="del">
          <ac:chgData name="Ximena Zepeda Harasic" userId="90cf4ab7-3c32-4e50-a5d0-8fb63c062729" providerId="ADAL" clId="{126DD4CD-0052-4CA2-B64B-9BEED7C42946}" dt="2024-12-18T21:39:51.260" v="657" actId="478"/>
          <ac:spMkLst>
            <pc:docMk/>
            <pc:sldMk cId="0" sldId="275"/>
            <ac:spMk id="2" creationId="{915EC5F5-40D2-7F3F-2FDB-1FE4D502CF45}"/>
          </ac:spMkLst>
        </pc:spChg>
        <pc:spChg chg="del">
          <ac:chgData name="Ximena Zepeda Harasic" userId="90cf4ab7-3c32-4e50-a5d0-8fb63c062729" providerId="ADAL" clId="{126DD4CD-0052-4CA2-B64B-9BEED7C42946}" dt="2024-12-18T21:39:51.260" v="657" actId="478"/>
          <ac:spMkLst>
            <pc:docMk/>
            <pc:sldMk cId="0" sldId="275"/>
            <ac:spMk id="3" creationId="{8EBAED82-A9FB-100A-C35E-C49E98D7C06B}"/>
          </ac:spMkLst>
        </pc:spChg>
        <pc:spChg chg="del">
          <ac:chgData name="Ximena Zepeda Harasic" userId="90cf4ab7-3c32-4e50-a5d0-8fb63c062729" providerId="ADAL" clId="{126DD4CD-0052-4CA2-B64B-9BEED7C42946}" dt="2024-12-18T21:39:51.260" v="657" actId="478"/>
          <ac:spMkLst>
            <pc:docMk/>
            <pc:sldMk cId="0" sldId="275"/>
            <ac:spMk id="6" creationId="{018671AA-D8FA-9B22-A4CD-056489381827}"/>
          </ac:spMkLst>
        </pc:spChg>
        <pc:spChg chg="del">
          <ac:chgData name="Ximena Zepeda Harasic" userId="90cf4ab7-3c32-4e50-a5d0-8fb63c062729" providerId="ADAL" clId="{126DD4CD-0052-4CA2-B64B-9BEED7C42946}" dt="2024-12-18T21:39:51.260" v="657" actId="478"/>
          <ac:spMkLst>
            <pc:docMk/>
            <pc:sldMk cId="0" sldId="275"/>
            <ac:spMk id="7" creationId="{E47507BA-003B-0041-8966-3B17C9B65E2A}"/>
          </ac:spMkLst>
        </pc:spChg>
        <pc:spChg chg="del">
          <ac:chgData name="Ximena Zepeda Harasic" userId="90cf4ab7-3c32-4e50-a5d0-8fb63c062729" providerId="ADAL" clId="{126DD4CD-0052-4CA2-B64B-9BEED7C42946}" dt="2024-12-18T21:39:51.260" v="657" actId="478"/>
          <ac:spMkLst>
            <pc:docMk/>
            <pc:sldMk cId="0" sldId="275"/>
            <ac:spMk id="9" creationId="{789EF202-AFAE-F08E-447B-6AF54473E58C}"/>
          </ac:spMkLst>
        </pc:spChg>
        <pc:spChg chg="del">
          <ac:chgData name="Ximena Zepeda Harasic" userId="90cf4ab7-3c32-4e50-a5d0-8fb63c062729" providerId="ADAL" clId="{126DD4CD-0052-4CA2-B64B-9BEED7C42946}" dt="2024-12-18T21:39:51.260" v="657" actId="478"/>
          <ac:spMkLst>
            <pc:docMk/>
            <pc:sldMk cId="0" sldId="275"/>
            <ac:spMk id="11" creationId="{5251F321-8F6A-5E71-9979-0D40150F4B88}"/>
          </ac:spMkLst>
        </pc:spChg>
        <pc:spChg chg="del">
          <ac:chgData name="Ximena Zepeda Harasic" userId="90cf4ab7-3c32-4e50-a5d0-8fb63c062729" providerId="ADAL" clId="{126DD4CD-0052-4CA2-B64B-9BEED7C42946}" dt="2024-12-18T21:39:52.854" v="658" actId="478"/>
          <ac:spMkLst>
            <pc:docMk/>
            <pc:sldMk cId="0" sldId="275"/>
            <ac:spMk id="12" creationId="{54C9B1D9-C526-140D-3406-723C230B192E}"/>
          </ac:spMkLst>
        </pc:spChg>
        <pc:spChg chg="del">
          <ac:chgData name="Ximena Zepeda Harasic" userId="90cf4ab7-3c32-4e50-a5d0-8fb63c062729" providerId="ADAL" clId="{126DD4CD-0052-4CA2-B64B-9BEED7C42946}" dt="2024-12-18T21:39:51.260" v="657" actId="478"/>
          <ac:spMkLst>
            <pc:docMk/>
            <pc:sldMk cId="0" sldId="275"/>
            <ac:spMk id="13" creationId="{4FA5D9E9-72C0-C89E-9FE2-3326EEC24C77}"/>
          </ac:spMkLst>
        </pc:spChg>
        <pc:spChg chg="del">
          <ac:chgData name="Ximena Zepeda Harasic" userId="90cf4ab7-3c32-4e50-a5d0-8fb63c062729" providerId="ADAL" clId="{126DD4CD-0052-4CA2-B64B-9BEED7C42946}" dt="2024-12-18T21:39:51.260" v="657" actId="478"/>
          <ac:spMkLst>
            <pc:docMk/>
            <pc:sldMk cId="0" sldId="275"/>
            <ac:spMk id="14" creationId="{462598F3-6920-6C12-8BFB-16656473EF3B}"/>
          </ac:spMkLst>
        </pc:spChg>
        <pc:spChg chg="del">
          <ac:chgData name="Ximena Zepeda Harasic" userId="90cf4ab7-3c32-4e50-a5d0-8fb63c062729" providerId="ADAL" clId="{126DD4CD-0052-4CA2-B64B-9BEED7C42946}" dt="2024-12-18T21:39:51.260" v="657" actId="478"/>
          <ac:spMkLst>
            <pc:docMk/>
            <pc:sldMk cId="0" sldId="275"/>
            <ac:spMk id="15" creationId="{CAE8399E-E4AE-EEAA-FE16-868AFFF096C5}"/>
          </ac:spMkLst>
        </pc:spChg>
        <pc:spChg chg="del">
          <ac:chgData name="Ximena Zepeda Harasic" userId="90cf4ab7-3c32-4e50-a5d0-8fb63c062729" providerId="ADAL" clId="{126DD4CD-0052-4CA2-B64B-9BEED7C42946}" dt="2024-12-18T21:39:48.211" v="656" actId="478"/>
          <ac:spMkLst>
            <pc:docMk/>
            <pc:sldMk cId="0" sldId="275"/>
            <ac:spMk id="16" creationId="{D6D9B8AC-ED23-BFB2-39D9-7546EA51832D}"/>
          </ac:spMkLst>
        </pc:spChg>
        <pc:spChg chg="add mod">
          <ac:chgData name="Ximena Zepeda Harasic" userId="90cf4ab7-3c32-4e50-a5d0-8fb63c062729" providerId="ADAL" clId="{126DD4CD-0052-4CA2-B64B-9BEED7C42946}" dt="2024-12-18T21:39:54.212" v="659"/>
          <ac:spMkLst>
            <pc:docMk/>
            <pc:sldMk cId="0" sldId="275"/>
            <ac:spMk id="17" creationId="{B1C87CFA-B27F-9473-295E-7D48B8618A99}"/>
          </ac:spMkLst>
        </pc:spChg>
        <pc:spChg chg="add mod">
          <ac:chgData name="Ximena Zepeda Harasic" userId="90cf4ab7-3c32-4e50-a5d0-8fb63c062729" providerId="ADAL" clId="{126DD4CD-0052-4CA2-B64B-9BEED7C42946}" dt="2024-12-18T21:39:54.212" v="659"/>
          <ac:spMkLst>
            <pc:docMk/>
            <pc:sldMk cId="0" sldId="275"/>
            <ac:spMk id="18" creationId="{3798669B-988F-2596-A539-F29098895AAC}"/>
          </ac:spMkLst>
        </pc:spChg>
        <pc:spChg chg="add mod">
          <ac:chgData name="Ximena Zepeda Harasic" userId="90cf4ab7-3c32-4e50-a5d0-8fb63c062729" providerId="ADAL" clId="{126DD4CD-0052-4CA2-B64B-9BEED7C42946}" dt="2024-12-18T21:39:54.212" v="659"/>
          <ac:spMkLst>
            <pc:docMk/>
            <pc:sldMk cId="0" sldId="275"/>
            <ac:spMk id="19" creationId="{E7413B41-075B-533B-EA29-416FB0D8083B}"/>
          </ac:spMkLst>
        </pc:spChg>
        <pc:spChg chg="add mod">
          <ac:chgData name="Ximena Zepeda Harasic" userId="90cf4ab7-3c32-4e50-a5d0-8fb63c062729" providerId="ADAL" clId="{126DD4CD-0052-4CA2-B64B-9BEED7C42946}" dt="2024-12-18T21:39:54.212" v="659"/>
          <ac:spMkLst>
            <pc:docMk/>
            <pc:sldMk cId="0" sldId="275"/>
            <ac:spMk id="20" creationId="{B1F30543-1AC7-EE5A-A733-DE9E84AA8B0E}"/>
          </ac:spMkLst>
        </pc:spChg>
        <pc:spChg chg="add mod">
          <ac:chgData name="Ximena Zepeda Harasic" userId="90cf4ab7-3c32-4e50-a5d0-8fb63c062729" providerId="ADAL" clId="{126DD4CD-0052-4CA2-B64B-9BEED7C42946}" dt="2024-12-18T21:39:54.212" v="659"/>
          <ac:spMkLst>
            <pc:docMk/>
            <pc:sldMk cId="0" sldId="275"/>
            <ac:spMk id="21" creationId="{43E6965C-8366-488D-165D-01E378C2E688}"/>
          </ac:spMkLst>
        </pc:spChg>
        <pc:spChg chg="add mod">
          <ac:chgData name="Ximena Zepeda Harasic" userId="90cf4ab7-3c32-4e50-a5d0-8fb63c062729" providerId="ADAL" clId="{126DD4CD-0052-4CA2-B64B-9BEED7C42946}" dt="2024-12-18T21:39:54.212" v="659"/>
          <ac:spMkLst>
            <pc:docMk/>
            <pc:sldMk cId="0" sldId="275"/>
            <ac:spMk id="22" creationId="{DD5A44E7-69D9-4C94-4EA3-6E03E62D4052}"/>
          </ac:spMkLst>
        </pc:spChg>
        <pc:spChg chg="add mod">
          <ac:chgData name="Ximena Zepeda Harasic" userId="90cf4ab7-3c32-4e50-a5d0-8fb63c062729" providerId="ADAL" clId="{126DD4CD-0052-4CA2-B64B-9BEED7C42946}" dt="2024-12-18T21:39:54.212" v="659"/>
          <ac:spMkLst>
            <pc:docMk/>
            <pc:sldMk cId="0" sldId="275"/>
            <ac:spMk id="23" creationId="{D76F317F-D6EE-91DC-7ACE-D277FAA88788}"/>
          </ac:spMkLst>
        </pc:spChg>
        <pc:spChg chg="add mod">
          <ac:chgData name="Ximena Zepeda Harasic" userId="90cf4ab7-3c32-4e50-a5d0-8fb63c062729" providerId="ADAL" clId="{126DD4CD-0052-4CA2-B64B-9BEED7C42946}" dt="2024-12-18T21:39:54.212" v="659"/>
          <ac:spMkLst>
            <pc:docMk/>
            <pc:sldMk cId="0" sldId="275"/>
            <ac:spMk id="24" creationId="{5F4C1DFB-2196-47EC-CDF8-ECF72528EDB1}"/>
          </ac:spMkLst>
        </pc:spChg>
        <pc:spChg chg="add mod">
          <ac:chgData name="Ximena Zepeda Harasic" userId="90cf4ab7-3c32-4e50-a5d0-8fb63c062729" providerId="ADAL" clId="{126DD4CD-0052-4CA2-B64B-9BEED7C42946}" dt="2024-12-18T21:39:54.212" v="659"/>
          <ac:spMkLst>
            <pc:docMk/>
            <pc:sldMk cId="0" sldId="275"/>
            <ac:spMk id="25" creationId="{03490AB7-F138-6940-6B85-55969D1FF21F}"/>
          </ac:spMkLst>
        </pc:spChg>
        <pc:spChg chg="add mod">
          <ac:chgData name="Ximena Zepeda Harasic" userId="90cf4ab7-3c32-4e50-a5d0-8fb63c062729" providerId="ADAL" clId="{126DD4CD-0052-4CA2-B64B-9BEED7C42946}" dt="2024-12-18T21:39:54.212" v="659"/>
          <ac:spMkLst>
            <pc:docMk/>
            <pc:sldMk cId="0" sldId="275"/>
            <ac:spMk id="26" creationId="{2053A9A6-D2D9-F260-2582-AB5499DAE4F9}"/>
          </ac:spMkLst>
        </pc:spChg>
        <pc:spChg chg="add mod">
          <ac:chgData name="Ximena Zepeda Harasic" userId="90cf4ab7-3c32-4e50-a5d0-8fb63c062729" providerId="ADAL" clId="{126DD4CD-0052-4CA2-B64B-9BEED7C42946}" dt="2024-12-18T21:39:54.212" v="659"/>
          <ac:spMkLst>
            <pc:docMk/>
            <pc:sldMk cId="0" sldId="275"/>
            <ac:spMk id="27" creationId="{8873E36B-FE70-4E6B-821C-9D29F6C7AFC3}"/>
          </ac:spMkLst>
        </pc:spChg>
        <pc:spChg chg="add mod">
          <ac:chgData name="Ximena Zepeda Harasic" userId="90cf4ab7-3c32-4e50-a5d0-8fb63c062729" providerId="ADAL" clId="{126DD4CD-0052-4CA2-B64B-9BEED7C42946}" dt="2024-12-18T21:39:54.212" v="659"/>
          <ac:spMkLst>
            <pc:docMk/>
            <pc:sldMk cId="0" sldId="275"/>
            <ac:spMk id="28" creationId="{56EC2041-5C50-002B-AADB-9E96910636EE}"/>
          </ac:spMkLst>
        </pc:spChg>
        <pc:spChg chg="add mod">
          <ac:chgData name="Ximena Zepeda Harasic" userId="90cf4ab7-3c32-4e50-a5d0-8fb63c062729" providerId="ADAL" clId="{126DD4CD-0052-4CA2-B64B-9BEED7C42946}" dt="2024-12-18T21:39:54.212" v="659"/>
          <ac:spMkLst>
            <pc:docMk/>
            <pc:sldMk cId="0" sldId="275"/>
            <ac:spMk id="29" creationId="{DDC2728B-BA93-4CE6-C721-C2D0DFD9B56A}"/>
          </ac:spMkLst>
        </pc:spChg>
        <pc:spChg chg="add mod">
          <ac:chgData name="Ximena Zepeda Harasic" userId="90cf4ab7-3c32-4e50-a5d0-8fb63c062729" providerId="ADAL" clId="{126DD4CD-0052-4CA2-B64B-9BEED7C42946}" dt="2024-12-18T21:39:54.212" v="659"/>
          <ac:spMkLst>
            <pc:docMk/>
            <pc:sldMk cId="0" sldId="275"/>
            <ac:spMk id="30" creationId="{BC975EE1-A1D1-F068-E2AF-A6782E97CB00}"/>
          </ac:spMkLst>
        </pc:spChg>
        <pc:spChg chg="add mod">
          <ac:chgData name="Ximena Zepeda Harasic" userId="90cf4ab7-3c32-4e50-a5d0-8fb63c062729" providerId="ADAL" clId="{126DD4CD-0052-4CA2-B64B-9BEED7C42946}" dt="2024-12-18T21:39:54.212" v="659"/>
          <ac:spMkLst>
            <pc:docMk/>
            <pc:sldMk cId="0" sldId="275"/>
            <ac:spMk id="31" creationId="{52F89C57-A219-7293-26C2-F224799D6DED}"/>
          </ac:spMkLst>
        </pc:spChg>
        <pc:spChg chg="add mod">
          <ac:chgData name="Ximena Zepeda Harasic" userId="90cf4ab7-3c32-4e50-a5d0-8fb63c062729" providerId="ADAL" clId="{126DD4CD-0052-4CA2-B64B-9BEED7C42946}" dt="2024-12-18T21:43:15.917" v="729" actId="1035"/>
          <ac:spMkLst>
            <pc:docMk/>
            <pc:sldMk cId="0" sldId="275"/>
            <ac:spMk id="32" creationId="{3564C93C-1484-842C-C236-0A1A03112313}"/>
          </ac:spMkLst>
        </pc:spChg>
        <pc:spChg chg="add mod">
          <ac:chgData name="Ximena Zepeda Harasic" userId="90cf4ab7-3c32-4e50-a5d0-8fb63c062729" providerId="ADAL" clId="{126DD4CD-0052-4CA2-B64B-9BEED7C42946}" dt="2024-12-18T21:43:15.917" v="729" actId="1035"/>
          <ac:spMkLst>
            <pc:docMk/>
            <pc:sldMk cId="0" sldId="275"/>
            <ac:spMk id="33" creationId="{01531340-9A39-1636-F827-8B31129C6278}"/>
          </ac:spMkLst>
        </pc:spChg>
        <pc:spChg chg="add mod">
          <ac:chgData name="Ximena Zepeda Harasic" userId="90cf4ab7-3c32-4e50-a5d0-8fb63c062729" providerId="ADAL" clId="{126DD4CD-0052-4CA2-B64B-9BEED7C42946}" dt="2024-12-18T21:43:15.917" v="729" actId="1035"/>
          <ac:spMkLst>
            <pc:docMk/>
            <pc:sldMk cId="0" sldId="275"/>
            <ac:spMk id="34" creationId="{EA301A22-DF19-756E-7500-8B14CD6A356E}"/>
          </ac:spMkLst>
        </pc:spChg>
        <pc:spChg chg="add mod">
          <ac:chgData name="Ximena Zepeda Harasic" userId="90cf4ab7-3c32-4e50-a5d0-8fb63c062729" providerId="ADAL" clId="{126DD4CD-0052-4CA2-B64B-9BEED7C42946}" dt="2024-12-18T21:44:36.044" v="782" actId="14100"/>
          <ac:spMkLst>
            <pc:docMk/>
            <pc:sldMk cId="0" sldId="275"/>
            <ac:spMk id="35" creationId="{8636E72F-769C-B4CA-3A49-B4530877471F}"/>
          </ac:spMkLst>
        </pc:spChg>
        <pc:spChg chg="add mod">
          <ac:chgData name="Ximena Zepeda Harasic" userId="90cf4ab7-3c32-4e50-a5d0-8fb63c062729" providerId="ADAL" clId="{126DD4CD-0052-4CA2-B64B-9BEED7C42946}" dt="2024-12-18T21:43:15.917" v="729" actId="1035"/>
          <ac:spMkLst>
            <pc:docMk/>
            <pc:sldMk cId="0" sldId="275"/>
            <ac:spMk id="36" creationId="{FABAADB7-898E-E64B-012D-0A9C7E80381C}"/>
          </ac:spMkLst>
        </pc:spChg>
        <pc:spChg chg="add mod">
          <ac:chgData name="Ximena Zepeda Harasic" userId="90cf4ab7-3c32-4e50-a5d0-8fb63c062729" providerId="ADAL" clId="{126DD4CD-0052-4CA2-B64B-9BEED7C42946}" dt="2024-12-18T21:43:15.917" v="729" actId="1035"/>
          <ac:spMkLst>
            <pc:docMk/>
            <pc:sldMk cId="0" sldId="275"/>
            <ac:spMk id="37" creationId="{CF4D524E-25C8-2BF4-B6D9-B41B0963CA71}"/>
          </ac:spMkLst>
        </pc:spChg>
        <pc:spChg chg="del">
          <ac:chgData name="Ximena Zepeda Harasic" userId="90cf4ab7-3c32-4e50-a5d0-8fb63c062729" providerId="ADAL" clId="{126DD4CD-0052-4CA2-B64B-9BEED7C42946}" dt="2024-12-18T21:41:55.494" v="694" actId="478"/>
          <ac:spMkLst>
            <pc:docMk/>
            <pc:sldMk cId="0" sldId="275"/>
            <ac:spMk id="488" creationId="{00000000-0000-0000-0000-000000000000}"/>
          </ac:spMkLst>
        </pc:spChg>
        <pc:spChg chg="del">
          <ac:chgData name="Ximena Zepeda Harasic" userId="90cf4ab7-3c32-4e50-a5d0-8fb63c062729" providerId="ADAL" clId="{126DD4CD-0052-4CA2-B64B-9BEED7C42946}" dt="2024-12-18T21:41:55.494" v="694" actId="478"/>
          <ac:spMkLst>
            <pc:docMk/>
            <pc:sldMk cId="0" sldId="275"/>
            <ac:spMk id="489" creationId="{00000000-0000-0000-0000-000000000000}"/>
          </ac:spMkLst>
        </pc:spChg>
        <pc:spChg chg="del">
          <ac:chgData name="Ximena Zepeda Harasic" userId="90cf4ab7-3c32-4e50-a5d0-8fb63c062729" providerId="ADAL" clId="{126DD4CD-0052-4CA2-B64B-9BEED7C42946}" dt="2024-12-18T21:41:55.494" v="694" actId="478"/>
          <ac:spMkLst>
            <pc:docMk/>
            <pc:sldMk cId="0" sldId="275"/>
            <ac:spMk id="490" creationId="{00000000-0000-0000-0000-000000000000}"/>
          </ac:spMkLst>
        </pc:spChg>
        <pc:spChg chg="del">
          <ac:chgData name="Ximena Zepeda Harasic" userId="90cf4ab7-3c32-4e50-a5d0-8fb63c062729" providerId="ADAL" clId="{126DD4CD-0052-4CA2-B64B-9BEED7C42946}" dt="2024-12-18T21:41:29.980" v="685" actId="478"/>
          <ac:spMkLst>
            <pc:docMk/>
            <pc:sldMk cId="0" sldId="275"/>
            <ac:spMk id="492" creationId="{00000000-0000-0000-0000-000000000000}"/>
          </ac:spMkLst>
        </pc:spChg>
        <pc:spChg chg="del">
          <ac:chgData name="Ximena Zepeda Harasic" userId="90cf4ab7-3c32-4e50-a5d0-8fb63c062729" providerId="ADAL" clId="{126DD4CD-0052-4CA2-B64B-9BEED7C42946}" dt="2024-12-18T21:41:28.451" v="684" actId="478"/>
          <ac:spMkLst>
            <pc:docMk/>
            <pc:sldMk cId="0" sldId="275"/>
            <ac:spMk id="493" creationId="{00000000-0000-0000-0000-000000000000}"/>
          </ac:spMkLst>
        </pc:spChg>
        <pc:spChg chg="mod">
          <ac:chgData name="Ximena Zepeda Harasic" userId="90cf4ab7-3c32-4e50-a5d0-8fb63c062729" providerId="ADAL" clId="{126DD4CD-0052-4CA2-B64B-9BEED7C42946}" dt="2024-12-18T21:43:22.876" v="739" actId="1036"/>
          <ac:spMkLst>
            <pc:docMk/>
            <pc:sldMk cId="0" sldId="275"/>
            <ac:spMk id="494" creationId="{00000000-0000-0000-0000-000000000000}"/>
          </ac:spMkLst>
        </pc:spChg>
        <pc:spChg chg="del">
          <ac:chgData name="Ximena Zepeda Harasic" userId="90cf4ab7-3c32-4e50-a5d0-8fb63c062729" providerId="ADAL" clId="{126DD4CD-0052-4CA2-B64B-9BEED7C42946}" dt="2024-12-18T21:41:55.494" v="694" actId="478"/>
          <ac:spMkLst>
            <pc:docMk/>
            <pc:sldMk cId="0" sldId="275"/>
            <ac:spMk id="495" creationId="{00000000-0000-0000-0000-000000000000}"/>
          </ac:spMkLst>
        </pc:spChg>
        <pc:graphicFrameChg chg="del">
          <ac:chgData name="Ximena Zepeda Harasic" userId="90cf4ab7-3c32-4e50-a5d0-8fb63c062729" providerId="ADAL" clId="{126DD4CD-0052-4CA2-B64B-9BEED7C42946}" dt="2024-12-18T21:39:51.260" v="657" actId="478"/>
          <ac:graphicFrameMkLst>
            <pc:docMk/>
            <pc:sldMk cId="0" sldId="275"/>
            <ac:graphicFrameMk id="4" creationId="{9933CC3D-E61E-8D2A-27E0-4638933834EA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39:51.260" v="657" actId="478"/>
          <ac:graphicFrameMkLst>
            <pc:docMk/>
            <pc:sldMk cId="0" sldId="275"/>
            <ac:graphicFrameMk id="5" creationId="{536A0E6B-6794-848A-E6F9-8C6866AF8B77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39:51.260" v="657" actId="478"/>
          <ac:graphicFrameMkLst>
            <pc:docMk/>
            <pc:sldMk cId="0" sldId="275"/>
            <ac:graphicFrameMk id="8" creationId="{10A5E5CD-AEC7-EB7A-154B-5C87C2A2C36F}"/>
          </ac:graphicFrameMkLst>
        </pc:graphicFrameChg>
        <pc:graphicFrameChg chg="del">
          <ac:chgData name="Ximena Zepeda Harasic" userId="90cf4ab7-3c32-4e50-a5d0-8fb63c062729" providerId="ADAL" clId="{126DD4CD-0052-4CA2-B64B-9BEED7C42946}" dt="2024-12-18T21:39:51.260" v="657" actId="478"/>
          <ac:graphicFrameMkLst>
            <pc:docMk/>
            <pc:sldMk cId="0" sldId="275"/>
            <ac:graphicFrameMk id="10" creationId="{81E8FDBC-628E-41E7-0D2A-B00D51DD999E}"/>
          </ac:graphicFrameMkLst>
        </pc:graphicFrameChg>
        <pc:picChg chg="mod ord">
          <ac:chgData name="Ximena Zepeda Harasic" userId="90cf4ab7-3c32-4e50-a5d0-8fb63c062729" providerId="ADAL" clId="{126DD4CD-0052-4CA2-B64B-9BEED7C42946}" dt="2024-12-18T21:43:15.917" v="729" actId="1035"/>
          <ac:picMkLst>
            <pc:docMk/>
            <pc:sldMk cId="0" sldId="275"/>
            <ac:picMk id="491" creationId="{00000000-0000-0000-0000-000000000000}"/>
          </ac:picMkLst>
        </pc:picChg>
      </pc:sldChg>
      <pc:sldMasterChg chg="modSp modSldLayout">
        <pc:chgData name="Ximena Zepeda Harasic" userId="90cf4ab7-3c32-4e50-a5d0-8fb63c062729" providerId="ADAL" clId="{126DD4CD-0052-4CA2-B64B-9BEED7C42946}" dt="2024-12-18T21:15:12.616" v="13"/>
        <pc:sldMasterMkLst>
          <pc:docMk/>
          <pc:sldMasterMk cId="0" sldId="2147483648"/>
        </pc:sldMasterMkLst>
        <pc:sldLayoutChg chg="delSp modSp mod">
          <pc:chgData name="Ximena Zepeda Harasic" userId="90cf4ab7-3c32-4e50-a5d0-8fb63c062729" providerId="ADAL" clId="{126DD4CD-0052-4CA2-B64B-9BEED7C42946}" dt="2024-12-18T21:15:12.616" v="13"/>
          <pc:sldLayoutMkLst>
            <pc:docMk/>
            <pc:sldMasterMk cId="0" sldId="2147483648"/>
            <pc:sldLayoutMk cId="0" sldId="2147483649"/>
          </pc:sldLayoutMkLst>
          <pc:spChg chg="del">
            <ac:chgData name="Ximena Zepeda Harasic" userId="90cf4ab7-3c32-4e50-a5d0-8fb63c062729" providerId="ADAL" clId="{126DD4CD-0052-4CA2-B64B-9BEED7C42946}" dt="2024-12-18T21:14:13.372" v="10" actId="478"/>
            <ac:spMkLst>
              <pc:docMk/>
              <pc:sldMasterMk cId="0" sldId="2147483648"/>
              <pc:sldLayoutMk cId="0" sldId="2147483649"/>
              <ac:spMk id="17" creationId="{00000000-0000-0000-0000-000000000000}"/>
            </ac:spMkLst>
          </pc:spChg>
          <pc:spChg chg="del">
            <ac:chgData name="Ximena Zepeda Harasic" userId="90cf4ab7-3c32-4e50-a5d0-8fb63c062729" providerId="ADAL" clId="{126DD4CD-0052-4CA2-B64B-9BEED7C42946}" dt="2024-12-18T21:14:18.176" v="11" actId="478"/>
            <ac:spMkLst>
              <pc:docMk/>
              <pc:sldMasterMk cId="0" sldId="2147483648"/>
              <pc:sldLayoutMk cId="0" sldId="2147483649"/>
              <ac:spMk id="18" creationId="{00000000-0000-0000-0000-000000000000}"/>
            </ac:spMkLst>
          </pc:spChg>
          <pc:picChg chg="mod">
            <ac:chgData name="Ximena Zepeda Harasic" userId="90cf4ab7-3c32-4e50-a5d0-8fb63c062729" providerId="ADAL" clId="{126DD4CD-0052-4CA2-B64B-9BEED7C42946}" dt="2024-12-18T21:15:12.616" v="13"/>
            <ac:picMkLst>
              <pc:docMk/>
              <pc:sldMasterMk cId="0" sldId="2147483648"/>
              <pc:sldLayoutMk cId="0" sldId="2147483649"/>
              <ac:picMk id="16" creationId="{00000000-0000-0000-0000-000000000000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9" name="Google Shape;21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g2c553f2c0e2_0_1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8" name="Google Shape;348;g2c553f2c0e2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g2c553f2c0e2_0_8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71" name="Google Shape;371;g2c553f2c0e2_0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95" name="Google Shape;395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g2c553f2c0e2_0_6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20" name="Google Shape;420;g2c553f2c0e2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g2c553f2c0e2_0_5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26" name="Google Shape;426;g2c553f2c0e2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g2c553f2c0e2_0_4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33" name="Google Shape;433;g2c553f2c0e2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2c553f2c0e2_0_3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41" name="Google Shape;441;g2c553f2c0e2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g2c553f2c0e2_0_2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50" name="Google Shape;450;g2c553f2c0e2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2c553f2c0e2_0_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60" name="Google Shape;460;g2c553f2c0e2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g2c553f2c0e2_0_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72" name="Google Shape;472;g2c553f2c0e2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2c553f2c0e2_0_25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7" name="Google Shape;227;g2c553f2c0e2_0_2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85" name="Google Shape;485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2c553f2c0e2_0_24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2" name="Google Shape;232;g2c553f2c0e2_0_2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2c553f2c0e2_0_23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0" name="Google Shape;240;g2c553f2c0e2_0_2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2c553f2c0e2_0_2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2" name="Google Shape;252;g2c553f2c0e2_0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2c553f2c0e2_0_19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7" name="Google Shape;267;g2c553f2c0e2_0_1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c553f2c0e2_0_17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5" name="Google Shape;285;g2c553f2c0e2_0_1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2c553f2c0e2_0_15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5" name="Google Shape;305;g2c553f2c0e2_0_1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2c553f2c0e2_0_1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6" name="Google Shape;326;g2c553f2c0e2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apositiva de título" userDrawn="1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8"/>
          <p:cNvPicPr preferRelativeResize="0"/>
          <p:nvPr/>
        </p:nvPicPr>
        <p:blipFill rotWithShape="1"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3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58" name="Google Shape;58;p3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cabezado de sección">
  <p:cSld name="1_Encabezado de secció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4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4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3" name="Google Shape;63;p4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cabezado de sección">
  <p:cSld name="2_Encabezado de secció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4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8" name="Google Shape;68;p4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cabezado de sección">
  <p:cSld name="3_Encabezado de sección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4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4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73" name="Google Shape;73;p4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>
  <p:cSld name="Dos objeto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4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4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9" name="Google Shape;79;p4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os objetos">
  <p:cSld name="1_Dos objetos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4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4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85" name="Google Shape;85;p44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65B32E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86" name="Google Shape;86;p4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os objetos">
  <p:cSld name="2_Dos objetos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4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4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4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2" name="Google Shape;92;p4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os objetos">
  <p:cSld name="3_Dos objetos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4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4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98" name="Google Shape;98;p46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EF7D00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99" name="Google Shape;99;p4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>
  <p:cSld name="Comparación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4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4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4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4" name="Google Shape;104;p47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05" name="Google Shape;105;p4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47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4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ación">
  <p:cSld name="1_Comparación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4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4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4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2" name="Google Shape;112;p48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13" name="Google Shape;113;p4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48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5" name="Google Shape;115;p4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 blanco" type="blank">
  <p:cSld name="BLANK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027284"/>
            <a:ext cx="12192000" cy="4251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3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9635" y="6535734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mparación" type="twoTxTwoObj">
  <p:cSld name="TWO_OBJECTS_WITH_TEXT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4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4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4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0" name="Google Shape;120;p4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1" name="Google Shape;121;p4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2" name="Google Shape;122;p4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3" name="Google Shape;123;p4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mparación">
  <p:cSld name="3_Comparación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5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5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5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8" name="Google Shape;128;p50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29" name="Google Shape;129;p5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50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1" name="Google Shape;131;p5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5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5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5" name="Google Shape;135;p5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olo el título">
  <p:cSld name="1_Solo el título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5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5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9" name="Google Shape;139;p5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olo el título">
  <p:cSld name="2_Solo el título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Google Shape;141;p5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5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3" name="Google Shape;143;p5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olo el título">
  <p:cSld name="3_Solo el título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5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5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7" name="Google Shape;147;p5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>
  <p:cSld name="En blanco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5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5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 blanco">
  <p:cSld name="1_En blanco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5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5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 blanco">
  <p:cSld name="3_En blanco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5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5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5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5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5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1" name="Google Shape;161;p5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62" name="Google Shape;162;p5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>
  <p:cSld name="Diapositiva de título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3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ido con título">
  <p:cSld name="1_Contenido con título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5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5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5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7" name="Google Shape;167;p5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68" name="Google Shape;168;p59"/>
          <p:cNvSpPr txBox="1"/>
          <p:nvPr/>
        </p:nvSpPr>
        <p:spPr>
          <a:xfrm>
            <a:off x="232756" y="6390700"/>
            <a:ext cx="149629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lang="es-MX"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Sumo Primero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ntenido con título">
  <p:cSld name="2_Contenido con título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6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6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6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3" name="Google Shape;173;p6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74" name="Google Shape;174;p6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ntenido con título">
  <p:cSld name="3_Contenido con título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6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6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6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9" name="Google Shape;179;p6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0" name="Google Shape;180;p6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p6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6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6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5" name="Google Shape;185;p6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6" name="Google Shape;186;p6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magen con título">
  <p:cSld name="1_Imagen con título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6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6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6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1" name="Google Shape;191;p6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2" name="Google Shape;192;p6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Imagen con título">
  <p:cSld name="2_Imagen con título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6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6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6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7" name="Google Shape;197;p6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8" name="Google Shape;198;p6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Imagen con título">
  <p:cSld name="3_Imagen con título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Google Shape;200;p6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6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6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203" name="Google Shape;203;p6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204" name="Google Shape;204;p6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6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6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8" name="Google Shape;208;p6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6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6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6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4" name="Google Shape;214;p6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5" name="Google Shape;215;p6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3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iapositiva de título">
  <p:cSld name="3_Diapositiva de título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3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5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35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8" name="Google Shape;38;p3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y objetos">
  <p:cSld name="1_Título y objeto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3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6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3" name="Google Shape;43;p3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ítulo y objetos">
  <p:cSld name="2_Título y objetos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3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7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8" name="Google Shape;48;p3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ítulo y objetos">
  <p:cSld name="3_Título y objeto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oogle Shape;50;p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3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8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3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5"/>
          <p:cNvSpPr txBox="1">
            <a:spLocks noGrp="1"/>
          </p:cNvSpPr>
          <p:nvPr>
            <p:ph type="subTitle" idx="4294967295"/>
          </p:nvPr>
        </p:nvSpPr>
        <p:spPr>
          <a:xfrm>
            <a:off x="1524000" y="169226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7200"/>
              <a:buNone/>
            </a:pPr>
            <a:r>
              <a:rPr lang="es-MX" sz="9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Sumo Primero</a:t>
            </a:r>
            <a:endParaRPr sz="9600" b="1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22" name="Google Shape;222;p5"/>
          <p:cNvSpPr txBox="1"/>
          <p:nvPr/>
        </p:nvSpPr>
        <p:spPr>
          <a:xfrm>
            <a:off x="2853968" y="3099215"/>
            <a:ext cx="6318607" cy="1214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4000"/>
              <a:buFont typeface="Arial"/>
              <a:buNone/>
            </a:pPr>
            <a:r>
              <a:rPr lang="es-MX" sz="40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Expresiones matemáticas y diagramas de barra</a:t>
            </a:r>
            <a:endParaRPr sz="14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223" name="Google Shape;223;p5"/>
          <p:cNvSpPr txBox="1"/>
          <p:nvPr/>
        </p:nvSpPr>
        <p:spPr>
          <a:xfrm>
            <a:off x="2085975" y="4491214"/>
            <a:ext cx="4238625" cy="1349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1800"/>
              <a:buFont typeface="Arial"/>
              <a:buNone/>
            </a:pPr>
            <a:r>
              <a:rPr lang="es-MX" sz="20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6° Básico. Unidad 1. </a:t>
            </a:r>
            <a:endParaRPr sz="20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1800"/>
              <a:buFont typeface="Arial"/>
              <a:buNone/>
            </a:pPr>
            <a:r>
              <a:rPr lang="es-MX" sz="20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Capítulo 1: Operatoria combinada.</a:t>
            </a:r>
            <a:endParaRPr sz="20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ans Light" panose="00000400000000000000" pitchFamily="2" charset="0"/>
                <a:ea typeface="Nunito"/>
                <a:cs typeface="Nunito"/>
                <a:sym typeface="Nunito"/>
              </a:rPr>
              <a:t>Sistematización problema 1.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 Sans Light" panose="00000400000000000000" pitchFamily="2" charset="0"/>
              <a:ea typeface="Nunito"/>
              <a:cs typeface="Nunito"/>
              <a:sym typeface="Nunito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1800"/>
              <a:buFont typeface="Arial"/>
              <a:buNone/>
            </a:pPr>
            <a:r>
              <a:rPr lang="es-MX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ans Light" panose="00000400000000000000" pitchFamily="2" charset="0"/>
                <a:ea typeface="Nunito"/>
                <a:cs typeface="Nunito"/>
                <a:sym typeface="Nunito"/>
              </a:rPr>
              <a:t>P</a:t>
            </a: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ans Light" panose="00000400000000000000" pitchFamily="2" charset="0"/>
                <a:ea typeface="Nunito"/>
                <a:cs typeface="Nunito"/>
                <a:sym typeface="Nunito"/>
              </a:rPr>
              <a:t>ágina 15.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 Sans Light" panose="00000400000000000000" pitchFamily="2" charset="0"/>
              <a:ea typeface="Nunito"/>
              <a:cs typeface="Nunito"/>
              <a:sym typeface="Nunito"/>
            </a:endParaRPr>
          </a:p>
        </p:txBody>
      </p:sp>
      <p:pic>
        <p:nvPicPr>
          <p:cNvPr id="224" name="Google Shape;224;p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2c553f2c0e2_0_110"/>
          <p:cNvSpPr txBox="1"/>
          <p:nvPr/>
        </p:nvSpPr>
        <p:spPr>
          <a:xfrm>
            <a:off x="1024261" y="5255840"/>
            <a:ext cx="4071613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28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Expresión matemática:</a:t>
            </a:r>
            <a:endParaRPr sz="28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1" name="Google Shape;351;g2c553f2c0e2_0_110"/>
          <p:cNvSpPr txBox="1"/>
          <p:nvPr/>
        </p:nvSpPr>
        <p:spPr>
          <a:xfrm>
            <a:off x="4778886" y="5251933"/>
            <a:ext cx="3951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i="0" u="none" strike="noStrike" cap="none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1 700 + 3 ⦁ 1 000</a:t>
            </a:r>
            <a:endParaRPr sz="28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2" name="Google Shape;352;g2c553f2c0e2_0_110"/>
          <p:cNvSpPr txBox="1"/>
          <p:nvPr/>
        </p:nvSpPr>
        <p:spPr>
          <a:xfrm>
            <a:off x="4788411" y="5700903"/>
            <a:ext cx="3249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1 700 + 3 000</a:t>
            </a:r>
            <a:endParaRPr sz="2800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9" name="Google Shape;229;g2c553f2c0e2_0_257">
            <a:extLst>
              <a:ext uri="{FF2B5EF4-FFF2-40B4-BE49-F238E27FC236}">
                <a16:creationId xmlns:a16="http://schemas.microsoft.com/office/drawing/2014/main" id="{B33269BA-136D-8B3A-1ED5-1D7EC2575872}"/>
              </a:ext>
            </a:extLst>
          </p:cNvPr>
          <p:cNvSpPr txBox="1">
            <a:spLocks/>
          </p:cNvSpPr>
          <p:nvPr/>
        </p:nvSpPr>
        <p:spPr>
          <a:xfrm>
            <a:off x="1363200" y="213597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Juan compró 1 kg de manzanas a $1700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3 kg de plátanos a $1000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</a:p>
        </p:txBody>
      </p:sp>
      <p:sp>
        <p:nvSpPr>
          <p:cNvPr id="30" name="Google Shape;298;g2c553f2c0e2_0_176">
            <a:extLst>
              <a:ext uri="{FF2B5EF4-FFF2-40B4-BE49-F238E27FC236}">
                <a16:creationId xmlns:a16="http://schemas.microsoft.com/office/drawing/2014/main" id="{A1D39851-515B-4E90-ED67-9C893C920A0B}"/>
              </a:ext>
            </a:extLst>
          </p:cNvPr>
          <p:cNvSpPr/>
          <p:nvPr/>
        </p:nvSpPr>
        <p:spPr>
          <a:xfrm rot="5400000" flipH="1">
            <a:off x="5364683" y="-491730"/>
            <a:ext cx="638100" cy="8207453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299;g2c553f2c0e2_0_176">
            <a:extLst>
              <a:ext uri="{FF2B5EF4-FFF2-40B4-BE49-F238E27FC236}">
                <a16:creationId xmlns:a16="http://schemas.microsoft.com/office/drawing/2014/main" id="{080D166F-800E-1DAE-9FB5-6E62BD147A5A}"/>
              </a:ext>
            </a:extLst>
          </p:cNvPr>
          <p:cNvSpPr txBox="1"/>
          <p:nvPr/>
        </p:nvSpPr>
        <p:spPr>
          <a:xfrm>
            <a:off x="4755070" y="3742675"/>
            <a:ext cx="1855279" cy="338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Total de dinero: ?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" name="Google Shape;270;g2c553f2c0e2_0_196">
            <a:extLst>
              <a:ext uri="{FF2B5EF4-FFF2-40B4-BE49-F238E27FC236}">
                <a16:creationId xmlns:a16="http://schemas.microsoft.com/office/drawing/2014/main" id="{F8C3E66E-C908-5FF0-D84B-B5696F0D6B36}"/>
              </a:ext>
            </a:extLst>
          </p:cNvPr>
          <p:cNvSpPr/>
          <p:nvPr/>
        </p:nvSpPr>
        <p:spPr>
          <a:xfrm rot="5400000">
            <a:off x="4814647" y="17754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271;g2c553f2c0e2_0_196">
            <a:extLst>
              <a:ext uri="{FF2B5EF4-FFF2-40B4-BE49-F238E27FC236}">
                <a16:creationId xmlns:a16="http://schemas.microsoft.com/office/drawing/2014/main" id="{9B365E78-0408-C044-7705-9F690B8D0BD4}"/>
              </a:ext>
            </a:extLst>
          </p:cNvPr>
          <p:cNvSpPr/>
          <p:nvPr/>
        </p:nvSpPr>
        <p:spPr>
          <a:xfrm rot="5400000">
            <a:off x="2602800" y="1505080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274;g2c553f2c0e2_0_196">
            <a:extLst>
              <a:ext uri="{FF2B5EF4-FFF2-40B4-BE49-F238E27FC236}">
                <a16:creationId xmlns:a16="http://schemas.microsoft.com/office/drawing/2014/main" id="{5AB45930-3E02-B4DC-26A8-D49785031424}"/>
              </a:ext>
            </a:extLst>
          </p:cNvPr>
          <p:cNvSpPr txBox="1"/>
          <p:nvPr/>
        </p:nvSpPr>
        <p:spPr>
          <a:xfrm>
            <a:off x="1913549" y="2342481"/>
            <a:ext cx="1968173" cy="36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Manzanas: $1700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" name="Google Shape;276;g2c553f2c0e2_0_196">
            <a:extLst>
              <a:ext uri="{FF2B5EF4-FFF2-40B4-BE49-F238E27FC236}">
                <a16:creationId xmlns:a16="http://schemas.microsoft.com/office/drawing/2014/main" id="{9A4F7789-C308-02B5-EAD1-7025A0406F85}"/>
              </a:ext>
            </a:extLst>
          </p:cNvPr>
          <p:cNvSpPr/>
          <p:nvPr/>
        </p:nvSpPr>
        <p:spPr>
          <a:xfrm rot="5400000">
            <a:off x="6746735" y="17754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278;g2c553f2c0e2_0_196">
            <a:extLst>
              <a:ext uri="{FF2B5EF4-FFF2-40B4-BE49-F238E27FC236}">
                <a16:creationId xmlns:a16="http://schemas.microsoft.com/office/drawing/2014/main" id="{40587CC7-4260-7F9B-6624-A6E8E8AF4AB8}"/>
              </a:ext>
            </a:extLst>
          </p:cNvPr>
          <p:cNvSpPr/>
          <p:nvPr/>
        </p:nvSpPr>
        <p:spPr>
          <a:xfrm rot="5400000">
            <a:off x="8660066" y="1778252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280;g2c553f2c0e2_0_196">
            <a:extLst>
              <a:ext uri="{FF2B5EF4-FFF2-40B4-BE49-F238E27FC236}">
                <a16:creationId xmlns:a16="http://schemas.microsoft.com/office/drawing/2014/main" id="{A1D7311B-D5F3-67B8-4E6C-025B783D23E1}"/>
              </a:ext>
            </a:extLst>
          </p:cNvPr>
          <p:cNvSpPr txBox="1"/>
          <p:nvPr/>
        </p:nvSpPr>
        <p:spPr>
          <a:xfrm>
            <a:off x="4072138" y="2334118"/>
            <a:ext cx="1886565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8" name="Google Shape;281;g2c553f2c0e2_0_196">
            <a:extLst>
              <a:ext uri="{FF2B5EF4-FFF2-40B4-BE49-F238E27FC236}">
                <a16:creationId xmlns:a16="http://schemas.microsoft.com/office/drawing/2014/main" id="{8581E879-2FFE-89B2-757F-885412104A6E}"/>
              </a:ext>
            </a:extLst>
          </p:cNvPr>
          <p:cNvSpPr txBox="1"/>
          <p:nvPr/>
        </p:nvSpPr>
        <p:spPr>
          <a:xfrm>
            <a:off x="6011657" y="2317807"/>
            <a:ext cx="1927566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9" name="Google Shape;282;g2c553f2c0e2_0_196">
            <a:extLst>
              <a:ext uri="{FF2B5EF4-FFF2-40B4-BE49-F238E27FC236}">
                <a16:creationId xmlns:a16="http://schemas.microsoft.com/office/drawing/2014/main" id="{A17C455E-A1C4-F838-24BA-05F6776C51E3}"/>
              </a:ext>
            </a:extLst>
          </p:cNvPr>
          <p:cNvSpPr txBox="1"/>
          <p:nvPr/>
        </p:nvSpPr>
        <p:spPr>
          <a:xfrm>
            <a:off x="7864648" y="2316208"/>
            <a:ext cx="1927566" cy="36592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A2C36B49-AEAF-CCB5-67E5-DC5718D81B13}"/>
              </a:ext>
            </a:extLst>
          </p:cNvPr>
          <p:cNvSpPr/>
          <p:nvPr/>
        </p:nvSpPr>
        <p:spPr>
          <a:xfrm>
            <a:off x="1593613" y="2904969"/>
            <a:ext cx="2392800" cy="37080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9D7ABB5E-C5B0-D6E6-BC23-2D56ABC6A168}"/>
              </a:ext>
            </a:extLst>
          </p:cNvPr>
          <p:cNvSpPr/>
          <p:nvPr/>
        </p:nvSpPr>
        <p:spPr>
          <a:xfrm>
            <a:off x="4031674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47A4E599-6588-9C9A-B613-DBCDA3F61A08}"/>
              </a:ext>
            </a:extLst>
          </p:cNvPr>
          <p:cNvSpPr/>
          <p:nvPr/>
        </p:nvSpPr>
        <p:spPr>
          <a:xfrm>
            <a:off x="5962610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3C5AF9CD-0945-16F6-5D0D-CBFCD0B37BEC}"/>
              </a:ext>
            </a:extLst>
          </p:cNvPr>
          <p:cNvSpPr/>
          <p:nvPr/>
        </p:nvSpPr>
        <p:spPr>
          <a:xfrm>
            <a:off x="7893546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2c553f2c0e2_0_86"/>
          <p:cNvSpPr txBox="1"/>
          <p:nvPr/>
        </p:nvSpPr>
        <p:spPr>
          <a:xfrm>
            <a:off x="1012324" y="5243952"/>
            <a:ext cx="4054975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28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Expresión matemática:</a:t>
            </a:r>
            <a:endParaRPr sz="28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74" name="Google Shape;374;g2c553f2c0e2_0_86"/>
          <p:cNvSpPr txBox="1"/>
          <p:nvPr/>
        </p:nvSpPr>
        <p:spPr>
          <a:xfrm>
            <a:off x="4738002" y="5250281"/>
            <a:ext cx="3951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i="0" u="none" strike="noStrike" cap="none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1 700 + 3 ⦁ 1 000</a:t>
            </a:r>
            <a:endParaRPr sz="2800" dirty="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75" name="Google Shape;375;g2c553f2c0e2_0_86"/>
          <p:cNvSpPr txBox="1"/>
          <p:nvPr/>
        </p:nvSpPr>
        <p:spPr>
          <a:xfrm>
            <a:off x="4718880" y="5645909"/>
            <a:ext cx="3249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1 700 + 3 000</a:t>
            </a:r>
            <a:endParaRPr sz="2800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76" name="Google Shape;376;g2c553f2c0e2_0_86"/>
          <p:cNvSpPr txBox="1"/>
          <p:nvPr/>
        </p:nvSpPr>
        <p:spPr>
          <a:xfrm>
            <a:off x="5485037" y="6067126"/>
            <a:ext cx="1468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4700</a:t>
            </a:r>
            <a:endParaRPr sz="2800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" name="Google Shape;299;g2c553f2c0e2_0_176">
            <a:extLst>
              <a:ext uri="{FF2B5EF4-FFF2-40B4-BE49-F238E27FC236}">
                <a16:creationId xmlns:a16="http://schemas.microsoft.com/office/drawing/2014/main" id="{15CC615E-4666-3940-3435-3233986682D2}"/>
              </a:ext>
            </a:extLst>
          </p:cNvPr>
          <p:cNvSpPr txBox="1"/>
          <p:nvPr/>
        </p:nvSpPr>
        <p:spPr>
          <a:xfrm>
            <a:off x="5307520" y="4476100"/>
            <a:ext cx="1855279" cy="338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Total de dinero: ?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9" name="Google Shape;229;g2c553f2c0e2_0_257">
            <a:extLst>
              <a:ext uri="{FF2B5EF4-FFF2-40B4-BE49-F238E27FC236}">
                <a16:creationId xmlns:a16="http://schemas.microsoft.com/office/drawing/2014/main" id="{37227B1D-8A0B-B7DC-47DB-2CBBCDF4EA59}"/>
              </a:ext>
            </a:extLst>
          </p:cNvPr>
          <p:cNvSpPr txBox="1">
            <a:spLocks/>
          </p:cNvSpPr>
          <p:nvPr/>
        </p:nvSpPr>
        <p:spPr>
          <a:xfrm>
            <a:off x="1363200" y="213597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Juan compró 1 kg de manzanas a $1700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3 kg de plátanos a $1000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</a:p>
        </p:txBody>
      </p:sp>
      <p:sp>
        <p:nvSpPr>
          <p:cNvPr id="30" name="Google Shape;298;g2c553f2c0e2_0_176">
            <a:extLst>
              <a:ext uri="{FF2B5EF4-FFF2-40B4-BE49-F238E27FC236}">
                <a16:creationId xmlns:a16="http://schemas.microsoft.com/office/drawing/2014/main" id="{1BFCB7FF-6785-DC12-DA31-FBD7FBB675BF}"/>
              </a:ext>
            </a:extLst>
          </p:cNvPr>
          <p:cNvSpPr/>
          <p:nvPr/>
        </p:nvSpPr>
        <p:spPr>
          <a:xfrm rot="5400000" flipH="1">
            <a:off x="5364683" y="-491730"/>
            <a:ext cx="638100" cy="8207453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299;g2c553f2c0e2_0_176">
            <a:extLst>
              <a:ext uri="{FF2B5EF4-FFF2-40B4-BE49-F238E27FC236}">
                <a16:creationId xmlns:a16="http://schemas.microsoft.com/office/drawing/2014/main" id="{825DCA3E-AE19-DF59-75BF-3EBE1408A9E8}"/>
              </a:ext>
            </a:extLst>
          </p:cNvPr>
          <p:cNvSpPr txBox="1"/>
          <p:nvPr/>
        </p:nvSpPr>
        <p:spPr>
          <a:xfrm>
            <a:off x="4755070" y="3742675"/>
            <a:ext cx="1855279" cy="338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Total de dinero: ?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" name="Google Shape;270;g2c553f2c0e2_0_196">
            <a:extLst>
              <a:ext uri="{FF2B5EF4-FFF2-40B4-BE49-F238E27FC236}">
                <a16:creationId xmlns:a16="http://schemas.microsoft.com/office/drawing/2014/main" id="{C24C9224-A92D-B596-DA93-3EB2AC1E1921}"/>
              </a:ext>
            </a:extLst>
          </p:cNvPr>
          <p:cNvSpPr/>
          <p:nvPr/>
        </p:nvSpPr>
        <p:spPr>
          <a:xfrm rot="5400000">
            <a:off x="4814647" y="17754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271;g2c553f2c0e2_0_196">
            <a:extLst>
              <a:ext uri="{FF2B5EF4-FFF2-40B4-BE49-F238E27FC236}">
                <a16:creationId xmlns:a16="http://schemas.microsoft.com/office/drawing/2014/main" id="{911AD038-AF3B-6E15-A255-A0A430C97A0C}"/>
              </a:ext>
            </a:extLst>
          </p:cNvPr>
          <p:cNvSpPr/>
          <p:nvPr/>
        </p:nvSpPr>
        <p:spPr>
          <a:xfrm rot="5400000">
            <a:off x="2602800" y="1505080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274;g2c553f2c0e2_0_196">
            <a:extLst>
              <a:ext uri="{FF2B5EF4-FFF2-40B4-BE49-F238E27FC236}">
                <a16:creationId xmlns:a16="http://schemas.microsoft.com/office/drawing/2014/main" id="{20734CA8-DE7C-33DE-77A4-3C37D664F633}"/>
              </a:ext>
            </a:extLst>
          </p:cNvPr>
          <p:cNvSpPr txBox="1"/>
          <p:nvPr/>
        </p:nvSpPr>
        <p:spPr>
          <a:xfrm>
            <a:off x="1913549" y="2342481"/>
            <a:ext cx="1968173" cy="36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Manzanas: $1700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" name="Google Shape;276;g2c553f2c0e2_0_196">
            <a:extLst>
              <a:ext uri="{FF2B5EF4-FFF2-40B4-BE49-F238E27FC236}">
                <a16:creationId xmlns:a16="http://schemas.microsoft.com/office/drawing/2014/main" id="{BAD9B47F-7E66-4B26-BED2-D0E2A723D016}"/>
              </a:ext>
            </a:extLst>
          </p:cNvPr>
          <p:cNvSpPr/>
          <p:nvPr/>
        </p:nvSpPr>
        <p:spPr>
          <a:xfrm rot="5400000">
            <a:off x="6746735" y="17754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278;g2c553f2c0e2_0_196">
            <a:extLst>
              <a:ext uri="{FF2B5EF4-FFF2-40B4-BE49-F238E27FC236}">
                <a16:creationId xmlns:a16="http://schemas.microsoft.com/office/drawing/2014/main" id="{87A722C1-823B-C7CE-0A5B-6023D63E6F51}"/>
              </a:ext>
            </a:extLst>
          </p:cNvPr>
          <p:cNvSpPr/>
          <p:nvPr/>
        </p:nvSpPr>
        <p:spPr>
          <a:xfrm rot="5400000">
            <a:off x="8660066" y="1778252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280;g2c553f2c0e2_0_196">
            <a:extLst>
              <a:ext uri="{FF2B5EF4-FFF2-40B4-BE49-F238E27FC236}">
                <a16:creationId xmlns:a16="http://schemas.microsoft.com/office/drawing/2014/main" id="{0BD6EFEF-7B6E-35B8-0360-2BCF303F4DDE}"/>
              </a:ext>
            </a:extLst>
          </p:cNvPr>
          <p:cNvSpPr txBox="1"/>
          <p:nvPr/>
        </p:nvSpPr>
        <p:spPr>
          <a:xfrm>
            <a:off x="4072138" y="2334118"/>
            <a:ext cx="1886565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8" name="Google Shape;281;g2c553f2c0e2_0_196">
            <a:extLst>
              <a:ext uri="{FF2B5EF4-FFF2-40B4-BE49-F238E27FC236}">
                <a16:creationId xmlns:a16="http://schemas.microsoft.com/office/drawing/2014/main" id="{8ABE3DC1-ACE0-3832-5BE1-82668554AACF}"/>
              </a:ext>
            </a:extLst>
          </p:cNvPr>
          <p:cNvSpPr txBox="1"/>
          <p:nvPr/>
        </p:nvSpPr>
        <p:spPr>
          <a:xfrm>
            <a:off x="6011657" y="2317807"/>
            <a:ext cx="1927566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9" name="Google Shape;282;g2c553f2c0e2_0_196">
            <a:extLst>
              <a:ext uri="{FF2B5EF4-FFF2-40B4-BE49-F238E27FC236}">
                <a16:creationId xmlns:a16="http://schemas.microsoft.com/office/drawing/2014/main" id="{339C297A-E7C2-54B9-1BFB-4F8D2DF9BB9F}"/>
              </a:ext>
            </a:extLst>
          </p:cNvPr>
          <p:cNvSpPr txBox="1"/>
          <p:nvPr/>
        </p:nvSpPr>
        <p:spPr>
          <a:xfrm>
            <a:off x="7864648" y="2316208"/>
            <a:ext cx="1927566" cy="36592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6345E680-EB88-234E-F8A3-15B3DF718DB8}"/>
              </a:ext>
            </a:extLst>
          </p:cNvPr>
          <p:cNvSpPr/>
          <p:nvPr/>
        </p:nvSpPr>
        <p:spPr>
          <a:xfrm>
            <a:off x="1593613" y="2904969"/>
            <a:ext cx="2392800" cy="37080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E1B8863D-D573-06E3-C5BC-6EE095349E31}"/>
              </a:ext>
            </a:extLst>
          </p:cNvPr>
          <p:cNvSpPr/>
          <p:nvPr/>
        </p:nvSpPr>
        <p:spPr>
          <a:xfrm>
            <a:off x="4031674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B6553388-F9E5-235F-7726-BF8703C8D71F}"/>
              </a:ext>
            </a:extLst>
          </p:cNvPr>
          <p:cNvSpPr/>
          <p:nvPr/>
        </p:nvSpPr>
        <p:spPr>
          <a:xfrm>
            <a:off x="5962610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4BD50870-1009-E3EE-5020-CA2A0F3060B1}"/>
              </a:ext>
            </a:extLst>
          </p:cNvPr>
          <p:cNvSpPr/>
          <p:nvPr/>
        </p:nvSpPr>
        <p:spPr>
          <a:xfrm>
            <a:off x="7893546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18"/>
          <p:cNvSpPr txBox="1"/>
          <p:nvPr/>
        </p:nvSpPr>
        <p:spPr>
          <a:xfrm>
            <a:off x="1131510" y="6091275"/>
            <a:ext cx="6596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MX" sz="28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Respuesta: Gastó $4700.</a:t>
            </a:r>
            <a:endParaRPr sz="28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98" name="Google Shape;398;p18"/>
          <p:cNvSpPr txBox="1"/>
          <p:nvPr/>
        </p:nvSpPr>
        <p:spPr>
          <a:xfrm>
            <a:off x="1131510" y="4759604"/>
            <a:ext cx="4128948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28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Expresión matemática:</a:t>
            </a:r>
            <a:endParaRPr sz="28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99" name="Google Shape;399;p18"/>
          <p:cNvSpPr txBox="1"/>
          <p:nvPr/>
        </p:nvSpPr>
        <p:spPr>
          <a:xfrm>
            <a:off x="4982834" y="4788604"/>
            <a:ext cx="3951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i="0" u="none" strike="noStrike" cap="none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1 700 + 3 ⦁ 1 000</a:t>
            </a:r>
            <a:endParaRPr sz="28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00" name="Google Shape;400;p18"/>
          <p:cNvSpPr txBox="1"/>
          <p:nvPr/>
        </p:nvSpPr>
        <p:spPr>
          <a:xfrm>
            <a:off x="4982834" y="5218717"/>
            <a:ext cx="3249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i="0" u="none" strike="noStrike" cap="none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1 700 + 3 000</a:t>
            </a:r>
            <a:endParaRPr sz="280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01" name="Google Shape;401;p18"/>
          <p:cNvSpPr txBox="1"/>
          <p:nvPr/>
        </p:nvSpPr>
        <p:spPr>
          <a:xfrm>
            <a:off x="5759934" y="5654996"/>
            <a:ext cx="1468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4700</a:t>
            </a:r>
            <a:endParaRPr sz="2800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1" name="Google Shape;229;g2c553f2c0e2_0_257">
            <a:extLst>
              <a:ext uri="{FF2B5EF4-FFF2-40B4-BE49-F238E27FC236}">
                <a16:creationId xmlns:a16="http://schemas.microsoft.com/office/drawing/2014/main" id="{34C66598-66C0-751D-4F26-760E435B0800}"/>
              </a:ext>
            </a:extLst>
          </p:cNvPr>
          <p:cNvSpPr txBox="1">
            <a:spLocks/>
          </p:cNvSpPr>
          <p:nvPr/>
        </p:nvSpPr>
        <p:spPr>
          <a:xfrm>
            <a:off x="1363200" y="213597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Juan compró 1 kg de manzanas a $1700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3 kg de plátanos a $1000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</a:p>
        </p:txBody>
      </p:sp>
      <p:sp>
        <p:nvSpPr>
          <p:cNvPr id="32" name="Google Shape;298;g2c553f2c0e2_0_176">
            <a:extLst>
              <a:ext uri="{FF2B5EF4-FFF2-40B4-BE49-F238E27FC236}">
                <a16:creationId xmlns:a16="http://schemas.microsoft.com/office/drawing/2014/main" id="{C3888CDB-4A90-7329-BDC5-3A7D8B1D62BF}"/>
              </a:ext>
            </a:extLst>
          </p:cNvPr>
          <p:cNvSpPr/>
          <p:nvPr/>
        </p:nvSpPr>
        <p:spPr>
          <a:xfrm rot="5400000" flipH="1">
            <a:off x="5364683" y="-491730"/>
            <a:ext cx="638100" cy="8207453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299;g2c553f2c0e2_0_176">
            <a:extLst>
              <a:ext uri="{FF2B5EF4-FFF2-40B4-BE49-F238E27FC236}">
                <a16:creationId xmlns:a16="http://schemas.microsoft.com/office/drawing/2014/main" id="{47F66CEA-0312-2B14-6D11-51A58D8A77AE}"/>
              </a:ext>
            </a:extLst>
          </p:cNvPr>
          <p:cNvSpPr txBox="1"/>
          <p:nvPr/>
        </p:nvSpPr>
        <p:spPr>
          <a:xfrm>
            <a:off x="4755070" y="3742675"/>
            <a:ext cx="1855279" cy="338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Total de dinero: ?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4" name="Google Shape;270;g2c553f2c0e2_0_196">
            <a:extLst>
              <a:ext uri="{FF2B5EF4-FFF2-40B4-BE49-F238E27FC236}">
                <a16:creationId xmlns:a16="http://schemas.microsoft.com/office/drawing/2014/main" id="{A604B3F2-71F5-F081-B9F3-9E86F4255A46}"/>
              </a:ext>
            </a:extLst>
          </p:cNvPr>
          <p:cNvSpPr/>
          <p:nvPr/>
        </p:nvSpPr>
        <p:spPr>
          <a:xfrm rot="5400000">
            <a:off x="4814647" y="17754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271;g2c553f2c0e2_0_196">
            <a:extLst>
              <a:ext uri="{FF2B5EF4-FFF2-40B4-BE49-F238E27FC236}">
                <a16:creationId xmlns:a16="http://schemas.microsoft.com/office/drawing/2014/main" id="{07E7CC69-1A0D-8C8D-C0AD-BDAF7A618594}"/>
              </a:ext>
            </a:extLst>
          </p:cNvPr>
          <p:cNvSpPr/>
          <p:nvPr/>
        </p:nvSpPr>
        <p:spPr>
          <a:xfrm rot="5400000">
            <a:off x="2602800" y="1505080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274;g2c553f2c0e2_0_196">
            <a:extLst>
              <a:ext uri="{FF2B5EF4-FFF2-40B4-BE49-F238E27FC236}">
                <a16:creationId xmlns:a16="http://schemas.microsoft.com/office/drawing/2014/main" id="{1C3B709D-402C-D053-333E-F17005A0B3B6}"/>
              </a:ext>
            </a:extLst>
          </p:cNvPr>
          <p:cNvSpPr txBox="1"/>
          <p:nvPr/>
        </p:nvSpPr>
        <p:spPr>
          <a:xfrm>
            <a:off x="1913549" y="2342481"/>
            <a:ext cx="1968173" cy="36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Manzanas: $1700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7" name="Google Shape;276;g2c553f2c0e2_0_196">
            <a:extLst>
              <a:ext uri="{FF2B5EF4-FFF2-40B4-BE49-F238E27FC236}">
                <a16:creationId xmlns:a16="http://schemas.microsoft.com/office/drawing/2014/main" id="{E1A16E79-8B98-8420-0468-C7923F276630}"/>
              </a:ext>
            </a:extLst>
          </p:cNvPr>
          <p:cNvSpPr/>
          <p:nvPr/>
        </p:nvSpPr>
        <p:spPr>
          <a:xfrm rot="5400000">
            <a:off x="6746735" y="17754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278;g2c553f2c0e2_0_196">
            <a:extLst>
              <a:ext uri="{FF2B5EF4-FFF2-40B4-BE49-F238E27FC236}">
                <a16:creationId xmlns:a16="http://schemas.microsoft.com/office/drawing/2014/main" id="{F5B5A406-D517-1491-CCDF-DEAEA125DB66}"/>
              </a:ext>
            </a:extLst>
          </p:cNvPr>
          <p:cNvSpPr/>
          <p:nvPr/>
        </p:nvSpPr>
        <p:spPr>
          <a:xfrm rot="5400000">
            <a:off x="8660066" y="1778252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280;g2c553f2c0e2_0_196">
            <a:extLst>
              <a:ext uri="{FF2B5EF4-FFF2-40B4-BE49-F238E27FC236}">
                <a16:creationId xmlns:a16="http://schemas.microsoft.com/office/drawing/2014/main" id="{666347D4-4785-D68E-E5A1-965243698104}"/>
              </a:ext>
            </a:extLst>
          </p:cNvPr>
          <p:cNvSpPr txBox="1"/>
          <p:nvPr/>
        </p:nvSpPr>
        <p:spPr>
          <a:xfrm>
            <a:off x="4072138" y="2334118"/>
            <a:ext cx="1886565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0" name="Google Shape;281;g2c553f2c0e2_0_196">
            <a:extLst>
              <a:ext uri="{FF2B5EF4-FFF2-40B4-BE49-F238E27FC236}">
                <a16:creationId xmlns:a16="http://schemas.microsoft.com/office/drawing/2014/main" id="{E999962B-7AE5-14CF-705A-501D3B16EAEF}"/>
              </a:ext>
            </a:extLst>
          </p:cNvPr>
          <p:cNvSpPr txBox="1"/>
          <p:nvPr/>
        </p:nvSpPr>
        <p:spPr>
          <a:xfrm>
            <a:off x="6011657" y="2317807"/>
            <a:ext cx="1927566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1" name="Google Shape;282;g2c553f2c0e2_0_196">
            <a:extLst>
              <a:ext uri="{FF2B5EF4-FFF2-40B4-BE49-F238E27FC236}">
                <a16:creationId xmlns:a16="http://schemas.microsoft.com/office/drawing/2014/main" id="{EA79E10E-9D82-AF5B-B796-729DF32CB810}"/>
              </a:ext>
            </a:extLst>
          </p:cNvPr>
          <p:cNvSpPr txBox="1"/>
          <p:nvPr/>
        </p:nvSpPr>
        <p:spPr>
          <a:xfrm>
            <a:off x="7864648" y="2316208"/>
            <a:ext cx="1927566" cy="36592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D13A4CD4-51C0-57D2-324F-BA946D187C83}"/>
              </a:ext>
            </a:extLst>
          </p:cNvPr>
          <p:cNvSpPr/>
          <p:nvPr/>
        </p:nvSpPr>
        <p:spPr>
          <a:xfrm>
            <a:off x="1593613" y="2904969"/>
            <a:ext cx="2392800" cy="37080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E42B2704-DB5E-D5B2-BF99-FDD9B3825B28}"/>
              </a:ext>
            </a:extLst>
          </p:cNvPr>
          <p:cNvSpPr/>
          <p:nvPr/>
        </p:nvSpPr>
        <p:spPr>
          <a:xfrm>
            <a:off x="4031674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3437BE61-29C4-4E71-30F0-B0F33F1A32F6}"/>
              </a:ext>
            </a:extLst>
          </p:cNvPr>
          <p:cNvSpPr/>
          <p:nvPr/>
        </p:nvSpPr>
        <p:spPr>
          <a:xfrm>
            <a:off x="5962610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1880546F-30FB-ADC1-5D94-7469724BA60E}"/>
              </a:ext>
            </a:extLst>
          </p:cNvPr>
          <p:cNvSpPr/>
          <p:nvPr/>
        </p:nvSpPr>
        <p:spPr>
          <a:xfrm>
            <a:off x="7893546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229;g2c553f2c0e2_0_257">
            <a:extLst>
              <a:ext uri="{FF2B5EF4-FFF2-40B4-BE49-F238E27FC236}">
                <a16:creationId xmlns:a16="http://schemas.microsoft.com/office/drawing/2014/main" id="{DC56CC33-4D3B-B9A5-EDB3-22D42652488C}"/>
              </a:ext>
            </a:extLst>
          </p:cNvPr>
          <p:cNvSpPr txBox="1">
            <a:spLocks/>
          </p:cNvSpPr>
          <p:nvPr/>
        </p:nvSpPr>
        <p:spPr>
          <a:xfrm>
            <a:off x="1363200" y="213597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Juan compró 1 kg de manzanas a $1700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3 kg de plátanos a $1000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</a:p>
        </p:txBody>
      </p:sp>
      <p:sp>
        <p:nvSpPr>
          <p:cNvPr id="32" name="Google Shape;298;g2c553f2c0e2_0_176">
            <a:extLst>
              <a:ext uri="{FF2B5EF4-FFF2-40B4-BE49-F238E27FC236}">
                <a16:creationId xmlns:a16="http://schemas.microsoft.com/office/drawing/2014/main" id="{2D7B38CC-99B4-2D27-09D1-71283C517B7F}"/>
              </a:ext>
            </a:extLst>
          </p:cNvPr>
          <p:cNvSpPr/>
          <p:nvPr/>
        </p:nvSpPr>
        <p:spPr>
          <a:xfrm rot="5400000" flipH="1">
            <a:off x="5364683" y="-491730"/>
            <a:ext cx="638100" cy="8207453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299;g2c553f2c0e2_0_176">
            <a:extLst>
              <a:ext uri="{FF2B5EF4-FFF2-40B4-BE49-F238E27FC236}">
                <a16:creationId xmlns:a16="http://schemas.microsoft.com/office/drawing/2014/main" id="{020A1CBD-C827-37E7-28F4-59324137039F}"/>
              </a:ext>
            </a:extLst>
          </p:cNvPr>
          <p:cNvSpPr txBox="1"/>
          <p:nvPr/>
        </p:nvSpPr>
        <p:spPr>
          <a:xfrm>
            <a:off x="4755070" y="3742675"/>
            <a:ext cx="1855279" cy="338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Total de dinero: ?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4" name="Google Shape;270;g2c553f2c0e2_0_196">
            <a:extLst>
              <a:ext uri="{FF2B5EF4-FFF2-40B4-BE49-F238E27FC236}">
                <a16:creationId xmlns:a16="http://schemas.microsoft.com/office/drawing/2014/main" id="{ECD28A23-8C2A-C234-34E2-9E314344883F}"/>
              </a:ext>
            </a:extLst>
          </p:cNvPr>
          <p:cNvSpPr/>
          <p:nvPr/>
        </p:nvSpPr>
        <p:spPr>
          <a:xfrm rot="5400000">
            <a:off x="4814647" y="17754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271;g2c553f2c0e2_0_196">
            <a:extLst>
              <a:ext uri="{FF2B5EF4-FFF2-40B4-BE49-F238E27FC236}">
                <a16:creationId xmlns:a16="http://schemas.microsoft.com/office/drawing/2014/main" id="{E52F5F1D-F7D1-F31F-36FF-6C6A45EA6DEA}"/>
              </a:ext>
            </a:extLst>
          </p:cNvPr>
          <p:cNvSpPr/>
          <p:nvPr/>
        </p:nvSpPr>
        <p:spPr>
          <a:xfrm rot="5400000">
            <a:off x="2602800" y="1505080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274;g2c553f2c0e2_0_196">
            <a:extLst>
              <a:ext uri="{FF2B5EF4-FFF2-40B4-BE49-F238E27FC236}">
                <a16:creationId xmlns:a16="http://schemas.microsoft.com/office/drawing/2014/main" id="{08E8F116-549F-749B-2025-5052438819DA}"/>
              </a:ext>
            </a:extLst>
          </p:cNvPr>
          <p:cNvSpPr txBox="1"/>
          <p:nvPr/>
        </p:nvSpPr>
        <p:spPr>
          <a:xfrm>
            <a:off x="1913549" y="2342481"/>
            <a:ext cx="1968173" cy="36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Manzanas: $1700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7" name="Google Shape;276;g2c553f2c0e2_0_196">
            <a:extLst>
              <a:ext uri="{FF2B5EF4-FFF2-40B4-BE49-F238E27FC236}">
                <a16:creationId xmlns:a16="http://schemas.microsoft.com/office/drawing/2014/main" id="{4FA2042C-9D13-FFCE-768D-190F270DE648}"/>
              </a:ext>
            </a:extLst>
          </p:cNvPr>
          <p:cNvSpPr/>
          <p:nvPr/>
        </p:nvSpPr>
        <p:spPr>
          <a:xfrm rot="5400000">
            <a:off x="6746735" y="17754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278;g2c553f2c0e2_0_196">
            <a:extLst>
              <a:ext uri="{FF2B5EF4-FFF2-40B4-BE49-F238E27FC236}">
                <a16:creationId xmlns:a16="http://schemas.microsoft.com/office/drawing/2014/main" id="{94838E5A-8110-33DA-4282-050EDDFB9D1B}"/>
              </a:ext>
            </a:extLst>
          </p:cNvPr>
          <p:cNvSpPr/>
          <p:nvPr/>
        </p:nvSpPr>
        <p:spPr>
          <a:xfrm rot="5400000">
            <a:off x="8660066" y="1778252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280;g2c553f2c0e2_0_196">
            <a:extLst>
              <a:ext uri="{FF2B5EF4-FFF2-40B4-BE49-F238E27FC236}">
                <a16:creationId xmlns:a16="http://schemas.microsoft.com/office/drawing/2014/main" id="{CE117CAE-CF89-6936-8C20-25CD4E37FD99}"/>
              </a:ext>
            </a:extLst>
          </p:cNvPr>
          <p:cNvSpPr txBox="1"/>
          <p:nvPr/>
        </p:nvSpPr>
        <p:spPr>
          <a:xfrm>
            <a:off x="4072138" y="2334118"/>
            <a:ext cx="1886565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0" name="Google Shape;281;g2c553f2c0e2_0_196">
            <a:extLst>
              <a:ext uri="{FF2B5EF4-FFF2-40B4-BE49-F238E27FC236}">
                <a16:creationId xmlns:a16="http://schemas.microsoft.com/office/drawing/2014/main" id="{5650EE6E-E2EB-208A-FA99-CD396CCF0EA1}"/>
              </a:ext>
            </a:extLst>
          </p:cNvPr>
          <p:cNvSpPr txBox="1"/>
          <p:nvPr/>
        </p:nvSpPr>
        <p:spPr>
          <a:xfrm>
            <a:off x="6011657" y="2317807"/>
            <a:ext cx="1927566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1" name="Google Shape;282;g2c553f2c0e2_0_196">
            <a:extLst>
              <a:ext uri="{FF2B5EF4-FFF2-40B4-BE49-F238E27FC236}">
                <a16:creationId xmlns:a16="http://schemas.microsoft.com/office/drawing/2014/main" id="{4D7DBF28-C0C8-75D7-8954-93BFF11EA5A4}"/>
              </a:ext>
            </a:extLst>
          </p:cNvPr>
          <p:cNvSpPr txBox="1"/>
          <p:nvPr/>
        </p:nvSpPr>
        <p:spPr>
          <a:xfrm>
            <a:off x="7864648" y="2316208"/>
            <a:ext cx="1927566" cy="36592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62F72F87-38D4-E689-DC45-835326D6FBBD}"/>
              </a:ext>
            </a:extLst>
          </p:cNvPr>
          <p:cNvSpPr/>
          <p:nvPr/>
        </p:nvSpPr>
        <p:spPr>
          <a:xfrm>
            <a:off x="1593613" y="2904969"/>
            <a:ext cx="2392800" cy="37080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9BC4D869-B17D-FF8B-6271-673A058A7408}"/>
              </a:ext>
            </a:extLst>
          </p:cNvPr>
          <p:cNvSpPr/>
          <p:nvPr/>
        </p:nvSpPr>
        <p:spPr>
          <a:xfrm>
            <a:off x="4031674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EDF754DF-466B-401F-700A-589D7429767C}"/>
              </a:ext>
            </a:extLst>
          </p:cNvPr>
          <p:cNvSpPr/>
          <p:nvPr/>
        </p:nvSpPr>
        <p:spPr>
          <a:xfrm>
            <a:off x="5962610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51FC134B-EF11-413C-AD7E-40334B1F93BE}"/>
              </a:ext>
            </a:extLst>
          </p:cNvPr>
          <p:cNvSpPr/>
          <p:nvPr/>
        </p:nvSpPr>
        <p:spPr>
          <a:xfrm>
            <a:off x="7893546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2c553f2c0e2_0_57"/>
          <p:cNvSpPr txBox="1"/>
          <p:nvPr/>
        </p:nvSpPr>
        <p:spPr>
          <a:xfrm>
            <a:off x="4501067" y="5381987"/>
            <a:ext cx="2937958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300" i="0" u="none" strike="noStrike" cap="none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1 700 + 3 ⦁ 1 000</a:t>
            </a:r>
            <a:endParaRPr sz="2300" dirty="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1" name="Google Shape;229;g2c553f2c0e2_0_257">
            <a:extLst>
              <a:ext uri="{FF2B5EF4-FFF2-40B4-BE49-F238E27FC236}">
                <a16:creationId xmlns:a16="http://schemas.microsoft.com/office/drawing/2014/main" id="{EF3371D9-983D-FE5D-948A-D0CA25802A03}"/>
              </a:ext>
            </a:extLst>
          </p:cNvPr>
          <p:cNvSpPr txBox="1">
            <a:spLocks/>
          </p:cNvSpPr>
          <p:nvPr/>
        </p:nvSpPr>
        <p:spPr>
          <a:xfrm>
            <a:off x="1363200" y="213597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Juan compró 1 kg de manzanas a $1700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3 kg de plátanos a $1000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</a:p>
        </p:txBody>
      </p:sp>
      <p:sp>
        <p:nvSpPr>
          <p:cNvPr id="32" name="Google Shape;298;g2c553f2c0e2_0_176">
            <a:extLst>
              <a:ext uri="{FF2B5EF4-FFF2-40B4-BE49-F238E27FC236}">
                <a16:creationId xmlns:a16="http://schemas.microsoft.com/office/drawing/2014/main" id="{D0CD66DD-9E51-A223-1208-717EF0F4BA83}"/>
              </a:ext>
            </a:extLst>
          </p:cNvPr>
          <p:cNvSpPr/>
          <p:nvPr/>
        </p:nvSpPr>
        <p:spPr>
          <a:xfrm rot="5400000" flipH="1">
            <a:off x="5364683" y="-491730"/>
            <a:ext cx="638100" cy="8207453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299;g2c553f2c0e2_0_176">
            <a:extLst>
              <a:ext uri="{FF2B5EF4-FFF2-40B4-BE49-F238E27FC236}">
                <a16:creationId xmlns:a16="http://schemas.microsoft.com/office/drawing/2014/main" id="{754A6F9C-5E96-AD9E-38B3-2A93869E45AA}"/>
              </a:ext>
            </a:extLst>
          </p:cNvPr>
          <p:cNvSpPr txBox="1"/>
          <p:nvPr/>
        </p:nvSpPr>
        <p:spPr>
          <a:xfrm>
            <a:off x="4755070" y="3742675"/>
            <a:ext cx="1855279" cy="338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Total de dinero: ?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4" name="Google Shape;270;g2c553f2c0e2_0_196">
            <a:extLst>
              <a:ext uri="{FF2B5EF4-FFF2-40B4-BE49-F238E27FC236}">
                <a16:creationId xmlns:a16="http://schemas.microsoft.com/office/drawing/2014/main" id="{8EA27162-58AE-C31F-6605-5BB8F9531749}"/>
              </a:ext>
            </a:extLst>
          </p:cNvPr>
          <p:cNvSpPr/>
          <p:nvPr/>
        </p:nvSpPr>
        <p:spPr>
          <a:xfrm rot="5400000">
            <a:off x="4814647" y="17754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271;g2c553f2c0e2_0_196">
            <a:extLst>
              <a:ext uri="{FF2B5EF4-FFF2-40B4-BE49-F238E27FC236}">
                <a16:creationId xmlns:a16="http://schemas.microsoft.com/office/drawing/2014/main" id="{8946AC40-76CD-256F-A66F-7330DCE0DE51}"/>
              </a:ext>
            </a:extLst>
          </p:cNvPr>
          <p:cNvSpPr/>
          <p:nvPr/>
        </p:nvSpPr>
        <p:spPr>
          <a:xfrm rot="5400000">
            <a:off x="2602800" y="1505080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274;g2c553f2c0e2_0_196">
            <a:extLst>
              <a:ext uri="{FF2B5EF4-FFF2-40B4-BE49-F238E27FC236}">
                <a16:creationId xmlns:a16="http://schemas.microsoft.com/office/drawing/2014/main" id="{600B6CEB-9D27-DB7C-A347-1C36F7A58F97}"/>
              </a:ext>
            </a:extLst>
          </p:cNvPr>
          <p:cNvSpPr txBox="1"/>
          <p:nvPr/>
        </p:nvSpPr>
        <p:spPr>
          <a:xfrm>
            <a:off x="1913549" y="2342481"/>
            <a:ext cx="1968173" cy="36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Manzanas: $1700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7" name="Google Shape;276;g2c553f2c0e2_0_196">
            <a:extLst>
              <a:ext uri="{FF2B5EF4-FFF2-40B4-BE49-F238E27FC236}">
                <a16:creationId xmlns:a16="http://schemas.microsoft.com/office/drawing/2014/main" id="{7D7E1A8B-2F34-2371-F2AC-C7268B6FC52F}"/>
              </a:ext>
            </a:extLst>
          </p:cNvPr>
          <p:cNvSpPr/>
          <p:nvPr/>
        </p:nvSpPr>
        <p:spPr>
          <a:xfrm rot="5400000">
            <a:off x="6746735" y="17754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278;g2c553f2c0e2_0_196">
            <a:extLst>
              <a:ext uri="{FF2B5EF4-FFF2-40B4-BE49-F238E27FC236}">
                <a16:creationId xmlns:a16="http://schemas.microsoft.com/office/drawing/2014/main" id="{D456DC1B-F5A8-E1E8-79F8-EC588E990C0C}"/>
              </a:ext>
            </a:extLst>
          </p:cNvPr>
          <p:cNvSpPr/>
          <p:nvPr/>
        </p:nvSpPr>
        <p:spPr>
          <a:xfrm rot="5400000">
            <a:off x="8660066" y="1778252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280;g2c553f2c0e2_0_196">
            <a:extLst>
              <a:ext uri="{FF2B5EF4-FFF2-40B4-BE49-F238E27FC236}">
                <a16:creationId xmlns:a16="http://schemas.microsoft.com/office/drawing/2014/main" id="{E5B23097-F30B-5EB2-270F-C9E0E8D600FC}"/>
              </a:ext>
            </a:extLst>
          </p:cNvPr>
          <p:cNvSpPr txBox="1"/>
          <p:nvPr/>
        </p:nvSpPr>
        <p:spPr>
          <a:xfrm>
            <a:off x="4072138" y="2334118"/>
            <a:ext cx="1886565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0" name="Google Shape;281;g2c553f2c0e2_0_196">
            <a:extLst>
              <a:ext uri="{FF2B5EF4-FFF2-40B4-BE49-F238E27FC236}">
                <a16:creationId xmlns:a16="http://schemas.microsoft.com/office/drawing/2014/main" id="{EDA7EBED-EA48-5ABB-3516-39998DCB8743}"/>
              </a:ext>
            </a:extLst>
          </p:cNvPr>
          <p:cNvSpPr txBox="1"/>
          <p:nvPr/>
        </p:nvSpPr>
        <p:spPr>
          <a:xfrm>
            <a:off x="6011657" y="2317807"/>
            <a:ext cx="1927566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1" name="Google Shape;282;g2c553f2c0e2_0_196">
            <a:extLst>
              <a:ext uri="{FF2B5EF4-FFF2-40B4-BE49-F238E27FC236}">
                <a16:creationId xmlns:a16="http://schemas.microsoft.com/office/drawing/2014/main" id="{06F3D65D-CFBA-9EFD-C8CE-40469DDF9A51}"/>
              </a:ext>
            </a:extLst>
          </p:cNvPr>
          <p:cNvSpPr txBox="1"/>
          <p:nvPr/>
        </p:nvSpPr>
        <p:spPr>
          <a:xfrm>
            <a:off x="7864648" y="2316208"/>
            <a:ext cx="1927566" cy="36592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BF733F55-8FBF-0B76-BBBA-56573B395181}"/>
              </a:ext>
            </a:extLst>
          </p:cNvPr>
          <p:cNvSpPr/>
          <p:nvPr/>
        </p:nvSpPr>
        <p:spPr>
          <a:xfrm>
            <a:off x="1593613" y="2904969"/>
            <a:ext cx="2392800" cy="37080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B8C70361-4991-8DD1-80FF-94A48C5C2C51}"/>
              </a:ext>
            </a:extLst>
          </p:cNvPr>
          <p:cNvSpPr/>
          <p:nvPr/>
        </p:nvSpPr>
        <p:spPr>
          <a:xfrm>
            <a:off x="4031674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CC5476A9-DC24-6D24-A555-487DCD9EFBD0}"/>
              </a:ext>
            </a:extLst>
          </p:cNvPr>
          <p:cNvSpPr/>
          <p:nvPr/>
        </p:nvSpPr>
        <p:spPr>
          <a:xfrm>
            <a:off x="5962610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361A8D78-FE27-6653-44FF-73A08B1057E6}"/>
              </a:ext>
            </a:extLst>
          </p:cNvPr>
          <p:cNvSpPr/>
          <p:nvPr/>
        </p:nvSpPr>
        <p:spPr>
          <a:xfrm>
            <a:off x="7893546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2c553f2c0e2_0_48"/>
          <p:cNvSpPr/>
          <p:nvPr/>
        </p:nvSpPr>
        <p:spPr>
          <a:xfrm>
            <a:off x="1233365" y="4935143"/>
            <a:ext cx="2884034" cy="503700"/>
          </a:xfrm>
          <a:prstGeom prst="wedgeRectCallout">
            <a:avLst>
              <a:gd name="adj1" fmla="val 5250"/>
              <a:gd name="adj2" fmla="val 83029"/>
            </a:avLst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MX" sz="14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Dinero por 1 </a:t>
            </a:r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kg </a:t>
            </a:r>
            <a:r>
              <a:rPr lang="es-MX" sz="14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de manzanas </a:t>
            </a:r>
            <a:endParaRPr sz="14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37" name="Google Shape;437;g2c553f2c0e2_0_48"/>
          <p:cNvSpPr txBox="1"/>
          <p:nvPr/>
        </p:nvSpPr>
        <p:spPr>
          <a:xfrm>
            <a:off x="2130198" y="5590420"/>
            <a:ext cx="3177321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300" i="0" u="none" strike="noStrike" cap="none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1 700 + 3 ⦁ 1 000</a:t>
            </a:r>
            <a:endParaRPr sz="2300" dirty="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1" name="Google Shape;229;g2c553f2c0e2_0_257">
            <a:extLst>
              <a:ext uri="{FF2B5EF4-FFF2-40B4-BE49-F238E27FC236}">
                <a16:creationId xmlns:a16="http://schemas.microsoft.com/office/drawing/2014/main" id="{75AC5F75-74E5-C476-7E8A-C5FFE5CEF5D8}"/>
              </a:ext>
            </a:extLst>
          </p:cNvPr>
          <p:cNvSpPr txBox="1">
            <a:spLocks/>
          </p:cNvSpPr>
          <p:nvPr/>
        </p:nvSpPr>
        <p:spPr>
          <a:xfrm>
            <a:off x="1363200" y="213597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Juan compró 1 kg de manzanas a $1700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3 kg de plátanos a $1000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</a:p>
        </p:txBody>
      </p:sp>
      <p:sp>
        <p:nvSpPr>
          <p:cNvPr id="32" name="Google Shape;298;g2c553f2c0e2_0_176">
            <a:extLst>
              <a:ext uri="{FF2B5EF4-FFF2-40B4-BE49-F238E27FC236}">
                <a16:creationId xmlns:a16="http://schemas.microsoft.com/office/drawing/2014/main" id="{B63265D9-64AF-480C-29E1-12E64D1EDD1A}"/>
              </a:ext>
            </a:extLst>
          </p:cNvPr>
          <p:cNvSpPr/>
          <p:nvPr/>
        </p:nvSpPr>
        <p:spPr>
          <a:xfrm rot="5400000" flipH="1">
            <a:off x="5364683" y="-491730"/>
            <a:ext cx="638100" cy="8207453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299;g2c553f2c0e2_0_176">
            <a:extLst>
              <a:ext uri="{FF2B5EF4-FFF2-40B4-BE49-F238E27FC236}">
                <a16:creationId xmlns:a16="http://schemas.microsoft.com/office/drawing/2014/main" id="{AE2CD295-BC6F-F21F-13EB-3C49C22C3752}"/>
              </a:ext>
            </a:extLst>
          </p:cNvPr>
          <p:cNvSpPr txBox="1"/>
          <p:nvPr/>
        </p:nvSpPr>
        <p:spPr>
          <a:xfrm>
            <a:off x="4755070" y="3742675"/>
            <a:ext cx="1855279" cy="338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Total de dinero: ?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4" name="Google Shape;270;g2c553f2c0e2_0_196">
            <a:extLst>
              <a:ext uri="{FF2B5EF4-FFF2-40B4-BE49-F238E27FC236}">
                <a16:creationId xmlns:a16="http://schemas.microsoft.com/office/drawing/2014/main" id="{3C95DDB8-4CD6-2D7F-ECAF-EA8465AC15E3}"/>
              </a:ext>
            </a:extLst>
          </p:cNvPr>
          <p:cNvSpPr/>
          <p:nvPr/>
        </p:nvSpPr>
        <p:spPr>
          <a:xfrm rot="5400000">
            <a:off x="4814647" y="17754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271;g2c553f2c0e2_0_196">
            <a:extLst>
              <a:ext uri="{FF2B5EF4-FFF2-40B4-BE49-F238E27FC236}">
                <a16:creationId xmlns:a16="http://schemas.microsoft.com/office/drawing/2014/main" id="{F71C4D59-7043-DC10-B506-D8B6E5C607E2}"/>
              </a:ext>
            </a:extLst>
          </p:cNvPr>
          <p:cNvSpPr/>
          <p:nvPr/>
        </p:nvSpPr>
        <p:spPr>
          <a:xfrm rot="5400000">
            <a:off x="2602800" y="1505080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274;g2c553f2c0e2_0_196">
            <a:extLst>
              <a:ext uri="{FF2B5EF4-FFF2-40B4-BE49-F238E27FC236}">
                <a16:creationId xmlns:a16="http://schemas.microsoft.com/office/drawing/2014/main" id="{29DF2620-8C02-6CB3-7AA9-781E11831576}"/>
              </a:ext>
            </a:extLst>
          </p:cNvPr>
          <p:cNvSpPr txBox="1"/>
          <p:nvPr/>
        </p:nvSpPr>
        <p:spPr>
          <a:xfrm>
            <a:off x="1913549" y="2342481"/>
            <a:ext cx="1968173" cy="36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Manzanas: $1700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7" name="Google Shape;276;g2c553f2c0e2_0_196">
            <a:extLst>
              <a:ext uri="{FF2B5EF4-FFF2-40B4-BE49-F238E27FC236}">
                <a16:creationId xmlns:a16="http://schemas.microsoft.com/office/drawing/2014/main" id="{CD4C643B-D707-57D7-257A-D15F5165AFAF}"/>
              </a:ext>
            </a:extLst>
          </p:cNvPr>
          <p:cNvSpPr/>
          <p:nvPr/>
        </p:nvSpPr>
        <p:spPr>
          <a:xfrm rot="5400000">
            <a:off x="6746735" y="17754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278;g2c553f2c0e2_0_196">
            <a:extLst>
              <a:ext uri="{FF2B5EF4-FFF2-40B4-BE49-F238E27FC236}">
                <a16:creationId xmlns:a16="http://schemas.microsoft.com/office/drawing/2014/main" id="{6D31E57E-AD95-1CAF-26BE-427C8D0C6327}"/>
              </a:ext>
            </a:extLst>
          </p:cNvPr>
          <p:cNvSpPr/>
          <p:nvPr/>
        </p:nvSpPr>
        <p:spPr>
          <a:xfrm rot="5400000">
            <a:off x="8660066" y="1778252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280;g2c553f2c0e2_0_196">
            <a:extLst>
              <a:ext uri="{FF2B5EF4-FFF2-40B4-BE49-F238E27FC236}">
                <a16:creationId xmlns:a16="http://schemas.microsoft.com/office/drawing/2014/main" id="{E70468D8-57C9-4647-9D6C-A2E9527AE1A4}"/>
              </a:ext>
            </a:extLst>
          </p:cNvPr>
          <p:cNvSpPr txBox="1"/>
          <p:nvPr/>
        </p:nvSpPr>
        <p:spPr>
          <a:xfrm>
            <a:off x="4072138" y="2334118"/>
            <a:ext cx="1886565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0" name="Google Shape;281;g2c553f2c0e2_0_196">
            <a:extLst>
              <a:ext uri="{FF2B5EF4-FFF2-40B4-BE49-F238E27FC236}">
                <a16:creationId xmlns:a16="http://schemas.microsoft.com/office/drawing/2014/main" id="{E6D80D32-1AA1-F073-192F-A17AF8713D3E}"/>
              </a:ext>
            </a:extLst>
          </p:cNvPr>
          <p:cNvSpPr txBox="1"/>
          <p:nvPr/>
        </p:nvSpPr>
        <p:spPr>
          <a:xfrm>
            <a:off x="6011657" y="2317807"/>
            <a:ext cx="1927566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1" name="Google Shape;282;g2c553f2c0e2_0_196">
            <a:extLst>
              <a:ext uri="{FF2B5EF4-FFF2-40B4-BE49-F238E27FC236}">
                <a16:creationId xmlns:a16="http://schemas.microsoft.com/office/drawing/2014/main" id="{1D2883D6-867F-3EFA-AA82-2A2C3D72C0CB}"/>
              </a:ext>
            </a:extLst>
          </p:cNvPr>
          <p:cNvSpPr txBox="1"/>
          <p:nvPr/>
        </p:nvSpPr>
        <p:spPr>
          <a:xfrm>
            <a:off x="7864648" y="2316208"/>
            <a:ext cx="1927566" cy="36592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1A915764-1088-F4EB-7C6B-7108D517784E}"/>
              </a:ext>
            </a:extLst>
          </p:cNvPr>
          <p:cNvSpPr/>
          <p:nvPr/>
        </p:nvSpPr>
        <p:spPr>
          <a:xfrm>
            <a:off x="1593613" y="2904969"/>
            <a:ext cx="2392800" cy="37080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1E8B978A-079C-79F4-9E2B-AF81AE13C851}"/>
              </a:ext>
            </a:extLst>
          </p:cNvPr>
          <p:cNvSpPr/>
          <p:nvPr/>
        </p:nvSpPr>
        <p:spPr>
          <a:xfrm>
            <a:off x="4031674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AA4C521B-D47A-C135-5FB5-AB760480F0B0}"/>
              </a:ext>
            </a:extLst>
          </p:cNvPr>
          <p:cNvSpPr/>
          <p:nvPr/>
        </p:nvSpPr>
        <p:spPr>
          <a:xfrm>
            <a:off x="5962610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7E879E07-AB99-2F53-D2F3-06D87385AE17}"/>
              </a:ext>
            </a:extLst>
          </p:cNvPr>
          <p:cNvSpPr/>
          <p:nvPr/>
        </p:nvSpPr>
        <p:spPr>
          <a:xfrm>
            <a:off x="7893546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g2c553f2c0e2_0_39"/>
          <p:cNvSpPr/>
          <p:nvPr/>
        </p:nvSpPr>
        <p:spPr>
          <a:xfrm>
            <a:off x="1140298" y="4966217"/>
            <a:ext cx="2635799" cy="503700"/>
          </a:xfrm>
          <a:prstGeom prst="wedgeRectCallout">
            <a:avLst>
              <a:gd name="adj1" fmla="val 13545"/>
              <a:gd name="adj2" fmla="val 92484"/>
            </a:avLst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MX" sz="1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Dinero por 1 </a:t>
            </a:r>
            <a:r>
              <a:rPr lang="es-MX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kg </a:t>
            </a:r>
            <a:r>
              <a:rPr lang="es-MX" sz="1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de manzanas </a:t>
            </a:r>
            <a:endParaRPr sz="14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5" name="Google Shape;445;g2c553f2c0e2_0_39"/>
          <p:cNvSpPr/>
          <p:nvPr/>
        </p:nvSpPr>
        <p:spPr>
          <a:xfrm rot="-5400000">
            <a:off x="4189497" y="5019999"/>
            <a:ext cx="246300" cy="1073100"/>
          </a:xfrm>
          <a:prstGeom prst="rightBrace">
            <a:avLst>
              <a:gd name="adj1" fmla="val 95698"/>
              <a:gd name="adj2" fmla="val 50000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6" name="Google Shape;446;g2c553f2c0e2_0_39"/>
          <p:cNvSpPr txBox="1"/>
          <p:nvPr/>
        </p:nvSpPr>
        <p:spPr>
          <a:xfrm>
            <a:off x="2057400" y="5679699"/>
            <a:ext cx="3036597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300" i="0" u="none" strike="noStrike" cap="none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1 700 + 3 ⦁ 1 000</a:t>
            </a:r>
            <a:endParaRPr sz="2300" dirty="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1" name="Google Shape;229;g2c553f2c0e2_0_257">
            <a:extLst>
              <a:ext uri="{FF2B5EF4-FFF2-40B4-BE49-F238E27FC236}">
                <a16:creationId xmlns:a16="http://schemas.microsoft.com/office/drawing/2014/main" id="{8E864B63-1201-7AC9-964E-6A433992916D}"/>
              </a:ext>
            </a:extLst>
          </p:cNvPr>
          <p:cNvSpPr txBox="1">
            <a:spLocks/>
          </p:cNvSpPr>
          <p:nvPr/>
        </p:nvSpPr>
        <p:spPr>
          <a:xfrm>
            <a:off x="1363200" y="213597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Juan compró 1 kg de manzanas a $1700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3 kg de plátanos a $1000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</a:p>
        </p:txBody>
      </p:sp>
      <p:sp>
        <p:nvSpPr>
          <p:cNvPr id="32" name="Google Shape;298;g2c553f2c0e2_0_176">
            <a:extLst>
              <a:ext uri="{FF2B5EF4-FFF2-40B4-BE49-F238E27FC236}">
                <a16:creationId xmlns:a16="http://schemas.microsoft.com/office/drawing/2014/main" id="{C46F627B-13C5-3302-07C1-9FB938AB2428}"/>
              </a:ext>
            </a:extLst>
          </p:cNvPr>
          <p:cNvSpPr/>
          <p:nvPr/>
        </p:nvSpPr>
        <p:spPr>
          <a:xfrm rot="5400000" flipH="1">
            <a:off x="5364683" y="-491730"/>
            <a:ext cx="638100" cy="8207453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299;g2c553f2c0e2_0_176">
            <a:extLst>
              <a:ext uri="{FF2B5EF4-FFF2-40B4-BE49-F238E27FC236}">
                <a16:creationId xmlns:a16="http://schemas.microsoft.com/office/drawing/2014/main" id="{D0DEEE89-9D5A-C5EB-2237-C7E486931329}"/>
              </a:ext>
            </a:extLst>
          </p:cNvPr>
          <p:cNvSpPr txBox="1"/>
          <p:nvPr/>
        </p:nvSpPr>
        <p:spPr>
          <a:xfrm>
            <a:off x="4755070" y="3742675"/>
            <a:ext cx="1855279" cy="338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Total de dinero: ?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4" name="Google Shape;270;g2c553f2c0e2_0_196">
            <a:extLst>
              <a:ext uri="{FF2B5EF4-FFF2-40B4-BE49-F238E27FC236}">
                <a16:creationId xmlns:a16="http://schemas.microsoft.com/office/drawing/2014/main" id="{5788AC7D-3598-52FA-4F8A-115B779FEDF3}"/>
              </a:ext>
            </a:extLst>
          </p:cNvPr>
          <p:cNvSpPr/>
          <p:nvPr/>
        </p:nvSpPr>
        <p:spPr>
          <a:xfrm rot="5400000">
            <a:off x="4814647" y="17754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271;g2c553f2c0e2_0_196">
            <a:extLst>
              <a:ext uri="{FF2B5EF4-FFF2-40B4-BE49-F238E27FC236}">
                <a16:creationId xmlns:a16="http://schemas.microsoft.com/office/drawing/2014/main" id="{DEA6D2AF-BE58-33B1-1808-32CB1C0953E0}"/>
              </a:ext>
            </a:extLst>
          </p:cNvPr>
          <p:cNvSpPr/>
          <p:nvPr/>
        </p:nvSpPr>
        <p:spPr>
          <a:xfrm rot="5400000">
            <a:off x="2602800" y="1505080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274;g2c553f2c0e2_0_196">
            <a:extLst>
              <a:ext uri="{FF2B5EF4-FFF2-40B4-BE49-F238E27FC236}">
                <a16:creationId xmlns:a16="http://schemas.microsoft.com/office/drawing/2014/main" id="{082C065C-77E5-2D37-4AA0-89BB099C8602}"/>
              </a:ext>
            </a:extLst>
          </p:cNvPr>
          <p:cNvSpPr txBox="1"/>
          <p:nvPr/>
        </p:nvSpPr>
        <p:spPr>
          <a:xfrm>
            <a:off x="1913549" y="2342481"/>
            <a:ext cx="1968173" cy="36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Manzanas: $1700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7" name="Google Shape;276;g2c553f2c0e2_0_196">
            <a:extLst>
              <a:ext uri="{FF2B5EF4-FFF2-40B4-BE49-F238E27FC236}">
                <a16:creationId xmlns:a16="http://schemas.microsoft.com/office/drawing/2014/main" id="{0A4871A5-5550-A2B4-5573-06093D5E59D5}"/>
              </a:ext>
            </a:extLst>
          </p:cNvPr>
          <p:cNvSpPr/>
          <p:nvPr/>
        </p:nvSpPr>
        <p:spPr>
          <a:xfrm rot="5400000">
            <a:off x="6746735" y="17754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278;g2c553f2c0e2_0_196">
            <a:extLst>
              <a:ext uri="{FF2B5EF4-FFF2-40B4-BE49-F238E27FC236}">
                <a16:creationId xmlns:a16="http://schemas.microsoft.com/office/drawing/2014/main" id="{55284CED-D944-4A5E-456D-4519924C123D}"/>
              </a:ext>
            </a:extLst>
          </p:cNvPr>
          <p:cNvSpPr/>
          <p:nvPr/>
        </p:nvSpPr>
        <p:spPr>
          <a:xfrm rot="5400000">
            <a:off x="8660066" y="1778252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280;g2c553f2c0e2_0_196">
            <a:extLst>
              <a:ext uri="{FF2B5EF4-FFF2-40B4-BE49-F238E27FC236}">
                <a16:creationId xmlns:a16="http://schemas.microsoft.com/office/drawing/2014/main" id="{DE5E71DB-3A90-597D-C685-E828D770A969}"/>
              </a:ext>
            </a:extLst>
          </p:cNvPr>
          <p:cNvSpPr txBox="1"/>
          <p:nvPr/>
        </p:nvSpPr>
        <p:spPr>
          <a:xfrm>
            <a:off x="4072138" y="2334118"/>
            <a:ext cx="1886565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0" name="Google Shape;281;g2c553f2c0e2_0_196">
            <a:extLst>
              <a:ext uri="{FF2B5EF4-FFF2-40B4-BE49-F238E27FC236}">
                <a16:creationId xmlns:a16="http://schemas.microsoft.com/office/drawing/2014/main" id="{D287E7C8-74D4-CC97-DD28-14497B45B46D}"/>
              </a:ext>
            </a:extLst>
          </p:cNvPr>
          <p:cNvSpPr txBox="1"/>
          <p:nvPr/>
        </p:nvSpPr>
        <p:spPr>
          <a:xfrm>
            <a:off x="6011657" y="2317807"/>
            <a:ext cx="1927566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1" name="Google Shape;282;g2c553f2c0e2_0_196">
            <a:extLst>
              <a:ext uri="{FF2B5EF4-FFF2-40B4-BE49-F238E27FC236}">
                <a16:creationId xmlns:a16="http://schemas.microsoft.com/office/drawing/2014/main" id="{E09CB7C4-8838-3F0C-CE75-0B5788E5E263}"/>
              </a:ext>
            </a:extLst>
          </p:cNvPr>
          <p:cNvSpPr txBox="1"/>
          <p:nvPr/>
        </p:nvSpPr>
        <p:spPr>
          <a:xfrm>
            <a:off x="7864648" y="2316208"/>
            <a:ext cx="1927566" cy="36592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009286F4-C087-6E41-3FCC-0A2E4A1B3122}"/>
              </a:ext>
            </a:extLst>
          </p:cNvPr>
          <p:cNvSpPr/>
          <p:nvPr/>
        </p:nvSpPr>
        <p:spPr>
          <a:xfrm>
            <a:off x="1593613" y="2904969"/>
            <a:ext cx="2392800" cy="37080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3CF91A75-AB12-2E98-EF93-479546E3EAF3}"/>
              </a:ext>
            </a:extLst>
          </p:cNvPr>
          <p:cNvSpPr/>
          <p:nvPr/>
        </p:nvSpPr>
        <p:spPr>
          <a:xfrm>
            <a:off x="4031674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E3078226-80DC-1021-E2B0-B4C4F7ABEC7F}"/>
              </a:ext>
            </a:extLst>
          </p:cNvPr>
          <p:cNvSpPr/>
          <p:nvPr/>
        </p:nvSpPr>
        <p:spPr>
          <a:xfrm>
            <a:off x="5962610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A5FC6FDC-4CD3-64C6-DE49-5C69C57C9A83}"/>
              </a:ext>
            </a:extLst>
          </p:cNvPr>
          <p:cNvSpPr/>
          <p:nvPr/>
        </p:nvSpPr>
        <p:spPr>
          <a:xfrm>
            <a:off x="7893546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g2c553f2c0e2_0_28"/>
          <p:cNvSpPr/>
          <p:nvPr/>
        </p:nvSpPr>
        <p:spPr>
          <a:xfrm>
            <a:off x="1488789" y="4430003"/>
            <a:ext cx="2730311" cy="503700"/>
          </a:xfrm>
          <a:prstGeom prst="wedgeRectCallout">
            <a:avLst>
              <a:gd name="adj1" fmla="val 20772"/>
              <a:gd name="adj2" fmla="val 152996"/>
            </a:avLst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MX" sz="1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Dinero por 1 </a:t>
            </a:r>
            <a:r>
              <a:rPr lang="es-MX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kg </a:t>
            </a:r>
            <a:r>
              <a:rPr lang="es-MX" sz="1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de manzanas </a:t>
            </a:r>
            <a:endParaRPr sz="14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54" name="Google Shape;454;g2c553f2c0e2_0_28"/>
          <p:cNvSpPr/>
          <p:nvPr/>
        </p:nvSpPr>
        <p:spPr>
          <a:xfrm>
            <a:off x="4665900" y="4435103"/>
            <a:ext cx="2730310" cy="503700"/>
          </a:xfrm>
          <a:prstGeom prst="wedgeRectCallout">
            <a:avLst>
              <a:gd name="adj1" fmla="val -54357"/>
              <a:gd name="adj2" fmla="val 110657"/>
            </a:avLst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MX" sz="14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Dinero por 3 </a:t>
            </a:r>
            <a:r>
              <a:rPr lang="es-MX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kg </a:t>
            </a:r>
            <a:r>
              <a:rPr lang="es-MX" sz="140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de plátanos </a:t>
            </a:r>
            <a:endParaRPr sz="140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55" name="Google Shape;455;g2c553f2c0e2_0_28"/>
          <p:cNvSpPr/>
          <p:nvPr/>
        </p:nvSpPr>
        <p:spPr>
          <a:xfrm rot="-5400000">
            <a:off x="4295122" y="4874031"/>
            <a:ext cx="246300" cy="1073100"/>
          </a:xfrm>
          <a:prstGeom prst="rightBrace">
            <a:avLst>
              <a:gd name="adj1" fmla="val 95698"/>
              <a:gd name="adj2" fmla="val 50000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6" name="Google Shape;456;g2c553f2c0e2_0_28"/>
          <p:cNvSpPr txBox="1"/>
          <p:nvPr/>
        </p:nvSpPr>
        <p:spPr>
          <a:xfrm>
            <a:off x="2465999" y="5477680"/>
            <a:ext cx="3325269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300" i="0" u="none" strike="noStrike" cap="none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1 700 + 3 ⦁ 1 000</a:t>
            </a:r>
            <a:endParaRPr sz="2300" dirty="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6" name="Google Shape;229;g2c553f2c0e2_0_257">
            <a:extLst>
              <a:ext uri="{FF2B5EF4-FFF2-40B4-BE49-F238E27FC236}">
                <a16:creationId xmlns:a16="http://schemas.microsoft.com/office/drawing/2014/main" id="{172B6C01-8840-044C-B0B1-947F0F23A7C7}"/>
              </a:ext>
            </a:extLst>
          </p:cNvPr>
          <p:cNvSpPr txBox="1">
            <a:spLocks/>
          </p:cNvSpPr>
          <p:nvPr/>
        </p:nvSpPr>
        <p:spPr>
          <a:xfrm>
            <a:off x="1363200" y="213597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Juan compró 1 kg de manzanas a $1700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3 kg de plátanos a $1000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</a:p>
        </p:txBody>
      </p:sp>
      <p:sp>
        <p:nvSpPr>
          <p:cNvPr id="17" name="Google Shape;298;g2c553f2c0e2_0_176">
            <a:extLst>
              <a:ext uri="{FF2B5EF4-FFF2-40B4-BE49-F238E27FC236}">
                <a16:creationId xmlns:a16="http://schemas.microsoft.com/office/drawing/2014/main" id="{8728A407-2876-2441-305C-56D2558C657A}"/>
              </a:ext>
            </a:extLst>
          </p:cNvPr>
          <p:cNvSpPr/>
          <p:nvPr/>
        </p:nvSpPr>
        <p:spPr>
          <a:xfrm rot="5400000" flipH="1">
            <a:off x="5364683" y="-491730"/>
            <a:ext cx="638100" cy="8207453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299;g2c553f2c0e2_0_176">
            <a:extLst>
              <a:ext uri="{FF2B5EF4-FFF2-40B4-BE49-F238E27FC236}">
                <a16:creationId xmlns:a16="http://schemas.microsoft.com/office/drawing/2014/main" id="{C8C7F1D7-A730-37CE-23D2-299B302D1EA8}"/>
              </a:ext>
            </a:extLst>
          </p:cNvPr>
          <p:cNvSpPr txBox="1"/>
          <p:nvPr/>
        </p:nvSpPr>
        <p:spPr>
          <a:xfrm>
            <a:off x="4755070" y="3742675"/>
            <a:ext cx="1855279" cy="338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Total de dinero: ?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9" name="Google Shape;270;g2c553f2c0e2_0_196">
            <a:extLst>
              <a:ext uri="{FF2B5EF4-FFF2-40B4-BE49-F238E27FC236}">
                <a16:creationId xmlns:a16="http://schemas.microsoft.com/office/drawing/2014/main" id="{82D28BAA-F1B1-6428-0796-0BACC45A00D0}"/>
              </a:ext>
            </a:extLst>
          </p:cNvPr>
          <p:cNvSpPr/>
          <p:nvPr/>
        </p:nvSpPr>
        <p:spPr>
          <a:xfrm rot="5400000">
            <a:off x="4814647" y="17754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71;g2c553f2c0e2_0_196">
            <a:extLst>
              <a:ext uri="{FF2B5EF4-FFF2-40B4-BE49-F238E27FC236}">
                <a16:creationId xmlns:a16="http://schemas.microsoft.com/office/drawing/2014/main" id="{8A585CF6-966A-CF56-7158-C1BDCFCDA41B}"/>
              </a:ext>
            </a:extLst>
          </p:cNvPr>
          <p:cNvSpPr/>
          <p:nvPr/>
        </p:nvSpPr>
        <p:spPr>
          <a:xfrm rot="5400000">
            <a:off x="2602800" y="1505080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74;g2c553f2c0e2_0_196">
            <a:extLst>
              <a:ext uri="{FF2B5EF4-FFF2-40B4-BE49-F238E27FC236}">
                <a16:creationId xmlns:a16="http://schemas.microsoft.com/office/drawing/2014/main" id="{396FBBAD-4CD6-FFFD-4796-91F85F431DC6}"/>
              </a:ext>
            </a:extLst>
          </p:cNvPr>
          <p:cNvSpPr txBox="1"/>
          <p:nvPr/>
        </p:nvSpPr>
        <p:spPr>
          <a:xfrm>
            <a:off x="1913549" y="2342481"/>
            <a:ext cx="1968173" cy="36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Manzanas: $1700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2" name="Google Shape;276;g2c553f2c0e2_0_196">
            <a:extLst>
              <a:ext uri="{FF2B5EF4-FFF2-40B4-BE49-F238E27FC236}">
                <a16:creationId xmlns:a16="http://schemas.microsoft.com/office/drawing/2014/main" id="{F799ADCF-6248-0B9D-6A10-B5B65BBE2AEB}"/>
              </a:ext>
            </a:extLst>
          </p:cNvPr>
          <p:cNvSpPr/>
          <p:nvPr/>
        </p:nvSpPr>
        <p:spPr>
          <a:xfrm rot="5400000">
            <a:off x="6746735" y="17754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78;g2c553f2c0e2_0_196">
            <a:extLst>
              <a:ext uri="{FF2B5EF4-FFF2-40B4-BE49-F238E27FC236}">
                <a16:creationId xmlns:a16="http://schemas.microsoft.com/office/drawing/2014/main" id="{AAFC477A-FE92-31EE-CB9E-1C18178D6F92}"/>
              </a:ext>
            </a:extLst>
          </p:cNvPr>
          <p:cNvSpPr/>
          <p:nvPr/>
        </p:nvSpPr>
        <p:spPr>
          <a:xfrm rot="5400000">
            <a:off x="8660066" y="1778252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80;g2c553f2c0e2_0_196">
            <a:extLst>
              <a:ext uri="{FF2B5EF4-FFF2-40B4-BE49-F238E27FC236}">
                <a16:creationId xmlns:a16="http://schemas.microsoft.com/office/drawing/2014/main" id="{25794585-6F11-F8DE-B170-499BF0A14702}"/>
              </a:ext>
            </a:extLst>
          </p:cNvPr>
          <p:cNvSpPr txBox="1"/>
          <p:nvPr/>
        </p:nvSpPr>
        <p:spPr>
          <a:xfrm>
            <a:off x="4072138" y="2334118"/>
            <a:ext cx="1886565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5" name="Google Shape;281;g2c553f2c0e2_0_196">
            <a:extLst>
              <a:ext uri="{FF2B5EF4-FFF2-40B4-BE49-F238E27FC236}">
                <a16:creationId xmlns:a16="http://schemas.microsoft.com/office/drawing/2014/main" id="{F0EAF5CE-8C31-9FCF-3E86-21B2890944FA}"/>
              </a:ext>
            </a:extLst>
          </p:cNvPr>
          <p:cNvSpPr txBox="1"/>
          <p:nvPr/>
        </p:nvSpPr>
        <p:spPr>
          <a:xfrm>
            <a:off x="6011657" y="2317807"/>
            <a:ext cx="1927566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6" name="Google Shape;282;g2c553f2c0e2_0_196">
            <a:extLst>
              <a:ext uri="{FF2B5EF4-FFF2-40B4-BE49-F238E27FC236}">
                <a16:creationId xmlns:a16="http://schemas.microsoft.com/office/drawing/2014/main" id="{05CE3DE3-9B5D-DCCB-AD0D-5678D2B90F91}"/>
              </a:ext>
            </a:extLst>
          </p:cNvPr>
          <p:cNvSpPr txBox="1"/>
          <p:nvPr/>
        </p:nvSpPr>
        <p:spPr>
          <a:xfrm>
            <a:off x="7864648" y="2316208"/>
            <a:ext cx="1927566" cy="36592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A4015874-F4A4-C59D-F985-98F35822C489}"/>
              </a:ext>
            </a:extLst>
          </p:cNvPr>
          <p:cNvSpPr/>
          <p:nvPr/>
        </p:nvSpPr>
        <p:spPr>
          <a:xfrm>
            <a:off x="1593613" y="2904969"/>
            <a:ext cx="2392800" cy="37080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14022339-4EB5-4CEF-876C-E92A9FB2B7D2}"/>
              </a:ext>
            </a:extLst>
          </p:cNvPr>
          <p:cNvSpPr/>
          <p:nvPr/>
        </p:nvSpPr>
        <p:spPr>
          <a:xfrm>
            <a:off x="4031674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F6DA344B-BFBD-CD33-46B4-B46611FBA8AE}"/>
              </a:ext>
            </a:extLst>
          </p:cNvPr>
          <p:cNvSpPr/>
          <p:nvPr/>
        </p:nvSpPr>
        <p:spPr>
          <a:xfrm>
            <a:off x="5962610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78B8F750-70B6-8FBF-6C76-3F6D11F18419}"/>
              </a:ext>
            </a:extLst>
          </p:cNvPr>
          <p:cNvSpPr/>
          <p:nvPr/>
        </p:nvSpPr>
        <p:spPr>
          <a:xfrm>
            <a:off x="7893546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g2c553f2c0e2_0_16"/>
          <p:cNvSpPr/>
          <p:nvPr/>
        </p:nvSpPr>
        <p:spPr>
          <a:xfrm>
            <a:off x="285750" y="4495414"/>
            <a:ext cx="2768247" cy="503700"/>
          </a:xfrm>
          <a:prstGeom prst="wedgeRectCallout">
            <a:avLst>
              <a:gd name="adj1" fmla="val 29374"/>
              <a:gd name="adj2" fmla="val 115176"/>
            </a:avLst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MX" sz="1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Dinero por 1 </a:t>
            </a:r>
            <a:r>
              <a:rPr lang="es-MX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kg </a:t>
            </a:r>
            <a:r>
              <a:rPr lang="es-MX" sz="1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de manzanas </a:t>
            </a:r>
            <a:endParaRPr sz="14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64" name="Google Shape;464;g2c553f2c0e2_0_16"/>
          <p:cNvSpPr/>
          <p:nvPr/>
        </p:nvSpPr>
        <p:spPr>
          <a:xfrm>
            <a:off x="3196064" y="4500514"/>
            <a:ext cx="2576085" cy="503700"/>
          </a:xfrm>
          <a:prstGeom prst="wedgeRectCallout">
            <a:avLst>
              <a:gd name="adj1" fmla="val -25402"/>
              <a:gd name="adj2" fmla="val 104984"/>
            </a:avLst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MX" sz="1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Dinero por 3 </a:t>
            </a:r>
            <a:r>
              <a:rPr lang="es-MX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kg </a:t>
            </a:r>
            <a:r>
              <a:rPr lang="es-MX" sz="1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de plátanos </a:t>
            </a:r>
            <a:endParaRPr sz="14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65" name="Google Shape;465;g2c553f2c0e2_0_16"/>
          <p:cNvSpPr/>
          <p:nvPr/>
        </p:nvSpPr>
        <p:spPr>
          <a:xfrm rot="-5400000">
            <a:off x="3754751" y="4891781"/>
            <a:ext cx="246300" cy="1073100"/>
          </a:xfrm>
          <a:prstGeom prst="rightBrace">
            <a:avLst>
              <a:gd name="adj1" fmla="val 95698"/>
              <a:gd name="adj2" fmla="val 50000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g2c553f2c0e2_0_16"/>
          <p:cNvSpPr/>
          <p:nvPr/>
        </p:nvSpPr>
        <p:spPr>
          <a:xfrm>
            <a:off x="5903647" y="4462306"/>
            <a:ext cx="4430978" cy="1133400"/>
          </a:xfrm>
          <a:prstGeom prst="wedgeRoundRectCallout">
            <a:avLst>
              <a:gd name="adj1" fmla="val 55740"/>
              <a:gd name="adj2" fmla="val 1484"/>
              <a:gd name="adj3" fmla="val 16667"/>
            </a:avLst>
          </a:prstGeom>
          <a:solidFill>
            <a:srgbClr val="FFFFFF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En la expresión matemática,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¿tiene sentido sumar 1700 con 3? </a:t>
            </a:r>
            <a:endParaRPr sz="20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68" name="Google Shape;468;g2c553f2c0e2_0_16"/>
          <p:cNvSpPr txBox="1"/>
          <p:nvPr/>
        </p:nvSpPr>
        <p:spPr>
          <a:xfrm>
            <a:off x="1990365" y="5543091"/>
            <a:ext cx="2940532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300" i="0" u="none" strike="noStrike" cap="none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1 700 + 3 ⦁ 1 000</a:t>
            </a:r>
            <a:endParaRPr sz="2300" dirty="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7" name="Google Shape;229;g2c553f2c0e2_0_257">
            <a:extLst>
              <a:ext uri="{FF2B5EF4-FFF2-40B4-BE49-F238E27FC236}">
                <a16:creationId xmlns:a16="http://schemas.microsoft.com/office/drawing/2014/main" id="{F89C9DE2-DED3-D1F0-080D-839173A2C3DA}"/>
              </a:ext>
            </a:extLst>
          </p:cNvPr>
          <p:cNvSpPr txBox="1">
            <a:spLocks/>
          </p:cNvSpPr>
          <p:nvPr/>
        </p:nvSpPr>
        <p:spPr>
          <a:xfrm>
            <a:off x="1363200" y="213597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Juan compró 1 kg de manzanas a $1700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3 kg de plátanos a $1000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</a:p>
        </p:txBody>
      </p:sp>
      <p:sp>
        <p:nvSpPr>
          <p:cNvPr id="18" name="Google Shape;298;g2c553f2c0e2_0_176">
            <a:extLst>
              <a:ext uri="{FF2B5EF4-FFF2-40B4-BE49-F238E27FC236}">
                <a16:creationId xmlns:a16="http://schemas.microsoft.com/office/drawing/2014/main" id="{E0A6326F-8353-33EA-85A0-9904F4FE566A}"/>
              </a:ext>
            </a:extLst>
          </p:cNvPr>
          <p:cNvSpPr/>
          <p:nvPr/>
        </p:nvSpPr>
        <p:spPr>
          <a:xfrm rot="5400000" flipH="1">
            <a:off x="5364683" y="-491730"/>
            <a:ext cx="638100" cy="8207453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299;g2c553f2c0e2_0_176">
            <a:extLst>
              <a:ext uri="{FF2B5EF4-FFF2-40B4-BE49-F238E27FC236}">
                <a16:creationId xmlns:a16="http://schemas.microsoft.com/office/drawing/2014/main" id="{0B7E946F-B107-E6D1-D40F-5F3C4296289D}"/>
              </a:ext>
            </a:extLst>
          </p:cNvPr>
          <p:cNvSpPr txBox="1"/>
          <p:nvPr/>
        </p:nvSpPr>
        <p:spPr>
          <a:xfrm>
            <a:off x="4755070" y="3742675"/>
            <a:ext cx="1855279" cy="338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Total de dinero: ?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0" name="Google Shape;270;g2c553f2c0e2_0_196">
            <a:extLst>
              <a:ext uri="{FF2B5EF4-FFF2-40B4-BE49-F238E27FC236}">
                <a16:creationId xmlns:a16="http://schemas.microsoft.com/office/drawing/2014/main" id="{4ED50986-D8E7-3AA9-AC8C-DF2B823B99F0}"/>
              </a:ext>
            </a:extLst>
          </p:cNvPr>
          <p:cNvSpPr/>
          <p:nvPr/>
        </p:nvSpPr>
        <p:spPr>
          <a:xfrm rot="5400000">
            <a:off x="4814647" y="17754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71;g2c553f2c0e2_0_196">
            <a:extLst>
              <a:ext uri="{FF2B5EF4-FFF2-40B4-BE49-F238E27FC236}">
                <a16:creationId xmlns:a16="http://schemas.microsoft.com/office/drawing/2014/main" id="{5B8D0481-8C00-FB6C-0FC6-027870B5743D}"/>
              </a:ext>
            </a:extLst>
          </p:cNvPr>
          <p:cNvSpPr/>
          <p:nvPr/>
        </p:nvSpPr>
        <p:spPr>
          <a:xfrm rot="5400000">
            <a:off x="2602800" y="1505080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74;g2c553f2c0e2_0_196">
            <a:extLst>
              <a:ext uri="{FF2B5EF4-FFF2-40B4-BE49-F238E27FC236}">
                <a16:creationId xmlns:a16="http://schemas.microsoft.com/office/drawing/2014/main" id="{BEA31B59-BAF5-2607-DE56-844774F5760D}"/>
              </a:ext>
            </a:extLst>
          </p:cNvPr>
          <p:cNvSpPr txBox="1"/>
          <p:nvPr/>
        </p:nvSpPr>
        <p:spPr>
          <a:xfrm>
            <a:off x="1913549" y="2342481"/>
            <a:ext cx="1968173" cy="36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Manzanas: $1700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3" name="Google Shape;276;g2c553f2c0e2_0_196">
            <a:extLst>
              <a:ext uri="{FF2B5EF4-FFF2-40B4-BE49-F238E27FC236}">
                <a16:creationId xmlns:a16="http://schemas.microsoft.com/office/drawing/2014/main" id="{FB932AD0-3C11-7830-FD14-7186734B54B8}"/>
              </a:ext>
            </a:extLst>
          </p:cNvPr>
          <p:cNvSpPr/>
          <p:nvPr/>
        </p:nvSpPr>
        <p:spPr>
          <a:xfrm rot="5400000">
            <a:off x="6746735" y="17754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78;g2c553f2c0e2_0_196">
            <a:extLst>
              <a:ext uri="{FF2B5EF4-FFF2-40B4-BE49-F238E27FC236}">
                <a16:creationId xmlns:a16="http://schemas.microsoft.com/office/drawing/2014/main" id="{880554D3-DE76-DBCE-FF6C-F04D2B65093B}"/>
              </a:ext>
            </a:extLst>
          </p:cNvPr>
          <p:cNvSpPr/>
          <p:nvPr/>
        </p:nvSpPr>
        <p:spPr>
          <a:xfrm rot="5400000">
            <a:off x="8660066" y="1778252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80;g2c553f2c0e2_0_196">
            <a:extLst>
              <a:ext uri="{FF2B5EF4-FFF2-40B4-BE49-F238E27FC236}">
                <a16:creationId xmlns:a16="http://schemas.microsoft.com/office/drawing/2014/main" id="{20FE2CDE-91E1-9FCC-28BA-BCE55793EEE8}"/>
              </a:ext>
            </a:extLst>
          </p:cNvPr>
          <p:cNvSpPr txBox="1"/>
          <p:nvPr/>
        </p:nvSpPr>
        <p:spPr>
          <a:xfrm>
            <a:off x="4072138" y="2334118"/>
            <a:ext cx="1886565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6" name="Google Shape;281;g2c553f2c0e2_0_196">
            <a:extLst>
              <a:ext uri="{FF2B5EF4-FFF2-40B4-BE49-F238E27FC236}">
                <a16:creationId xmlns:a16="http://schemas.microsoft.com/office/drawing/2014/main" id="{7A201875-FECE-B79C-EAA2-FEB064224C61}"/>
              </a:ext>
            </a:extLst>
          </p:cNvPr>
          <p:cNvSpPr txBox="1"/>
          <p:nvPr/>
        </p:nvSpPr>
        <p:spPr>
          <a:xfrm>
            <a:off x="6011657" y="2317807"/>
            <a:ext cx="1927566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7" name="Google Shape;282;g2c553f2c0e2_0_196">
            <a:extLst>
              <a:ext uri="{FF2B5EF4-FFF2-40B4-BE49-F238E27FC236}">
                <a16:creationId xmlns:a16="http://schemas.microsoft.com/office/drawing/2014/main" id="{5A712279-8DA9-B21C-F98E-1D0A734F0932}"/>
              </a:ext>
            </a:extLst>
          </p:cNvPr>
          <p:cNvSpPr txBox="1"/>
          <p:nvPr/>
        </p:nvSpPr>
        <p:spPr>
          <a:xfrm>
            <a:off x="7864648" y="2316208"/>
            <a:ext cx="1927566" cy="36592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49B5844D-F0AC-36C5-6957-889BFEEB6060}"/>
              </a:ext>
            </a:extLst>
          </p:cNvPr>
          <p:cNvSpPr/>
          <p:nvPr/>
        </p:nvSpPr>
        <p:spPr>
          <a:xfrm>
            <a:off x="1593613" y="2904969"/>
            <a:ext cx="2392800" cy="37080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35B80F41-7817-C107-56D3-0D2E676B27AF}"/>
              </a:ext>
            </a:extLst>
          </p:cNvPr>
          <p:cNvSpPr/>
          <p:nvPr/>
        </p:nvSpPr>
        <p:spPr>
          <a:xfrm>
            <a:off x="4031674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51C08FB2-A1EB-A558-BF48-5CA95E89A1D2}"/>
              </a:ext>
            </a:extLst>
          </p:cNvPr>
          <p:cNvSpPr/>
          <p:nvPr/>
        </p:nvSpPr>
        <p:spPr>
          <a:xfrm>
            <a:off x="5962610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BD92702A-8185-52E7-13D3-5E52CC8F0804}"/>
              </a:ext>
            </a:extLst>
          </p:cNvPr>
          <p:cNvSpPr/>
          <p:nvPr/>
        </p:nvSpPr>
        <p:spPr>
          <a:xfrm>
            <a:off x="7893546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66" name="Google Shape;466;g2c553f2c0e2_0_16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01108" y="3750072"/>
            <a:ext cx="2466453" cy="259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8" name="Google Shape;478;g2c553f2c0e2_0_3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59105" y="3978862"/>
            <a:ext cx="2466453" cy="2599775"/>
          </a:xfrm>
          <a:prstGeom prst="rect">
            <a:avLst/>
          </a:prstGeom>
          <a:noFill/>
          <a:ln>
            <a:noFill/>
          </a:ln>
        </p:spPr>
      </p:pic>
      <p:sp>
        <p:nvSpPr>
          <p:cNvPr id="480" name="Google Shape;480;g2c553f2c0e2_0_3"/>
          <p:cNvSpPr txBox="1"/>
          <p:nvPr/>
        </p:nvSpPr>
        <p:spPr>
          <a:xfrm>
            <a:off x="6026760" y="5357581"/>
            <a:ext cx="4174875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No, ya que 1700 es una cantidad de dinero y 3 son los </a:t>
            </a:r>
            <a:r>
              <a:rPr lang="es-MX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kilogramos </a:t>
            </a:r>
            <a:r>
              <a:rPr lang="es-MX" sz="20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de plátanos.  </a:t>
            </a:r>
            <a:endParaRPr sz="20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7" name="Google Shape;229;g2c553f2c0e2_0_257">
            <a:extLst>
              <a:ext uri="{FF2B5EF4-FFF2-40B4-BE49-F238E27FC236}">
                <a16:creationId xmlns:a16="http://schemas.microsoft.com/office/drawing/2014/main" id="{1A5713DD-B0DC-BDA1-C7A9-20FD59AAE2D3}"/>
              </a:ext>
            </a:extLst>
          </p:cNvPr>
          <p:cNvSpPr txBox="1">
            <a:spLocks/>
          </p:cNvSpPr>
          <p:nvPr/>
        </p:nvSpPr>
        <p:spPr>
          <a:xfrm>
            <a:off x="1363200" y="213597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Juan compró 1 kg de manzanas a $1700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3 kg de plátanos a $1000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</a:p>
        </p:txBody>
      </p:sp>
      <p:sp>
        <p:nvSpPr>
          <p:cNvPr id="18" name="Google Shape;298;g2c553f2c0e2_0_176">
            <a:extLst>
              <a:ext uri="{FF2B5EF4-FFF2-40B4-BE49-F238E27FC236}">
                <a16:creationId xmlns:a16="http://schemas.microsoft.com/office/drawing/2014/main" id="{316B715B-B7A7-9194-062D-CDE0FF74B1FD}"/>
              </a:ext>
            </a:extLst>
          </p:cNvPr>
          <p:cNvSpPr/>
          <p:nvPr/>
        </p:nvSpPr>
        <p:spPr>
          <a:xfrm rot="5400000" flipH="1">
            <a:off x="5364683" y="-491730"/>
            <a:ext cx="638100" cy="8207453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299;g2c553f2c0e2_0_176">
            <a:extLst>
              <a:ext uri="{FF2B5EF4-FFF2-40B4-BE49-F238E27FC236}">
                <a16:creationId xmlns:a16="http://schemas.microsoft.com/office/drawing/2014/main" id="{EE905CEE-DBD6-7C8B-DA3C-4DD2C8EB4E1D}"/>
              </a:ext>
            </a:extLst>
          </p:cNvPr>
          <p:cNvSpPr txBox="1"/>
          <p:nvPr/>
        </p:nvSpPr>
        <p:spPr>
          <a:xfrm>
            <a:off x="4755070" y="3742675"/>
            <a:ext cx="1855279" cy="338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Total de dinero: ?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0" name="Google Shape;270;g2c553f2c0e2_0_196">
            <a:extLst>
              <a:ext uri="{FF2B5EF4-FFF2-40B4-BE49-F238E27FC236}">
                <a16:creationId xmlns:a16="http://schemas.microsoft.com/office/drawing/2014/main" id="{5F0F28B3-BB4C-DC84-9D7C-BAB93C14E7D4}"/>
              </a:ext>
            </a:extLst>
          </p:cNvPr>
          <p:cNvSpPr/>
          <p:nvPr/>
        </p:nvSpPr>
        <p:spPr>
          <a:xfrm rot="5400000">
            <a:off x="4814647" y="17754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71;g2c553f2c0e2_0_196">
            <a:extLst>
              <a:ext uri="{FF2B5EF4-FFF2-40B4-BE49-F238E27FC236}">
                <a16:creationId xmlns:a16="http://schemas.microsoft.com/office/drawing/2014/main" id="{4690631A-8BD3-823F-DE59-38E60F96D5BA}"/>
              </a:ext>
            </a:extLst>
          </p:cNvPr>
          <p:cNvSpPr/>
          <p:nvPr/>
        </p:nvSpPr>
        <p:spPr>
          <a:xfrm rot="5400000">
            <a:off x="2602800" y="1505080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74;g2c553f2c0e2_0_196">
            <a:extLst>
              <a:ext uri="{FF2B5EF4-FFF2-40B4-BE49-F238E27FC236}">
                <a16:creationId xmlns:a16="http://schemas.microsoft.com/office/drawing/2014/main" id="{A7E04202-920A-C88E-FA36-4D44AC2E1AC6}"/>
              </a:ext>
            </a:extLst>
          </p:cNvPr>
          <p:cNvSpPr txBox="1"/>
          <p:nvPr/>
        </p:nvSpPr>
        <p:spPr>
          <a:xfrm>
            <a:off x="1913549" y="2342481"/>
            <a:ext cx="1968173" cy="36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Manzanas: $1700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3" name="Google Shape;276;g2c553f2c0e2_0_196">
            <a:extLst>
              <a:ext uri="{FF2B5EF4-FFF2-40B4-BE49-F238E27FC236}">
                <a16:creationId xmlns:a16="http://schemas.microsoft.com/office/drawing/2014/main" id="{C4018C7B-E4E9-A89B-B3E7-0D01875A931A}"/>
              </a:ext>
            </a:extLst>
          </p:cNvPr>
          <p:cNvSpPr/>
          <p:nvPr/>
        </p:nvSpPr>
        <p:spPr>
          <a:xfrm rot="5400000">
            <a:off x="6746735" y="17754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78;g2c553f2c0e2_0_196">
            <a:extLst>
              <a:ext uri="{FF2B5EF4-FFF2-40B4-BE49-F238E27FC236}">
                <a16:creationId xmlns:a16="http://schemas.microsoft.com/office/drawing/2014/main" id="{CBAAAF61-F27D-AEAD-69A4-2BB10F340294}"/>
              </a:ext>
            </a:extLst>
          </p:cNvPr>
          <p:cNvSpPr/>
          <p:nvPr/>
        </p:nvSpPr>
        <p:spPr>
          <a:xfrm rot="5400000">
            <a:off x="8660066" y="1778252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80;g2c553f2c0e2_0_196">
            <a:extLst>
              <a:ext uri="{FF2B5EF4-FFF2-40B4-BE49-F238E27FC236}">
                <a16:creationId xmlns:a16="http://schemas.microsoft.com/office/drawing/2014/main" id="{663E6AE8-AD58-CB0A-BB76-22698F37DE48}"/>
              </a:ext>
            </a:extLst>
          </p:cNvPr>
          <p:cNvSpPr txBox="1"/>
          <p:nvPr/>
        </p:nvSpPr>
        <p:spPr>
          <a:xfrm>
            <a:off x="4072138" y="2334118"/>
            <a:ext cx="1886565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6" name="Google Shape;281;g2c553f2c0e2_0_196">
            <a:extLst>
              <a:ext uri="{FF2B5EF4-FFF2-40B4-BE49-F238E27FC236}">
                <a16:creationId xmlns:a16="http://schemas.microsoft.com/office/drawing/2014/main" id="{2B970B0F-ED1E-C478-5662-B61464517ED8}"/>
              </a:ext>
            </a:extLst>
          </p:cNvPr>
          <p:cNvSpPr txBox="1"/>
          <p:nvPr/>
        </p:nvSpPr>
        <p:spPr>
          <a:xfrm>
            <a:off x="6011657" y="2317807"/>
            <a:ext cx="1927566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7" name="Google Shape;282;g2c553f2c0e2_0_196">
            <a:extLst>
              <a:ext uri="{FF2B5EF4-FFF2-40B4-BE49-F238E27FC236}">
                <a16:creationId xmlns:a16="http://schemas.microsoft.com/office/drawing/2014/main" id="{708DFFC9-AF6D-0D59-F8D6-B2A242E0D49C}"/>
              </a:ext>
            </a:extLst>
          </p:cNvPr>
          <p:cNvSpPr txBox="1"/>
          <p:nvPr/>
        </p:nvSpPr>
        <p:spPr>
          <a:xfrm>
            <a:off x="7864648" y="2316208"/>
            <a:ext cx="1927566" cy="36592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DB34B809-3DA7-19F8-F0B1-881D14E6144F}"/>
              </a:ext>
            </a:extLst>
          </p:cNvPr>
          <p:cNvSpPr/>
          <p:nvPr/>
        </p:nvSpPr>
        <p:spPr>
          <a:xfrm>
            <a:off x="1593613" y="2904969"/>
            <a:ext cx="2392800" cy="37080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B525EA96-48B6-2D09-5084-F5248C3D4F24}"/>
              </a:ext>
            </a:extLst>
          </p:cNvPr>
          <p:cNvSpPr/>
          <p:nvPr/>
        </p:nvSpPr>
        <p:spPr>
          <a:xfrm>
            <a:off x="4031674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1EBEEA9E-AB91-D9B1-5B67-77243DD761B1}"/>
              </a:ext>
            </a:extLst>
          </p:cNvPr>
          <p:cNvSpPr/>
          <p:nvPr/>
        </p:nvSpPr>
        <p:spPr>
          <a:xfrm>
            <a:off x="5962610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CC385A27-63DE-9270-2B0E-A1829CE5B8FD}"/>
              </a:ext>
            </a:extLst>
          </p:cNvPr>
          <p:cNvSpPr/>
          <p:nvPr/>
        </p:nvSpPr>
        <p:spPr>
          <a:xfrm>
            <a:off x="7893546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Google Shape;463;g2c553f2c0e2_0_16">
            <a:extLst>
              <a:ext uri="{FF2B5EF4-FFF2-40B4-BE49-F238E27FC236}">
                <a16:creationId xmlns:a16="http://schemas.microsoft.com/office/drawing/2014/main" id="{C84E803D-2393-651E-708E-FFF32D953BEB}"/>
              </a:ext>
            </a:extLst>
          </p:cNvPr>
          <p:cNvSpPr/>
          <p:nvPr/>
        </p:nvSpPr>
        <p:spPr>
          <a:xfrm>
            <a:off x="285750" y="4485889"/>
            <a:ext cx="2768247" cy="503700"/>
          </a:xfrm>
          <a:prstGeom prst="wedgeRectCallout">
            <a:avLst>
              <a:gd name="adj1" fmla="val 29374"/>
              <a:gd name="adj2" fmla="val 115176"/>
            </a:avLst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MX" sz="1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Dinero por 1 </a:t>
            </a:r>
            <a:r>
              <a:rPr lang="es-MX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kg </a:t>
            </a:r>
            <a:r>
              <a:rPr lang="es-MX" sz="1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de manzanas </a:t>
            </a:r>
            <a:endParaRPr sz="14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3" name="Google Shape;464;g2c553f2c0e2_0_16">
            <a:extLst>
              <a:ext uri="{FF2B5EF4-FFF2-40B4-BE49-F238E27FC236}">
                <a16:creationId xmlns:a16="http://schemas.microsoft.com/office/drawing/2014/main" id="{51FA5477-A9AF-7F7F-6947-780F581EA493}"/>
              </a:ext>
            </a:extLst>
          </p:cNvPr>
          <p:cNvSpPr/>
          <p:nvPr/>
        </p:nvSpPr>
        <p:spPr>
          <a:xfrm>
            <a:off x="3196064" y="4490989"/>
            <a:ext cx="2576085" cy="503700"/>
          </a:xfrm>
          <a:prstGeom prst="wedgeRectCallout">
            <a:avLst>
              <a:gd name="adj1" fmla="val -25402"/>
              <a:gd name="adj2" fmla="val 104984"/>
            </a:avLst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MX" sz="1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Dinero por 3 </a:t>
            </a:r>
            <a:r>
              <a:rPr lang="es-MX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kg </a:t>
            </a:r>
            <a:r>
              <a:rPr lang="es-MX" sz="1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de plátanos </a:t>
            </a:r>
            <a:endParaRPr sz="14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4" name="Google Shape;465;g2c553f2c0e2_0_16">
            <a:extLst>
              <a:ext uri="{FF2B5EF4-FFF2-40B4-BE49-F238E27FC236}">
                <a16:creationId xmlns:a16="http://schemas.microsoft.com/office/drawing/2014/main" id="{FDB9DB2B-6650-7E22-F5B2-E473B6812536}"/>
              </a:ext>
            </a:extLst>
          </p:cNvPr>
          <p:cNvSpPr/>
          <p:nvPr/>
        </p:nvSpPr>
        <p:spPr>
          <a:xfrm rot="-5400000">
            <a:off x="3754751" y="4882256"/>
            <a:ext cx="246300" cy="1073100"/>
          </a:xfrm>
          <a:prstGeom prst="rightBrace">
            <a:avLst>
              <a:gd name="adj1" fmla="val 95698"/>
              <a:gd name="adj2" fmla="val 50000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467;g2c553f2c0e2_0_16">
            <a:extLst>
              <a:ext uri="{FF2B5EF4-FFF2-40B4-BE49-F238E27FC236}">
                <a16:creationId xmlns:a16="http://schemas.microsoft.com/office/drawing/2014/main" id="{9D3D25FD-1CCC-C1D5-63D2-2049310434AF}"/>
              </a:ext>
            </a:extLst>
          </p:cNvPr>
          <p:cNvSpPr/>
          <p:nvPr/>
        </p:nvSpPr>
        <p:spPr>
          <a:xfrm>
            <a:off x="5903647" y="4452781"/>
            <a:ext cx="4430978" cy="842875"/>
          </a:xfrm>
          <a:prstGeom prst="wedgeRoundRectCallout">
            <a:avLst>
              <a:gd name="adj1" fmla="val 55740"/>
              <a:gd name="adj2" fmla="val 1484"/>
              <a:gd name="adj3" fmla="val 16667"/>
            </a:avLst>
          </a:prstGeom>
          <a:solidFill>
            <a:srgbClr val="FFFFFF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En la expresión matemática,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¿tiene sentido sumar 1700 con 3? </a:t>
            </a:r>
            <a:endParaRPr sz="20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6" name="Google Shape;468;g2c553f2c0e2_0_16">
            <a:extLst>
              <a:ext uri="{FF2B5EF4-FFF2-40B4-BE49-F238E27FC236}">
                <a16:creationId xmlns:a16="http://schemas.microsoft.com/office/drawing/2014/main" id="{DD834E7D-3C4B-6E76-089C-BDC8EFFE420A}"/>
              </a:ext>
            </a:extLst>
          </p:cNvPr>
          <p:cNvSpPr txBox="1"/>
          <p:nvPr/>
        </p:nvSpPr>
        <p:spPr>
          <a:xfrm>
            <a:off x="1990365" y="5533566"/>
            <a:ext cx="2940532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300" i="0" u="none" strike="noStrike" cap="none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1 700 + 3 ⦁ 1 000</a:t>
            </a:r>
            <a:endParaRPr sz="2300" dirty="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2c553f2c0e2_0_257"/>
          <p:cNvSpPr txBox="1">
            <a:spLocks noGrp="1"/>
          </p:cNvSpPr>
          <p:nvPr>
            <p:ph type="body" idx="4294967295"/>
          </p:nvPr>
        </p:nvSpPr>
        <p:spPr>
          <a:xfrm>
            <a:off x="1363200" y="532573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0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Juan compró 1 kg de manzanas a $1700 y </a:t>
            </a:r>
          </a:p>
          <a:p>
            <a:pPr marL="50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3 kg de plátanos a $1000 cada kilogramo.</a:t>
            </a:r>
          </a:p>
          <a:p>
            <a:pPr marL="50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lang="es-MX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50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  <a:endParaRPr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25"/>
          <p:cNvSpPr txBox="1"/>
          <p:nvPr/>
        </p:nvSpPr>
        <p:spPr>
          <a:xfrm>
            <a:off x="285750" y="5807613"/>
            <a:ext cx="526166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18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Para encontrar el total de dinero,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18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debemos sumar dos cantidades de dinero. </a:t>
            </a:r>
            <a:endParaRPr sz="18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7" name="Google Shape;229;g2c553f2c0e2_0_257">
            <a:extLst>
              <a:ext uri="{FF2B5EF4-FFF2-40B4-BE49-F238E27FC236}">
                <a16:creationId xmlns:a16="http://schemas.microsoft.com/office/drawing/2014/main" id="{B1C87CFA-B27F-9473-295E-7D48B8618A99}"/>
              </a:ext>
            </a:extLst>
          </p:cNvPr>
          <p:cNvSpPr txBox="1">
            <a:spLocks/>
          </p:cNvSpPr>
          <p:nvPr/>
        </p:nvSpPr>
        <p:spPr>
          <a:xfrm>
            <a:off x="1363200" y="213597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Juan compró 1 kg de manzanas a $1700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3 kg de plátanos a $1000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</a:p>
        </p:txBody>
      </p:sp>
      <p:sp>
        <p:nvSpPr>
          <p:cNvPr id="18" name="Google Shape;298;g2c553f2c0e2_0_176">
            <a:extLst>
              <a:ext uri="{FF2B5EF4-FFF2-40B4-BE49-F238E27FC236}">
                <a16:creationId xmlns:a16="http://schemas.microsoft.com/office/drawing/2014/main" id="{3798669B-988F-2596-A539-F29098895AAC}"/>
              </a:ext>
            </a:extLst>
          </p:cNvPr>
          <p:cNvSpPr/>
          <p:nvPr/>
        </p:nvSpPr>
        <p:spPr>
          <a:xfrm rot="5400000" flipH="1">
            <a:off x="5364683" y="-491730"/>
            <a:ext cx="638100" cy="8207453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299;g2c553f2c0e2_0_176">
            <a:extLst>
              <a:ext uri="{FF2B5EF4-FFF2-40B4-BE49-F238E27FC236}">
                <a16:creationId xmlns:a16="http://schemas.microsoft.com/office/drawing/2014/main" id="{E7413B41-075B-533B-EA29-416FB0D8083B}"/>
              </a:ext>
            </a:extLst>
          </p:cNvPr>
          <p:cNvSpPr txBox="1"/>
          <p:nvPr/>
        </p:nvSpPr>
        <p:spPr>
          <a:xfrm>
            <a:off x="4755070" y="3742675"/>
            <a:ext cx="1855279" cy="338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Total de dinero: ?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0" name="Google Shape;270;g2c553f2c0e2_0_196">
            <a:extLst>
              <a:ext uri="{FF2B5EF4-FFF2-40B4-BE49-F238E27FC236}">
                <a16:creationId xmlns:a16="http://schemas.microsoft.com/office/drawing/2014/main" id="{B1F30543-1AC7-EE5A-A733-DE9E84AA8B0E}"/>
              </a:ext>
            </a:extLst>
          </p:cNvPr>
          <p:cNvSpPr/>
          <p:nvPr/>
        </p:nvSpPr>
        <p:spPr>
          <a:xfrm rot="5400000">
            <a:off x="4814647" y="17754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71;g2c553f2c0e2_0_196">
            <a:extLst>
              <a:ext uri="{FF2B5EF4-FFF2-40B4-BE49-F238E27FC236}">
                <a16:creationId xmlns:a16="http://schemas.microsoft.com/office/drawing/2014/main" id="{43E6965C-8366-488D-165D-01E378C2E688}"/>
              </a:ext>
            </a:extLst>
          </p:cNvPr>
          <p:cNvSpPr/>
          <p:nvPr/>
        </p:nvSpPr>
        <p:spPr>
          <a:xfrm rot="5400000">
            <a:off x="2602800" y="1505080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74;g2c553f2c0e2_0_196">
            <a:extLst>
              <a:ext uri="{FF2B5EF4-FFF2-40B4-BE49-F238E27FC236}">
                <a16:creationId xmlns:a16="http://schemas.microsoft.com/office/drawing/2014/main" id="{DD5A44E7-69D9-4C94-4EA3-6E03E62D4052}"/>
              </a:ext>
            </a:extLst>
          </p:cNvPr>
          <p:cNvSpPr txBox="1"/>
          <p:nvPr/>
        </p:nvSpPr>
        <p:spPr>
          <a:xfrm>
            <a:off x="1913549" y="2342481"/>
            <a:ext cx="1968173" cy="36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Manzanas: $1700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3" name="Google Shape;276;g2c553f2c0e2_0_196">
            <a:extLst>
              <a:ext uri="{FF2B5EF4-FFF2-40B4-BE49-F238E27FC236}">
                <a16:creationId xmlns:a16="http://schemas.microsoft.com/office/drawing/2014/main" id="{D76F317F-D6EE-91DC-7ACE-D277FAA88788}"/>
              </a:ext>
            </a:extLst>
          </p:cNvPr>
          <p:cNvSpPr/>
          <p:nvPr/>
        </p:nvSpPr>
        <p:spPr>
          <a:xfrm rot="5400000">
            <a:off x="6746735" y="17754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78;g2c553f2c0e2_0_196">
            <a:extLst>
              <a:ext uri="{FF2B5EF4-FFF2-40B4-BE49-F238E27FC236}">
                <a16:creationId xmlns:a16="http://schemas.microsoft.com/office/drawing/2014/main" id="{5F4C1DFB-2196-47EC-CDF8-ECF72528EDB1}"/>
              </a:ext>
            </a:extLst>
          </p:cNvPr>
          <p:cNvSpPr/>
          <p:nvPr/>
        </p:nvSpPr>
        <p:spPr>
          <a:xfrm rot="5400000">
            <a:off x="8660066" y="1778252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80;g2c553f2c0e2_0_196">
            <a:extLst>
              <a:ext uri="{FF2B5EF4-FFF2-40B4-BE49-F238E27FC236}">
                <a16:creationId xmlns:a16="http://schemas.microsoft.com/office/drawing/2014/main" id="{03490AB7-F138-6940-6B85-55969D1FF21F}"/>
              </a:ext>
            </a:extLst>
          </p:cNvPr>
          <p:cNvSpPr txBox="1"/>
          <p:nvPr/>
        </p:nvSpPr>
        <p:spPr>
          <a:xfrm>
            <a:off x="4072138" y="2334118"/>
            <a:ext cx="1886565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6" name="Google Shape;281;g2c553f2c0e2_0_196">
            <a:extLst>
              <a:ext uri="{FF2B5EF4-FFF2-40B4-BE49-F238E27FC236}">
                <a16:creationId xmlns:a16="http://schemas.microsoft.com/office/drawing/2014/main" id="{2053A9A6-D2D9-F260-2582-AB5499DAE4F9}"/>
              </a:ext>
            </a:extLst>
          </p:cNvPr>
          <p:cNvSpPr txBox="1"/>
          <p:nvPr/>
        </p:nvSpPr>
        <p:spPr>
          <a:xfrm>
            <a:off x="6011657" y="2317807"/>
            <a:ext cx="1927566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7" name="Google Shape;282;g2c553f2c0e2_0_196">
            <a:extLst>
              <a:ext uri="{FF2B5EF4-FFF2-40B4-BE49-F238E27FC236}">
                <a16:creationId xmlns:a16="http://schemas.microsoft.com/office/drawing/2014/main" id="{8873E36B-FE70-4E6B-821C-9D29F6C7AFC3}"/>
              </a:ext>
            </a:extLst>
          </p:cNvPr>
          <p:cNvSpPr txBox="1"/>
          <p:nvPr/>
        </p:nvSpPr>
        <p:spPr>
          <a:xfrm>
            <a:off x="7864648" y="2316208"/>
            <a:ext cx="1927566" cy="36592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56EC2041-5C50-002B-AADB-9E96910636EE}"/>
              </a:ext>
            </a:extLst>
          </p:cNvPr>
          <p:cNvSpPr/>
          <p:nvPr/>
        </p:nvSpPr>
        <p:spPr>
          <a:xfrm>
            <a:off x="1593613" y="2904969"/>
            <a:ext cx="2392800" cy="37080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DDC2728B-BA93-4CE6-C721-C2D0DFD9B56A}"/>
              </a:ext>
            </a:extLst>
          </p:cNvPr>
          <p:cNvSpPr/>
          <p:nvPr/>
        </p:nvSpPr>
        <p:spPr>
          <a:xfrm>
            <a:off x="4031674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BC975EE1-A1D1-F068-E2AF-A6782E97CB00}"/>
              </a:ext>
            </a:extLst>
          </p:cNvPr>
          <p:cNvSpPr/>
          <p:nvPr/>
        </p:nvSpPr>
        <p:spPr>
          <a:xfrm>
            <a:off x="5962610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52F89C57-A219-7293-26C2-F224799D6DED}"/>
              </a:ext>
            </a:extLst>
          </p:cNvPr>
          <p:cNvSpPr/>
          <p:nvPr/>
        </p:nvSpPr>
        <p:spPr>
          <a:xfrm>
            <a:off x="7893546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Google Shape;480;g2c553f2c0e2_0_3">
            <a:extLst>
              <a:ext uri="{FF2B5EF4-FFF2-40B4-BE49-F238E27FC236}">
                <a16:creationId xmlns:a16="http://schemas.microsoft.com/office/drawing/2014/main" id="{3564C93C-1484-842C-C236-0A1A03112313}"/>
              </a:ext>
            </a:extLst>
          </p:cNvPr>
          <p:cNvSpPr txBox="1"/>
          <p:nvPr/>
        </p:nvSpPr>
        <p:spPr>
          <a:xfrm>
            <a:off x="6026760" y="5262331"/>
            <a:ext cx="4174875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No, ya que 1700 es una cantidad de dinero y 3 son los </a:t>
            </a:r>
            <a:r>
              <a:rPr lang="es-MX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kilogramos </a:t>
            </a:r>
            <a:r>
              <a:rPr lang="es-MX" sz="20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de plátanos.  </a:t>
            </a:r>
            <a:endParaRPr sz="20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3" name="Google Shape;467;g2c553f2c0e2_0_16">
            <a:extLst>
              <a:ext uri="{FF2B5EF4-FFF2-40B4-BE49-F238E27FC236}">
                <a16:creationId xmlns:a16="http://schemas.microsoft.com/office/drawing/2014/main" id="{01531340-9A39-1636-F827-8B31129C6278}"/>
              </a:ext>
            </a:extLst>
          </p:cNvPr>
          <p:cNvSpPr/>
          <p:nvPr/>
        </p:nvSpPr>
        <p:spPr>
          <a:xfrm>
            <a:off x="5903647" y="4357531"/>
            <a:ext cx="4430978" cy="842875"/>
          </a:xfrm>
          <a:prstGeom prst="wedgeRoundRectCallout">
            <a:avLst>
              <a:gd name="adj1" fmla="val 55740"/>
              <a:gd name="adj2" fmla="val 1484"/>
              <a:gd name="adj3" fmla="val 16667"/>
            </a:avLst>
          </a:prstGeom>
          <a:solidFill>
            <a:srgbClr val="FFFFFF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En la expresión matemática,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¿tiene sentido sumar 1700 con 3? </a:t>
            </a:r>
            <a:endParaRPr sz="20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91" name="Google Shape;491;p25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082618" y="3791539"/>
            <a:ext cx="2466453" cy="2599775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463;g2c553f2c0e2_0_16">
            <a:extLst>
              <a:ext uri="{FF2B5EF4-FFF2-40B4-BE49-F238E27FC236}">
                <a16:creationId xmlns:a16="http://schemas.microsoft.com/office/drawing/2014/main" id="{EA301A22-DF19-756E-7500-8B14CD6A356E}"/>
              </a:ext>
            </a:extLst>
          </p:cNvPr>
          <p:cNvSpPr/>
          <p:nvPr/>
        </p:nvSpPr>
        <p:spPr>
          <a:xfrm>
            <a:off x="285750" y="4390639"/>
            <a:ext cx="2768247" cy="503700"/>
          </a:xfrm>
          <a:prstGeom prst="wedgeRectCallout">
            <a:avLst>
              <a:gd name="adj1" fmla="val 31094"/>
              <a:gd name="adj2" fmla="val 98157"/>
            </a:avLst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MX" sz="1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Dinero por 1 </a:t>
            </a:r>
            <a:r>
              <a:rPr lang="es-MX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kg </a:t>
            </a:r>
            <a:r>
              <a:rPr lang="es-MX" sz="1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de manzanas </a:t>
            </a:r>
            <a:endParaRPr sz="14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" name="Google Shape;464;g2c553f2c0e2_0_16">
            <a:extLst>
              <a:ext uri="{FF2B5EF4-FFF2-40B4-BE49-F238E27FC236}">
                <a16:creationId xmlns:a16="http://schemas.microsoft.com/office/drawing/2014/main" id="{8636E72F-769C-B4CA-3A49-B4530877471F}"/>
              </a:ext>
            </a:extLst>
          </p:cNvPr>
          <p:cNvSpPr/>
          <p:nvPr/>
        </p:nvSpPr>
        <p:spPr>
          <a:xfrm>
            <a:off x="3196064" y="4395739"/>
            <a:ext cx="2576085" cy="503700"/>
          </a:xfrm>
          <a:prstGeom prst="wedgeRectCallout">
            <a:avLst>
              <a:gd name="adj1" fmla="val -24293"/>
              <a:gd name="adj2" fmla="val 104984"/>
            </a:avLst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MX" sz="1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Dinero por 3 </a:t>
            </a:r>
            <a:r>
              <a:rPr lang="es-MX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kg </a:t>
            </a:r>
            <a:r>
              <a:rPr lang="es-MX" sz="140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de plátanos </a:t>
            </a:r>
            <a:endParaRPr sz="1400" i="0" u="none" strike="noStrike" cap="none" dirty="0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6" name="Google Shape;465;g2c553f2c0e2_0_16">
            <a:extLst>
              <a:ext uri="{FF2B5EF4-FFF2-40B4-BE49-F238E27FC236}">
                <a16:creationId xmlns:a16="http://schemas.microsoft.com/office/drawing/2014/main" id="{FABAADB7-898E-E64B-012D-0A9C7E80381C}"/>
              </a:ext>
            </a:extLst>
          </p:cNvPr>
          <p:cNvSpPr/>
          <p:nvPr/>
        </p:nvSpPr>
        <p:spPr>
          <a:xfrm rot="-5400000">
            <a:off x="3754751" y="4787006"/>
            <a:ext cx="246300" cy="1073100"/>
          </a:xfrm>
          <a:prstGeom prst="rightBrace">
            <a:avLst>
              <a:gd name="adj1" fmla="val 95698"/>
              <a:gd name="adj2" fmla="val 50000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468;g2c553f2c0e2_0_16">
            <a:extLst>
              <a:ext uri="{FF2B5EF4-FFF2-40B4-BE49-F238E27FC236}">
                <a16:creationId xmlns:a16="http://schemas.microsoft.com/office/drawing/2014/main" id="{CF4D524E-25C8-2BF4-B6D9-B41B0963CA71}"/>
              </a:ext>
            </a:extLst>
          </p:cNvPr>
          <p:cNvSpPr txBox="1"/>
          <p:nvPr/>
        </p:nvSpPr>
        <p:spPr>
          <a:xfrm>
            <a:off x="1990365" y="5438316"/>
            <a:ext cx="2940532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300" i="0" u="none" strike="noStrike" cap="none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1 700 + 3 ⦁ 1 000</a:t>
            </a:r>
            <a:endParaRPr sz="2300" dirty="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2c553f2c0e2_0_246"/>
          <p:cNvSpPr/>
          <p:nvPr/>
        </p:nvSpPr>
        <p:spPr>
          <a:xfrm rot="5400000">
            <a:off x="3302595" y="2631421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g2c553f2c0e2_0_246"/>
          <p:cNvSpPr txBox="1"/>
          <p:nvPr/>
        </p:nvSpPr>
        <p:spPr>
          <a:xfrm>
            <a:off x="2528179" y="3431711"/>
            <a:ext cx="2156216" cy="4213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Manzanas: $1700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" name="Google Shape;229;g2c553f2c0e2_0_257">
            <a:extLst>
              <a:ext uri="{FF2B5EF4-FFF2-40B4-BE49-F238E27FC236}">
                <a16:creationId xmlns:a16="http://schemas.microsoft.com/office/drawing/2014/main" id="{B0B47CDC-4C25-75ED-1C45-C543B1660A9D}"/>
              </a:ext>
            </a:extLst>
          </p:cNvPr>
          <p:cNvSpPr txBox="1">
            <a:spLocks/>
          </p:cNvSpPr>
          <p:nvPr/>
        </p:nvSpPr>
        <p:spPr>
          <a:xfrm>
            <a:off x="1363200" y="532573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Juan compró 1 kg de manzanas a $1700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3 kg de plátanos a $1000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  <a:endParaRPr lang="es-ES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02CD5CFD-574E-0B2D-7022-72422EC8CD89}"/>
              </a:ext>
            </a:extLst>
          </p:cNvPr>
          <p:cNvSpPr/>
          <p:nvPr/>
        </p:nvSpPr>
        <p:spPr>
          <a:xfrm>
            <a:off x="2311395" y="4022268"/>
            <a:ext cx="2392800" cy="37080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2c553f2c0e2_0_232"/>
          <p:cNvSpPr/>
          <p:nvPr/>
        </p:nvSpPr>
        <p:spPr>
          <a:xfrm rot="5400000">
            <a:off x="5524056" y="2896202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g2c553f2c0e2_0_232"/>
          <p:cNvSpPr/>
          <p:nvPr/>
        </p:nvSpPr>
        <p:spPr>
          <a:xfrm rot="5400000">
            <a:off x="3322395" y="2603401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g2c553f2c0e2_0_232"/>
          <p:cNvSpPr txBox="1"/>
          <p:nvPr/>
        </p:nvSpPr>
        <p:spPr>
          <a:xfrm>
            <a:off x="2495540" y="3378479"/>
            <a:ext cx="2123106" cy="42132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Manzanas: $1700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49" name="Google Shape;249;g2c553f2c0e2_0_232"/>
          <p:cNvSpPr txBox="1"/>
          <p:nvPr/>
        </p:nvSpPr>
        <p:spPr>
          <a:xfrm>
            <a:off x="4802791" y="3346554"/>
            <a:ext cx="2123106" cy="42132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" name="Google Shape;229;g2c553f2c0e2_0_257">
            <a:extLst>
              <a:ext uri="{FF2B5EF4-FFF2-40B4-BE49-F238E27FC236}">
                <a16:creationId xmlns:a16="http://schemas.microsoft.com/office/drawing/2014/main" id="{5651708D-E137-E3F3-AB3F-3A538A0AB21F}"/>
              </a:ext>
            </a:extLst>
          </p:cNvPr>
          <p:cNvSpPr txBox="1">
            <a:spLocks/>
          </p:cNvSpPr>
          <p:nvPr/>
        </p:nvSpPr>
        <p:spPr>
          <a:xfrm>
            <a:off x="1363200" y="532573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Juan compró 1 kg de manzanas a $1700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3 kg de plátanos a $1000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  <a:endParaRPr lang="es-ES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8676B583-74B9-B207-F747-F160A95FD358}"/>
              </a:ext>
            </a:extLst>
          </p:cNvPr>
          <p:cNvSpPr/>
          <p:nvPr/>
        </p:nvSpPr>
        <p:spPr>
          <a:xfrm>
            <a:off x="2311395" y="4022268"/>
            <a:ext cx="2392800" cy="37080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A21F8C18-4F6F-5AF9-5765-B236AFDB7CE2}"/>
              </a:ext>
            </a:extLst>
          </p:cNvPr>
          <p:cNvSpPr/>
          <p:nvPr/>
        </p:nvSpPr>
        <p:spPr>
          <a:xfrm>
            <a:off x="4749456" y="4032194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29;g2c553f2c0e2_0_257">
            <a:extLst>
              <a:ext uri="{FF2B5EF4-FFF2-40B4-BE49-F238E27FC236}">
                <a16:creationId xmlns:a16="http://schemas.microsoft.com/office/drawing/2014/main" id="{62C49CE6-67C1-71E5-71B0-2E6B7731441A}"/>
              </a:ext>
            </a:extLst>
          </p:cNvPr>
          <p:cNvSpPr txBox="1">
            <a:spLocks/>
          </p:cNvSpPr>
          <p:nvPr/>
        </p:nvSpPr>
        <p:spPr>
          <a:xfrm>
            <a:off x="1363200" y="213597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Juan compró 1 kg de manzanas a $1700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3 kg de plátanos a $1000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</a:p>
        </p:txBody>
      </p:sp>
      <p:sp>
        <p:nvSpPr>
          <p:cNvPr id="9" name="Google Shape;270;g2c553f2c0e2_0_196">
            <a:extLst>
              <a:ext uri="{FF2B5EF4-FFF2-40B4-BE49-F238E27FC236}">
                <a16:creationId xmlns:a16="http://schemas.microsoft.com/office/drawing/2014/main" id="{D4DCB7F9-94A4-9B23-461E-861AC5274A56}"/>
              </a:ext>
            </a:extLst>
          </p:cNvPr>
          <p:cNvSpPr/>
          <p:nvPr/>
        </p:nvSpPr>
        <p:spPr>
          <a:xfrm rot="5400000">
            <a:off x="4814647" y="17754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271;g2c553f2c0e2_0_196">
            <a:extLst>
              <a:ext uri="{FF2B5EF4-FFF2-40B4-BE49-F238E27FC236}">
                <a16:creationId xmlns:a16="http://schemas.microsoft.com/office/drawing/2014/main" id="{D667A890-449E-22FB-45AB-8CC534CB7BCB}"/>
              </a:ext>
            </a:extLst>
          </p:cNvPr>
          <p:cNvSpPr/>
          <p:nvPr/>
        </p:nvSpPr>
        <p:spPr>
          <a:xfrm rot="5400000">
            <a:off x="2602800" y="1505080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274;g2c553f2c0e2_0_196">
            <a:extLst>
              <a:ext uri="{FF2B5EF4-FFF2-40B4-BE49-F238E27FC236}">
                <a16:creationId xmlns:a16="http://schemas.microsoft.com/office/drawing/2014/main" id="{7490B690-1347-C18B-F483-A4C2F3BA5E13}"/>
              </a:ext>
            </a:extLst>
          </p:cNvPr>
          <p:cNvSpPr txBox="1"/>
          <p:nvPr/>
        </p:nvSpPr>
        <p:spPr>
          <a:xfrm>
            <a:off x="1913549" y="2342481"/>
            <a:ext cx="1968173" cy="36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Manzanas: $1700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" name="Google Shape;276;g2c553f2c0e2_0_196">
            <a:extLst>
              <a:ext uri="{FF2B5EF4-FFF2-40B4-BE49-F238E27FC236}">
                <a16:creationId xmlns:a16="http://schemas.microsoft.com/office/drawing/2014/main" id="{F0488A93-761B-A179-204F-0795A77357C9}"/>
              </a:ext>
            </a:extLst>
          </p:cNvPr>
          <p:cNvSpPr/>
          <p:nvPr/>
        </p:nvSpPr>
        <p:spPr>
          <a:xfrm rot="5400000">
            <a:off x="6746735" y="17754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280;g2c553f2c0e2_0_196">
            <a:extLst>
              <a:ext uri="{FF2B5EF4-FFF2-40B4-BE49-F238E27FC236}">
                <a16:creationId xmlns:a16="http://schemas.microsoft.com/office/drawing/2014/main" id="{7FA04EAD-522A-2E20-9E75-14032067181C}"/>
              </a:ext>
            </a:extLst>
          </p:cNvPr>
          <p:cNvSpPr txBox="1"/>
          <p:nvPr/>
        </p:nvSpPr>
        <p:spPr>
          <a:xfrm>
            <a:off x="4072138" y="2334118"/>
            <a:ext cx="1886565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5" name="Google Shape;281;g2c553f2c0e2_0_196">
            <a:extLst>
              <a:ext uri="{FF2B5EF4-FFF2-40B4-BE49-F238E27FC236}">
                <a16:creationId xmlns:a16="http://schemas.microsoft.com/office/drawing/2014/main" id="{621B076F-8B7F-700A-8CA4-CF3D81FCE9AB}"/>
              </a:ext>
            </a:extLst>
          </p:cNvPr>
          <p:cNvSpPr txBox="1"/>
          <p:nvPr/>
        </p:nvSpPr>
        <p:spPr>
          <a:xfrm>
            <a:off x="6011657" y="2317807"/>
            <a:ext cx="1927566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AC6CB089-FB41-ED9F-C05B-412C1B8EC866}"/>
              </a:ext>
            </a:extLst>
          </p:cNvPr>
          <p:cNvSpPr/>
          <p:nvPr/>
        </p:nvSpPr>
        <p:spPr>
          <a:xfrm>
            <a:off x="1593613" y="2904969"/>
            <a:ext cx="2392800" cy="37080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6E40B5C3-DF80-0317-3EC6-000F3BECB50B}"/>
              </a:ext>
            </a:extLst>
          </p:cNvPr>
          <p:cNvSpPr/>
          <p:nvPr/>
        </p:nvSpPr>
        <p:spPr>
          <a:xfrm>
            <a:off x="4031674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F006C4E5-3B94-AC23-9D7B-33B0D34AC0F9}"/>
              </a:ext>
            </a:extLst>
          </p:cNvPr>
          <p:cNvSpPr/>
          <p:nvPr/>
        </p:nvSpPr>
        <p:spPr>
          <a:xfrm>
            <a:off x="5962610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229;g2c553f2c0e2_0_257">
            <a:extLst>
              <a:ext uri="{FF2B5EF4-FFF2-40B4-BE49-F238E27FC236}">
                <a16:creationId xmlns:a16="http://schemas.microsoft.com/office/drawing/2014/main" id="{6EB9A57A-FC0B-416E-0237-108527784127}"/>
              </a:ext>
            </a:extLst>
          </p:cNvPr>
          <p:cNvSpPr txBox="1">
            <a:spLocks/>
          </p:cNvSpPr>
          <p:nvPr/>
        </p:nvSpPr>
        <p:spPr>
          <a:xfrm>
            <a:off x="1363200" y="213597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Juan compró 1 kg de manzanas a $1700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3 kg de plátanos a $1000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</a:p>
        </p:txBody>
      </p:sp>
      <p:sp>
        <p:nvSpPr>
          <p:cNvPr id="10" name="Google Shape;270;g2c553f2c0e2_0_196">
            <a:extLst>
              <a:ext uri="{FF2B5EF4-FFF2-40B4-BE49-F238E27FC236}">
                <a16:creationId xmlns:a16="http://schemas.microsoft.com/office/drawing/2014/main" id="{7AA427DD-6093-B3AA-C417-66AC54EB2B5E}"/>
              </a:ext>
            </a:extLst>
          </p:cNvPr>
          <p:cNvSpPr/>
          <p:nvPr/>
        </p:nvSpPr>
        <p:spPr>
          <a:xfrm rot="5400000">
            <a:off x="4814647" y="17754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271;g2c553f2c0e2_0_196">
            <a:extLst>
              <a:ext uri="{FF2B5EF4-FFF2-40B4-BE49-F238E27FC236}">
                <a16:creationId xmlns:a16="http://schemas.microsoft.com/office/drawing/2014/main" id="{66711F00-DB26-B28B-8195-D791EAAA9822}"/>
              </a:ext>
            </a:extLst>
          </p:cNvPr>
          <p:cNvSpPr/>
          <p:nvPr/>
        </p:nvSpPr>
        <p:spPr>
          <a:xfrm rot="5400000">
            <a:off x="2602800" y="1505080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274;g2c553f2c0e2_0_196">
            <a:extLst>
              <a:ext uri="{FF2B5EF4-FFF2-40B4-BE49-F238E27FC236}">
                <a16:creationId xmlns:a16="http://schemas.microsoft.com/office/drawing/2014/main" id="{5B71E1C2-D587-8D24-5FE5-269701617276}"/>
              </a:ext>
            </a:extLst>
          </p:cNvPr>
          <p:cNvSpPr txBox="1"/>
          <p:nvPr/>
        </p:nvSpPr>
        <p:spPr>
          <a:xfrm>
            <a:off x="1913549" y="2342481"/>
            <a:ext cx="1968173" cy="36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Manzanas: $1700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" name="Google Shape;276;g2c553f2c0e2_0_196">
            <a:extLst>
              <a:ext uri="{FF2B5EF4-FFF2-40B4-BE49-F238E27FC236}">
                <a16:creationId xmlns:a16="http://schemas.microsoft.com/office/drawing/2014/main" id="{9A4CA72E-B84F-938D-697D-1647BC241BBE}"/>
              </a:ext>
            </a:extLst>
          </p:cNvPr>
          <p:cNvSpPr/>
          <p:nvPr/>
        </p:nvSpPr>
        <p:spPr>
          <a:xfrm rot="5400000">
            <a:off x="6746735" y="17754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278;g2c553f2c0e2_0_196">
            <a:extLst>
              <a:ext uri="{FF2B5EF4-FFF2-40B4-BE49-F238E27FC236}">
                <a16:creationId xmlns:a16="http://schemas.microsoft.com/office/drawing/2014/main" id="{B5D0C9F5-E7B1-012D-2BCE-99858432FA29}"/>
              </a:ext>
            </a:extLst>
          </p:cNvPr>
          <p:cNvSpPr/>
          <p:nvPr/>
        </p:nvSpPr>
        <p:spPr>
          <a:xfrm rot="5400000">
            <a:off x="8660066" y="1778252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280;g2c553f2c0e2_0_196">
            <a:extLst>
              <a:ext uri="{FF2B5EF4-FFF2-40B4-BE49-F238E27FC236}">
                <a16:creationId xmlns:a16="http://schemas.microsoft.com/office/drawing/2014/main" id="{7A2BDF72-D21D-825B-A1A1-19F62E77AAFA}"/>
              </a:ext>
            </a:extLst>
          </p:cNvPr>
          <p:cNvSpPr txBox="1"/>
          <p:nvPr/>
        </p:nvSpPr>
        <p:spPr>
          <a:xfrm>
            <a:off x="4072138" y="2334118"/>
            <a:ext cx="1886565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6" name="Google Shape;281;g2c553f2c0e2_0_196">
            <a:extLst>
              <a:ext uri="{FF2B5EF4-FFF2-40B4-BE49-F238E27FC236}">
                <a16:creationId xmlns:a16="http://schemas.microsoft.com/office/drawing/2014/main" id="{0262F5B2-AA7E-2BC5-5114-502883802C8D}"/>
              </a:ext>
            </a:extLst>
          </p:cNvPr>
          <p:cNvSpPr txBox="1"/>
          <p:nvPr/>
        </p:nvSpPr>
        <p:spPr>
          <a:xfrm>
            <a:off x="6011657" y="2317807"/>
            <a:ext cx="1927566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7" name="Google Shape;282;g2c553f2c0e2_0_196">
            <a:extLst>
              <a:ext uri="{FF2B5EF4-FFF2-40B4-BE49-F238E27FC236}">
                <a16:creationId xmlns:a16="http://schemas.microsoft.com/office/drawing/2014/main" id="{D4E2E3D3-1D1A-44A9-2F63-C05534E8BBBB}"/>
              </a:ext>
            </a:extLst>
          </p:cNvPr>
          <p:cNvSpPr txBox="1"/>
          <p:nvPr/>
        </p:nvSpPr>
        <p:spPr>
          <a:xfrm>
            <a:off x="7864648" y="2316208"/>
            <a:ext cx="1927566" cy="36592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87F68AD8-73CC-13F4-B269-AB2D6FFB8405}"/>
              </a:ext>
            </a:extLst>
          </p:cNvPr>
          <p:cNvSpPr/>
          <p:nvPr/>
        </p:nvSpPr>
        <p:spPr>
          <a:xfrm>
            <a:off x="1593613" y="2904969"/>
            <a:ext cx="2392800" cy="37080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6503C497-0EDB-76B5-09BC-E7C76F2657E7}"/>
              </a:ext>
            </a:extLst>
          </p:cNvPr>
          <p:cNvSpPr/>
          <p:nvPr/>
        </p:nvSpPr>
        <p:spPr>
          <a:xfrm>
            <a:off x="4031674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C2AC94F-ED99-B9BF-6E1C-B76733F4232F}"/>
              </a:ext>
            </a:extLst>
          </p:cNvPr>
          <p:cNvSpPr/>
          <p:nvPr/>
        </p:nvSpPr>
        <p:spPr>
          <a:xfrm>
            <a:off x="5962610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C71E9FA2-CDE2-10E3-FDFA-DEF02D90D764}"/>
              </a:ext>
            </a:extLst>
          </p:cNvPr>
          <p:cNvSpPr/>
          <p:nvPr/>
        </p:nvSpPr>
        <p:spPr>
          <a:xfrm>
            <a:off x="7893546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229;g2c553f2c0e2_0_257">
            <a:extLst>
              <a:ext uri="{FF2B5EF4-FFF2-40B4-BE49-F238E27FC236}">
                <a16:creationId xmlns:a16="http://schemas.microsoft.com/office/drawing/2014/main" id="{2DB5AD78-3718-404D-7987-2E75F99B649B}"/>
              </a:ext>
            </a:extLst>
          </p:cNvPr>
          <p:cNvSpPr txBox="1">
            <a:spLocks/>
          </p:cNvSpPr>
          <p:nvPr/>
        </p:nvSpPr>
        <p:spPr>
          <a:xfrm>
            <a:off x="1363200" y="213597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Juan compró 1 kg de manzanas a $1700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3 kg de plátanos a $1000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</a:p>
        </p:txBody>
      </p:sp>
      <p:sp>
        <p:nvSpPr>
          <p:cNvPr id="16" name="Google Shape;298;g2c553f2c0e2_0_176">
            <a:extLst>
              <a:ext uri="{FF2B5EF4-FFF2-40B4-BE49-F238E27FC236}">
                <a16:creationId xmlns:a16="http://schemas.microsoft.com/office/drawing/2014/main" id="{67220A97-475E-ED83-9682-ADE426F0DC0B}"/>
              </a:ext>
            </a:extLst>
          </p:cNvPr>
          <p:cNvSpPr/>
          <p:nvPr/>
        </p:nvSpPr>
        <p:spPr>
          <a:xfrm rot="5400000" flipH="1">
            <a:off x="5364683" y="-491730"/>
            <a:ext cx="638100" cy="8207453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299;g2c553f2c0e2_0_176">
            <a:extLst>
              <a:ext uri="{FF2B5EF4-FFF2-40B4-BE49-F238E27FC236}">
                <a16:creationId xmlns:a16="http://schemas.microsoft.com/office/drawing/2014/main" id="{5218930A-6072-F50E-81AC-3F5825B6D909}"/>
              </a:ext>
            </a:extLst>
          </p:cNvPr>
          <p:cNvSpPr txBox="1"/>
          <p:nvPr/>
        </p:nvSpPr>
        <p:spPr>
          <a:xfrm>
            <a:off x="4755070" y="3742675"/>
            <a:ext cx="1855279" cy="338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Total de dinero: ?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8" name="Google Shape;270;g2c553f2c0e2_0_196">
            <a:extLst>
              <a:ext uri="{FF2B5EF4-FFF2-40B4-BE49-F238E27FC236}">
                <a16:creationId xmlns:a16="http://schemas.microsoft.com/office/drawing/2014/main" id="{262F9772-01CC-9BE2-11B1-616938B061C3}"/>
              </a:ext>
            </a:extLst>
          </p:cNvPr>
          <p:cNvSpPr/>
          <p:nvPr/>
        </p:nvSpPr>
        <p:spPr>
          <a:xfrm rot="5400000">
            <a:off x="4814647" y="17754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271;g2c553f2c0e2_0_196">
            <a:extLst>
              <a:ext uri="{FF2B5EF4-FFF2-40B4-BE49-F238E27FC236}">
                <a16:creationId xmlns:a16="http://schemas.microsoft.com/office/drawing/2014/main" id="{49209CA7-CB92-3380-5BF3-9F85EEF76FB5}"/>
              </a:ext>
            </a:extLst>
          </p:cNvPr>
          <p:cNvSpPr/>
          <p:nvPr/>
        </p:nvSpPr>
        <p:spPr>
          <a:xfrm rot="5400000">
            <a:off x="2602800" y="1505080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74;g2c553f2c0e2_0_196">
            <a:extLst>
              <a:ext uri="{FF2B5EF4-FFF2-40B4-BE49-F238E27FC236}">
                <a16:creationId xmlns:a16="http://schemas.microsoft.com/office/drawing/2014/main" id="{DEE4DF54-DF4E-9393-56E4-29DEC6A246DA}"/>
              </a:ext>
            </a:extLst>
          </p:cNvPr>
          <p:cNvSpPr txBox="1"/>
          <p:nvPr/>
        </p:nvSpPr>
        <p:spPr>
          <a:xfrm>
            <a:off x="1913549" y="2342481"/>
            <a:ext cx="1968173" cy="36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Manzanas: $1700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1" name="Google Shape;276;g2c553f2c0e2_0_196">
            <a:extLst>
              <a:ext uri="{FF2B5EF4-FFF2-40B4-BE49-F238E27FC236}">
                <a16:creationId xmlns:a16="http://schemas.microsoft.com/office/drawing/2014/main" id="{5CEE3B84-4BEF-6034-BDF5-AA6814913FC6}"/>
              </a:ext>
            </a:extLst>
          </p:cNvPr>
          <p:cNvSpPr/>
          <p:nvPr/>
        </p:nvSpPr>
        <p:spPr>
          <a:xfrm rot="5400000">
            <a:off x="6746735" y="17754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78;g2c553f2c0e2_0_196">
            <a:extLst>
              <a:ext uri="{FF2B5EF4-FFF2-40B4-BE49-F238E27FC236}">
                <a16:creationId xmlns:a16="http://schemas.microsoft.com/office/drawing/2014/main" id="{7017A972-C38A-AA1B-2E9C-F601826AAC6F}"/>
              </a:ext>
            </a:extLst>
          </p:cNvPr>
          <p:cNvSpPr/>
          <p:nvPr/>
        </p:nvSpPr>
        <p:spPr>
          <a:xfrm rot="5400000">
            <a:off x="8660066" y="1778252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80;g2c553f2c0e2_0_196">
            <a:extLst>
              <a:ext uri="{FF2B5EF4-FFF2-40B4-BE49-F238E27FC236}">
                <a16:creationId xmlns:a16="http://schemas.microsoft.com/office/drawing/2014/main" id="{D249D457-83D7-D852-B635-4BB9304C564F}"/>
              </a:ext>
            </a:extLst>
          </p:cNvPr>
          <p:cNvSpPr txBox="1"/>
          <p:nvPr/>
        </p:nvSpPr>
        <p:spPr>
          <a:xfrm>
            <a:off x="4072138" y="2334118"/>
            <a:ext cx="1886565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4" name="Google Shape;281;g2c553f2c0e2_0_196">
            <a:extLst>
              <a:ext uri="{FF2B5EF4-FFF2-40B4-BE49-F238E27FC236}">
                <a16:creationId xmlns:a16="http://schemas.microsoft.com/office/drawing/2014/main" id="{5EAD7FC4-93BD-3A42-7C2B-BEFD6A3CEA59}"/>
              </a:ext>
            </a:extLst>
          </p:cNvPr>
          <p:cNvSpPr txBox="1"/>
          <p:nvPr/>
        </p:nvSpPr>
        <p:spPr>
          <a:xfrm>
            <a:off x="6011657" y="2317807"/>
            <a:ext cx="1927566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5" name="Google Shape;282;g2c553f2c0e2_0_196">
            <a:extLst>
              <a:ext uri="{FF2B5EF4-FFF2-40B4-BE49-F238E27FC236}">
                <a16:creationId xmlns:a16="http://schemas.microsoft.com/office/drawing/2014/main" id="{557B14D7-BD62-FD58-AD26-527FC456646A}"/>
              </a:ext>
            </a:extLst>
          </p:cNvPr>
          <p:cNvSpPr txBox="1"/>
          <p:nvPr/>
        </p:nvSpPr>
        <p:spPr>
          <a:xfrm>
            <a:off x="7864648" y="2316208"/>
            <a:ext cx="1927566" cy="36592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40262662-5D61-285C-32AC-4653062346EF}"/>
              </a:ext>
            </a:extLst>
          </p:cNvPr>
          <p:cNvSpPr/>
          <p:nvPr/>
        </p:nvSpPr>
        <p:spPr>
          <a:xfrm>
            <a:off x="1593613" y="2904969"/>
            <a:ext cx="2392800" cy="37080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73AE87AF-0D94-20A1-DD35-5ABF32265282}"/>
              </a:ext>
            </a:extLst>
          </p:cNvPr>
          <p:cNvSpPr/>
          <p:nvPr/>
        </p:nvSpPr>
        <p:spPr>
          <a:xfrm>
            <a:off x="4031674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9DA7F2A4-CCFB-7F29-F192-E96FA0B2DBC3}"/>
              </a:ext>
            </a:extLst>
          </p:cNvPr>
          <p:cNvSpPr/>
          <p:nvPr/>
        </p:nvSpPr>
        <p:spPr>
          <a:xfrm>
            <a:off x="5962610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CEECFB80-AE5E-52FC-FA16-693B9F16A450}"/>
              </a:ext>
            </a:extLst>
          </p:cNvPr>
          <p:cNvSpPr/>
          <p:nvPr/>
        </p:nvSpPr>
        <p:spPr>
          <a:xfrm>
            <a:off x="7893546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2c553f2c0e2_0_155"/>
          <p:cNvSpPr txBox="1"/>
          <p:nvPr/>
        </p:nvSpPr>
        <p:spPr>
          <a:xfrm>
            <a:off x="1134133" y="5199713"/>
            <a:ext cx="4247492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28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Expresión matemática:</a:t>
            </a:r>
            <a:endParaRPr sz="28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9" name="Google Shape;229;g2c553f2c0e2_0_257">
            <a:extLst>
              <a:ext uri="{FF2B5EF4-FFF2-40B4-BE49-F238E27FC236}">
                <a16:creationId xmlns:a16="http://schemas.microsoft.com/office/drawing/2014/main" id="{066505D9-A4C3-BE9A-A5E9-64011C57A94E}"/>
              </a:ext>
            </a:extLst>
          </p:cNvPr>
          <p:cNvSpPr txBox="1">
            <a:spLocks/>
          </p:cNvSpPr>
          <p:nvPr/>
        </p:nvSpPr>
        <p:spPr>
          <a:xfrm>
            <a:off x="1363200" y="213597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Juan compró 1 kg de manzanas a $1700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3 kg de plátanos a $1000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</a:p>
        </p:txBody>
      </p:sp>
      <p:sp>
        <p:nvSpPr>
          <p:cNvPr id="30" name="Google Shape;298;g2c553f2c0e2_0_176">
            <a:extLst>
              <a:ext uri="{FF2B5EF4-FFF2-40B4-BE49-F238E27FC236}">
                <a16:creationId xmlns:a16="http://schemas.microsoft.com/office/drawing/2014/main" id="{D86D1D01-57A8-52A6-C168-DE5B50A32FD9}"/>
              </a:ext>
            </a:extLst>
          </p:cNvPr>
          <p:cNvSpPr/>
          <p:nvPr/>
        </p:nvSpPr>
        <p:spPr>
          <a:xfrm rot="5400000" flipH="1">
            <a:off x="5364683" y="-491730"/>
            <a:ext cx="638100" cy="8207453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299;g2c553f2c0e2_0_176">
            <a:extLst>
              <a:ext uri="{FF2B5EF4-FFF2-40B4-BE49-F238E27FC236}">
                <a16:creationId xmlns:a16="http://schemas.microsoft.com/office/drawing/2014/main" id="{04D65E9E-AB94-28BE-B32B-B1232BC7814B}"/>
              </a:ext>
            </a:extLst>
          </p:cNvPr>
          <p:cNvSpPr txBox="1"/>
          <p:nvPr/>
        </p:nvSpPr>
        <p:spPr>
          <a:xfrm>
            <a:off x="4755070" y="3742675"/>
            <a:ext cx="1855279" cy="338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Total de dinero: ?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" name="Google Shape;270;g2c553f2c0e2_0_196">
            <a:extLst>
              <a:ext uri="{FF2B5EF4-FFF2-40B4-BE49-F238E27FC236}">
                <a16:creationId xmlns:a16="http://schemas.microsoft.com/office/drawing/2014/main" id="{62952562-6FB1-B509-EBCB-95DFA650058F}"/>
              </a:ext>
            </a:extLst>
          </p:cNvPr>
          <p:cNvSpPr/>
          <p:nvPr/>
        </p:nvSpPr>
        <p:spPr>
          <a:xfrm rot="5400000">
            <a:off x="4814647" y="17754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271;g2c553f2c0e2_0_196">
            <a:extLst>
              <a:ext uri="{FF2B5EF4-FFF2-40B4-BE49-F238E27FC236}">
                <a16:creationId xmlns:a16="http://schemas.microsoft.com/office/drawing/2014/main" id="{49099136-8128-21E6-F2AE-D13E60C5CE0F}"/>
              </a:ext>
            </a:extLst>
          </p:cNvPr>
          <p:cNvSpPr/>
          <p:nvPr/>
        </p:nvSpPr>
        <p:spPr>
          <a:xfrm rot="5400000">
            <a:off x="2602800" y="1505080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274;g2c553f2c0e2_0_196">
            <a:extLst>
              <a:ext uri="{FF2B5EF4-FFF2-40B4-BE49-F238E27FC236}">
                <a16:creationId xmlns:a16="http://schemas.microsoft.com/office/drawing/2014/main" id="{52A35832-7925-D095-884D-49F9CE9E0C01}"/>
              </a:ext>
            </a:extLst>
          </p:cNvPr>
          <p:cNvSpPr txBox="1"/>
          <p:nvPr/>
        </p:nvSpPr>
        <p:spPr>
          <a:xfrm>
            <a:off x="1913549" y="2342481"/>
            <a:ext cx="1968173" cy="36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Manzanas: $1700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" name="Google Shape;276;g2c553f2c0e2_0_196">
            <a:extLst>
              <a:ext uri="{FF2B5EF4-FFF2-40B4-BE49-F238E27FC236}">
                <a16:creationId xmlns:a16="http://schemas.microsoft.com/office/drawing/2014/main" id="{31410E96-A29D-3328-BAFA-85F1DF3EAD21}"/>
              </a:ext>
            </a:extLst>
          </p:cNvPr>
          <p:cNvSpPr/>
          <p:nvPr/>
        </p:nvSpPr>
        <p:spPr>
          <a:xfrm rot="5400000">
            <a:off x="6746735" y="17754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278;g2c553f2c0e2_0_196">
            <a:extLst>
              <a:ext uri="{FF2B5EF4-FFF2-40B4-BE49-F238E27FC236}">
                <a16:creationId xmlns:a16="http://schemas.microsoft.com/office/drawing/2014/main" id="{E462F60C-398F-4FB0-832F-09377DA428E1}"/>
              </a:ext>
            </a:extLst>
          </p:cNvPr>
          <p:cNvSpPr/>
          <p:nvPr/>
        </p:nvSpPr>
        <p:spPr>
          <a:xfrm rot="5400000">
            <a:off x="8660066" y="1778252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280;g2c553f2c0e2_0_196">
            <a:extLst>
              <a:ext uri="{FF2B5EF4-FFF2-40B4-BE49-F238E27FC236}">
                <a16:creationId xmlns:a16="http://schemas.microsoft.com/office/drawing/2014/main" id="{7805AA6E-8C14-1BFB-5B6F-14CF8989EF97}"/>
              </a:ext>
            </a:extLst>
          </p:cNvPr>
          <p:cNvSpPr txBox="1"/>
          <p:nvPr/>
        </p:nvSpPr>
        <p:spPr>
          <a:xfrm>
            <a:off x="4072138" y="2334118"/>
            <a:ext cx="1886565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8" name="Google Shape;281;g2c553f2c0e2_0_196">
            <a:extLst>
              <a:ext uri="{FF2B5EF4-FFF2-40B4-BE49-F238E27FC236}">
                <a16:creationId xmlns:a16="http://schemas.microsoft.com/office/drawing/2014/main" id="{055EB78F-9EBE-0107-679C-CC414666F793}"/>
              </a:ext>
            </a:extLst>
          </p:cNvPr>
          <p:cNvSpPr txBox="1"/>
          <p:nvPr/>
        </p:nvSpPr>
        <p:spPr>
          <a:xfrm>
            <a:off x="6011657" y="2317807"/>
            <a:ext cx="1927566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9" name="Google Shape;282;g2c553f2c0e2_0_196">
            <a:extLst>
              <a:ext uri="{FF2B5EF4-FFF2-40B4-BE49-F238E27FC236}">
                <a16:creationId xmlns:a16="http://schemas.microsoft.com/office/drawing/2014/main" id="{9C29F732-B836-70B4-1C62-F8AB7597091F}"/>
              </a:ext>
            </a:extLst>
          </p:cNvPr>
          <p:cNvSpPr txBox="1"/>
          <p:nvPr/>
        </p:nvSpPr>
        <p:spPr>
          <a:xfrm>
            <a:off x="7864648" y="2316208"/>
            <a:ext cx="1927566" cy="36592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248085EF-E6D1-6EB7-AF42-C747FA399907}"/>
              </a:ext>
            </a:extLst>
          </p:cNvPr>
          <p:cNvSpPr/>
          <p:nvPr/>
        </p:nvSpPr>
        <p:spPr>
          <a:xfrm>
            <a:off x="1593613" y="2904969"/>
            <a:ext cx="2392800" cy="37080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DA2C6FF5-173E-62FA-1443-7FE83A3741D7}"/>
              </a:ext>
            </a:extLst>
          </p:cNvPr>
          <p:cNvSpPr/>
          <p:nvPr/>
        </p:nvSpPr>
        <p:spPr>
          <a:xfrm>
            <a:off x="4031674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032E81F0-200C-D536-558B-E1AAB8F4B7F7}"/>
              </a:ext>
            </a:extLst>
          </p:cNvPr>
          <p:cNvSpPr/>
          <p:nvPr/>
        </p:nvSpPr>
        <p:spPr>
          <a:xfrm>
            <a:off x="5962610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F7C88C0A-D45E-5A1C-ACB4-2E5B5E033213}"/>
              </a:ext>
            </a:extLst>
          </p:cNvPr>
          <p:cNvSpPr/>
          <p:nvPr/>
        </p:nvSpPr>
        <p:spPr>
          <a:xfrm>
            <a:off x="7893546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2c553f2c0e2_0_133"/>
          <p:cNvSpPr txBox="1"/>
          <p:nvPr/>
        </p:nvSpPr>
        <p:spPr>
          <a:xfrm>
            <a:off x="1329016" y="5358599"/>
            <a:ext cx="4271683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28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Expresión matemática:</a:t>
            </a:r>
            <a:endParaRPr sz="28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9" name="Google Shape;329;g2c553f2c0e2_0_133"/>
          <p:cNvSpPr txBox="1"/>
          <p:nvPr/>
        </p:nvSpPr>
        <p:spPr>
          <a:xfrm>
            <a:off x="5150696" y="5358599"/>
            <a:ext cx="3951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i="0" u="none" strike="noStrike" cap="none" dirty="0">
                <a:solidFill>
                  <a:srgbClr val="0070C0"/>
                </a:solidFill>
                <a:latin typeface="Nunito"/>
                <a:ea typeface="Nunito"/>
                <a:cs typeface="Nunito"/>
                <a:sym typeface="Nunito"/>
              </a:rPr>
              <a:t> 1 700 + 3 ⦁ 1 000</a:t>
            </a:r>
            <a:endParaRPr sz="2800" dirty="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9" name="Google Shape;229;g2c553f2c0e2_0_257">
            <a:extLst>
              <a:ext uri="{FF2B5EF4-FFF2-40B4-BE49-F238E27FC236}">
                <a16:creationId xmlns:a16="http://schemas.microsoft.com/office/drawing/2014/main" id="{17E1CA49-C1B4-2804-506A-E692E9752546}"/>
              </a:ext>
            </a:extLst>
          </p:cNvPr>
          <p:cNvSpPr txBox="1">
            <a:spLocks/>
          </p:cNvSpPr>
          <p:nvPr/>
        </p:nvSpPr>
        <p:spPr>
          <a:xfrm>
            <a:off x="1363200" y="213597"/>
            <a:ext cx="9465600" cy="1822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Juan compró 1 kg de manzanas a $1700 y 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3 kg de plátanos a $1000 cada kilogramo.</a:t>
            </a: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endParaRPr lang="es-ES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¿Cuánto dinero gastó en total?</a:t>
            </a:r>
          </a:p>
        </p:txBody>
      </p:sp>
      <p:sp>
        <p:nvSpPr>
          <p:cNvPr id="30" name="Google Shape;298;g2c553f2c0e2_0_176">
            <a:extLst>
              <a:ext uri="{FF2B5EF4-FFF2-40B4-BE49-F238E27FC236}">
                <a16:creationId xmlns:a16="http://schemas.microsoft.com/office/drawing/2014/main" id="{4C4CAB48-633C-2F53-45DE-4824D93BEFD6}"/>
              </a:ext>
            </a:extLst>
          </p:cNvPr>
          <p:cNvSpPr/>
          <p:nvPr/>
        </p:nvSpPr>
        <p:spPr>
          <a:xfrm rot="5400000" flipH="1">
            <a:off x="5364683" y="-491730"/>
            <a:ext cx="638100" cy="8207453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299;g2c553f2c0e2_0_176">
            <a:extLst>
              <a:ext uri="{FF2B5EF4-FFF2-40B4-BE49-F238E27FC236}">
                <a16:creationId xmlns:a16="http://schemas.microsoft.com/office/drawing/2014/main" id="{F09406CF-4A05-9E04-D4C1-C02D29C7FC39}"/>
              </a:ext>
            </a:extLst>
          </p:cNvPr>
          <p:cNvSpPr txBox="1"/>
          <p:nvPr/>
        </p:nvSpPr>
        <p:spPr>
          <a:xfrm>
            <a:off x="4755070" y="3742675"/>
            <a:ext cx="1855279" cy="338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Total de dinero: ?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" name="Google Shape;270;g2c553f2c0e2_0_196">
            <a:extLst>
              <a:ext uri="{FF2B5EF4-FFF2-40B4-BE49-F238E27FC236}">
                <a16:creationId xmlns:a16="http://schemas.microsoft.com/office/drawing/2014/main" id="{991699B8-A57E-021F-27DD-B9373FE185F2}"/>
              </a:ext>
            </a:extLst>
          </p:cNvPr>
          <p:cNvSpPr/>
          <p:nvPr/>
        </p:nvSpPr>
        <p:spPr>
          <a:xfrm rot="5400000">
            <a:off x="4814647" y="17754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271;g2c553f2c0e2_0_196">
            <a:extLst>
              <a:ext uri="{FF2B5EF4-FFF2-40B4-BE49-F238E27FC236}">
                <a16:creationId xmlns:a16="http://schemas.microsoft.com/office/drawing/2014/main" id="{6743A23F-EE41-FD83-4D3C-81DB1F9653DA}"/>
              </a:ext>
            </a:extLst>
          </p:cNvPr>
          <p:cNvSpPr/>
          <p:nvPr/>
        </p:nvSpPr>
        <p:spPr>
          <a:xfrm rot="5400000">
            <a:off x="2602800" y="1505080"/>
            <a:ext cx="370800" cy="23928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274;g2c553f2c0e2_0_196">
            <a:extLst>
              <a:ext uri="{FF2B5EF4-FFF2-40B4-BE49-F238E27FC236}">
                <a16:creationId xmlns:a16="http://schemas.microsoft.com/office/drawing/2014/main" id="{2493F6C7-B686-6A2C-C137-92D5A7E0056D}"/>
              </a:ext>
            </a:extLst>
          </p:cNvPr>
          <p:cNvSpPr txBox="1"/>
          <p:nvPr/>
        </p:nvSpPr>
        <p:spPr>
          <a:xfrm>
            <a:off x="1913549" y="2342481"/>
            <a:ext cx="1968173" cy="36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Manzanas: $1700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" name="Google Shape;276;g2c553f2c0e2_0_196">
            <a:extLst>
              <a:ext uri="{FF2B5EF4-FFF2-40B4-BE49-F238E27FC236}">
                <a16:creationId xmlns:a16="http://schemas.microsoft.com/office/drawing/2014/main" id="{B6D8E932-936A-BF0D-D583-BC0248EF0E12}"/>
              </a:ext>
            </a:extLst>
          </p:cNvPr>
          <p:cNvSpPr/>
          <p:nvPr/>
        </p:nvSpPr>
        <p:spPr>
          <a:xfrm rot="5400000">
            <a:off x="6746735" y="1775481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278;g2c553f2c0e2_0_196">
            <a:extLst>
              <a:ext uri="{FF2B5EF4-FFF2-40B4-BE49-F238E27FC236}">
                <a16:creationId xmlns:a16="http://schemas.microsoft.com/office/drawing/2014/main" id="{F72EBC5F-5314-8422-6F75-18BF44E2A629}"/>
              </a:ext>
            </a:extLst>
          </p:cNvPr>
          <p:cNvSpPr/>
          <p:nvPr/>
        </p:nvSpPr>
        <p:spPr>
          <a:xfrm rot="5400000">
            <a:off x="8660066" y="1778252"/>
            <a:ext cx="314400" cy="1863600"/>
          </a:xfrm>
          <a:prstGeom prst="leftBracket">
            <a:avLst>
              <a:gd name="adj" fmla="val 438384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280;g2c553f2c0e2_0_196">
            <a:extLst>
              <a:ext uri="{FF2B5EF4-FFF2-40B4-BE49-F238E27FC236}">
                <a16:creationId xmlns:a16="http://schemas.microsoft.com/office/drawing/2014/main" id="{0032C17B-4E18-D13B-77C3-ED2F04729DD8}"/>
              </a:ext>
            </a:extLst>
          </p:cNvPr>
          <p:cNvSpPr txBox="1"/>
          <p:nvPr/>
        </p:nvSpPr>
        <p:spPr>
          <a:xfrm>
            <a:off x="4072138" y="2334118"/>
            <a:ext cx="1886565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8" name="Google Shape;281;g2c553f2c0e2_0_196">
            <a:extLst>
              <a:ext uri="{FF2B5EF4-FFF2-40B4-BE49-F238E27FC236}">
                <a16:creationId xmlns:a16="http://schemas.microsoft.com/office/drawing/2014/main" id="{5E5673FA-6FFB-9DB0-E328-EF3725563146}"/>
              </a:ext>
            </a:extLst>
          </p:cNvPr>
          <p:cNvSpPr txBox="1"/>
          <p:nvPr/>
        </p:nvSpPr>
        <p:spPr>
          <a:xfrm>
            <a:off x="6011657" y="2317807"/>
            <a:ext cx="1927566" cy="3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9" name="Google Shape;282;g2c553f2c0e2_0_196">
            <a:extLst>
              <a:ext uri="{FF2B5EF4-FFF2-40B4-BE49-F238E27FC236}">
                <a16:creationId xmlns:a16="http://schemas.microsoft.com/office/drawing/2014/main" id="{19949D3A-1D28-8A3D-242A-0A89752BC953}"/>
              </a:ext>
            </a:extLst>
          </p:cNvPr>
          <p:cNvSpPr txBox="1"/>
          <p:nvPr/>
        </p:nvSpPr>
        <p:spPr>
          <a:xfrm>
            <a:off x="7864648" y="2316208"/>
            <a:ext cx="1927566" cy="36592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6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Plátanos: $ 1000 </a:t>
            </a:r>
            <a:endParaRPr sz="16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7593A2A3-BD65-36EB-63CE-2EEDDCF2C49C}"/>
              </a:ext>
            </a:extLst>
          </p:cNvPr>
          <p:cNvSpPr/>
          <p:nvPr/>
        </p:nvSpPr>
        <p:spPr>
          <a:xfrm>
            <a:off x="1593613" y="2904969"/>
            <a:ext cx="2392800" cy="37080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25A530AE-4A89-7316-54E8-44742B2C5B04}"/>
              </a:ext>
            </a:extLst>
          </p:cNvPr>
          <p:cNvSpPr/>
          <p:nvPr/>
        </p:nvSpPr>
        <p:spPr>
          <a:xfrm>
            <a:off x="4031674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FB39037F-97D6-945E-7BD5-93442A86E5C8}"/>
              </a:ext>
            </a:extLst>
          </p:cNvPr>
          <p:cNvSpPr/>
          <p:nvPr/>
        </p:nvSpPr>
        <p:spPr>
          <a:xfrm>
            <a:off x="5962610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251A6475-E6F7-A24A-D31A-DCF6208477ED}"/>
              </a:ext>
            </a:extLst>
          </p:cNvPr>
          <p:cNvSpPr/>
          <p:nvPr/>
        </p:nvSpPr>
        <p:spPr>
          <a:xfrm>
            <a:off x="7893546" y="2904969"/>
            <a:ext cx="1893914" cy="3708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1160</Words>
  <Application>Microsoft Office PowerPoint</Application>
  <PresentationFormat>Panorámica</PresentationFormat>
  <Paragraphs>205</Paragraphs>
  <Slides>20</Slides>
  <Notes>20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6" baseType="lpstr">
      <vt:lpstr>Nunito Sans Light</vt:lpstr>
      <vt:lpstr>Nunito SemiBold</vt:lpstr>
      <vt:lpstr>Calibri</vt:lpstr>
      <vt:lpstr>Arial</vt:lpstr>
      <vt:lpstr>Nunito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Tomás Gonzalo Basaure Retamal</dc:creator>
  <cp:lastModifiedBy>Ximena Zepeda Harasic</cp:lastModifiedBy>
  <cp:revision>2</cp:revision>
  <dcterms:created xsi:type="dcterms:W3CDTF">2023-09-12T20:21:07Z</dcterms:created>
  <dcterms:modified xsi:type="dcterms:W3CDTF">2024-12-19T14:20:58Z</dcterms:modified>
</cp:coreProperties>
</file>