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embeddedFontLst>
    <p:embeddedFont>
      <p:font typeface="Nunito" panose="02000503030000020003" pitchFamily="2" charset="0"/>
      <p:regular r:id="rId12"/>
      <p:bold r:id="rId13"/>
      <p:italic r:id="rId14"/>
      <p:boldItalic r:id="rId15"/>
    </p:embeddedFont>
    <p:embeddedFont>
      <p:font typeface="Nunito Medium" pitchFamily="2" charset="0"/>
      <p:regular r:id="rId16"/>
    </p:embeddedFont>
    <p:embeddedFont>
      <p:font typeface="Nunito SemiBold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/wME6BESXJtdEWQy5unLveIx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DDF"/>
    <a:srgbClr val="5F2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5ABAC-6DE7-43CE-BF20-3328956F6834}" v="486" dt="2025-01-29T17:28:4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BC65ABAC-6DE7-43CE-BF20-3328956F6834}"/>
    <pc:docChg chg="custSel addSld delSld modSld">
      <pc:chgData name="Ximena Zepeda Harasic" userId="90cf4ab7-3c32-4e50-a5d0-8fb63c062729" providerId="ADAL" clId="{BC65ABAC-6DE7-43CE-BF20-3328956F6834}" dt="2025-01-29T17:30:21.187" v="723" actId="14100"/>
      <pc:docMkLst>
        <pc:docMk/>
      </pc:docMkLst>
      <pc:sldChg chg="modSp mod">
        <pc:chgData name="Ximena Zepeda Harasic" userId="90cf4ab7-3c32-4e50-a5d0-8fb63c062729" providerId="ADAL" clId="{BC65ABAC-6DE7-43CE-BF20-3328956F6834}" dt="2025-01-27T20:43:14.844" v="15" actId="1076"/>
        <pc:sldMkLst>
          <pc:docMk/>
          <pc:sldMk cId="0" sldId="256"/>
        </pc:sldMkLst>
        <pc:spChg chg="mod">
          <ac:chgData name="Ximena Zepeda Harasic" userId="90cf4ab7-3c32-4e50-a5d0-8fb63c062729" providerId="ADAL" clId="{BC65ABAC-6DE7-43CE-BF20-3328956F6834}" dt="2025-01-27T20:42:37.639" v="0" actId="207"/>
          <ac:spMkLst>
            <pc:docMk/>
            <pc:sldMk cId="0" sldId="256"/>
            <ac:spMk id="222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2:37.639" v="0" actId="207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3:14.844" v="15" actId="1076"/>
          <ac:spMkLst>
            <pc:docMk/>
            <pc:sldMk cId="0" sldId="256"/>
            <ac:spMk id="224" creationId="{00000000-0000-0000-0000-000000000000}"/>
          </ac:spMkLst>
        </pc:spChg>
      </pc:sldChg>
      <pc:sldChg chg="addSp delSp modSp mod delAnim">
        <pc:chgData name="Ximena Zepeda Harasic" userId="90cf4ab7-3c32-4e50-a5d0-8fb63c062729" providerId="ADAL" clId="{BC65ABAC-6DE7-43CE-BF20-3328956F6834}" dt="2025-01-27T20:47:23.398" v="55" actId="1076"/>
        <pc:sldMkLst>
          <pc:docMk/>
          <pc:sldMk cId="0" sldId="257"/>
        </pc:sldMkLst>
        <pc:spChg chg="add mod">
          <ac:chgData name="Ximena Zepeda Harasic" userId="90cf4ab7-3c32-4e50-a5d0-8fb63c062729" providerId="ADAL" clId="{BC65ABAC-6DE7-43CE-BF20-3328956F6834}" dt="2025-01-27T20:47:14.578" v="51" actId="14100"/>
          <ac:spMkLst>
            <pc:docMk/>
            <pc:sldMk cId="0" sldId="257"/>
            <ac:spMk id="2" creationId="{6267EF5A-EEFA-3F23-DDF4-033D195E0E02}"/>
          </ac:spMkLst>
        </pc:spChg>
        <pc:spChg chg="mod">
          <ac:chgData name="Ximena Zepeda Harasic" userId="90cf4ab7-3c32-4e50-a5d0-8fb63c062729" providerId="ADAL" clId="{BC65ABAC-6DE7-43CE-BF20-3328956F6834}" dt="2025-01-27T20:44:42.422" v="29" actId="1076"/>
          <ac:spMkLst>
            <pc:docMk/>
            <pc:sldMk cId="0" sldId="257"/>
            <ac:spMk id="232" creationId="{00000000-0000-0000-0000-000000000000}"/>
          </ac:spMkLst>
        </pc:spChg>
        <pc:picChg chg="mod">
          <ac:chgData name="Ximena Zepeda Harasic" userId="90cf4ab7-3c32-4e50-a5d0-8fb63c062729" providerId="ADAL" clId="{BC65ABAC-6DE7-43CE-BF20-3328956F6834}" dt="2025-01-27T20:47:23.398" v="55" actId="1076"/>
          <ac:picMkLst>
            <pc:docMk/>
            <pc:sldMk cId="0" sldId="257"/>
            <ac:picMk id="230" creationId="{00000000-0000-0000-0000-000000000000}"/>
          </ac:picMkLst>
        </pc:picChg>
        <pc:picChg chg="mod">
          <ac:chgData name="Ximena Zepeda Harasic" userId="90cf4ab7-3c32-4e50-a5d0-8fb63c062729" providerId="ADAL" clId="{BC65ABAC-6DE7-43CE-BF20-3328956F6834}" dt="2025-01-27T20:45:00.081" v="30" actId="1076"/>
          <ac:picMkLst>
            <pc:docMk/>
            <pc:sldMk cId="0" sldId="257"/>
            <ac:picMk id="231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BC65ABAC-6DE7-43CE-BF20-3328956F6834}" dt="2025-01-29T17:30:21.187" v="723" actId="14100"/>
        <pc:sldMkLst>
          <pc:docMk/>
          <pc:sldMk cId="0" sldId="258"/>
        </pc:sldMkLst>
        <pc:spChg chg="add mod">
          <ac:chgData name="Ximena Zepeda Harasic" userId="90cf4ab7-3c32-4e50-a5d0-8fb63c062729" providerId="ADAL" clId="{BC65ABAC-6DE7-43CE-BF20-3328956F6834}" dt="2025-01-29T17:29:54.397" v="722" actId="1076"/>
          <ac:spMkLst>
            <pc:docMk/>
            <pc:sldMk cId="0" sldId="258"/>
            <ac:spMk id="2" creationId="{3BA29DE4-C1E9-5354-A66C-41E9DDFFCA03}"/>
          </ac:spMkLst>
        </pc:spChg>
        <pc:spChg chg="mod">
          <ac:chgData name="Ximena Zepeda Harasic" userId="90cf4ab7-3c32-4e50-a5d0-8fb63c062729" providerId="ADAL" clId="{BC65ABAC-6DE7-43CE-BF20-3328956F6834}" dt="2025-01-27T20:48:14.859" v="61" actId="1076"/>
          <ac:spMkLst>
            <pc:docMk/>
            <pc:sldMk cId="0" sldId="258"/>
            <ac:spMk id="237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8:14.859" v="61" actId="1076"/>
          <ac:spMkLst>
            <pc:docMk/>
            <pc:sldMk cId="0" sldId="258"/>
            <ac:spMk id="238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8:14.859" v="61" actId="1076"/>
          <ac:spMkLst>
            <pc:docMk/>
            <pc:sldMk cId="0" sldId="258"/>
            <ac:spMk id="239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9T17:30:21.187" v="723" actId="14100"/>
          <ac:spMkLst>
            <pc:docMk/>
            <pc:sldMk cId="0" sldId="258"/>
            <ac:spMk id="240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8:14.859" v="61" actId="1076"/>
          <ac:spMkLst>
            <pc:docMk/>
            <pc:sldMk cId="0" sldId="258"/>
            <ac:spMk id="241" creationId="{00000000-0000-0000-0000-000000000000}"/>
          </ac:spMkLst>
        </pc:spChg>
        <pc:spChg chg="del mod">
          <ac:chgData name="Ximena Zepeda Harasic" userId="90cf4ab7-3c32-4e50-a5d0-8fb63c062729" providerId="ADAL" clId="{BC65ABAC-6DE7-43CE-BF20-3328956F6834}" dt="2025-01-29T17:29:29.757" v="715" actId="478"/>
          <ac:spMkLst>
            <pc:docMk/>
            <pc:sldMk cId="0" sldId="258"/>
            <ac:spMk id="242" creationId="{00000000-0000-0000-0000-000000000000}"/>
          </ac:spMkLst>
        </pc:spChg>
        <pc:spChg chg="del mod">
          <ac:chgData name="Ximena Zepeda Harasic" userId="90cf4ab7-3c32-4e50-a5d0-8fb63c062729" providerId="ADAL" clId="{BC65ABAC-6DE7-43CE-BF20-3328956F6834}" dt="2025-01-29T17:29:28.452" v="714" actId="478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48:03.347" v="60" actId="2711"/>
          <ac:spMkLst>
            <pc:docMk/>
            <pc:sldMk cId="0" sldId="258"/>
            <ac:spMk id="244" creationId="{00000000-0000-0000-0000-000000000000}"/>
          </ac:spMkLst>
        </pc:spChg>
      </pc:sldChg>
      <pc:sldChg chg="addSp delSp modSp mod delAnim">
        <pc:chgData name="Ximena Zepeda Harasic" userId="90cf4ab7-3c32-4e50-a5d0-8fb63c062729" providerId="ADAL" clId="{BC65ABAC-6DE7-43CE-BF20-3328956F6834}" dt="2025-01-27T20:50:25.265" v="113" actId="1076"/>
        <pc:sldMkLst>
          <pc:docMk/>
          <pc:sldMk cId="0" sldId="259"/>
        </pc:sldMkLst>
        <pc:spChg chg="add mod">
          <ac:chgData name="Ximena Zepeda Harasic" userId="90cf4ab7-3c32-4e50-a5d0-8fb63c062729" providerId="ADAL" clId="{BC65ABAC-6DE7-43CE-BF20-3328956F6834}" dt="2025-01-27T20:49:59.191" v="108" actId="20577"/>
          <ac:spMkLst>
            <pc:docMk/>
            <pc:sldMk cId="0" sldId="259"/>
            <ac:spMk id="2" creationId="{69745F81-4226-316B-DB7C-547F70A752B7}"/>
          </ac:spMkLst>
        </pc:spChg>
        <pc:spChg chg="mod">
          <ac:chgData name="Ximena Zepeda Harasic" userId="90cf4ab7-3c32-4e50-a5d0-8fb63c062729" providerId="ADAL" clId="{BC65ABAC-6DE7-43CE-BF20-3328956F6834}" dt="2025-01-27T20:49:33.182" v="73" actId="20577"/>
          <ac:spMkLst>
            <pc:docMk/>
            <pc:sldMk cId="0" sldId="259"/>
            <ac:spMk id="251" creationId="{00000000-0000-0000-0000-000000000000}"/>
          </ac:spMkLst>
        </pc:spChg>
        <pc:picChg chg="mod">
          <ac:chgData name="Ximena Zepeda Harasic" userId="90cf4ab7-3c32-4e50-a5d0-8fb63c062729" providerId="ADAL" clId="{BC65ABAC-6DE7-43CE-BF20-3328956F6834}" dt="2025-01-27T20:50:07.491" v="110" actId="1076"/>
          <ac:picMkLst>
            <pc:docMk/>
            <pc:sldMk cId="0" sldId="259"/>
            <ac:picMk id="250" creationId="{00000000-0000-0000-0000-000000000000}"/>
          </ac:picMkLst>
        </pc:picChg>
        <pc:picChg chg="mod">
          <ac:chgData name="Ximena Zepeda Harasic" userId="90cf4ab7-3c32-4e50-a5d0-8fb63c062729" providerId="ADAL" clId="{BC65ABAC-6DE7-43CE-BF20-3328956F6834}" dt="2025-01-27T20:50:25.265" v="113" actId="1076"/>
          <ac:picMkLst>
            <pc:docMk/>
            <pc:sldMk cId="0" sldId="259"/>
            <ac:picMk id="252" creationId="{00000000-0000-0000-0000-000000000000}"/>
          </ac:picMkLst>
        </pc:picChg>
        <pc:picChg chg="mod">
          <ac:chgData name="Ximena Zepeda Harasic" userId="90cf4ab7-3c32-4e50-a5d0-8fb63c062729" providerId="ADAL" clId="{BC65ABAC-6DE7-43CE-BF20-3328956F6834}" dt="2025-01-27T20:50:20.805" v="112" actId="1076"/>
          <ac:picMkLst>
            <pc:docMk/>
            <pc:sldMk cId="0" sldId="259"/>
            <ac:picMk id="253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BC65ABAC-6DE7-43CE-BF20-3328956F6834}" dt="2025-01-27T20:53:19.316" v="135" actId="164"/>
        <pc:sldMkLst>
          <pc:docMk/>
          <pc:sldMk cId="0" sldId="260"/>
        </pc:sldMkLst>
        <pc:spChg chg="add mod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" creationId="{53F60CD0-CCA9-C59C-4C71-B5846A1297C1}"/>
          </ac:spMkLst>
        </pc:spChg>
        <pc:spChg chg="mod">
          <ac:chgData name="Ximena Zepeda Harasic" userId="90cf4ab7-3c32-4e50-a5d0-8fb63c062729" providerId="ADAL" clId="{BC65ABAC-6DE7-43CE-BF20-3328956F6834}" dt="2025-01-27T20:50:42.237" v="115" actId="2711"/>
          <ac:spMkLst>
            <pc:docMk/>
            <pc:sldMk cId="0" sldId="260"/>
            <ac:spMk id="259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0:42.237" v="115" actId="2711"/>
          <ac:spMkLst>
            <pc:docMk/>
            <pc:sldMk cId="0" sldId="260"/>
            <ac:spMk id="260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1:36.931" v="125" actId="208"/>
          <ac:spMkLst>
            <pc:docMk/>
            <pc:sldMk cId="0" sldId="260"/>
            <ac:spMk id="263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67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70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71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72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75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80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290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300" creationId="{00000000-0000-0000-0000-000000000000}"/>
          </ac:spMkLst>
        </pc:spChg>
        <pc:spChg chg="mod topLvl">
          <ac:chgData name="Ximena Zepeda Harasic" userId="90cf4ab7-3c32-4e50-a5d0-8fb63c062729" providerId="ADAL" clId="{BC65ABAC-6DE7-43CE-BF20-3328956F6834}" dt="2025-01-27T20:53:19.316" v="135" actId="164"/>
          <ac:spMkLst>
            <pc:docMk/>
            <pc:sldMk cId="0" sldId="260"/>
            <ac:spMk id="302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13.964" v="121" actId="208"/>
          <ac:spMkLst>
            <pc:docMk/>
            <pc:sldMk cId="0" sldId="260"/>
            <ac:spMk id="303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0:42.237" v="115" actId="2711"/>
          <ac:spMkLst>
            <pc:docMk/>
            <pc:sldMk cId="0" sldId="260"/>
            <ac:spMk id="304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20.666" v="122" actId="208"/>
          <ac:spMkLst>
            <pc:docMk/>
            <pc:sldMk cId="0" sldId="260"/>
            <ac:spMk id="305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24.856" v="123" actId="2085"/>
          <ac:spMkLst>
            <pc:docMk/>
            <pc:sldMk cId="0" sldId="260"/>
            <ac:spMk id="306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13.964" v="121" actId="208"/>
          <ac:spMkLst>
            <pc:docMk/>
            <pc:sldMk cId="0" sldId="260"/>
            <ac:spMk id="307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13.964" v="121" actId="208"/>
          <ac:spMkLst>
            <pc:docMk/>
            <pc:sldMk cId="0" sldId="260"/>
            <ac:spMk id="308" creationId="{00000000-0000-0000-0000-000000000000}"/>
          </ac:spMkLst>
        </pc:spChg>
        <pc:spChg chg="mod">
          <ac:chgData name="Ximena Zepeda Harasic" userId="90cf4ab7-3c32-4e50-a5d0-8fb63c062729" providerId="ADAL" clId="{BC65ABAC-6DE7-43CE-BF20-3328956F6834}" dt="2025-01-27T20:51:05.794" v="120" actId="1076"/>
          <ac:spMkLst>
            <pc:docMk/>
            <pc:sldMk cId="0" sldId="260"/>
            <ac:spMk id="309" creationId="{00000000-0000-0000-0000-000000000000}"/>
          </ac:spMkLst>
        </pc:spChg>
        <pc:cxnChg chg="mod">
          <ac:chgData name="Ximena Zepeda Harasic" userId="90cf4ab7-3c32-4e50-a5d0-8fb63c062729" providerId="ADAL" clId="{BC65ABAC-6DE7-43CE-BF20-3328956F6834}" dt="2025-01-27T20:52:09.985" v="131" actId="208"/>
          <ac:cxnSpMkLst>
            <pc:docMk/>
            <pc:sldMk cId="0" sldId="260"/>
            <ac:cxnSpMk id="311" creationId="{00000000-0000-0000-0000-000000000000}"/>
          </ac:cxnSpMkLst>
        </pc:cxnChg>
      </pc:sldChg>
      <pc:sldChg chg="addSp delSp modSp mod modAnim">
        <pc:chgData name="Ximena Zepeda Harasic" userId="90cf4ab7-3c32-4e50-a5d0-8fb63c062729" providerId="ADAL" clId="{BC65ABAC-6DE7-43CE-BF20-3328956F6834}" dt="2025-01-27T20:57:21.059" v="410" actId="478"/>
        <pc:sldMkLst>
          <pc:docMk/>
          <pc:sldMk cId="0" sldId="261"/>
        </pc:sldMkLst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4" creationId="{295B02C8-EB39-D739-CA39-D7121022EE00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6" creationId="{A2FDC75F-EB4B-AA77-739B-5D4D13D22459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18" creationId="{050B5C94-A679-89F2-7C0F-4A3B6DF583DD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20" creationId="{961C9357-1CAF-96B3-2038-C3614428B312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23" creationId="{F9309699-01BA-FF24-DC2A-35E884416C6A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24" creationId="{286A54AE-A6A1-7A12-59C4-06220BB441A9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34" creationId="{A97FD66B-EB67-3D67-BFA0-1EF79CF665D8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36" creationId="{C9CC1F81-22A9-3C03-9C1A-A37FFC0E6045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38" creationId="{19732352-3B68-37AB-D081-B53A806A1AB8}"/>
          </ac:spMkLst>
        </pc:spChg>
        <pc:spChg chg="mod">
          <ac:chgData name="Ximena Zepeda Harasic" userId="90cf4ab7-3c32-4e50-a5d0-8fb63c062729" providerId="ADAL" clId="{BC65ABAC-6DE7-43CE-BF20-3328956F6834}" dt="2025-01-27T20:53:23.980" v="136"/>
          <ac:spMkLst>
            <pc:docMk/>
            <pc:sldMk cId="0" sldId="261"/>
            <ac:spMk id="42" creationId="{8F224D42-2E56-B3C4-3138-3CC7B6C9AA0C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51" creationId="{B22C22A2-FF61-BEA3-83BE-80C75170244B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52" creationId="{BC19AD65-AD39-422B-E2F1-4562091F1079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54" creationId="{6BA9FDC4-2E0D-EE15-A8BA-A2167713AD54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62" creationId="{CF92639D-824B-6B48-F7F2-FB16A55B979D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57" creationId="{5AEB87AD-8354-C1E6-4664-F94C053BE7BC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60" creationId="{B130A1B3-AE7F-5430-1906-647E6529C924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64" creationId="{8DB0E10E-B6C9-D1E8-E4CF-BB1A159BEB67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66" creationId="{D8A3463F-B20A-3224-8844-3C4FC29981DE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74" creationId="{71E1EA93-1ED0-4D9F-A339-E0DB83000AF1}"/>
          </ac:spMkLst>
        </pc:spChg>
        <pc:spChg chg="mod">
          <ac:chgData name="Ximena Zepeda Harasic" userId="90cf4ab7-3c32-4e50-a5d0-8fb63c062729" providerId="ADAL" clId="{BC65ABAC-6DE7-43CE-BF20-3328956F6834}" dt="2025-01-27T20:53:53.327" v="146"/>
          <ac:spMkLst>
            <pc:docMk/>
            <pc:sldMk cId="0" sldId="261"/>
            <ac:spMk id="280" creationId="{723C03B9-D0D9-798D-4964-919240D877F2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285" creationId="{7998145A-B5FF-5CBE-778C-7B6997052276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288" creationId="{9891F38A-CD16-6B62-6662-C98BB9F952FF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291" creationId="{90C68060-AA36-20C5-6BD5-A98D32017FBC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293" creationId="{A4FADBCC-9890-CCDA-A4DA-604E8274FD0A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298" creationId="{C3560018-F9F0-9A63-5142-8687EE7CCB29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302" creationId="{387525D8-B5BC-E78D-1C35-E30816216D00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341" creationId="{CF15E9FB-1C04-FF8B-85B0-BDA5D2269ACF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346" creationId="{FFA1BCF0-DC06-57C6-4080-96D4B6071080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359" creationId="{028519EA-7501-F74F-A4F3-8A8BE052CE69}"/>
          </ac:spMkLst>
        </pc:spChg>
        <pc:spChg chg="mod">
          <ac:chgData name="Ximena Zepeda Harasic" userId="90cf4ab7-3c32-4e50-a5d0-8fb63c062729" providerId="ADAL" clId="{BC65ABAC-6DE7-43CE-BF20-3328956F6834}" dt="2025-01-27T20:53:59.990" v="148"/>
          <ac:spMkLst>
            <pc:docMk/>
            <pc:sldMk cId="0" sldId="261"/>
            <ac:spMk id="361" creationId="{E0F770FF-CEA9-000B-726D-756AA5294801}"/>
          </ac:spMkLst>
        </pc:spChg>
        <pc:spChg chg="add mod">
          <ac:chgData name="Ximena Zepeda Harasic" userId="90cf4ab7-3c32-4e50-a5d0-8fb63c062729" providerId="ADAL" clId="{BC65ABAC-6DE7-43CE-BF20-3328956F6834}" dt="2025-01-27T20:56:59.588" v="407" actId="2710"/>
          <ac:spMkLst>
            <pc:docMk/>
            <pc:sldMk cId="0" sldId="261"/>
            <ac:spMk id="376" creationId="{38478E89-2121-2925-C709-26F496D6B890}"/>
          </ac:spMkLst>
        </pc:spChg>
        <pc:grpChg chg="mod">
          <ac:chgData name="Ximena Zepeda Harasic" userId="90cf4ab7-3c32-4e50-a5d0-8fb63c062729" providerId="ADAL" clId="{BC65ABAC-6DE7-43CE-BF20-3328956F6834}" dt="2025-01-27T20:53:51.458" v="145" actId="1076"/>
          <ac:grpSpMkLst>
            <pc:docMk/>
            <pc:sldMk cId="0" sldId="261"/>
            <ac:grpSpMk id="2" creationId="{829E5FF4-7F86-65EA-5EE6-2DE6C80C2B4F}"/>
          </ac:grpSpMkLst>
        </pc:grpChg>
        <pc:grpChg chg="mod">
          <ac:chgData name="Ximena Zepeda Harasic" userId="90cf4ab7-3c32-4e50-a5d0-8fb63c062729" providerId="ADAL" clId="{BC65ABAC-6DE7-43CE-BF20-3328956F6834}" dt="2025-01-27T20:53:55.972" v="147" actId="1076"/>
          <ac:grpSpMkLst>
            <pc:docMk/>
            <pc:sldMk cId="0" sldId="261"/>
            <ac:grpSpMk id="46" creationId="{8EE80452-30FE-08D1-CBDB-57D6F25E5E0E}"/>
          </ac:grpSpMkLst>
        </pc:grpChg>
        <pc:grpChg chg="mod">
          <ac:chgData name="Ximena Zepeda Harasic" userId="90cf4ab7-3c32-4e50-a5d0-8fb63c062729" providerId="ADAL" clId="{BC65ABAC-6DE7-43CE-BF20-3328956F6834}" dt="2025-01-27T20:54:04.354" v="149" actId="1076"/>
          <ac:grpSpMkLst>
            <pc:docMk/>
            <pc:sldMk cId="0" sldId="261"/>
            <ac:grpSpMk id="282" creationId="{0245FE5C-2D4C-075E-0BE8-92680678EFF5}"/>
          </ac:grpSpMkLst>
        </pc:grpChg>
        <pc:grpChg chg="mod">
          <ac:chgData name="Ximena Zepeda Harasic" userId="90cf4ab7-3c32-4e50-a5d0-8fb63c062729" providerId="ADAL" clId="{BC65ABAC-6DE7-43CE-BF20-3328956F6834}" dt="2025-01-27T20:54:04.354" v="149" actId="1076"/>
          <ac:grpSpMkLst>
            <pc:docMk/>
            <pc:sldMk cId="0" sldId="261"/>
            <ac:grpSpMk id="332" creationId="{6B98485B-8226-5BB0-5FBD-C6AB8B4D15EB}"/>
          </ac:grpSpMkLst>
        </pc:grpChg>
        <pc:picChg chg="mod">
          <ac:chgData name="Ximena Zepeda Harasic" userId="90cf4ab7-3c32-4e50-a5d0-8fb63c062729" providerId="ADAL" clId="{BC65ABAC-6DE7-43CE-BF20-3328956F6834}" dt="2025-01-27T20:57:15.376" v="409" actId="1076"/>
          <ac:picMkLst>
            <pc:docMk/>
            <pc:sldMk cId="0" sldId="261"/>
            <ac:picMk id="321" creationId="{00000000-0000-0000-0000-000000000000}"/>
          </ac:picMkLst>
        </pc:picChg>
      </pc:sldChg>
      <pc:sldChg chg="addSp delSp modSp mod delAnim modAnim">
        <pc:chgData name="Ximena Zepeda Harasic" userId="90cf4ab7-3c32-4e50-a5d0-8fb63c062729" providerId="ADAL" clId="{BC65ABAC-6DE7-43CE-BF20-3328956F6834}" dt="2025-01-27T21:00:40.269" v="649" actId="1076"/>
        <pc:sldMkLst>
          <pc:docMk/>
          <pc:sldMk cId="0" sldId="262"/>
        </pc:sldMkLst>
        <pc:spChg chg="add mod">
          <ac:chgData name="Ximena Zepeda Harasic" userId="90cf4ab7-3c32-4e50-a5d0-8fb63c062729" providerId="ADAL" clId="{BC65ABAC-6DE7-43CE-BF20-3328956F6834}" dt="2025-01-27T21:00:33.371" v="648" actId="1076"/>
          <ac:spMkLst>
            <pc:docMk/>
            <pc:sldMk cId="0" sldId="262"/>
            <ac:spMk id="2" creationId="{B8C06D07-1049-604B-DD6A-7EF5F1D06DDD}"/>
          </ac:spMkLst>
        </pc:spChg>
        <pc:spChg chg="add mod">
          <ac:chgData name="Ximena Zepeda Harasic" userId="90cf4ab7-3c32-4e50-a5d0-8fb63c062729" providerId="ADAL" clId="{BC65ABAC-6DE7-43CE-BF20-3328956F6834}" dt="2025-01-27T21:00:40.269" v="649" actId="1076"/>
          <ac:spMkLst>
            <pc:docMk/>
            <pc:sldMk cId="0" sldId="262"/>
            <ac:spMk id="3" creationId="{23C1824F-A19E-4486-5CA8-B4F9788173C7}"/>
          </ac:spMkLst>
        </pc:spChg>
        <pc:picChg chg="mod">
          <ac:chgData name="Ximena Zepeda Harasic" userId="90cf4ab7-3c32-4e50-a5d0-8fb63c062729" providerId="ADAL" clId="{BC65ABAC-6DE7-43CE-BF20-3328956F6834}" dt="2025-01-27T21:00:40.269" v="649" actId="1076"/>
          <ac:picMkLst>
            <pc:docMk/>
            <pc:sldMk cId="0" sldId="262"/>
            <ac:picMk id="326" creationId="{00000000-0000-0000-0000-000000000000}"/>
          </ac:picMkLst>
        </pc:picChg>
      </pc:sldChg>
      <pc:sldChg chg="modSp mod">
        <pc:chgData name="Ximena Zepeda Harasic" userId="90cf4ab7-3c32-4e50-a5d0-8fb63c062729" providerId="ADAL" clId="{BC65ABAC-6DE7-43CE-BF20-3328956F6834}" dt="2025-01-27T21:02:23.035" v="668" actId="179"/>
        <pc:sldMkLst>
          <pc:docMk/>
          <pc:sldMk cId="0" sldId="263"/>
        </pc:sldMkLst>
        <pc:spChg chg="mod">
          <ac:chgData name="Ximena Zepeda Harasic" userId="90cf4ab7-3c32-4e50-a5d0-8fb63c062729" providerId="ADAL" clId="{BC65ABAC-6DE7-43CE-BF20-3328956F6834}" dt="2025-01-27T21:02:23.035" v="668" actId="179"/>
          <ac:spMkLst>
            <pc:docMk/>
            <pc:sldMk cId="0" sldId="263"/>
            <ac:spMk id="333" creationId="{00000000-0000-0000-0000-000000000000}"/>
          </ac:spMkLst>
        </pc:spChg>
        <pc:picChg chg="mod">
          <ac:chgData name="Ximena Zepeda Harasic" userId="90cf4ab7-3c32-4e50-a5d0-8fb63c062729" providerId="ADAL" clId="{BC65ABAC-6DE7-43CE-BF20-3328956F6834}" dt="2025-01-27T21:01:20.841" v="656" actId="1076"/>
          <ac:picMkLst>
            <pc:docMk/>
            <pc:sldMk cId="0" sldId="263"/>
            <ac:picMk id="334" creationId="{00000000-0000-0000-0000-000000000000}"/>
          </ac:picMkLst>
        </pc:picChg>
      </pc:sldChg>
      <pc:sldChg chg="delSp del mod">
        <pc:chgData name="Ximena Zepeda Harasic" userId="90cf4ab7-3c32-4e50-a5d0-8fb63c062729" providerId="ADAL" clId="{BC65ABAC-6DE7-43CE-BF20-3328956F6834}" dt="2025-01-27T21:04:06.864" v="680" actId="47"/>
        <pc:sldMkLst>
          <pc:docMk/>
          <pc:sldMk cId="0" sldId="264"/>
        </pc:sldMkLst>
      </pc:sldChg>
      <pc:sldChg chg="addSp modSp add mod">
        <pc:chgData name="Ximena Zepeda Harasic" userId="90cf4ab7-3c32-4e50-a5d0-8fb63c062729" providerId="ADAL" clId="{BC65ABAC-6DE7-43CE-BF20-3328956F6834}" dt="2025-01-27T21:04:02.296" v="679" actId="14100"/>
        <pc:sldMkLst>
          <pc:docMk/>
          <pc:sldMk cId="1862602479" sldId="265"/>
        </pc:sldMkLst>
        <pc:spChg chg="add mod">
          <ac:chgData name="Ximena Zepeda Harasic" userId="90cf4ab7-3c32-4e50-a5d0-8fb63c062729" providerId="ADAL" clId="{BC65ABAC-6DE7-43CE-BF20-3328956F6834}" dt="2025-01-27T21:04:02.296" v="679" actId="14100"/>
          <ac:spMkLst>
            <pc:docMk/>
            <pc:sldMk cId="1862602479" sldId="265"/>
            <ac:spMk id="3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>
          <a:extLst>
            <a:ext uri="{FF2B5EF4-FFF2-40B4-BE49-F238E27FC236}">
              <a16:creationId xmlns:a16="http://schemas.microsoft.com/office/drawing/2014/main" id="{7BD46E9C-6801-FB8C-7D66-4AE54EA2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>
            <a:extLst>
              <a:ext uri="{FF2B5EF4-FFF2-40B4-BE49-F238E27FC236}">
                <a16:creationId xmlns:a16="http://schemas.microsoft.com/office/drawing/2014/main" id="{CCFE21C0-3240-FC53-F75F-CEDED1F39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>
            <a:extLst>
              <a:ext uri="{FF2B5EF4-FFF2-40B4-BE49-F238E27FC236}">
                <a16:creationId xmlns:a16="http://schemas.microsoft.com/office/drawing/2014/main" id="{0D6D6AED-CD5C-FD7D-20D9-7E2AAC925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50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>
            <a:spLocks noGrp="1"/>
          </p:cNvSpPr>
          <p:nvPr>
            <p:ph type="subTitle" idx="1"/>
          </p:nvPr>
        </p:nvSpPr>
        <p:spPr>
          <a:xfrm>
            <a:off x="1524000" y="169975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CL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310640" y="3352800"/>
            <a:ext cx="91440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4000"/>
              <a:buFont typeface="Arial"/>
              <a:buNone/>
            </a:pPr>
            <a:r>
              <a:rPr lang="es-CL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Granjas </a:t>
            </a:r>
            <a:r>
              <a:rPr lang="es-CL" sz="400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</a:t>
            </a:r>
            <a:r>
              <a:rPr lang="es-CL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erticales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2153285" y="4929574"/>
            <a:ext cx="6162040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5° básico: Unidad 4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 |  Aventura Matemática.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Apoyo gestión actividad 1.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Páginas 192 y 193.  </a:t>
            </a:r>
            <a:endParaRPr sz="9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4177" y="2770069"/>
            <a:ext cx="1793823" cy="209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/>
          <p:cNvPicPr preferRelativeResize="0"/>
          <p:nvPr/>
        </p:nvPicPr>
        <p:blipFill rotWithShape="1">
          <a:blip r:embed="rId4">
            <a:alphaModFix/>
          </a:blip>
          <a:srcRect t="3025"/>
          <a:stretch/>
        </p:blipFill>
        <p:spPr>
          <a:xfrm>
            <a:off x="572129" y="1876147"/>
            <a:ext cx="7437120" cy="420576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"/>
          <p:cNvSpPr txBox="1"/>
          <p:nvPr/>
        </p:nvSpPr>
        <p:spPr>
          <a:xfrm>
            <a:off x="146055" y="91083"/>
            <a:ext cx="1159827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1. </a:t>
            </a:r>
            <a:endParaRPr sz="2000" b="1" dirty="0">
              <a:solidFill>
                <a:srgbClr val="EF7D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809999" marR="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dispone de un terreno de 20 m de largo por 12 m de ancho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que se quiere utilizar para producir lechugas, usando un cultivo tradicional.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¿Cuál es el área disponible para plantar, considerando que se usará la totalidad del terreno?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6267EF5A-EEFA-3F23-DDF4-033D195E0E02}"/>
              </a:ext>
            </a:extLst>
          </p:cNvPr>
          <p:cNvSpPr/>
          <p:nvPr/>
        </p:nvSpPr>
        <p:spPr>
          <a:xfrm>
            <a:off x="7724776" y="1998266"/>
            <a:ext cx="4381500" cy="649684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calculamos el área de un rectángulo?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3028650" y="317725"/>
            <a:ext cx="6134700" cy="40653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 rot="-5400000">
            <a:off x="5954036" y="1548350"/>
            <a:ext cx="311100" cy="6134700"/>
          </a:xfrm>
          <a:prstGeom prst="leftBrace">
            <a:avLst>
              <a:gd name="adj1" fmla="val 199510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5469906" y="4789825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 m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"/>
          <p:cNvSpPr/>
          <p:nvPr/>
        </p:nvSpPr>
        <p:spPr>
          <a:xfrm flipH="1">
            <a:off x="9188150" y="317725"/>
            <a:ext cx="316800" cy="4087937"/>
          </a:xfrm>
          <a:prstGeom prst="leftBrace">
            <a:avLst>
              <a:gd name="adj1" fmla="val 10892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9563516" y="2169680"/>
            <a:ext cx="12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0" y="5300675"/>
            <a:ext cx="12192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El área disponible para plantar sería de 240 m</a:t>
            </a:r>
            <a:r>
              <a:rPr lang="es-CL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A29DE4-C1E9-5354-A66C-41E9DDFFCA03}"/>
              </a:ext>
            </a:extLst>
          </p:cNvPr>
          <p:cNvSpPr txBox="1"/>
          <p:nvPr/>
        </p:nvSpPr>
        <p:spPr>
          <a:xfrm>
            <a:off x="4982853" y="1569515"/>
            <a:ext cx="219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= 12 • 20</a:t>
            </a:r>
          </a:p>
          <a:p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Área = 240 m</a:t>
            </a:r>
            <a:r>
              <a:rPr lang="es-CL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" sz="24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892" y="2647950"/>
            <a:ext cx="1943415" cy="22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/>
        </p:nvSpPr>
        <p:spPr>
          <a:xfrm>
            <a:off x="572100" y="233925"/>
            <a:ext cx="1068210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+mj-lt"/>
              <a:buAutoNum type="arabicPeriod" startAt="2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el mismo terreno, se está evaluando usar un cultivo vertical. Para ello, se pueden usar repisas de 4 pisos. Cada piso tiene una bandeja de 3 m de largo y 2 m de ancho.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899999" marR="0" lvl="0" indent="-3555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7D00"/>
              </a:buClr>
              <a:buSzPts val="2000"/>
              <a:buFont typeface="Nunito"/>
              <a:buAutoNum type="alphaLcParenR"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 se ubica una repisa al lado de la otra, ¿cuál es la mayor cantidad de repisas      que se puede colocar en el terreno?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Arial"/>
            </a:endParaRPr>
          </a:p>
        </p:txBody>
      </p:sp>
      <p:pic>
        <p:nvPicPr>
          <p:cNvPr id="252" name="Google Shape;252;p4"/>
          <p:cNvPicPr preferRelativeResize="0"/>
          <p:nvPr/>
        </p:nvPicPr>
        <p:blipFill rotWithShape="1">
          <a:blip r:embed="rId4">
            <a:alphaModFix/>
          </a:blip>
          <a:srcRect t="8752" r="12762" b="8053"/>
          <a:stretch/>
        </p:blipFill>
        <p:spPr>
          <a:xfrm>
            <a:off x="1134075" y="2647950"/>
            <a:ext cx="25018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"/>
          <p:cNvPicPr preferRelativeResize="0"/>
          <p:nvPr/>
        </p:nvPicPr>
        <p:blipFill rotWithShape="1">
          <a:blip r:embed="rId5">
            <a:alphaModFix/>
          </a:blip>
          <a:srcRect l="3744" t="3023" b="4529"/>
          <a:stretch/>
        </p:blipFill>
        <p:spPr>
          <a:xfrm>
            <a:off x="3769200" y="2761500"/>
            <a:ext cx="5084600" cy="28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69745F81-4226-316B-DB7C-547F70A752B7}"/>
              </a:ext>
            </a:extLst>
          </p:cNvPr>
          <p:cNvSpPr/>
          <p:nvPr/>
        </p:nvSpPr>
        <p:spPr>
          <a:xfrm>
            <a:off x="7724776" y="1998266"/>
            <a:ext cx="4381500" cy="649684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¿Cómo ubicamos las repisas en el terreno?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/>
          <p:nvPr/>
        </p:nvSpPr>
        <p:spPr>
          <a:xfrm>
            <a:off x="5345788" y="5747924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20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9087783" y="3287511"/>
            <a:ext cx="103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5"/>
          <p:cNvSpPr/>
          <p:nvPr/>
        </p:nvSpPr>
        <p:spPr>
          <a:xfrm rot="5400000">
            <a:off x="2926641" y="1159832"/>
            <a:ext cx="290400" cy="6051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2769289" y="1005700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2466745" y="1620393"/>
            <a:ext cx="277800" cy="9489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1932212" y="1872249"/>
            <a:ext cx="6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3 m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5"/>
          <p:cNvSpPr/>
          <p:nvPr/>
        </p:nvSpPr>
        <p:spPr>
          <a:xfrm rot="-5400000">
            <a:off x="5662995" y="2608172"/>
            <a:ext cx="290400" cy="6051000"/>
          </a:xfrm>
          <a:prstGeom prst="leftBrace">
            <a:avLst>
              <a:gd name="adj1" fmla="val 240687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"/>
          <p:cNvSpPr/>
          <p:nvPr/>
        </p:nvSpPr>
        <p:spPr>
          <a:xfrm flipH="1">
            <a:off x="8844719" y="1641531"/>
            <a:ext cx="288000" cy="3774900"/>
          </a:xfrm>
          <a:prstGeom prst="leftBrace">
            <a:avLst>
              <a:gd name="adj1" fmla="val 108923"/>
              <a:gd name="adj2" fmla="val 50000"/>
            </a:avLst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567823" y="225034"/>
            <a:ext cx="795065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podrían poner 40 repisas con las siguientes medidas y habría que ubicarlas como se muestra en la imagen.</a:t>
            </a:r>
            <a:r>
              <a:rPr lang="es-C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Arial"/>
              </a:rPr>
              <a:t>   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  <p:pic>
        <p:nvPicPr>
          <p:cNvPr id="310" name="Google Shape;3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8312" y="4319708"/>
            <a:ext cx="870376" cy="1168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5"/>
          <p:cNvCxnSpPr/>
          <p:nvPr/>
        </p:nvCxnSpPr>
        <p:spPr>
          <a:xfrm rot="10800000">
            <a:off x="8536359" y="4903925"/>
            <a:ext cx="8421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9F44A2F7-8B7F-495F-0B5A-CD78B111DB13}"/>
              </a:ext>
            </a:extLst>
          </p:cNvPr>
          <p:cNvGrpSpPr/>
          <p:nvPr/>
        </p:nvGrpSpPr>
        <p:grpSpPr>
          <a:xfrm>
            <a:off x="2769453" y="1605536"/>
            <a:ext cx="6075266" cy="3818617"/>
            <a:chOff x="2769453" y="1605536"/>
            <a:chExt cx="6075266" cy="3818617"/>
          </a:xfrm>
        </p:grpSpPr>
        <p:sp>
          <p:nvSpPr>
            <p:cNvPr id="258" name="Google Shape;258;p5"/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" name="Google Shape;237;p3">
              <a:extLst>
                <a:ext uri="{FF2B5EF4-FFF2-40B4-BE49-F238E27FC236}">
                  <a16:creationId xmlns:a16="http://schemas.microsoft.com/office/drawing/2014/main" id="{53F60CD0-CCA9-C59C-4C71-B5846A1297C1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475" y="3429000"/>
            <a:ext cx="2743815" cy="2895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29E5FF4-7F86-65EA-5EE6-2DE6C80C2B4F}"/>
              </a:ext>
            </a:extLst>
          </p:cNvPr>
          <p:cNvGrpSpPr/>
          <p:nvPr/>
        </p:nvGrpSpPr>
        <p:grpSpPr>
          <a:xfrm>
            <a:off x="401411" y="285749"/>
            <a:ext cx="2861982" cy="1798903"/>
            <a:chOff x="2769453" y="1605536"/>
            <a:chExt cx="6075266" cy="3818617"/>
          </a:xfrm>
        </p:grpSpPr>
        <p:sp>
          <p:nvSpPr>
            <p:cNvPr id="3" name="Google Shape;258;p5">
              <a:extLst>
                <a:ext uri="{FF2B5EF4-FFF2-40B4-BE49-F238E27FC236}">
                  <a16:creationId xmlns:a16="http://schemas.microsoft.com/office/drawing/2014/main" id="{D796E2DE-707F-877A-99F7-82068D509926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62;p5">
              <a:extLst>
                <a:ext uri="{FF2B5EF4-FFF2-40B4-BE49-F238E27FC236}">
                  <a16:creationId xmlns:a16="http://schemas.microsoft.com/office/drawing/2014/main" id="{295B02C8-EB39-D739-CA39-D7121022EE00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3;p5">
              <a:extLst>
                <a:ext uri="{FF2B5EF4-FFF2-40B4-BE49-F238E27FC236}">
                  <a16:creationId xmlns:a16="http://schemas.microsoft.com/office/drawing/2014/main" id="{5A0F3823-34BC-EE83-6AC3-EC654A274B3A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4;p5">
              <a:extLst>
                <a:ext uri="{FF2B5EF4-FFF2-40B4-BE49-F238E27FC236}">
                  <a16:creationId xmlns:a16="http://schemas.microsoft.com/office/drawing/2014/main" id="{A2FDC75F-EB4B-AA77-739B-5D4D13D22459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5;p5">
              <a:extLst>
                <a:ext uri="{FF2B5EF4-FFF2-40B4-BE49-F238E27FC236}">
                  <a16:creationId xmlns:a16="http://schemas.microsoft.com/office/drawing/2014/main" id="{078FE7EB-0AC7-565A-4548-D298F823B749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6;p5">
              <a:extLst>
                <a:ext uri="{FF2B5EF4-FFF2-40B4-BE49-F238E27FC236}">
                  <a16:creationId xmlns:a16="http://schemas.microsoft.com/office/drawing/2014/main" id="{AE13E139-0998-167E-6025-5C652A07968E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7;p5">
              <a:extLst>
                <a:ext uri="{FF2B5EF4-FFF2-40B4-BE49-F238E27FC236}">
                  <a16:creationId xmlns:a16="http://schemas.microsoft.com/office/drawing/2014/main" id="{E3FD07B7-0137-3F27-14E0-77E8EA1563A2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;p5">
              <a:extLst>
                <a:ext uri="{FF2B5EF4-FFF2-40B4-BE49-F238E27FC236}">
                  <a16:creationId xmlns:a16="http://schemas.microsoft.com/office/drawing/2014/main" id="{3131EF87-BB76-C522-7219-B115507A8F0E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9;p5">
              <a:extLst>
                <a:ext uri="{FF2B5EF4-FFF2-40B4-BE49-F238E27FC236}">
                  <a16:creationId xmlns:a16="http://schemas.microsoft.com/office/drawing/2014/main" id="{2A7485E0-1899-52B4-4561-AECAE86E8D45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0;p5">
              <a:extLst>
                <a:ext uri="{FF2B5EF4-FFF2-40B4-BE49-F238E27FC236}">
                  <a16:creationId xmlns:a16="http://schemas.microsoft.com/office/drawing/2014/main" id="{DE90A361-DC98-0257-BFB7-97E0CD2C8723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1;p5">
              <a:extLst>
                <a:ext uri="{FF2B5EF4-FFF2-40B4-BE49-F238E27FC236}">
                  <a16:creationId xmlns:a16="http://schemas.microsoft.com/office/drawing/2014/main" id="{9F2790C5-44C4-BA5E-14CC-EF0F238CDD87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2;p5">
              <a:extLst>
                <a:ext uri="{FF2B5EF4-FFF2-40B4-BE49-F238E27FC236}">
                  <a16:creationId xmlns:a16="http://schemas.microsoft.com/office/drawing/2014/main" id="{B04C4BD4-40C2-BB6E-44BE-F3C09EA05967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3;p5">
              <a:extLst>
                <a:ext uri="{FF2B5EF4-FFF2-40B4-BE49-F238E27FC236}">
                  <a16:creationId xmlns:a16="http://schemas.microsoft.com/office/drawing/2014/main" id="{A7ED3456-46DB-DFBA-D93A-4B3493F62EF3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4;p5">
              <a:extLst>
                <a:ext uri="{FF2B5EF4-FFF2-40B4-BE49-F238E27FC236}">
                  <a16:creationId xmlns:a16="http://schemas.microsoft.com/office/drawing/2014/main" id="{64AC3F95-B07E-3E72-ECF7-9225E7A61864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5;p5">
              <a:extLst>
                <a:ext uri="{FF2B5EF4-FFF2-40B4-BE49-F238E27FC236}">
                  <a16:creationId xmlns:a16="http://schemas.microsoft.com/office/drawing/2014/main" id="{E53C26A8-6233-4E8B-035E-01CC2C1D6871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6;p5">
              <a:extLst>
                <a:ext uri="{FF2B5EF4-FFF2-40B4-BE49-F238E27FC236}">
                  <a16:creationId xmlns:a16="http://schemas.microsoft.com/office/drawing/2014/main" id="{050B5C94-A679-89F2-7C0F-4A3B6DF583DD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7;p5">
              <a:extLst>
                <a:ext uri="{FF2B5EF4-FFF2-40B4-BE49-F238E27FC236}">
                  <a16:creationId xmlns:a16="http://schemas.microsoft.com/office/drawing/2014/main" id="{7A460CB6-863E-9FDA-96AF-8D0226ADD191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8;p5">
              <a:extLst>
                <a:ext uri="{FF2B5EF4-FFF2-40B4-BE49-F238E27FC236}">
                  <a16:creationId xmlns:a16="http://schemas.microsoft.com/office/drawing/2014/main" id="{961C9357-1CAF-96B3-2038-C3614428B312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9;p5">
              <a:extLst>
                <a:ext uri="{FF2B5EF4-FFF2-40B4-BE49-F238E27FC236}">
                  <a16:creationId xmlns:a16="http://schemas.microsoft.com/office/drawing/2014/main" id="{50B59776-CC7A-2FA9-5813-827559A36DCF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0;p5">
              <a:extLst>
                <a:ext uri="{FF2B5EF4-FFF2-40B4-BE49-F238E27FC236}">
                  <a16:creationId xmlns:a16="http://schemas.microsoft.com/office/drawing/2014/main" id="{3E141969-9739-66CB-186C-A767AAAAF953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1;p5">
              <a:extLst>
                <a:ext uri="{FF2B5EF4-FFF2-40B4-BE49-F238E27FC236}">
                  <a16:creationId xmlns:a16="http://schemas.microsoft.com/office/drawing/2014/main" id="{F9309699-01BA-FF24-DC2A-35E884416C6A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2;p5">
              <a:extLst>
                <a:ext uri="{FF2B5EF4-FFF2-40B4-BE49-F238E27FC236}">
                  <a16:creationId xmlns:a16="http://schemas.microsoft.com/office/drawing/2014/main" id="{286A54AE-A6A1-7A12-59C4-06220BB441A9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3;p5">
              <a:extLst>
                <a:ext uri="{FF2B5EF4-FFF2-40B4-BE49-F238E27FC236}">
                  <a16:creationId xmlns:a16="http://schemas.microsoft.com/office/drawing/2014/main" id="{915204D6-2001-B86B-8B39-39DD4878A4CC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4;p5">
              <a:extLst>
                <a:ext uri="{FF2B5EF4-FFF2-40B4-BE49-F238E27FC236}">
                  <a16:creationId xmlns:a16="http://schemas.microsoft.com/office/drawing/2014/main" id="{EB24DBD5-5C2E-2203-109A-E6472BC3DFF8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5;p5">
              <a:extLst>
                <a:ext uri="{FF2B5EF4-FFF2-40B4-BE49-F238E27FC236}">
                  <a16:creationId xmlns:a16="http://schemas.microsoft.com/office/drawing/2014/main" id="{610992F8-E34E-DA0F-868E-38F91516EBB5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6;p5">
              <a:extLst>
                <a:ext uri="{FF2B5EF4-FFF2-40B4-BE49-F238E27FC236}">
                  <a16:creationId xmlns:a16="http://schemas.microsoft.com/office/drawing/2014/main" id="{AD421514-E49A-94D8-E62E-CE1C4E716BB1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7;p5">
              <a:extLst>
                <a:ext uri="{FF2B5EF4-FFF2-40B4-BE49-F238E27FC236}">
                  <a16:creationId xmlns:a16="http://schemas.microsoft.com/office/drawing/2014/main" id="{164DE98C-D2CA-B6C3-D960-9D822DC22C81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8;p5">
              <a:extLst>
                <a:ext uri="{FF2B5EF4-FFF2-40B4-BE49-F238E27FC236}">
                  <a16:creationId xmlns:a16="http://schemas.microsoft.com/office/drawing/2014/main" id="{0C869016-1AB0-8606-DE90-77FBD186BD53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9;p5">
              <a:extLst>
                <a:ext uri="{FF2B5EF4-FFF2-40B4-BE49-F238E27FC236}">
                  <a16:creationId xmlns:a16="http://schemas.microsoft.com/office/drawing/2014/main" id="{54526FA5-BD9E-42B3-F9F9-BE2A3BC7CC20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0;p5">
              <a:extLst>
                <a:ext uri="{FF2B5EF4-FFF2-40B4-BE49-F238E27FC236}">
                  <a16:creationId xmlns:a16="http://schemas.microsoft.com/office/drawing/2014/main" id="{41D98002-DBC8-652D-D8FC-53A6B172EF09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1;p5">
              <a:extLst>
                <a:ext uri="{FF2B5EF4-FFF2-40B4-BE49-F238E27FC236}">
                  <a16:creationId xmlns:a16="http://schemas.microsoft.com/office/drawing/2014/main" id="{A0E1EA16-F6E9-9DE9-4E42-9C9A0FF4EB8E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2;p5">
              <a:extLst>
                <a:ext uri="{FF2B5EF4-FFF2-40B4-BE49-F238E27FC236}">
                  <a16:creationId xmlns:a16="http://schemas.microsoft.com/office/drawing/2014/main" id="{A97FD66B-EB67-3D67-BFA0-1EF79CF665D8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3;p5">
              <a:extLst>
                <a:ext uri="{FF2B5EF4-FFF2-40B4-BE49-F238E27FC236}">
                  <a16:creationId xmlns:a16="http://schemas.microsoft.com/office/drawing/2014/main" id="{CE678C02-5131-7EEE-FE42-A5F12B7693F1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4;p5">
              <a:extLst>
                <a:ext uri="{FF2B5EF4-FFF2-40B4-BE49-F238E27FC236}">
                  <a16:creationId xmlns:a16="http://schemas.microsoft.com/office/drawing/2014/main" id="{C9CC1F81-22A9-3C03-9C1A-A37FFC0E6045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5;p5">
              <a:extLst>
                <a:ext uri="{FF2B5EF4-FFF2-40B4-BE49-F238E27FC236}">
                  <a16:creationId xmlns:a16="http://schemas.microsoft.com/office/drawing/2014/main" id="{4604A816-CA20-63FC-5C1C-6ED242F6ECCC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6;p5">
              <a:extLst>
                <a:ext uri="{FF2B5EF4-FFF2-40B4-BE49-F238E27FC236}">
                  <a16:creationId xmlns:a16="http://schemas.microsoft.com/office/drawing/2014/main" id="{19732352-3B68-37AB-D081-B53A806A1AB8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7;p5">
              <a:extLst>
                <a:ext uri="{FF2B5EF4-FFF2-40B4-BE49-F238E27FC236}">
                  <a16:creationId xmlns:a16="http://schemas.microsoft.com/office/drawing/2014/main" id="{1BE05B79-2701-13CD-304E-E119E3822F82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8;p5">
              <a:extLst>
                <a:ext uri="{FF2B5EF4-FFF2-40B4-BE49-F238E27FC236}">
                  <a16:creationId xmlns:a16="http://schemas.microsoft.com/office/drawing/2014/main" id="{CAB39100-BDD4-2CC6-0E04-B0AC1CBD256C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;p5">
              <a:extLst>
                <a:ext uri="{FF2B5EF4-FFF2-40B4-BE49-F238E27FC236}">
                  <a16:creationId xmlns:a16="http://schemas.microsoft.com/office/drawing/2014/main" id="{32E305C7-EC01-DE8A-31CD-8E0747B19E62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00;p5">
              <a:extLst>
                <a:ext uri="{FF2B5EF4-FFF2-40B4-BE49-F238E27FC236}">
                  <a16:creationId xmlns:a16="http://schemas.microsoft.com/office/drawing/2014/main" id="{8F224D42-2E56-B3C4-3138-3CC7B6C9AA0C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01;p5">
              <a:extLst>
                <a:ext uri="{FF2B5EF4-FFF2-40B4-BE49-F238E27FC236}">
                  <a16:creationId xmlns:a16="http://schemas.microsoft.com/office/drawing/2014/main" id="{7198AA33-F300-EFBB-BFAF-6721C85AEA42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02;p5">
              <a:extLst>
                <a:ext uri="{FF2B5EF4-FFF2-40B4-BE49-F238E27FC236}">
                  <a16:creationId xmlns:a16="http://schemas.microsoft.com/office/drawing/2014/main" id="{C08B7E89-ABE6-B785-5FC4-6B68E07A2AA7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37;p3">
              <a:extLst>
                <a:ext uri="{FF2B5EF4-FFF2-40B4-BE49-F238E27FC236}">
                  <a16:creationId xmlns:a16="http://schemas.microsoft.com/office/drawing/2014/main" id="{F7B8A0B2-20D2-A62B-2B04-2D196011B319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EE80452-30FE-08D1-CBDB-57D6F25E5E0E}"/>
              </a:ext>
            </a:extLst>
          </p:cNvPr>
          <p:cNvGrpSpPr/>
          <p:nvPr/>
        </p:nvGrpSpPr>
        <p:grpSpPr>
          <a:xfrm>
            <a:off x="3473236" y="282335"/>
            <a:ext cx="2861982" cy="1798903"/>
            <a:chOff x="2769453" y="1605536"/>
            <a:chExt cx="6075266" cy="3818617"/>
          </a:xfrm>
        </p:grpSpPr>
        <p:sp>
          <p:nvSpPr>
            <p:cNvPr id="47" name="Google Shape;258;p5">
              <a:extLst>
                <a:ext uri="{FF2B5EF4-FFF2-40B4-BE49-F238E27FC236}">
                  <a16:creationId xmlns:a16="http://schemas.microsoft.com/office/drawing/2014/main" id="{F91B96A1-366C-E86E-F203-6D488DF0F33A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2;p5">
              <a:extLst>
                <a:ext uri="{FF2B5EF4-FFF2-40B4-BE49-F238E27FC236}">
                  <a16:creationId xmlns:a16="http://schemas.microsoft.com/office/drawing/2014/main" id="{75034138-08C5-3978-C68C-5328273DBCE0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3;p5">
              <a:extLst>
                <a:ext uri="{FF2B5EF4-FFF2-40B4-BE49-F238E27FC236}">
                  <a16:creationId xmlns:a16="http://schemas.microsoft.com/office/drawing/2014/main" id="{FF15F4C8-DE95-12B8-00F5-0EEB04BF7269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4;p5">
              <a:extLst>
                <a:ext uri="{FF2B5EF4-FFF2-40B4-BE49-F238E27FC236}">
                  <a16:creationId xmlns:a16="http://schemas.microsoft.com/office/drawing/2014/main" id="{C2773FF2-24AA-200B-126A-AA2CD5FAE4FD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5;p5">
              <a:extLst>
                <a:ext uri="{FF2B5EF4-FFF2-40B4-BE49-F238E27FC236}">
                  <a16:creationId xmlns:a16="http://schemas.microsoft.com/office/drawing/2014/main" id="{B22C22A2-FF61-BEA3-83BE-80C75170244B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;p5">
              <a:extLst>
                <a:ext uri="{FF2B5EF4-FFF2-40B4-BE49-F238E27FC236}">
                  <a16:creationId xmlns:a16="http://schemas.microsoft.com/office/drawing/2014/main" id="{BC19AD65-AD39-422B-E2F1-4562091F1079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7;p5">
              <a:extLst>
                <a:ext uri="{FF2B5EF4-FFF2-40B4-BE49-F238E27FC236}">
                  <a16:creationId xmlns:a16="http://schemas.microsoft.com/office/drawing/2014/main" id="{97908364-CD89-3EFB-4853-307EA10851F4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8;p5">
              <a:extLst>
                <a:ext uri="{FF2B5EF4-FFF2-40B4-BE49-F238E27FC236}">
                  <a16:creationId xmlns:a16="http://schemas.microsoft.com/office/drawing/2014/main" id="{6BA9FDC4-2E0D-EE15-A8BA-A2167713AD54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9;p5">
              <a:extLst>
                <a:ext uri="{FF2B5EF4-FFF2-40B4-BE49-F238E27FC236}">
                  <a16:creationId xmlns:a16="http://schemas.microsoft.com/office/drawing/2014/main" id="{7C7B421B-82F7-46DC-98AF-A52E08E09D5E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0;p5">
              <a:extLst>
                <a:ext uri="{FF2B5EF4-FFF2-40B4-BE49-F238E27FC236}">
                  <a16:creationId xmlns:a16="http://schemas.microsoft.com/office/drawing/2014/main" id="{B70466F1-A8D4-FC44-FE37-58C690195FD3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1;p5">
              <a:extLst>
                <a:ext uri="{FF2B5EF4-FFF2-40B4-BE49-F238E27FC236}">
                  <a16:creationId xmlns:a16="http://schemas.microsoft.com/office/drawing/2014/main" id="{E4529CA3-1816-8449-480C-92FABDCB850D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2;p5">
              <a:extLst>
                <a:ext uri="{FF2B5EF4-FFF2-40B4-BE49-F238E27FC236}">
                  <a16:creationId xmlns:a16="http://schemas.microsoft.com/office/drawing/2014/main" id="{411686CB-B9CC-FA73-0DE7-348BED507DB1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;p5">
              <a:extLst>
                <a:ext uri="{FF2B5EF4-FFF2-40B4-BE49-F238E27FC236}">
                  <a16:creationId xmlns:a16="http://schemas.microsoft.com/office/drawing/2014/main" id="{562E1FCD-E610-22C8-5410-70E4FF1882B4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4;p5">
              <a:extLst>
                <a:ext uri="{FF2B5EF4-FFF2-40B4-BE49-F238E27FC236}">
                  <a16:creationId xmlns:a16="http://schemas.microsoft.com/office/drawing/2014/main" id="{84FE323D-6989-631A-1406-258A5C016640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75;p5">
              <a:extLst>
                <a:ext uri="{FF2B5EF4-FFF2-40B4-BE49-F238E27FC236}">
                  <a16:creationId xmlns:a16="http://schemas.microsoft.com/office/drawing/2014/main" id="{BA5B6A58-1D0B-876E-1C07-DE40E9DDB597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76;p5">
              <a:extLst>
                <a:ext uri="{FF2B5EF4-FFF2-40B4-BE49-F238E27FC236}">
                  <a16:creationId xmlns:a16="http://schemas.microsoft.com/office/drawing/2014/main" id="{CF92639D-824B-6B48-F7F2-FB16A55B979D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7;p5">
              <a:extLst>
                <a:ext uri="{FF2B5EF4-FFF2-40B4-BE49-F238E27FC236}">
                  <a16:creationId xmlns:a16="http://schemas.microsoft.com/office/drawing/2014/main" id="{602A92A0-608B-0EDE-3394-8418ACD569F7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78;p5">
              <a:extLst>
                <a:ext uri="{FF2B5EF4-FFF2-40B4-BE49-F238E27FC236}">
                  <a16:creationId xmlns:a16="http://schemas.microsoft.com/office/drawing/2014/main" id="{1F8FBA01-3A55-0B99-7C79-8249713D2E1E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79;p5">
              <a:extLst>
                <a:ext uri="{FF2B5EF4-FFF2-40B4-BE49-F238E27FC236}">
                  <a16:creationId xmlns:a16="http://schemas.microsoft.com/office/drawing/2014/main" id="{5AEB87AD-8354-C1E6-4664-F94C053BE7BC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0;p5">
              <a:extLst>
                <a:ext uri="{FF2B5EF4-FFF2-40B4-BE49-F238E27FC236}">
                  <a16:creationId xmlns:a16="http://schemas.microsoft.com/office/drawing/2014/main" id="{612487C7-64A8-893E-05F0-DCB0ED92D610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1;p5">
              <a:extLst>
                <a:ext uri="{FF2B5EF4-FFF2-40B4-BE49-F238E27FC236}">
                  <a16:creationId xmlns:a16="http://schemas.microsoft.com/office/drawing/2014/main" id="{15A3EC76-EF88-5448-4DB7-8FF2F156A49D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2;p5">
              <a:extLst>
                <a:ext uri="{FF2B5EF4-FFF2-40B4-BE49-F238E27FC236}">
                  <a16:creationId xmlns:a16="http://schemas.microsoft.com/office/drawing/2014/main" id="{B130A1B3-AE7F-5430-1906-647E6529C924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;p5">
              <a:extLst>
                <a:ext uri="{FF2B5EF4-FFF2-40B4-BE49-F238E27FC236}">
                  <a16:creationId xmlns:a16="http://schemas.microsoft.com/office/drawing/2014/main" id="{8A71792C-64A1-F980-9FF4-2F231899CD22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4;p5">
              <a:extLst>
                <a:ext uri="{FF2B5EF4-FFF2-40B4-BE49-F238E27FC236}">
                  <a16:creationId xmlns:a16="http://schemas.microsoft.com/office/drawing/2014/main" id="{8090CE34-2E1F-1AED-7BC0-80AF79F32C88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5;p5">
              <a:extLst>
                <a:ext uri="{FF2B5EF4-FFF2-40B4-BE49-F238E27FC236}">
                  <a16:creationId xmlns:a16="http://schemas.microsoft.com/office/drawing/2014/main" id="{78712AD5-78FF-86F6-2285-9B3CB87937AD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6;p5">
              <a:extLst>
                <a:ext uri="{FF2B5EF4-FFF2-40B4-BE49-F238E27FC236}">
                  <a16:creationId xmlns:a16="http://schemas.microsoft.com/office/drawing/2014/main" id="{8DB0E10E-B6C9-D1E8-E4CF-BB1A159BEB67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;p5">
              <a:extLst>
                <a:ext uri="{FF2B5EF4-FFF2-40B4-BE49-F238E27FC236}">
                  <a16:creationId xmlns:a16="http://schemas.microsoft.com/office/drawing/2014/main" id="{572AD639-0C70-50B4-500D-D5E6476CA658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8;p5">
              <a:extLst>
                <a:ext uri="{FF2B5EF4-FFF2-40B4-BE49-F238E27FC236}">
                  <a16:creationId xmlns:a16="http://schemas.microsoft.com/office/drawing/2014/main" id="{D8A3463F-B20A-3224-8844-3C4FC29981DE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9;p5">
              <a:extLst>
                <a:ext uri="{FF2B5EF4-FFF2-40B4-BE49-F238E27FC236}">
                  <a16:creationId xmlns:a16="http://schemas.microsoft.com/office/drawing/2014/main" id="{42308D67-A061-2636-7F24-555F0C1DB136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90;p5">
              <a:extLst>
                <a:ext uri="{FF2B5EF4-FFF2-40B4-BE49-F238E27FC236}">
                  <a16:creationId xmlns:a16="http://schemas.microsoft.com/office/drawing/2014/main" id="{AAD06EA3-4C42-DBF2-9A9B-19170A4CCB44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91;p5">
              <a:extLst>
                <a:ext uri="{FF2B5EF4-FFF2-40B4-BE49-F238E27FC236}">
                  <a16:creationId xmlns:a16="http://schemas.microsoft.com/office/drawing/2014/main" id="{4B503D4B-E437-4BBA-2132-31390526F935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92;p5">
              <a:extLst>
                <a:ext uri="{FF2B5EF4-FFF2-40B4-BE49-F238E27FC236}">
                  <a16:creationId xmlns:a16="http://schemas.microsoft.com/office/drawing/2014/main" id="{5AAEA098-7E06-8ECC-6109-414B19134E1A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93;p5">
              <a:extLst>
                <a:ext uri="{FF2B5EF4-FFF2-40B4-BE49-F238E27FC236}">
                  <a16:creationId xmlns:a16="http://schemas.microsoft.com/office/drawing/2014/main" id="{CAEC9044-FFA4-A0EE-13DE-D71F59556EFF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94;p5">
              <a:extLst>
                <a:ext uri="{FF2B5EF4-FFF2-40B4-BE49-F238E27FC236}">
                  <a16:creationId xmlns:a16="http://schemas.microsoft.com/office/drawing/2014/main" id="{5A1E9276-1E50-43AE-01E5-1B4B91509C79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95;p5">
              <a:extLst>
                <a:ext uri="{FF2B5EF4-FFF2-40B4-BE49-F238E27FC236}">
                  <a16:creationId xmlns:a16="http://schemas.microsoft.com/office/drawing/2014/main" id="{BB429FD5-E737-6F39-F314-21DCAD168113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96;p5">
              <a:extLst>
                <a:ext uri="{FF2B5EF4-FFF2-40B4-BE49-F238E27FC236}">
                  <a16:creationId xmlns:a16="http://schemas.microsoft.com/office/drawing/2014/main" id="{71E1EA93-1ED0-4D9F-A339-E0DB83000AF1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97;p5">
              <a:extLst>
                <a:ext uri="{FF2B5EF4-FFF2-40B4-BE49-F238E27FC236}">
                  <a16:creationId xmlns:a16="http://schemas.microsoft.com/office/drawing/2014/main" id="{BD587F2E-927F-517A-C286-F8E7BFDEA696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98;p5">
              <a:extLst>
                <a:ext uri="{FF2B5EF4-FFF2-40B4-BE49-F238E27FC236}">
                  <a16:creationId xmlns:a16="http://schemas.microsoft.com/office/drawing/2014/main" id="{C8B8480E-B8FB-7D56-D8C6-D6A1A37A72A5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99;p5">
              <a:extLst>
                <a:ext uri="{FF2B5EF4-FFF2-40B4-BE49-F238E27FC236}">
                  <a16:creationId xmlns:a16="http://schemas.microsoft.com/office/drawing/2014/main" id="{3ED9129A-EB78-B217-FAA7-029E48CF105F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300;p5">
              <a:extLst>
                <a:ext uri="{FF2B5EF4-FFF2-40B4-BE49-F238E27FC236}">
                  <a16:creationId xmlns:a16="http://schemas.microsoft.com/office/drawing/2014/main" id="{84BF3DCE-F32B-B0B8-ECCA-B9E38DEF9243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301;p5">
              <a:extLst>
                <a:ext uri="{FF2B5EF4-FFF2-40B4-BE49-F238E27FC236}">
                  <a16:creationId xmlns:a16="http://schemas.microsoft.com/office/drawing/2014/main" id="{590132F5-03A2-D790-454E-53F5C3D5E16B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302;p5">
              <a:extLst>
                <a:ext uri="{FF2B5EF4-FFF2-40B4-BE49-F238E27FC236}">
                  <a16:creationId xmlns:a16="http://schemas.microsoft.com/office/drawing/2014/main" id="{723C03B9-D0D9-798D-4964-919240D877F2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7;p3">
              <a:extLst>
                <a:ext uri="{FF2B5EF4-FFF2-40B4-BE49-F238E27FC236}">
                  <a16:creationId xmlns:a16="http://schemas.microsoft.com/office/drawing/2014/main" id="{685E349A-B75F-51CB-450C-60135324DB6E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0245FE5C-2D4C-075E-0BE8-92680678EFF5}"/>
              </a:ext>
            </a:extLst>
          </p:cNvPr>
          <p:cNvGrpSpPr/>
          <p:nvPr/>
        </p:nvGrpSpPr>
        <p:grpSpPr>
          <a:xfrm>
            <a:off x="391886" y="2257424"/>
            <a:ext cx="2861982" cy="1798903"/>
            <a:chOff x="2769453" y="1605536"/>
            <a:chExt cx="6075266" cy="3818617"/>
          </a:xfrm>
        </p:grpSpPr>
        <p:sp>
          <p:nvSpPr>
            <p:cNvPr id="283" name="Google Shape;258;p5">
              <a:extLst>
                <a:ext uri="{FF2B5EF4-FFF2-40B4-BE49-F238E27FC236}">
                  <a16:creationId xmlns:a16="http://schemas.microsoft.com/office/drawing/2014/main" id="{AB5AE784-A3E3-73E5-BFCB-1B1583D97B89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62;p5">
              <a:extLst>
                <a:ext uri="{FF2B5EF4-FFF2-40B4-BE49-F238E27FC236}">
                  <a16:creationId xmlns:a16="http://schemas.microsoft.com/office/drawing/2014/main" id="{9B75B2FC-BA7E-05ED-B29B-537A8F297A8E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63;p5">
              <a:extLst>
                <a:ext uri="{FF2B5EF4-FFF2-40B4-BE49-F238E27FC236}">
                  <a16:creationId xmlns:a16="http://schemas.microsoft.com/office/drawing/2014/main" id="{7998145A-B5FF-5CBE-778C-7B6997052276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64;p5">
              <a:extLst>
                <a:ext uri="{FF2B5EF4-FFF2-40B4-BE49-F238E27FC236}">
                  <a16:creationId xmlns:a16="http://schemas.microsoft.com/office/drawing/2014/main" id="{F8E18186-4C9F-7072-76D9-958A87BE7BFC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65;p5">
              <a:extLst>
                <a:ext uri="{FF2B5EF4-FFF2-40B4-BE49-F238E27FC236}">
                  <a16:creationId xmlns:a16="http://schemas.microsoft.com/office/drawing/2014/main" id="{F5BEBE79-08AE-1705-F3C4-3079E67D79F9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66;p5">
              <a:extLst>
                <a:ext uri="{FF2B5EF4-FFF2-40B4-BE49-F238E27FC236}">
                  <a16:creationId xmlns:a16="http://schemas.microsoft.com/office/drawing/2014/main" id="{9891F38A-CD16-6B62-6662-C98BB9F952FF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67;p5">
              <a:extLst>
                <a:ext uri="{FF2B5EF4-FFF2-40B4-BE49-F238E27FC236}">
                  <a16:creationId xmlns:a16="http://schemas.microsoft.com/office/drawing/2014/main" id="{630EE10A-C0EE-5107-451A-6D027E635C8E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68;p5">
              <a:extLst>
                <a:ext uri="{FF2B5EF4-FFF2-40B4-BE49-F238E27FC236}">
                  <a16:creationId xmlns:a16="http://schemas.microsoft.com/office/drawing/2014/main" id="{07AF692C-16FD-0111-D5A7-2C4195E63323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69;p5">
              <a:extLst>
                <a:ext uri="{FF2B5EF4-FFF2-40B4-BE49-F238E27FC236}">
                  <a16:creationId xmlns:a16="http://schemas.microsoft.com/office/drawing/2014/main" id="{90C68060-AA36-20C5-6BD5-A98D32017FBC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70;p5">
              <a:extLst>
                <a:ext uri="{FF2B5EF4-FFF2-40B4-BE49-F238E27FC236}">
                  <a16:creationId xmlns:a16="http://schemas.microsoft.com/office/drawing/2014/main" id="{B0B7AE5F-E7B1-DD07-BE23-D0ED4EEFA221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71;p5">
              <a:extLst>
                <a:ext uri="{FF2B5EF4-FFF2-40B4-BE49-F238E27FC236}">
                  <a16:creationId xmlns:a16="http://schemas.microsoft.com/office/drawing/2014/main" id="{A4FADBCC-9890-CCDA-A4DA-604E8274FD0A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72;p5">
              <a:extLst>
                <a:ext uri="{FF2B5EF4-FFF2-40B4-BE49-F238E27FC236}">
                  <a16:creationId xmlns:a16="http://schemas.microsoft.com/office/drawing/2014/main" id="{9F4E6012-6203-9B05-2723-C83D2CD48D2E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73;p5">
              <a:extLst>
                <a:ext uri="{FF2B5EF4-FFF2-40B4-BE49-F238E27FC236}">
                  <a16:creationId xmlns:a16="http://schemas.microsoft.com/office/drawing/2014/main" id="{AC8D8D6C-45C3-3E16-26CB-B1A3D14E05C4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74;p5">
              <a:extLst>
                <a:ext uri="{FF2B5EF4-FFF2-40B4-BE49-F238E27FC236}">
                  <a16:creationId xmlns:a16="http://schemas.microsoft.com/office/drawing/2014/main" id="{8F624FDF-8128-1FAA-72D7-9BC15AB69852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75;p5">
              <a:extLst>
                <a:ext uri="{FF2B5EF4-FFF2-40B4-BE49-F238E27FC236}">
                  <a16:creationId xmlns:a16="http://schemas.microsoft.com/office/drawing/2014/main" id="{3C35A57C-3C36-2788-5342-47F0A8B69A9E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76;p5">
              <a:extLst>
                <a:ext uri="{FF2B5EF4-FFF2-40B4-BE49-F238E27FC236}">
                  <a16:creationId xmlns:a16="http://schemas.microsoft.com/office/drawing/2014/main" id="{C3560018-F9F0-9A63-5142-8687EE7CCB29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77;p5">
              <a:extLst>
                <a:ext uri="{FF2B5EF4-FFF2-40B4-BE49-F238E27FC236}">
                  <a16:creationId xmlns:a16="http://schemas.microsoft.com/office/drawing/2014/main" id="{1CC600DE-B398-3D4B-C42A-0AA789BE4254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78;p5">
              <a:extLst>
                <a:ext uri="{FF2B5EF4-FFF2-40B4-BE49-F238E27FC236}">
                  <a16:creationId xmlns:a16="http://schemas.microsoft.com/office/drawing/2014/main" id="{5B321A20-9FE0-34F2-1B00-B54306A9F628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79;p5">
              <a:extLst>
                <a:ext uri="{FF2B5EF4-FFF2-40B4-BE49-F238E27FC236}">
                  <a16:creationId xmlns:a16="http://schemas.microsoft.com/office/drawing/2014/main" id="{BBC99BCD-C683-FCA5-6D15-97AE73E3B166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0;p5">
              <a:extLst>
                <a:ext uri="{FF2B5EF4-FFF2-40B4-BE49-F238E27FC236}">
                  <a16:creationId xmlns:a16="http://schemas.microsoft.com/office/drawing/2014/main" id="{387525D8-B5BC-E78D-1C35-E30816216D00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1;p5">
              <a:extLst>
                <a:ext uri="{FF2B5EF4-FFF2-40B4-BE49-F238E27FC236}">
                  <a16:creationId xmlns:a16="http://schemas.microsoft.com/office/drawing/2014/main" id="{83BB9193-D958-729A-0048-C01C81B5BFE2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2;p5">
              <a:extLst>
                <a:ext uri="{FF2B5EF4-FFF2-40B4-BE49-F238E27FC236}">
                  <a16:creationId xmlns:a16="http://schemas.microsoft.com/office/drawing/2014/main" id="{D34AA372-C75B-B3B5-0006-F735AA475905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3;p5">
              <a:extLst>
                <a:ext uri="{FF2B5EF4-FFF2-40B4-BE49-F238E27FC236}">
                  <a16:creationId xmlns:a16="http://schemas.microsoft.com/office/drawing/2014/main" id="{3565D21B-2DA6-68D3-639D-A38556A7FE10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4;p5">
              <a:extLst>
                <a:ext uri="{FF2B5EF4-FFF2-40B4-BE49-F238E27FC236}">
                  <a16:creationId xmlns:a16="http://schemas.microsoft.com/office/drawing/2014/main" id="{422845AB-E79E-3546-052A-9C208C75D324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5;p5">
              <a:extLst>
                <a:ext uri="{FF2B5EF4-FFF2-40B4-BE49-F238E27FC236}">
                  <a16:creationId xmlns:a16="http://schemas.microsoft.com/office/drawing/2014/main" id="{F41C31A7-2FC0-4638-871B-83B84F9B5C69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6;p5">
              <a:extLst>
                <a:ext uri="{FF2B5EF4-FFF2-40B4-BE49-F238E27FC236}">
                  <a16:creationId xmlns:a16="http://schemas.microsoft.com/office/drawing/2014/main" id="{B45177B5-1CD5-3EAE-D673-B8C5D72EE4B6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7;p5">
              <a:extLst>
                <a:ext uri="{FF2B5EF4-FFF2-40B4-BE49-F238E27FC236}">
                  <a16:creationId xmlns:a16="http://schemas.microsoft.com/office/drawing/2014/main" id="{9A37B700-A963-B073-CF78-0C2153F5AD9E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;p5">
              <a:extLst>
                <a:ext uri="{FF2B5EF4-FFF2-40B4-BE49-F238E27FC236}">
                  <a16:creationId xmlns:a16="http://schemas.microsoft.com/office/drawing/2014/main" id="{CAD11C75-2B1E-4E55-00C7-73C78A1C5E26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9;p5">
              <a:extLst>
                <a:ext uri="{FF2B5EF4-FFF2-40B4-BE49-F238E27FC236}">
                  <a16:creationId xmlns:a16="http://schemas.microsoft.com/office/drawing/2014/main" id="{662981EB-F7AE-52F2-F9FF-974FE0028FBD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0;p5">
              <a:extLst>
                <a:ext uri="{FF2B5EF4-FFF2-40B4-BE49-F238E27FC236}">
                  <a16:creationId xmlns:a16="http://schemas.microsoft.com/office/drawing/2014/main" id="{4C05E2E0-42F0-777F-C185-6C943F09B191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1;p5">
              <a:extLst>
                <a:ext uri="{FF2B5EF4-FFF2-40B4-BE49-F238E27FC236}">
                  <a16:creationId xmlns:a16="http://schemas.microsoft.com/office/drawing/2014/main" id="{374FCC63-39C1-291A-075F-39C0FA562943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;p5">
              <a:extLst>
                <a:ext uri="{FF2B5EF4-FFF2-40B4-BE49-F238E27FC236}">
                  <a16:creationId xmlns:a16="http://schemas.microsoft.com/office/drawing/2014/main" id="{49990103-EDB4-1CA9-4391-B640E98B1B27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3;p5">
              <a:extLst>
                <a:ext uri="{FF2B5EF4-FFF2-40B4-BE49-F238E27FC236}">
                  <a16:creationId xmlns:a16="http://schemas.microsoft.com/office/drawing/2014/main" id="{6CF3C727-3D8C-37F4-B55A-8E1D2002F90E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4;p5">
              <a:extLst>
                <a:ext uri="{FF2B5EF4-FFF2-40B4-BE49-F238E27FC236}">
                  <a16:creationId xmlns:a16="http://schemas.microsoft.com/office/drawing/2014/main" id="{7FC93611-3C54-D4A1-DFA6-3BFA2C017358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5;p5">
              <a:extLst>
                <a:ext uri="{FF2B5EF4-FFF2-40B4-BE49-F238E27FC236}">
                  <a16:creationId xmlns:a16="http://schemas.microsoft.com/office/drawing/2014/main" id="{8E82752D-EA09-6EE7-A53F-2053B5AAA6FC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6;p5">
              <a:extLst>
                <a:ext uri="{FF2B5EF4-FFF2-40B4-BE49-F238E27FC236}">
                  <a16:creationId xmlns:a16="http://schemas.microsoft.com/office/drawing/2014/main" id="{D7F7287D-7A60-570F-7EC0-D7A9EBB81112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7;p5">
              <a:extLst>
                <a:ext uri="{FF2B5EF4-FFF2-40B4-BE49-F238E27FC236}">
                  <a16:creationId xmlns:a16="http://schemas.microsoft.com/office/drawing/2014/main" id="{D1367079-7ED7-A220-B814-B3687C9C946C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8;p5">
              <a:extLst>
                <a:ext uri="{FF2B5EF4-FFF2-40B4-BE49-F238E27FC236}">
                  <a16:creationId xmlns:a16="http://schemas.microsoft.com/office/drawing/2014/main" id="{731E91CF-C371-FAC5-4040-4D3F303308EF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9;p5">
              <a:extLst>
                <a:ext uri="{FF2B5EF4-FFF2-40B4-BE49-F238E27FC236}">
                  <a16:creationId xmlns:a16="http://schemas.microsoft.com/office/drawing/2014/main" id="{34AFA043-5179-D28A-9EB6-1794B5881250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00;p5">
              <a:extLst>
                <a:ext uri="{FF2B5EF4-FFF2-40B4-BE49-F238E27FC236}">
                  <a16:creationId xmlns:a16="http://schemas.microsoft.com/office/drawing/2014/main" id="{EAE722C3-19BA-7F69-A27A-69BA95A557B7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01;p5">
              <a:extLst>
                <a:ext uri="{FF2B5EF4-FFF2-40B4-BE49-F238E27FC236}">
                  <a16:creationId xmlns:a16="http://schemas.microsoft.com/office/drawing/2014/main" id="{7DC93807-4698-E8EC-497C-62979238C76E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02;p5">
              <a:extLst>
                <a:ext uri="{FF2B5EF4-FFF2-40B4-BE49-F238E27FC236}">
                  <a16:creationId xmlns:a16="http://schemas.microsoft.com/office/drawing/2014/main" id="{FA51093C-8DC6-56EA-62AA-A3A3E0FE20EF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37;p3">
              <a:extLst>
                <a:ext uri="{FF2B5EF4-FFF2-40B4-BE49-F238E27FC236}">
                  <a16:creationId xmlns:a16="http://schemas.microsoft.com/office/drawing/2014/main" id="{A21275F3-BB33-7299-C6C4-3A0B47265E2F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rupo 331">
            <a:extLst>
              <a:ext uri="{FF2B5EF4-FFF2-40B4-BE49-F238E27FC236}">
                <a16:creationId xmlns:a16="http://schemas.microsoft.com/office/drawing/2014/main" id="{6B98485B-8226-5BB0-5FBD-C6AB8B4D15EB}"/>
              </a:ext>
            </a:extLst>
          </p:cNvPr>
          <p:cNvGrpSpPr/>
          <p:nvPr/>
        </p:nvGrpSpPr>
        <p:grpSpPr>
          <a:xfrm>
            <a:off x="3463711" y="2254010"/>
            <a:ext cx="2861982" cy="1798903"/>
            <a:chOff x="2769453" y="1605536"/>
            <a:chExt cx="6075266" cy="3818617"/>
          </a:xfrm>
        </p:grpSpPr>
        <p:sp>
          <p:nvSpPr>
            <p:cNvPr id="333" name="Google Shape;258;p5">
              <a:extLst>
                <a:ext uri="{FF2B5EF4-FFF2-40B4-BE49-F238E27FC236}">
                  <a16:creationId xmlns:a16="http://schemas.microsoft.com/office/drawing/2014/main" id="{49EA2C55-AC58-2BDB-3935-93048132BF30}"/>
                </a:ext>
              </a:extLst>
            </p:cNvPr>
            <p:cNvSpPr/>
            <p:nvPr/>
          </p:nvSpPr>
          <p:spPr>
            <a:xfrm>
              <a:off x="2772151" y="1627953"/>
              <a:ext cx="6051000" cy="3796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62;p5">
              <a:extLst>
                <a:ext uri="{FF2B5EF4-FFF2-40B4-BE49-F238E27FC236}">
                  <a16:creationId xmlns:a16="http://schemas.microsoft.com/office/drawing/2014/main" id="{2009F260-EAF9-EDDA-E961-1E93F467BA23}"/>
                </a:ext>
              </a:extLst>
            </p:cNvPr>
            <p:cNvSpPr/>
            <p:nvPr/>
          </p:nvSpPr>
          <p:spPr>
            <a:xfrm>
              <a:off x="2769453" y="1620489"/>
              <a:ext cx="6051600" cy="3796417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63;p5">
              <a:extLst>
                <a:ext uri="{FF2B5EF4-FFF2-40B4-BE49-F238E27FC236}">
                  <a16:creationId xmlns:a16="http://schemas.microsoft.com/office/drawing/2014/main" id="{D11A7EC9-F735-170C-32B8-53CD4AB5A0C8}"/>
                </a:ext>
              </a:extLst>
            </p:cNvPr>
            <p:cNvSpPr/>
            <p:nvPr/>
          </p:nvSpPr>
          <p:spPr>
            <a:xfrm>
              <a:off x="2769453" y="1620491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64;p5">
              <a:extLst>
                <a:ext uri="{FF2B5EF4-FFF2-40B4-BE49-F238E27FC236}">
                  <a16:creationId xmlns:a16="http://schemas.microsoft.com/office/drawing/2014/main" id="{D2DE944D-79BE-3451-ABB0-10C3B576F631}"/>
                </a:ext>
              </a:extLst>
            </p:cNvPr>
            <p:cNvSpPr/>
            <p:nvPr/>
          </p:nvSpPr>
          <p:spPr>
            <a:xfrm>
              <a:off x="33746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65;p5">
              <a:extLst>
                <a:ext uri="{FF2B5EF4-FFF2-40B4-BE49-F238E27FC236}">
                  <a16:creationId xmlns:a16="http://schemas.microsoft.com/office/drawing/2014/main" id="{BA2C02C0-8C27-EBB5-98D7-14CBDE022080}"/>
                </a:ext>
              </a:extLst>
            </p:cNvPr>
            <p:cNvSpPr/>
            <p:nvPr/>
          </p:nvSpPr>
          <p:spPr>
            <a:xfrm>
              <a:off x="39797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66;p5">
              <a:extLst>
                <a:ext uri="{FF2B5EF4-FFF2-40B4-BE49-F238E27FC236}">
                  <a16:creationId xmlns:a16="http://schemas.microsoft.com/office/drawing/2014/main" id="{EE2B0F6A-BB86-51B4-1BBE-6AA91E744B38}"/>
                </a:ext>
              </a:extLst>
            </p:cNvPr>
            <p:cNvSpPr/>
            <p:nvPr/>
          </p:nvSpPr>
          <p:spPr>
            <a:xfrm>
              <a:off x="45849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67;p5">
              <a:extLst>
                <a:ext uri="{FF2B5EF4-FFF2-40B4-BE49-F238E27FC236}">
                  <a16:creationId xmlns:a16="http://schemas.microsoft.com/office/drawing/2014/main" id="{92B67117-1832-869E-7592-08A7DB2BCC2F}"/>
                </a:ext>
              </a:extLst>
            </p:cNvPr>
            <p:cNvSpPr/>
            <p:nvPr/>
          </p:nvSpPr>
          <p:spPr>
            <a:xfrm>
              <a:off x="51900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68;p5">
              <a:extLst>
                <a:ext uri="{FF2B5EF4-FFF2-40B4-BE49-F238E27FC236}">
                  <a16:creationId xmlns:a16="http://schemas.microsoft.com/office/drawing/2014/main" id="{376ED595-937E-EAE1-32FD-523E60DB5F33}"/>
                </a:ext>
              </a:extLst>
            </p:cNvPr>
            <p:cNvSpPr/>
            <p:nvPr/>
          </p:nvSpPr>
          <p:spPr>
            <a:xfrm>
              <a:off x="579525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69;p5">
              <a:extLst>
                <a:ext uri="{FF2B5EF4-FFF2-40B4-BE49-F238E27FC236}">
                  <a16:creationId xmlns:a16="http://schemas.microsoft.com/office/drawing/2014/main" id="{CF15E9FB-1C04-FF8B-85B0-BDA5D2269ACF}"/>
                </a:ext>
              </a:extLst>
            </p:cNvPr>
            <p:cNvSpPr/>
            <p:nvPr/>
          </p:nvSpPr>
          <p:spPr>
            <a:xfrm>
              <a:off x="640041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70;p5">
              <a:extLst>
                <a:ext uri="{FF2B5EF4-FFF2-40B4-BE49-F238E27FC236}">
                  <a16:creationId xmlns:a16="http://schemas.microsoft.com/office/drawing/2014/main" id="{AE927F47-D038-9903-B4F0-19BB00E3FD10}"/>
                </a:ext>
              </a:extLst>
            </p:cNvPr>
            <p:cNvSpPr/>
            <p:nvPr/>
          </p:nvSpPr>
          <p:spPr>
            <a:xfrm>
              <a:off x="700557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71;p5">
              <a:extLst>
                <a:ext uri="{FF2B5EF4-FFF2-40B4-BE49-F238E27FC236}">
                  <a16:creationId xmlns:a16="http://schemas.microsoft.com/office/drawing/2014/main" id="{8F80C016-154D-6530-B53C-11DAA26E3444}"/>
                </a:ext>
              </a:extLst>
            </p:cNvPr>
            <p:cNvSpPr/>
            <p:nvPr/>
          </p:nvSpPr>
          <p:spPr>
            <a:xfrm>
              <a:off x="761073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72;p5">
              <a:extLst>
                <a:ext uri="{FF2B5EF4-FFF2-40B4-BE49-F238E27FC236}">
                  <a16:creationId xmlns:a16="http://schemas.microsoft.com/office/drawing/2014/main" id="{F5A20C81-63B4-5AD0-3017-C8DD299F3395}"/>
                </a:ext>
              </a:extLst>
            </p:cNvPr>
            <p:cNvSpPr/>
            <p:nvPr/>
          </p:nvSpPr>
          <p:spPr>
            <a:xfrm>
              <a:off x="8215893" y="1620492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73;p5">
              <a:extLst>
                <a:ext uri="{FF2B5EF4-FFF2-40B4-BE49-F238E27FC236}">
                  <a16:creationId xmlns:a16="http://schemas.microsoft.com/office/drawing/2014/main" id="{D0BDD907-4858-746A-2869-FD689C30AAD7}"/>
                </a:ext>
              </a:extLst>
            </p:cNvPr>
            <p:cNvSpPr/>
            <p:nvPr/>
          </p:nvSpPr>
          <p:spPr>
            <a:xfrm>
              <a:off x="27694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74;p5">
              <a:extLst>
                <a:ext uri="{FF2B5EF4-FFF2-40B4-BE49-F238E27FC236}">
                  <a16:creationId xmlns:a16="http://schemas.microsoft.com/office/drawing/2014/main" id="{FFA1BCF0-DC06-57C6-4080-96D4B6071080}"/>
                </a:ext>
              </a:extLst>
            </p:cNvPr>
            <p:cNvSpPr/>
            <p:nvPr/>
          </p:nvSpPr>
          <p:spPr>
            <a:xfrm>
              <a:off x="33746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75;p5">
              <a:extLst>
                <a:ext uri="{FF2B5EF4-FFF2-40B4-BE49-F238E27FC236}">
                  <a16:creationId xmlns:a16="http://schemas.microsoft.com/office/drawing/2014/main" id="{C37CA27F-ABE1-1120-6BD4-4A6A1F7A3A4C}"/>
                </a:ext>
              </a:extLst>
            </p:cNvPr>
            <p:cNvSpPr/>
            <p:nvPr/>
          </p:nvSpPr>
          <p:spPr>
            <a:xfrm>
              <a:off x="39797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76;p5">
              <a:extLst>
                <a:ext uri="{FF2B5EF4-FFF2-40B4-BE49-F238E27FC236}">
                  <a16:creationId xmlns:a16="http://schemas.microsoft.com/office/drawing/2014/main" id="{70AE840B-18AF-087C-F965-C61FE772F818}"/>
                </a:ext>
              </a:extLst>
            </p:cNvPr>
            <p:cNvSpPr/>
            <p:nvPr/>
          </p:nvSpPr>
          <p:spPr>
            <a:xfrm>
              <a:off x="45849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77;p5">
              <a:extLst>
                <a:ext uri="{FF2B5EF4-FFF2-40B4-BE49-F238E27FC236}">
                  <a16:creationId xmlns:a16="http://schemas.microsoft.com/office/drawing/2014/main" id="{1CEC67BE-3B68-18EF-1591-E9CF798FCCA4}"/>
                </a:ext>
              </a:extLst>
            </p:cNvPr>
            <p:cNvSpPr/>
            <p:nvPr/>
          </p:nvSpPr>
          <p:spPr>
            <a:xfrm>
              <a:off x="51900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78;p5">
              <a:extLst>
                <a:ext uri="{FF2B5EF4-FFF2-40B4-BE49-F238E27FC236}">
                  <a16:creationId xmlns:a16="http://schemas.microsoft.com/office/drawing/2014/main" id="{148ABF95-17DA-24BA-A233-361ED1974D37}"/>
                </a:ext>
              </a:extLst>
            </p:cNvPr>
            <p:cNvSpPr/>
            <p:nvPr/>
          </p:nvSpPr>
          <p:spPr>
            <a:xfrm>
              <a:off x="579525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79;p5">
              <a:extLst>
                <a:ext uri="{FF2B5EF4-FFF2-40B4-BE49-F238E27FC236}">
                  <a16:creationId xmlns:a16="http://schemas.microsoft.com/office/drawing/2014/main" id="{B9E50DAC-4344-E978-2D7B-1DADF1205E26}"/>
                </a:ext>
              </a:extLst>
            </p:cNvPr>
            <p:cNvSpPr/>
            <p:nvPr/>
          </p:nvSpPr>
          <p:spPr>
            <a:xfrm>
              <a:off x="640041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80;p5">
              <a:extLst>
                <a:ext uri="{FF2B5EF4-FFF2-40B4-BE49-F238E27FC236}">
                  <a16:creationId xmlns:a16="http://schemas.microsoft.com/office/drawing/2014/main" id="{5918166F-82F7-1C63-4600-CA3CBABE3AD8}"/>
                </a:ext>
              </a:extLst>
            </p:cNvPr>
            <p:cNvSpPr/>
            <p:nvPr/>
          </p:nvSpPr>
          <p:spPr>
            <a:xfrm>
              <a:off x="700557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81;p5">
              <a:extLst>
                <a:ext uri="{FF2B5EF4-FFF2-40B4-BE49-F238E27FC236}">
                  <a16:creationId xmlns:a16="http://schemas.microsoft.com/office/drawing/2014/main" id="{6732A50C-AF3D-406F-A729-F4B90FC6673C}"/>
                </a:ext>
              </a:extLst>
            </p:cNvPr>
            <p:cNvSpPr/>
            <p:nvPr/>
          </p:nvSpPr>
          <p:spPr>
            <a:xfrm>
              <a:off x="761073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82;p5">
              <a:extLst>
                <a:ext uri="{FF2B5EF4-FFF2-40B4-BE49-F238E27FC236}">
                  <a16:creationId xmlns:a16="http://schemas.microsoft.com/office/drawing/2014/main" id="{192D8EBB-E5AA-0E63-CC4E-9B3C1FEFAEE8}"/>
                </a:ext>
              </a:extLst>
            </p:cNvPr>
            <p:cNvSpPr/>
            <p:nvPr/>
          </p:nvSpPr>
          <p:spPr>
            <a:xfrm>
              <a:off x="8215893" y="2569596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83;p5">
              <a:extLst>
                <a:ext uri="{FF2B5EF4-FFF2-40B4-BE49-F238E27FC236}">
                  <a16:creationId xmlns:a16="http://schemas.microsoft.com/office/drawing/2014/main" id="{57FC48A1-4C2B-82E9-03EC-DFFFE27E877F}"/>
                </a:ext>
              </a:extLst>
            </p:cNvPr>
            <p:cNvSpPr/>
            <p:nvPr/>
          </p:nvSpPr>
          <p:spPr>
            <a:xfrm>
              <a:off x="27694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84;p5">
              <a:extLst>
                <a:ext uri="{FF2B5EF4-FFF2-40B4-BE49-F238E27FC236}">
                  <a16:creationId xmlns:a16="http://schemas.microsoft.com/office/drawing/2014/main" id="{5FDFD608-DD62-B8A9-D97C-FD811965DB41}"/>
                </a:ext>
              </a:extLst>
            </p:cNvPr>
            <p:cNvSpPr/>
            <p:nvPr/>
          </p:nvSpPr>
          <p:spPr>
            <a:xfrm>
              <a:off x="33746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85;p5">
              <a:extLst>
                <a:ext uri="{FF2B5EF4-FFF2-40B4-BE49-F238E27FC236}">
                  <a16:creationId xmlns:a16="http://schemas.microsoft.com/office/drawing/2014/main" id="{0DD8F8ED-06B1-2B29-156F-2C61BAB0B302}"/>
                </a:ext>
              </a:extLst>
            </p:cNvPr>
            <p:cNvSpPr/>
            <p:nvPr/>
          </p:nvSpPr>
          <p:spPr>
            <a:xfrm>
              <a:off x="39797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86;p5">
              <a:extLst>
                <a:ext uri="{FF2B5EF4-FFF2-40B4-BE49-F238E27FC236}">
                  <a16:creationId xmlns:a16="http://schemas.microsoft.com/office/drawing/2014/main" id="{3FAA7828-458F-97DD-708C-DD2511F37DDC}"/>
                </a:ext>
              </a:extLst>
            </p:cNvPr>
            <p:cNvSpPr/>
            <p:nvPr/>
          </p:nvSpPr>
          <p:spPr>
            <a:xfrm>
              <a:off x="45849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87;p5">
              <a:extLst>
                <a:ext uri="{FF2B5EF4-FFF2-40B4-BE49-F238E27FC236}">
                  <a16:creationId xmlns:a16="http://schemas.microsoft.com/office/drawing/2014/main" id="{028519EA-7501-F74F-A4F3-8A8BE052CE69}"/>
                </a:ext>
              </a:extLst>
            </p:cNvPr>
            <p:cNvSpPr/>
            <p:nvPr/>
          </p:nvSpPr>
          <p:spPr>
            <a:xfrm>
              <a:off x="51900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88;p5">
              <a:extLst>
                <a:ext uri="{FF2B5EF4-FFF2-40B4-BE49-F238E27FC236}">
                  <a16:creationId xmlns:a16="http://schemas.microsoft.com/office/drawing/2014/main" id="{03772E0D-4B23-D70C-C5C6-D0D8114E8F34}"/>
                </a:ext>
              </a:extLst>
            </p:cNvPr>
            <p:cNvSpPr/>
            <p:nvPr/>
          </p:nvSpPr>
          <p:spPr>
            <a:xfrm>
              <a:off x="579525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89;p5">
              <a:extLst>
                <a:ext uri="{FF2B5EF4-FFF2-40B4-BE49-F238E27FC236}">
                  <a16:creationId xmlns:a16="http://schemas.microsoft.com/office/drawing/2014/main" id="{E0F770FF-CEA9-000B-726D-756AA5294801}"/>
                </a:ext>
              </a:extLst>
            </p:cNvPr>
            <p:cNvSpPr/>
            <p:nvPr/>
          </p:nvSpPr>
          <p:spPr>
            <a:xfrm>
              <a:off x="640041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0;p5">
              <a:extLst>
                <a:ext uri="{FF2B5EF4-FFF2-40B4-BE49-F238E27FC236}">
                  <a16:creationId xmlns:a16="http://schemas.microsoft.com/office/drawing/2014/main" id="{AAE2794A-6013-13B6-1A3B-B23B63093C36}"/>
                </a:ext>
              </a:extLst>
            </p:cNvPr>
            <p:cNvSpPr/>
            <p:nvPr/>
          </p:nvSpPr>
          <p:spPr>
            <a:xfrm>
              <a:off x="700557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1;p5">
              <a:extLst>
                <a:ext uri="{FF2B5EF4-FFF2-40B4-BE49-F238E27FC236}">
                  <a16:creationId xmlns:a16="http://schemas.microsoft.com/office/drawing/2014/main" id="{353ABE21-A51B-A4D2-22F9-F6C540E4FEB4}"/>
                </a:ext>
              </a:extLst>
            </p:cNvPr>
            <p:cNvSpPr/>
            <p:nvPr/>
          </p:nvSpPr>
          <p:spPr>
            <a:xfrm>
              <a:off x="761073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2;p5">
              <a:extLst>
                <a:ext uri="{FF2B5EF4-FFF2-40B4-BE49-F238E27FC236}">
                  <a16:creationId xmlns:a16="http://schemas.microsoft.com/office/drawing/2014/main" id="{CAA7B849-205F-041E-2D8E-C4A4A99DE7D9}"/>
                </a:ext>
              </a:extLst>
            </p:cNvPr>
            <p:cNvSpPr/>
            <p:nvPr/>
          </p:nvSpPr>
          <p:spPr>
            <a:xfrm>
              <a:off x="8215893" y="3518699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3;p5">
              <a:extLst>
                <a:ext uri="{FF2B5EF4-FFF2-40B4-BE49-F238E27FC236}">
                  <a16:creationId xmlns:a16="http://schemas.microsoft.com/office/drawing/2014/main" id="{C10AF1A5-8B04-D788-142F-EF8E0E0F3C43}"/>
                </a:ext>
              </a:extLst>
            </p:cNvPr>
            <p:cNvSpPr/>
            <p:nvPr/>
          </p:nvSpPr>
          <p:spPr>
            <a:xfrm>
              <a:off x="27694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;p5">
              <a:extLst>
                <a:ext uri="{FF2B5EF4-FFF2-40B4-BE49-F238E27FC236}">
                  <a16:creationId xmlns:a16="http://schemas.microsoft.com/office/drawing/2014/main" id="{D252FEC2-3ADE-1D0F-31F8-0288FE7F0FC4}"/>
                </a:ext>
              </a:extLst>
            </p:cNvPr>
            <p:cNvSpPr/>
            <p:nvPr/>
          </p:nvSpPr>
          <p:spPr>
            <a:xfrm>
              <a:off x="33746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5;p5">
              <a:extLst>
                <a:ext uri="{FF2B5EF4-FFF2-40B4-BE49-F238E27FC236}">
                  <a16:creationId xmlns:a16="http://schemas.microsoft.com/office/drawing/2014/main" id="{A935963A-6115-2389-B7C9-735BF691B633}"/>
                </a:ext>
              </a:extLst>
            </p:cNvPr>
            <p:cNvSpPr/>
            <p:nvPr/>
          </p:nvSpPr>
          <p:spPr>
            <a:xfrm>
              <a:off x="39797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6;p5">
              <a:extLst>
                <a:ext uri="{FF2B5EF4-FFF2-40B4-BE49-F238E27FC236}">
                  <a16:creationId xmlns:a16="http://schemas.microsoft.com/office/drawing/2014/main" id="{72B50E49-0AEF-0BA2-9C1C-33611E435F11}"/>
                </a:ext>
              </a:extLst>
            </p:cNvPr>
            <p:cNvSpPr/>
            <p:nvPr/>
          </p:nvSpPr>
          <p:spPr>
            <a:xfrm>
              <a:off x="45849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7;p5">
              <a:extLst>
                <a:ext uri="{FF2B5EF4-FFF2-40B4-BE49-F238E27FC236}">
                  <a16:creationId xmlns:a16="http://schemas.microsoft.com/office/drawing/2014/main" id="{1ACB1396-044A-CCAA-269B-21DD4FE840A9}"/>
                </a:ext>
              </a:extLst>
            </p:cNvPr>
            <p:cNvSpPr/>
            <p:nvPr/>
          </p:nvSpPr>
          <p:spPr>
            <a:xfrm>
              <a:off x="51900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;p5">
              <a:extLst>
                <a:ext uri="{FF2B5EF4-FFF2-40B4-BE49-F238E27FC236}">
                  <a16:creationId xmlns:a16="http://schemas.microsoft.com/office/drawing/2014/main" id="{DEB5E82A-16E6-487D-1ED3-D493B7465DF7}"/>
                </a:ext>
              </a:extLst>
            </p:cNvPr>
            <p:cNvSpPr/>
            <p:nvPr/>
          </p:nvSpPr>
          <p:spPr>
            <a:xfrm>
              <a:off x="579525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9;p5">
              <a:extLst>
                <a:ext uri="{FF2B5EF4-FFF2-40B4-BE49-F238E27FC236}">
                  <a16:creationId xmlns:a16="http://schemas.microsoft.com/office/drawing/2014/main" id="{713ADDBD-BEE3-60F5-9639-31D6D0EDF7D6}"/>
                </a:ext>
              </a:extLst>
            </p:cNvPr>
            <p:cNvSpPr/>
            <p:nvPr/>
          </p:nvSpPr>
          <p:spPr>
            <a:xfrm>
              <a:off x="640041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00;p5">
              <a:extLst>
                <a:ext uri="{FF2B5EF4-FFF2-40B4-BE49-F238E27FC236}">
                  <a16:creationId xmlns:a16="http://schemas.microsoft.com/office/drawing/2014/main" id="{F3068806-75FA-1E19-DFC9-7ECB0A1DAA56}"/>
                </a:ext>
              </a:extLst>
            </p:cNvPr>
            <p:cNvSpPr/>
            <p:nvPr/>
          </p:nvSpPr>
          <p:spPr>
            <a:xfrm>
              <a:off x="700557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01;p5">
              <a:extLst>
                <a:ext uri="{FF2B5EF4-FFF2-40B4-BE49-F238E27FC236}">
                  <a16:creationId xmlns:a16="http://schemas.microsoft.com/office/drawing/2014/main" id="{8A4D9038-8AD8-EA89-437B-D575B0982594}"/>
                </a:ext>
              </a:extLst>
            </p:cNvPr>
            <p:cNvSpPr/>
            <p:nvPr/>
          </p:nvSpPr>
          <p:spPr>
            <a:xfrm>
              <a:off x="761073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02;p5">
              <a:extLst>
                <a:ext uri="{FF2B5EF4-FFF2-40B4-BE49-F238E27FC236}">
                  <a16:creationId xmlns:a16="http://schemas.microsoft.com/office/drawing/2014/main" id="{F8374AB6-62CE-D944-468C-1CF7F47B267F}"/>
                </a:ext>
              </a:extLst>
            </p:cNvPr>
            <p:cNvSpPr/>
            <p:nvPr/>
          </p:nvSpPr>
          <p:spPr>
            <a:xfrm>
              <a:off x="8215893" y="4467803"/>
              <a:ext cx="605160" cy="949104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37;p3">
              <a:extLst>
                <a:ext uri="{FF2B5EF4-FFF2-40B4-BE49-F238E27FC236}">
                  <a16:creationId xmlns:a16="http://schemas.microsoft.com/office/drawing/2014/main" id="{861790C3-2CF6-4DD7-2EDF-8500394AB639}"/>
                </a:ext>
              </a:extLst>
            </p:cNvPr>
            <p:cNvSpPr/>
            <p:nvPr/>
          </p:nvSpPr>
          <p:spPr>
            <a:xfrm>
              <a:off x="2782695" y="1605536"/>
              <a:ext cx="6062024" cy="3818617"/>
            </a:xfrm>
            <a:prstGeom prst="rect">
              <a:avLst/>
            </a:prstGeom>
            <a:noFill/>
            <a:ln w="5715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09;p5">
            <a:extLst>
              <a:ext uri="{FF2B5EF4-FFF2-40B4-BE49-F238E27FC236}">
                <a16:creationId xmlns:a16="http://schemas.microsoft.com/office/drawing/2014/main" id="{38478E89-2121-2925-C709-26F496D6B890}"/>
              </a:ext>
            </a:extLst>
          </p:cNvPr>
          <p:cNvSpPr txBox="1"/>
          <p:nvPr/>
        </p:nvSpPr>
        <p:spPr>
          <a:xfrm>
            <a:off x="6438900" y="225034"/>
            <a:ext cx="49149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El área total que podrían ocupar las repisas es 240 m</a:t>
            </a:r>
            <a:r>
              <a:rPr lang="es-CL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 Como cada repisa tiene 4 pisos, entonces 4 • 240 = 960.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Entonces, el área total que se podría usar para cultivo es 960 m</a:t>
            </a:r>
            <a:r>
              <a:rPr lang="es-CL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Siempre y cuando las repisas se dispongan de esa forma.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7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794" y="3696868"/>
            <a:ext cx="2279350" cy="2477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9;p5">
            <a:extLst>
              <a:ext uri="{FF2B5EF4-FFF2-40B4-BE49-F238E27FC236}">
                <a16:creationId xmlns:a16="http://schemas.microsoft.com/office/drawing/2014/main" id="{B8C06D07-1049-604B-DD6A-7EF5F1D06DDD}"/>
              </a:ext>
            </a:extLst>
          </p:cNvPr>
          <p:cNvSpPr txBox="1"/>
          <p:nvPr/>
        </p:nvSpPr>
        <p:spPr>
          <a:xfrm>
            <a:off x="819151" y="806897"/>
            <a:ext cx="479107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un cultivo tradicional, el área disponible para plantar sería de 240 m</a:t>
            </a:r>
            <a:r>
              <a:rPr lang="es-CL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.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 un cultivo vertical, el área disponible para plantar sería de 960 m</a:t>
            </a:r>
            <a:r>
              <a:rPr lang="es-CL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. Es decir,  4 veces el área de un cultivo tradicional.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23C1824F-A19E-4486-5CA8-B4F9788173C7}"/>
              </a:ext>
            </a:extLst>
          </p:cNvPr>
          <p:cNvSpPr/>
          <p:nvPr/>
        </p:nvSpPr>
        <p:spPr>
          <a:xfrm>
            <a:off x="6505575" y="2068642"/>
            <a:ext cx="4791075" cy="1600537"/>
          </a:xfrm>
          <a:prstGeom prst="wedgeRoundRectCallout">
            <a:avLst>
              <a:gd name="adj1" fmla="val -6703"/>
              <a:gd name="adj2" fmla="val 8009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un cultivo vertical, se puede disponer de un área mayor para el cultivo, lo que optimiza el uso del agua, entre otros. 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/>
        </p:nvSpPr>
        <p:spPr>
          <a:xfrm>
            <a:off x="754950" y="237175"/>
            <a:ext cx="106143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tienen 100 L de agua para regar dos terrenos del mismo tamaño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y se ha determinado que el cultivo tradicional usaría 70 de los 100 L;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cambio, el cultivo vertical usaría 5 de los 100 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-8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       </a:t>
            </a:r>
            <a:r>
              <a:rPr lang="es-CL" sz="2000" b="1" dirty="0">
                <a:solidFill>
                  <a:schemeClr val="accent2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a)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¿Cuántos litros menos de agua usaría una granja vertical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comparación con un cultivo tradicional?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20" y="3356044"/>
            <a:ext cx="5441152" cy="238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>
          <a:extLst>
            <a:ext uri="{FF2B5EF4-FFF2-40B4-BE49-F238E27FC236}">
              <a16:creationId xmlns:a16="http://schemas.microsoft.com/office/drawing/2014/main" id="{FC063EBD-F950-CDDA-B9B1-EDA026B22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>
            <a:extLst>
              <a:ext uri="{FF2B5EF4-FFF2-40B4-BE49-F238E27FC236}">
                <a16:creationId xmlns:a16="http://schemas.microsoft.com/office/drawing/2014/main" id="{7D269765-AD26-455D-EE3F-5539BB045D23}"/>
              </a:ext>
            </a:extLst>
          </p:cNvPr>
          <p:cNvSpPr txBox="1"/>
          <p:nvPr/>
        </p:nvSpPr>
        <p:spPr>
          <a:xfrm>
            <a:off x="754950" y="237175"/>
            <a:ext cx="106143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EF7D00"/>
                </a:solidFill>
                <a:latin typeface="Nunito"/>
                <a:ea typeface="Nunito"/>
                <a:cs typeface="Nunito"/>
                <a:sym typeface="Nunito"/>
              </a:rPr>
              <a:t>3. </a:t>
            </a: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Se tienen 100 L de agua para regar dos terrenos del mismo tamaño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y se ha determinado que el cultivo tradicional usaría 70 de los 100 L; </a:t>
            </a:r>
          </a:p>
          <a:p>
            <a:pPr marL="266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cambio, el cultivo vertical usaría 5 de los 100 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-8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       </a:t>
            </a:r>
            <a:r>
              <a:rPr lang="es-CL" sz="2000" b="1" dirty="0">
                <a:solidFill>
                  <a:schemeClr val="accent2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a)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¿Cuántos litros menos de agua usaría una granja vertical </a:t>
            </a:r>
          </a:p>
          <a:p>
            <a:pPr marL="8096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comparación con un cultivo tradicional?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8">
            <a:extLst>
              <a:ext uri="{FF2B5EF4-FFF2-40B4-BE49-F238E27FC236}">
                <a16:creationId xmlns:a16="http://schemas.microsoft.com/office/drawing/2014/main" id="{6126E48C-C807-2EBD-BFC9-1E69AF1D90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320" y="3356044"/>
            <a:ext cx="5441152" cy="23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9"/>
          <p:cNvSpPr txBox="1"/>
          <p:nvPr/>
        </p:nvSpPr>
        <p:spPr>
          <a:xfrm>
            <a:off x="6917875" y="3435259"/>
            <a:ext cx="501695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25CDDF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70 – 5 = 65</a:t>
            </a:r>
            <a:endParaRPr sz="2400" dirty="0">
              <a:solidFill>
                <a:srgbClr val="25CDDF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Una granja vertical usaría 65 litros menos que una tradicional.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62602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472</Words>
  <Application>Microsoft Office PowerPoint</Application>
  <PresentationFormat>Panorámica</PresentationFormat>
  <Paragraphs>48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Nunito</vt:lpstr>
      <vt:lpstr>Arial</vt:lpstr>
      <vt:lpstr>Nunito Medium</vt:lpstr>
      <vt:lpstr>Nunito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Ximena Zepeda Harasic</cp:lastModifiedBy>
  <cp:revision>1</cp:revision>
  <dcterms:created xsi:type="dcterms:W3CDTF">2023-09-12T20:21:07Z</dcterms:created>
  <dcterms:modified xsi:type="dcterms:W3CDTF">2025-01-29T17:30:31Z</dcterms:modified>
</cp:coreProperties>
</file>