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69" r:id="rId13"/>
  </p:sldIdLst>
  <p:sldSz cx="12192000" cy="6858000"/>
  <p:notesSz cx="6858000" cy="9144000"/>
  <p:embeddedFontLst>
    <p:embeddedFont>
      <p:font typeface="Nunito" panose="02000503030000020003" pitchFamily="2" charset="0"/>
      <p:regular r:id="rId15"/>
      <p:bold r:id="rId16"/>
      <p:italic r:id="rId17"/>
      <p:boldItalic r:id="rId18"/>
    </p:embeddedFont>
    <p:embeddedFont>
      <p:font typeface="Nunito Medium" pitchFamily="2" charset="0"/>
      <p:regular r:id="rId19"/>
    </p:embeddedFont>
    <p:embeddedFont>
      <p:font typeface="Nunito SemiBold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77" userDrawn="1">
          <p15:clr>
            <a:srgbClr val="A4A3A4"/>
          </p15:clr>
        </p15:guide>
        <p15:guide id="2" pos="1935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gnu/bv3ya1U7hG3aXneDRyW+hjIg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A007F4D-1E00-97CC-24F7-8EB7276F6590}" name="Fabiola Ines Sotelo Ahumada" initials="FS" userId="S::fabiola.sotelo@mineduc.cl::c7f66746-9a33-42d3-8b55-0e4c99be0a0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56A6"/>
    <a:srgbClr val="610DA7"/>
    <a:srgbClr val="3DC3DC"/>
    <a:srgbClr val="20BBE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2B7756-1148-4A81-909B-EB255A7F176C}" v="15" dt="2025-01-27T20:39:47.7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72"/>
      </p:cViewPr>
      <p:guideLst>
        <p:guide orient="horz" pos="777"/>
        <p:guide pos="19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34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mena Zepeda Harasic" userId="90cf4ab7-3c32-4e50-a5d0-8fb63c062729" providerId="ADAL" clId="{DF2B7756-1148-4A81-909B-EB255A7F176C}"/>
    <pc:docChg chg="undo custSel addSld delSld modSld">
      <pc:chgData name="Ximena Zepeda Harasic" userId="90cf4ab7-3c32-4e50-a5d0-8fb63c062729" providerId="ADAL" clId="{DF2B7756-1148-4A81-909B-EB255A7F176C}" dt="2025-01-27T20:41:08.527" v="197" actId="1076"/>
      <pc:docMkLst>
        <pc:docMk/>
      </pc:docMkLst>
      <pc:sldChg chg="modSp mod">
        <pc:chgData name="Ximena Zepeda Harasic" userId="90cf4ab7-3c32-4e50-a5d0-8fb63c062729" providerId="ADAL" clId="{DF2B7756-1148-4A81-909B-EB255A7F176C}" dt="2025-01-27T20:11:36.558" v="12" actId="1076"/>
        <pc:sldMkLst>
          <pc:docMk/>
          <pc:sldMk cId="0" sldId="256"/>
        </pc:sldMkLst>
        <pc:spChg chg="mod">
          <ac:chgData name="Ximena Zepeda Harasic" userId="90cf4ab7-3c32-4e50-a5d0-8fb63c062729" providerId="ADAL" clId="{DF2B7756-1148-4A81-909B-EB255A7F176C}" dt="2025-01-27T20:10:55.385" v="0" actId="207"/>
          <ac:spMkLst>
            <pc:docMk/>
            <pc:sldMk cId="0" sldId="256"/>
            <ac:spMk id="216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0:55.385" v="0" actId="207"/>
          <ac:spMkLst>
            <pc:docMk/>
            <pc:sldMk cId="0" sldId="256"/>
            <ac:spMk id="218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1:36.558" v="12" actId="1076"/>
          <ac:spMkLst>
            <pc:docMk/>
            <pc:sldMk cId="0" sldId="256"/>
            <ac:spMk id="219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DF2B7756-1148-4A81-909B-EB255A7F176C}" dt="2025-01-27T20:16:07.118" v="47" actId="1076"/>
        <pc:sldMkLst>
          <pc:docMk/>
          <pc:sldMk cId="0" sldId="257"/>
        </pc:sldMkLst>
        <pc:spChg chg="mod">
          <ac:chgData name="Ximena Zepeda Harasic" userId="90cf4ab7-3c32-4e50-a5d0-8fb63c062729" providerId="ADAL" clId="{DF2B7756-1148-4A81-909B-EB255A7F176C}" dt="2025-01-27T20:13:05.878" v="17" actId="2711"/>
          <ac:spMkLst>
            <pc:docMk/>
            <pc:sldMk cId="0" sldId="257"/>
            <ac:spMk id="2" creationId="{C3ED6EB3-3B94-A0A6-3D22-28066BFE77FE}"/>
          </ac:spMkLst>
        </pc:spChg>
        <pc:spChg chg="add mod">
          <ac:chgData name="Ximena Zepeda Harasic" userId="90cf4ab7-3c32-4e50-a5d0-8fb63c062729" providerId="ADAL" clId="{DF2B7756-1148-4A81-909B-EB255A7F176C}" dt="2025-01-27T20:15:23.323" v="38" actId="1076"/>
          <ac:spMkLst>
            <pc:docMk/>
            <pc:sldMk cId="0" sldId="257"/>
            <ac:spMk id="3" creationId="{66621B55-8684-C875-5010-F5A8A4514EDC}"/>
          </ac:spMkLst>
        </pc:spChg>
        <pc:spChg chg="add mod">
          <ac:chgData name="Ximena Zepeda Harasic" userId="90cf4ab7-3c32-4e50-a5d0-8fb63c062729" providerId="ADAL" clId="{DF2B7756-1148-4A81-909B-EB255A7F176C}" dt="2025-01-27T20:15:38.438" v="44" actId="1038"/>
          <ac:spMkLst>
            <pc:docMk/>
            <pc:sldMk cId="0" sldId="257"/>
            <ac:spMk id="4" creationId="{6986C668-FDB5-EF10-F6BE-309AA1318349}"/>
          </ac:spMkLst>
        </pc:spChg>
        <pc:spChg chg="mod">
          <ac:chgData name="Ximena Zepeda Harasic" userId="90cf4ab7-3c32-4e50-a5d0-8fb63c062729" providerId="ADAL" clId="{DF2B7756-1148-4A81-909B-EB255A7F176C}" dt="2025-01-27T20:14:46.468" v="32" actId="208"/>
          <ac:spMkLst>
            <pc:docMk/>
            <pc:sldMk cId="0" sldId="257"/>
            <ac:spMk id="229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4:46.468" v="32" actId="208"/>
          <ac:spMkLst>
            <pc:docMk/>
            <pc:sldMk cId="0" sldId="257"/>
            <ac:spMk id="231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4:40.991" v="30" actId="208"/>
          <ac:spMkLst>
            <pc:docMk/>
            <pc:sldMk cId="0" sldId="257"/>
            <ac:spMk id="235" creationId="{00000000-0000-0000-0000-000000000000}"/>
          </ac:spMkLst>
        </pc:spChg>
        <pc:spChg chg="mod topLvl">
          <ac:chgData name="Ximena Zepeda Harasic" userId="90cf4ab7-3c32-4e50-a5d0-8fb63c062729" providerId="ADAL" clId="{DF2B7756-1148-4A81-909B-EB255A7F176C}" dt="2025-01-27T20:15:56.613" v="46" actId="164"/>
          <ac:spMkLst>
            <pc:docMk/>
            <pc:sldMk cId="0" sldId="257"/>
            <ac:spMk id="237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4:40.991" v="30" actId="208"/>
          <ac:spMkLst>
            <pc:docMk/>
            <pc:sldMk cId="0" sldId="257"/>
            <ac:spMk id="239" creationId="{00000000-0000-0000-0000-000000000000}"/>
          </ac:spMkLst>
        </pc:spChg>
        <pc:spChg chg="mod topLvl">
          <ac:chgData name="Ximena Zepeda Harasic" userId="90cf4ab7-3c32-4e50-a5d0-8fb63c062729" providerId="ADAL" clId="{DF2B7756-1148-4A81-909B-EB255A7F176C}" dt="2025-01-27T20:15:56.613" v="46" actId="164"/>
          <ac:spMkLst>
            <pc:docMk/>
            <pc:sldMk cId="0" sldId="257"/>
            <ac:spMk id="240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4:40.991" v="30" actId="208"/>
          <ac:spMkLst>
            <pc:docMk/>
            <pc:sldMk cId="0" sldId="257"/>
            <ac:spMk id="241" creationId="{00000000-0000-0000-0000-000000000000}"/>
          </ac:spMkLst>
        </pc:spChg>
        <pc:spChg chg="mod topLvl">
          <ac:chgData name="Ximena Zepeda Harasic" userId="90cf4ab7-3c32-4e50-a5d0-8fb63c062729" providerId="ADAL" clId="{DF2B7756-1148-4A81-909B-EB255A7F176C}" dt="2025-01-27T20:15:56.613" v="46" actId="164"/>
          <ac:spMkLst>
            <pc:docMk/>
            <pc:sldMk cId="0" sldId="257"/>
            <ac:spMk id="246" creationId="{00000000-0000-0000-0000-000000000000}"/>
          </ac:spMkLst>
        </pc:spChg>
        <pc:spChg chg="mod topLvl">
          <ac:chgData name="Ximena Zepeda Harasic" userId="90cf4ab7-3c32-4e50-a5d0-8fb63c062729" providerId="ADAL" clId="{DF2B7756-1148-4A81-909B-EB255A7F176C}" dt="2025-01-27T20:15:56.613" v="46" actId="164"/>
          <ac:spMkLst>
            <pc:docMk/>
            <pc:sldMk cId="0" sldId="257"/>
            <ac:spMk id="247" creationId="{00000000-0000-0000-0000-000000000000}"/>
          </ac:spMkLst>
        </pc:spChg>
        <pc:spChg chg="mod topLvl">
          <ac:chgData name="Ximena Zepeda Harasic" userId="90cf4ab7-3c32-4e50-a5d0-8fb63c062729" providerId="ADAL" clId="{DF2B7756-1148-4A81-909B-EB255A7F176C}" dt="2025-01-27T20:15:56.613" v="46" actId="164"/>
          <ac:spMkLst>
            <pc:docMk/>
            <pc:sldMk cId="0" sldId="257"/>
            <ac:spMk id="249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4:40.991" v="30" actId="208"/>
          <ac:spMkLst>
            <pc:docMk/>
            <pc:sldMk cId="0" sldId="257"/>
            <ac:spMk id="250" creationId="{00000000-0000-0000-0000-000000000000}"/>
          </ac:spMkLst>
        </pc:spChg>
        <pc:spChg chg="mod topLvl">
          <ac:chgData name="Ximena Zepeda Harasic" userId="90cf4ab7-3c32-4e50-a5d0-8fb63c062729" providerId="ADAL" clId="{DF2B7756-1148-4A81-909B-EB255A7F176C}" dt="2025-01-27T20:15:56.613" v="46" actId="164"/>
          <ac:spMkLst>
            <pc:docMk/>
            <pc:sldMk cId="0" sldId="257"/>
            <ac:spMk id="252" creationId="{00000000-0000-0000-0000-000000000000}"/>
          </ac:spMkLst>
        </pc:spChg>
        <pc:spChg chg="mod topLvl">
          <ac:chgData name="Ximena Zepeda Harasic" userId="90cf4ab7-3c32-4e50-a5d0-8fb63c062729" providerId="ADAL" clId="{DF2B7756-1148-4A81-909B-EB255A7F176C}" dt="2025-01-27T20:15:56.613" v="46" actId="164"/>
          <ac:spMkLst>
            <pc:docMk/>
            <pc:sldMk cId="0" sldId="257"/>
            <ac:spMk id="254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4:40.991" v="30" actId="208"/>
          <ac:spMkLst>
            <pc:docMk/>
            <pc:sldMk cId="0" sldId="257"/>
            <ac:spMk id="256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4:40.991" v="30" actId="208"/>
          <ac:spMkLst>
            <pc:docMk/>
            <pc:sldMk cId="0" sldId="257"/>
            <ac:spMk id="258" creationId="{00000000-0000-0000-0000-000000000000}"/>
          </ac:spMkLst>
        </pc:spChg>
        <pc:spChg chg="mod topLvl">
          <ac:chgData name="Ximena Zepeda Harasic" userId="90cf4ab7-3c32-4e50-a5d0-8fb63c062729" providerId="ADAL" clId="{DF2B7756-1148-4A81-909B-EB255A7F176C}" dt="2025-01-27T20:15:56.613" v="46" actId="164"/>
          <ac:spMkLst>
            <pc:docMk/>
            <pc:sldMk cId="0" sldId="257"/>
            <ac:spMk id="259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4:40.991" v="30" actId="208"/>
          <ac:spMkLst>
            <pc:docMk/>
            <pc:sldMk cId="0" sldId="257"/>
            <ac:spMk id="260" creationId="{00000000-0000-0000-0000-000000000000}"/>
          </ac:spMkLst>
        </pc:spChg>
        <pc:spChg chg="mod topLvl">
          <ac:chgData name="Ximena Zepeda Harasic" userId="90cf4ab7-3c32-4e50-a5d0-8fb63c062729" providerId="ADAL" clId="{DF2B7756-1148-4A81-909B-EB255A7F176C}" dt="2025-01-27T20:15:56.613" v="46" actId="164"/>
          <ac:spMkLst>
            <pc:docMk/>
            <pc:sldMk cId="0" sldId="257"/>
            <ac:spMk id="262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4:40.991" v="30" actId="208"/>
          <ac:spMkLst>
            <pc:docMk/>
            <pc:sldMk cId="0" sldId="257"/>
            <ac:spMk id="265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4:40.991" v="30" actId="208"/>
          <ac:spMkLst>
            <pc:docMk/>
            <pc:sldMk cId="0" sldId="257"/>
            <ac:spMk id="266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4:12.773" v="28" actId="207"/>
          <ac:spMkLst>
            <pc:docMk/>
            <pc:sldMk cId="0" sldId="257"/>
            <ac:spMk id="267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3:53.697" v="25" actId="208"/>
          <ac:spMkLst>
            <pc:docMk/>
            <pc:sldMk cId="0" sldId="257"/>
            <ac:spMk id="268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3:53.697" v="25" actId="208"/>
          <ac:spMkLst>
            <pc:docMk/>
            <pc:sldMk cId="0" sldId="257"/>
            <ac:spMk id="269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3:53.697" v="25" actId="208"/>
          <ac:spMkLst>
            <pc:docMk/>
            <pc:sldMk cId="0" sldId="257"/>
            <ac:spMk id="270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3:20.306" v="20" actId="207"/>
          <ac:spMkLst>
            <pc:docMk/>
            <pc:sldMk cId="0" sldId="257"/>
            <ac:spMk id="271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3:53.697" v="25" actId="208"/>
          <ac:spMkLst>
            <pc:docMk/>
            <pc:sldMk cId="0" sldId="257"/>
            <ac:spMk id="272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3:53.697" v="25" actId="208"/>
          <ac:spMkLst>
            <pc:docMk/>
            <pc:sldMk cId="0" sldId="257"/>
            <ac:spMk id="273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3:53.697" v="25" actId="208"/>
          <ac:spMkLst>
            <pc:docMk/>
            <pc:sldMk cId="0" sldId="257"/>
            <ac:spMk id="274" creationId="{00000000-0000-0000-0000-000000000000}"/>
          </ac:spMkLst>
        </pc:spChg>
        <pc:spChg chg="mod topLvl">
          <ac:chgData name="Ximena Zepeda Harasic" userId="90cf4ab7-3c32-4e50-a5d0-8fb63c062729" providerId="ADAL" clId="{DF2B7756-1148-4A81-909B-EB255A7F176C}" dt="2025-01-27T20:15:56.613" v="46" actId="164"/>
          <ac:spMkLst>
            <pc:docMk/>
            <pc:sldMk cId="0" sldId="257"/>
            <ac:spMk id="275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3:53.697" v="25" actId="208"/>
          <ac:spMkLst>
            <pc:docMk/>
            <pc:sldMk cId="0" sldId="257"/>
            <ac:spMk id="276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3:53.697" v="25" actId="208"/>
          <ac:spMkLst>
            <pc:docMk/>
            <pc:sldMk cId="0" sldId="257"/>
            <ac:spMk id="277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3:13.136" v="19" actId="1076"/>
          <ac:spMkLst>
            <pc:docMk/>
            <pc:sldMk cId="0" sldId="257"/>
            <ac:spMk id="289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3:53.697" v="25" actId="208"/>
          <ac:spMkLst>
            <pc:docMk/>
            <pc:sldMk cId="0" sldId="257"/>
            <ac:spMk id="290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3:05.878" v="17" actId="2711"/>
          <ac:spMkLst>
            <pc:docMk/>
            <pc:sldMk cId="0" sldId="257"/>
            <ac:spMk id="292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3:05.878" v="17" actId="2711"/>
          <ac:spMkLst>
            <pc:docMk/>
            <pc:sldMk cId="0" sldId="257"/>
            <ac:spMk id="293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3:05.878" v="17" actId="2711"/>
          <ac:spMkLst>
            <pc:docMk/>
            <pc:sldMk cId="0" sldId="257"/>
            <ac:spMk id="294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3:05.878" v="17" actId="2711"/>
          <ac:spMkLst>
            <pc:docMk/>
            <pc:sldMk cId="0" sldId="257"/>
            <ac:spMk id="295" creationId="{00000000-0000-0000-0000-000000000000}"/>
          </ac:spMkLst>
        </pc:spChg>
        <pc:spChg chg="mod">
          <ac:chgData name="Ximena Zepeda Harasic" userId="90cf4ab7-3c32-4e50-a5d0-8fb63c062729" providerId="ADAL" clId="{DF2B7756-1148-4A81-909B-EB255A7F176C}" dt="2025-01-27T20:13:05.878" v="17" actId="2711"/>
          <ac:spMkLst>
            <pc:docMk/>
            <pc:sldMk cId="0" sldId="257"/>
            <ac:spMk id="296" creationId="{00000000-0000-0000-0000-000000000000}"/>
          </ac:spMkLst>
        </pc:spChg>
        <pc:picChg chg="mod">
          <ac:chgData name="Ximena Zepeda Harasic" userId="90cf4ab7-3c32-4e50-a5d0-8fb63c062729" providerId="ADAL" clId="{DF2B7756-1148-4A81-909B-EB255A7F176C}" dt="2025-01-27T20:16:07.118" v="47" actId="1076"/>
          <ac:picMkLst>
            <pc:docMk/>
            <pc:sldMk cId="0" sldId="257"/>
            <ac:picMk id="297" creationId="{00000000-0000-0000-0000-000000000000}"/>
          </ac:picMkLst>
        </pc:picChg>
        <pc:cxnChg chg="mod">
          <ac:chgData name="Ximena Zepeda Harasic" userId="90cf4ab7-3c32-4e50-a5d0-8fb63c062729" providerId="ADAL" clId="{DF2B7756-1148-4A81-909B-EB255A7F176C}" dt="2025-01-27T20:13:45.134" v="23" actId="208"/>
          <ac:cxnSpMkLst>
            <pc:docMk/>
            <pc:sldMk cId="0" sldId="257"/>
            <ac:cxnSpMk id="225" creationId="{00000000-0000-0000-0000-000000000000}"/>
          </ac:cxnSpMkLst>
        </pc:cxnChg>
        <pc:cxnChg chg="mod ord">
          <ac:chgData name="Ximena Zepeda Harasic" userId="90cf4ab7-3c32-4e50-a5d0-8fb63c062729" providerId="ADAL" clId="{DF2B7756-1148-4A81-909B-EB255A7F176C}" dt="2025-01-27T20:14:57.084" v="33" actId="166"/>
          <ac:cxnSpMkLst>
            <pc:docMk/>
            <pc:sldMk cId="0" sldId="257"/>
            <ac:cxnSpMk id="226" creationId="{00000000-0000-0000-0000-000000000000}"/>
          </ac:cxnSpMkLst>
        </pc:cxnChg>
        <pc:cxnChg chg="mod">
          <ac:chgData name="Ximena Zepeda Harasic" userId="90cf4ab7-3c32-4e50-a5d0-8fb63c062729" providerId="ADAL" clId="{DF2B7756-1148-4A81-909B-EB255A7F176C}" dt="2025-01-27T20:14:06.235" v="26" actId="208"/>
          <ac:cxnSpMkLst>
            <pc:docMk/>
            <pc:sldMk cId="0" sldId="257"/>
            <ac:cxnSpMk id="278" creationId="{00000000-0000-0000-0000-000000000000}"/>
          </ac:cxnSpMkLst>
        </pc:cxnChg>
        <pc:cxnChg chg="mod">
          <ac:chgData name="Ximena Zepeda Harasic" userId="90cf4ab7-3c32-4e50-a5d0-8fb63c062729" providerId="ADAL" clId="{DF2B7756-1148-4A81-909B-EB255A7F176C}" dt="2025-01-27T20:14:06.235" v="26" actId="208"/>
          <ac:cxnSpMkLst>
            <pc:docMk/>
            <pc:sldMk cId="0" sldId="257"/>
            <ac:cxnSpMk id="279" creationId="{00000000-0000-0000-0000-000000000000}"/>
          </ac:cxnSpMkLst>
        </pc:cxnChg>
        <pc:cxnChg chg="mod">
          <ac:chgData name="Ximena Zepeda Harasic" userId="90cf4ab7-3c32-4e50-a5d0-8fb63c062729" providerId="ADAL" clId="{DF2B7756-1148-4A81-909B-EB255A7F176C}" dt="2025-01-27T20:14:06.235" v="26" actId="208"/>
          <ac:cxnSpMkLst>
            <pc:docMk/>
            <pc:sldMk cId="0" sldId="257"/>
            <ac:cxnSpMk id="280" creationId="{00000000-0000-0000-0000-000000000000}"/>
          </ac:cxnSpMkLst>
        </pc:cxnChg>
        <pc:cxnChg chg="mod">
          <ac:chgData name="Ximena Zepeda Harasic" userId="90cf4ab7-3c32-4e50-a5d0-8fb63c062729" providerId="ADAL" clId="{DF2B7756-1148-4A81-909B-EB255A7F176C}" dt="2025-01-27T20:14:06.235" v="26" actId="208"/>
          <ac:cxnSpMkLst>
            <pc:docMk/>
            <pc:sldMk cId="0" sldId="257"/>
            <ac:cxnSpMk id="281" creationId="{00000000-0000-0000-0000-000000000000}"/>
          </ac:cxnSpMkLst>
        </pc:cxnChg>
        <pc:cxnChg chg="mod">
          <ac:chgData name="Ximena Zepeda Harasic" userId="90cf4ab7-3c32-4e50-a5d0-8fb63c062729" providerId="ADAL" clId="{DF2B7756-1148-4A81-909B-EB255A7F176C}" dt="2025-01-27T20:14:06.235" v="26" actId="208"/>
          <ac:cxnSpMkLst>
            <pc:docMk/>
            <pc:sldMk cId="0" sldId="257"/>
            <ac:cxnSpMk id="283" creationId="{00000000-0000-0000-0000-000000000000}"/>
          </ac:cxnSpMkLst>
        </pc:cxnChg>
        <pc:cxnChg chg="mod">
          <ac:chgData name="Ximena Zepeda Harasic" userId="90cf4ab7-3c32-4e50-a5d0-8fb63c062729" providerId="ADAL" clId="{DF2B7756-1148-4A81-909B-EB255A7F176C}" dt="2025-01-27T20:14:06.235" v="26" actId="208"/>
          <ac:cxnSpMkLst>
            <pc:docMk/>
            <pc:sldMk cId="0" sldId="257"/>
            <ac:cxnSpMk id="284" creationId="{00000000-0000-0000-0000-000000000000}"/>
          </ac:cxnSpMkLst>
        </pc:cxnChg>
        <pc:cxnChg chg="mod">
          <ac:chgData name="Ximena Zepeda Harasic" userId="90cf4ab7-3c32-4e50-a5d0-8fb63c062729" providerId="ADAL" clId="{DF2B7756-1148-4A81-909B-EB255A7F176C}" dt="2025-01-27T20:14:06.235" v="26" actId="208"/>
          <ac:cxnSpMkLst>
            <pc:docMk/>
            <pc:sldMk cId="0" sldId="257"/>
            <ac:cxnSpMk id="285" creationId="{00000000-0000-0000-0000-000000000000}"/>
          </ac:cxnSpMkLst>
        </pc:cxnChg>
        <pc:cxnChg chg="mod">
          <ac:chgData name="Ximena Zepeda Harasic" userId="90cf4ab7-3c32-4e50-a5d0-8fb63c062729" providerId="ADAL" clId="{DF2B7756-1148-4A81-909B-EB255A7F176C}" dt="2025-01-27T20:14:06.235" v="26" actId="208"/>
          <ac:cxnSpMkLst>
            <pc:docMk/>
            <pc:sldMk cId="0" sldId="257"/>
            <ac:cxnSpMk id="286" creationId="{00000000-0000-0000-0000-000000000000}"/>
          </ac:cxnSpMkLst>
        </pc:cxnChg>
        <pc:cxnChg chg="mod">
          <ac:chgData name="Ximena Zepeda Harasic" userId="90cf4ab7-3c32-4e50-a5d0-8fb63c062729" providerId="ADAL" clId="{DF2B7756-1148-4A81-909B-EB255A7F176C}" dt="2025-01-27T20:14:06.235" v="26" actId="208"/>
          <ac:cxnSpMkLst>
            <pc:docMk/>
            <pc:sldMk cId="0" sldId="257"/>
            <ac:cxnSpMk id="288" creationId="{00000000-0000-0000-0000-000000000000}"/>
          </ac:cxnSpMkLst>
        </pc:cxnChg>
        <pc:cxnChg chg="mod">
          <ac:chgData name="Ximena Zepeda Harasic" userId="90cf4ab7-3c32-4e50-a5d0-8fb63c062729" providerId="ADAL" clId="{DF2B7756-1148-4A81-909B-EB255A7F176C}" dt="2025-01-27T20:14:06.235" v="26" actId="208"/>
          <ac:cxnSpMkLst>
            <pc:docMk/>
            <pc:sldMk cId="0" sldId="257"/>
            <ac:cxnSpMk id="291" creationId="{00000000-0000-0000-0000-000000000000}"/>
          </ac:cxnSpMkLst>
        </pc:cxnChg>
      </pc:sldChg>
      <pc:sldChg chg="addSp delSp modSp mod">
        <pc:chgData name="Ximena Zepeda Harasic" userId="90cf4ab7-3c32-4e50-a5d0-8fb63c062729" providerId="ADAL" clId="{DF2B7756-1148-4A81-909B-EB255A7F176C}" dt="2025-01-27T20:25:15.134" v="62" actId="478"/>
        <pc:sldMkLst>
          <pc:docMk/>
          <pc:sldMk cId="0" sldId="258"/>
        </pc:sldMkLst>
        <pc:spChg chg="mod">
          <ac:chgData name="Ximena Zepeda Harasic" userId="90cf4ab7-3c32-4e50-a5d0-8fb63c062729" providerId="ADAL" clId="{DF2B7756-1148-4A81-909B-EB255A7F176C}" dt="2025-01-27T20:17:17.876" v="52"/>
          <ac:spMkLst>
            <pc:docMk/>
            <pc:sldMk cId="0" sldId="258"/>
            <ac:spMk id="9" creationId="{2FDC2B02-E8BF-DB88-C3FD-3C02CEF125FC}"/>
          </ac:spMkLst>
        </pc:spChg>
        <pc:spChg chg="mod">
          <ac:chgData name="Ximena Zepeda Harasic" userId="90cf4ab7-3c32-4e50-a5d0-8fb63c062729" providerId="ADAL" clId="{DF2B7756-1148-4A81-909B-EB255A7F176C}" dt="2025-01-27T20:17:17.876" v="52"/>
          <ac:spMkLst>
            <pc:docMk/>
            <pc:sldMk cId="0" sldId="258"/>
            <ac:spMk id="10" creationId="{928723AA-E69F-F63B-7C24-5928D0E328F7}"/>
          </ac:spMkLst>
        </pc:spChg>
        <pc:spChg chg="mod">
          <ac:chgData name="Ximena Zepeda Harasic" userId="90cf4ab7-3c32-4e50-a5d0-8fb63c062729" providerId="ADAL" clId="{DF2B7756-1148-4A81-909B-EB255A7F176C}" dt="2025-01-27T20:17:17.876" v="52"/>
          <ac:spMkLst>
            <pc:docMk/>
            <pc:sldMk cId="0" sldId="258"/>
            <ac:spMk id="15" creationId="{E17FF029-8C9E-A66A-8AF5-74EC58796772}"/>
          </ac:spMkLst>
        </pc:spChg>
        <pc:spChg chg="mod">
          <ac:chgData name="Ximena Zepeda Harasic" userId="90cf4ab7-3c32-4e50-a5d0-8fb63c062729" providerId="ADAL" clId="{DF2B7756-1148-4A81-909B-EB255A7F176C}" dt="2025-01-27T20:17:17.876" v="52"/>
          <ac:spMkLst>
            <pc:docMk/>
            <pc:sldMk cId="0" sldId="258"/>
            <ac:spMk id="18" creationId="{BE9ADA08-CB49-6252-3376-1F1AC6E79220}"/>
          </ac:spMkLst>
        </pc:spChg>
        <pc:spChg chg="mod">
          <ac:chgData name="Ximena Zepeda Harasic" userId="90cf4ab7-3c32-4e50-a5d0-8fb63c062729" providerId="ADAL" clId="{DF2B7756-1148-4A81-909B-EB255A7F176C}" dt="2025-01-27T20:25:01.528" v="61" actId="1076"/>
          <ac:spMkLst>
            <pc:docMk/>
            <pc:sldMk cId="0" sldId="258"/>
            <ac:spMk id="21" creationId="{6F3B7D6E-9715-C44E-FA01-2F098367E304}"/>
          </ac:spMkLst>
        </pc:spChg>
        <pc:spChg chg="mod">
          <ac:chgData name="Ximena Zepeda Harasic" userId="90cf4ab7-3c32-4e50-a5d0-8fb63c062729" providerId="ADAL" clId="{DF2B7756-1148-4A81-909B-EB255A7F176C}" dt="2025-01-27T20:17:17.876" v="52"/>
          <ac:spMkLst>
            <pc:docMk/>
            <pc:sldMk cId="0" sldId="258"/>
            <ac:spMk id="23" creationId="{6BFAB56F-70AD-4C07-55A0-4AEA201507F0}"/>
          </ac:spMkLst>
        </pc:spChg>
        <pc:spChg chg="mod">
          <ac:chgData name="Ximena Zepeda Harasic" userId="90cf4ab7-3c32-4e50-a5d0-8fb63c062729" providerId="ADAL" clId="{DF2B7756-1148-4A81-909B-EB255A7F176C}" dt="2025-01-27T20:17:17.876" v="52"/>
          <ac:spMkLst>
            <pc:docMk/>
            <pc:sldMk cId="0" sldId="258"/>
            <ac:spMk id="33" creationId="{C98D24DD-0DFC-0A2F-C14D-2BE10B7B53E4}"/>
          </ac:spMkLst>
        </pc:spChg>
        <pc:spChg chg="mod">
          <ac:chgData name="Ximena Zepeda Harasic" userId="90cf4ab7-3c32-4e50-a5d0-8fb63c062729" providerId="ADAL" clId="{DF2B7756-1148-4A81-909B-EB255A7F176C}" dt="2025-01-27T20:17:17.876" v="52"/>
          <ac:spMkLst>
            <pc:docMk/>
            <pc:sldMk cId="0" sldId="258"/>
            <ac:spMk id="47" creationId="{444C2335-89B0-1E41-30EF-6B49E4F63D87}"/>
          </ac:spMkLst>
        </pc:spChg>
        <pc:spChg chg="mod">
          <ac:chgData name="Ximena Zepeda Harasic" userId="90cf4ab7-3c32-4e50-a5d0-8fb63c062729" providerId="ADAL" clId="{DF2B7756-1148-4A81-909B-EB255A7F176C}" dt="2025-01-27T20:17:17.876" v="52"/>
          <ac:spMkLst>
            <pc:docMk/>
            <pc:sldMk cId="0" sldId="258"/>
            <ac:spMk id="48" creationId="{6653E607-1162-1EFC-61F1-F11657E55C7C}"/>
          </ac:spMkLst>
        </pc:spChg>
        <pc:spChg chg="mod">
          <ac:chgData name="Ximena Zepeda Harasic" userId="90cf4ab7-3c32-4e50-a5d0-8fb63c062729" providerId="ADAL" clId="{DF2B7756-1148-4A81-909B-EB255A7F176C}" dt="2025-01-27T20:17:17.876" v="52"/>
          <ac:spMkLst>
            <pc:docMk/>
            <pc:sldMk cId="0" sldId="258"/>
            <ac:spMk id="260" creationId="{991262A5-BF64-34C9-BEA0-0571B843B296}"/>
          </ac:spMkLst>
        </pc:spChg>
        <pc:spChg chg="mod">
          <ac:chgData name="Ximena Zepeda Harasic" userId="90cf4ab7-3c32-4e50-a5d0-8fb63c062729" providerId="ADAL" clId="{DF2B7756-1148-4A81-909B-EB255A7F176C}" dt="2025-01-27T20:17:17.876" v="52"/>
          <ac:spMkLst>
            <pc:docMk/>
            <pc:sldMk cId="0" sldId="258"/>
            <ac:spMk id="268" creationId="{632485F2-211D-01CC-7D6B-E33F816C13AC}"/>
          </ac:spMkLst>
        </pc:spChg>
        <pc:grpChg chg="mod">
          <ac:chgData name="Ximena Zepeda Harasic" userId="90cf4ab7-3c32-4e50-a5d0-8fb63c062729" providerId="ADAL" clId="{DF2B7756-1148-4A81-909B-EB255A7F176C}" dt="2025-01-27T20:17:25.423" v="53" actId="1076"/>
          <ac:grpSpMkLst>
            <pc:docMk/>
            <pc:sldMk cId="0" sldId="258"/>
            <ac:grpSpMk id="4" creationId="{44FA9884-81BA-5F82-E7B3-ED02A918A378}"/>
          </ac:grpSpMkLst>
        </pc:grpChg>
        <pc:picChg chg="mod">
          <ac:chgData name="Ximena Zepeda Harasic" userId="90cf4ab7-3c32-4e50-a5d0-8fb63c062729" providerId="ADAL" clId="{DF2B7756-1148-4A81-909B-EB255A7F176C}" dt="2025-01-27T20:17:09.301" v="50" actId="1076"/>
          <ac:picMkLst>
            <pc:docMk/>
            <pc:sldMk cId="0" sldId="258"/>
            <ac:picMk id="374" creationId="{00000000-0000-0000-0000-000000000000}"/>
          </ac:picMkLst>
        </pc:picChg>
      </pc:sldChg>
      <pc:sldChg chg="del">
        <pc:chgData name="Ximena Zepeda Harasic" userId="90cf4ab7-3c32-4e50-a5d0-8fb63c062729" providerId="ADAL" clId="{DF2B7756-1148-4A81-909B-EB255A7F176C}" dt="2025-01-27T20:26:00.740" v="67" actId="47"/>
        <pc:sldMkLst>
          <pc:docMk/>
          <pc:sldMk cId="0" sldId="259"/>
        </pc:sldMkLst>
      </pc:sldChg>
      <pc:sldChg chg="del">
        <pc:chgData name="Ximena Zepeda Harasic" userId="90cf4ab7-3c32-4e50-a5d0-8fb63c062729" providerId="ADAL" clId="{DF2B7756-1148-4A81-909B-EB255A7F176C}" dt="2025-01-27T20:26:27.280" v="70" actId="47"/>
        <pc:sldMkLst>
          <pc:docMk/>
          <pc:sldMk cId="0" sldId="260"/>
        </pc:sldMkLst>
      </pc:sldChg>
      <pc:sldChg chg="delSp modSp del mod delAnim">
        <pc:chgData name="Ximena Zepeda Harasic" userId="90cf4ab7-3c32-4e50-a5d0-8fb63c062729" providerId="ADAL" clId="{DF2B7756-1148-4A81-909B-EB255A7F176C}" dt="2025-01-27T20:29:24.741" v="94" actId="47"/>
        <pc:sldMkLst>
          <pc:docMk/>
          <pc:sldMk cId="0" sldId="261"/>
        </pc:sldMkLst>
      </pc:sldChg>
      <pc:sldChg chg="delSp del mod">
        <pc:chgData name="Ximena Zepeda Harasic" userId="90cf4ab7-3c32-4e50-a5d0-8fb63c062729" providerId="ADAL" clId="{DF2B7756-1148-4A81-909B-EB255A7F176C}" dt="2025-01-27T20:32:47.105" v="131" actId="47"/>
        <pc:sldMkLst>
          <pc:docMk/>
          <pc:sldMk cId="0" sldId="262"/>
        </pc:sldMkLst>
      </pc:sldChg>
      <pc:sldChg chg="del">
        <pc:chgData name="Ximena Zepeda Harasic" userId="90cf4ab7-3c32-4e50-a5d0-8fb63c062729" providerId="ADAL" clId="{DF2B7756-1148-4A81-909B-EB255A7F176C}" dt="2025-01-27T20:33:38.915" v="136" actId="47"/>
        <pc:sldMkLst>
          <pc:docMk/>
          <pc:sldMk cId="0" sldId="263"/>
        </pc:sldMkLst>
      </pc:sldChg>
      <pc:sldChg chg="del">
        <pc:chgData name="Ximena Zepeda Harasic" userId="90cf4ab7-3c32-4e50-a5d0-8fb63c062729" providerId="ADAL" clId="{DF2B7756-1148-4A81-909B-EB255A7F176C}" dt="2025-01-27T20:34:08.866" v="141" actId="47"/>
        <pc:sldMkLst>
          <pc:docMk/>
          <pc:sldMk cId="0" sldId="264"/>
        </pc:sldMkLst>
      </pc:sldChg>
      <pc:sldChg chg="del">
        <pc:chgData name="Ximena Zepeda Harasic" userId="90cf4ab7-3c32-4e50-a5d0-8fb63c062729" providerId="ADAL" clId="{DF2B7756-1148-4A81-909B-EB255A7F176C}" dt="2025-01-27T20:35:22.779" v="147" actId="47"/>
        <pc:sldMkLst>
          <pc:docMk/>
          <pc:sldMk cId="0" sldId="265"/>
        </pc:sldMkLst>
      </pc:sldChg>
      <pc:sldChg chg="del">
        <pc:chgData name="Ximena Zepeda Harasic" userId="90cf4ab7-3c32-4e50-a5d0-8fb63c062729" providerId="ADAL" clId="{DF2B7756-1148-4A81-909B-EB255A7F176C}" dt="2025-01-27T20:35:36.268" v="148" actId="47"/>
        <pc:sldMkLst>
          <pc:docMk/>
          <pc:sldMk cId="0" sldId="266"/>
        </pc:sldMkLst>
      </pc:sldChg>
      <pc:sldChg chg="del">
        <pc:chgData name="Ximena Zepeda Harasic" userId="90cf4ab7-3c32-4e50-a5d0-8fb63c062729" providerId="ADAL" clId="{DF2B7756-1148-4A81-909B-EB255A7F176C}" dt="2025-01-27T20:36:04.281" v="152" actId="47"/>
        <pc:sldMkLst>
          <pc:docMk/>
          <pc:sldMk cId="0" sldId="267"/>
        </pc:sldMkLst>
      </pc:sldChg>
      <pc:sldChg chg="delSp modSp del mod delAnim">
        <pc:chgData name="Ximena Zepeda Harasic" userId="90cf4ab7-3c32-4e50-a5d0-8fb63c062729" providerId="ADAL" clId="{DF2B7756-1148-4A81-909B-EB255A7F176C}" dt="2025-01-27T20:37:40.761" v="172" actId="47"/>
        <pc:sldMkLst>
          <pc:docMk/>
          <pc:sldMk cId="0" sldId="268"/>
        </pc:sldMkLst>
      </pc:sldChg>
      <pc:sldChg chg="addSp delSp modSp mod">
        <pc:chgData name="Ximena Zepeda Harasic" userId="90cf4ab7-3c32-4e50-a5d0-8fb63c062729" providerId="ADAL" clId="{DF2B7756-1148-4A81-909B-EB255A7F176C}" dt="2025-01-27T20:41:08.527" v="197" actId="1076"/>
        <pc:sldMkLst>
          <pc:docMk/>
          <pc:sldMk cId="0" sldId="269"/>
        </pc:sldMkLst>
        <pc:spChg chg="add mod">
          <ac:chgData name="Ximena Zepeda Harasic" userId="90cf4ab7-3c32-4e50-a5d0-8fb63c062729" providerId="ADAL" clId="{DF2B7756-1148-4A81-909B-EB255A7F176C}" dt="2025-01-27T20:40:33.680" v="186" actId="14100"/>
          <ac:spMkLst>
            <pc:docMk/>
            <pc:sldMk cId="0" sldId="269"/>
            <ac:spMk id="2" creationId="{692C8925-22D3-BA83-045D-E8069D512C12}"/>
          </ac:spMkLst>
        </pc:spChg>
        <pc:spChg chg="mod">
          <ac:chgData name="Ximena Zepeda Harasic" userId="90cf4ab7-3c32-4e50-a5d0-8fb63c062729" providerId="ADAL" clId="{DF2B7756-1148-4A81-909B-EB255A7F176C}" dt="2025-01-27T20:41:08.527" v="197" actId="1076"/>
          <ac:spMkLst>
            <pc:docMk/>
            <pc:sldMk cId="0" sldId="269"/>
            <ac:spMk id="1120" creationId="{00000000-0000-0000-0000-000000000000}"/>
          </ac:spMkLst>
        </pc:spChg>
      </pc:sldChg>
      <pc:sldChg chg="modSp add mod">
        <pc:chgData name="Ximena Zepeda Harasic" userId="90cf4ab7-3c32-4e50-a5d0-8fb63c062729" providerId="ADAL" clId="{DF2B7756-1148-4A81-909B-EB255A7F176C}" dt="2025-01-27T20:25:40.555" v="65" actId="207"/>
        <pc:sldMkLst>
          <pc:docMk/>
          <pc:sldMk cId="2902346690" sldId="270"/>
        </pc:sldMkLst>
        <pc:spChg chg="mod">
          <ac:chgData name="Ximena Zepeda Harasic" userId="90cf4ab7-3c32-4e50-a5d0-8fb63c062729" providerId="ADAL" clId="{DF2B7756-1148-4A81-909B-EB255A7F176C}" dt="2025-01-27T20:25:40.555" v="65" actId="207"/>
          <ac:spMkLst>
            <pc:docMk/>
            <pc:sldMk cId="2902346690" sldId="270"/>
            <ac:spMk id="32" creationId="{8C7C5203-3537-B068-F9D8-B3754415CB67}"/>
          </ac:spMkLst>
        </pc:spChg>
      </pc:sldChg>
      <pc:sldChg chg="modSp add mod">
        <pc:chgData name="Ximena Zepeda Harasic" userId="90cf4ab7-3c32-4e50-a5d0-8fb63c062729" providerId="ADAL" clId="{DF2B7756-1148-4A81-909B-EB255A7F176C}" dt="2025-01-27T20:26:21.884" v="69" actId="207"/>
        <pc:sldMkLst>
          <pc:docMk/>
          <pc:sldMk cId="4090322128" sldId="271"/>
        </pc:sldMkLst>
        <pc:spChg chg="mod">
          <ac:chgData name="Ximena Zepeda Harasic" userId="90cf4ab7-3c32-4e50-a5d0-8fb63c062729" providerId="ADAL" clId="{DF2B7756-1148-4A81-909B-EB255A7F176C}" dt="2025-01-27T20:26:21.884" v="69" actId="207"/>
          <ac:spMkLst>
            <pc:docMk/>
            <pc:sldMk cId="4090322128" sldId="271"/>
            <ac:spMk id="31" creationId="{949B1EBF-8181-6FF2-5E1B-3FA9553BFADC}"/>
          </ac:spMkLst>
        </pc:spChg>
      </pc:sldChg>
      <pc:sldChg chg="addSp modSp add mod modAnim">
        <pc:chgData name="Ximena Zepeda Harasic" userId="90cf4ab7-3c32-4e50-a5d0-8fb63c062729" providerId="ADAL" clId="{DF2B7756-1148-4A81-909B-EB255A7F176C}" dt="2025-01-27T20:29:12.626" v="93" actId="1076"/>
        <pc:sldMkLst>
          <pc:docMk/>
          <pc:sldMk cId="4104639197" sldId="272"/>
        </pc:sldMkLst>
        <pc:spChg chg="add mod">
          <ac:chgData name="Ximena Zepeda Harasic" userId="90cf4ab7-3c32-4e50-a5d0-8fb63c062729" providerId="ADAL" clId="{DF2B7756-1148-4A81-909B-EB255A7F176C}" dt="2025-01-27T20:29:12.626" v="93" actId="1076"/>
          <ac:spMkLst>
            <pc:docMk/>
            <pc:sldMk cId="4104639197" sldId="272"/>
            <ac:spMk id="3" creationId="{68731EDB-F8FE-3B53-1E2B-BBFF427C24F7}"/>
          </ac:spMkLst>
        </pc:spChg>
        <pc:spChg chg="mod">
          <ac:chgData name="Ximena Zepeda Harasic" userId="90cf4ab7-3c32-4e50-a5d0-8fb63c062729" providerId="ADAL" clId="{DF2B7756-1148-4A81-909B-EB255A7F176C}" dt="2025-01-27T20:26:43.358" v="73" actId="207"/>
          <ac:spMkLst>
            <pc:docMk/>
            <pc:sldMk cId="4104639197" sldId="272"/>
            <ac:spMk id="30" creationId="{526BF795-6E33-26D5-AC52-869936C0484A}"/>
          </ac:spMkLst>
        </pc:spChg>
        <pc:spChg chg="add mod">
          <ac:chgData name="Ximena Zepeda Harasic" userId="90cf4ab7-3c32-4e50-a5d0-8fb63c062729" providerId="ADAL" clId="{DF2B7756-1148-4A81-909B-EB255A7F176C}" dt="2025-01-27T20:29:09.096" v="92" actId="1076"/>
          <ac:spMkLst>
            <pc:docMk/>
            <pc:sldMk cId="4104639197" sldId="272"/>
            <ac:spMk id="576" creationId="{061CEF88-92E6-8FC4-5DD3-1E32005661CE}"/>
          </ac:spMkLst>
        </pc:spChg>
        <pc:picChg chg="add mod">
          <ac:chgData name="Ximena Zepeda Harasic" userId="90cf4ab7-3c32-4e50-a5d0-8fb63c062729" providerId="ADAL" clId="{DF2B7756-1148-4A81-909B-EB255A7F176C}" dt="2025-01-27T20:29:05.755" v="91" actId="1076"/>
          <ac:picMkLst>
            <pc:docMk/>
            <pc:sldMk cId="4104639197" sldId="272"/>
            <ac:picMk id="605" creationId="{00000000-0000-0000-0000-000000000000}"/>
          </ac:picMkLst>
        </pc:picChg>
      </pc:sldChg>
      <pc:sldChg chg="addSp delSp modSp add mod delAnim">
        <pc:chgData name="Ximena Zepeda Harasic" userId="90cf4ab7-3c32-4e50-a5d0-8fb63c062729" providerId="ADAL" clId="{DF2B7756-1148-4A81-909B-EB255A7F176C}" dt="2025-01-27T20:32:15.878" v="129" actId="207"/>
        <pc:sldMkLst>
          <pc:docMk/>
          <pc:sldMk cId="4019713834" sldId="273"/>
        </pc:sldMkLst>
        <pc:spChg chg="mod">
          <ac:chgData name="Ximena Zepeda Harasic" userId="90cf4ab7-3c32-4e50-a5d0-8fb63c062729" providerId="ADAL" clId="{DF2B7756-1148-4A81-909B-EB255A7F176C}" dt="2025-01-27T20:32:15.878" v="129" actId="207"/>
          <ac:spMkLst>
            <pc:docMk/>
            <pc:sldMk cId="4019713834" sldId="273"/>
            <ac:spMk id="2" creationId="{173BF4E2-F360-F28D-5BE8-45A32D122141}"/>
          </ac:spMkLst>
        </pc:spChg>
        <pc:spChg chg="mod">
          <ac:chgData name="Ximena Zepeda Harasic" userId="90cf4ab7-3c32-4e50-a5d0-8fb63c062729" providerId="ADAL" clId="{DF2B7756-1148-4A81-909B-EB255A7F176C}" dt="2025-01-27T20:32:02.984" v="126" actId="207"/>
          <ac:spMkLst>
            <pc:docMk/>
            <pc:sldMk cId="4019713834" sldId="273"/>
            <ac:spMk id="6" creationId="{70D6A104-1303-147E-005B-8AE8C67D9964}"/>
          </ac:spMkLst>
        </pc:spChg>
        <pc:spChg chg="mod">
          <ac:chgData name="Ximena Zepeda Harasic" userId="90cf4ab7-3c32-4e50-a5d0-8fb63c062729" providerId="ADAL" clId="{DF2B7756-1148-4A81-909B-EB255A7F176C}" dt="2025-01-27T20:32:02.984" v="126" actId="207"/>
          <ac:spMkLst>
            <pc:docMk/>
            <pc:sldMk cId="4019713834" sldId="273"/>
            <ac:spMk id="7" creationId="{F8543035-5752-1C58-4597-81B637CBB10B}"/>
          </ac:spMkLst>
        </pc:spChg>
        <pc:spChg chg="mod">
          <ac:chgData name="Ximena Zepeda Harasic" userId="90cf4ab7-3c32-4e50-a5d0-8fb63c062729" providerId="ADAL" clId="{DF2B7756-1148-4A81-909B-EB255A7F176C}" dt="2025-01-27T20:32:02.984" v="126" actId="207"/>
          <ac:spMkLst>
            <pc:docMk/>
            <pc:sldMk cId="4019713834" sldId="273"/>
            <ac:spMk id="8" creationId="{97AC0B72-32A0-AE7D-7558-C09A918654C8}"/>
          </ac:spMkLst>
        </pc:spChg>
        <pc:spChg chg="mod">
          <ac:chgData name="Ximena Zepeda Harasic" userId="90cf4ab7-3c32-4e50-a5d0-8fb63c062729" providerId="ADAL" clId="{DF2B7756-1148-4A81-909B-EB255A7F176C}" dt="2025-01-27T20:32:02.984" v="126" actId="207"/>
          <ac:spMkLst>
            <pc:docMk/>
            <pc:sldMk cId="4019713834" sldId="273"/>
            <ac:spMk id="9" creationId="{4B3C0C9A-3787-A2C8-AB61-4FC51C416AF0}"/>
          </ac:spMkLst>
        </pc:spChg>
        <pc:spChg chg="mod">
          <ac:chgData name="Ximena Zepeda Harasic" userId="90cf4ab7-3c32-4e50-a5d0-8fb63c062729" providerId="ADAL" clId="{DF2B7756-1148-4A81-909B-EB255A7F176C}" dt="2025-01-27T20:32:02.984" v="126" actId="207"/>
          <ac:spMkLst>
            <pc:docMk/>
            <pc:sldMk cId="4019713834" sldId="273"/>
            <ac:spMk id="10" creationId="{F6BD9E4B-69EA-B7A4-2A51-BC2376CEC8EB}"/>
          </ac:spMkLst>
        </pc:spChg>
        <pc:spChg chg="mod">
          <ac:chgData name="Ximena Zepeda Harasic" userId="90cf4ab7-3c32-4e50-a5d0-8fb63c062729" providerId="ADAL" clId="{DF2B7756-1148-4A81-909B-EB255A7F176C}" dt="2025-01-27T20:32:02.984" v="126" actId="207"/>
          <ac:spMkLst>
            <pc:docMk/>
            <pc:sldMk cId="4019713834" sldId="273"/>
            <ac:spMk id="11" creationId="{33099EB2-49AC-5CEB-6D19-9141E2BC9AEB}"/>
          </ac:spMkLst>
        </pc:spChg>
        <pc:spChg chg="mod">
          <ac:chgData name="Ximena Zepeda Harasic" userId="90cf4ab7-3c32-4e50-a5d0-8fb63c062729" providerId="ADAL" clId="{DF2B7756-1148-4A81-909B-EB255A7F176C}" dt="2025-01-27T20:32:02.984" v="126" actId="207"/>
          <ac:spMkLst>
            <pc:docMk/>
            <pc:sldMk cId="4019713834" sldId="273"/>
            <ac:spMk id="12" creationId="{6514936B-BAFB-6C39-2496-677DB94B8564}"/>
          </ac:spMkLst>
        </pc:spChg>
        <pc:spChg chg="mod">
          <ac:chgData name="Ximena Zepeda Harasic" userId="90cf4ab7-3c32-4e50-a5d0-8fb63c062729" providerId="ADAL" clId="{DF2B7756-1148-4A81-909B-EB255A7F176C}" dt="2025-01-27T20:32:02.984" v="126" actId="207"/>
          <ac:spMkLst>
            <pc:docMk/>
            <pc:sldMk cId="4019713834" sldId="273"/>
            <ac:spMk id="13" creationId="{161756DE-9499-D605-347A-37F57FC48E48}"/>
          </ac:spMkLst>
        </pc:spChg>
        <pc:spChg chg="mod">
          <ac:chgData name="Ximena Zepeda Harasic" userId="90cf4ab7-3c32-4e50-a5d0-8fb63c062729" providerId="ADAL" clId="{DF2B7756-1148-4A81-909B-EB255A7F176C}" dt="2025-01-27T20:32:09.346" v="127" actId="207"/>
          <ac:spMkLst>
            <pc:docMk/>
            <pc:sldMk cId="4019713834" sldId="273"/>
            <ac:spMk id="14" creationId="{2A643B64-C512-08CD-8FB4-E3A2F169F1F8}"/>
          </ac:spMkLst>
        </pc:spChg>
        <pc:spChg chg="mod topLvl">
          <ac:chgData name="Ximena Zepeda Harasic" userId="90cf4ab7-3c32-4e50-a5d0-8fb63c062729" providerId="ADAL" clId="{DF2B7756-1148-4A81-909B-EB255A7F176C}" dt="2025-01-27T20:32:09.346" v="127" actId="207"/>
          <ac:spMkLst>
            <pc:docMk/>
            <pc:sldMk cId="4019713834" sldId="273"/>
            <ac:spMk id="15" creationId="{B3310477-8442-D12F-2A2E-13CEEAD845A9}"/>
          </ac:spMkLst>
        </pc:spChg>
        <pc:spChg chg="mod topLvl">
          <ac:chgData name="Ximena Zepeda Harasic" userId="90cf4ab7-3c32-4e50-a5d0-8fb63c062729" providerId="ADAL" clId="{DF2B7756-1148-4A81-909B-EB255A7F176C}" dt="2025-01-27T20:32:09.346" v="127" actId="207"/>
          <ac:spMkLst>
            <pc:docMk/>
            <pc:sldMk cId="4019713834" sldId="273"/>
            <ac:spMk id="16" creationId="{4C97EB60-C986-10CB-AF92-E50BEE8F61D8}"/>
          </ac:spMkLst>
        </pc:spChg>
        <pc:spChg chg="mod">
          <ac:chgData name="Ximena Zepeda Harasic" userId="90cf4ab7-3c32-4e50-a5d0-8fb63c062729" providerId="ADAL" clId="{DF2B7756-1148-4A81-909B-EB255A7F176C}" dt="2025-01-27T20:32:09.346" v="127" actId="207"/>
          <ac:spMkLst>
            <pc:docMk/>
            <pc:sldMk cId="4019713834" sldId="273"/>
            <ac:spMk id="17" creationId="{297AF1A6-7ACC-8B30-3EF3-93DA404DE4D7}"/>
          </ac:spMkLst>
        </pc:spChg>
        <pc:spChg chg="mod">
          <ac:chgData name="Ximena Zepeda Harasic" userId="90cf4ab7-3c32-4e50-a5d0-8fb63c062729" providerId="ADAL" clId="{DF2B7756-1148-4A81-909B-EB255A7F176C}" dt="2025-01-27T20:32:09.346" v="127" actId="207"/>
          <ac:spMkLst>
            <pc:docMk/>
            <pc:sldMk cId="4019713834" sldId="273"/>
            <ac:spMk id="18" creationId="{2F788CDE-FEAA-9B1B-7DFA-F14A91EF668C}"/>
          </ac:spMkLst>
        </pc:spChg>
        <pc:spChg chg="mod">
          <ac:chgData name="Ximena Zepeda Harasic" userId="90cf4ab7-3c32-4e50-a5d0-8fb63c062729" providerId="ADAL" clId="{DF2B7756-1148-4A81-909B-EB255A7F176C}" dt="2025-01-27T20:32:09.346" v="127" actId="207"/>
          <ac:spMkLst>
            <pc:docMk/>
            <pc:sldMk cId="4019713834" sldId="273"/>
            <ac:spMk id="19" creationId="{2CD60DE3-FF12-6F78-71ED-57AC9AA1C9AA}"/>
          </ac:spMkLst>
        </pc:spChg>
        <pc:spChg chg="mod">
          <ac:chgData name="Ximena Zepeda Harasic" userId="90cf4ab7-3c32-4e50-a5d0-8fb63c062729" providerId="ADAL" clId="{DF2B7756-1148-4A81-909B-EB255A7F176C}" dt="2025-01-27T20:32:09.346" v="127" actId="207"/>
          <ac:spMkLst>
            <pc:docMk/>
            <pc:sldMk cId="4019713834" sldId="273"/>
            <ac:spMk id="20" creationId="{21D9CDA1-A671-0458-C60B-FE10195F6014}"/>
          </ac:spMkLst>
        </pc:spChg>
        <pc:spChg chg="mod">
          <ac:chgData name="Ximena Zepeda Harasic" userId="90cf4ab7-3c32-4e50-a5d0-8fb63c062729" providerId="ADAL" clId="{DF2B7756-1148-4A81-909B-EB255A7F176C}" dt="2025-01-27T20:32:09.346" v="127" actId="207"/>
          <ac:spMkLst>
            <pc:docMk/>
            <pc:sldMk cId="4019713834" sldId="273"/>
            <ac:spMk id="21" creationId="{3C05DD5C-B731-74E6-1CC5-767B75AC3349}"/>
          </ac:spMkLst>
        </pc:spChg>
        <pc:spChg chg="mod topLvl">
          <ac:chgData name="Ximena Zepeda Harasic" userId="90cf4ab7-3c32-4e50-a5d0-8fb63c062729" providerId="ADAL" clId="{DF2B7756-1148-4A81-909B-EB255A7F176C}" dt="2025-01-27T20:32:12.560" v="128" actId="207"/>
          <ac:spMkLst>
            <pc:docMk/>
            <pc:sldMk cId="4019713834" sldId="273"/>
            <ac:spMk id="22" creationId="{4D9C60DB-B57F-3901-1648-080C4AE05A8A}"/>
          </ac:spMkLst>
        </pc:spChg>
        <pc:spChg chg="mod topLvl">
          <ac:chgData name="Ximena Zepeda Harasic" userId="90cf4ab7-3c32-4e50-a5d0-8fb63c062729" providerId="ADAL" clId="{DF2B7756-1148-4A81-909B-EB255A7F176C}" dt="2025-01-27T20:32:12.560" v="128" actId="207"/>
          <ac:spMkLst>
            <pc:docMk/>
            <pc:sldMk cId="4019713834" sldId="273"/>
            <ac:spMk id="23" creationId="{72781047-48DC-C574-7DCD-2A7F94371ED3}"/>
          </ac:spMkLst>
        </pc:spChg>
        <pc:spChg chg="mod">
          <ac:chgData name="Ximena Zepeda Harasic" userId="90cf4ab7-3c32-4e50-a5d0-8fb63c062729" providerId="ADAL" clId="{DF2B7756-1148-4A81-909B-EB255A7F176C}" dt="2025-01-27T20:32:12.560" v="128" actId="207"/>
          <ac:spMkLst>
            <pc:docMk/>
            <pc:sldMk cId="4019713834" sldId="273"/>
            <ac:spMk id="24" creationId="{214479EA-9289-F963-7704-5032C5FE6295}"/>
          </ac:spMkLst>
        </pc:spChg>
        <pc:spChg chg="mod topLvl">
          <ac:chgData name="Ximena Zepeda Harasic" userId="90cf4ab7-3c32-4e50-a5d0-8fb63c062729" providerId="ADAL" clId="{DF2B7756-1148-4A81-909B-EB255A7F176C}" dt="2025-01-27T20:32:12.560" v="128" actId="207"/>
          <ac:spMkLst>
            <pc:docMk/>
            <pc:sldMk cId="4019713834" sldId="273"/>
            <ac:spMk id="25" creationId="{E74FB521-933A-39C0-61BA-3CC706669E0F}"/>
          </ac:spMkLst>
        </pc:spChg>
        <pc:spChg chg="mod">
          <ac:chgData name="Ximena Zepeda Harasic" userId="90cf4ab7-3c32-4e50-a5d0-8fb63c062729" providerId="ADAL" clId="{DF2B7756-1148-4A81-909B-EB255A7F176C}" dt="2025-01-27T20:32:12.560" v="128" actId="207"/>
          <ac:spMkLst>
            <pc:docMk/>
            <pc:sldMk cId="4019713834" sldId="273"/>
            <ac:spMk id="26" creationId="{78FF1A11-E71B-0247-34B6-29F54BB89628}"/>
          </ac:spMkLst>
        </pc:spChg>
        <pc:spChg chg="mod">
          <ac:chgData name="Ximena Zepeda Harasic" userId="90cf4ab7-3c32-4e50-a5d0-8fb63c062729" providerId="ADAL" clId="{DF2B7756-1148-4A81-909B-EB255A7F176C}" dt="2025-01-27T20:32:12.560" v="128" actId="207"/>
          <ac:spMkLst>
            <pc:docMk/>
            <pc:sldMk cId="4019713834" sldId="273"/>
            <ac:spMk id="27" creationId="{31144F14-0B9B-9C16-5CAE-F5F9C88B0F2E}"/>
          </ac:spMkLst>
        </pc:spChg>
        <pc:spChg chg="mod">
          <ac:chgData name="Ximena Zepeda Harasic" userId="90cf4ab7-3c32-4e50-a5d0-8fb63c062729" providerId="ADAL" clId="{DF2B7756-1148-4A81-909B-EB255A7F176C}" dt="2025-01-27T20:32:02.984" v="126" actId="207"/>
          <ac:spMkLst>
            <pc:docMk/>
            <pc:sldMk cId="4019713834" sldId="273"/>
            <ac:spMk id="28" creationId="{AC98BCE1-3225-3D66-4A62-0053377D9A1B}"/>
          </ac:spMkLst>
        </pc:spChg>
        <pc:spChg chg="mod">
          <ac:chgData name="Ximena Zepeda Harasic" userId="90cf4ab7-3c32-4e50-a5d0-8fb63c062729" providerId="ADAL" clId="{DF2B7756-1148-4A81-909B-EB255A7F176C}" dt="2025-01-27T20:32:02.984" v="126" actId="207"/>
          <ac:spMkLst>
            <pc:docMk/>
            <pc:sldMk cId="4019713834" sldId="273"/>
            <ac:spMk id="29" creationId="{8AE7F2D7-264B-B852-785B-5FEAFDC9078F}"/>
          </ac:spMkLst>
        </pc:spChg>
        <pc:spChg chg="mod">
          <ac:chgData name="Ximena Zepeda Harasic" userId="90cf4ab7-3c32-4e50-a5d0-8fb63c062729" providerId="ADAL" clId="{DF2B7756-1148-4A81-909B-EB255A7F176C}" dt="2025-01-27T20:32:15.878" v="129" actId="207"/>
          <ac:spMkLst>
            <pc:docMk/>
            <pc:sldMk cId="4019713834" sldId="273"/>
            <ac:spMk id="31" creationId="{132271DB-EFC4-1B92-58F5-A5EDE39422FF}"/>
          </ac:spMkLst>
        </pc:spChg>
        <pc:spChg chg="mod">
          <ac:chgData name="Ximena Zepeda Harasic" userId="90cf4ab7-3c32-4e50-a5d0-8fb63c062729" providerId="ADAL" clId="{DF2B7756-1148-4A81-909B-EB255A7F176C}" dt="2025-01-27T20:32:15.878" v="129" actId="207"/>
          <ac:spMkLst>
            <pc:docMk/>
            <pc:sldMk cId="4019713834" sldId="273"/>
            <ac:spMk id="32" creationId="{E10730B1-7302-B6C8-4E32-E23FA5754C6B}"/>
          </ac:spMkLst>
        </pc:spChg>
        <pc:spChg chg="mod">
          <ac:chgData name="Ximena Zepeda Harasic" userId="90cf4ab7-3c32-4e50-a5d0-8fb63c062729" providerId="ADAL" clId="{DF2B7756-1148-4A81-909B-EB255A7F176C}" dt="2025-01-27T20:32:15.878" v="129" actId="207"/>
          <ac:spMkLst>
            <pc:docMk/>
            <pc:sldMk cId="4019713834" sldId="273"/>
            <ac:spMk id="34" creationId="{2822714E-287B-7339-AF09-49529055A766}"/>
          </ac:spMkLst>
        </pc:spChg>
        <pc:spChg chg="mod">
          <ac:chgData name="Ximena Zepeda Harasic" userId="90cf4ab7-3c32-4e50-a5d0-8fb63c062729" providerId="ADAL" clId="{DF2B7756-1148-4A81-909B-EB255A7F176C}" dt="2025-01-27T20:32:15.878" v="129" actId="207"/>
          <ac:spMkLst>
            <pc:docMk/>
            <pc:sldMk cId="4019713834" sldId="273"/>
            <ac:spMk id="35" creationId="{ACF8F8D0-65A4-37D1-B050-18A9ECEB8D7A}"/>
          </ac:spMkLst>
        </pc:spChg>
        <pc:spChg chg="mod">
          <ac:chgData name="Ximena Zepeda Harasic" userId="90cf4ab7-3c32-4e50-a5d0-8fb63c062729" providerId="ADAL" clId="{DF2B7756-1148-4A81-909B-EB255A7F176C}" dt="2025-01-27T20:32:15.878" v="129" actId="207"/>
          <ac:spMkLst>
            <pc:docMk/>
            <pc:sldMk cId="4019713834" sldId="273"/>
            <ac:spMk id="36" creationId="{6185E164-0EF9-832E-7638-B7BF7F51D8AD}"/>
          </ac:spMkLst>
        </pc:spChg>
        <pc:spChg chg="mod">
          <ac:chgData name="Ximena Zepeda Harasic" userId="90cf4ab7-3c32-4e50-a5d0-8fb63c062729" providerId="ADAL" clId="{DF2B7756-1148-4A81-909B-EB255A7F176C}" dt="2025-01-27T20:32:15.878" v="129" actId="207"/>
          <ac:spMkLst>
            <pc:docMk/>
            <pc:sldMk cId="4019713834" sldId="273"/>
            <ac:spMk id="38" creationId="{8C7C2BD7-F7B2-0272-0CCA-1DA5D38BB1B7}"/>
          </ac:spMkLst>
        </pc:spChg>
        <pc:spChg chg="mod topLvl">
          <ac:chgData name="Ximena Zepeda Harasic" userId="90cf4ab7-3c32-4e50-a5d0-8fb63c062729" providerId="ADAL" clId="{DF2B7756-1148-4A81-909B-EB255A7F176C}" dt="2025-01-27T20:31:37.047" v="124" actId="165"/>
          <ac:spMkLst>
            <pc:docMk/>
            <pc:sldMk cId="4019713834" sldId="273"/>
            <ac:spMk id="264" creationId="{B5FF965A-1AB4-388B-7997-972DF5449049}"/>
          </ac:spMkLst>
        </pc:spChg>
        <pc:spChg chg="mod topLvl">
          <ac:chgData name="Ximena Zepeda Harasic" userId="90cf4ab7-3c32-4e50-a5d0-8fb63c062729" providerId="ADAL" clId="{DF2B7756-1148-4A81-909B-EB255A7F176C}" dt="2025-01-27T20:31:37.047" v="124" actId="165"/>
          <ac:spMkLst>
            <pc:docMk/>
            <pc:sldMk cId="4019713834" sldId="273"/>
            <ac:spMk id="266" creationId="{2C4A3C04-51D7-8762-D645-E59634A07515}"/>
          </ac:spMkLst>
        </pc:spChg>
        <pc:spChg chg="mod">
          <ac:chgData name="Ximena Zepeda Harasic" userId="90cf4ab7-3c32-4e50-a5d0-8fb63c062729" providerId="ADAL" clId="{DF2B7756-1148-4A81-909B-EB255A7F176C}" dt="2025-01-27T20:31:30.088" v="123" actId="1035"/>
          <ac:spMkLst>
            <pc:docMk/>
            <pc:sldMk cId="4019713834" sldId="273"/>
            <ac:spMk id="268" creationId="{35919AE4-5E70-E044-5044-1D03A96684FE}"/>
          </ac:spMkLst>
        </pc:spChg>
        <pc:spChg chg="mod topLvl">
          <ac:chgData name="Ximena Zepeda Harasic" userId="90cf4ab7-3c32-4e50-a5d0-8fb63c062729" providerId="ADAL" clId="{DF2B7756-1148-4A81-909B-EB255A7F176C}" dt="2025-01-27T20:31:37.047" v="124" actId="165"/>
          <ac:spMkLst>
            <pc:docMk/>
            <pc:sldMk cId="4019713834" sldId="273"/>
            <ac:spMk id="270" creationId="{584746EF-ED66-BDF4-6F97-F4839AEB920A}"/>
          </ac:spMkLst>
        </pc:spChg>
        <pc:spChg chg="mod topLvl">
          <ac:chgData name="Ximena Zepeda Harasic" userId="90cf4ab7-3c32-4e50-a5d0-8fb63c062729" providerId="ADAL" clId="{DF2B7756-1148-4A81-909B-EB255A7F176C}" dt="2025-01-27T20:31:37.047" v="124" actId="165"/>
          <ac:spMkLst>
            <pc:docMk/>
            <pc:sldMk cId="4019713834" sldId="273"/>
            <ac:spMk id="271" creationId="{8C1A4BC5-AE58-0CFB-01EC-45AC45E91C8B}"/>
          </ac:spMkLst>
        </pc:spChg>
        <pc:spChg chg="mod topLvl">
          <ac:chgData name="Ximena Zepeda Harasic" userId="90cf4ab7-3c32-4e50-a5d0-8fb63c062729" providerId="ADAL" clId="{DF2B7756-1148-4A81-909B-EB255A7F176C}" dt="2025-01-27T20:32:15.878" v="129" actId="207"/>
          <ac:spMkLst>
            <pc:docMk/>
            <pc:sldMk cId="4019713834" sldId="273"/>
            <ac:spMk id="577" creationId="{90B2D2B0-74A3-FF4B-E091-61A3038D39D3}"/>
          </ac:spMkLst>
        </pc:spChg>
        <pc:spChg chg="mod">
          <ac:chgData name="Ximena Zepeda Harasic" userId="90cf4ab7-3c32-4e50-a5d0-8fb63c062729" providerId="ADAL" clId="{DF2B7756-1148-4A81-909B-EB255A7F176C}" dt="2025-01-27T20:32:15.878" v="129" actId="207"/>
          <ac:spMkLst>
            <pc:docMk/>
            <pc:sldMk cId="4019713834" sldId="273"/>
            <ac:spMk id="578" creationId="{B64C88BD-DF38-F982-2C39-9233E0171953}"/>
          </ac:spMkLst>
        </pc:spChg>
        <pc:spChg chg="mod">
          <ac:chgData name="Ximena Zepeda Harasic" userId="90cf4ab7-3c32-4e50-a5d0-8fb63c062729" providerId="ADAL" clId="{DF2B7756-1148-4A81-909B-EB255A7F176C}" dt="2025-01-27T20:32:15.878" v="129" actId="207"/>
          <ac:spMkLst>
            <pc:docMk/>
            <pc:sldMk cId="4019713834" sldId="273"/>
            <ac:spMk id="579" creationId="{E4701116-0E1E-E355-AC18-6B3B67B4E339}"/>
          </ac:spMkLst>
        </pc:spChg>
        <pc:picChg chg="add mod">
          <ac:chgData name="Ximena Zepeda Harasic" userId="90cf4ab7-3c32-4e50-a5d0-8fb63c062729" providerId="ADAL" clId="{DF2B7756-1148-4A81-909B-EB255A7F176C}" dt="2025-01-27T20:29:51.999" v="99" actId="1076"/>
          <ac:picMkLst>
            <pc:docMk/>
            <pc:sldMk cId="4019713834" sldId="273"/>
            <ac:picMk id="671" creationId="{00000000-0000-0000-0000-000000000000}"/>
          </ac:picMkLst>
        </pc:picChg>
        <pc:cxnChg chg="mod">
          <ac:chgData name="Ximena Zepeda Harasic" userId="90cf4ab7-3c32-4e50-a5d0-8fb63c062729" providerId="ADAL" clId="{DF2B7756-1148-4A81-909B-EB255A7F176C}" dt="2025-01-27T20:31:22.750" v="120" actId="14100"/>
          <ac:cxnSpMkLst>
            <pc:docMk/>
            <pc:sldMk cId="4019713834" sldId="273"/>
            <ac:cxnSpMk id="269" creationId="{ABA3AF58-E0D7-4E8D-6313-6E02D16FC343}"/>
          </ac:cxnSpMkLst>
        </pc:cxnChg>
      </pc:sldChg>
      <pc:sldChg chg="modSp add mod">
        <pc:chgData name="Ximena Zepeda Harasic" userId="90cf4ab7-3c32-4e50-a5d0-8fb63c062729" providerId="ADAL" clId="{DF2B7756-1148-4A81-909B-EB255A7F176C}" dt="2025-01-27T20:33:29.426" v="135" actId="12788"/>
        <pc:sldMkLst>
          <pc:docMk/>
          <pc:sldMk cId="3471614335" sldId="274"/>
        </pc:sldMkLst>
        <pc:spChg chg="mod">
          <ac:chgData name="Ximena Zepeda Harasic" userId="90cf4ab7-3c32-4e50-a5d0-8fb63c062729" providerId="ADAL" clId="{DF2B7756-1148-4A81-909B-EB255A7F176C}" dt="2025-01-27T20:33:06.602" v="132" actId="12788"/>
          <ac:spMkLst>
            <pc:docMk/>
            <pc:sldMk cId="3471614335" sldId="274"/>
            <ac:spMk id="6" creationId="{51C70293-3DAB-5A9D-83A6-A0F57A7A46A6}"/>
          </ac:spMkLst>
        </pc:spChg>
        <pc:spChg chg="mod">
          <ac:chgData name="Ximena Zepeda Harasic" userId="90cf4ab7-3c32-4e50-a5d0-8fb63c062729" providerId="ADAL" clId="{DF2B7756-1148-4A81-909B-EB255A7F176C}" dt="2025-01-27T20:33:06.602" v="132" actId="12788"/>
          <ac:spMkLst>
            <pc:docMk/>
            <pc:sldMk cId="3471614335" sldId="274"/>
            <ac:spMk id="7" creationId="{67315202-4BD6-4EA2-EECD-73CD3944F550}"/>
          </ac:spMkLst>
        </pc:spChg>
        <pc:spChg chg="mod">
          <ac:chgData name="Ximena Zepeda Harasic" userId="90cf4ab7-3c32-4e50-a5d0-8fb63c062729" providerId="ADAL" clId="{DF2B7756-1148-4A81-909B-EB255A7F176C}" dt="2025-01-27T20:33:06.602" v="132" actId="12788"/>
          <ac:spMkLst>
            <pc:docMk/>
            <pc:sldMk cId="3471614335" sldId="274"/>
            <ac:spMk id="8" creationId="{66F4F331-7DA7-B775-2C31-933BE5FC79E1}"/>
          </ac:spMkLst>
        </pc:spChg>
        <pc:spChg chg="mod">
          <ac:chgData name="Ximena Zepeda Harasic" userId="90cf4ab7-3c32-4e50-a5d0-8fb63c062729" providerId="ADAL" clId="{DF2B7756-1148-4A81-909B-EB255A7F176C}" dt="2025-01-27T20:33:06.602" v="132" actId="12788"/>
          <ac:spMkLst>
            <pc:docMk/>
            <pc:sldMk cId="3471614335" sldId="274"/>
            <ac:spMk id="9" creationId="{2D48D07E-8990-65C0-E747-9C84B1B0C63B}"/>
          </ac:spMkLst>
        </pc:spChg>
        <pc:spChg chg="mod">
          <ac:chgData name="Ximena Zepeda Harasic" userId="90cf4ab7-3c32-4e50-a5d0-8fb63c062729" providerId="ADAL" clId="{DF2B7756-1148-4A81-909B-EB255A7F176C}" dt="2025-01-27T20:33:06.602" v="132" actId="12788"/>
          <ac:spMkLst>
            <pc:docMk/>
            <pc:sldMk cId="3471614335" sldId="274"/>
            <ac:spMk id="10" creationId="{70F803B5-4E62-1149-5AAC-44D3D8486CEE}"/>
          </ac:spMkLst>
        </pc:spChg>
        <pc:spChg chg="mod">
          <ac:chgData name="Ximena Zepeda Harasic" userId="90cf4ab7-3c32-4e50-a5d0-8fb63c062729" providerId="ADAL" clId="{DF2B7756-1148-4A81-909B-EB255A7F176C}" dt="2025-01-27T20:33:06.602" v="132" actId="12788"/>
          <ac:spMkLst>
            <pc:docMk/>
            <pc:sldMk cId="3471614335" sldId="274"/>
            <ac:spMk id="11" creationId="{2E2C84D5-589D-B6A8-53E0-F72E8BB48969}"/>
          </ac:spMkLst>
        </pc:spChg>
        <pc:spChg chg="mod">
          <ac:chgData name="Ximena Zepeda Harasic" userId="90cf4ab7-3c32-4e50-a5d0-8fb63c062729" providerId="ADAL" clId="{DF2B7756-1148-4A81-909B-EB255A7F176C}" dt="2025-01-27T20:33:06.602" v="132" actId="12788"/>
          <ac:spMkLst>
            <pc:docMk/>
            <pc:sldMk cId="3471614335" sldId="274"/>
            <ac:spMk id="12" creationId="{B841DCB7-3D66-1B17-707A-3DF142DE242B}"/>
          </ac:spMkLst>
        </pc:spChg>
        <pc:spChg chg="mod">
          <ac:chgData name="Ximena Zepeda Harasic" userId="90cf4ab7-3c32-4e50-a5d0-8fb63c062729" providerId="ADAL" clId="{DF2B7756-1148-4A81-909B-EB255A7F176C}" dt="2025-01-27T20:33:06.602" v="132" actId="12788"/>
          <ac:spMkLst>
            <pc:docMk/>
            <pc:sldMk cId="3471614335" sldId="274"/>
            <ac:spMk id="13" creationId="{56CD86C4-B718-6353-B0D4-E8FFB7A2DFDA}"/>
          </ac:spMkLst>
        </pc:spChg>
        <pc:spChg chg="mod">
          <ac:chgData name="Ximena Zepeda Harasic" userId="90cf4ab7-3c32-4e50-a5d0-8fb63c062729" providerId="ADAL" clId="{DF2B7756-1148-4A81-909B-EB255A7F176C}" dt="2025-01-27T20:33:29.426" v="135" actId="12788"/>
          <ac:spMkLst>
            <pc:docMk/>
            <pc:sldMk cId="3471614335" sldId="274"/>
            <ac:spMk id="22" creationId="{4DCF9280-6252-D3F1-BFEF-46C57EE1E29E}"/>
          </ac:spMkLst>
        </pc:spChg>
        <pc:spChg chg="mod">
          <ac:chgData name="Ximena Zepeda Harasic" userId="90cf4ab7-3c32-4e50-a5d0-8fb63c062729" providerId="ADAL" clId="{DF2B7756-1148-4A81-909B-EB255A7F176C}" dt="2025-01-27T20:33:29.426" v="135" actId="12788"/>
          <ac:spMkLst>
            <pc:docMk/>
            <pc:sldMk cId="3471614335" sldId="274"/>
            <ac:spMk id="23" creationId="{07DFDE01-DEAA-8383-8647-08D6BA6F6C8C}"/>
          </ac:spMkLst>
        </pc:spChg>
        <pc:spChg chg="mod">
          <ac:chgData name="Ximena Zepeda Harasic" userId="90cf4ab7-3c32-4e50-a5d0-8fb63c062729" providerId="ADAL" clId="{DF2B7756-1148-4A81-909B-EB255A7F176C}" dt="2025-01-27T20:33:29.426" v="135" actId="12788"/>
          <ac:spMkLst>
            <pc:docMk/>
            <pc:sldMk cId="3471614335" sldId="274"/>
            <ac:spMk id="24" creationId="{7F2F8D22-7DEA-8E90-0474-5C848CC0801A}"/>
          </ac:spMkLst>
        </pc:spChg>
        <pc:spChg chg="mod">
          <ac:chgData name="Ximena Zepeda Harasic" userId="90cf4ab7-3c32-4e50-a5d0-8fb63c062729" providerId="ADAL" clId="{DF2B7756-1148-4A81-909B-EB255A7F176C}" dt="2025-01-27T20:33:29.426" v="135" actId="12788"/>
          <ac:spMkLst>
            <pc:docMk/>
            <pc:sldMk cId="3471614335" sldId="274"/>
            <ac:spMk id="25" creationId="{A3A39CE8-A8FF-0F72-47A2-8B332A923A50}"/>
          </ac:spMkLst>
        </pc:spChg>
        <pc:spChg chg="mod">
          <ac:chgData name="Ximena Zepeda Harasic" userId="90cf4ab7-3c32-4e50-a5d0-8fb63c062729" providerId="ADAL" clId="{DF2B7756-1148-4A81-909B-EB255A7F176C}" dt="2025-01-27T20:33:29.426" v="135" actId="12788"/>
          <ac:spMkLst>
            <pc:docMk/>
            <pc:sldMk cId="3471614335" sldId="274"/>
            <ac:spMk id="26" creationId="{544D34BD-E327-7001-15A6-FA1BBBFF7448}"/>
          </ac:spMkLst>
        </pc:spChg>
        <pc:spChg chg="mod">
          <ac:chgData name="Ximena Zepeda Harasic" userId="90cf4ab7-3c32-4e50-a5d0-8fb63c062729" providerId="ADAL" clId="{DF2B7756-1148-4A81-909B-EB255A7F176C}" dt="2025-01-27T20:33:29.426" v="135" actId="12788"/>
          <ac:spMkLst>
            <pc:docMk/>
            <pc:sldMk cId="3471614335" sldId="274"/>
            <ac:spMk id="27" creationId="{AFE2240E-2839-E4E7-4B84-8783EBF53C4E}"/>
          </ac:spMkLst>
        </pc:spChg>
        <pc:spChg chg="mod">
          <ac:chgData name="Ximena Zepeda Harasic" userId="90cf4ab7-3c32-4e50-a5d0-8fb63c062729" providerId="ADAL" clId="{DF2B7756-1148-4A81-909B-EB255A7F176C}" dt="2025-01-27T20:33:06.602" v="132" actId="12788"/>
          <ac:spMkLst>
            <pc:docMk/>
            <pc:sldMk cId="3471614335" sldId="274"/>
            <ac:spMk id="28" creationId="{8EB59D90-EADA-EBBF-400F-20F49263BDCE}"/>
          </ac:spMkLst>
        </pc:spChg>
        <pc:spChg chg="mod">
          <ac:chgData name="Ximena Zepeda Harasic" userId="90cf4ab7-3c32-4e50-a5d0-8fb63c062729" providerId="ADAL" clId="{DF2B7756-1148-4A81-909B-EB255A7F176C}" dt="2025-01-27T20:33:06.602" v="132" actId="12788"/>
          <ac:spMkLst>
            <pc:docMk/>
            <pc:sldMk cId="3471614335" sldId="274"/>
            <ac:spMk id="29" creationId="{C79D20E7-92BD-1045-7304-A34F5F7BF806}"/>
          </ac:spMkLst>
        </pc:spChg>
        <pc:spChg chg="mod">
          <ac:chgData name="Ximena Zepeda Harasic" userId="90cf4ab7-3c32-4e50-a5d0-8fb63c062729" providerId="ADAL" clId="{DF2B7756-1148-4A81-909B-EB255A7F176C}" dt="2025-01-27T20:33:29.426" v="135" actId="12788"/>
          <ac:spMkLst>
            <pc:docMk/>
            <pc:sldMk cId="3471614335" sldId="274"/>
            <ac:spMk id="579" creationId="{F3CC47F2-8F62-74E9-ED62-0BA7BA5F9FC1}"/>
          </ac:spMkLst>
        </pc:spChg>
      </pc:sldChg>
      <pc:sldChg chg="modSp add mod">
        <pc:chgData name="Ximena Zepeda Harasic" userId="90cf4ab7-3c32-4e50-a5d0-8fb63c062729" providerId="ADAL" clId="{DF2B7756-1148-4A81-909B-EB255A7F176C}" dt="2025-01-27T20:33:57.814" v="139" actId="207"/>
        <pc:sldMkLst>
          <pc:docMk/>
          <pc:sldMk cId="941395717" sldId="275"/>
        </pc:sldMkLst>
        <pc:spChg chg="mod">
          <ac:chgData name="Ximena Zepeda Harasic" userId="90cf4ab7-3c32-4e50-a5d0-8fb63c062729" providerId="ADAL" clId="{DF2B7756-1148-4A81-909B-EB255A7F176C}" dt="2025-01-27T20:33:57.814" v="139" actId="207"/>
          <ac:spMkLst>
            <pc:docMk/>
            <pc:sldMk cId="941395717" sldId="275"/>
            <ac:spMk id="578" creationId="{A651F265-1AF8-AE12-8B1A-3BFFC6460323}"/>
          </ac:spMkLst>
        </pc:spChg>
      </pc:sldChg>
      <pc:sldChg chg="modSp add mod">
        <pc:chgData name="Ximena Zepeda Harasic" userId="90cf4ab7-3c32-4e50-a5d0-8fb63c062729" providerId="ADAL" clId="{DF2B7756-1148-4A81-909B-EB255A7F176C}" dt="2025-01-27T20:35:13.875" v="146" actId="1076"/>
        <pc:sldMkLst>
          <pc:docMk/>
          <pc:sldMk cId="1861777604" sldId="276"/>
        </pc:sldMkLst>
        <pc:spChg chg="mod">
          <ac:chgData name="Ximena Zepeda Harasic" userId="90cf4ab7-3c32-4e50-a5d0-8fb63c062729" providerId="ADAL" clId="{DF2B7756-1148-4A81-909B-EB255A7F176C}" dt="2025-01-27T20:34:34.721" v="145" actId="207"/>
          <ac:spMkLst>
            <pc:docMk/>
            <pc:sldMk cId="1861777604" sldId="276"/>
            <ac:spMk id="2" creationId="{02A90B54-F139-6331-F390-04CC2310427F}"/>
          </ac:spMkLst>
        </pc:spChg>
        <pc:spChg chg="mod">
          <ac:chgData name="Ximena Zepeda Harasic" userId="90cf4ab7-3c32-4e50-a5d0-8fb63c062729" providerId="ADAL" clId="{DF2B7756-1148-4A81-909B-EB255A7F176C}" dt="2025-01-27T20:35:13.875" v="146" actId="1076"/>
          <ac:spMkLst>
            <pc:docMk/>
            <pc:sldMk cId="1861777604" sldId="276"/>
            <ac:spMk id="577" creationId="{59C50206-7BCE-1FAB-1D44-D95044C96AC0}"/>
          </ac:spMkLst>
        </pc:spChg>
      </pc:sldChg>
      <pc:sldChg chg="addSp modSp add mod modAnim">
        <pc:chgData name="Ximena Zepeda Harasic" userId="90cf4ab7-3c32-4e50-a5d0-8fb63c062729" providerId="ADAL" clId="{DF2B7756-1148-4A81-909B-EB255A7F176C}" dt="2025-01-27T20:37:37.643" v="171" actId="1076"/>
        <pc:sldMkLst>
          <pc:docMk/>
          <pc:sldMk cId="3919997887" sldId="277"/>
        </pc:sldMkLst>
        <pc:spChg chg="add mod">
          <ac:chgData name="Ximena Zepeda Harasic" userId="90cf4ab7-3c32-4e50-a5d0-8fb63c062729" providerId="ADAL" clId="{DF2B7756-1148-4A81-909B-EB255A7F176C}" dt="2025-01-27T20:36:52.901" v="161" actId="14100"/>
          <ac:spMkLst>
            <pc:docMk/>
            <pc:sldMk cId="3919997887" sldId="277"/>
            <ac:spMk id="4" creationId="{59BAE765-6C4D-4EBC-866D-ADE9A4807D61}"/>
          </ac:spMkLst>
        </pc:spChg>
        <pc:spChg chg="mod">
          <ac:chgData name="Ximena Zepeda Harasic" userId="90cf4ab7-3c32-4e50-a5d0-8fb63c062729" providerId="ADAL" clId="{DF2B7756-1148-4A81-909B-EB255A7F176C}" dt="2025-01-27T20:35:48.337" v="151" actId="207"/>
          <ac:spMkLst>
            <pc:docMk/>
            <pc:sldMk cId="3919997887" sldId="277"/>
            <ac:spMk id="29" creationId="{D8A344D3-B275-4CB0-8673-72B48675E17E}"/>
          </ac:spMkLst>
        </pc:spChg>
        <pc:spChg chg="add mod">
          <ac:chgData name="Ximena Zepeda Harasic" userId="90cf4ab7-3c32-4e50-a5d0-8fb63c062729" providerId="ADAL" clId="{DF2B7756-1148-4A81-909B-EB255A7F176C}" dt="2025-01-27T20:37:24.565" v="168" actId="14100"/>
          <ac:spMkLst>
            <pc:docMk/>
            <pc:sldMk cId="3919997887" sldId="277"/>
            <ac:spMk id="30" creationId="{20DEA6EF-A2DB-388D-D9B5-BE45BAF60792}"/>
          </ac:spMkLst>
        </pc:spChg>
        <pc:picChg chg="add mod">
          <ac:chgData name="Ximena Zepeda Harasic" userId="90cf4ab7-3c32-4e50-a5d0-8fb63c062729" providerId="ADAL" clId="{DF2B7756-1148-4A81-909B-EB255A7F176C}" dt="2025-01-27T20:37:37.643" v="171" actId="1076"/>
          <ac:picMkLst>
            <pc:docMk/>
            <pc:sldMk cId="3919997887" sldId="277"/>
            <ac:picMk id="1113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3" name="Google Shape;21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4" name="Google Shape;214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>
          <a:extLst>
            <a:ext uri="{FF2B5EF4-FFF2-40B4-BE49-F238E27FC236}">
              <a16:creationId xmlns:a16="http://schemas.microsoft.com/office/drawing/2014/main" id="{CEFCB25D-8408-13D2-45BB-2197F6D755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8:notes">
            <a:extLst>
              <a:ext uri="{FF2B5EF4-FFF2-40B4-BE49-F238E27FC236}">
                <a16:creationId xmlns:a16="http://schemas.microsoft.com/office/drawing/2014/main" id="{FE34CB35-DDF9-ED1C-A026-1983253A8A7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p8:notes">
            <a:extLst>
              <a:ext uri="{FF2B5EF4-FFF2-40B4-BE49-F238E27FC236}">
                <a16:creationId xmlns:a16="http://schemas.microsoft.com/office/drawing/2014/main" id="{B849BB2A-7DE7-37FE-FB68-D26A20AEFA4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23180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>
          <a:extLst>
            <a:ext uri="{FF2B5EF4-FFF2-40B4-BE49-F238E27FC236}">
              <a16:creationId xmlns:a16="http://schemas.microsoft.com/office/drawing/2014/main" id="{36E86FA3-BD9F-AF27-EDD2-88B9960E4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8:notes">
            <a:extLst>
              <a:ext uri="{FF2B5EF4-FFF2-40B4-BE49-F238E27FC236}">
                <a16:creationId xmlns:a16="http://schemas.microsoft.com/office/drawing/2014/main" id="{B70CC199-75A2-780A-D918-2559813798B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p8:notes">
            <a:extLst>
              <a:ext uri="{FF2B5EF4-FFF2-40B4-BE49-F238E27FC236}">
                <a16:creationId xmlns:a16="http://schemas.microsoft.com/office/drawing/2014/main" id="{2106416B-4DFF-E510-6853-3910AE7CF09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560621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Google Shape;111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17" name="Google Shape;1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2" name="Google Shape;2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>
          <a:extLst>
            <a:ext uri="{FF2B5EF4-FFF2-40B4-BE49-F238E27FC236}">
              <a16:creationId xmlns:a16="http://schemas.microsoft.com/office/drawing/2014/main" id="{0A90484F-3C77-D354-9D2E-B4C43207DB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8:notes">
            <a:extLst>
              <a:ext uri="{FF2B5EF4-FFF2-40B4-BE49-F238E27FC236}">
                <a16:creationId xmlns:a16="http://schemas.microsoft.com/office/drawing/2014/main" id="{5A0A21FF-51F3-2401-804F-FFFD48A60BD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p8:notes">
            <a:extLst>
              <a:ext uri="{FF2B5EF4-FFF2-40B4-BE49-F238E27FC236}">
                <a16:creationId xmlns:a16="http://schemas.microsoft.com/office/drawing/2014/main" id="{7B4B35F7-656B-42C4-FBAB-4202E2A3E4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91479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>
          <a:extLst>
            <a:ext uri="{FF2B5EF4-FFF2-40B4-BE49-F238E27FC236}">
              <a16:creationId xmlns:a16="http://schemas.microsoft.com/office/drawing/2014/main" id="{EED34474-08CB-DF8D-D775-A6523A2B89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8:notes">
            <a:extLst>
              <a:ext uri="{FF2B5EF4-FFF2-40B4-BE49-F238E27FC236}">
                <a16:creationId xmlns:a16="http://schemas.microsoft.com/office/drawing/2014/main" id="{006EF959-1BFB-96C2-3E0C-E5BC059E7C4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p8:notes">
            <a:extLst>
              <a:ext uri="{FF2B5EF4-FFF2-40B4-BE49-F238E27FC236}">
                <a16:creationId xmlns:a16="http://schemas.microsoft.com/office/drawing/2014/main" id="{327408C9-BE4E-10D8-27F7-33B5A6DE25C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33966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>
          <a:extLst>
            <a:ext uri="{FF2B5EF4-FFF2-40B4-BE49-F238E27FC236}">
              <a16:creationId xmlns:a16="http://schemas.microsoft.com/office/drawing/2014/main" id="{7BADC6FF-1B0E-23A1-8542-A788CA22D4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8:notes">
            <a:extLst>
              <a:ext uri="{FF2B5EF4-FFF2-40B4-BE49-F238E27FC236}">
                <a16:creationId xmlns:a16="http://schemas.microsoft.com/office/drawing/2014/main" id="{0304F1F0-61BF-6E8C-C56F-AEA56DC297D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p8:notes">
            <a:extLst>
              <a:ext uri="{FF2B5EF4-FFF2-40B4-BE49-F238E27FC236}">
                <a16:creationId xmlns:a16="http://schemas.microsoft.com/office/drawing/2014/main" id="{16E39A2B-DEA8-6CE9-9A1D-22FB4FB7FB7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37495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>
          <a:extLst>
            <a:ext uri="{FF2B5EF4-FFF2-40B4-BE49-F238E27FC236}">
              <a16:creationId xmlns:a16="http://schemas.microsoft.com/office/drawing/2014/main" id="{A68C97BD-042B-6A0F-B994-975EFFFB3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8:notes">
            <a:extLst>
              <a:ext uri="{FF2B5EF4-FFF2-40B4-BE49-F238E27FC236}">
                <a16:creationId xmlns:a16="http://schemas.microsoft.com/office/drawing/2014/main" id="{ACC2C91C-1F37-8931-F27B-976F6B0B18B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p8:notes">
            <a:extLst>
              <a:ext uri="{FF2B5EF4-FFF2-40B4-BE49-F238E27FC236}">
                <a16:creationId xmlns:a16="http://schemas.microsoft.com/office/drawing/2014/main" id="{39DE299B-719C-C9B2-B77E-5D55EE7AFBE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56880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>
          <a:extLst>
            <a:ext uri="{FF2B5EF4-FFF2-40B4-BE49-F238E27FC236}">
              <a16:creationId xmlns:a16="http://schemas.microsoft.com/office/drawing/2014/main" id="{9F4B9537-BBCC-39F4-6B00-2DB49188A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8:notes">
            <a:extLst>
              <a:ext uri="{FF2B5EF4-FFF2-40B4-BE49-F238E27FC236}">
                <a16:creationId xmlns:a16="http://schemas.microsoft.com/office/drawing/2014/main" id="{7799B398-6414-D749-EB2D-AE1464DF2AC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p8:notes">
            <a:extLst>
              <a:ext uri="{FF2B5EF4-FFF2-40B4-BE49-F238E27FC236}">
                <a16:creationId xmlns:a16="http://schemas.microsoft.com/office/drawing/2014/main" id="{E8AC48DA-1811-1D05-D553-532E6C90F5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8962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>
          <a:extLst>
            <a:ext uri="{FF2B5EF4-FFF2-40B4-BE49-F238E27FC236}">
              <a16:creationId xmlns:a16="http://schemas.microsoft.com/office/drawing/2014/main" id="{4B5ED503-4F08-9E48-2B92-D56B90C21D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8:notes">
            <a:extLst>
              <a:ext uri="{FF2B5EF4-FFF2-40B4-BE49-F238E27FC236}">
                <a16:creationId xmlns:a16="http://schemas.microsoft.com/office/drawing/2014/main" id="{C1767A7C-AA95-F8D7-841E-3784ACDC4AE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p8:notes">
            <a:extLst>
              <a:ext uri="{FF2B5EF4-FFF2-40B4-BE49-F238E27FC236}">
                <a16:creationId xmlns:a16="http://schemas.microsoft.com/office/drawing/2014/main" id="{D20901EB-91CB-B59E-2F03-749285C5DB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3364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6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6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7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7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0" name="Google Shape;60;p7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8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8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5" name="Google Shape;65;p8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8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8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8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0" name="Google Shape;70;p8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8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8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8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8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6" name="Google Shape;76;p8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8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8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8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8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2" name="Google Shape;82;p83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3" name="Google Shape;83;p8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8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8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8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9" name="Google Shape;89;p8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8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8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8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8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5" name="Google Shape;95;p85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6" name="Google Shape;96;p8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8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8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8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1" name="Google Shape;101;p86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2" name="Google Shape;102;p8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86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8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8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8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8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8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0" name="Google Shape;110;p8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8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8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8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8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8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7" name="Google Shape;117;p8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8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9" name="Google Shape;119;p8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0" name="Google Shape;120;p8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7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7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3" name="Google Shape;23;p7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8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8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8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5" name="Google Shape;125;p89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6" name="Google Shape;126;p8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89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8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9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9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9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9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9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6" name="Google Shape;136;p9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9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0" name="Google Shape;140;p9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9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9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4" name="Google Shape;144;p9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9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9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9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9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9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9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9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55" name="Google Shape;155;p9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56" name="Google Shape;156;p9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9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9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9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9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2" name="Google Shape;162;p98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9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9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9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9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8" name="Google Shape;168;p9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7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10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10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10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10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10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10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10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10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79" name="Google Shape;179;p10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10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10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0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10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10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10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10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10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10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10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10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10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10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10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10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10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10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2" name="Google Shape;202;p10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10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10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0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10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10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0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10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7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7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7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7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7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7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0" name="Google Shape;40;p7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7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7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7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7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7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0" name="Google Shape;50;p7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7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7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5" name="Google Shape;55;p7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6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"/>
          <p:cNvSpPr txBox="1">
            <a:spLocks noGrp="1"/>
          </p:cNvSpPr>
          <p:nvPr>
            <p:ph type="subTitle" idx="1"/>
          </p:nvPr>
        </p:nvSpPr>
        <p:spPr>
          <a:xfrm>
            <a:off x="1524000" y="1684962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38EC4"/>
              </a:buClr>
              <a:buSzPts val="9600"/>
              <a:buNone/>
            </a:pPr>
            <a:r>
              <a:rPr lang="es-MX" sz="9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17" name="Google Shape;217;p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1"/>
          <p:cNvSpPr txBox="1"/>
          <p:nvPr/>
        </p:nvSpPr>
        <p:spPr>
          <a:xfrm>
            <a:off x="1524000" y="3036547"/>
            <a:ext cx="9144000" cy="784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4000"/>
              <a:buFont typeface="Arial"/>
              <a:buNone/>
            </a:pPr>
            <a:r>
              <a:rPr lang="es-MX" sz="4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Media como nivelación</a:t>
            </a:r>
            <a:endParaRPr sz="40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19" name="Google Shape;219;p1"/>
          <p:cNvSpPr txBox="1"/>
          <p:nvPr/>
        </p:nvSpPr>
        <p:spPr>
          <a:xfrm>
            <a:off x="2117161" y="4765849"/>
            <a:ext cx="6264300" cy="13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5° Básico: Unidad 3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|  </a:t>
            </a: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Capítulo 13: Media.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Sistematización problema 1. </a:t>
            </a:r>
            <a:endParaRPr sz="1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Páginas 84, 85, 86 y 87. </a:t>
            </a:r>
            <a:endParaRPr sz="1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>
          <a:extLst>
            <a:ext uri="{FF2B5EF4-FFF2-40B4-BE49-F238E27FC236}">
              <a16:creationId xmlns:a16="http://schemas.microsoft.com/office/drawing/2014/main" id="{A72583D1-1448-B265-4FEE-F7209036D6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oogle Shape;225;p7">
            <a:extLst>
              <a:ext uri="{FF2B5EF4-FFF2-40B4-BE49-F238E27FC236}">
                <a16:creationId xmlns:a16="http://schemas.microsoft.com/office/drawing/2014/main" id="{0DFA6C36-2369-9355-BC7D-C31D4518AA0F}"/>
              </a:ext>
            </a:extLst>
          </p:cNvPr>
          <p:cNvCxnSpPr/>
          <p:nvPr/>
        </p:nvCxnSpPr>
        <p:spPr>
          <a:xfrm flipH="1">
            <a:off x="3019615" y="689882"/>
            <a:ext cx="44053" cy="4974101"/>
          </a:xfrm>
          <a:prstGeom prst="straightConnector1">
            <a:avLst/>
          </a:prstGeom>
          <a:noFill/>
          <a:ln w="28575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arrow" w="med" len="med"/>
            <a:tailEnd type="none" w="med" len="med"/>
          </a:ln>
        </p:spPr>
      </p:cxnSp>
      <p:sp>
        <p:nvSpPr>
          <p:cNvPr id="6" name="Google Shape;227;p7">
            <a:extLst>
              <a:ext uri="{FF2B5EF4-FFF2-40B4-BE49-F238E27FC236}">
                <a16:creationId xmlns:a16="http://schemas.microsoft.com/office/drawing/2014/main" id="{4D7BFA17-AD4D-2699-86C4-4E8A1ADD7555}"/>
              </a:ext>
            </a:extLst>
          </p:cNvPr>
          <p:cNvSpPr/>
          <p:nvPr/>
        </p:nvSpPr>
        <p:spPr>
          <a:xfrm>
            <a:off x="3531535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228;p7">
            <a:extLst>
              <a:ext uri="{FF2B5EF4-FFF2-40B4-BE49-F238E27FC236}">
                <a16:creationId xmlns:a16="http://schemas.microsoft.com/office/drawing/2014/main" id="{01197578-9E77-6A2D-AACF-79602F0A7DB3}"/>
              </a:ext>
            </a:extLst>
          </p:cNvPr>
          <p:cNvSpPr/>
          <p:nvPr/>
        </p:nvSpPr>
        <p:spPr>
          <a:xfrm>
            <a:off x="3531535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229;p7">
            <a:extLst>
              <a:ext uri="{FF2B5EF4-FFF2-40B4-BE49-F238E27FC236}">
                <a16:creationId xmlns:a16="http://schemas.microsoft.com/office/drawing/2014/main" id="{74348DDB-D9CA-8572-830F-F235F702E0A3}"/>
              </a:ext>
            </a:extLst>
          </p:cNvPr>
          <p:cNvSpPr/>
          <p:nvPr/>
        </p:nvSpPr>
        <p:spPr>
          <a:xfrm>
            <a:off x="3531535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230;p7">
            <a:extLst>
              <a:ext uri="{FF2B5EF4-FFF2-40B4-BE49-F238E27FC236}">
                <a16:creationId xmlns:a16="http://schemas.microsoft.com/office/drawing/2014/main" id="{35424783-6741-1E1B-0000-15BBD2183B76}"/>
              </a:ext>
            </a:extLst>
          </p:cNvPr>
          <p:cNvSpPr/>
          <p:nvPr/>
        </p:nvSpPr>
        <p:spPr>
          <a:xfrm>
            <a:off x="3531535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231;p7">
            <a:extLst>
              <a:ext uri="{FF2B5EF4-FFF2-40B4-BE49-F238E27FC236}">
                <a16:creationId xmlns:a16="http://schemas.microsoft.com/office/drawing/2014/main" id="{BA237DD6-9082-DCDE-A464-A3E531192948}"/>
              </a:ext>
            </a:extLst>
          </p:cNvPr>
          <p:cNvSpPr/>
          <p:nvPr/>
        </p:nvSpPr>
        <p:spPr>
          <a:xfrm>
            <a:off x="3531535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232;p7">
            <a:extLst>
              <a:ext uri="{FF2B5EF4-FFF2-40B4-BE49-F238E27FC236}">
                <a16:creationId xmlns:a16="http://schemas.microsoft.com/office/drawing/2014/main" id="{FA8CFE0B-5F4F-394A-55C6-2A8F77146409}"/>
              </a:ext>
            </a:extLst>
          </p:cNvPr>
          <p:cNvSpPr/>
          <p:nvPr/>
        </p:nvSpPr>
        <p:spPr>
          <a:xfrm>
            <a:off x="3531535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33;p7">
            <a:extLst>
              <a:ext uri="{FF2B5EF4-FFF2-40B4-BE49-F238E27FC236}">
                <a16:creationId xmlns:a16="http://schemas.microsoft.com/office/drawing/2014/main" id="{A6D34AE4-72D1-1841-ACD4-5B2F5567D105}"/>
              </a:ext>
            </a:extLst>
          </p:cNvPr>
          <p:cNvSpPr/>
          <p:nvPr/>
        </p:nvSpPr>
        <p:spPr>
          <a:xfrm>
            <a:off x="3531535" y="3008961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34;p7">
            <a:extLst>
              <a:ext uri="{FF2B5EF4-FFF2-40B4-BE49-F238E27FC236}">
                <a16:creationId xmlns:a16="http://schemas.microsoft.com/office/drawing/2014/main" id="{4F368C29-070B-A61D-4AB0-2A7B9E3B8075}"/>
              </a:ext>
            </a:extLst>
          </p:cNvPr>
          <p:cNvSpPr/>
          <p:nvPr/>
        </p:nvSpPr>
        <p:spPr>
          <a:xfrm>
            <a:off x="3531535" y="262861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35;p7">
            <a:extLst>
              <a:ext uri="{FF2B5EF4-FFF2-40B4-BE49-F238E27FC236}">
                <a16:creationId xmlns:a16="http://schemas.microsoft.com/office/drawing/2014/main" id="{91F89CD9-D7DB-A2E4-3A88-E30DC50A0890}"/>
              </a:ext>
            </a:extLst>
          </p:cNvPr>
          <p:cNvSpPr/>
          <p:nvPr/>
        </p:nvSpPr>
        <p:spPr>
          <a:xfrm>
            <a:off x="4302771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236;p7">
            <a:extLst>
              <a:ext uri="{FF2B5EF4-FFF2-40B4-BE49-F238E27FC236}">
                <a16:creationId xmlns:a16="http://schemas.microsoft.com/office/drawing/2014/main" id="{32463097-B1F1-88BE-1185-938E8CF280B5}"/>
              </a:ext>
            </a:extLst>
          </p:cNvPr>
          <p:cNvSpPr/>
          <p:nvPr/>
        </p:nvSpPr>
        <p:spPr>
          <a:xfrm>
            <a:off x="4302771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237;p7">
            <a:extLst>
              <a:ext uri="{FF2B5EF4-FFF2-40B4-BE49-F238E27FC236}">
                <a16:creationId xmlns:a16="http://schemas.microsoft.com/office/drawing/2014/main" id="{85B2D5BF-DBFC-450F-A05A-701D91EB8A93}"/>
              </a:ext>
            </a:extLst>
          </p:cNvPr>
          <p:cNvSpPr/>
          <p:nvPr/>
        </p:nvSpPr>
        <p:spPr>
          <a:xfrm>
            <a:off x="4302771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238;p7">
            <a:extLst>
              <a:ext uri="{FF2B5EF4-FFF2-40B4-BE49-F238E27FC236}">
                <a16:creationId xmlns:a16="http://schemas.microsoft.com/office/drawing/2014/main" id="{65D5D549-29D3-7C18-82A8-6E77475E8F50}"/>
              </a:ext>
            </a:extLst>
          </p:cNvPr>
          <p:cNvSpPr/>
          <p:nvPr/>
        </p:nvSpPr>
        <p:spPr>
          <a:xfrm>
            <a:off x="4302771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239;p7">
            <a:extLst>
              <a:ext uri="{FF2B5EF4-FFF2-40B4-BE49-F238E27FC236}">
                <a16:creationId xmlns:a16="http://schemas.microsoft.com/office/drawing/2014/main" id="{AB7E95E8-9DFC-F985-01C4-3440EB59BF24}"/>
              </a:ext>
            </a:extLst>
          </p:cNvPr>
          <p:cNvSpPr/>
          <p:nvPr/>
        </p:nvSpPr>
        <p:spPr>
          <a:xfrm>
            <a:off x="4302771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240;p7">
            <a:extLst>
              <a:ext uri="{FF2B5EF4-FFF2-40B4-BE49-F238E27FC236}">
                <a16:creationId xmlns:a16="http://schemas.microsoft.com/office/drawing/2014/main" id="{03880ABA-ECC0-2AD6-5415-8DEE35282ACB}"/>
              </a:ext>
            </a:extLst>
          </p:cNvPr>
          <p:cNvSpPr/>
          <p:nvPr/>
        </p:nvSpPr>
        <p:spPr>
          <a:xfrm>
            <a:off x="4302771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41;p7">
            <a:extLst>
              <a:ext uri="{FF2B5EF4-FFF2-40B4-BE49-F238E27FC236}">
                <a16:creationId xmlns:a16="http://schemas.microsoft.com/office/drawing/2014/main" id="{D74B3036-45CC-2EDF-9E1F-5D93759626E2}"/>
              </a:ext>
            </a:extLst>
          </p:cNvPr>
          <p:cNvSpPr/>
          <p:nvPr/>
        </p:nvSpPr>
        <p:spPr>
          <a:xfrm>
            <a:off x="4302771" y="3008961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42;p7">
            <a:extLst>
              <a:ext uri="{FF2B5EF4-FFF2-40B4-BE49-F238E27FC236}">
                <a16:creationId xmlns:a16="http://schemas.microsoft.com/office/drawing/2014/main" id="{20D50841-EA19-C536-4E08-F1214424E6B6}"/>
              </a:ext>
            </a:extLst>
          </p:cNvPr>
          <p:cNvSpPr/>
          <p:nvPr/>
        </p:nvSpPr>
        <p:spPr>
          <a:xfrm>
            <a:off x="4308162" y="263205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43;p7">
            <a:extLst>
              <a:ext uri="{FF2B5EF4-FFF2-40B4-BE49-F238E27FC236}">
                <a16:creationId xmlns:a16="http://schemas.microsoft.com/office/drawing/2014/main" id="{B98D2E7E-CE35-42D3-A189-18C7FEB27A7E}"/>
              </a:ext>
            </a:extLst>
          </p:cNvPr>
          <p:cNvSpPr/>
          <p:nvPr/>
        </p:nvSpPr>
        <p:spPr>
          <a:xfrm>
            <a:off x="5068902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44;p7">
            <a:extLst>
              <a:ext uri="{FF2B5EF4-FFF2-40B4-BE49-F238E27FC236}">
                <a16:creationId xmlns:a16="http://schemas.microsoft.com/office/drawing/2014/main" id="{F3DF5449-CBF9-B48E-7F6D-B219458B5D83}"/>
              </a:ext>
            </a:extLst>
          </p:cNvPr>
          <p:cNvSpPr/>
          <p:nvPr/>
        </p:nvSpPr>
        <p:spPr>
          <a:xfrm>
            <a:off x="5068902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5;p7">
            <a:extLst>
              <a:ext uri="{FF2B5EF4-FFF2-40B4-BE49-F238E27FC236}">
                <a16:creationId xmlns:a16="http://schemas.microsoft.com/office/drawing/2014/main" id="{F884B6BF-54E1-8E48-72B4-E89D3EBE873D}"/>
              </a:ext>
            </a:extLst>
          </p:cNvPr>
          <p:cNvSpPr/>
          <p:nvPr/>
        </p:nvSpPr>
        <p:spPr>
          <a:xfrm>
            <a:off x="5068902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46;p7">
            <a:extLst>
              <a:ext uri="{FF2B5EF4-FFF2-40B4-BE49-F238E27FC236}">
                <a16:creationId xmlns:a16="http://schemas.microsoft.com/office/drawing/2014/main" id="{D46C0EC9-F591-DC94-E3B9-949C0A9B92F0}"/>
              </a:ext>
            </a:extLst>
          </p:cNvPr>
          <p:cNvSpPr/>
          <p:nvPr/>
        </p:nvSpPr>
        <p:spPr>
          <a:xfrm>
            <a:off x="5068902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47;p7">
            <a:extLst>
              <a:ext uri="{FF2B5EF4-FFF2-40B4-BE49-F238E27FC236}">
                <a16:creationId xmlns:a16="http://schemas.microsoft.com/office/drawing/2014/main" id="{14D60000-1ED8-D187-8A2B-90ACE0AC1F0E}"/>
              </a:ext>
            </a:extLst>
          </p:cNvPr>
          <p:cNvSpPr/>
          <p:nvPr/>
        </p:nvSpPr>
        <p:spPr>
          <a:xfrm>
            <a:off x="5068902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48;p7">
            <a:extLst>
              <a:ext uri="{FF2B5EF4-FFF2-40B4-BE49-F238E27FC236}">
                <a16:creationId xmlns:a16="http://schemas.microsoft.com/office/drawing/2014/main" id="{49BAC02F-AA45-14D4-4A12-276C7891CFC5}"/>
              </a:ext>
            </a:extLst>
          </p:cNvPr>
          <p:cNvSpPr/>
          <p:nvPr/>
        </p:nvSpPr>
        <p:spPr>
          <a:xfrm>
            <a:off x="5068902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49;p7">
            <a:extLst>
              <a:ext uri="{FF2B5EF4-FFF2-40B4-BE49-F238E27FC236}">
                <a16:creationId xmlns:a16="http://schemas.microsoft.com/office/drawing/2014/main" id="{372FD0CF-421B-3178-3B70-5BF158F437EC}"/>
              </a:ext>
            </a:extLst>
          </p:cNvPr>
          <p:cNvSpPr/>
          <p:nvPr/>
        </p:nvSpPr>
        <p:spPr>
          <a:xfrm>
            <a:off x="3531535" y="224649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50;p7">
            <a:extLst>
              <a:ext uri="{FF2B5EF4-FFF2-40B4-BE49-F238E27FC236}">
                <a16:creationId xmlns:a16="http://schemas.microsoft.com/office/drawing/2014/main" id="{AF99F835-0810-4DA0-F213-745BC2F055A4}"/>
              </a:ext>
            </a:extLst>
          </p:cNvPr>
          <p:cNvSpPr/>
          <p:nvPr/>
        </p:nvSpPr>
        <p:spPr>
          <a:xfrm>
            <a:off x="3531535" y="1866139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252;p7">
            <a:extLst>
              <a:ext uri="{FF2B5EF4-FFF2-40B4-BE49-F238E27FC236}">
                <a16:creationId xmlns:a16="http://schemas.microsoft.com/office/drawing/2014/main" id="{93C4B59F-45F2-64A6-B40D-335F73A1AC10}"/>
              </a:ext>
            </a:extLst>
          </p:cNvPr>
          <p:cNvSpPr/>
          <p:nvPr/>
        </p:nvSpPr>
        <p:spPr>
          <a:xfrm>
            <a:off x="5835033" y="2662089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253;p7">
            <a:extLst>
              <a:ext uri="{FF2B5EF4-FFF2-40B4-BE49-F238E27FC236}">
                <a16:creationId xmlns:a16="http://schemas.microsoft.com/office/drawing/2014/main" id="{18705B1D-A9EE-DD4C-798F-D5ECA761A93C}"/>
              </a:ext>
            </a:extLst>
          </p:cNvPr>
          <p:cNvSpPr/>
          <p:nvPr/>
        </p:nvSpPr>
        <p:spPr>
          <a:xfrm>
            <a:off x="5835033" y="3045109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254;p7">
            <a:extLst>
              <a:ext uri="{FF2B5EF4-FFF2-40B4-BE49-F238E27FC236}">
                <a16:creationId xmlns:a16="http://schemas.microsoft.com/office/drawing/2014/main" id="{CA7EB497-3825-37F8-6A12-D5609EB58F4F}"/>
              </a:ext>
            </a:extLst>
          </p:cNvPr>
          <p:cNvSpPr/>
          <p:nvPr/>
        </p:nvSpPr>
        <p:spPr>
          <a:xfrm>
            <a:off x="5835035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255;p7">
            <a:extLst>
              <a:ext uri="{FF2B5EF4-FFF2-40B4-BE49-F238E27FC236}">
                <a16:creationId xmlns:a16="http://schemas.microsoft.com/office/drawing/2014/main" id="{DAB3B292-94C8-D2AC-7BDD-9EA2CDD58F91}"/>
              </a:ext>
            </a:extLst>
          </p:cNvPr>
          <p:cNvSpPr/>
          <p:nvPr/>
        </p:nvSpPr>
        <p:spPr>
          <a:xfrm>
            <a:off x="5835035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256;p7">
            <a:extLst>
              <a:ext uri="{FF2B5EF4-FFF2-40B4-BE49-F238E27FC236}">
                <a16:creationId xmlns:a16="http://schemas.microsoft.com/office/drawing/2014/main" id="{83B884F6-9568-3FB3-D293-1A3D85D10BAD}"/>
              </a:ext>
            </a:extLst>
          </p:cNvPr>
          <p:cNvSpPr/>
          <p:nvPr/>
        </p:nvSpPr>
        <p:spPr>
          <a:xfrm>
            <a:off x="5835035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57;p7">
            <a:extLst>
              <a:ext uri="{FF2B5EF4-FFF2-40B4-BE49-F238E27FC236}">
                <a16:creationId xmlns:a16="http://schemas.microsoft.com/office/drawing/2014/main" id="{A37EF5B3-F518-2DD3-7628-0AAEDB0BDCA0}"/>
              </a:ext>
            </a:extLst>
          </p:cNvPr>
          <p:cNvSpPr/>
          <p:nvPr/>
        </p:nvSpPr>
        <p:spPr>
          <a:xfrm>
            <a:off x="5835035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58;p7">
            <a:extLst>
              <a:ext uri="{FF2B5EF4-FFF2-40B4-BE49-F238E27FC236}">
                <a16:creationId xmlns:a16="http://schemas.microsoft.com/office/drawing/2014/main" id="{178B91B8-6C4F-D80D-AFFF-B9306D91C608}"/>
              </a:ext>
            </a:extLst>
          </p:cNvPr>
          <p:cNvSpPr/>
          <p:nvPr/>
        </p:nvSpPr>
        <p:spPr>
          <a:xfrm>
            <a:off x="5835035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59;p7">
            <a:extLst>
              <a:ext uri="{FF2B5EF4-FFF2-40B4-BE49-F238E27FC236}">
                <a16:creationId xmlns:a16="http://schemas.microsoft.com/office/drawing/2014/main" id="{11337A39-0700-9FCF-569B-8842019DEAA6}"/>
              </a:ext>
            </a:extLst>
          </p:cNvPr>
          <p:cNvSpPr/>
          <p:nvPr/>
        </p:nvSpPr>
        <p:spPr>
          <a:xfrm>
            <a:off x="5835035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267;p7">
            <a:extLst>
              <a:ext uri="{FF2B5EF4-FFF2-40B4-BE49-F238E27FC236}">
                <a16:creationId xmlns:a16="http://schemas.microsoft.com/office/drawing/2014/main" id="{9D9E4898-6508-4809-78AA-4A85491B9604}"/>
              </a:ext>
            </a:extLst>
          </p:cNvPr>
          <p:cNvSpPr txBox="1"/>
          <p:nvPr/>
        </p:nvSpPr>
        <p:spPr>
          <a:xfrm>
            <a:off x="2694989" y="5091686"/>
            <a:ext cx="51059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7" name="Google Shape;268;p7">
            <a:extLst>
              <a:ext uri="{FF2B5EF4-FFF2-40B4-BE49-F238E27FC236}">
                <a16:creationId xmlns:a16="http://schemas.microsoft.com/office/drawing/2014/main" id="{EEFD9A5F-5FCD-91D1-6287-CD0B2EC15EA7}"/>
              </a:ext>
            </a:extLst>
          </p:cNvPr>
          <p:cNvSpPr txBox="1"/>
          <p:nvPr/>
        </p:nvSpPr>
        <p:spPr>
          <a:xfrm>
            <a:off x="2688283" y="4711363"/>
            <a:ext cx="39335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8" name="Google Shape;269;p7">
            <a:extLst>
              <a:ext uri="{FF2B5EF4-FFF2-40B4-BE49-F238E27FC236}">
                <a16:creationId xmlns:a16="http://schemas.microsoft.com/office/drawing/2014/main" id="{6CBE1AD7-1DDB-9EC8-A5FE-E166B3D08144}"/>
              </a:ext>
            </a:extLst>
          </p:cNvPr>
          <p:cNvSpPr txBox="1"/>
          <p:nvPr/>
        </p:nvSpPr>
        <p:spPr>
          <a:xfrm>
            <a:off x="2694988" y="4336472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9" name="Google Shape;270;p7">
            <a:extLst>
              <a:ext uri="{FF2B5EF4-FFF2-40B4-BE49-F238E27FC236}">
                <a16:creationId xmlns:a16="http://schemas.microsoft.com/office/drawing/2014/main" id="{6E4F8B51-15A7-0C37-4EC6-A71D8BA06B66}"/>
              </a:ext>
            </a:extLst>
          </p:cNvPr>
          <p:cNvSpPr txBox="1"/>
          <p:nvPr/>
        </p:nvSpPr>
        <p:spPr>
          <a:xfrm>
            <a:off x="2687094" y="3975460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" name="Google Shape;271;p7">
            <a:extLst>
              <a:ext uri="{FF2B5EF4-FFF2-40B4-BE49-F238E27FC236}">
                <a16:creationId xmlns:a16="http://schemas.microsoft.com/office/drawing/2014/main" id="{B10E67E7-AD9B-D660-E943-031FB66C0318}"/>
              </a:ext>
            </a:extLst>
          </p:cNvPr>
          <p:cNvSpPr txBox="1"/>
          <p:nvPr/>
        </p:nvSpPr>
        <p:spPr>
          <a:xfrm>
            <a:off x="2696175" y="3589939"/>
            <a:ext cx="39335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5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1" name="Google Shape;272;p7">
            <a:extLst>
              <a:ext uri="{FF2B5EF4-FFF2-40B4-BE49-F238E27FC236}">
                <a16:creationId xmlns:a16="http://schemas.microsoft.com/office/drawing/2014/main" id="{5C63ABA0-DBEA-A70B-4A54-D0626F188820}"/>
              </a:ext>
            </a:extLst>
          </p:cNvPr>
          <p:cNvSpPr txBox="1"/>
          <p:nvPr/>
        </p:nvSpPr>
        <p:spPr>
          <a:xfrm>
            <a:off x="2702880" y="3215048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2" name="Google Shape;273;p7">
            <a:extLst>
              <a:ext uri="{FF2B5EF4-FFF2-40B4-BE49-F238E27FC236}">
                <a16:creationId xmlns:a16="http://schemas.microsoft.com/office/drawing/2014/main" id="{BAA7A004-78E9-84EE-28FD-EA2B85718845}"/>
              </a:ext>
            </a:extLst>
          </p:cNvPr>
          <p:cNvSpPr txBox="1"/>
          <p:nvPr/>
        </p:nvSpPr>
        <p:spPr>
          <a:xfrm>
            <a:off x="2694988" y="2854035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7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3" name="Google Shape;274;p7">
            <a:extLst>
              <a:ext uri="{FF2B5EF4-FFF2-40B4-BE49-F238E27FC236}">
                <a16:creationId xmlns:a16="http://schemas.microsoft.com/office/drawing/2014/main" id="{3546836E-0EAF-2162-8338-E382C791D887}"/>
              </a:ext>
            </a:extLst>
          </p:cNvPr>
          <p:cNvSpPr txBox="1"/>
          <p:nvPr/>
        </p:nvSpPr>
        <p:spPr>
          <a:xfrm>
            <a:off x="2696175" y="2443745"/>
            <a:ext cx="39335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" name="Google Shape;275;p7">
            <a:extLst>
              <a:ext uri="{FF2B5EF4-FFF2-40B4-BE49-F238E27FC236}">
                <a16:creationId xmlns:a16="http://schemas.microsoft.com/office/drawing/2014/main" id="{1842C806-906D-A7D6-40D1-8BC805C7729B}"/>
              </a:ext>
            </a:extLst>
          </p:cNvPr>
          <p:cNvSpPr txBox="1"/>
          <p:nvPr/>
        </p:nvSpPr>
        <p:spPr>
          <a:xfrm>
            <a:off x="2702880" y="2068854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9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" name="Google Shape;276;p7">
            <a:extLst>
              <a:ext uri="{FF2B5EF4-FFF2-40B4-BE49-F238E27FC236}">
                <a16:creationId xmlns:a16="http://schemas.microsoft.com/office/drawing/2014/main" id="{5AC1FCC2-B448-20F3-6207-403CA5AEA572}"/>
              </a:ext>
            </a:extLst>
          </p:cNvPr>
          <p:cNvSpPr txBox="1"/>
          <p:nvPr/>
        </p:nvSpPr>
        <p:spPr>
          <a:xfrm>
            <a:off x="2585104" y="1680756"/>
            <a:ext cx="611211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" name="Google Shape;277;p7">
            <a:extLst>
              <a:ext uri="{FF2B5EF4-FFF2-40B4-BE49-F238E27FC236}">
                <a16:creationId xmlns:a16="http://schemas.microsoft.com/office/drawing/2014/main" id="{491DBBBD-AD61-5AF0-7DA5-B057B58C096D}"/>
              </a:ext>
            </a:extLst>
          </p:cNvPr>
          <p:cNvSpPr txBox="1"/>
          <p:nvPr/>
        </p:nvSpPr>
        <p:spPr>
          <a:xfrm>
            <a:off x="2594419" y="1283716"/>
            <a:ext cx="611211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11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7" name="Google Shape;278;p7">
            <a:extLst>
              <a:ext uri="{FF2B5EF4-FFF2-40B4-BE49-F238E27FC236}">
                <a16:creationId xmlns:a16="http://schemas.microsoft.com/office/drawing/2014/main" id="{0901B81F-A31A-AB44-A4D6-78D3AF95B0E4}"/>
              </a:ext>
            </a:extLst>
          </p:cNvPr>
          <p:cNvCxnSpPr/>
          <p:nvPr/>
        </p:nvCxnSpPr>
        <p:spPr>
          <a:xfrm>
            <a:off x="2938617" y="528009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8" name="Google Shape;279;p7">
            <a:extLst>
              <a:ext uri="{FF2B5EF4-FFF2-40B4-BE49-F238E27FC236}">
                <a16:creationId xmlns:a16="http://schemas.microsoft.com/office/drawing/2014/main" id="{36565B2F-83DB-A9A1-740E-6031BD9E964E}"/>
              </a:ext>
            </a:extLst>
          </p:cNvPr>
          <p:cNvCxnSpPr/>
          <p:nvPr/>
        </p:nvCxnSpPr>
        <p:spPr>
          <a:xfrm>
            <a:off x="2938617" y="4908769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280;p7">
            <a:extLst>
              <a:ext uri="{FF2B5EF4-FFF2-40B4-BE49-F238E27FC236}">
                <a16:creationId xmlns:a16="http://schemas.microsoft.com/office/drawing/2014/main" id="{B354338F-50AE-D0E6-6C6E-81B68F718FE3}"/>
              </a:ext>
            </a:extLst>
          </p:cNvPr>
          <p:cNvCxnSpPr/>
          <p:nvPr/>
        </p:nvCxnSpPr>
        <p:spPr>
          <a:xfrm>
            <a:off x="2957248" y="453072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0" name="Google Shape;281;p7">
            <a:extLst>
              <a:ext uri="{FF2B5EF4-FFF2-40B4-BE49-F238E27FC236}">
                <a16:creationId xmlns:a16="http://schemas.microsoft.com/office/drawing/2014/main" id="{CB44A100-CC47-10BC-6C39-EC6585CD76A4}"/>
              </a:ext>
            </a:extLst>
          </p:cNvPr>
          <p:cNvCxnSpPr/>
          <p:nvPr/>
        </p:nvCxnSpPr>
        <p:spPr>
          <a:xfrm>
            <a:off x="2929302" y="414249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1" name="Google Shape;282;p7">
            <a:extLst>
              <a:ext uri="{FF2B5EF4-FFF2-40B4-BE49-F238E27FC236}">
                <a16:creationId xmlns:a16="http://schemas.microsoft.com/office/drawing/2014/main" id="{3CA48680-9D66-1779-C1C9-1AB0E9DE5B02}"/>
              </a:ext>
            </a:extLst>
          </p:cNvPr>
          <p:cNvCxnSpPr/>
          <p:nvPr/>
        </p:nvCxnSpPr>
        <p:spPr>
          <a:xfrm>
            <a:off x="2929302" y="377232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283;p7">
            <a:extLst>
              <a:ext uri="{FF2B5EF4-FFF2-40B4-BE49-F238E27FC236}">
                <a16:creationId xmlns:a16="http://schemas.microsoft.com/office/drawing/2014/main" id="{4D139E8A-7A39-0186-A82D-DAB852A132F2}"/>
              </a:ext>
            </a:extLst>
          </p:cNvPr>
          <p:cNvCxnSpPr/>
          <p:nvPr/>
        </p:nvCxnSpPr>
        <p:spPr>
          <a:xfrm>
            <a:off x="2947932" y="339312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3" name="Google Shape;284;p7">
            <a:extLst>
              <a:ext uri="{FF2B5EF4-FFF2-40B4-BE49-F238E27FC236}">
                <a16:creationId xmlns:a16="http://schemas.microsoft.com/office/drawing/2014/main" id="{F3C9FDA9-6110-D55C-576E-B82FAF94E211}"/>
              </a:ext>
            </a:extLst>
          </p:cNvPr>
          <p:cNvCxnSpPr/>
          <p:nvPr/>
        </p:nvCxnSpPr>
        <p:spPr>
          <a:xfrm>
            <a:off x="2938617" y="302295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6" name="Google Shape;285;p7">
            <a:extLst>
              <a:ext uri="{FF2B5EF4-FFF2-40B4-BE49-F238E27FC236}">
                <a16:creationId xmlns:a16="http://schemas.microsoft.com/office/drawing/2014/main" id="{32175B8B-FBC5-6863-398F-CEBA09133D57}"/>
              </a:ext>
            </a:extLst>
          </p:cNvPr>
          <p:cNvCxnSpPr/>
          <p:nvPr/>
        </p:nvCxnSpPr>
        <p:spPr>
          <a:xfrm>
            <a:off x="2947932" y="2634724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7" name="Google Shape;286;p7">
            <a:extLst>
              <a:ext uri="{FF2B5EF4-FFF2-40B4-BE49-F238E27FC236}">
                <a16:creationId xmlns:a16="http://schemas.microsoft.com/office/drawing/2014/main" id="{87D312E7-903A-205C-B125-669F69746F7B}"/>
              </a:ext>
            </a:extLst>
          </p:cNvPr>
          <p:cNvCxnSpPr/>
          <p:nvPr/>
        </p:nvCxnSpPr>
        <p:spPr>
          <a:xfrm>
            <a:off x="2947932" y="224649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8" name="Google Shape;287;p7">
            <a:extLst>
              <a:ext uri="{FF2B5EF4-FFF2-40B4-BE49-F238E27FC236}">
                <a16:creationId xmlns:a16="http://schemas.microsoft.com/office/drawing/2014/main" id="{C729C38B-CDE3-4D67-0F5D-3702CAC33385}"/>
              </a:ext>
            </a:extLst>
          </p:cNvPr>
          <p:cNvCxnSpPr/>
          <p:nvPr/>
        </p:nvCxnSpPr>
        <p:spPr>
          <a:xfrm>
            <a:off x="2967408" y="1858268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9" name="Google Shape;288;p7">
            <a:extLst>
              <a:ext uri="{FF2B5EF4-FFF2-40B4-BE49-F238E27FC236}">
                <a16:creationId xmlns:a16="http://schemas.microsoft.com/office/drawing/2014/main" id="{BAC1C49E-9DDA-F69C-3240-B3FB31E5F85D}"/>
              </a:ext>
            </a:extLst>
          </p:cNvPr>
          <p:cNvCxnSpPr/>
          <p:nvPr/>
        </p:nvCxnSpPr>
        <p:spPr>
          <a:xfrm>
            <a:off x="2966564" y="1470040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0" name="Google Shape;289;p7">
            <a:extLst>
              <a:ext uri="{FF2B5EF4-FFF2-40B4-BE49-F238E27FC236}">
                <a16:creationId xmlns:a16="http://schemas.microsoft.com/office/drawing/2014/main" id="{E93590DF-CE88-F61C-7137-2A30405C0D72}"/>
              </a:ext>
            </a:extLst>
          </p:cNvPr>
          <p:cNvSpPr txBox="1"/>
          <p:nvPr/>
        </p:nvSpPr>
        <p:spPr>
          <a:xfrm rot="16200000">
            <a:off x="801319" y="2992397"/>
            <a:ext cx="3037863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Cantidad de 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v</a:t>
            </a: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ueltas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1" name="Google Shape;290;p7">
            <a:extLst>
              <a:ext uri="{FF2B5EF4-FFF2-40B4-BE49-F238E27FC236}">
                <a16:creationId xmlns:a16="http://schemas.microsoft.com/office/drawing/2014/main" id="{E74F6D65-1F17-F32C-F030-8F89FBAA5E81}"/>
              </a:ext>
            </a:extLst>
          </p:cNvPr>
          <p:cNvSpPr txBox="1"/>
          <p:nvPr/>
        </p:nvSpPr>
        <p:spPr>
          <a:xfrm>
            <a:off x="2584259" y="896513"/>
            <a:ext cx="611211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62" name="Google Shape;291;p7">
            <a:extLst>
              <a:ext uri="{FF2B5EF4-FFF2-40B4-BE49-F238E27FC236}">
                <a16:creationId xmlns:a16="http://schemas.microsoft.com/office/drawing/2014/main" id="{6B244D63-E2F1-1641-D5AF-487310B2C5CC}"/>
              </a:ext>
            </a:extLst>
          </p:cNvPr>
          <p:cNvCxnSpPr/>
          <p:nvPr/>
        </p:nvCxnSpPr>
        <p:spPr>
          <a:xfrm>
            <a:off x="2985198" y="1145008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3" name="Google Shape;292;p7">
            <a:extLst>
              <a:ext uri="{FF2B5EF4-FFF2-40B4-BE49-F238E27FC236}">
                <a16:creationId xmlns:a16="http://schemas.microsoft.com/office/drawing/2014/main" id="{3076EE7E-C6AB-2FB0-F60E-698440752622}"/>
              </a:ext>
            </a:extLst>
          </p:cNvPr>
          <p:cNvSpPr txBox="1"/>
          <p:nvPr/>
        </p:nvSpPr>
        <p:spPr>
          <a:xfrm>
            <a:off x="3494092" y="5746858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Lu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4" name="Google Shape;293;p7">
            <a:extLst>
              <a:ext uri="{FF2B5EF4-FFF2-40B4-BE49-F238E27FC236}">
                <a16:creationId xmlns:a16="http://schemas.microsoft.com/office/drawing/2014/main" id="{C6027CBF-FDAC-8368-4A6B-A69FFAE68967}"/>
              </a:ext>
            </a:extLst>
          </p:cNvPr>
          <p:cNvSpPr txBox="1"/>
          <p:nvPr/>
        </p:nvSpPr>
        <p:spPr>
          <a:xfrm>
            <a:off x="4202020" y="5746858"/>
            <a:ext cx="54534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Ma 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5" name="Google Shape;294;p7">
            <a:extLst>
              <a:ext uri="{FF2B5EF4-FFF2-40B4-BE49-F238E27FC236}">
                <a16:creationId xmlns:a16="http://schemas.microsoft.com/office/drawing/2014/main" id="{D3796855-A1F2-99D8-F8D9-99AB92F1AE86}"/>
              </a:ext>
            </a:extLst>
          </p:cNvPr>
          <p:cNvSpPr txBox="1"/>
          <p:nvPr/>
        </p:nvSpPr>
        <p:spPr>
          <a:xfrm>
            <a:off x="5048582" y="5746858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Mi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6" name="Google Shape;295;p7">
            <a:extLst>
              <a:ext uri="{FF2B5EF4-FFF2-40B4-BE49-F238E27FC236}">
                <a16:creationId xmlns:a16="http://schemas.microsoft.com/office/drawing/2014/main" id="{CF8963D8-4BB7-FFDD-4D0D-7A231A8DF68E}"/>
              </a:ext>
            </a:extLst>
          </p:cNvPr>
          <p:cNvSpPr txBox="1"/>
          <p:nvPr/>
        </p:nvSpPr>
        <p:spPr>
          <a:xfrm>
            <a:off x="5855354" y="5746858"/>
            <a:ext cx="54534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Vi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8" name="Google Shape;289;p7">
            <a:extLst>
              <a:ext uri="{FF2B5EF4-FFF2-40B4-BE49-F238E27FC236}">
                <a16:creationId xmlns:a16="http://schemas.microsoft.com/office/drawing/2014/main" id="{E74E2543-7CFE-424A-9731-5ED7CF339FBF}"/>
              </a:ext>
            </a:extLst>
          </p:cNvPr>
          <p:cNvSpPr txBox="1"/>
          <p:nvPr/>
        </p:nvSpPr>
        <p:spPr>
          <a:xfrm>
            <a:off x="6343044" y="5750010"/>
            <a:ext cx="114952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Días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cxnSp>
        <p:nvCxnSpPr>
          <p:cNvPr id="269" name="Google Shape;226;p7">
            <a:extLst>
              <a:ext uri="{FF2B5EF4-FFF2-40B4-BE49-F238E27FC236}">
                <a16:creationId xmlns:a16="http://schemas.microsoft.com/office/drawing/2014/main" id="{BE110A98-C1B1-1178-4036-38066CF270CC}"/>
              </a:ext>
            </a:extLst>
          </p:cNvPr>
          <p:cNvCxnSpPr>
            <a:cxnSpLocks/>
          </p:cNvCxnSpPr>
          <p:nvPr/>
        </p:nvCxnSpPr>
        <p:spPr>
          <a:xfrm>
            <a:off x="3019615" y="5663983"/>
            <a:ext cx="3695510" cy="0"/>
          </a:xfrm>
          <a:prstGeom prst="straightConnector1">
            <a:avLst/>
          </a:prstGeom>
          <a:noFill/>
          <a:ln w="28575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270" name="Google Shape;292;p7">
            <a:extLst>
              <a:ext uri="{FF2B5EF4-FFF2-40B4-BE49-F238E27FC236}">
                <a16:creationId xmlns:a16="http://schemas.microsoft.com/office/drawing/2014/main" id="{E9C0478A-1FAB-B09D-C4DC-77C7940E6284}"/>
              </a:ext>
            </a:extLst>
          </p:cNvPr>
          <p:cNvSpPr txBox="1"/>
          <p:nvPr/>
        </p:nvSpPr>
        <p:spPr>
          <a:xfrm>
            <a:off x="6761673" y="5467170"/>
            <a:ext cx="36697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x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71" name="Google Shape;292;p7">
            <a:extLst>
              <a:ext uri="{FF2B5EF4-FFF2-40B4-BE49-F238E27FC236}">
                <a16:creationId xmlns:a16="http://schemas.microsoft.com/office/drawing/2014/main" id="{D6A71168-AE22-33C5-32CD-1FAC38DC82F3}"/>
              </a:ext>
            </a:extLst>
          </p:cNvPr>
          <p:cNvSpPr txBox="1"/>
          <p:nvPr/>
        </p:nvSpPr>
        <p:spPr>
          <a:xfrm>
            <a:off x="2909055" y="300650"/>
            <a:ext cx="36697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y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49;p7">
            <a:extLst>
              <a:ext uri="{FF2B5EF4-FFF2-40B4-BE49-F238E27FC236}">
                <a16:creationId xmlns:a16="http://schemas.microsoft.com/office/drawing/2014/main" id="{02A90B54-F139-6331-F390-04CC2310427F}"/>
              </a:ext>
            </a:extLst>
          </p:cNvPr>
          <p:cNvSpPr/>
          <p:nvPr/>
        </p:nvSpPr>
        <p:spPr>
          <a:xfrm>
            <a:off x="5068902" y="2258210"/>
            <a:ext cx="396104" cy="383891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250;p7">
            <a:extLst>
              <a:ext uri="{FF2B5EF4-FFF2-40B4-BE49-F238E27FC236}">
                <a16:creationId xmlns:a16="http://schemas.microsoft.com/office/drawing/2014/main" id="{59C50206-7BCE-1FAB-1D44-D95044C96AC0}"/>
              </a:ext>
            </a:extLst>
          </p:cNvPr>
          <p:cNvSpPr/>
          <p:nvPr/>
        </p:nvSpPr>
        <p:spPr>
          <a:xfrm>
            <a:off x="5829642" y="2259817"/>
            <a:ext cx="396104" cy="383891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249;p7">
            <a:extLst>
              <a:ext uri="{FF2B5EF4-FFF2-40B4-BE49-F238E27FC236}">
                <a16:creationId xmlns:a16="http://schemas.microsoft.com/office/drawing/2014/main" id="{3F55245B-86D8-3883-167A-8F9CB9E18B15}"/>
              </a:ext>
            </a:extLst>
          </p:cNvPr>
          <p:cNvSpPr/>
          <p:nvPr/>
        </p:nvSpPr>
        <p:spPr>
          <a:xfrm>
            <a:off x="5068902" y="2616042"/>
            <a:ext cx="396104" cy="383891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250;p7">
            <a:extLst>
              <a:ext uri="{FF2B5EF4-FFF2-40B4-BE49-F238E27FC236}">
                <a16:creationId xmlns:a16="http://schemas.microsoft.com/office/drawing/2014/main" id="{3733E6A2-D089-931F-47ED-EBA9234B83C7}"/>
              </a:ext>
            </a:extLst>
          </p:cNvPr>
          <p:cNvSpPr/>
          <p:nvPr/>
        </p:nvSpPr>
        <p:spPr>
          <a:xfrm>
            <a:off x="5068902" y="2990426"/>
            <a:ext cx="396104" cy="383891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1" name="Google Shape;671;p12">
            <a:extLst>
              <a:ext uri="{FF2B5EF4-FFF2-40B4-BE49-F238E27FC236}">
                <a16:creationId xmlns:a16="http://schemas.microsoft.com/office/drawing/2014/main" id="{E3D1AA50-EBF9-CFD7-6701-E906A50F584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3676" t="53609" r="16377"/>
          <a:stretch/>
        </p:blipFill>
        <p:spPr>
          <a:xfrm>
            <a:off x="7968076" y="903760"/>
            <a:ext cx="4086778" cy="1221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1777604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>
          <a:extLst>
            <a:ext uri="{FF2B5EF4-FFF2-40B4-BE49-F238E27FC236}">
              <a16:creationId xmlns:a16="http://schemas.microsoft.com/office/drawing/2014/main" id="{02B93C8E-628A-345F-6E62-03E4DD484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oogle Shape;225;p7">
            <a:extLst>
              <a:ext uri="{FF2B5EF4-FFF2-40B4-BE49-F238E27FC236}">
                <a16:creationId xmlns:a16="http://schemas.microsoft.com/office/drawing/2014/main" id="{2704EBB2-C018-6DB6-0423-C4153FB12EE8}"/>
              </a:ext>
            </a:extLst>
          </p:cNvPr>
          <p:cNvCxnSpPr/>
          <p:nvPr/>
        </p:nvCxnSpPr>
        <p:spPr>
          <a:xfrm flipH="1">
            <a:off x="3019615" y="689882"/>
            <a:ext cx="44053" cy="4974101"/>
          </a:xfrm>
          <a:prstGeom prst="straightConnector1">
            <a:avLst/>
          </a:prstGeom>
          <a:noFill/>
          <a:ln w="28575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arrow" w="med" len="med"/>
            <a:tailEnd type="none" w="med" len="med"/>
          </a:ln>
        </p:spPr>
      </p:cxnSp>
      <p:sp>
        <p:nvSpPr>
          <p:cNvPr id="6" name="Google Shape;227;p7">
            <a:extLst>
              <a:ext uri="{FF2B5EF4-FFF2-40B4-BE49-F238E27FC236}">
                <a16:creationId xmlns:a16="http://schemas.microsoft.com/office/drawing/2014/main" id="{814CF172-2A6B-F630-C2C7-064F5B3CC85E}"/>
              </a:ext>
            </a:extLst>
          </p:cNvPr>
          <p:cNvSpPr/>
          <p:nvPr/>
        </p:nvSpPr>
        <p:spPr>
          <a:xfrm>
            <a:off x="3531535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228;p7">
            <a:extLst>
              <a:ext uri="{FF2B5EF4-FFF2-40B4-BE49-F238E27FC236}">
                <a16:creationId xmlns:a16="http://schemas.microsoft.com/office/drawing/2014/main" id="{34629B96-ACC7-C376-A828-46C3C5B19F11}"/>
              </a:ext>
            </a:extLst>
          </p:cNvPr>
          <p:cNvSpPr/>
          <p:nvPr/>
        </p:nvSpPr>
        <p:spPr>
          <a:xfrm>
            <a:off x="3531535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229;p7">
            <a:extLst>
              <a:ext uri="{FF2B5EF4-FFF2-40B4-BE49-F238E27FC236}">
                <a16:creationId xmlns:a16="http://schemas.microsoft.com/office/drawing/2014/main" id="{C910303E-514F-BCD0-7C67-7B9FBEDF283F}"/>
              </a:ext>
            </a:extLst>
          </p:cNvPr>
          <p:cNvSpPr/>
          <p:nvPr/>
        </p:nvSpPr>
        <p:spPr>
          <a:xfrm>
            <a:off x="3531535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230;p7">
            <a:extLst>
              <a:ext uri="{FF2B5EF4-FFF2-40B4-BE49-F238E27FC236}">
                <a16:creationId xmlns:a16="http://schemas.microsoft.com/office/drawing/2014/main" id="{310F5388-9F6A-C038-3A84-F6A3BBA0A23C}"/>
              </a:ext>
            </a:extLst>
          </p:cNvPr>
          <p:cNvSpPr/>
          <p:nvPr/>
        </p:nvSpPr>
        <p:spPr>
          <a:xfrm>
            <a:off x="3531535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231;p7">
            <a:extLst>
              <a:ext uri="{FF2B5EF4-FFF2-40B4-BE49-F238E27FC236}">
                <a16:creationId xmlns:a16="http://schemas.microsoft.com/office/drawing/2014/main" id="{5FDF7DF6-CF8D-24F0-B519-E3A6167F659A}"/>
              </a:ext>
            </a:extLst>
          </p:cNvPr>
          <p:cNvSpPr/>
          <p:nvPr/>
        </p:nvSpPr>
        <p:spPr>
          <a:xfrm>
            <a:off x="3531535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232;p7">
            <a:extLst>
              <a:ext uri="{FF2B5EF4-FFF2-40B4-BE49-F238E27FC236}">
                <a16:creationId xmlns:a16="http://schemas.microsoft.com/office/drawing/2014/main" id="{3899212A-7B11-9B7E-7F78-CA07BFB61979}"/>
              </a:ext>
            </a:extLst>
          </p:cNvPr>
          <p:cNvSpPr/>
          <p:nvPr/>
        </p:nvSpPr>
        <p:spPr>
          <a:xfrm>
            <a:off x="3531535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33;p7">
            <a:extLst>
              <a:ext uri="{FF2B5EF4-FFF2-40B4-BE49-F238E27FC236}">
                <a16:creationId xmlns:a16="http://schemas.microsoft.com/office/drawing/2014/main" id="{B6C33D66-DFDD-C07B-7A7B-4D0DC7846436}"/>
              </a:ext>
            </a:extLst>
          </p:cNvPr>
          <p:cNvSpPr/>
          <p:nvPr/>
        </p:nvSpPr>
        <p:spPr>
          <a:xfrm>
            <a:off x="3531535" y="3008961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34;p7">
            <a:extLst>
              <a:ext uri="{FF2B5EF4-FFF2-40B4-BE49-F238E27FC236}">
                <a16:creationId xmlns:a16="http://schemas.microsoft.com/office/drawing/2014/main" id="{3F6A8FAD-A1E0-AA22-2A62-C4C91DA9F4D0}"/>
              </a:ext>
            </a:extLst>
          </p:cNvPr>
          <p:cNvSpPr/>
          <p:nvPr/>
        </p:nvSpPr>
        <p:spPr>
          <a:xfrm>
            <a:off x="3531535" y="262861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35;p7">
            <a:extLst>
              <a:ext uri="{FF2B5EF4-FFF2-40B4-BE49-F238E27FC236}">
                <a16:creationId xmlns:a16="http://schemas.microsoft.com/office/drawing/2014/main" id="{936C02A1-850E-422C-A7F4-DFA0D7FC3110}"/>
              </a:ext>
            </a:extLst>
          </p:cNvPr>
          <p:cNvSpPr/>
          <p:nvPr/>
        </p:nvSpPr>
        <p:spPr>
          <a:xfrm>
            <a:off x="4302771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236;p7">
            <a:extLst>
              <a:ext uri="{FF2B5EF4-FFF2-40B4-BE49-F238E27FC236}">
                <a16:creationId xmlns:a16="http://schemas.microsoft.com/office/drawing/2014/main" id="{2B4D9E27-09A4-56BB-E6D7-BF0FCA9B3C26}"/>
              </a:ext>
            </a:extLst>
          </p:cNvPr>
          <p:cNvSpPr/>
          <p:nvPr/>
        </p:nvSpPr>
        <p:spPr>
          <a:xfrm>
            <a:off x="4302771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237;p7">
            <a:extLst>
              <a:ext uri="{FF2B5EF4-FFF2-40B4-BE49-F238E27FC236}">
                <a16:creationId xmlns:a16="http://schemas.microsoft.com/office/drawing/2014/main" id="{BCD49CAC-BF99-F3BB-4DBC-DD8AC95EBA59}"/>
              </a:ext>
            </a:extLst>
          </p:cNvPr>
          <p:cNvSpPr/>
          <p:nvPr/>
        </p:nvSpPr>
        <p:spPr>
          <a:xfrm>
            <a:off x="4302771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238;p7">
            <a:extLst>
              <a:ext uri="{FF2B5EF4-FFF2-40B4-BE49-F238E27FC236}">
                <a16:creationId xmlns:a16="http://schemas.microsoft.com/office/drawing/2014/main" id="{E9434550-A6F0-3D45-7A17-A8ED662149F9}"/>
              </a:ext>
            </a:extLst>
          </p:cNvPr>
          <p:cNvSpPr/>
          <p:nvPr/>
        </p:nvSpPr>
        <p:spPr>
          <a:xfrm>
            <a:off x="4302771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239;p7">
            <a:extLst>
              <a:ext uri="{FF2B5EF4-FFF2-40B4-BE49-F238E27FC236}">
                <a16:creationId xmlns:a16="http://schemas.microsoft.com/office/drawing/2014/main" id="{E3428ADB-E92E-EF3B-CCDF-2E55A9969A06}"/>
              </a:ext>
            </a:extLst>
          </p:cNvPr>
          <p:cNvSpPr/>
          <p:nvPr/>
        </p:nvSpPr>
        <p:spPr>
          <a:xfrm>
            <a:off x="4302771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240;p7">
            <a:extLst>
              <a:ext uri="{FF2B5EF4-FFF2-40B4-BE49-F238E27FC236}">
                <a16:creationId xmlns:a16="http://schemas.microsoft.com/office/drawing/2014/main" id="{09794CBB-CAD7-C470-FD7D-88DFA5600CA2}"/>
              </a:ext>
            </a:extLst>
          </p:cNvPr>
          <p:cNvSpPr/>
          <p:nvPr/>
        </p:nvSpPr>
        <p:spPr>
          <a:xfrm>
            <a:off x="4302771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41;p7">
            <a:extLst>
              <a:ext uri="{FF2B5EF4-FFF2-40B4-BE49-F238E27FC236}">
                <a16:creationId xmlns:a16="http://schemas.microsoft.com/office/drawing/2014/main" id="{2B830734-F0AC-FFF8-D5E2-D134B0E87AB8}"/>
              </a:ext>
            </a:extLst>
          </p:cNvPr>
          <p:cNvSpPr/>
          <p:nvPr/>
        </p:nvSpPr>
        <p:spPr>
          <a:xfrm>
            <a:off x="4302771" y="3008961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42;p7">
            <a:extLst>
              <a:ext uri="{FF2B5EF4-FFF2-40B4-BE49-F238E27FC236}">
                <a16:creationId xmlns:a16="http://schemas.microsoft.com/office/drawing/2014/main" id="{FF960255-1CFB-8374-4E5A-0BD2FFCF1212}"/>
              </a:ext>
            </a:extLst>
          </p:cNvPr>
          <p:cNvSpPr/>
          <p:nvPr/>
        </p:nvSpPr>
        <p:spPr>
          <a:xfrm>
            <a:off x="4308162" y="263205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43;p7">
            <a:extLst>
              <a:ext uri="{FF2B5EF4-FFF2-40B4-BE49-F238E27FC236}">
                <a16:creationId xmlns:a16="http://schemas.microsoft.com/office/drawing/2014/main" id="{FFBA0485-B1D6-4A20-CBE7-D3022558F1F6}"/>
              </a:ext>
            </a:extLst>
          </p:cNvPr>
          <p:cNvSpPr/>
          <p:nvPr/>
        </p:nvSpPr>
        <p:spPr>
          <a:xfrm>
            <a:off x="5068902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44;p7">
            <a:extLst>
              <a:ext uri="{FF2B5EF4-FFF2-40B4-BE49-F238E27FC236}">
                <a16:creationId xmlns:a16="http://schemas.microsoft.com/office/drawing/2014/main" id="{7F3D4C94-6F98-C685-60DF-89D2B1A22FFA}"/>
              </a:ext>
            </a:extLst>
          </p:cNvPr>
          <p:cNvSpPr/>
          <p:nvPr/>
        </p:nvSpPr>
        <p:spPr>
          <a:xfrm>
            <a:off x="5068902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5;p7">
            <a:extLst>
              <a:ext uri="{FF2B5EF4-FFF2-40B4-BE49-F238E27FC236}">
                <a16:creationId xmlns:a16="http://schemas.microsoft.com/office/drawing/2014/main" id="{96EA174A-CE4A-143F-13A6-FD7E04929DD8}"/>
              </a:ext>
            </a:extLst>
          </p:cNvPr>
          <p:cNvSpPr/>
          <p:nvPr/>
        </p:nvSpPr>
        <p:spPr>
          <a:xfrm>
            <a:off x="5068902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46;p7">
            <a:extLst>
              <a:ext uri="{FF2B5EF4-FFF2-40B4-BE49-F238E27FC236}">
                <a16:creationId xmlns:a16="http://schemas.microsoft.com/office/drawing/2014/main" id="{767A7387-9CEA-0713-052C-2A4348201CD3}"/>
              </a:ext>
            </a:extLst>
          </p:cNvPr>
          <p:cNvSpPr/>
          <p:nvPr/>
        </p:nvSpPr>
        <p:spPr>
          <a:xfrm>
            <a:off x="5068902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47;p7">
            <a:extLst>
              <a:ext uri="{FF2B5EF4-FFF2-40B4-BE49-F238E27FC236}">
                <a16:creationId xmlns:a16="http://schemas.microsoft.com/office/drawing/2014/main" id="{17160F34-6AAC-9328-61CF-0791FB7016DF}"/>
              </a:ext>
            </a:extLst>
          </p:cNvPr>
          <p:cNvSpPr/>
          <p:nvPr/>
        </p:nvSpPr>
        <p:spPr>
          <a:xfrm>
            <a:off x="5068902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48;p7">
            <a:extLst>
              <a:ext uri="{FF2B5EF4-FFF2-40B4-BE49-F238E27FC236}">
                <a16:creationId xmlns:a16="http://schemas.microsoft.com/office/drawing/2014/main" id="{58AB7E05-6AB7-96C7-4942-A731C62C542F}"/>
              </a:ext>
            </a:extLst>
          </p:cNvPr>
          <p:cNvSpPr/>
          <p:nvPr/>
        </p:nvSpPr>
        <p:spPr>
          <a:xfrm>
            <a:off x="5068902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49;p7">
            <a:extLst>
              <a:ext uri="{FF2B5EF4-FFF2-40B4-BE49-F238E27FC236}">
                <a16:creationId xmlns:a16="http://schemas.microsoft.com/office/drawing/2014/main" id="{27B2372D-D8BA-92EC-8043-9204B656D0B3}"/>
              </a:ext>
            </a:extLst>
          </p:cNvPr>
          <p:cNvSpPr/>
          <p:nvPr/>
        </p:nvSpPr>
        <p:spPr>
          <a:xfrm>
            <a:off x="3531535" y="224649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50;p7">
            <a:extLst>
              <a:ext uri="{FF2B5EF4-FFF2-40B4-BE49-F238E27FC236}">
                <a16:creationId xmlns:a16="http://schemas.microsoft.com/office/drawing/2014/main" id="{D8A344D3-B275-4CB0-8673-72B48675E17E}"/>
              </a:ext>
            </a:extLst>
          </p:cNvPr>
          <p:cNvSpPr/>
          <p:nvPr/>
        </p:nvSpPr>
        <p:spPr>
          <a:xfrm>
            <a:off x="4302771" y="2265157"/>
            <a:ext cx="396104" cy="383891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252;p7">
            <a:extLst>
              <a:ext uri="{FF2B5EF4-FFF2-40B4-BE49-F238E27FC236}">
                <a16:creationId xmlns:a16="http://schemas.microsoft.com/office/drawing/2014/main" id="{EE4B6156-ED92-9951-95BF-CDFFB2010350}"/>
              </a:ext>
            </a:extLst>
          </p:cNvPr>
          <p:cNvSpPr/>
          <p:nvPr/>
        </p:nvSpPr>
        <p:spPr>
          <a:xfrm>
            <a:off x="5835033" y="2662089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253;p7">
            <a:extLst>
              <a:ext uri="{FF2B5EF4-FFF2-40B4-BE49-F238E27FC236}">
                <a16:creationId xmlns:a16="http://schemas.microsoft.com/office/drawing/2014/main" id="{745B0330-79AD-21BB-B251-00DB7C22987F}"/>
              </a:ext>
            </a:extLst>
          </p:cNvPr>
          <p:cNvSpPr/>
          <p:nvPr/>
        </p:nvSpPr>
        <p:spPr>
          <a:xfrm>
            <a:off x="5835033" y="3045109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254;p7">
            <a:extLst>
              <a:ext uri="{FF2B5EF4-FFF2-40B4-BE49-F238E27FC236}">
                <a16:creationId xmlns:a16="http://schemas.microsoft.com/office/drawing/2014/main" id="{171C21EA-366A-5ABF-9110-1499843EC781}"/>
              </a:ext>
            </a:extLst>
          </p:cNvPr>
          <p:cNvSpPr/>
          <p:nvPr/>
        </p:nvSpPr>
        <p:spPr>
          <a:xfrm>
            <a:off x="5835035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255;p7">
            <a:extLst>
              <a:ext uri="{FF2B5EF4-FFF2-40B4-BE49-F238E27FC236}">
                <a16:creationId xmlns:a16="http://schemas.microsoft.com/office/drawing/2014/main" id="{77E78C45-325D-335C-D237-512DA4C11009}"/>
              </a:ext>
            </a:extLst>
          </p:cNvPr>
          <p:cNvSpPr/>
          <p:nvPr/>
        </p:nvSpPr>
        <p:spPr>
          <a:xfrm>
            <a:off x="5835035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256;p7">
            <a:extLst>
              <a:ext uri="{FF2B5EF4-FFF2-40B4-BE49-F238E27FC236}">
                <a16:creationId xmlns:a16="http://schemas.microsoft.com/office/drawing/2014/main" id="{9D849C20-16F4-7B77-928B-772324C2CED0}"/>
              </a:ext>
            </a:extLst>
          </p:cNvPr>
          <p:cNvSpPr/>
          <p:nvPr/>
        </p:nvSpPr>
        <p:spPr>
          <a:xfrm>
            <a:off x="5835035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57;p7">
            <a:extLst>
              <a:ext uri="{FF2B5EF4-FFF2-40B4-BE49-F238E27FC236}">
                <a16:creationId xmlns:a16="http://schemas.microsoft.com/office/drawing/2014/main" id="{4C16994D-1384-579E-C730-99F617E9AFEB}"/>
              </a:ext>
            </a:extLst>
          </p:cNvPr>
          <p:cNvSpPr/>
          <p:nvPr/>
        </p:nvSpPr>
        <p:spPr>
          <a:xfrm>
            <a:off x="5835035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58;p7">
            <a:extLst>
              <a:ext uri="{FF2B5EF4-FFF2-40B4-BE49-F238E27FC236}">
                <a16:creationId xmlns:a16="http://schemas.microsoft.com/office/drawing/2014/main" id="{0DB693C1-7F25-78CA-B650-FFC486108506}"/>
              </a:ext>
            </a:extLst>
          </p:cNvPr>
          <p:cNvSpPr/>
          <p:nvPr/>
        </p:nvSpPr>
        <p:spPr>
          <a:xfrm>
            <a:off x="5835035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59;p7">
            <a:extLst>
              <a:ext uri="{FF2B5EF4-FFF2-40B4-BE49-F238E27FC236}">
                <a16:creationId xmlns:a16="http://schemas.microsoft.com/office/drawing/2014/main" id="{033F8880-8EE6-CE01-9C66-C4645CBE944D}"/>
              </a:ext>
            </a:extLst>
          </p:cNvPr>
          <p:cNvSpPr/>
          <p:nvPr/>
        </p:nvSpPr>
        <p:spPr>
          <a:xfrm>
            <a:off x="5835035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267;p7">
            <a:extLst>
              <a:ext uri="{FF2B5EF4-FFF2-40B4-BE49-F238E27FC236}">
                <a16:creationId xmlns:a16="http://schemas.microsoft.com/office/drawing/2014/main" id="{EAA458AC-1C90-974D-5800-5A33AFD515BD}"/>
              </a:ext>
            </a:extLst>
          </p:cNvPr>
          <p:cNvSpPr txBox="1"/>
          <p:nvPr/>
        </p:nvSpPr>
        <p:spPr>
          <a:xfrm>
            <a:off x="2694989" y="5091686"/>
            <a:ext cx="51059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7" name="Google Shape;268;p7">
            <a:extLst>
              <a:ext uri="{FF2B5EF4-FFF2-40B4-BE49-F238E27FC236}">
                <a16:creationId xmlns:a16="http://schemas.microsoft.com/office/drawing/2014/main" id="{07020163-3786-A650-4E12-5369692716D8}"/>
              </a:ext>
            </a:extLst>
          </p:cNvPr>
          <p:cNvSpPr txBox="1"/>
          <p:nvPr/>
        </p:nvSpPr>
        <p:spPr>
          <a:xfrm>
            <a:off x="2688283" y="4711363"/>
            <a:ext cx="39335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8" name="Google Shape;269;p7">
            <a:extLst>
              <a:ext uri="{FF2B5EF4-FFF2-40B4-BE49-F238E27FC236}">
                <a16:creationId xmlns:a16="http://schemas.microsoft.com/office/drawing/2014/main" id="{DC2B5577-B254-7D21-21AA-8A003FDBDBB8}"/>
              </a:ext>
            </a:extLst>
          </p:cNvPr>
          <p:cNvSpPr txBox="1"/>
          <p:nvPr/>
        </p:nvSpPr>
        <p:spPr>
          <a:xfrm>
            <a:off x="2694988" y="4336472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9" name="Google Shape;270;p7">
            <a:extLst>
              <a:ext uri="{FF2B5EF4-FFF2-40B4-BE49-F238E27FC236}">
                <a16:creationId xmlns:a16="http://schemas.microsoft.com/office/drawing/2014/main" id="{CFD25AC3-7A9A-4FDF-D6B5-1FC931364C49}"/>
              </a:ext>
            </a:extLst>
          </p:cNvPr>
          <p:cNvSpPr txBox="1"/>
          <p:nvPr/>
        </p:nvSpPr>
        <p:spPr>
          <a:xfrm>
            <a:off x="2687094" y="3975460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" name="Google Shape;271;p7">
            <a:extLst>
              <a:ext uri="{FF2B5EF4-FFF2-40B4-BE49-F238E27FC236}">
                <a16:creationId xmlns:a16="http://schemas.microsoft.com/office/drawing/2014/main" id="{FD67CDB5-038D-D0DB-D116-1AA243B16585}"/>
              </a:ext>
            </a:extLst>
          </p:cNvPr>
          <p:cNvSpPr txBox="1"/>
          <p:nvPr/>
        </p:nvSpPr>
        <p:spPr>
          <a:xfrm>
            <a:off x="2696175" y="3589939"/>
            <a:ext cx="39335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5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1" name="Google Shape;272;p7">
            <a:extLst>
              <a:ext uri="{FF2B5EF4-FFF2-40B4-BE49-F238E27FC236}">
                <a16:creationId xmlns:a16="http://schemas.microsoft.com/office/drawing/2014/main" id="{B05DDE1C-E408-4792-0867-97E846032F12}"/>
              </a:ext>
            </a:extLst>
          </p:cNvPr>
          <p:cNvSpPr txBox="1"/>
          <p:nvPr/>
        </p:nvSpPr>
        <p:spPr>
          <a:xfrm>
            <a:off x="2702880" y="3215048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2" name="Google Shape;273;p7">
            <a:extLst>
              <a:ext uri="{FF2B5EF4-FFF2-40B4-BE49-F238E27FC236}">
                <a16:creationId xmlns:a16="http://schemas.microsoft.com/office/drawing/2014/main" id="{FA925E2B-D48B-BA44-3FED-F1E4B8207F92}"/>
              </a:ext>
            </a:extLst>
          </p:cNvPr>
          <p:cNvSpPr txBox="1"/>
          <p:nvPr/>
        </p:nvSpPr>
        <p:spPr>
          <a:xfrm>
            <a:off x="2694988" y="2854035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7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3" name="Google Shape;274;p7">
            <a:extLst>
              <a:ext uri="{FF2B5EF4-FFF2-40B4-BE49-F238E27FC236}">
                <a16:creationId xmlns:a16="http://schemas.microsoft.com/office/drawing/2014/main" id="{242C360B-969A-E201-FA6B-D0B16677A1C1}"/>
              </a:ext>
            </a:extLst>
          </p:cNvPr>
          <p:cNvSpPr txBox="1"/>
          <p:nvPr/>
        </p:nvSpPr>
        <p:spPr>
          <a:xfrm>
            <a:off x="2696175" y="2443745"/>
            <a:ext cx="39335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" name="Google Shape;275;p7">
            <a:extLst>
              <a:ext uri="{FF2B5EF4-FFF2-40B4-BE49-F238E27FC236}">
                <a16:creationId xmlns:a16="http://schemas.microsoft.com/office/drawing/2014/main" id="{6527AF80-8678-1A4C-292E-0F9A5F40981B}"/>
              </a:ext>
            </a:extLst>
          </p:cNvPr>
          <p:cNvSpPr txBox="1"/>
          <p:nvPr/>
        </p:nvSpPr>
        <p:spPr>
          <a:xfrm>
            <a:off x="2702880" y="2068854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9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" name="Google Shape;276;p7">
            <a:extLst>
              <a:ext uri="{FF2B5EF4-FFF2-40B4-BE49-F238E27FC236}">
                <a16:creationId xmlns:a16="http://schemas.microsoft.com/office/drawing/2014/main" id="{111AAF68-2C77-51B2-3E1E-499CFA744CD9}"/>
              </a:ext>
            </a:extLst>
          </p:cNvPr>
          <p:cNvSpPr txBox="1"/>
          <p:nvPr/>
        </p:nvSpPr>
        <p:spPr>
          <a:xfrm>
            <a:off x="2585104" y="1680756"/>
            <a:ext cx="611211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" name="Google Shape;277;p7">
            <a:extLst>
              <a:ext uri="{FF2B5EF4-FFF2-40B4-BE49-F238E27FC236}">
                <a16:creationId xmlns:a16="http://schemas.microsoft.com/office/drawing/2014/main" id="{873D5B4C-C001-D1C6-58E1-3A21F3555C46}"/>
              </a:ext>
            </a:extLst>
          </p:cNvPr>
          <p:cNvSpPr txBox="1"/>
          <p:nvPr/>
        </p:nvSpPr>
        <p:spPr>
          <a:xfrm>
            <a:off x="2594419" y="1283716"/>
            <a:ext cx="611211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11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7" name="Google Shape;278;p7">
            <a:extLst>
              <a:ext uri="{FF2B5EF4-FFF2-40B4-BE49-F238E27FC236}">
                <a16:creationId xmlns:a16="http://schemas.microsoft.com/office/drawing/2014/main" id="{3040BDF0-087B-A8BF-6A7D-FFAA768A19A8}"/>
              </a:ext>
            </a:extLst>
          </p:cNvPr>
          <p:cNvCxnSpPr/>
          <p:nvPr/>
        </p:nvCxnSpPr>
        <p:spPr>
          <a:xfrm>
            <a:off x="2938617" y="528009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8" name="Google Shape;279;p7">
            <a:extLst>
              <a:ext uri="{FF2B5EF4-FFF2-40B4-BE49-F238E27FC236}">
                <a16:creationId xmlns:a16="http://schemas.microsoft.com/office/drawing/2014/main" id="{7F09728E-87C7-B233-21BB-AEE840245225}"/>
              </a:ext>
            </a:extLst>
          </p:cNvPr>
          <p:cNvCxnSpPr/>
          <p:nvPr/>
        </p:nvCxnSpPr>
        <p:spPr>
          <a:xfrm>
            <a:off x="2938617" y="4908769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280;p7">
            <a:extLst>
              <a:ext uri="{FF2B5EF4-FFF2-40B4-BE49-F238E27FC236}">
                <a16:creationId xmlns:a16="http://schemas.microsoft.com/office/drawing/2014/main" id="{834A7F5F-484B-EA1D-4DC4-C1B355022ADB}"/>
              </a:ext>
            </a:extLst>
          </p:cNvPr>
          <p:cNvCxnSpPr/>
          <p:nvPr/>
        </p:nvCxnSpPr>
        <p:spPr>
          <a:xfrm>
            <a:off x="2957248" y="453072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0" name="Google Shape;281;p7">
            <a:extLst>
              <a:ext uri="{FF2B5EF4-FFF2-40B4-BE49-F238E27FC236}">
                <a16:creationId xmlns:a16="http://schemas.microsoft.com/office/drawing/2014/main" id="{4894305F-2A12-A549-6B4A-2662E7496A99}"/>
              </a:ext>
            </a:extLst>
          </p:cNvPr>
          <p:cNvCxnSpPr/>
          <p:nvPr/>
        </p:nvCxnSpPr>
        <p:spPr>
          <a:xfrm>
            <a:off x="2929302" y="414249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1" name="Google Shape;282;p7">
            <a:extLst>
              <a:ext uri="{FF2B5EF4-FFF2-40B4-BE49-F238E27FC236}">
                <a16:creationId xmlns:a16="http://schemas.microsoft.com/office/drawing/2014/main" id="{6285B9B1-7966-91E1-148F-0A0A8F4629CB}"/>
              </a:ext>
            </a:extLst>
          </p:cNvPr>
          <p:cNvCxnSpPr/>
          <p:nvPr/>
        </p:nvCxnSpPr>
        <p:spPr>
          <a:xfrm>
            <a:off x="2929302" y="377232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283;p7">
            <a:extLst>
              <a:ext uri="{FF2B5EF4-FFF2-40B4-BE49-F238E27FC236}">
                <a16:creationId xmlns:a16="http://schemas.microsoft.com/office/drawing/2014/main" id="{2534A75B-DF0B-CCA3-5F9D-360CCFCE13EE}"/>
              </a:ext>
            </a:extLst>
          </p:cNvPr>
          <p:cNvCxnSpPr/>
          <p:nvPr/>
        </p:nvCxnSpPr>
        <p:spPr>
          <a:xfrm>
            <a:off x="2947932" y="339312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3" name="Google Shape;284;p7">
            <a:extLst>
              <a:ext uri="{FF2B5EF4-FFF2-40B4-BE49-F238E27FC236}">
                <a16:creationId xmlns:a16="http://schemas.microsoft.com/office/drawing/2014/main" id="{7287FB7F-77FE-F430-5A42-3AD7248BC252}"/>
              </a:ext>
            </a:extLst>
          </p:cNvPr>
          <p:cNvCxnSpPr/>
          <p:nvPr/>
        </p:nvCxnSpPr>
        <p:spPr>
          <a:xfrm>
            <a:off x="2938617" y="302295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6" name="Google Shape;285;p7">
            <a:extLst>
              <a:ext uri="{FF2B5EF4-FFF2-40B4-BE49-F238E27FC236}">
                <a16:creationId xmlns:a16="http://schemas.microsoft.com/office/drawing/2014/main" id="{9FE9646E-F8CD-71EA-9AAB-2BB589412E7D}"/>
              </a:ext>
            </a:extLst>
          </p:cNvPr>
          <p:cNvCxnSpPr/>
          <p:nvPr/>
        </p:nvCxnSpPr>
        <p:spPr>
          <a:xfrm>
            <a:off x="2947932" y="2634724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7" name="Google Shape;286;p7">
            <a:extLst>
              <a:ext uri="{FF2B5EF4-FFF2-40B4-BE49-F238E27FC236}">
                <a16:creationId xmlns:a16="http://schemas.microsoft.com/office/drawing/2014/main" id="{6582F7E3-F747-217D-8C75-6CA4BC701736}"/>
              </a:ext>
            </a:extLst>
          </p:cNvPr>
          <p:cNvCxnSpPr/>
          <p:nvPr/>
        </p:nvCxnSpPr>
        <p:spPr>
          <a:xfrm>
            <a:off x="2947932" y="224649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8" name="Google Shape;287;p7">
            <a:extLst>
              <a:ext uri="{FF2B5EF4-FFF2-40B4-BE49-F238E27FC236}">
                <a16:creationId xmlns:a16="http://schemas.microsoft.com/office/drawing/2014/main" id="{252CE6FB-12CF-4F9B-8AFA-E5444292F34F}"/>
              </a:ext>
            </a:extLst>
          </p:cNvPr>
          <p:cNvCxnSpPr/>
          <p:nvPr/>
        </p:nvCxnSpPr>
        <p:spPr>
          <a:xfrm>
            <a:off x="2967408" y="1858268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9" name="Google Shape;288;p7">
            <a:extLst>
              <a:ext uri="{FF2B5EF4-FFF2-40B4-BE49-F238E27FC236}">
                <a16:creationId xmlns:a16="http://schemas.microsoft.com/office/drawing/2014/main" id="{8A61FE26-A52C-668C-DB60-D922F16DD378}"/>
              </a:ext>
            </a:extLst>
          </p:cNvPr>
          <p:cNvCxnSpPr/>
          <p:nvPr/>
        </p:nvCxnSpPr>
        <p:spPr>
          <a:xfrm>
            <a:off x="2966564" y="1470040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0" name="Google Shape;289;p7">
            <a:extLst>
              <a:ext uri="{FF2B5EF4-FFF2-40B4-BE49-F238E27FC236}">
                <a16:creationId xmlns:a16="http://schemas.microsoft.com/office/drawing/2014/main" id="{16697851-786C-8D74-43B3-8FAB4E4AE183}"/>
              </a:ext>
            </a:extLst>
          </p:cNvPr>
          <p:cNvSpPr txBox="1"/>
          <p:nvPr/>
        </p:nvSpPr>
        <p:spPr>
          <a:xfrm rot="16200000">
            <a:off x="801319" y="2992397"/>
            <a:ext cx="3037863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Cantidad de 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v</a:t>
            </a: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ueltas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1" name="Google Shape;290;p7">
            <a:extLst>
              <a:ext uri="{FF2B5EF4-FFF2-40B4-BE49-F238E27FC236}">
                <a16:creationId xmlns:a16="http://schemas.microsoft.com/office/drawing/2014/main" id="{3EA6C2F0-4B39-1EBE-5A02-9A25D3D8C452}"/>
              </a:ext>
            </a:extLst>
          </p:cNvPr>
          <p:cNvSpPr txBox="1"/>
          <p:nvPr/>
        </p:nvSpPr>
        <p:spPr>
          <a:xfrm>
            <a:off x="2584259" y="896513"/>
            <a:ext cx="611211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62" name="Google Shape;291;p7">
            <a:extLst>
              <a:ext uri="{FF2B5EF4-FFF2-40B4-BE49-F238E27FC236}">
                <a16:creationId xmlns:a16="http://schemas.microsoft.com/office/drawing/2014/main" id="{1202A752-02D7-6F90-1EB2-FF7438651E71}"/>
              </a:ext>
            </a:extLst>
          </p:cNvPr>
          <p:cNvCxnSpPr/>
          <p:nvPr/>
        </p:nvCxnSpPr>
        <p:spPr>
          <a:xfrm>
            <a:off x="2985198" y="1145008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3" name="Google Shape;292;p7">
            <a:extLst>
              <a:ext uri="{FF2B5EF4-FFF2-40B4-BE49-F238E27FC236}">
                <a16:creationId xmlns:a16="http://schemas.microsoft.com/office/drawing/2014/main" id="{4C7C40A5-632E-A3E6-F256-9941B470FDD7}"/>
              </a:ext>
            </a:extLst>
          </p:cNvPr>
          <p:cNvSpPr txBox="1"/>
          <p:nvPr/>
        </p:nvSpPr>
        <p:spPr>
          <a:xfrm>
            <a:off x="3494092" y="5746858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Lu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4" name="Google Shape;293;p7">
            <a:extLst>
              <a:ext uri="{FF2B5EF4-FFF2-40B4-BE49-F238E27FC236}">
                <a16:creationId xmlns:a16="http://schemas.microsoft.com/office/drawing/2014/main" id="{0B6B961B-A5CC-1648-A453-7B4CAD274F93}"/>
              </a:ext>
            </a:extLst>
          </p:cNvPr>
          <p:cNvSpPr txBox="1"/>
          <p:nvPr/>
        </p:nvSpPr>
        <p:spPr>
          <a:xfrm>
            <a:off x="4202020" y="5746858"/>
            <a:ext cx="54534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Ma 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5" name="Google Shape;294;p7">
            <a:extLst>
              <a:ext uri="{FF2B5EF4-FFF2-40B4-BE49-F238E27FC236}">
                <a16:creationId xmlns:a16="http://schemas.microsoft.com/office/drawing/2014/main" id="{E6AD1B34-406D-7FA5-F6F7-7F40480A15FE}"/>
              </a:ext>
            </a:extLst>
          </p:cNvPr>
          <p:cNvSpPr txBox="1"/>
          <p:nvPr/>
        </p:nvSpPr>
        <p:spPr>
          <a:xfrm>
            <a:off x="5048582" y="5746858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Mi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6" name="Google Shape;295;p7">
            <a:extLst>
              <a:ext uri="{FF2B5EF4-FFF2-40B4-BE49-F238E27FC236}">
                <a16:creationId xmlns:a16="http://schemas.microsoft.com/office/drawing/2014/main" id="{665E4186-5465-A540-DE6B-EA39D30F8689}"/>
              </a:ext>
            </a:extLst>
          </p:cNvPr>
          <p:cNvSpPr txBox="1"/>
          <p:nvPr/>
        </p:nvSpPr>
        <p:spPr>
          <a:xfrm>
            <a:off x="5855354" y="5746858"/>
            <a:ext cx="54534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Vi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8" name="Google Shape;289;p7">
            <a:extLst>
              <a:ext uri="{FF2B5EF4-FFF2-40B4-BE49-F238E27FC236}">
                <a16:creationId xmlns:a16="http://schemas.microsoft.com/office/drawing/2014/main" id="{FDC448E0-EC94-E295-F20B-2E00C6A0880C}"/>
              </a:ext>
            </a:extLst>
          </p:cNvPr>
          <p:cNvSpPr txBox="1"/>
          <p:nvPr/>
        </p:nvSpPr>
        <p:spPr>
          <a:xfrm>
            <a:off x="6343044" y="5750010"/>
            <a:ext cx="114952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Días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cxnSp>
        <p:nvCxnSpPr>
          <p:cNvPr id="269" name="Google Shape;226;p7">
            <a:extLst>
              <a:ext uri="{FF2B5EF4-FFF2-40B4-BE49-F238E27FC236}">
                <a16:creationId xmlns:a16="http://schemas.microsoft.com/office/drawing/2014/main" id="{D59646E6-3473-493A-479C-73907C042E95}"/>
              </a:ext>
            </a:extLst>
          </p:cNvPr>
          <p:cNvCxnSpPr>
            <a:cxnSpLocks/>
          </p:cNvCxnSpPr>
          <p:nvPr/>
        </p:nvCxnSpPr>
        <p:spPr>
          <a:xfrm>
            <a:off x="3019615" y="5663983"/>
            <a:ext cx="3695510" cy="0"/>
          </a:xfrm>
          <a:prstGeom prst="straightConnector1">
            <a:avLst/>
          </a:prstGeom>
          <a:noFill/>
          <a:ln w="28575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270" name="Google Shape;292;p7">
            <a:extLst>
              <a:ext uri="{FF2B5EF4-FFF2-40B4-BE49-F238E27FC236}">
                <a16:creationId xmlns:a16="http://schemas.microsoft.com/office/drawing/2014/main" id="{37F82A67-4A87-3896-355B-9C170B0E4F56}"/>
              </a:ext>
            </a:extLst>
          </p:cNvPr>
          <p:cNvSpPr txBox="1"/>
          <p:nvPr/>
        </p:nvSpPr>
        <p:spPr>
          <a:xfrm>
            <a:off x="6761673" y="5467170"/>
            <a:ext cx="36697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x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71" name="Google Shape;292;p7">
            <a:extLst>
              <a:ext uri="{FF2B5EF4-FFF2-40B4-BE49-F238E27FC236}">
                <a16:creationId xmlns:a16="http://schemas.microsoft.com/office/drawing/2014/main" id="{7F8000FE-D4AE-80EA-7560-20ED7DCEF5DD}"/>
              </a:ext>
            </a:extLst>
          </p:cNvPr>
          <p:cNvSpPr txBox="1"/>
          <p:nvPr/>
        </p:nvSpPr>
        <p:spPr>
          <a:xfrm>
            <a:off x="2909055" y="300650"/>
            <a:ext cx="36697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y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49;p7">
            <a:extLst>
              <a:ext uri="{FF2B5EF4-FFF2-40B4-BE49-F238E27FC236}">
                <a16:creationId xmlns:a16="http://schemas.microsoft.com/office/drawing/2014/main" id="{21848F73-046B-4DCB-AD5C-C956B77D21A5}"/>
              </a:ext>
            </a:extLst>
          </p:cNvPr>
          <p:cNvSpPr/>
          <p:nvPr/>
        </p:nvSpPr>
        <p:spPr>
          <a:xfrm>
            <a:off x="5068902" y="2258210"/>
            <a:ext cx="396104" cy="383891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250;p7">
            <a:extLst>
              <a:ext uri="{FF2B5EF4-FFF2-40B4-BE49-F238E27FC236}">
                <a16:creationId xmlns:a16="http://schemas.microsoft.com/office/drawing/2014/main" id="{F37EAB3A-7089-A3EA-F064-B395A15AE072}"/>
              </a:ext>
            </a:extLst>
          </p:cNvPr>
          <p:cNvSpPr/>
          <p:nvPr/>
        </p:nvSpPr>
        <p:spPr>
          <a:xfrm>
            <a:off x="5829642" y="2259817"/>
            <a:ext cx="396104" cy="383891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249;p7">
            <a:extLst>
              <a:ext uri="{FF2B5EF4-FFF2-40B4-BE49-F238E27FC236}">
                <a16:creationId xmlns:a16="http://schemas.microsoft.com/office/drawing/2014/main" id="{10FF4C42-5E66-88DC-B050-C494269C39C7}"/>
              </a:ext>
            </a:extLst>
          </p:cNvPr>
          <p:cNvSpPr/>
          <p:nvPr/>
        </p:nvSpPr>
        <p:spPr>
          <a:xfrm>
            <a:off x="5068902" y="2616042"/>
            <a:ext cx="396104" cy="383891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250;p7">
            <a:extLst>
              <a:ext uri="{FF2B5EF4-FFF2-40B4-BE49-F238E27FC236}">
                <a16:creationId xmlns:a16="http://schemas.microsoft.com/office/drawing/2014/main" id="{6C438E58-A1BB-20F1-A554-669AC9496143}"/>
              </a:ext>
            </a:extLst>
          </p:cNvPr>
          <p:cNvSpPr/>
          <p:nvPr/>
        </p:nvSpPr>
        <p:spPr>
          <a:xfrm>
            <a:off x="5068902" y="2990426"/>
            <a:ext cx="396104" cy="383891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1" name="Google Shape;671;p12">
            <a:extLst>
              <a:ext uri="{FF2B5EF4-FFF2-40B4-BE49-F238E27FC236}">
                <a16:creationId xmlns:a16="http://schemas.microsoft.com/office/drawing/2014/main" id="{45DE5AEB-3597-59A3-18C2-095E96ECB71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3676" t="53609" r="16377"/>
          <a:stretch/>
        </p:blipFill>
        <p:spPr>
          <a:xfrm>
            <a:off x="7968076" y="903760"/>
            <a:ext cx="4086778" cy="122157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9BAE765-6C4D-4EBC-866D-ADE9A4807D61}"/>
              </a:ext>
            </a:extLst>
          </p:cNvPr>
          <p:cNvSpPr txBox="1"/>
          <p:nvPr/>
        </p:nvSpPr>
        <p:spPr>
          <a:xfrm>
            <a:off x="6715125" y="2171376"/>
            <a:ext cx="499229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Hemos nivelado el número de vueltas de Maritza.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Las 36 vueltas las hemos repartido en los 4 días.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En promedio, da 9 vueltas por día. </a:t>
            </a:r>
          </a:p>
        </p:txBody>
      </p:sp>
      <p:sp>
        <p:nvSpPr>
          <p:cNvPr id="30" name="Bocadillo: rectángulo con esquinas redondeadas 29">
            <a:extLst>
              <a:ext uri="{FF2B5EF4-FFF2-40B4-BE49-F238E27FC236}">
                <a16:creationId xmlns:a16="http://schemas.microsoft.com/office/drawing/2014/main" id="{20DEA6EF-A2DB-388D-D9B5-BE45BAF60792}"/>
              </a:ext>
            </a:extLst>
          </p:cNvPr>
          <p:cNvSpPr/>
          <p:nvPr/>
        </p:nvSpPr>
        <p:spPr>
          <a:xfrm>
            <a:off x="6715125" y="2125334"/>
            <a:ext cx="4992294" cy="1464599"/>
          </a:xfrm>
          <a:prstGeom prst="wedgeRoundRectCallout">
            <a:avLst/>
          </a:prstGeom>
          <a:noFill/>
          <a:ln w="12700">
            <a:solidFill>
              <a:srgbClr val="5E56A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113" name="Google Shape;1113;p18" descr="Icon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20321" y="3648354"/>
            <a:ext cx="2082799" cy="24985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99978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9" name="Google Shape;1119;p6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94406" y="639387"/>
            <a:ext cx="2466454" cy="2599776"/>
          </a:xfrm>
          <a:prstGeom prst="rect">
            <a:avLst/>
          </a:prstGeom>
          <a:noFill/>
          <a:ln>
            <a:noFill/>
          </a:ln>
        </p:spPr>
      </p:pic>
      <p:sp>
        <p:nvSpPr>
          <p:cNvPr id="1120" name="Google Shape;1120;p6"/>
          <p:cNvSpPr txBox="1"/>
          <p:nvPr/>
        </p:nvSpPr>
        <p:spPr>
          <a:xfrm>
            <a:off x="2190750" y="2857500"/>
            <a:ext cx="89823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Daniela da, en promedio, 8 vueltas por día.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Maritza da, en promedio, 9 vueltas por día.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Así, en promedio, Maritza da más vueltas por día que Daniela.</a:t>
            </a: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sym typeface="Arial"/>
              </a:rPr>
              <a:t> 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sym typeface="Arial"/>
            </a:endParaRPr>
          </a:p>
        </p:txBody>
      </p:sp>
      <p:sp>
        <p:nvSpPr>
          <p:cNvPr id="2" name="Bocadillo: rectángulo con esquinas redondeadas 1">
            <a:extLst>
              <a:ext uri="{FF2B5EF4-FFF2-40B4-BE49-F238E27FC236}">
                <a16:creationId xmlns:a16="http://schemas.microsoft.com/office/drawing/2014/main" id="{692C8925-22D3-BA83-045D-E8069D512C12}"/>
              </a:ext>
            </a:extLst>
          </p:cNvPr>
          <p:cNvSpPr/>
          <p:nvPr/>
        </p:nvSpPr>
        <p:spPr>
          <a:xfrm>
            <a:off x="2190750" y="474676"/>
            <a:ext cx="6581775" cy="1464599"/>
          </a:xfrm>
          <a:prstGeom prst="wedgeRoundRectCallout">
            <a:avLst>
              <a:gd name="adj1" fmla="val 55867"/>
              <a:gd name="adj2" fmla="val -8388"/>
              <a:gd name="adj3" fmla="val 16667"/>
            </a:avLst>
          </a:prstGeom>
          <a:noFill/>
          <a:ln w="12700">
            <a:solidFill>
              <a:srgbClr val="5E56A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El proceso de transformar diferentes medidas para obtener una medida pareja se</a:t>
            </a:r>
            <a:r>
              <a:rPr lang="es-E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 </a:t>
            </a: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llama </a:t>
            </a:r>
            <a:r>
              <a:rPr lang="es-ES" sz="1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promediar</a:t>
            </a: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" name="Google Shape;297;p7"/>
          <p:cNvPicPr preferRelativeResize="0"/>
          <p:nvPr/>
        </p:nvPicPr>
        <p:blipFill rotWithShape="1">
          <a:blip r:embed="rId3">
            <a:alphaModFix/>
          </a:blip>
          <a:srcRect l="8614" r="11144" b="51035"/>
          <a:stretch/>
        </p:blipFill>
        <p:spPr>
          <a:xfrm>
            <a:off x="7667691" y="936141"/>
            <a:ext cx="4230292" cy="116338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AA23D093-CD77-9023-9F11-2CBDAFC00847}"/>
              </a:ext>
            </a:extLst>
          </p:cNvPr>
          <p:cNvGrpSpPr/>
          <p:nvPr/>
        </p:nvGrpSpPr>
        <p:grpSpPr>
          <a:xfrm>
            <a:off x="2153335" y="164136"/>
            <a:ext cx="6558441" cy="5846318"/>
            <a:chOff x="2153335" y="164136"/>
            <a:chExt cx="6558441" cy="5846318"/>
          </a:xfrm>
        </p:grpSpPr>
        <p:cxnSp>
          <p:nvCxnSpPr>
            <p:cNvPr id="225" name="Google Shape;225;p7"/>
            <p:cNvCxnSpPr/>
            <p:nvPr/>
          </p:nvCxnSpPr>
          <p:spPr>
            <a:xfrm flipH="1">
              <a:off x="3052734" y="553368"/>
              <a:ext cx="44053" cy="4974101"/>
            </a:xfrm>
            <a:prstGeom prst="straightConnector1">
              <a:avLst/>
            </a:prstGeom>
            <a:noFill/>
            <a:ln w="28575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arrow" w="med" len="med"/>
              <a:tailEnd type="none" w="med" len="med"/>
            </a:ln>
          </p:spPr>
        </p:cxnSp>
        <p:sp>
          <p:nvSpPr>
            <p:cNvPr id="227" name="Google Shape;227;p7"/>
            <p:cNvSpPr/>
            <p:nvPr/>
          </p:nvSpPr>
          <p:spPr>
            <a:xfrm>
              <a:off x="3569756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7"/>
            <p:cNvSpPr/>
            <p:nvPr/>
          </p:nvSpPr>
          <p:spPr>
            <a:xfrm>
              <a:off x="3569756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"/>
            <p:cNvSpPr/>
            <p:nvPr/>
          </p:nvSpPr>
          <p:spPr>
            <a:xfrm>
              <a:off x="3569756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7"/>
            <p:cNvSpPr/>
            <p:nvPr/>
          </p:nvSpPr>
          <p:spPr>
            <a:xfrm>
              <a:off x="3569756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7"/>
            <p:cNvSpPr/>
            <p:nvPr/>
          </p:nvSpPr>
          <p:spPr>
            <a:xfrm>
              <a:off x="3569756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7"/>
            <p:cNvSpPr/>
            <p:nvPr/>
          </p:nvSpPr>
          <p:spPr>
            <a:xfrm>
              <a:off x="3569756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7"/>
            <p:cNvSpPr/>
            <p:nvPr/>
          </p:nvSpPr>
          <p:spPr>
            <a:xfrm>
              <a:off x="3569756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7"/>
            <p:cNvSpPr/>
            <p:nvPr/>
          </p:nvSpPr>
          <p:spPr>
            <a:xfrm>
              <a:off x="3569756" y="249209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7"/>
            <p:cNvSpPr/>
            <p:nvPr/>
          </p:nvSpPr>
          <p:spPr>
            <a:xfrm>
              <a:off x="4335890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7"/>
            <p:cNvSpPr/>
            <p:nvPr/>
          </p:nvSpPr>
          <p:spPr>
            <a:xfrm>
              <a:off x="4335890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7"/>
            <p:cNvSpPr/>
            <p:nvPr/>
          </p:nvSpPr>
          <p:spPr>
            <a:xfrm>
              <a:off x="4335890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"/>
            <p:cNvSpPr/>
            <p:nvPr/>
          </p:nvSpPr>
          <p:spPr>
            <a:xfrm>
              <a:off x="4335890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7"/>
            <p:cNvSpPr/>
            <p:nvPr/>
          </p:nvSpPr>
          <p:spPr>
            <a:xfrm>
              <a:off x="4335890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7"/>
            <p:cNvSpPr/>
            <p:nvPr/>
          </p:nvSpPr>
          <p:spPr>
            <a:xfrm>
              <a:off x="4335890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7"/>
            <p:cNvSpPr/>
            <p:nvPr/>
          </p:nvSpPr>
          <p:spPr>
            <a:xfrm>
              <a:off x="4335890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7"/>
            <p:cNvSpPr/>
            <p:nvPr/>
          </p:nvSpPr>
          <p:spPr>
            <a:xfrm>
              <a:off x="3569756" y="2105019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7"/>
            <p:cNvSpPr/>
            <p:nvPr/>
          </p:nvSpPr>
          <p:spPr>
            <a:xfrm>
              <a:off x="5102021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7"/>
            <p:cNvSpPr/>
            <p:nvPr/>
          </p:nvSpPr>
          <p:spPr>
            <a:xfrm>
              <a:off x="5102021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7"/>
            <p:cNvSpPr/>
            <p:nvPr/>
          </p:nvSpPr>
          <p:spPr>
            <a:xfrm>
              <a:off x="5102021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7"/>
            <p:cNvSpPr/>
            <p:nvPr/>
          </p:nvSpPr>
          <p:spPr>
            <a:xfrm>
              <a:off x="5102021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7"/>
            <p:cNvSpPr/>
            <p:nvPr/>
          </p:nvSpPr>
          <p:spPr>
            <a:xfrm>
              <a:off x="5102021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7"/>
            <p:cNvSpPr/>
            <p:nvPr/>
          </p:nvSpPr>
          <p:spPr>
            <a:xfrm>
              <a:off x="5102021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7"/>
            <p:cNvSpPr/>
            <p:nvPr/>
          </p:nvSpPr>
          <p:spPr>
            <a:xfrm>
              <a:off x="5102021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7"/>
            <p:cNvSpPr/>
            <p:nvPr/>
          </p:nvSpPr>
          <p:spPr>
            <a:xfrm>
              <a:off x="5102021" y="249209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7"/>
            <p:cNvSpPr/>
            <p:nvPr/>
          </p:nvSpPr>
          <p:spPr>
            <a:xfrm>
              <a:off x="5102021" y="2105019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7"/>
            <p:cNvSpPr/>
            <p:nvPr/>
          </p:nvSpPr>
          <p:spPr>
            <a:xfrm>
              <a:off x="5102021" y="1715639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7"/>
            <p:cNvSpPr/>
            <p:nvPr/>
          </p:nvSpPr>
          <p:spPr>
            <a:xfrm>
              <a:off x="5102021" y="132856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7"/>
            <p:cNvSpPr/>
            <p:nvPr/>
          </p:nvSpPr>
          <p:spPr>
            <a:xfrm>
              <a:off x="5868154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7"/>
            <p:cNvSpPr/>
            <p:nvPr/>
          </p:nvSpPr>
          <p:spPr>
            <a:xfrm>
              <a:off x="5868154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7"/>
            <p:cNvSpPr/>
            <p:nvPr/>
          </p:nvSpPr>
          <p:spPr>
            <a:xfrm>
              <a:off x="5868154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7"/>
            <p:cNvSpPr/>
            <p:nvPr/>
          </p:nvSpPr>
          <p:spPr>
            <a:xfrm>
              <a:off x="5868154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7"/>
            <p:cNvSpPr/>
            <p:nvPr/>
          </p:nvSpPr>
          <p:spPr>
            <a:xfrm>
              <a:off x="5868154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7"/>
            <p:cNvSpPr/>
            <p:nvPr/>
          </p:nvSpPr>
          <p:spPr>
            <a:xfrm>
              <a:off x="5868154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7"/>
            <p:cNvSpPr/>
            <p:nvPr/>
          </p:nvSpPr>
          <p:spPr>
            <a:xfrm>
              <a:off x="6612567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7"/>
            <p:cNvSpPr/>
            <p:nvPr/>
          </p:nvSpPr>
          <p:spPr>
            <a:xfrm>
              <a:off x="6612567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7"/>
            <p:cNvSpPr/>
            <p:nvPr/>
          </p:nvSpPr>
          <p:spPr>
            <a:xfrm>
              <a:off x="6612567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7"/>
            <p:cNvSpPr/>
            <p:nvPr/>
          </p:nvSpPr>
          <p:spPr>
            <a:xfrm>
              <a:off x="6612567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7"/>
            <p:cNvSpPr/>
            <p:nvPr/>
          </p:nvSpPr>
          <p:spPr>
            <a:xfrm>
              <a:off x="6612567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7"/>
            <p:cNvSpPr/>
            <p:nvPr/>
          </p:nvSpPr>
          <p:spPr>
            <a:xfrm>
              <a:off x="6612567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7"/>
            <p:cNvSpPr/>
            <p:nvPr/>
          </p:nvSpPr>
          <p:spPr>
            <a:xfrm>
              <a:off x="6612568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7"/>
            <p:cNvSpPr txBox="1"/>
            <p:nvPr/>
          </p:nvSpPr>
          <p:spPr>
            <a:xfrm>
              <a:off x="2728108" y="4955172"/>
              <a:ext cx="51059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8" name="Google Shape;268;p7"/>
            <p:cNvSpPr txBox="1"/>
            <p:nvPr/>
          </p:nvSpPr>
          <p:spPr>
            <a:xfrm>
              <a:off x="2721402" y="4574849"/>
              <a:ext cx="39335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9" name="Google Shape;269;p7"/>
            <p:cNvSpPr txBox="1"/>
            <p:nvPr/>
          </p:nvSpPr>
          <p:spPr>
            <a:xfrm>
              <a:off x="2728107" y="4199958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0" name="Google Shape;270;p7"/>
            <p:cNvSpPr txBox="1"/>
            <p:nvPr/>
          </p:nvSpPr>
          <p:spPr>
            <a:xfrm>
              <a:off x="2720213" y="3838946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1" name="Google Shape;271;p7"/>
            <p:cNvSpPr txBox="1"/>
            <p:nvPr/>
          </p:nvSpPr>
          <p:spPr>
            <a:xfrm>
              <a:off x="2729294" y="3453425"/>
              <a:ext cx="39335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2" name="Google Shape;272;p7"/>
            <p:cNvSpPr txBox="1"/>
            <p:nvPr/>
          </p:nvSpPr>
          <p:spPr>
            <a:xfrm>
              <a:off x="2735999" y="3078534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3" name="Google Shape;273;p7"/>
            <p:cNvSpPr txBox="1"/>
            <p:nvPr/>
          </p:nvSpPr>
          <p:spPr>
            <a:xfrm>
              <a:off x="2728107" y="2717521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4" name="Google Shape;274;p7"/>
            <p:cNvSpPr txBox="1"/>
            <p:nvPr/>
          </p:nvSpPr>
          <p:spPr>
            <a:xfrm>
              <a:off x="2729294" y="2307231"/>
              <a:ext cx="39335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5" name="Google Shape;275;p7"/>
            <p:cNvSpPr txBox="1"/>
            <p:nvPr/>
          </p:nvSpPr>
          <p:spPr>
            <a:xfrm>
              <a:off x="2735999" y="1932340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6" name="Google Shape;276;p7"/>
            <p:cNvSpPr txBox="1"/>
            <p:nvPr/>
          </p:nvSpPr>
          <p:spPr>
            <a:xfrm>
              <a:off x="2618223" y="1544242"/>
              <a:ext cx="611211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7" name="Google Shape;277;p7"/>
            <p:cNvSpPr txBox="1"/>
            <p:nvPr/>
          </p:nvSpPr>
          <p:spPr>
            <a:xfrm>
              <a:off x="2627538" y="1147202"/>
              <a:ext cx="611211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278" name="Google Shape;278;p7"/>
            <p:cNvCxnSpPr/>
            <p:nvPr/>
          </p:nvCxnSpPr>
          <p:spPr>
            <a:xfrm>
              <a:off x="2971736" y="5143578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79" name="Google Shape;279;p7"/>
            <p:cNvCxnSpPr/>
            <p:nvPr/>
          </p:nvCxnSpPr>
          <p:spPr>
            <a:xfrm>
              <a:off x="2971736" y="4772255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0" name="Google Shape;280;p7"/>
            <p:cNvCxnSpPr/>
            <p:nvPr/>
          </p:nvCxnSpPr>
          <p:spPr>
            <a:xfrm>
              <a:off x="2990367" y="4394207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1" name="Google Shape;281;p7"/>
            <p:cNvCxnSpPr/>
            <p:nvPr/>
          </p:nvCxnSpPr>
          <p:spPr>
            <a:xfrm>
              <a:off x="2962421" y="4005979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2" name="Google Shape;282;p7"/>
            <p:cNvCxnSpPr/>
            <p:nvPr/>
          </p:nvCxnSpPr>
          <p:spPr>
            <a:xfrm>
              <a:off x="2962421" y="3635808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3" name="Google Shape;283;p7"/>
            <p:cNvCxnSpPr/>
            <p:nvPr/>
          </p:nvCxnSpPr>
          <p:spPr>
            <a:xfrm>
              <a:off x="2981051" y="3256609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4" name="Google Shape;284;p7"/>
            <p:cNvCxnSpPr/>
            <p:nvPr/>
          </p:nvCxnSpPr>
          <p:spPr>
            <a:xfrm>
              <a:off x="2971736" y="2886438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5" name="Google Shape;285;p7"/>
            <p:cNvCxnSpPr/>
            <p:nvPr/>
          </p:nvCxnSpPr>
          <p:spPr>
            <a:xfrm>
              <a:off x="2981051" y="2498210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6" name="Google Shape;286;p7"/>
            <p:cNvCxnSpPr/>
            <p:nvPr/>
          </p:nvCxnSpPr>
          <p:spPr>
            <a:xfrm>
              <a:off x="2981051" y="2109982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7" name="Google Shape;287;p7"/>
            <p:cNvCxnSpPr/>
            <p:nvPr/>
          </p:nvCxnSpPr>
          <p:spPr>
            <a:xfrm>
              <a:off x="3000527" y="1721754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8" name="Google Shape;288;p7"/>
            <p:cNvCxnSpPr/>
            <p:nvPr/>
          </p:nvCxnSpPr>
          <p:spPr>
            <a:xfrm>
              <a:off x="2999683" y="1333526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89" name="Google Shape;289;p7"/>
            <p:cNvSpPr txBox="1"/>
            <p:nvPr/>
          </p:nvSpPr>
          <p:spPr>
            <a:xfrm rot="16200000">
              <a:off x="834438" y="2855883"/>
              <a:ext cx="3037863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Cantidad de </a:t>
              </a:r>
              <a:r>
                <a:rPr lang="es-MX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v</a:t>
              </a: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ueltas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0" name="Google Shape;290;p7"/>
            <p:cNvSpPr txBox="1"/>
            <p:nvPr/>
          </p:nvSpPr>
          <p:spPr>
            <a:xfrm>
              <a:off x="2617378" y="759999"/>
              <a:ext cx="611211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291" name="Google Shape;291;p7"/>
            <p:cNvCxnSpPr/>
            <p:nvPr/>
          </p:nvCxnSpPr>
          <p:spPr>
            <a:xfrm>
              <a:off x="3018317" y="1008494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92" name="Google Shape;292;p7"/>
            <p:cNvSpPr txBox="1"/>
            <p:nvPr/>
          </p:nvSpPr>
          <p:spPr>
            <a:xfrm>
              <a:off x="3527211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Lu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3" name="Google Shape;293;p7"/>
            <p:cNvSpPr txBox="1"/>
            <p:nvPr/>
          </p:nvSpPr>
          <p:spPr>
            <a:xfrm>
              <a:off x="4235139" y="5610344"/>
              <a:ext cx="545346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Ma 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4" name="Google Shape;294;p7"/>
            <p:cNvSpPr txBox="1"/>
            <p:nvPr/>
          </p:nvSpPr>
          <p:spPr>
            <a:xfrm>
              <a:off x="5081701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Mi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5" name="Google Shape;295;p7"/>
            <p:cNvSpPr txBox="1"/>
            <p:nvPr/>
          </p:nvSpPr>
          <p:spPr>
            <a:xfrm>
              <a:off x="5888473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Ju 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6" name="Google Shape;296;p7"/>
            <p:cNvSpPr txBox="1"/>
            <p:nvPr/>
          </p:nvSpPr>
          <p:spPr>
            <a:xfrm>
              <a:off x="6612567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Vi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" name="Google Shape;289;p7">
              <a:extLst>
                <a:ext uri="{FF2B5EF4-FFF2-40B4-BE49-F238E27FC236}">
                  <a16:creationId xmlns:a16="http://schemas.microsoft.com/office/drawing/2014/main" id="{C3ED6EB3-3B94-A0A6-3D22-28066BFE77FE}"/>
                </a:ext>
              </a:extLst>
            </p:cNvPr>
            <p:cNvSpPr txBox="1"/>
            <p:nvPr/>
          </p:nvSpPr>
          <p:spPr>
            <a:xfrm>
              <a:off x="7562248" y="5610254"/>
              <a:ext cx="114952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Días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226" name="Google Shape;226;p7"/>
            <p:cNvCxnSpPr/>
            <p:nvPr/>
          </p:nvCxnSpPr>
          <p:spPr>
            <a:xfrm>
              <a:off x="3052734" y="5527469"/>
              <a:ext cx="4890783" cy="0"/>
            </a:xfrm>
            <a:prstGeom prst="straightConnector1">
              <a:avLst/>
            </a:prstGeom>
            <a:noFill/>
            <a:ln w="28575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3" name="Google Shape;292;p7">
              <a:extLst>
                <a:ext uri="{FF2B5EF4-FFF2-40B4-BE49-F238E27FC236}">
                  <a16:creationId xmlns:a16="http://schemas.microsoft.com/office/drawing/2014/main" id="{66621B55-8684-C875-5010-F5A8A4514EDC}"/>
                </a:ext>
              </a:extLst>
            </p:cNvPr>
            <p:cNvSpPr txBox="1"/>
            <p:nvPr/>
          </p:nvSpPr>
          <p:spPr>
            <a:xfrm>
              <a:off x="7980877" y="5327414"/>
              <a:ext cx="366975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x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" name="Google Shape;292;p7">
              <a:extLst>
                <a:ext uri="{FF2B5EF4-FFF2-40B4-BE49-F238E27FC236}">
                  <a16:creationId xmlns:a16="http://schemas.microsoft.com/office/drawing/2014/main" id="{6986C668-FDB5-EF10-F6BE-309AA1318349}"/>
                </a:ext>
              </a:extLst>
            </p:cNvPr>
            <p:cNvSpPr txBox="1"/>
            <p:nvPr/>
          </p:nvSpPr>
          <p:spPr>
            <a:xfrm>
              <a:off x="2942174" y="164136"/>
              <a:ext cx="366975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y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</p:grp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4" name="Google Shape;374;p8"/>
          <p:cNvPicPr preferRelativeResize="0"/>
          <p:nvPr/>
        </p:nvPicPr>
        <p:blipFill rotWithShape="1">
          <a:blip r:embed="rId3">
            <a:alphaModFix/>
          </a:blip>
          <a:srcRect l="8614" r="11144" b="51035"/>
          <a:stretch/>
        </p:blipFill>
        <p:spPr>
          <a:xfrm>
            <a:off x="7824562" y="902371"/>
            <a:ext cx="4230292" cy="116338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rupo 3">
            <a:extLst>
              <a:ext uri="{FF2B5EF4-FFF2-40B4-BE49-F238E27FC236}">
                <a16:creationId xmlns:a16="http://schemas.microsoft.com/office/drawing/2014/main" id="{44FA9884-81BA-5F82-E7B3-ED02A918A378}"/>
              </a:ext>
            </a:extLst>
          </p:cNvPr>
          <p:cNvGrpSpPr/>
          <p:nvPr/>
        </p:nvGrpSpPr>
        <p:grpSpPr>
          <a:xfrm>
            <a:off x="2120216" y="300650"/>
            <a:ext cx="6558441" cy="5846318"/>
            <a:chOff x="2153335" y="164136"/>
            <a:chExt cx="6558441" cy="5846318"/>
          </a:xfrm>
        </p:grpSpPr>
        <p:cxnSp>
          <p:nvCxnSpPr>
            <p:cNvPr id="5" name="Google Shape;225;p7">
              <a:extLst>
                <a:ext uri="{FF2B5EF4-FFF2-40B4-BE49-F238E27FC236}">
                  <a16:creationId xmlns:a16="http://schemas.microsoft.com/office/drawing/2014/main" id="{89C29D48-9F2C-C04F-C64C-69D07912FC4D}"/>
                </a:ext>
              </a:extLst>
            </p:cNvPr>
            <p:cNvCxnSpPr/>
            <p:nvPr/>
          </p:nvCxnSpPr>
          <p:spPr>
            <a:xfrm flipH="1">
              <a:off x="3052734" y="553368"/>
              <a:ext cx="44053" cy="4974101"/>
            </a:xfrm>
            <a:prstGeom prst="straightConnector1">
              <a:avLst/>
            </a:prstGeom>
            <a:noFill/>
            <a:ln w="28575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arrow" w="med" len="med"/>
              <a:tailEnd type="none" w="med" len="med"/>
            </a:ln>
          </p:spPr>
        </p:cxnSp>
        <p:sp>
          <p:nvSpPr>
            <p:cNvPr id="6" name="Google Shape;227;p7">
              <a:extLst>
                <a:ext uri="{FF2B5EF4-FFF2-40B4-BE49-F238E27FC236}">
                  <a16:creationId xmlns:a16="http://schemas.microsoft.com/office/drawing/2014/main" id="{421FAAE8-65D6-B82E-E6E4-EDCABAFD50AB}"/>
                </a:ext>
              </a:extLst>
            </p:cNvPr>
            <p:cNvSpPr/>
            <p:nvPr/>
          </p:nvSpPr>
          <p:spPr>
            <a:xfrm>
              <a:off x="3569756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Google Shape;228;p7">
              <a:extLst>
                <a:ext uri="{FF2B5EF4-FFF2-40B4-BE49-F238E27FC236}">
                  <a16:creationId xmlns:a16="http://schemas.microsoft.com/office/drawing/2014/main" id="{BC64C581-5A12-9E3C-985C-2917B14C3219}"/>
                </a:ext>
              </a:extLst>
            </p:cNvPr>
            <p:cNvSpPr/>
            <p:nvPr/>
          </p:nvSpPr>
          <p:spPr>
            <a:xfrm>
              <a:off x="3569756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229;p7">
              <a:extLst>
                <a:ext uri="{FF2B5EF4-FFF2-40B4-BE49-F238E27FC236}">
                  <a16:creationId xmlns:a16="http://schemas.microsoft.com/office/drawing/2014/main" id="{2B28BAFA-1B39-9FD3-78CD-8338310B53DA}"/>
                </a:ext>
              </a:extLst>
            </p:cNvPr>
            <p:cNvSpPr/>
            <p:nvPr/>
          </p:nvSpPr>
          <p:spPr>
            <a:xfrm>
              <a:off x="3569756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230;p7">
              <a:extLst>
                <a:ext uri="{FF2B5EF4-FFF2-40B4-BE49-F238E27FC236}">
                  <a16:creationId xmlns:a16="http://schemas.microsoft.com/office/drawing/2014/main" id="{2FDC2B02-E8BF-DB88-C3FD-3C02CEF125FC}"/>
                </a:ext>
              </a:extLst>
            </p:cNvPr>
            <p:cNvSpPr/>
            <p:nvPr/>
          </p:nvSpPr>
          <p:spPr>
            <a:xfrm>
              <a:off x="3569756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231;p7">
              <a:extLst>
                <a:ext uri="{FF2B5EF4-FFF2-40B4-BE49-F238E27FC236}">
                  <a16:creationId xmlns:a16="http://schemas.microsoft.com/office/drawing/2014/main" id="{928723AA-E69F-F63B-7C24-5928D0E328F7}"/>
                </a:ext>
              </a:extLst>
            </p:cNvPr>
            <p:cNvSpPr/>
            <p:nvPr/>
          </p:nvSpPr>
          <p:spPr>
            <a:xfrm>
              <a:off x="3569756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232;p7">
              <a:extLst>
                <a:ext uri="{FF2B5EF4-FFF2-40B4-BE49-F238E27FC236}">
                  <a16:creationId xmlns:a16="http://schemas.microsoft.com/office/drawing/2014/main" id="{B761B2AA-B48E-890A-1B8D-0D501B2B6E53}"/>
                </a:ext>
              </a:extLst>
            </p:cNvPr>
            <p:cNvSpPr/>
            <p:nvPr/>
          </p:nvSpPr>
          <p:spPr>
            <a:xfrm>
              <a:off x="3569756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233;p7">
              <a:extLst>
                <a:ext uri="{FF2B5EF4-FFF2-40B4-BE49-F238E27FC236}">
                  <a16:creationId xmlns:a16="http://schemas.microsoft.com/office/drawing/2014/main" id="{DC1C6F8B-D511-ADC3-6C30-51F4FA02E604}"/>
                </a:ext>
              </a:extLst>
            </p:cNvPr>
            <p:cNvSpPr/>
            <p:nvPr/>
          </p:nvSpPr>
          <p:spPr>
            <a:xfrm>
              <a:off x="3569756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234;p7">
              <a:extLst>
                <a:ext uri="{FF2B5EF4-FFF2-40B4-BE49-F238E27FC236}">
                  <a16:creationId xmlns:a16="http://schemas.microsoft.com/office/drawing/2014/main" id="{8FEBDCDD-4E43-C47C-C8EA-5618632DD1DB}"/>
                </a:ext>
              </a:extLst>
            </p:cNvPr>
            <p:cNvSpPr/>
            <p:nvPr/>
          </p:nvSpPr>
          <p:spPr>
            <a:xfrm>
              <a:off x="3569756" y="249209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235;p7">
              <a:extLst>
                <a:ext uri="{FF2B5EF4-FFF2-40B4-BE49-F238E27FC236}">
                  <a16:creationId xmlns:a16="http://schemas.microsoft.com/office/drawing/2014/main" id="{0A55CAB8-CE14-43BB-0526-D3CB60EAF159}"/>
                </a:ext>
              </a:extLst>
            </p:cNvPr>
            <p:cNvSpPr/>
            <p:nvPr/>
          </p:nvSpPr>
          <p:spPr>
            <a:xfrm>
              <a:off x="4335890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236;p7">
              <a:extLst>
                <a:ext uri="{FF2B5EF4-FFF2-40B4-BE49-F238E27FC236}">
                  <a16:creationId xmlns:a16="http://schemas.microsoft.com/office/drawing/2014/main" id="{E17FF029-8C9E-A66A-8AF5-74EC58796772}"/>
                </a:ext>
              </a:extLst>
            </p:cNvPr>
            <p:cNvSpPr/>
            <p:nvPr/>
          </p:nvSpPr>
          <p:spPr>
            <a:xfrm>
              <a:off x="4335890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237;p7">
              <a:extLst>
                <a:ext uri="{FF2B5EF4-FFF2-40B4-BE49-F238E27FC236}">
                  <a16:creationId xmlns:a16="http://schemas.microsoft.com/office/drawing/2014/main" id="{8CCA1922-2EDC-8554-451F-4C41DD0FCE95}"/>
                </a:ext>
              </a:extLst>
            </p:cNvPr>
            <p:cNvSpPr/>
            <p:nvPr/>
          </p:nvSpPr>
          <p:spPr>
            <a:xfrm>
              <a:off x="4335890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238;p7">
              <a:extLst>
                <a:ext uri="{FF2B5EF4-FFF2-40B4-BE49-F238E27FC236}">
                  <a16:creationId xmlns:a16="http://schemas.microsoft.com/office/drawing/2014/main" id="{E64EFB94-ECAC-C380-17A1-9EDBF0206985}"/>
                </a:ext>
              </a:extLst>
            </p:cNvPr>
            <p:cNvSpPr/>
            <p:nvPr/>
          </p:nvSpPr>
          <p:spPr>
            <a:xfrm>
              <a:off x="4335890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239;p7">
              <a:extLst>
                <a:ext uri="{FF2B5EF4-FFF2-40B4-BE49-F238E27FC236}">
                  <a16:creationId xmlns:a16="http://schemas.microsoft.com/office/drawing/2014/main" id="{BE9ADA08-CB49-6252-3376-1F1AC6E79220}"/>
                </a:ext>
              </a:extLst>
            </p:cNvPr>
            <p:cNvSpPr/>
            <p:nvPr/>
          </p:nvSpPr>
          <p:spPr>
            <a:xfrm>
              <a:off x="4335890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240;p7">
              <a:extLst>
                <a:ext uri="{FF2B5EF4-FFF2-40B4-BE49-F238E27FC236}">
                  <a16:creationId xmlns:a16="http://schemas.microsoft.com/office/drawing/2014/main" id="{4A2934E1-7EC2-E9C9-703B-EBB55EF8AA4D}"/>
                </a:ext>
              </a:extLst>
            </p:cNvPr>
            <p:cNvSpPr/>
            <p:nvPr/>
          </p:nvSpPr>
          <p:spPr>
            <a:xfrm>
              <a:off x="4335890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41;p7">
              <a:extLst>
                <a:ext uri="{FF2B5EF4-FFF2-40B4-BE49-F238E27FC236}">
                  <a16:creationId xmlns:a16="http://schemas.microsoft.com/office/drawing/2014/main" id="{F4D7AA92-672F-EC18-FB79-7C6AD271A0F5}"/>
                </a:ext>
              </a:extLst>
            </p:cNvPr>
            <p:cNvSpPr/>
            <p:nvPr/>
          </p:nvSpPr>
          <p:spPr>
            <a:xfrm>
              <a:off x="4335890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42;p7">
              <a:extLst>
                <a:ext uri="{FF2B5EF4-FFF2-40B4-BE49-F238E27FC236}">
                  <a16:creationId xmlns:a16="http://schemas.microsoft.com/office/drawing/2014/main" id="{6F3B7D6E-9715-C44E-FA01-2F098367E304}"/>
                </a:ext>
              </a:extLst>
            </p:cNvPr>
            <p:cNvSpPr/>
            <p:nvPr/>
          </p:nvSpPr>
          <p:spPr>
            <a:xfrm>
              <a:off x="4341281" y="2495544"/>
              <a:ext cx="396104" cy="383891"/>
            </a:xfrm>
            <a:prstGeom prst="rect">
              <a:avLst/>
            </a:prstGeom>
            <a:solidFill>
              <a:schemeClr val="accent2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43;p7">
              <a:extLst>
                <a:ext uri="{FF2B5EF4-FFF2-40B4-BE49-F238E27FC236}">
                  <a16:creationId xmlns:a16="http://schemas.microsoft.com/office/drawing/2014/main" id="{F7805790-77FA-E6A6-209E-E6AC9D8A1020}"/>
                </a:ext>
              </a:extLst>
            </p:cNvPr>
            <p:cNvSpPr/>
            <p:nvPr/>
          </p:nvSpPr>
          <p:spPr>
            <a:xfrm>
              <a:off x="5102021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44;p7">
              <a:extLst>
                <a:ext uri="{FF2B5EF4-FFF2-40B4-BE49-F238E27FC236}">
                  <a16:creationId xmlns:a16="http://schemas.microsoft.com/office/drawing/2014/main" id="{6BFAB56F-70AD-4C07-55A0-4AEA201507F0}"/>
                </a:ext>
              </a:extLst>
            </p:cNvPr>
            <p:cNvSpPr/>
            <p:nvPr/>
          </p:nvSpPr>
          <p:spPr>
            <a:xfrm>
              <a:off x="5102021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5;p7">
              <a:extLst>
                <a:ext uri="{FF2B5EF4-FFF2-40B4-BE49-F238E27FC236}">
                  <a16:creationId xmlns:a16="http://schemas.microsoft.com/office/drawing/2014/main" id="{F338AD5C-BB15-2A82-CBE6-AECE5437986A}"/>
                </a:ext>
              </a:extLst>
            </p:cNvPr>
            <p:cNvSpPr/>
            <p:nvPr/>
          </p:nvSpPr>
          <p:spPr>
            <a:xfrm>
              <a:off x="5102021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46;p7">
              <a:extLst>
                <a:ext uri="{FF2B5EF4-FFF2-40B4-BE49-F238E27FC236}">
                  <a16:creationId xmlns:a16="http://schemas.microsoft.com/office/drawing/2014/main" id="{14637D76-C934-3ADD-BBAD-9440F9013764}"/>
                </a:ext>
              </a:extLst>
            </p:cNvPr>
            <p:cNvSpPr/>
            <p:nvPr/>
          </p:nvSpPr>
          <p:spPr>
            <a:xfrm>
              <a:off x="5102021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47;p7">
              <a:extLst>
                <a:ext uri="{FF2B5EF4-FFF2-40B4-BE49-F238E27FC236}">
                  <a16:creationId xmlns:a16="http://schemas.microsoft.com/office/drawing/2014/main" id="{75D30000-5623-9260-B8B8-AD41AE899CEA}"/>
                </a:ext>
              </a:extLst>
            </p:cNvPr>
            <p:cNvSpPr/>
            <p:nvPr/>
          </p:nvSpPr>
          <p:spPr>
            <a:xfrm>
              <a:off x="5102021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48;p7">
              <a:extLst>
                <a:ext uri="{FF2B5EF4-FFF2-40B4-BE49-F238E27FC236}">
                  <a16:creationId xmlns:a16="http://schemas.microsoft.com/office/drawing/2014/main" id="{4DB0582E-B476-DCAF-EE42-85D96E7F74C1}"/>
                </a:ext>
              </a:extLst>
            </p:cNvPr>
            <p:cNvSpPr/>
            <p:nvPr/>
          </p:nvSpPr>
          <p:spPr>
            <a:xfrm>
              <a:off x="5102021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49;p7">
              <a:extLst>
                <a:ext uri="{FF2B5EF4-FFF2-40B4-BE49-F238E27FC236}">
                  <a16:creationId xmlns:a16="http://schemas.microsoft.com/office/drawing/2014/main" id="{336AD8DF-40C4-8286-07E0-4B427786FF38}"/>
                </a:ext>
              </a:extLst>
            </p:cNvPr>
            <p:cNvSpPr/>
            <p:nvPr/>
          </p:nvSpPr>
          <p:spPr>
            <a:xfrm>
              <a:off x="5102021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50;p7">
              <a:extLst>
                <a:ext uri="{FF2B5EF4-FFF2-40B4-BE49-F238E27FC236}">
                  <a16:creationId xmlns:a16="http://schemas.microsoft.com/office/drawing/2014/main" id="{217B2D5D-21BD-6AA3-2AD6-DB90DE09517F}"/>
                </a:ext>
              </a:extLst>
            </p:cNvPr>
            <p:cNvSpPr/>
            <p:nvPr/>
          </p:nvSpPr>
          <p:spPr>
            <a:xfrm>
              <a:off x="5102021" y="249209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251;p7">
              <a:extLst>
                <a:ext uri="{FF2B5EF4-FFF2-40B4-BE49-F238E27FC236}">
                  <a16:creationId xmlns:a16="http://schemas.microsoft.com/office/drawing/2014/main" id="{550575B8-6B7F-1B70-AF7F-FA736160994C}"/>
                </a:ext>
              </a:extLst>
            </p:cNvPr>
            <p:cNvSpPr/>
            <p:nvPr/>
          </p:nvSpPr>
          <p:spPr>
            <a:xfrm>
              <a:off x="5102021" y="2105019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252;p7">
              <a:extLst>
                <a:ext uri="{FF2B5EF4-FFF2-40B4-BE49-F238E27FC236}">
                  <a16:creationId xmlns:a16="http://schemas.microsoft.com/office/drawing/2014/main" id="{1DAEEACA-F0AB-FE0A-3ADC-BF383D840714}"/>
                </a:ext>
              </a:extLst>
            </p:cNvPr>
            <p:cNvSpPr/>
            <p:nvPr/>
          </p:nvSpPr>
          <p:spPr>
            <a:xfrm>
              <a:off x="5102021" y="1715639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253;p7">
              <a:extLst>
                <a:ext uri="{FF2B5EF4-FFF2-40B4-BE49-F238E27FC236}">
                  <a16:creationId xmlns:a16="http://schemas.microsoft.com/office/drawing/2014/main" id="{215579C4-2DBD-EBC1-7680-B8688567E9D2}"/>
                </a:ext>
              </a:extLst>
            </p:cNvPr>
            <p:cNvSpPr/>
            <p:nvPr/>
          </p:nvSpPr>
          <p:spPr>
            <a:xfrm>
              <a:off x="5102021" y="132856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254;p7">
              <a:extLst>
                <a:ext uri="{FF2B5EF4-FFF2-40B4-BE49-F238E27FC236}">
                  <a16:creationId xmlns:a16="http://schemas.microsoft.com/office/drawing/2014/main" id="{C98D24DD-0DFC-0A2F-C14D-2BE10B7B53E4}"/>
                </a:ext>
              </a:extLst>
            </p:cNvPr>
            <p:cNvSpPr/>
            <p:nvPr/>
          </p:nvSpPr>
          <p:spPr>
            <a:xfrm>
              <a:off x="5868154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255;p7">
              <a:extLst>
                <a:ext uri="{FF2B5EF4-FFF2-40B4-BE49-F238E27FC236}">
                  <a16:creationId xmlns:a16="http://schemas.microsoft.com/office/drawing/2014/main" id="{044F6ADA-D542-AB34-1C58-17503DF61636}"/>
                </a:ext>
              </a:extLst>
            </p:cNvPr>
            <p:cNvSpPr/>
            <p:nvPr/>
          </p:nvSpPr>
          <p:spPr>
            <a:xfrm>
              <a:off x="5868154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256;p7">
              <a:extLst>
                <a:ext uri="{FF2B5EF4-FFF2-40B4-BE49-F238E27FC236}">
                  <a16:creationId xmlns:a16="http://schemas.microsoft.com/office/drawing/2014/main" id="{9AE4C543-42B4-A3E9-04A7-E31E7A39FA87}"/>
                </a:ext>
              </a:extLst>
            </p:cNvPr>
            <p:cNvSpPr/>
            <p:nvPr/>
          </p:nvSpPr>
          <p:spPr>
            <a:xfrm>
              <a:off x="5868154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257;p7">
              <a:extLst>
                <a:ext uri="{FF2B5EF4-FFF2-40B4-BE49-F238E27FC236}">
                  <a16:creationId xmlns:a16="http://schemas.microsoft.com/office/drawing/2014/main" id="{CE3DDF5A-8056-9C6A-AEA8-15E9C7B50CE6}"/>
                </a:ext>
              </a:extLst>
            </p:cNvPr>
            <p:cNvSpPr/>
            <p:nvPr/>
          </p:nvSpPr>
          <p:spPr>
            <a:xfrm>
              <a:off x="5868154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258;p7">
              <a:extLst>
                <a:ext uri="{FF2B5EF4-FFF2-40B4-BE49-F238E27FC236}">
                  <a16:creationId xmlns:a16="http://schemas.microsoft.com/office/drawing/2014/main" id="{C9797AF3-320F-DE2F-11FB-28FBF092B403}"/>
                </a:ext>
              </a:extLst>
            </p:cNvPr>
            <p:cNvSpPr/>
            <p:nvPr/>
          </p:nvSpPr>
          <p:spPr>
            <a:xfrm>
              <a:off x="5868154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259;p7">
              <a:extLst>
                <a:ext uri="{FF2B5EF4-FFF2-40B4-BE49-F238E27FC236}">
                  <a16:creationId xmlns:a16="http://schemas.microsoft.com/office/drawing/2014/main" id="{E0A9E6BF-04CE-1646-952A-06C3E131ED16}"/>
                </a:ext>
              </a:extLst>
            </p:cNvPr>
            <p:cNvSpPr/>
            <p:nvPr/>
          </p:nvSpPr>
          <p:spPr>
            <a:xfrm>
              <a:off x="5868154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260;p7">
              <a:extLst>
                <a:ext uri="{FF2B5EF4-FFF2-40B4-BE49-F238E27FC236}">
                  <a16:creationId xmlns:a16="http://schemas.microsoft.com/office/drawing/2014/main" id="{26834B6C-C7D6-8CF1-0DF8-C2C0A5AC2FC5}"/>
                </a:ext>
              </a:extLst>
            </p:cNvPr>
            <p:cNvSpPr/>
            <p:nvPr/>
          </p:nvSpPr>
          <p:spPr>
            <a:xfrm>
              <a:off x="6612567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261;p7">
              <a:extLst>
                <a:ext uri="{FF2B5EF4-FFF2-40B4-BE49-F238E27FC236}">
                  <a16:creationId xmlns:a16="http://schemas.microsoft.com/office/drawing/2014/main" id="{79D792FD-80A8-54C4-156A-024EE15CB860}"/>
                </a:ext>
              </a:extLst>
            </p:cNvPr>
            <p:cNvSpPr/>
            <p:nvPr/>
          </p:nvSpPr>
          <p:spPr>
            <a:xfrm>
              <a:off x="6612567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262;p7">
              <a:extLst>
                <a:ext uri="{FF2B5EF4-FFF2-40B4-BE49-F238E27FC236}">
                  <a16:creationId xmlns:a16="http://schemas.microsoft.com/office/drawing/2014/main" id="{2D47AC74-A24F-6ECE-248C-9F87A433A101}"/>
                </a:ext>
              </a:extLst>
            </p:cNvPr>
            <p:cNvSpPr/>
            <p:nvPr/>
          </p:nvSpPr>
          <p:spPr>
            <a:xfrm>
              <a:off x="6612567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263;p7">
              <a:extLst>
                <a:ext uri="{FF2B5EF4-FFF2-40B4-BE49-F238E27FC236}">
                  <a16:creationId xmlns:a16="http://schemas.microsoft.com/office/drawing/2014/main" id="{154B5D2A-37AF-999E-05DB-0302A7ED7166}"/>
                </a:ext>
              </a:extLst>
            </p:cNvPr>
            <p:cNvSpPr/>
            <p:nvPr/>
          </p:nvSpPr>
          <p:spPr>
            <a:xfrm>
              <a:off x="6612567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264;p7">
              <a:extLst>
                <a:ext uri="{FF2B5EF4-FFF2-40B4-BE49-F238E27FC236}">
                  <a16:creationId xmlns:a16="http://schemas.microsoft.com/office/drawing/2014/main" id="{34A290E0-0CB5-A2F0-9865-AB228631B801}"/>
                </a:ext>
              </a:extLst>
            </p:cNvPr>
            <p:cNvSpPr/>
            <p:nvPr/>
          </p:nvSpPr>
          <p:spPr>
            <a:xfrm>
              <a:off x="6612567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265;p7">
              <a:extLst>
                <a:ext uri="{FF2B5EF4-FFF2-40B4-BE49-F238E27FC236}">
                  <a16:creationId xmlns:a16="http://schemas.microsoft.com/office/drawing/2014/main" id="{8C9BFB98-B20A-8644-CD55-8FEE3F9F97DE}"/>
                </a:ext>
              </a:extLst>
            </p:cNvPr>
            <p:cNvSpPr/>
            <p:nvPr/>
          </p:nvSpPr>
          <p:spPr>
            <a:xfrm>
              <a:off x="6612567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266;p7">
              <a:extLst>
                <a:ext uri="{FF2B5EF4-FFF2-40B4-BE49-F238E27FC236}">
                  <a16:creationId xmlns:a16="http://schemas.microsoft.com/office/drawing/2014/main" id="{F3DDFAB6-056E-67AA-954D-9AF0AE4B2182}"/>
                </a:ext>
              </a:extLst>
            </p:cNvPr>
            <p:cNvSpPr/>
            <p:nvPr/>
          </p:nvSpPr>
          <p:spPr>
            <a:xfrm>
              <a:off x="6612568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267;p7">
              <a:extLst>
                <a:ext uri="{FF2B5EF4-FFF2-40B4-BE49-F238E27FC236}">
                  <a16:creationId xmlns:a16="http://schemas.microsoft.com/office/drawing/2014/main" id="{165F43C2-FA2A-B01E-C864-3F9C841FDE08}"/>
                </a:ext>
              </a:extLst>
            </p:cNvPr>
            <p:cNvSpPr txBox="1"/>
            <p:nvPr/>
          </p:nvSpPr>
          <p:spPr>
            <a:xfrm>
              <a:off x="2728108" y="4955172"/>
              <a:ext cx="51059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" name="Google Shape;268;p7">
              <a:extLst>
                <a:ext uri="{FF2B5EF4-FFF2-40B4-BE49-F238E27FC236}">
                  <a16:creationId xmlns:a16="http://schemas.microsoft.com/office/drawing/2014/main" id="{444C2335-89B0-1E41-30EF-6B49E4F63D87}"/>
                </a:ext>
              </a:extLst>
            </p:cNvPr>
            <p:cNvSpPr txBox="1"/>
            <p:nvPr/>
          </p:nvSpPr>
          <p:spPr>
            <a:xfrm>
              <a:off x="2721402" y="4574849"/>
              <a:ext cx="39335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" name="Google Shape;269;p7">
              <a:extLst>
                <a:ext uri="{FF2B5EF4-FFF2-40B4-BE49-F238E27FC236}">
                  <a16:creationId xmlns:a16="http://schemas.microsoft.com/office/drawing/2014/main" id="{6653E607-1162-1EFC-61F1-F11657E55C7C}"/>
                </a:ext>
              </a:extLst>
            </p:cNvPr>
            <p:cNvSpPr txBox="1"/>
            <p:nvPr/>
          </p:nvSpPr>
          <p:spPr>
            <a:xfrm>
              <a:off x="2728107" y="4199958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9" name="Google Shape;270;p7">
              <a:extLst>
                <a:ext uri="{FF2B5EF4-FFF2-40B4-BE49-F238E27FC236}">
                  <a16:creationId xmlns:a16="http://schemas.microsoft.com/office/drawing/2014/main" id="{0A236C18-4DD8-2B83-3133-50A9395615FB}"/>
                </a:ext>
              </a:extLst>
            </p:cNvPr>
            <p:cNvSpPr txBox="1"/>
            <p:nvPr/>
          </p:nvSpPr>
          <p:spPr>
            <a:xfrm>
              <a:off x="2720213" y="3838946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" name="Google Shape;271;p7">
              <a:extLst>
                <a:ext uri="{FF2B5EF4-FFF2-40B4-BE49-F238E27FC236}">
                  <a16:creationId xmlns:a16="http://schemas.microsoft.com/office/drawing/2014/main" id="{EA43B063-6CF5-FC34-E5A9-786042E39C84}"/>
                </a:ext>
              </a:extLst>
            </p:cNvPr>
            <p:cNvSpPr txBox="1"/>
            <p:nvPr/>
          </p:nvSpPr>
          <p:spPr>
            <a:xfrm>
              <a:off x="2729294" y="3453425"/>
              <a:ext cx="39335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" name="Google Shape;272;p7">
              <a:extLst>
                <a:ext uri="{FF2B5EF4-FFF2-40B4-BE49-F238E27FC236}">
                  <a16:creationId xmlns:a16="http://schemas.microsoft.com/office/drawing/2014/main" id="{977EF73D-5CA6-5958-24C5-4B6710ABF78B}"/>
                </a:ext>
              </a:extLst>
            </p:cNvPr>
            <p:cNvSpPr txBox="1"/>
            <p:nvPr/>
          </p:nvSpPr>
          <p:spPr>
            <a:xfrm>
              <a:off x="2735999" y="3078534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" name="Google Shape;273;p7">
              <a:extLst>
                <a:ext uri="{FF2B5EF4-FFF2-40B4-BE49-F238E27FC236}">
                  <a16:creationId xmlns:a16="http://schemas.microsoft.com/office/drawing/2014/main" id="{DC9A7B56-4C0E-D8FE-4662-4E60236577BE}"/>
                </a:ext>
              </a:extLst>
            </p:cNvPr>
            <p:cNvSpPr txBox="1"/>
            <p:nvPr/>
          </p:nvSpPr>
          <p:spPr>
            <a:xfrm>
              <a:off x="2728107" y="2717521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3" name="Google Shape;274;p7">
              <a:extLst>
                <a:ext uri="{FF2B5EF4-FFF2-40B4-BE49-F238E27FC236}">
                  <a16:creationId xmlns:a16="http://schemas.microsoft.com/office/drawing/2014/main" id="{83455114-127C-4556-1FAF-E8112B5C0489}"/>
                </a:ext>
              </a:extLst>
            </p:cNvPr>
            <p:cNvSpPr txBox="1"/>
            <p:nvPr/>
          </p:nvSpPr>
          <p:spPr>
            <a:xfrm>
              <a:off x="2729294" y="2307231"/>
              <a:ext cx="39335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4" name="Google Shape;275;p7">
              <a:extLst>
                <a:ext uri="{FF2B5EF4-FFF2-40B4-BE49-F238E27FC236}">
                  <a16:creationId xmlns:a16="http://schemas.microsoft.com/office/drawing/2014/main" id="{8B979D3E-776A-5B08-059C-5F527065D076}"/>
                </a:ext>
              </a:extLst>
            </p:cNvPr>
            <p:cNvSpPr txBox="1"/>
            <p:nvPr/>
          </p:nvSpPr>
          <p:spPr>
            <a:xfrm>
              <a:off x="2735999" y="1932340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5" name="Google Shape;276;p7">
              <a:extLst>
                <a:ext uri="{FF2B5EF4-FFF2-40B4-BE49-F238E27FC236}">
                  <a16:creationId xmlns:a16="http://schemas.microsoft.com/office/drawing/2014/main" id="{8F9653C5-914C-2695-AF8B-2EF3F8C0020D}"/>
                </a:ext>
              </a:extLst>
            </p:cNvPr>
            <p:cNvSpPr txBox="1"/>
            <p:nvPr/>
          </p:nvSpPr>
          <p:spPr>
            <a:xfrm>
              <a:off x="2618223" y="1544242"/>
              <a:ext cx="611211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6" name="Google Shape;277;p7">
              <a:extLst>
                <a:ext uri="{FF2B5EF4-FFF2-40B4-BE49-F238E27FC236}">
                  <a16:creationId xmlns:a16="http://schemas.microsoft.com/office/drawing/2014/main" id="{44F4411C-B1AA-1A54-B66F-8CC7C1B68F69}"/>
                </a:ext>
              </a:extLst>
            </p:cNvPr>
            <p:cNvSpPr txBox="1"/>
            <p:nvPr/>
          </p:nvSpPr>
          <p:spPr>
            <a:xfrm>
              <a:off x="2627538" y="1147202"/>
              <a:ext cx="611211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57" name="Google Shape;278;p7">
              <a:extLst>
                <a:ext uri="{FF2B5EF4-FFF2-40B4-BE49-F238E27FC236}">
                  <a16:creationId xmlns:a16="http://schemas.microsoft.com/office/drawing/2014/main" id="{5872A3DC-2DB0-D130-70B5-806039542616}"/>
                </a:ext>
              </a:extLst>
            </p:cNvPr>
            <p:cNvCxnSpPr/>
            <p:nvPr/>
          </p:nvCxnSpPr>
          <p:spPr>
            <a:xfrm>
              <a:off x="2971736" y="5143578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8" name="Google Shape;279;p7">
              <a:extLst>
                <a:ext uri="{FF2B5EF4-FFF2-40B4-BE49-F238E27FC236}">
                  <a16:creationId xmlns:a16="http://schemas.microsoft.com/office/drawing/2014/main" id="{972F9B0E-9A22-87C8-49B4-12ACC30E9A02}"/>
                </a:ext>
              </a:extLst>
            </p:cNvPr>
            <p:cNvCxnSpPr/>
            <p:nvPr/>
          </p:nvCxnSpPr>
          <p:spPr>
            <a:xfrm>
              <a:off x="2971736" y="4772255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" name="Google Shape;280;p7">
              <a:extLst>
                <a:ext uri="{FF2B5EF4-FFF2-40B4-BE49-F238E27FC236}">
                  <a16:creationId xmlns:a16="http://schemas.microsoft.com/office/drawing/2014/main" id="{0F4DF1DC-CF96-6758-5435-D9A84197CA7A}"/>
                </a:ext>
              </a:extLst>
            </p:cNvPr>
            <p:cNvCxnSpPr/>
            <p:nvPr/>
          </p:nvCxnSpPr>
          <p:spPr>
            <a:xfrm>
              <a:off x="2990367" y="4394207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0" name="Google Shape;281;p7">
              <a:extLst>
                <a:ext uri="{FF2B5EF4-FFF2-40B4-BE49-F238E27FC236}">
                  <a16:creationId xmlns:a16="http://schemas.microsoft.com/office/drawing/2014/main" id="{D8B75406-20EF-012D-EFC8-F79DC69CF189}"/>
                </a:ext>
              </a:extLst>
            </p:cNvPr>
            <p:cNvCxnSpPr/>
            <p:nvPr/>
          </p:nvCxnSpPr>
          <p:spPr>
            <a:xfrm>
              <a:off x="2962421" y="4005979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" name="Google Shape;282;p7">
              <a:extLst>
                <a:ext uri="{FF2B5EF4-FFF2-40B4-BE49-F238E27FC236}">
                  <a16:creationId xmlns:a16="http://schemas.microsoft.com/office/drawing/2014/main" id="{0965E582-A315-8A40-D99A-D6D045B6F302}"/>
                </a:ext>
              </a:extLst>
            </p:cNvPr>
            <p:cNvCxnSpPr/>
            <p:nvPr/>
          </p:nvCxnSpPr>
          <p:spPr>
            <a:xfrm>
              <a:off x="2962421" y="3635808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2" name="Google Shape;283;p7">
              <a:extLst>
                <a:ext uri="{FF2B5EF4-FFF2-40B4-BE49-F238E27FC236}">
                  <a16:creationId xmlns:a16="http://schemas.microsoft.com/office/drawing/2014/main" id="{01F19588-3DAC-D22F-EF23-40AE02556E8C}"/>
                </a:ext>
              </a:extLst>
            </p:cNvPr>
            <p:cNvCxnSpPr/>
            <p:nvPr/>
          </p:nvCxnSpPr>
          <p:spPr>
            <a:xfrm>
              <a:off x="2981051" y="3256609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3" name="Google Shape;284;p7">
              <a:extLst>
                <a:ext uri="{FF2B5EF4-FFF2-40B4-BE49-F238E27FC236}">
                  <a16:creationId xmlns:a16="http://schemas.microsoft.com/office/drawing/2014/main" id="{A62A9631-C6D3-E949-90B9-6F42CFFC9A26}"/>
                </a:ext>
              </a:extLst>
            </p:cNvPr>
            <p:cNvCxnSpPr/>
            <p:nvPr/>
          </p:nvCxnSpPr>
          <p:spPr>
            <a:xfrm>
              <a:off x="2971736" y="2886438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6" name="Google Shape;285;p7">
              <a:extLst>
                <a:ext uri="{FF2B5EF4-FFF2-40B4-BE49-F238E27FC236}">
                  <a16:creationId xmlns:a16="http://schemas.microsoft.com/office/drawing/2014/main" id="{4AAF6286-346C-A48A-11F9-4CB9D2291AAE}"/>
                </a:ext>
              </a:extLst>
            </p:cNvPr>
            <p:cNvCxnSpPr/>
            <p:nvPr/>
          </p:nvCxnSpPr>
          <p:spPr>
            <a:xfrm>
              <a:off x="2981051" y="2498210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7" name="Google Shape;286;p7">
              <a:extLst>
                <a:ext uri="{FF2B5EF4-FFF2-40B4-BE49-F238E27FC236}">
                  <a16:creationId xmlns:a16="http://schemas.microsoft.com/office/drawing/2014/main" id="{F5673D78-B26D-B7AF-5591-3FA483A194DB}"/>
                </a:ext>
              </a:extLst>
            </p:cNvPr>
            <p:cNvCxnSpPr/>
            <p:nvPr/>
          </p:nvCxnSpPr>
          <p:spPr>
            <a:xfrm>
              <a:off x="2981051" y="2109982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8" name="Google Shape;287;p7">
              <a:extLst>
                <a:ext uri="{FF2B5EF4-FFF2-40B4-BE49-F238E27FC236}">
                  <a16:creationId xmlns:a16="http://schemas.microsoft.com/office/drawing/2014/main" id="{0A0559B4-AF4F-3AC0-07F8-FCAC33D52096}"/>
                </a:ext>
              </a:extLst>
            </p:cNvPr>
            <p:cNvCxnSpPr/>
            <p:nvPr/>
          </p:nvCxnSpPr>
          <p:spPr>
            <a:xfrm>
              <a:off x="3000527" y="1721754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9" name="Google Shape;288;p7">
              <a:extLst>
                <a:ext uri="{FF2B5EF4-FFF2-40B4-BE49-F238E27FC236}">
                  <a16:creationId xmlns:a16="http://schemas.microsoft.com/office/drawing/2014/main" id="{E511E72C-D8D4-6BD5-432E-7FE2669BF390}"/>
                </a:ext>
              </a:extLst>
            </p:cNvPr>
            <p:cNvCxnSpPr/>
            <p:nvPr/>
          </p:nvCxnSpPr>
          <p:spPr>
            <a:xfrm>
              <a:off x="2999683" y="1333526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60" name="Google Shape;289;p7">
              <a:extLst>
                <a:ext uri="{FF2B5EF4-FFF2-40B4-BE49-F238E27FC236}">
                  <a16:creationId xmlns:a16="http://schemas.microsoft.com/office/drawing/2014/main" id="{991262A5-BF64-34C9-BEA0-0571B843B296}"/>
                </a:ext>
              </a:extLst>
            </p:cNvPr>
            <p:cNvSpPr txBox="1"/>
            <p:nvPr/>
          </p:nvSpPr>
          <p:spPr>
            <a:xfrm rot="16200000">
              <a:off x="834438" y="2855883"/>
              <a:ext cx="3037863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Cantidad de </a:t>
              </a:r>
              <a:r>
                <a:rPr lang="es-MX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v</a:t>
              </a: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ueltas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1" name="Google Shape;290;p7">
              <a:extLst>
                <a:ext uri="{FF2B5EF4-FFF2-40B4-BE49-F238E27FC236}">
                  <a16:creationId xmlns:a16="http://schemas.microsoft.com/office/drawing/2014/main" id="{0ED12271-D045-EDA3-DC47-3649A0AB6AA4}"/>
                </a:ext>
              </a:extLst>
            </p:cNvPr>
            <p:cNvSpPr txBox="1"/>
            <p:nvPr/>
          </p:nvSpPr>
          <p:spPr>
            <a:xfrm>
              <a:off x="2617378" y="759999"/>
              <a:ext cx="611211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262" name="Google Shape;291;p7">
              <a:extLst>
                <a:ext uri="{FF2B5EF4-FFF2-40B4-BE49-F238E27FC236}">
                  <a16:creationId xmlns:a16="http://schemas.microsoft.com/office/drawing/2014/main" id="{4D1C91AA-4156-AEE0-C99E-E028507A35B5}"/>
                </a:ext>
              </a:extLst>
            </p:cNvPr>
            <p:cNvCxnSpPr/>
            <p:nvPr/>
          </p:nvCxnSpPr>
          <p:spPr>
            <a:xfrm>
              <a:off x="3018317" y="1008494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63" name="Google Shape;292;p7">
              <a:extLst>
                <a:ext uri="{FF2B5EF4-FFF2-40B4-BE49-F238E27FC236}">
                  <a16:creationId xmlns:a16="http://schemas.microsoft.com/office/drawing/2014/main" id="{363BE3CC-9876-DA4C-9335-984F98350BAA}"/>
                </a:ext>
              </a:extLst>
            </p:cNvPr>
            <p:cNvSpPr txBox="1"/>
            <p:nvPr/>
          </p:nvSpPr>
          <p:spPr>
            <a:xfrm>
              <a:off x="3527211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Lu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4" name="Google Shape;293;p7">
              <a:extLst>
                <a:ext uri="{FF2B5EF4-FFF2-40B4-BE49-F238E27FC236}">
                  <a16:creationId xmlns:a16="http://schemas.microsoft.com/office/drawing/2014/main" id="{4B248824-5AA6-238D-B560-AEF47DBE58E6}"/>
                </a:ext>
              </a:extLst>
            </p:cNvPr>
            <p:cNvSpPr txBox="1"/>
            <p:nvPr/>
          </p:nvSpPr>
          <p:spPr>
            <a:xfrm>
              <a:off x="4235139" y="5610344"/>
              <a:ext cx="545346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Ma 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5" name="Google Shape;294;p7">
              <a:extLst>
                <a:ext uri="{FF2B5EF4-FFF2-40B4-BE49-F238E27FC236}">
                  <a16:creationId xmlns:a16="http://schemas.microsoft.com/office/drawing/2014/main" id="{349A00D0-65E3-052E-EAA8-B536BADFC3AE}"/>
                </a:ext>
              </a:extLst>
            </p:cNvPr>
            <p:cNvSpPr txBox="1"/>
            <p:nvPr/>
          </p:nvSpPr>
          <p:spPr>
            <a:xfrm>
              <a:off x="5081701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Mi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6" name="Google Shape;295;p7">
              <a:extLst>
                <a:ext uri="{FF2B5EF4-FFF2-40B4-BE49-F238E27FC236}">
                  <a16:creationId xmlns:a16="http://schemas.microsoft.com/office/drawing/2014/main" id="{AB5C9BD6-5253-5D3E-892F-2DB0DAF1BB01}"/>
                </a:ext>
              </a:extLst>
            </p:cNvPr>
            <p:cNvSpPr txBox="1"/>
            <p:nvPr/>
          </p:nvSpPr>
          <p:spPr>
            <a:xfrm>
              <a:off x="5888473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Ju 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7" name="Google Shape;296;p7">
              <a:extLst>
                <a:ext uri="{FF2B5EF4-FFF2-40B4-BE49-F238E27FC236}">
                  <a16:creationId xmlns:a16="http://schemas.microsoft.com/office/drawing/2014/main" id="{6B632A41-FBDC-8B89-0D19-950AF2128D9B}"/>
                </a:ext>
              </a:extLst>
            </p:cNvPr>
            <p:cNvSpPr txBox="1"/>
            <p:nvPr/>
          </p:nvSpPr>
          <p:spPr>
            <a:xfrm>
              <a:off x="6612567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Vi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8" name="Google Shape;289;p7">
              <a:extLst>
                <a:ext uri="{FF2B5EF4-FFF2-40B4-BE49-F238E27FC236}">
                  <a16:creationId xmlns:a16="http://schemas.microsoft.com/office/drawing/2014/main" id="{632485F2-211D-01CC-7D6B-E33F816C13AC}"/>
                </a:ext>
              </a:extLst>
            </p:cNvPr>
            <p:cNvSpPr txBox="1"/>
            <p:nvPr/>
          </p:nvSpPr>
          <p:spPr>
            <a:xfrm>
              <a:off x="7562248" y="5610254"/>
              <a:ext cx="114952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Días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269" name="Google Shape;226;p7">
              <a:extLst>
                <a:ext uri="{FF2B5EF4-FFF2-40B4-BE49-F238E27FC236}">
                  <a16:creationId xmlns:a16="http://schemas.microsoft.com/office/drawing/2014/main" id="{1F013BF4-63DB-E3F7-95E3-748B5231A9E2}"/>
                </a:ext>
              </a:extLst>
            </p:cNvPr>
            <p:cNvCxnSpPr/>
            <p:nvPr/>
          </p:nvCxnSpPr>
          <p:spPr>
            <a:xfrm>
              <a:off x="3052734" y="5527469"/>
              <a:ext cx="4890783" cy="0"/>
            </a:xfrm>
            <a:prstGeom prst="straightConnector1">
              <a:avLst/>
            </a:prstGeom>
            <a:noFill/>
            <a:ln w="28575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270" name="Google Shape;292;p7">
              <a:extLst>
                <a:ext uri="{FF2B5EF4-FFF2-40B4-BE49-F238E27FC236}">
                  <a16:creationId xmlns:a16="http://schemas.microsoft.com/office/drawing/2014/main" id="{D8A620E8-8FEC-0C4C-A8AB-46CFEBC94FAC}"/>
                </a:ext>
              </a:extLst>
            </p:cNvPr>
            <p:cNvSpPr txBox="1"/>
            <p:nvPr/>
          </p:nvSpPr>
          <p:spPr>
            <a:xfrm>
              <a:off x="7980877" y="5327414"/>
              <a:ext cx="366975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x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1" name="Google Shape;292;p7">
              <a:extLst>
                <a:ext uri="{FF2B5EF4-FFF2-40B4-BE49-F238E27FC236}">
                  <a16:creationId xmlns:a16="http://schemas.microsoft.com/office/drawing/2014/main" id="{73277E18-5E6D-C4FA-B15F-7B9C3B8EBA91}"/>
                </a:ext>
              </a:extLst>
            </p:cNvPr>
            <p:cNvSpPr txBox="1"/>
            <p:nvPr/>
          </p:nvSpPr>
          <p:spPr>
            <a:xfrm>
              <a:off x="2942174" y="164136"/>
              <a:ext cx="366975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y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</p:grp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>
          <a:extLst>
            <a:ext uri="{FF2B5EF4-FFF2-40B4-BE49-F238E27FC236}">
              <a16:creationId xmlns:a16="http://schemas.microsoft.com/office/drawing/2014/main" id="{F031CB77-50C8-D984-877C-678630BDCA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4" name="Google Shape;374;p8">
            <a:extLst>
              <a:ext uri="{FF2B5EF4-FFF2-40B4-BE49-F238E27FC236}">
                <a16:creationId xmlns:a16="http://schemas.microsoft.com/office/drawing/2014/main" id="{44EB3CC6-559D-06B9-AEFF-B75C25AFA04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8614" r="11144" b="51035"/>
          <a:stretch/>
        </p:blipFill>
        <p:spPr>
          <a:xfrm>
            <a:off x="7824562" y="902371"/>
            <a:ext cx="4230292" cy="116338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rupo 3">
            <a:extLst>
              <a:ext uri="{FF2B5EF4-FFF2-40B4-BE49-F238E27FC236}">
                <a16:creationId xmlns:a16="http://schemas.microsoft.com/office/drawing/2014/main" id="{E0687536-385F-8149-9575-27E292A50513}"/>
              </a:ext>
            </a:extLst>
          </p:cNvPr>
          <p:cNvGrpSpPr/>
          <p:nvPr/>
        </p:nvGrpSpPr>
        <p:grpSpPr>
          <a:xfrm>
            <a:off x="2120216" y="300650"/>
            <a:ext cx="6558441" cy="5846318"/>
            <a:chOff x="2153335" y="164136"/>
            <a:chExt cx="6558441" cy="5846318"/>
          </a:xfrm>
        </p:grpSpPr>
        <p:cxnSp>
          <p:nvCxnSpPr>
            <p:cNvPr id="5" name="Google Shape;225;p7">
              <a:extLst>
                <a:ext uri="{FF2B5EF4-FFF2-40B4-BE49-F238E27FC236}">
                  <a16:creationId xmlns:a16="http://schemas.microsoft.com/office/drawing/2014/main" id="{0C30BC29-89CA-15BC-E9FF-6D0FFE146762}"/>
                </a:ext>
              </a:extLst>
            </p:cNvPr>
            <p:cNvCxnSpPr/>
            <p:nvPr/>
          </p:nvCxnSpPr>
          <p:spPr>
            <a:xfrm flipH="1">
              <a:off x="3052734" y="553368"/>
              <a:ext cx="44053" cy="4974101"/>
            </a:xfrm>
            <a:prstGeom prst="straightConnector1">
              <a:avLst/>
            </a:prstGeom>
            <a:noFill/>
            <a:ln w="28575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arrow" w="med" len="med"/>
              <a:tailEnd type="none" w="med" len="med"/>
            </a:ln>
          </p:spPr>
        </p:cxnSp>
        <p:sp>
          <p:nvSpPr>
            <p:cNvPr id="6" name="Google Shape;227;p7">
              <a:extLst>
                <a:ext uri="{FF2B5EF4-FFF2-40B4-BE49-F238E27FC236}">
                  <a16:creationId xmlns:a16="http://schemas.microsoft.com/office/drawing/2014/main" id="{17CBF5A1-96CC-A7DC-591D-4BC0A006ACF6}"/>
                </a:ext>
              </a:extLst>
            </p:cNvPr>
            <p:cNvSpPr/>
            <p:nvPr/>
          </p:nvSpPr>
          <p:spPr>
            <a:xfrm>
              <a:off x="3569756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Google Shape;228;p7">
              <a:extLst>
                <a:ext uri="{FF2B5EF4-FFF2-40B4-BE49-F238E27FC236}">
                  <a16:creationId xmlns:a16="http://schemas.microsoft.com/office/drawing/2014/main" id="{2C21A64C-7C06-0A63-C04B-3C50117E9063}"/>
                </a:ext>
              </a:extLst>
            </p:cNvPr>
            <p:cNvSpPr/>
            <p:nvPr/>
          </p:nvSpPr>
          <p:spPr>
            <a:xfrm>
              <a:off x="3569756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229;p7">
              <a:extLst>
                <a:ext uri="{FF2B5EF4-FFF2-40B4-BE49-F238E27FC236}">
                  <a16:creationId xmlns:a16="http://schemas.microsoft.com/office/drawing/2014/main" id="{C15504BD-B053-ECAB-F2FE-29140CCABAAB}"/>
                </a:ext>
              </a:extLst>
            </p:cNvPr>
            <p:cNvSpPr/>
            <p:nvPr/>
          </p:nvSpPr>
          <p:spPr>
            <a:xfrm>
              <a:off x="3569756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230;p7">
              <a:extLst>
                <a:ext uri="{FF2B5EF4-FFF2-40B4-BE49-F238E27FC236}">
                  <a16:creationId xmlns:a16="http://schemas.microsoft.com/office/drawing/2014/main" id="{0D3C842A-9B74-0665-9524-E0C59A0D6526}"/>
                </a:ext>
              </a:extLst>
            </p:cNvPr>
            <p:cNvSpPr/>
            <p:nvPr/>
          </p:nvSpPr>
          <p:spPr>
            <a:xfrm>
              <a:off x="3569756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231;p7">
              <a:extLst>
                <a:ext uri="{FF2B5EF4-FFF2-40B4-BE49-F238E27FC236}">
                  <a16:creationId xmlns:a16="http://schemas.microsoft.com/office/drawing/2014/main" id="{BED24B46-96BC-ABD9-C93E-40679FE9F12A}"/>
                </a:ext>
              </a:extLst>
            </p:cNvPr>
            <p:cNvSpPr/>
            <p:nvPr/>
          </p:nvSpPr>
          <p:spPr>
            <a:xfrm>
              <a:off x="3569756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232;p7">
              <a:extLst>
                <a:ext uri="{FF2B5EF4-FFF2-40B4-BE49-F238E27FC236}">
                  <a16:creationId xmlns:a16="http://schemas.microsoft.com/office/drawing/2014/main" id="{143CBBA5-0C9A-EEAC-59D8-0F353032FCF8}"/>
                </a:ext>
              </a:extLst>
            </p:cNvPr>
            <p:cNvSpPr/>
            <p:nvPr/>
          </p:nvSpPr>
          <p:spPr>
            <a:xfrm>
              <a:off x="3569756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233;p7">
              <a:extLst>
                <a:ext uri="{FF2B5EF4-FFF2-40B4-BE49-F238E27FC236}">
                  <a16:creationId xmlns:a16="http://schemas.microsoft.com/office/drawing/2014/main" id="{B9AE0FBB-E541-5ECF-B22D-9578BE513D9C}"/>
                </a:ext>
              </a:extLst>
            </p:cNvPr>
            <p:cNvSpPr/>
            <p:nvPr/>
          </p:nvSpPr>
          <p:spPr>
            <a:xfrm>
              <a:off x="3569756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234;p7">
              <a:extLst>
                <a:ext uri="{FF2B5EF4-FFF2-40B4-BE49-F238E27FC236}">
                  <a16:creationId xmlns:a16="http://schemas.microsoft.com/office/drawing/2014/main" id="{9E39F8C5-C220-D678-C1EE-80ED05F6BF36}"/>
                </a:ext>
              </a:extLst>
            </p:cNvPr>
            <p:cNvSpPr/>
            <p:nvPr/>
          </p:nvSpPr>
          <p:spPr>
            <a:xfrm>
              <a:off x="3569756" y="249209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235;p7">
              <a:extLst>
                <a:ext uri="{FF2B5EF4-FFF2-40B4-BE49-F238E27FC236}">
                  <a16:creationId xmlns:a16="http://schemas.microsoft.com/office/drawing/2014/main" id="{48272F76-193E-C42B-25EC-A5F0F30E00D2}"/>
                </a:ext>
              </a:extLst>
            </p:cNvPr>
            <p:cNvSpPr/>
            <p:nvPr/>
          </p:nvSpPr>
          <p:spPr>
            <a:xfrm>
              <a:off x="4335890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236;p7">
              <a:extLst>
                <a:ext uri="{FF2B5EF4-FFF2-40B4-BE49-F238E27FC236}">
                  <a16:creationId xmlns:a16="http://schemas.microsoft.com/office/drawing/2014/main" id="{7F7B8B22-6674-227D-2A75-2743195806C7}"/>
                </a:ext>
              </a:extLst>
            </p:cNvPr>
            <p:cNvSpPr/>
            <p:nvPr/>
          </p:nvSpPr>
          <p:spPr>
            <a:xfrm>
              <a:off x="4335890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237;p7">
              <a:extLst>
                <a:ext uri="{FF2B5EF4-FFF2-40B4-BE49-F238E27FC236}">
                  <a16:creationId xmlns:a16="http://schemas.microsoft.com/office/drawing/2014/main" id="{898EF58D-E99B-D602-C03C-CF92AE69A0AA}"/>
                </a:ext>
              </a:extLst>
            </p:cNvPr>
            <p:cNvSpPr/>
            <p:nvPr/>
          </p:nvSpPr>
          <p:spPr>
            <a:xfrm>
              <a:off x="4335890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238;p7">
              <a:extLst>
                <a:ext uri="{FF2B5EF4-FFF2-40B4-BE49-F238E27FC236}">
                  <a16:creationId xmlns:a16="http://schemas.microsoft.com/office/drawing/2014/main" id="{037BE93E-3BAD-DCC7-142A-40C5E0E9F239}"/>
                </a:ext>
              </a:extLst>
            </p:cNvPr>
            <p:cNvSpPr/>
            <p:nvPr/>
          </p:nvSpPr>
          <p:spPr>
            <a:xfrm>
              <a:off x="4335890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239;p7">
              <a:extLst>
                <a:ext uri="{FF2B5EF4-FFF2-40B4-BE49-F238E27FC236}">
                  <a16:creationId xmlns:a16="http://schemas.microsoft.com/office/drawing/2014/main" id="{A982F25E-C202-1EF6-AEDF-DF41E66F6E01}"/>
                </a:ext>
              </a:extLst>
            </p:cNvPr>
            <p:cNvSpPr/>
            <p:nvPr/>
          </p:nvSpPr>
          <p:spPr>
            <a:xfrm>
              <a:off x="4335890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240;p7">
              <a:extLst>
                <a:ext uri="{FF2B5EF4-FFF2-40B4-BE49-F238E27FC236}">
                  <a16:creationId xmlns:a16="http://schemas.microsoft.com/office/drawing/2014/main" id="{39B7D2BD-F5FA-6D60-A495-26FEF83C6CF5}"/>
                </a:ext>
              </a:extLst>
            </p:cNvPr>
            <p:cNvSpPr/>
            <p:nvPr/>
          </p:nvSpPr>
          <p:spPr>
            <a:xfrm>
              <a:off x="4335890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41;p7">
              <a:extLst>
                <a:ext uri="{FF2B5EF4-FFF2-40B4-BE49-F238E27FC236}">
                  <a16:creationId xmlns:a16="http://schemas.microsoft.com/office/drawing/2014/main" id="{AF655A01-4FA1-2EA2-7CF2-2468745EEED7}"/>
                </a:ext>
              </a:extLst>
            </p:cNvPr>
            <p:cNvSpPr/>
            <p:nvPr/>
          </p:nvSpPr>
          <p:spPr>
            <a:xfrm>
              <a:off x="4335890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42;p7">
              <a:extLst>
                <a:ext uri="{FF2B5EF4-FFF2-40B4-BE49-F238E27FC236}">
                  <a16:creationId xmlns:a16="http://schemas.microsoft.com/office/drawing/2014/main" id="{63014AA1-9918-05CA-80D6-6841148DBA7B}"/>
                </a:ext>
              </a:extLst>
            </p:cNvPr>
            <p:cNvSpPr/>
            <p:nvPr/>
          </p:nvSpPr>
          <p:spPr>
            <a:xfrm>
              <a:off x="4341281" y="2495544"/>
              <a:ext cx="396104" cy="383891"/>
            </a:xfrm>
            <a:prstGeom prst="rect">
              <a:avLst/>
            </a:prstGeom>
            <a:solidFill>
              <a:schemeClr val="accent2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43;p7">
              <a:extLst>
                <a:ext uri="{FF2B5EF4-FFF2-40B4-BE49-F238E27FC236}">
                  <a16:creationId xmlns:a16="http://schemas.microsoft.com/office/drawing/2014/main" id="{EFE2E797-294F-3189-ECF3-5529C960AC49}"/>
                </a:ext>
              </a:extLst>
            </p:cNvPr>
            <p:cNvSpPr/>
            <p:nvPr/>
          </p:nvSpPr>
          <p:spPr>
            <a:xfrm>
              <a:off x="5102021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44;p7">
              <a:extLst>
                <a:ext uri="{FF2B5EF4-FFF2-40B4-BE49-F238E27FC236}">
                  <a16:creationId xmlns:a16="http://schemas.microsoft.com/office/drawing/2014/main" id="{83EE5744-70D4-EF35-0EF5-2099B8982DF5}"/>
                </a:ext>
              </a:extLst>
            </p:cNvPr>
            <p:cNvSpPr/>
            <p:nvPr/>
          </p:nvSpPr>
          <p:spPr>
            <a:xfrm>
              <a:off x="5102021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5;p7">
              <a:extLst>
                <a:ext uri="{FF2B5EF4-FFF2-40B4-BE49-F238E27FC236}">
                  <a16:creationId xmlns:a16="http://schemas.microsoft.com/office/drawing/2014/main" id="{4B3530C9-D3BB-2BEE-C0A2-F34940D3E230}"/>
                </a:ext>
              </a:extLst>
            </p:cNvPr>
            <p:cNvSpPr/>
            <p:nvPr/>
          </p:nvSpPr>
          <p:spPr>
            <a:xfrm>
              <a:off x="5102021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46;p7">
              <a:extLst>
                <a:ext uri="{FF2B5EF4-FFF2-40B4-BE49-F238E27FC236}">
                  <a16:creationId xmlns:a16="http://schemas.microsoft.com/office/drawing/2014/main" id="{790077FB-8A2D-948B-9E2A-A4C76C4A27B8}"/>
                </a:ext>
              </a:extLst>
            </p:cNvPr>
            <p:cNvSpPr/>
            <p:nvPr/>
          </p:nvSpPr>
          <p:spPr>
            <a:xfrm>
              <a:off x="5102021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47;p7">
              <a:extLst>
                <a:ext uri="{FF2B5EF4-FFF2-40B4-BE49-F238E27FC236}">
                  <a16:creationId xmlns:a16="http://schemas.microsoft.com/office/drawing/2014/main" id="{1ED48B1D-A778-88F5-B138-55B959E1A3D6}"/>
                </a:ext>
              </a:extLst>
            </p:cNvPr>
            <p:cNvSpPr/>
            <p:nvPr/>
          </p:nvSpPr>
          <p:spPr>
            <a:xfrm>
              <a:off x="5102021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48;p7">
              <a:extLst>
                <a:ext uri="{FF2B5EF4-FFF2-40B4-BE49-F238E27FC236}">
                  <a16:creationId xmlns:a16="http://schemas.microsoft.com/office/drawing/2014/main" id="{BA67C049-F004-20A8-536D-84BB7BB5C2A8}"/>
                </a:ext>
              </a:extLst>
            </p:cNvPr>
            <p:cNvSpPr/>
            <p:nvPr/>
          </p:nvSpPr>
          <p:spPr>
            <a:xfrm>
              <a:off x="5102021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49;p7">
              <a:extLst>
                <a:ext uri="{FF2B5EF4-FFF2-40B4-BE49-F238E27FC236}">
                  <a16:creationId xmlns:a16="http://schemas.microsoft.com/office/drawing/2014/main" id="{319A2398-FB6D-7735-C64C-B33FC454ADEF}"/>
                </a:ext>
              </a:extLst>
            </p:cNvPr>
            <p:cNvSpPr/>
            <p:nvPr/>
          </p:nvSpPr>
          <p:spPr>
            <a:xfrm>
              <a:off x="5102021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50;p7">
              <a:extLst>
                <a:ext uri="{FF2B5EF4-FFF2-40B4-BE49-F238E27FC236}">
                  <a16:creationId xmlns:a16="http://schemas.microsoft.com/office/drawing/2014/main" id="{5C2F310E-53E7-BB8B-0655-5F83E2ADD9DF}"/>
                </a:ext>
              </a:extLst>
            </p:cNvPr>
            <p:cNvSpPr/>
            <p:nvPr/>
          </p:nvSpPr>
          <p:spPr>
            <a:xfrm>
              <a:off x="5102021" y="249209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251;p7">
              <a:extLst>
                <a:ext uri="{FF2B5EF4-FFF2-40B4-BE49-F238E27FC236}">
                  <a16:creationId xmlns:a16="http://schemas.microsoft.com/office/drawing/2014/main" id="{27A8F07E-9DAC-8780-EF5F-717D92B7CDEB}"/>
                </a:ext>
              </a:extLst>
            </p:cNvPr>
            <p:cNvSpPr/>
            <p:nvPr/>
          </p:nvSpPr>
          <p:spPr>
            <a:xfrm>
              <a:off x="5102021" y="2105019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252;p7">
              <a:extLst>
                <a:ext uri="{FF2B5EF4-FFF2-40B4-BE49-F238E27FC236}">
                  <a16:creationId xmlns:a16="http://schemas.microsoft.com/office/drawing/2014/main" id="{4F087226-F956-C793-D32C-A691DFDBF4FA}"/>
                </a:ext>
              </a:extLst>
            </p:cNvPr>
            <p:cNvSpPr/>
            <p:nvPr/>
          </p:nvSpPr>
          <p:spPr>
            <a:xfrm>
              <a:off x="5102021" y="1715639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253;p7">
              <a:extLst>
                <a:ext uri="{FF2B5EF4-FFF2-40B4-BE49-F238E27FC236}">
                  <a16:creationId xmlns:a16="http://schemas.microsoft.com/office/drawing/2014/main" id="{8C7C5203-3537-B068-F9D8-B3754415CB67}"/>
                </a:ext>
              </a:extLst>
            </p:cNvPr>
            <p:cNvSpPr/>
            <p:nvPr/>
          </p:nvSpPr>
          <p:spPr>
            <a:xfrm>
              <a:off x="5868152" y="2908595"/>
              <a:ext cx="396104" cy="383891"/>
            </a:xfrm>
            <a:prstGeom prst="rect">
              <a:avLst/>
            </a:prstGeom>
            <a:solidFill>
              <a:schemeClr val="accent2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254;p7">
              <a:extLst>
                <a:ext uri="{FF2B5EF4-FFF2-40B4-BE49-F238E27FC236}">
                  <a16:creationId xmlns:a16="http://schemas.microsoft.com/office/drawing/2014/main" id="{0FE48950-385A-2AAF-9450-61E881DA0B78}"/>
                </a:ext>
              </a:extLst>
            </p:cNvPr>
            <p:cNvSpPr/>
            <p:nvPr/>
          </p:nvSpPr>
          <p:spPr>
            <a:xfrm>
              <a:off x="5868154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255;p7">
              <a:extLst>
                <a:ext uri="{FF2B5EF4-FFF2-40B4-BE49-F238E27FC236}">
                  <a16:creationId xmlns:a16="http://schemas.microsoft.com/office/drawing/2014/main" id="{9802A8F5-DA88-E242-43BD-B63F8703266B}"/>
                </a:ext>
              </a:extLst>
            </p:cNvPr>
            <p:cNvSpPr/>
            <p:nvPr/>
          </p:nvSpPr>
          <p:spPr>
            <a:xfrm>
              <a:off x="5868154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256;p7">
              <a:extLst>
                <a:ext uri="{FF2B5EF4-FFF2-40B4-BE49-F238E27FC236}">
                  <a16:creationId xmlns:a16="http://schemas.microsoft.com/office/drawing/2014/main" id="{B6031385-275D-FFBF-2FB8-744A78A9CA89}"/>
                </a:ext>
              </a:extLst>
            </p:cNvPr>
            <p:cNvSpPr/>
            <p:nvPr/>
          </p:nvSpPr>
          <p:spPr>
            <a:xfrm>
              <a:off x="5868154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257;p7">
              <a:extLst>
                <a:ext uri="{FF2B5EF4-FFF2-40B4-BE49-F238E27FC236}">
                  <a16:creationId xmlns:a16="http://schemas.microsoft.com/office/drawing/2014/main" id="{C11C4FB4-9478-43CA-14F6-71A36C445AB5}"/>
                </a:ext>
              </a:extLst>
            </p:cNvPr>
            <p:cNvSpPr/>
            <p:nvPr/>
          </p:nvSpPr>
          <p:spPr>
            <a:xfrm>
              <a:off x="5868154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258;p7">
              <a:extLst>
                <a:ext uri="{FF2B5EF4-FFF2-40B4-BE49-F238E27FC236}">
                  <a16:creationId xmlns:a16="http://schemas.microsoft.com/office/drawing/2014/main" id="{2484EF15-727A-6325-C463-7BE0D07474D9}"/>
                </a:ext>
              </a:extLst>
            </p:cNvPr>
            <p:cNvSpPr/>
            <p:nvPr/>
          </p:nvSpPr>
          <p:spPr>
            <a:xfrm>
              <a:off x="5868154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259;p7">
              <a:extLst>
                <a:ext uri="{FF2B5EF4-FFF2-40B4-BE49-F238E27FC236}">
                  <a16:creationId xmlns:a16="http://schemas.microsoft.com/office/drawing/2014/main" id="{65A5AD07-7062-59F3-1142-D71365E73809}"/>
                </a:ext>
              </a:extLst>
            </p:cNvPr>
            <p:cNvSpPr/>
            <p:nvPr/>
          </p:nvSpPr>
          <p:spPr>
            <a:xfrm>
              <a:off x="5868154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260;p7">
              <a:extLst>
                <a:ext uri="{FF2B5EF4-FFF2-40B4-BE49-F238E27FC236}">
                  <a16:creationId xmlns:a16="http://schemas.microsoft.com/office/drawing/2014/main" id="{3443AFB9-CD03-7573-2B12-58A39B39A9DF}"/>
                </a:ext>
              </a:extLst>
            </p:cNvPr>
            <p:cNvSpPr/>
            <p:nvPr/>
          </p:nvSpPr>
          <p:spPr>
            <a:xfrm>
              <a:off x="6612567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261;p7">
              <a:extLst>
                <a:ext uri="{FF2B5EF4-FFF2-40B4-BE49-F238E27FC236}">
                  <a16:creationId xmlns:a16="http://schemas.microsoft.com/office/drawing/2014/main" id="{DC0875B4-F399-641F-34BC-0EF696776372}"/>
                </a:ext>
              </a:extLst>
            </p:cNvPr>
            <p:cNvSpPr/>
            <p:nvPr/>
          </p:nvSpPr>
          <p:spPr>
            <a:xfrm>
              <a:off x="6612567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262;p7">
              <a:extLst>
                <a:ext uri="{FF2B5EF4-FFF2-40B4-BE49-F238E27FC236}">
                  <a16:creationId xmlns:a16="http://schemas.microsoft.com/office/drawing/2014/main" id="{5D219DD4-418B-A4A2-E943-2A02F88FBB4B}"/>
                </a:ext>
              </a:extLst>
            </p:cNvPr>
            <p:cNvSpPr/>
            <p:nvPr/>
          </p:nvSpPr>
          <p:spPr>
            <a:xfrm>
              <a:off x="6612567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263;p7">
              <a:extLst>
                <a:ext uri="{FF2B5EF4-FFF2-40B4-BE49-F238E27FC236}">
                  <a16:creationId xmlns:a16="http://schemas.microsoft.com/office/drawing/2014/main" id="{34C83E38-C1DF-ACF1-CEBB-E888DB67454F}"/>
                </a:ext>
              </a:extLst>
            </p:cNvPr>
            <p:cNvSpPr/>
            <p:nvPr/>
          </p:nvSpPr>
          <p:spPr>
            <a:xfrm>
              <a:off x="6612567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264;p7">
              <a:extLst>
                <a:ext uri="{FF2B5EF4-FFF2-40B4-BE49-F238E27FC236}">
                  <a16:creationId xmlns:a16="http://schemas.microsoft.com/office/drawing/2014/main" id="{366B31A2-D04A-4CEF-FF6A-7415A366334A}"/>
                </a:ext>
              </a:extLst>
            </p:cNvPr>
            <p:cNvSpPr/>
            <p:nvPr/>
          </p:nvSpPr>
          <p:spPr>
            <a:xfrm>
              <a:off x="6612567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265;p7">
              <a:extLst>
                <a:ext uri="{FF2B5EF4-FFF2-40B4-BE49-F238E27FC236}">
                  <a16:creationId xmlns:a16="http://schemas.microsoft.com/office/drawing/2014/main" id="{3B9FD6F4-73EB-2A70-583E-39F30613DF90}"/>
                </a:ext>
              </a:extLst>
            </p:cNvPr>
            <p:cNvSpPr/>
            <p:nvPr/>
          </p:nvSpPr>
          <p:spPr>
            <a:xfrm>
              <a:off x="6612567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266;p7">
              <a:extLst>
                <a:ext uri="{FF2B5EF4-FFF2-40B4-BE49-F238E27FC236}">
                  <a16:creationId xmlns:a16="http://schemas.microsoft.com/office/drawing/2014/main" id="{9FAD354B-0AE3-F13B-36C3-7DFA59D50D33}"/>
                </a:ext>
              </a:extLst>
            </p:cNvPr>
            <p:cNvSpPr/>
            <p:nvPr/>
          </p:nvSpPr>
          <p:spPr>
            <a:xfrm>
              <a:off x="6612568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267;p7">
              <a:extLst>
                <a:ext uri="{FF2B5EF4-FFF2-40B4-BE49-F238E27FC236}">
                  <a16:creationId xmlns:a16="http://schemas.microsoft.com/office/drawing/2014/main" id="{406476CF-6EE4-DB94-D06D-E9C97DAB8554}"/>
                </a:ext>
              </a:extLst>
            </p:cNvPr>
            <p:cNvSpPr txBox="1"/>
            <p:nvPr/>
          </p:nvSpPr>
          <p:spPr>
            <a:xfrm>
              <a:off x="2728108" y="4955172"/>
              <a:ext cx="51059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" name="Google Shape;268;p7">
              <a:extLst>
                <a:ext uri="{FF2B5EF4-FFF2-40B4-BE49-F238E27FC236}">
                  <a16:creationId xmlns:a16="http://schemas.microsoft.com/office/drawing/2014/main" id="{D45CBE83-B5E7-CBC6-A0BF-D7BFBE4730C3}"/>
                </a:ext>
              </a:extLst>
            </p:cNvPr>
            <p:cNvSpPr txBox="1"/>
            <p:nvPr/>
          </p:nvSpPr>
          <p:spPr>
            <a:xfrm>
              <a:off x="2721402" y="4574849"/>
              <a:ext cx="39335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" name="Google Shape;269;p7">
              <a:extLst>
                <a:ext uri="{FF2B5EF4-FFF2-40B4-BE49-F238E27FC236}">
                  <a16:creationId xmlns:a16="http://schemas.microsoft.com/office/drawing/2014/main" id="{17321063-AC84-797E-1A58-375DF9D2C626}"/>
                </a:ext>
              </a:extLst>
            </p:cNvPr>
            <p:cNvSpPr txBox="1"/>
            <p:nvPr/>
          </p:nvSpPr>
          <p:spPr>
            <a:xfrm>
              <a:off x="2728107" y="4199958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9" name="Google Shape;270;p7">
              <a:extLst>
                <a:ext uri="{FF2B5EF4-FFF2-40B4-BE49-F238E27FC236}">
                  <a16:creationId xmlns:a16="http://schemas.microsoft.com/office/drawing/2014/main" id="{26E2B690-07FB-15E4-DF4D-B3D85BB98475}"/>
                </a:ext>
              </a:extLst>
            </p:cNvPr>
            <p:cNvSpPr txBox="1"/>
            <p:nvPr/>
          </p:nvSpPr>
          <p:spPr>
            <a:xfrm>
              <a:off x="2720213" y="3838946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" name="Google Shape;271;p7">
              <a:extLst>
                <a:ext uri="{FF2B5EF4-FFF2-40B4-BE49-F238E27FC236}">
                  <a16:creationId xmlns:a16="http://schemas.microsoft.com/office/drawing/2014/main" id="{AE36384C-5669-9296-409E-6575D9769592}"/>
                </a:ext>
              </a:extLst>
            </p:cNvPr>
            <p:cNvSpPr txBox="1"/>
            <p:nvPr/>
          </p:nvSpPr>
          <p:spPr>
            <a:xfrm>
              <a:off x="2729294" y="3453425"/>
              <a:ext cx="39335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" name="Google Shape;272;p7">
              <a:extLst>
                <a:ext uri="{FF2B5EF4-FFF2-40B4-BE49-F238E27FC236}">
                  <a16:creationId xmlns:a16="http://schemas.microsoft.com/office/drawing/2014/main" id="{C32C88CB-0D37-47FC-75FD-BCFEAF00F775}"/>
                </a:ext>
              </a:extLst>
            </p:cNvPr>
            <p:cNvSpPr txBox="1"/>
            <p:nvPr/>
          </p:nvSpPr>
          <p:spPr>
            <a:xfrm>
              <a:off x="2735999" y="3078534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" name="Google Shape;273;p7">
              <a:extLst>
                <a:ext uri="{FF2B5EF4-FFF2-40B4-BE49-F238E27FC236}">
                  <a16:creationId xmlns:a16="http://schemas.microsoft.com/office/drawing/2014/main" id="{A7473260-5A1A-0D4A-C696-A649C9C35B8A}"/>
                </a:ext>
              </a:extLst>
            </p:cNvPr>
            <p:cNvSpPr txBox="1"/>
            <p:nvPr/>
          </p:nvSpPr>
          <p:spPr>
            <a:xfrm>
              <a:off x="2728107" y="2717521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3" name="Google Shape;274;p7">
              <a:extLst>
                <a:ext uri="{FF2B5EF4-FFF2-40B4-BE49-F238E27FC236}">
                  <a16:creationId xmlns:a16="http://schemas.microsoft.com/office/drawing/2014/main" id="{0A91CBB7-BA79-7DC1-FA10-698B0EF96280}"/>
                </a:ext>
              </a:extLst>
            </p:cNvPr>
            <p:cNvSpPr txBox="1"/>
            <p:nvPr/>
          </p:nvSpPr>
          <p:spPr>
            <a:xfrm>
              <a:off x="2729294" y="2307231"/>
              <a:ext cx="39335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4" name="Google Shape;275;p7">
              <a:extLst>
                <a:ext uri="{FF2B5EF4-FFF2-40B4-BE49-F238E27FC236}">
                  <a16:creationId xmlns:a16="http://schemas.microsoft.com/office/drawing/2014/main" id="{157A09A0-3CBD-1635-54C3-5693CEBA3202}"/>
                </a:ext>
              </a:extLst>
            </p:cNvPr>
            <p:cNvSpPr txBox="1"/>
            <p:nvPr/>
          </p:nvSpPr>
          <p:spPr>
            <a:xfrm>
              <a:off x="2735999" y="1932340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5" name="Google Shape;276;p7">
              <a:extLst>
                <a:ext uri="{FF2B5EF4-FFF2-40B4-BE49-F238E27FC236}">
                  <a16:creationId xmlns:a16="http://schemas.microsoft.com/office/drawing/2014/main" id="{C169F4EE-6F26-E62E-FFF3-8ABF6467D5E5}"/>
                </a:ext>
              </a:extLst>
            </p:cNvPr>
            <p:cNvSpPr txBox="1"/>
            <p:nvPr/>
          </p:nvSpPr>
          <p:spPr>
            <a:xfrm>
              <a:off x="2618223" y="1544242"/>
              <a:ext cx="611211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6" name="Google Shape;277;p7">
              <a:extLst>
                <a:ext uri="{FF2B5EF4-FFF2-40B4-BE49-F238E27FC236}">
                  <a16:creationId xmlns:a16="http://schemas.microsoft.com/office/drawing/2014/main" id="{4529330F-C694-49C6-FC1D-910F7658A72B}"/>
                </a:ext>
              </a:extLst>
            </p:cNvPr>
            <p:cNvSpPr txBox="1"/>
            <p:nvPr/>
          </p:nvSpPr>
          <p:spPr>
            <a:xfrm>
              <a:off x="2627538" y="1147202"/>
              <a:ext cx="611211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57" name="Google Shape;278;p7">
              <a:extLst>
                <a:ext uri="{FF2B5EF4-FFF2-40B4-BE49-F238E27FC236}">
                  <a16:creationId xmlns:a16="http://schemas.microsoft.com/office/drawing/2014/main" id="{5F31CE83-F6F9-00D8-0565-B615A2A31B0A}"/>
                </a:ext>
              </a:extLst>
            </p:cNvPr>
            <p:cNvCxnSpPr/>
            <p:nvPr/>
          </p:nvCxnSpPr>
          <p:spPr>
            <a:xfrm>
              <a:off x="2971736" y="5143578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8" name="Google Shape;279;p7">
              <a:extLst>
                <a:ext uri="{FF2B5EF4-FFF2-40B4-BE49-F238E27FC236}">
                  <a16:creationId xmlns:a16="http://schemas.microsoft.com/office/drawing/2014/main" id="{A4FE38C9-D2CC-E110-7315-A877C6BA32BD}"/>
                </a:ext>
              </a:extLst>
            </p:cNvPr>
            <p:cNvCxnSpPr/>
            <p:nvPr/>
          </p:nvCxnSpPr>
          <p:spPr>
            <a:xfrm>
              <a:off x="2971736" y="4772255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" name="Google Shape;280;p7">
              <a:extLst>
                <a:ext uri="{FF2B5EF4-FFF2-40B4-BE49-F238E27FC236}">
                  <a16:creationId xmlns:a16="http://schemas.microsoft.com/office/drawing/2014/main" id="{6BF63E18-11AD-CC61-F075-970F41E19095}"/>
                </a:ext>
              </a:extLst>
            </p:cNvPr>
            <p:cNvCxnSpPr/>
            <p:nvPr/>
          </p:nvCxnSpPr>
          <p:spPr>
            <a:xfrm>
              <a:off x="2990367" y="4394207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0" name="Google Shape;281;p7">
              <a:extLst>
                <a:ext uri="{FF2B5EF4-FFF2-40B4-BE49-F238E27FC236}">
                  <a16:creationId xmlns:a16="http://schemas.microsoft.com/office/drawing/2014/main" id="{92703AD2-51CD-4DF3-079D-2F3997CBE502}"/>
                </a:ext>
              </a:extLst>
            </p:cNvPr>
            <p:cNvCxnSpPr/>
            <p:nvPr/>
          </p:nvCxnSpPr>
          <p:spPr>
            <a:xfrm>
              <a:off x="2962421" y="4005979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" name="Google Shape;282;p7">
              <a:extLst>
                <a:ext uri="{FF2B5EF4-FFF2-40B4-BE49-F238E27FC236}">
                  <a16:creationId xmlns:a16="http://schemas.microsoft.com/office/drawing/2014/main" id="{97DDDC5A-0D42-5AA2-BA39-9147B1DA1DEE}"/>
                </a:ext>
              </a:extLst>
            </p:cNvPr>
            <p:cNvCxnSpPr/>
            <p:nvPr/>
          </p:nvCxnSpPr>
          <p:spPr>
            <a:xfrm>
              <a:off x="2962421" y="3635808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2" name="Google Shape;283;p7">
              <a:extLst>
                <a:ext uri="{FF2B5EF4-FFF2-40B4-BE49-F238E27FC236}">
                  <a16:creationId xmlns:a16="http://schemas.microsoft.com/office/drawing/2014/main" id="{B178DDA3-6823-DFCD-1577-89F4655B62C2}"/>
                </a:ext>
              </a:extLst>
            </p:cNvPr>
            <p:cNvCxnSpPr/>
            <p:nvPr/>
          </p:nvCxnSpPr>
          <p:spPr>
            <a:xfrm>
              <a:off x="2981051" y="3256609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3" name="Google Shape;284;p7">
              <a:extLst>
                <a:ext uri="{FF2B5EF4-FFF2-40B4-BE49-F238E27FC236}">
                  <a16:creationId xmlns:a16="http://schemas.microsoft.com/office/drawing/2014/main" id="{E3C9A8DA-3FC0-936E-7550-F3842616FA44}"/>
                </a:ext>
              </a:extLst>
            </p:cNvPr>
            <p:cNvCxnSpPr/>
            <p:nvPr/>
          </p:nvCxnSpPr>
          <p:spPr>
            <a:xfrm>
              <a:off x="2971736" y="2886438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6" name="Google Shape;285;p7">
              <a:extLst>
                <a:ext uri="{FF2B5EF4-FFF2-40B4-BE49-F238E27FC236}">
                  <a16:creationId xmlns:a16="http://schemas.microsoft.com/office/drawing/2014/main" id="{A57773D6-8F4C-0022-B23B-08FBFED2E10F}"/>
                </a:ext>
              </a:extLst>
            </p:cNvPr>
            <p:cNvCxnSpPr/>
            <p:nvPr/>
          </p:nvCxnSpPr>
          <p:spPr>
            <a:xfrm>
              <a:off x="2981051" y="2498210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7" name="Google Shape;286;p7">
              <a:extLst>
                <a:ext uri="{FF2B5EF4-FFF2-40B4-BE49-F238E27FC236}">
                  <a16:creationId xmlns:a16="http://schemas.microsoft.com/office/drawing/2014/main" id="{DC992A76-3F6F-EBCF-8041-1EB7E4D238DF}"/>
                </a:ext>
              </a:extLst>
            </p:cNvPr>
            <p:cNvCxnSpPr/>
            <p:nvPr/>
          </p:nvCxnSpPr>
          <p:spPr>
            <a:xfrm>
              <a:off x="2981051" y="2109982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8" name="Google Shape;287;p7">
              <a:extLst>
                <a:ext uri="{FF2B5EF4-FFF2-40B4-BE49-F238E27FC236}">
                  <a16:creationId xmlns:a16="http://schemas.microsoft.com/office/drawing/2014/main" id="{40E66CAD-65C5-32E4-4370-9A6BEB56F334}"/>
                </a:ext>
              </a:extLst>
            </p:cNvPr>
            <p:cNvCxnSpPr/>
            <p:nvPr/>
          </p:nvCxnSpPr>
          <p:spPr>
            <a:xfrm>
              <a:off x="3000527" y="1721754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9" name="Google Shape;288;p7">
              <a:extLst>
                <a:ext uri="{FF2B5EF4-FFF2-40B4-BE49-F238E27FC236}">
                  <a16:creationId xmlns:a16="http://schemas.microsoft.com/office/drawing/2014/main" id="{F95F702A-CEF3-8BC9-B47D-F88062F3CE28}"/>
                </a:ext>
              </a:extLst>
            </p:cNvPr>
            <p:cNvCxnSpPr/>
            <p:nvPr/>
          </p:nvCxnSpPr>
          <p:spPr>
            <a:xfrm>
              <a:off x="2999683" y="1333526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60" name="Google Shape;289;p7">
              <a:extLst>
                <a:ext uri="{FF2B5EF4-FFF2-40B4-BE49-F238E27FC236}">
                  <a16:creationId xmlns:a16="http://schemas.microsoft.com/office/drawing/2014/main" id="{2CAF0019-7CBE-BA0C-A6FC-D1CB01A089A6}"/>
                </a:ext>
              </a:extLst>
            </p:cNvPr>
            <p:cNvSpPr txBox="1"/>
            <p:nvPr/>
          </p:nvSpPr>
          <p:spPr>
            <a:xfrm rot="16200000">
              <a:off x="834438" y="2855883"/>
              <a:ext cx="3037863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Cantidad de </a:t>
              </a:r>
              <a:r>
                <a:rPr lang="es-MX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v</a:t>
              </a: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ueltas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1" name="Google Shape;290;p7">
              <a:extLst>
                <a:ext uri="{FF2B5EF4-FFF2-40B4-BE49-F238E27FC236}">
                  <a16:creationId xmlns:a16="http://schemas.microsoft.com/office/drawing/2014/main" id="{914949BF-BD9A-C154-B51C-546191D78F8C}"/>
                </a:ext>
              </a:extLst>
            </p:cNvPr>
            <p:cNvSpPr txBox="1"/>
            <p:nvPr/>
          </p:nvSpPr>
          <p:spPr>
            <a:xfrm>
              <a:off x="2617378" y="759999"/>
              <a:ext cx="611211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262" name="Google Shape;291;p7">
              <a:extLst>
                <a:ext uri="{FF2B5EF4-FFF2-40B4-BE49-F238E27FC236}">
                  <a16:creationId xmlns:a16="http://schemas.microsoft.com/office/drawing/2014/main" id="{51927D81-133F-0ED1-D322-59E065913C8D}"/>
                </a:ext>
              </a:extLst>
            </p:cNvPr>
            <p:cNvCxnSpPr/>
            <p:nvPr/>
          </p:nvCxnSpPr>
          <p:spPr>
            <a:xfrm>
              <a:off x="3018317" y="1008494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63" name="Google Shape;292;p7">
              <a:extLst>
                <a:ext uri="{FF2B5EF4-FFF2-40B4-BE49-F238E27FC236}">
                  <a16:creationId xmlns:a16="http://schemas.microsoft.com/office/drawing/2014/main" id="{A1FF2C79-AD1B-8BC4-56E7-9D7D64551660}"/>
                </a:ext>
              </a:extLst>
            </p:cNvPr>
            <p:cNvSpPr txBox="1"/>
            <p:nvPr/>
          </p:nvSpPr>
          <p:spPr>
            <a:xfrm>
              <a:off x="3527211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Lu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4" name="Google Shape;293;p7">
              <a:extLst>
                <a:ext uri="{FF2B5EF4-FFF2-40B4-BE49-F238E27FC236}">
                  <a16:creationId xmlns:a16="http://schemas.microsoft.com/office/drawing/2014/main" id="{117AE80C-3FD8-9882-5290-7F8EF2768652}"/>
                </a:ext>
              </a:extLst>
            </p:cNvPr>
            <p:cNvSpPr txBox="1"/>
            <p:nvPr/>
          </p:nvSpPr>
          <p:spPr>
            <a:xfrm>
              <a:off x="4235139" y="5610344"/>
              <a:ext cx="545346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Ma 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5" name="Google Shape;294;p7">
              <a:extLst>
                <a:ext uri="{FF2B5EF4-FFF2-40B4-BE49-F238E27FC236}">
                  <a16:creationId xmlns:a16="http://schemas.microsoft.com/office/drawing/2014/main" id="{C4907054-5CFB-7CB2-4D9B-0AF511A1C2D7}"/>
                </a:ext>
              </a:extLst>
            </p:cNvPr>
            <p:cNvSpPr txBox="1"/>
            <p:nvPr/>
          </p:nvSpPr>
          <p:spPr>
            <a:xfrm>
              <a:off x="5081701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Mi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6" name="Google Shape;295;p7">
              <a:extLst>
                <a:ext uri="{FF2B5EF4-FFF2-40B4-BE49-F238E27FC236}">
                  <a16:creationId xmlns:a16="http://schemas.microsoft.com/office/drawing/2014/main" id="{163A3CD1-4A76-02AA-6713-B31A94A4C8C7}"/>
                </a:ext>
              </a:extLst>
            </p:cNvPr>
            <p:cNvSpPr txBox="1"/>
            <p:nvPr/>
          </p:nvSpPr>
          <p:spPr>
            <a:xfrm>
              <a:off x="5888473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Ju 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7" name="Google Shape;296;p7">
              <a:extLst>
                <a:ext uri="{FF2B5EF4-FFF2-40B4-BE49-F238E27FC236}">
                  <a16:creationId xmlns:a16="http://schemas.microsoft.com/office/drawing/2014/main" id="{6D1E725C-04B2-51E6-949E-F30C21500D39}"/>
                </a:ext>
              </a:extLst>
            </p:cNvPr>
            <p:cNvSpPr txBox="1"/>
            <p:nvPr/>
          </p:nvSpPr>
          <p:spPr>
            <a:xfrm>
              <a:off x="6612567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Vi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8" name="Google Shape;289;p7">
              <a:extLst>
                <a:ext uri="{FF2B5EF4-FFF2-40B4-BE49-F238E27FC236}">
                  <a16:creationId xmlns:a16="http://schemas.microsoft.com/office/drawing/2014/main" id="{439C8F43-0E20-6947-D8FB-6E495E497FE4}"/>
                </a:ext>
              </a:extLst>
            </p:cNvPr>
            <p:cNvSpPr txBox="1"/>
            <p:nvPr/>
          </p:nvSpPr>
          <p:spPr>
            <a:xfrm>
              <a:off x="7562248" y="5610254"/>
              <a:ext cx="114952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Días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269" name="Google Shape;226;p7">
              <a:extLst>
                <a:ext uri="{FF2B5EF4-FFF2-40B4-BE49-F238E27FC236}">
                  <a16:creationId xmlns:a16="http://schemas.microsoft.com/office/drawing/2014/main" id="{332E80EA-D9B7-FCCA-2373-73B68F483618}"/>
                </a:ext>
              </a:extLst>
            </p:cNvPr>
            <p:cNvCxnSpPr/>
            <p:nvPr/>
          </p:nvCxnSpPr>
          <p:spPr>
            <a:xfrm>
              <a:off x="3052734" y="5527469"/>
              <a:ext cx="4890783" cy="0"/>
            </a:xfrm>
            <a:prstGeom prst="straightConnector1">
              <a:avLst/>
            </a:prstGeom>
            <a:noFill/>
            <a:ln w="28575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270" name="Google Shape;292;p7">
              <a:extLst>
                <a:ext uri="{FF2B5EF4-FFF2-40B4-BE49-F238E27FC236}">
                  <a16:creationId xmlns:a16="http://schemas.microsoft.com/office/drawing/2014/main" id="{584E3A9F-7CE4-6371-8915-34423ADF3CA5}"/>
                </a:ext>
              </a:extLst>
            </p:cNvPr>
            <p:cNvSpPr txBox="1"/>
            <p:nvPr/>
          </p:nvSpPr>
          <p:spPr>
            <a:xfrm>
              <a:off x="7980877" y="5327414"/>
              <a:ext cx="366975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x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1" name="Google Shape;292;p7">
              <a:extLst>
                <a:ext uri="{FF2B5EF4-FFF2-40B4-BE49-F238E27FC236}">
                  <a16:creationId xmlns:a16="http://schemas.microsoft.com/office/drawing/2014/main" id="{39D90D8E-03FD-2508-086F-C76184B62B8A}"/>
                </a:ext>
              </a:extLst>
            </p:cNvPr>
            <p:cNvSpPr txBox="1"/>
            <p:nvPr/>
          </p:nvSpPr>
          <p:spPr>
            <a:xfrm>
              <a:off x="2942174" y="164136"/>
              <a:ext cx="366975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y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2346690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>
          <a:extLst>
            <a:ext uri="{FF2B5EF4-FFF2-40B4-BE49-F238E27FC236}">
              <a16:creationId xmlns:a16="http://schemas.microsoft.com/office/drawing/2014/main" id="{44E0C389-A7F2-4CD7-1764-94AC9AA68D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4" name="Google Shape;374;p8">
            <a:extLst>
              <a:ext uri="{FF2B5EF4-FFF2-40B4-BE49-F238E27FC236}">
                <a16:creationId xmlns:a16="http://schemas.microsoft.com/office/drawing/2014/main" id="{1F56EFE6-F00A-7801-E1B5-C422B972367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8614" r="11144" b="51035"/>
          <a:stretch/>
        </p:blipFill>
        <p:spPr>
          <a:xfrm>
            <a:off x="7824562" y="902371"/>
            <a:ext cx="4230292" cy="116338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rupo 3">
            <a:extLst>
              <a:ext uri="{FF2B5EF4-FFF2-40B4-BE49-F238E27FC236}">
                <a16:creationId xmlns:a16="http://schemas.microsoft.com/office/drawing/2014/main" id="{ED6EB12D-2801-B7ED-EDEA-8196714A9405}"/>
              </a:ext>
            </a:extLst>
          </p:cNvPr>
          <p:cNvGrpSpPr/>
          <p:nvPr/>
        </p:nvGrpSpPr>
        <p:grpSpPr>
          <a:xfrm>
            <a:off x="2120216" y="300650"/>
            <a:ext cx="6558441" cy="5846318"/>
            <a:chOff x="2153335" y="164136"/>
            <a:chExt cx="6558441" cy="5846318"/>
          </a:xfrm>
        </p:grpSpPr>
        <p:cxnSp>
          <p:nvCxnSpPr>
            <p:cNvPr id="5" name="Google Shape;225;p7">
              <a:extLst>
                <a:ext uri="{FF2B5EF4-FFF2-40B4-BE49-F238E27FC236}">
                  <a16:creationId xmlns:a16="http://schemas.microsoft.com/office/drawing/2014/main" id="{1D24BD90-EB6C-55AE-8DBC-31E878A47D41}"/>
                </a:ext>
              </a:extLst>
            </p:cNvPr>
            <p:cNvCxnSpPr/>
            <p:nvPr/>
          </p:nvCxnSpPr>
          <p:spPr>
            <a:xfrm flipH="1">
              <a:off x="3052734" y="553368"/>
              <a:ext cx="44053" cy="4974101"/>
            </a:xfrm>
            <a:prstGeom prst="straightConnector1">
              <a:avLst/>
            </a:prstGeom>
            <a:noFill/>
            <a:ln w="28575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arrow" w="med" len="med"/>
              <a:tailEnd type="none" w="med" len="med"/>
            </a:ln>
          </p:spPr>
        </p:cxnSp>
        <p:sp>
          <p:nvSpPr>
            <p:cNvPr id="6" name="Google Shape;227;p7">
              <a:extLst>
                <a:ext uri="{FF2B5EF4-FFF2-40B4-BE49-F238E27FC236}">
                  <a16:creationId xmlns:a16="http://schemas.microsoft.com/office/drawing/2014/main" id="{61C984F5-987B-53C5-979E-C8412921BAEC}"/>
                </a:ext>
              </a:extLst>
            </p:cNvPr>
            <p:cNvSpPr/>
            <p:nvPr/>
          </p:nvSpPr>
          <p:spPr>
            <a:xfrm>
              <a:off x="3569756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Google Shape;228;p7">
              <a:extLst>
                <a:ext uri="{FF2B5EF4-FFF2-40B4-BE49-F238E27FC236}">
                  <a16:creationId xmlns:a16="http://schemas.microsoft.com/office/drawing/2014/main" id="{F65EAEC6-E5F1-4255-FB47-93BCC1131063}"/>
                </a:ext>
              </a:extLst>
            </p:cNvPr>
            <p:cNvSpPr/>
            <p:nvPr/>
          </p:nvSpPr>
          <p:spPr>
            <a:xfrm>
              <a:off x="3569756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229;p7">
              <a:extLst>
                <a:ext uri="{FF2B5EF4-FFF2-40B4-BE49-F238E27FC236}">
                  <a16:creationId xmlns:a16="http://schemas.microsoft.com/office/drawing/2014/main" id="{C3ED7F2C-022E-6CBF-CA31-E73CEA95A796}"/>
                </a:ext>
              </a:extLst>
            </p:cNvPr>
            <p:cNvSpPr/>
            <p:nvPr/>
          </p:nvSpPr>
          <p:spPr>
            <a:xfrm>
              <a:off x="3569756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230;p7">
              <a:extLst>
                <a:ext uri="{FF2B5EF4-FFF2-40B4-BE49-F238E27FC236}">
                  <a16:creationId xmlns:a16="http://schemas.microsoft.com/office/drawing/2014/main" id="{72482622-6B8F-1788-61BF-420DA43FFC60}"/>
                </a:ext>
              </a:extLst>
            </p:cNvPr>
            <p:cNvSpPr/>
            <p:nvPr/>
          </p:nvSpPr>
          <p:spPr>
            <a:xfrm>
              <a:off x="3569756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231;p7">
              <a:extLst>
                <a:ext uri="{FF2B5EF4-FFF2-40B4-BE49-F238E27FC236}">
                  <a16:creationId xmlns:a16="http://schemas.microsoft.com/office/drawing/2014/main" id="{BA601C01-F4EC-92B6-2BBA-0D557CCDB903}"/>
                </a:ext>
              </a:extLst>
            </p:cNvPr>
            <p:cNvSpPr/>
            <p:nvPr/>
          </p:nvSpPr>
          <p:spPr>
            <a:xfrm>
              <a:off x="3569756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232;p7">
              <a:extLst>
                <a:ext uri="{FF2B5EF4-FFF2-40B4-BE49-F238E27FC236}">
                  <a16:creationId xmlns:a16="http://schemas.microsoft.com/office/drawing/2014/main" id="{B83C39D6-0515-DE63-CA54-02B7523994C0}"/>
                </a:ext>
              </a:extLst>
            </p:cNvPr>
            <p:cNvSpPr/>
            <p:nvPr/>
          </p:nvSpPr>
          <p:spPr>
            <a:xfrm>
              <a:off x="3569756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233;p7">
              <a:extLst>
                <a:ext uri="{FF2B5EF4-FFF2-40B4-BE49-F238E27FC236}">
                  <a16:creationId xmlns:a16="http://schemas.microsoft.com/office/drawing/2014/main" id="{BA38C4EE-E20E-5D82-D792-A785E476D6A1}"/>
                </a:ext>
              </a:extLst>
            </p:cNvPr>
            <p:cNvSpPr/>
            <p:nvPr/>
          </p:nvSpPr>
          <p:spPr>
            <a:xfrm>
              <a:off x="3569756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234;p7">
              <a:extLst>
                <a:ext uri="{FF2B5EF4-FFF2-40B4-BE49-F238E27FC236}">
                  <a16:creationId xmlns:a16="http://schemas.microsoft.com/office/drawing/2014/main" id="{CAA99E27-B37C-8BC4-ECC3-ECD57335FDAC}"/>
                </a:ext>
              </a:extLst>
            </p:cNvPr>
            <p:cNvSpPr/>
            <p:nvPr/>
          </p:nvSpPr>
          <p:spPr>
            <a:xfrm>
              <a:off x="3569756" y="249209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235;p7">
              <a:extLst>
                <a:ext uri="{FF2B5EF4-FFF2-40B4-BE49-F238E27FC236}">
                  <a16:creationId xmlns:a16="http://schemas.microsoft.com/office/drawing/2014/main" id="{BEEEA09E-B753-D5EE-2E7D-9C69513D150E}"/>
                </a:ext>
              </a:extLst>
            </p:cNvPr>
            <p:cNvSpPr/>
            <p:nvPr/>
          </p:nvSpPr>
          <p:spPr>
            <a:xfrm>
              <a:off x="4335890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236;p7">
              <a:extLst>
                <a:ext uri="{FF2B5EF4-FFF2-40B4-BE49-F238E27FC236}">
                  <a16:creationId xmlns:a16="http://schemas.microsoft.com/office/drawing/2014/main" id="{F787A6E0-3F8A-E57A-4FEC-5C3D601F26A5}"/>
                </a:ext>
              </a:extLst>
            </p:cNvPr>
            <p:cNvSpPr/>
            <p:nvPr/>
          </p:nvSpPr>
          <p:spPr>
            <a:xfrm>
              <a:off x="4335890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237;p7">
              <a:extLst>
                <a:ext uri="{FF2B5EF4-FFF2-40B4-BE49-F238E27FC236}">
                  <a16:creationId xmlns:a16="http://schemas.microsoft.com/office/drawing/2014/main" id="{FEFC3CA2-A58C-4C16-8278-79303576303F}"/>
                </a:ext>
              </a:extLst>
            </p:cNvPr>
            <p:cNvSpPr/>
            <p:nvPr/>
          </p:nvSpPr>
          <p:spPr>
            <a:xfrm>
              <a:off x="4335890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238;p7">
              <a:extLst>
                <a:ext uri="{FF2B5EF4-FFF2-40B4-BE49-F238E27FC236}">
                  <a16:creationId xmlns:a16="http://schemas.microsoft.com/office/drawing/2014/main" id="{A9FFA86A-9A15-DA73-6A54-93111FAB4CB9}"/>
                </a:ext>
              </a:extLst>
            </p:cNvPr>
            <p:cNvSpPr/>
            <p:nvPr/>
          </p:nvSpPr>
          <p:spPr>
            <a:xfrm>
              <a:off x="4335890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239;p7">
              <a:extLst>
                <a:ext uri="{FF2B5EF4-FFF2-40B4-BE49-F238E27FC236}">
                  <a16:creationId xmlns:a16="http://schemas.microsoft.com/office/drawing/2014/main" id="{B3377A1D-55EB-495D-D863-28009E7DF0D5}"/>
                </a:ext>
              </a:extLst>
            </p:cNvPr>
            <p:cNvSpPr/>
            <p:nvPr/>
          </p:nvSpPr>
          <p:spPr>
            <a:xfrm>
              <a:off x="4335890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240;p7">
              <a:extLst>
                <a:ext uri="{FF2B5EF4-FFF2-40B4-BE49-F238E27FC236}">
                  <a16:creationId xmlns:a16="http://schemas.microsoft.com/office/drawing/2014/main" id="{7C478657-A999-13CC-386B-8B15E80A19CF}"/>
                </a:ext>
              </a:extLst>
            </p:cNvPr>
            <p:cNvSpPr/>
            <p:nvPr/>
          </p:nvSpPr>
          <p:spPr>
            <a:xfrm>
              <a:off x="4335890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41;p7">
              <a:extLst>
                <a:ext uri="{FF2B5EF4-FFF2-40B4-BE49-F238E27FC236}">
                  <a16:creationId xmlns:a16="http://schemas.microsoft.com/office/drawing/2014/main" id="{EA4425BD-EE3D-F517-6D23-538DDE54A0FC}"/>
                </a:ext>
              </a:extLst>
            </p:cNvPr>
            <p:cNvSpPr/>
            <p:nvPr/>
          </p:nvSpPr>
          <p:spPr>
            <a:xfrm>
              <a:off x="4335890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42;p7">
              <a:extLst>
                <a:ext uri="{FF2B5EF4-FFF2-40B4-BE49-F238E27FC236}">
                  <a16:creationId xmlns:a16="http://schemas.microsoft.com/office/drawing/2014/main" id="{16043E96-4BAF-3022-71BB-76FEC314D06E}"/>
                </a:ext>
              </a:extLst>
            </p:cNvPr>
            <p:cNvSpPr/>
            <p:nvPr/>
          </p:nvSpPr>
          <p:spPr>
            <a:xfrm>
              <a:off x="4341281" y="2495544"/>
              <a:ext cx="396104" cy="383891"/>
            </a:xfrm>
            <a:prstGeom prst="rect">
              <a:avLst/>
            </a:prstGeom>
            <a:solidFill>
              <a:schemeClr val="accent2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43;p7">
              <a:extLst>
                <a:ext uri="{FF2B5EF4-FFF2-40B4-BE49-F238E27FC236}">
                  <a16:creationId xmlns:a16="http://schemas.microsoft.com/office/drawing/2014/main" id="{84559F68-1C75-CFAC-1410-0AEAC212A1F8}"/>
                </a:ext>
              </a:extLst>
            </p:cNvPr>
            <p:cNvSpPr/>
            <p:nvPr/>
          </p:nvSpPr>
          <p:spPr>
            <a:xfrm>
              <a:off x="5102021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44;p7">
              <a:extLst>
                <a:ext uri="{FF2B5EF4-FFF2-40B4-BE49-F238E27FC236}">
                  <a16:creationId xmlns:a16="http://schemas.microsoft.com/office/drawing/2014/main" id="{74E3BB64-1B96-35FF-BD13-783B900BE0C1}"/>
                </a:ext>
              </a:extLst>
            </p:cNvPr>
            <p:cNvSpPr/>
            <p:nvPr/>
          </p:nvSpPr>
          <p:spPr>
            <a:xfrm>
              <a:off x="5102021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5;p7">
              <a:extLst>
                <a:ext uri="{FF2B5EF4-FFF2-40B4-BE49-F238E27FC236}">
                  <a16:creationId xmlns:a16="http://schemas.microsoft.com/office/drawing/2014/main" id="{A53D2CC2-96E4-2D0C-E692-6D9CFA95158D}"/>
                </a:ext>
              </a:extLst>
            </p:cNvPr>
            <p:cNvSpPr/>
            <p:nvPr/>
          </p:nvSpPr>
          <p:spPr>
            <a:xfrm>
              <a:off x="5102021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46;p7">
              <a:extLst>
                <a:ext uri="{FF2B5EF4-FFF2-40B4-BE49-F238E27FC236}">
                  <a16:creationId xmlns:a16="http://schemas.microsoft.com/office/drawing/2014/main" id="{EED9E959-E239-9D60-940A-C74F551403E3}"/>
                </a:ext>
              </a:extLst>
            </p:cNvPr>
            <p:cNvSpPr/>
            <p:nvPr/>
          </p:nvSpPr>
          <p:spPr>
            <a:xfrm>
              <a:off x="5102021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47;p7">
              <a:extLst>
                <a:ext uri="{FF2B5EF4-FFF2-40B4-BE49-F238E27FC236}">
                  <a16:creationId xmlns:a16="http://schemas.microsoft.com/office/drawing/2014/main" id="{71CFEF89-B685-A18E-97E9-AF9ADCBF2888}"/>
                </a:ext>
              </a:extLst>
            </p:cNvPr>
            <p:cNvSpPr/>
            <p:nvPr/>
          </p:nvSpPr>
          <p:spPr>
            <a:xfrm>
              <a:off x="5102021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48;p7">
              <a:extLst>
                <a:ext uri="{FF2B5EF4-FFF2-40B4-BE49-F238E27FC236}">
                  <a16:creationId xmlns:a16="http://schemas.microsoft.com/office/drawing/2014/main" id="{73E30F35-95B3-3842-9E4F-C2FCA4ED8218}"/>
                </a:ext>
              </a:extLst>
            </p:cNvPr>
            <p:cNvSpPr/>
            <p:nvPr/>
          </p:nvSpPr>
          <p:spPr>
            <a:xfrm>
              <a:off x="5102021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49;p7">
              <a:extLst>
                <a:ext uri="{FF2B5EF4-FFF2-40B4-BE49-F238E27FC236}">
                  <a16:creationId xmlns:a16="http://schemas.microsoft.com/office/drawing/2014/main" id="{DE21C0E1-6D65-3D28-70E5-ED4C65BE304B}"/>
                </a:ext>
              </a:extLst>
            </p:cNvPr>
            <p:cNvSpPr/>
            <p:nvPr/>
          </p:nvSpPr>
          <p:spPr>
            <a:xfrm>
              <a:off x="5102021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50;p7">
              <a:extLst>
                <a:ext uri="{FF2B5EF4-FFF2-40B4-BE49-F238E27FC236}">
                  <a16:creationId xmlns:a16="http://schemas.microsoft.com/office/drawing/2014/main" id="{48E0F06F-21FD-667C-D8D6-8FC681B9BA36}"/>
                </a:ext>
              </a:extLst>
            </p:cNvPr>
            <p:cNvSpPr/>
            <p:nvPr/>
          </p:nvSpPr>
          <p:spPr>
            <a:xfrm>
              <a:off x="5102021" y="249209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251;p7">
              <a:extLst>
                <a:ext uri="{FF2B5EF4-FFF2-40B4-BE49-F238E27FC236}">
                  <a16:creationId xmlns:a16="http://schemas.microsoft.com/office/drawing/2014/main" id="{3F1F6941-C551-B4BD-2870-44B84EFDD014}"/>
                </a:ext>
              </a:extLst>
            </p:cNvPr>
            <p:cNvSpPr/>
            <p:nvPr/>
          </p:nvSpPr>
          <p:spPr>
            <a:xfrm>
              <a:off x="5102021" y="2105019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252;p7">
              <a:extLst>
                <a:ext uri="{FF2B5EF4-FFF2-40B4-BE49-F238E27FC236}">
                  <a16:creationId xmlns:a16="http://schemas.microsoft.com/office/drawing/2014/main" id="{949B1EBF-8181-6FF2-5E1B-3FA9553BFADC}"/>
                </a:ext>
              </a:extLst>
            </p:cNvPr>
            <p:cNvSpPr/>
            <p:nvPr/>
          </p:nvSpPr>
          <p:spPr>
            <a:xfrm>
              <a:off x="5868152" y="2525575"/>
              <a:ext cx="396104" cy="383891"/>
            </a:xfrm>
            <a:prstGeom prst="rect">
              <a:avLst/>
            </a:prstGeom>
            <a:solidFill>
              <a:schemeClr val="accent2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253;p7">
              <a:extLst>
                <a:ext uri="{FF2B5EF4-FFF2-40B4-BE49-F238E27FC236}">
                  <a16:creationId xmlns:a16="http://schemas.microsoft.com/office/drawing/2014/main" id="{40440A35-F673-66D8-A490-F87EFFEB987F}"/>
                </a:ext>
              </a:extLst>
            </p:cNvPr>
            <p:cNvSpPr/>
            <p:nvPr/>
          </p:nvSpPr>
          <p:spPr>
            <a:xfrm>
              <a:off x="5868152" y="2908595"/>
              <a:ext cx="396104" cy="383891"/>
            </a:xfrm>
            <a:prstGeom prst="rect">
              <a:avLst/>
            </a:prstGeom>
            <a:solidFill>
              <a:schemeClr val="accent2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254;p7">
              <a:extLst>
                <a:ext uri="{FF2B5EF4-FFF2-40B4-BE49-F238E27FC236}">
                  <a16:creationId xmlns:a16="http://schemas.microsoft.com/office/drawing/2014/main" id="{364D102F-EB73-D1E9-C7A0-EFCDF56550A9}"/>
                </a:ext>
              </a:extLst>
            </p:cNvPr>
            <p:cNvSpPr/>
            <p:nvPr/>
          </p:nvSpPr>
          <p:spPr>
            <a:xfrm>
              <a:off x="5868154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255;p7">
              <a:extLst>
                <a:ext uri="{FF2B5EF4-FFF2-40B4-BE49-F238E27FC236}">
                  <a16:creationId xmlns:a16="http://schemas.microsoft.com/office/drawing/2014/main" id="{BEC45A63-6C48-CA8B-57D1-7CCDC52C1A94}"/>
                </a:ext>
              </a:extLst>
            </p:cNvPr>
            <p:cNvSpPr/>
            <p:nvPr/>
          </p:nvSpPr>
          <p:spPr>
            <a:xfrm>
              <a:off x="5868154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256;p7">
              <a:extLst>
                <a:ext uri="{FF2B5EF4-FFF2-40B4-BE49-F238E27FC236}">
                  <a16:creationId xmlns:a16="http://schemas.microsoft.com/office/drawing/2014/main" id="{8DDE1812-E61C-01DD-2683-5A3F37AFB1A0}"/>
                </a:ext>
              </a:extLst>
            </p:cNvPr>
            <p:cNvSpPr/>
            <p:nvPr/>
          </p:nvSpPr>
          <p:spPr>
            <a:xfrm>
              <a:off x="5868154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257;p7">
              <a:extLst>
                <a:ext uri="{FF2B5EF4-FFF2-40B4-BE49-F238E27FC236}">
                  <a16:creationId xmlns:a16="http://schemas.microsoft.com/office/drawing/2014/main" id="{2B8C6AEB-7DB8-1AF5-262E-C4CC5E1CDA8B}"/>
                </a:ext>
              </a:extLst>
            </p:cNvPr>
            <p:cNvSpPr/>
            <p:nvPr/>
          </p:nvSpPr>
          <p:spPr>
            <a:xfrm>
              <a:off x="5868154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258;p7">
              <a:extLst>
                <a:ext uri="{FF2B5EF4-FFF2-40B4-BE49-F238E27FC236}">
                  <a16:creationId xmlns:a16="http://schemas.microsoft.com/office/drawing/2014/main" id="{8F12D146-0638-D957-0B5B-A1F48F514F57}"/>
                </a:ext>
              </a:extLst>
            </p:cNvPr>
            <p:cNvSpPr/>
            <p:nvPr/>
          </p:nvSpPr>
          <p:spPr>
            <a:xfrm>
              <a:off x="5868154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259;p7">
              <a:extLst>
                <a:ext uri="{FF2B5EF4-FFF2-40B4-BE49-F238E27FC236}">
                  <a16:creationId xmlns:a16="http://schemas.microsoft.com/office/drawing/2014/main" id="{FF9800C8-8507-BCAD-2365-1E71A8B929B8}"/>
                </a:ext>
              </a:extLst>
            </p:cNvPr>
            <p:cNvSpPr/>
            <p:nvPr/>
          </p:nvSpPr>
          <p:spPr>
            <a:xfrm>
              <a:off x="5868154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260;p7">
              <a:extLst>
                <a:ext uri="{FF2B5EF4-FFF2-40B4-BE49-F238E27FC236}">
                  <a16:creationId xmlns:a16="http://schemas.microsoft.com/office/drawing/2014/main" id="{D2912096-F58D-8FA6-BF33-F045FBD4CFF3}"/>
                </a:ext>
              </a:extLst>
            </p:cNvPr>
            <p:cNvSpPr/>
            <p:nvPr/>
          </p:nvSpPr>
          <p:spPr>
            <a:xfrm>
              <a:off x="6612567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261;p7">
              <a:extLst>
                <a:ext uri="{FF2B5EF4-FFF2-40B4-BE49-F238E27FC236}">
                  <a16:creationId xmlns:a16="http://schemas.microsoft.com/office/drawing/2014/main" id="{3924632E-B395-618B-6B9B-3C6316C72EBF}"/>
                </a:ext>
              </a:extLst>
            </p:cNvPr>
            <p:cNvSpPr/>
            <p:nvPr/>
          </p:nvSpPr>
          <p:spPr>
            <a:xfrm>
              <a:off x="6612567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262;p7">
              <a:extLst>
                <a:ext uri="{FF2B5EF4-FFF2-40B4-BE49-F238E27FC236}">
                  <a16:creationId xmlns:a16="http://schemas.microsoft.com/office/drawing/2014/main" id="{CC33B792-880D-6843-22D1-B4E3150264BE}"/>
                </a:ext>
              </a:extLst>
            </p:cNvPr>
            <p:cNvSpPr/>
            <p:nvPr/>
          </p:nvSpPr>
          <p:spPr>
            <a:xfrm>
              <a:off x="6612567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263;p7">
              <a:extLst>
                <a:ext uri="{FF2B5EF4-FFF2-40B4-BE49-F238E27FC236}">
                  <a16:creationId xmlns:a16="http://schemas.microsoft.com/office/drawing/2014/main" id="{B2CD978D-E995-88CB-9EE7-CA3355E25DD6}"/>
                </a:ext>
              </a:extLst>
            </p:cNvPr>
            <p:cNvSpPr/>
            <p:nvPr/>
          </p:nvSpPr>
          <p:spPr>
            <a:xfrm>
              <a:off x="6612567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264;p7">
              <a:extLst>
                <a:ext uri="{FF2B5EF4-FFF2-40B4-BE49-F238E27FC236}">
                  <a16:creationId xmlns:a16="http://schemas.microsoft.com/office/drawing/2014/main" id="{9E44C96A-620E-8C55-4F6D-110DB2AE0958}"/>
                </a:ext>
              </a:extLst>
            </p:cNvPr>
            <p:cNvSpPr/>
            <p:nvPr/>
          </p:nvSpPr>
          <p:spPr>
            <a:xfrm>
              <a:off x="6612567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265;p7">
              <a:extLst>
                <a:ext uri="{FF2B5EF4-FFF2-40B4-BE49-F238E27FC236}">
                  <a16:creationId xmlns:a16="http://schemas.microsoft.com/office/drawing/2014/main" id="{6051F335-2A57-2A36-19C7-FA1364D57EA7}"/>
                </a:ext>
              </a:extLst>
            </p:cNvPr>
            <p:cNvSpPr/>
            <p:nvPr/>
          </p:nvSpPr>
          <p:spPr>
            <a:xfrm>
              <a:off x="6612567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266;p7">
              <a:extLst>
                <a:ext uri="{FF2B5EF4-FFF2-40B4-BE49-F238E27FC236}">
                  <a16:creationId xmlns:a16="http://schemas.microsoft.com/office/drawing/2014/main" id="{3A97F61E-2836-C446-6050-3CBCB8E2EBCF}"/>
                </a:ext>
              </a:extLst>
            </p:cNvPr>
            <p:cNvSpPr/>
            <p:nvPr/>
          </p:nvSpPr>
          <p:spPr>
            <a:xfrm>
              <a:off x="6612568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267;p7">
              <a:extLst>
                <a:ext uri="{FF2B5EF4-FFF2-40B4-BE49-F238E27FC236}">
                  <a16:creationId xmlns:a16="http://schemas.microsoft.com/office/drawing/2014/main" id="{7FAB8931-D999-ED2A-C0D0-D802463C4A5C}"/>
                </a:ext>
              </a:extLst>
            </p:cNvPr>
            <p:cNvSpPr txBox="1"/>
            <p:nvPr/>
          </p:nvSpPr>
          <p:spPr>
            <a:xfrm>
              <a:off x="2728108" y="4955172"/>
              <a:ext cx="51059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" name="Google Shape;268;p7">
              <a:extLst>
                <a:ext uri="{FF2B5EF4-FFF2-40B4-BE49-F238E27FC236}">
                  <a16:creationId xmlns:a16="http://schemas.microsoft.com/office/drawing/2014/main" id="{8CB3EE33-8413-3632-5882-C7EDCD68ED61}"/>
                </a:ext>
              </a:extLst>
            </p:cNvPr>
            <p:cNvSpPr txBox="1"/>
            <p:nvPr/>
          </p:nvSpPr>
          <p:spPr>
            <a:xfrm>
              <a:off x="2721402" y="4574849"/>
              <a:ext cx="39335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" name="Google Shape;269;p7">
              <a:extLst>
                <a:ext uri="{FF2B5EF4-FFF2-40B4-BE49-F238E27FC236}">
                  <a16:creationId xmlns:a16="http://schemas.microsoft.com/office/drawing/2014/main" id="{0C68A217-D175-64F0-C71E-139D3D5868C7}"/>
                </a:ext>
              </a:extLst>
            </p:cNvPr>
            <p:cNvSpPr txBox="1"/>
            <p:nvPr/>
          </p:nvSpPr>
          <p:spPr>
            <a:xfrm>
              <a:off x="2728107" y="4199958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9" name="Google Shape;270;p7">
              <a:extLst>
                <a:ext uri="{FF2B5EF4-FFF2-40B4-BE49-F238E27FC236}">
                  <a16:creationId xmlns:a16="http://schemas.microsoft.com/office/drawing/2014/main" id="{C2A6B19C-6EA0-C61B-F997-0F3B1000F956}"/>
                </a:ext>
              </a:extLst>
            </p:cNvPr>
            <p:cNvSpPr txBox="1"/>
            <p:nvPr/>
          </p:nvSpPr>
          <p:spPr>
            <a:xfrm>
              <a:off x="2720213" y="3838946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" name="Google Shape;271;p7">
              <a:extLst>
                <a:ext uri="{FF2B5EF4-FFF2-40B4-BE49-F238E27FC236}">
                  <a16:creationId xmlns:a16="http://schemas.microsoft.com/office/drawing/2014/main" id="{C891E8AD-5142-0908-99A4-DA0FE59C3012}"/>
                </a:ext>
              </a:extLst>
            </p:cNvPr>
            <p:cNvSpPr txBox="1"/>
            <p:nvPr/>
          </p:nvSpPr>
          <p:spPr>
            <a:xfrm>
              <a:off x="2729294" y="3453425"/>
              <a:ext cx="39335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" name="Google Shape;272;p7">
              <a:extLst>
                <a:ext uri="{FF2B5EF4-FFF2-40B4-BE49-F238E27FC236}">
                  <a16:creationId xmlns:a16="http://schemas.microsoft.com/office/drawing/2014/main" id="{C119BC26-45A3-C7BB-9542-36E7265F9640}"/>
                </a:ext>
              </a:extLst>
            </p:cNvPr>
            <p:cNvSpPr txBox="1"/>
            <p:nvPr/>
          </p:nvSpPr>
          <p:spPr>
            <a:xfrm>
              <a:off x="2735999" y="3078534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" name="Google Shape;273;p7">
              <a:extLst>
                <a:ext uri="{FF2B5EF4-FFF2-40B4-BE49-F238E27FC236}">
                  <a16:creationId xmlns:a16="http://schemas.microsoft.com/office/drawing/2014/main" id="{82AF112E-EEDC-8CC4-E83B-3F5FF14A895D}"/>
                </a:ext>
              </a:extLst>
            </p:cNvPr>
            <p:cNvSpPr txBox="1"/>
            <p:nvPr/>
          </p:nvSpPr>
          <p:spPr>
            <a:xfrm>
              <a:off x="2728107" y="2717521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3" name="Google Shape;274;p7">
              <a:extLst>
                <a:ext uri="{FF2B5EF4-FFF2-40B4-BE49-F238E27FC236}">
                  <a16:creationId xmlns:a16="http://schemas.microsoft.com/office/drawing/2014/main" id="{4085FEDD-D080-DAFE-F24B-06F76D4568BC}"/>
                </a:ext>
              </a:extLst>
            </p:cNvPr>
            <p:cNvSpPr txBox="1"/>
            <p:nvPr/>
          </p:nvSpPr>
          <p:spPr>
            <a:xfrm>
              <a:off x="2729294" y="2307231"/>
              <a:ext cx="39335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4" name="Google Shape;275;p7">
              <a:extLst>
                <a:ext uri="{FF2B5EF4-FFF2-40B4-BE49-F238E27FC236}">
                  <a16:creationId xmlns:a16="http://schemas.microsoft.com/office/drawing/2014/main" id="{E79964FB-0B62-C47D-B902-A0A23ACA1C78}"/>
                </a:ext>
              </a:extLst>
            </p:cNvPr>
            <p:cNvSpPr txBox="1"/>
            <p:nvPr/>
          </p:nvSpPr>
          <p:spPr>
            <a:xfrm>
              <a:off x="2735999" y="1932340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5" name="Google Shape;276;p7">
              <a:extLst>
                <a:ext uri="{FF2B5EF4-FFF2-40B4-BE49-F238E27FC236}">
                  <a16:creationId xmlns:a16="http://schemas.microsoft.com/office/drawing/2014/main" id="{CF204643-0A0D-32FF-EBD1-658A65D18084}"/>
                </a:ext>
              </a:extLst>
            </p:cNvPr>
            <p:cNvSpPr txBox="1"/>
            <p:nvPr/>
          </p:nvSpPr>
          <p:spPr>
            <a:xfrm>
              <a:off x="2618223" y="1544242"/>
              <a:ext cx="611211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6" name="Google Shape;277;p7">
              <a:extLst>
                <a:ext uri="{FF2B5EF4-FFF2-40B4-BE49-F238E27FC236}">
                  <a16:creationId xmlns:a16="http://schemas.microsoft.com/office/drawing/2014/main" id="{3ABDE77E-09B5-410A-1B20-38AEA72DC110}"/>
                </a:ext>
              </a:extLst>
            </p:cNvPr>
            <p:cNvSpPr txBox="1"/>
            <p:nvPr/>
          </p:nvSpPr>
          <p:spPr>
            <a:xfrm>
              <a:off x="2627538" y="1147202"/>
              <a:ext cx="611211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57" name="Google Shape;278;p7">
              <a:extLst>
                <a:ext uri="{FF2B5EF4-FFF2-40B4-BE49-F238E27FC236}">
                  <a16:creationId xmlns:a16="http://schemas.microsoft.com/office/drawing/2014/main" id="{ED50AD49-92FC-61A5-CC91-B30B230A12DA}"/>
                </a:ext>
              </a:extLst>
            </p:cNvPr>
            <p:cNvCxnSpPr/>
            <p:nvPr/>
          </p:nvCxnSpPr>
          <p:spPr>
            <a:xfrm>
              <a:off x="2971736" y="5143578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8" name="Google Shape;279;p7">
              <a:extLst>
                <a:ext uri="{FF2B5EF4-FFF2-40B4-BE49-F238E27FC236}">
                  <a16:creationId xmlns:a16="http://schemas.microsoft.com/office/drawing/2014/main" id="{D250E043-B21A-F941-CD69-5D045A7A0E57}"/>
                </a:ext>
              </a:extLst>
            </p:cNvPr>
            <p:cNvCxnSpPr/>
            <p:nvPr/>
          </p:nvCxnSpPr>
          <p:spPr>
            <a:xfrm>
              <a:off x="2971736" y="4772255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" name="Google Shape;280;p7">
              <a:extLst>
                <a:ext uri="{FF2B5EF4-FFF2-40B4-BE49-F238E27FC236}">
                  <a16:creationId xmlns:a16="http://schemas.microsoft.com/office/drawing/2014/main" id="{61A09575-50CC-8958-5528-00B7DBC20747}"/>
                </a:ext>
              </a:extLst>
            </p:cNvPr>
            <p:cNvCxnSpPr/>
            <p:nvPr/>
          </p:nvCxnSpPr>
          <p:spPr>
            <a:xfrm>
              <a:off x="2990367" y="4394207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0" name="Google Shape;281;p7">
              <a:extLst>
                <a:ext uri="{FF2B5EF4-FFF2-40B4-BE49-F238E27FC236}">
                  <a16:creationId xmlns:a16="http://schemas.microsoft.com/office/drawing/2014/main" id="{2E0F6BC0-7A11-A2D4-5D48-5344656D9988}"/>
                </a:ext>
              </a:extLst>
            </p:cNvPr>
            <p:cNvCxnSpPr/>
            <p:nvPr/>
          </p:nvCxnSpPr>
          <p:spPr>
            <a:xfrm>
              <a:off x="2962421" y="4005979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" name="Google Shape;282;p7">
              <a:extLst>
                <a:ext uri="{FF2B5EF4-FFF2-40B4-BE49-F238E27FC236}">
                  <a16:creationId xmlns:a16="http://schemas.microsoft.com/office/drawing/2014/main" id="{CC4C5FB5-6450-22CA-7403-260AACD81E2A}"/>
                </a:ext>
              </a:extLst>
            </p:cNvPr>
            <p:cNvCxnSpPr/>
            <p:nvPr/>
          </p:nvCxnSpPr>
          <p:spPr>
            <a:xfrm>
              <a:off x="2962421" y="3635808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2" name="Google Shape;283;p7">
              <a:extLst>
                <a:ext uri="{FF2B5EF4-FFF2-40B4-BE49-F238E27FC236}">
                  <a16:creationId xmlns:a16="http://schemas.microsoft.com/office/drawing/2014/main" id="{EE87A552-CA5E-6EFC-8DC7-BC47F45DA666}"/>
                </a:ext>
              </a:extLst>
            </p:cNvPr>
            <p:cNvCxnSpPr/>
            <p:nvPr/>
          </p:nvCxnSpPr>
          <p:spPr>
            <a:xfrm>
              <a:off x="2981051" y="3256609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3" name="Google Shape;284;p7">
              <a:extLst>
                <a:ext uri="{FF2B5EF4-FFF2-40B4-BE49-F238E27FC236}">
                  <a16:creationId xmlns:a16="http://schemas.microsoft.com/office/drawing/2014/main" id="{70E8EEA7-E288-4EC4-4880-E3349BC78C46}"/>
                </a:ext>
              </a:extLst>
            </p:cNvPr>
            <p:cNvCxnSpPr/>
            <p:nvPr/>
          </p:nvCxnSpPr>
          <p:spPr>
            <a:xfrm>
              <a:off x="2971736" y="2886438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6" name="Google Shape;285;p7">
              <a:extLst>
                <a:ext uri="{FF2B5EF4-FFF2-40B4-BE49-F238E27FC236}">
                  <a16:creationId xmlns:a16="http://schemas.microsoft.com/office/drawing/2014/main" id="{6F3184F6-9C2B-38BD-F51A-98B6D304FA4B}"/>
                </a:ext>
              </a:extLst>
            </p:cNvPr>
            <p:cNvCxnSpPr/>
            <p:nvPr/>
          </p:nvCxnSpPr>
          <p:spPr>
            <a:xfrm>
              <a:off x="2981051" y="2498210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7" name="Google Shape;286;p7">
              <a:extLst>
                <a:ext uri="{FF2B5EF4-FFF2-40B4-BE49-F238E27FC236}">
                  <a16:creationId xmlns:a16="http://schemas.microsoft.com/office/drawing/2014/main" id="{2A3FE186-F707-7532-35B8-11CFF30A9E0F}"/>
                </a:ext>
              </a:extLst>
            </p:cNvPr>
            <p:cNvCxnSpPr/>
            <p:nvPr/>
          </p:nvCxnSpPr>
          <p:spPr>
            <a:xfrm>
              <a:off x="2981051" y="2109982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8" name="Google Shape;287;p7">
              <a:extLst>
                <a:ext uri="{FF2B5EF4-FFF2-40B4-BE49-F238E27FC236}">
                  <a16:creationId xmlns:a16="http://schemas.microsoft.com/office/drawing/2014/main" id="{0E325E19-C049-15C5-2378-DFE878578E38}"/>
                </a:ext>
              </a:extLst>
            </p:cNvPr>
            <p:cNvCxnSpPr/>
            <p:nvPr/>
          </p:nvCxnSpPr>
          <p:spPr>
            <a:xfrm>
              <a:off x="3000527" y="1721754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9" name="Google Shape;288;p7">
              <a:extLst>
                <a:ext uri="{FF2B5EF4-FFF2-40B4-BE49-F238E27FC236}">
                  <a16:creationId xmlns:a16="http://schemas.microsoft.com/office/drawing/2014/main" id="{280B76A5-1E6B-CD25-0D0B-44151489A0FB}"/>
                </a:ext>
              </a:extLst>
            </p:cNvPr>
            <p:cNvCxnSpPr/>
            <p:nvPr/>
          </p:nvCxnSpPr>
          <p:spPr>
            <a:xfrm>
              <a:off x="2999683" y="1333526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60" name="Google Shape;289;p7">
              <a:extLst>
                <a:ext uri="{FF2B5EF4-FFF2-40B4-BE49-F238E27FC236}">
                  <a16:creationId xmlns:a16="http://schemas.microsoft.com/office/drawing/2014/main" id="{36FED777-2B77-DDE8-0468-E362E9AE5EC7}"/>
                </a:ext>
              </a:extLst>
            </p:cNvPr>
            <p:cNvSpPr txBox="1"/>
            <p:nvPr/>
          </p:nvSpPr>
          <p:spPr>
            <a:xfrm rot="16200000">
              <a:off x="834438" y="2855883"/>
              <a:ext cx="3037863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Cantidad de </a:t>
              </a:r>
              <a:r>
                <a:rPr lang="es-MX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v</a:t>
              </a: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ueltas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1" name="Google Shape;290;p7">
              <a:extLst>
                <a:ext uri="{FF2B5EF4-FFF2-40B4-BE49-F238E27FC236}">
                  <a16:creationId xmlns:a16="http://schemas.microsoft.com/office/drawing/2014/main" id="{4397F64F-6DCF-5A8F-399E-2E55F89FB3BC}"/>
                </a:ext>
              </a:extLst>
            </p:cNvPr>
            <p:cNvSpPr txBox="1"/>
            <p:nvPr/>
          </p:nvSpPr>
          <p:spPr>
            <a:xfrm>
              <a:off x="2617378" y="759999"/>
              <a:ext cx="611211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262" name="Google Shape;291;p7">
              <a:extLst>
                <a:ext uri="{FF2B5EF4-FFF2-40B4-BE49-F238E27FC236}">
                  <a16:creationId xmlns:a16="http://schemas.microsoft.com/office/drawing/2014/main" id="{17CDC80C-2AA3-52C3-A37C-95DB5564F35F}"/>
                </a:ext>
              </a:extLst>
            </p:cNvPr>
            <p:cNvCxnSpPr/>
            <p:nvPr/>
          </p:nvCxnSpPr>
          <p:spPr>
            <a:xfrm>
              <a:off x="3018317" y="1008494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63" name="Google Shape;292;p7">
              <a:extLst>
                <a:ext uri="{FF2B5EF4-FFF2-40B4-BE49-F238E27FC236}">
                  <a16:creationId xmlns:a16="http://schemas.microsoft.com/office/drawing/2014/main" id="{6BFD5838-CA63-3EF0-2AB2-8407AD5CAD24}"/>
                </a:ext>
              </a:extLst>
            </p:cNvPr>
            <p:cNvSpPr txBox="1"/>
            <p:nvPr/>
          </p:nvSpPr>
          <p:spPr>
            <a:xfrm>
              <a:off x="3527211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Lu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4" name="Google Shape;293;p7">
              <a:extLst>
                <a:ext uri="{FF2B5EF4-FFF2-40B4-BE49-F238E27FC236}">
                  <a16:creationId xmlns:a16="http://schemas.microsoft.com/office/drawing/2014/main" id="{F4A31EE4-E511-6DB3-0EAB-B3D35CD30F94}"/>
                </a:ext>
              </a:extLst>
            </p:cNvPr>
            <p:cNvSpPr txBox="1"/>
            <p:nvPr/>
          </p:nvSpPr>
          <p:spPr>
            <a:xfrm>
              <a:off x="4235139" y="5610344"/>
              <a:ext cx="545346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Ma 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5" name="Google Shape;294;p7">
              <a:extLst>
                <a:ext uri="{FF2B5EF4-FFF2-40B4-BE49-F238E27FC236}">
                  <a16:creationId xmlns:a16="http://schemas.microsoft.com/office/drawing/2014/main" id="{209030F4-9752-1984-3D1B-84C9F3E82663}"/>
                </a:ext>
              </a:extLst>
            </p:cNvPr>
            <p:cNvSpPr txBox="1"/>
            <p:nvPr/>
          </p:nvSpPr>
          <p:spPr>
            <a:xfrm>
              <a:off x="5081701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Mi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6" name="Google Shape;295;p7">
              <a:extLst>
                <a:ext uri="{FF2B5EF4-FFF2-40B4-BE49-F238E27FC236}">
                  <a16:creationId xmlns:a16="http://schemas.microsoft.com/office/drawing/2014/main" id="{9EB14DE6-26E5-ED49-75DA-08DBEF718789}"/>
                </a:ext>
              </a:extLst>
            </p:cNvPr>
            <p:cNvSpPr txBox="1"/>
            <p:nvPr/>
          </p:nvSpPr>
          <p:spPr>
            <a:xfrm>
              <a:off x="5888473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Ju 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7" name="Google Shape;296;p7">
              <a:extLst>
                <a:ext uri="{FF2B5EF4-FFF2-40B4-BE49-F238E27FC236}">
                  <a16:creationId xmlns:a16="http://schemas.microsoft.com/office/drawing/2014/main" id="{5F784B9D-362B-709C-CB91-FA77523A80D2}"/>
                </a:ext>
              </a:extLst>
            </p:cNvPr>
            <p:cNvSpPr txBox="1"/>
            <p:nvPr/>
          </p:nvSpPr>
          <p:spPr>
            <a:xfrm>
              <a:off x="6612567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Vi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8" name="Google Shape;289;p7">
              <a:extLst>
                <a:ext uri="{FF2B5EF4-FFF2-40B4-BE49-F238E27FC236}">
                  <a16:creationId xmlns:a16="http://schemas.microsoft.com/office/drawing/2014/main" id="{5004B291-0EED-7789-ED73-4F4D13F5BAD2}"/>
                </a:ext>
              </a:extLst>
            </p:cNvPr>
            <p:cNvSpPr txBox="1"/>
            <p:nvPr/>
          </p:nvSpPr>
          <p:spPr>
            <a:xfrm>
              <a:off x="7562248" y="5610254"/>
              <a:ext cx="114952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Días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269" name="Google Shape;226;p7">
              <a:extLst>
                <a:ext uri="{FF2B5EF4-FFF2-40B4-BE49-F238E27FC236}">
                  <a16:creationId xmlns:a16="http://schemas.microsoft.com/office/drawing/2014/main" id="{33F54745-45E1-14A0-9024-33036D2E83C9}"/>
                </a:ext>
              </a:extLst>
            </p:cNvPr>
            <p:cNvCxnSpPr/>
            <p:nvPr/>
          </p:nvCxnSpPr>
          <p:spPr>
            <a:xfrm>
              <a:off x="3052734" y="5527469"/>
              <a:ext cx="4890783" cy="0"/>
            </a:xfrm>
            <a:prstGeom prst="straightConnector1">
              <a:avLst/>
            </a:prstGeom>
            <a:noFill/>
            <a:ln w="28575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270" name="Google Shape;292;p7">
              <a:extLst>
                <a:ext uri="{FF2B5EF4-FFF2-40B4-BE49-F238E27FC236}">
                  <a16:creationId xmlns:a16="http://schemas.microsoft.com/office/drawing/2014/main" id="{4C70104D-08B4-2159-C3A2-8DB06262CB0F}"/>
                </a:ext>
              </a:extLst>
            </p:cNvPr>
            <p:cNvSpPr txBox="1"/>
            <p:nvPr/>
          </p:nvSpPr>
          <p:spPr>
            <a:xfrm>
              <a:off x="7980877" y="5327414"/>
              <a:ext cx="366975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x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1" name="Google Shape;292;p7">
              <a:extLst>
                <a:ext uri="{FF2B5EF4-FFF2-40B4-BE49-F238E27FC236}">
                  <a16:creationId xmlns:a16="http://schemas.microsoft.com/office/drawing/2014/main" id="{03A3D7E2-23FB-0073-6FB8-2A0A6F0AFC66}"/>
                </a:ext>
              </a:extLst>
            </p:cNvPr>
            <p:cNvSpPr txBox="1"/>
            <p:nvPr/>
          </p:nvSpPr>
          <p:spPr>
            <a:xfrm>
              <a:off x="2942174" y="164136"/>
              <a:ext cx="366975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y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0322128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>
          <a:extLst>
            <a:ext uri="{FF2B5EF4-FFF2-40B4-BE49-F238E27FC236}">
              <a16:creationId xmlns:a16="http://schemas.microsoft.com/office/drawing/2014/main" id="{F5F7C899-F8BE-5F9F-4CDD-1094B02A4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4" name="Google Shape;374;p8">
            <a:extLst>
              <a:ext uri="{FF2B5EF4-FFF2-40B4-BE49-F238E27FC236}">
                <a16:creationId xmlns:a16="http://schemas.microsoft.com/office/drawing/2014/main" id="{9763653C-3FDF-B2B1-280F-DFEBF79B771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8614" r="11144" b="51035"/>
          <a:stretch/>
        </p:blipFill>
        <p:spPr>
          <a:xfrm>
            <a:off x="7824562" y="902371"/>
            <a:ext cx="4230292" cy="116338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rupo 3">
            <a:extLst>
              <a:ext uri="{FF2B5EF4-FFF2-40B4-BE49-F238E27FC236}">
                <a16:creationId xmlns:a16="http://schemas.microsoft.com/office/drawing/2014/main" id="{8ACD6B98-2C34-6C57-730F-C37B1A5150FF}"/>
              </a:ext>
            </a:extLst>
          </p:cNvPr>
          <p:cNvGrpSpPr/>
          <p:nvPr/>
        </p:nvGrpSpPr>
        <p:grpSpPr>
          <a:xfrm>
            <a:off x="2120216" y="300650"/>
            <a:ext cx="6558441" cy="5846318"/>
            <a:chOff x="2153335" y="164136"/>
            <a:chExt cx="6558441" cy="5846318"/>
          </a:xfrm>
        </p:grpSpPr>
        <p:cxnSp>
          <p:nvCxnSpPr>
            <p:cNvPr id="5" name="Google Shape;225;p7">
              <a:extLst>
                <a:ext uri="{FF2B5EF4-FFF2-40B4-BE49-F238E27FC236}">
                  <a16:creationId xmlns:a16="http://schemas.microsoft.com/office/drawing/2014/main" id="{448930CC-CFFB-5BDB-4F83-D78692E01843}"/>
                </a:ext>
              </a:extLst>
            </p:cNvPr>
            <p:cNvCxnSpPr/>
            <p:nvPr/>
          </p:nvCxnSpPr>
          <p:spPr>
            <a:xfrm flipH="1">
              <a:off x="3052734" y="553368"/>
              <a:ext cx="44053" cy="4974101"/>
            </a:xfrm>
            <a:prstGeom prst="straightConnector1">
              <a:avLst/>
            </a:prstGeom>
            <a:noFill/>
            <a:ln w="28575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arrow" w="med" len="med"/>
              <a:tailEnd type="none" w="med" len="med"/>
            </a:ln>
          </p:spPr>
        </p:cxnSp>
        <p:sp>
          <p:nvSpPr>
            <p:cNvPr id="6" name="Google Shape;227;p7">
              <a:extLst>
                <a:ext uri="{FF2B5EF4-FFF2-40B4-BE49-F238E27FC236}">
                  <a16:creationId xmlns:a16="http://schemas.microsoft.com/office/drawing/2014/main" id="{7D535786-9143-1C15-9A0C-6062D68F707B}"/>
                </a:ext>
              </a:extLst>
            </p:cNvPr>
            <p:cNvSpPr/>
            <p:nvPr/>
          </p:nvSpPr>
          <p:spPr>
            <a:xfrm>
              <a:off x="3569756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Google Shape;228;p7">
              <a:extLst>
                <a:ext uri="{FF2B5EF4-FFF2-40B4-BE49-F238E27FC236}">
                  <a16:creationId xmlns:a16="http://schemas.microsoft.com/office/drawing/2014/main" id="{5DE3E69E-FC2C-9691-82EC-A2CA931E644F}"/>
                </a:ext>
              </a:extLst>
            </p:cNvPr>
            <p:cNvSpPr/>
            <p:nvPr/>
          </p:nvSpPr>
          <p:spPr>
            <a:xfrm>
              <a:off x="3569756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229;p7">
              <a:extLst>
                <a:ext uri="{FF2B5EF4-FFF2-40B4-BE49-F238E27FC236}">
                  <a16:creationId xmlns:a16="http://schemas.microsoft.com/office/drawing/2014/main" id="{3E00B08D-4693-3FEB-77F0-A622165085A4}"/>
                </a:ext>
              </a:extLst>
            </p:cNvPr>
            <p:cNvSpPr/>
            <p:nvPr/>
          </p:nvSpPr>
          <p:spPr>
            <a:xfrm>
              <a:off x="3569756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230;p7">
              <a:extLst>
                <a:ext uri="{FF2B5EF4-FFF2-40B4-BE49-F238E27FC236}">
                  <a16:creationId xmlns:a16="http://schemas.microsoft.com/office/drawing/2014/main" id="{50615F14-88EC-096B-FAAB-97C5C893A837}"/>
                </a:ext>
              </a:extLst>
            </p:cNvPr>
            <p:cNvSpPr/>
            <p:nvPr/>
          </p:nvSpPr>
          <p:spPr>
            <a:xfrm>
              <a:off x="3569756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231;p7">
              <a:extLst>
                <a:ext uri="{FF2B5EF4-FFF2-40B4-BE49-F238E27FC236}">
                  <a16:creationId xmlns:a16="http://schemas.microsoft.com/office/drawing/2014/main" id="{A17B0E9C-AB97-409A-FDAB-FC80C6BE292B}"/>
                </a:ext>
              </a:extLst>
            </p:cNvPr>
            <p:cNvSpPr/>
            <p:nvPr/>
          </p:nvSpPr>
          <p:spPr>
            <a:xfrm>
              <a:off x="3569756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232;p7">
              <a:extLst>
                <a:ext uri="{FF2B5EF4-FFF2-40B4-BE49-F238E27FC236}">
                  <a16:creationId xmlns:a16="http://schemas.microsoft.com/office/drawing/2014/main" id="{DCA88571-145E-8441-500D-82621A460231}"/>
                </a:ext>
              </a:extLst>
            </p:cNvPr>
            <p:cNvSpPr/>
            <p:nvPr/>
          </p:nvSpPr>
          <p:spPr>
            <a:xfrm>
              <a:off x="3569756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233;p7">
              <a:extLst>
                <a:ext uri="{FF2B5EF4-FFF2-40B4-BE49-F238E27FC236}">
                  <a16:creationId xmlns:a16="http://schemas.microsoft.com/office/drawing/2014/main" id="{765CE7BF-2F8F-E9FC-4E84-BF9DE042B1F3}"/>
                </a:ext>
              </a:extLst>
            </p:cNvPr>
            <p:cNvSpPr/>
            <p:nvPr/>
          </p:nvSpPr>
          <p:spPr>
            <a:xfrm>
              <a:off x="3569756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234;p7">
              <a:extLst>
                <a:ext uri="{FF2B5EF4-FFF2-40B4-BE49-F238E27FC236}">
                  <a16:creationId xmlns:a16="http://schemas.microsoft.com/office/drawing/2014/main" id="{522C412E-5DDA-41FA-F8FC-0831E036A71F}"/>
                </a:ext>
              </a:extLst>
            </p:cNvPr>
            <p:cNvSpPr/>
            <p:nvPr/>
          </p:nvSpPr>
          <p:spPr>
            <a:xfrm>
              <a:off x="3569756" y="249209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235;p7">
              <a:extLst>
                <a:ext uri="{FF2B5EF4-FFF2-40B4-BE49-F238E27FC236}">
                  <a16:creationId xmlns:a16="http://schemas.microsoft.com/office/drawing/2014/main" id="{39CC03F9-EC6F-7B0F-3745-5502145B62F2}"/>
                </a:ext>
              </a:extLst>
            </p:cNvPr>
            <p:cNvSpPr/>
            <p:nvPr/>
          </p:nvSpPr>
          <p:spPr>
            <a:xfrm>
              <a:off x="4335890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236;p7">
              <a:extLst>
                <a:ext uri="{FF2B5EF4-FFF2-40B4-BE49-F238E27FC236}">
                  <a16:creationId xmlns:a16="http://schemas.microsoft.com/office/drawing/2014/main" id="{DBB2AA7A-9CCF-CB28-BAE5-E29C7A86C505}"/>
                </a:ext>
              </a:extLst>
            </p:cNvPr>
            <p:cNvSpPr/>
            <p:nvPr/>
          </p:nvSpPr>
          <p:spPr>
            <a:xfrm>
              <a:off x="4335890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237;p7">
              <a:extLst>
                <a:ext uri="{FF2B5EF4-FFF2-40B4-BE49-F238E27FC236}">
                  <a16:creationId xmlns:a16="http://schemas.microsoft.com/office/drawing/2014/main" id="{E078CD30-DB77-365A-8DB1-D269A1C13499}"/>
                </a:ext>
              </a:extLst>
            </p:cNvPr>
            <p:cNvSpPr/>
            <p:nvPr/>
          </p:nvSpPr>
          <p:spPr>
            <a:xfrm>
              <a:off x="4335890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238;p7">
              <a:extLst>
                <a:ext uri="{FF2B5EF4-FFF2-40B4-BE49-F238E27FC236}">
                  <a16:creationId xmlns:a16="http://schemas.microsoft.com/office/drawing/2014/main" id="{AB68BCEA-5C55-D8E3-C8E8-D8F1D58AFE31}"/>
                </a:ext>
              </a:extLst>
            </p:cNvPr>
            <p:cNvSpPr/>
            <p:nvPr/>
          </p:nvSpPr>
          <p:spPr>
            <a:xfrm>
              <a:off x="4335890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239;p7">
              <a:extLst>
                <a:ext uri="{FF2B5EF4-FFF2-40B4-BE49-F238E27FC236}">
                  <a16:creationId xmlns:a16="http://schemas.microsoft.com/office/drawing/2014/main" id="{EF777A35-5A46-6FD1-0E23-9791DE1A3E16}"/>
                </a:ext>
              </a:extLst>
            </p:cNvPr>
            <p:cNvSpPr/>
            <p:nvPr/>
          </p:nvSpPr>
          <p:spPr>
            <a:xfrm>
              <a:off x="4335890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240;p7">
              <a:extLst>
                <a:ext uri="{FF2B5EF4-FFF2-40B4-BE49-F238E27FC236}">
                  <a16:creationId xmlns:a16="http://schemas.microsoft.com/office/drawing/2014/main" id="{8F5C28B6-8308-38DC-7ACC-8973CF9C78C9}"/>
                </a:ext>
              </a:extLst>
            </p:cNvPr>
            <p:cNvSpPr/>
            <p:nvPr/>
          </p:nvSpPr>
          <p:spPr>
            <a:xfrm>
              <a:off x="4335890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41;p7">
              <a:extLst>
                <a:ext uri="{FF2B5EF4-FFF2-40B4-BE49-F238E27FC236}">
                  <a16:creationId xmlns:a16="http://schemas.microsoft.com/office/drawing/2014/main" id="{1B4B62A1-71D2-9749-BDCF-7DBCDF5FCA8D}"/>
                </a:ext>
              </a:extLst>
            </p:cNvPr>
            <p:cNvSpPr/>
            <p:nvPr/>
          </p:nvSpPr>
          <p:spPr>
            <a:xfrm>
              <a:off x="4335890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42;p7">
              <a:extLst>
                <a:ext uri="{FF2B5EF4-FFF2-40B4-BE49-F238E27FC236}">
                  <a16:creationId xmlns:a16="http://schemas.microsoft.com/office/drawing/2014/main" id="{E2222AF1-62A3-D2E1-4031-2303E6AC1817}"/>
                </a:ext>
              </a:extLst>
            </p:cNvPr>
            <p:cNvSpPr/>
            <p:nvPr/>
          </p:nvSpPr>
          <p:spPr>
            <a:xfrm>
              <a:off x="4341281" y="2495544"/>
              <a:ext cx="396104" cy="383891"/>
            </a:xfrm>
            <a:prstGeom prst="rect">
              <a:avLst/>
            </a:prstGeom>
            <a:solidFill>
              <a:schemeClr val="accent2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43;p7">
              <a:extLst>
                <a:ext uri="{FF2B5EF4-FFF2-40B4-BE49-F238E27FC236}">
                  <a16:creationId xmlns:a16="http://schemas.microsoft.com/office/drawing/2014/main" id="{C1AC6960-9C85-71E4-3F09-272A8D19A6E1}"/>
                </a:ext>
              </a:extLst>
            </p:cNvPr>
            <p:cNvSpPr/>
            <p:nvPr/>
          </p:nvSpPr>
          <p:spPr>
            <a:xfrm>
              <a:off x="5102021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44;p7">
              <a:extLst>
                <a:ext uri="{FF2B5EF4-FFF2-40B4-BE49-F238E27FC236}">
                  <a16:creationId xmlns:a16="http://schemas.microsoft.com/office/drawing/2014/main" id="{113C75F2-2F78-1337-B5FA-20088A01B604}"/>
                </a:ext>
              </a:extLst>
            </p:cNvPr>
            <p:cNvSpPr/>
            <p:nvPr/>
          </p:nvSpPr>
          <p:spPr>
            <a:xfrm>
              <a:off x="5102021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5;p7">
              <a:extLst>
                <a:ext uri="{FF2B5EF4-FFF2-40B4-BE49-F238E27FC236}">
                  <a16:creationId xmlns:a16="http://schemas.microsoft.com/office/drawing/2014/main" id="{24886205-88D6-4BA5-7A2C-121ABC49860E}"/>
                </a:ext>
              </a:extLst>
            </p:cNvPr>
            <p:cNvSpPr/>
            <p:nvPr/>
          </p:nvSpPr>
          <p:spPr>
            <a:xfrm>
              <a:off x="5102021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46;p7">
              <a:extLst>
                <a:ext uri="{FF2B5EF4-FFF2-40B4-BE49-F238E27FC236}">
                  <a16:creationId xmlns:a16="http://schemas.microsoft.com/office/drawing/2014/main" id="{30484E1F-5E8B-85DB-6EE7-01972155FA8D}"/>
                </a:ext>
              </a:extLst>
            </p:cNvPr>
            <p:cNvSpPr/>
            <p:nvPr/>
          </p:nvSpPr>
          <p:spPr>
            <a:xfrm>
              <a:off x="5102021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47;p7">
              <a:extLst>
                <a:ext uri="{FF2B5EF4-FFF2-40B4-BE49-F238E27FC236}">
                  <a16:creationId xmlns:a16="http://schemas.microsoft.com/office/drawing/2014/main" id="{550FB100-5291-F122-3348-46D65951E0BA}"/>
                </a:ext>
              </a:extLst>
            </p:cNvPr>
            <p:cNvSpPr/>
            <p:nvPr/>
          </p:nvSpPr>
          <p:spPr>
            <a:xfrm>
              <a:off x="5102021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48;p7">
              <a:extLst>
                <a:ext uri="{FF2B5EF4-FFF2-40B4-BE49-F238E27FC236}">
                  <a16:creationId xmlns:a16="http://schemas.microsoft.com/office/drawing/2014/main" id="{287120EA-4CFF-85C3-2B24-774B14ED3EEA}"/>
                </a:ext>
              </a:extLst>
            </p:cNvPr>
            <p:cNvSpPr/>
            <p:nvPr/>
          </p:nvSpPr>
          <p:spPr>
            <a:xfrm>
              <a:off x="5102021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49;p7">
              <a:extLst>
                <a:ext uri="{FF2B5EF4-FFF2-40B4-BE49-F238E27FC236}">
                  <a16:creationId xmlns:a16="http://schemas.microsoft.com/office/drawing/2014/main" id="{175EC9DD-DCB7-D0FB-8AE3-2CD4A0840B73}"/>
                </a:ext>
              </a:extLst>
            </p:cNvPr>
            <p:cNvSpPr/>
            <p:nvPr/>
          </p:nvSpPr>
          <p:spPr>
            <a:xfrm>
              <a:off x="5102021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50;p7">
              <a:extLst>
                <a:ext uri="{FF2B5EF4-FFF2-40B4-BE49-F238E27FC236}">
                  <a16:creationId xmlns:a16="http://schemas.microsoft.com/office/drawing/2014/main" id="{1A60C749-EA02-13AF-66F6-5E805803DC75}"/>
                </a:ext>
              </a:extLst>
            </p:cNvPr>
            <p:cNvSpPr/>
            <p:nvPr/>
          </p:nvSpPr>
          <p:spPr>
            <a:xfrm>
              <a:off x="5102021" y="249209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251;p7">
              <a:extLst>
                <a:ext uri="{FF2B5EF4-FFF2-40B4-BE49-F238E27FC236}">
                  <a16:creationId xmlns:a16="http://schemas.microsoft.com/office/drawing/2014/main" id="{526BF795-6E33-26D5-AC52-869936C0484A}"/>
                </a:ext>
              </a:extLst>
            </p:cNvPr>
            <p:cNvSpPr/>
            <p:nvPr/>
          </p:nvSpPr>
          <p:spPr>
            <a:xfrm>
              <a:off x="6612567" y="2485811"/>
              <a:ext cx="396104" cy="383891"/>
            </a:xfrm>
            <a:prstGeom prst="rect">
              <a:avLst/>
            </a:prstGeom>
            <a:solidFill>
              <a:schemeClr val="accent2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252;p7">
              <a:extLst>
                <a:ext uri="{FF2B5EF4-FFF2-40B4-BE49-F238E27FC236}">
                  <a16:creationId xmlns:a16="http://schemas.microsoft.com/office/drawing/2014/main" id="{59DC3250-18E1-03AB-B60E-8F8F327C7394}"/>
                </a:ext>
              </a:extLst>
            </p:cNvPr>
            <p:cNvSpPr/>
            <p:nvPr/>
          </p:nvSpPr>
          <p:spPr>
            <a:xfrm>
              <a:off x="5868152" y="2525575"/>
              <a:ext cx="396104" cy="383891"/>
            </a:xfrm>
            <a:prstGeom prst="rect">
              <a:avLst/>
            </a:prstGeom>
            <a:solidFill>
              <a:schemeClr val="accent2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253;p7">
              <a:extLst>
                <a:ext uri="{FF2B5EF4-FFF2-40B4-BE49-F238E27FC236}">
                  <a16:creationId xmlns:a16="http://schemas.microsoft.com/office/drawing/2014/main" id="{375A62EF-D48E-C96B-C366-440A6E9C9DAE}"/>
                </a:ext>
              </a:extLst>
            </p:cNvPr>
            <p:cNvSpPr/>
            <p:nvPr/>
          </p:nvSpPr>
          <p:spPr>
            <a:xfrm>
              <a:off x="5868152" y="2908595"/>
              <a:ext cx="396104" cy="383891"/>
            </a:xfrm>
            <a:prstGeom prst="rect">
              <a:avLst/>
            </a:prstGeom>
            <a:solidFill>
              <a:schemeClr val="accent2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254;p7">
              <a:extLst>
                <a:ext uri="{FF2B5EF4-FFF2-40B4-BE49-F238E27FC236}">
                  <a16:creationId xmlns:a16="http://schemas.microsoft.com/office/drawing/2014/main" id="{3AF479F5-5F39-6455-CDF5-38F2405D9377}"/>
                </a:ext>
              </a:extLst>
            </p:cNvPr>
            <p:cNvSpPr/>
            <p:nvPr/>
          </p:nvSpPr>
          <p:spPr>
            <a:xfrm>
              <a:off x="5868154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255;p7">
              <a:extLst>
                <a:ext uri="{FF2B5EF4-FFF2-40B4-BE49-F238E27FC236}">
                  <a16:creationId xmlns:a16="http://schemas.microsoft.com/office/drawing/2014/main" id="{F9933C63-43CA-743A-B18A-F62CCDEA636B}"/>
                </a:ext>
              </a:extLst>
            </p:cNvPr>
            <p:cNvSpPr/>
            <p:nvPr/>
          </p:nvSpPr>
          <p:spPr>
            <a:xfrm>
              <a:off x="5868154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256;p7">
              <a:extLst>
                <a:ext uri="{FF2B5EF4-FFF2-40B4-BE49-F238E27FC236}">
                  <a16:creationId xmlns:a16="http://schemas.microsoft.com/office/drawing/2014/main" id="{5CBC1E84-80B7-04B9-2093-870996538216}"/>
                </a:ext>
              </a:extLst>
            </p:cNvPr>
            <p:cNvSpPr/>
            <p:nvPr/>
          </p:nvSpPr>
          <p:spPr>
            <a:xfrm>
              <a:off x="5868154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257;p7">
              <a:extLst>
                <a:ext uri="{FF2B5EF4-FFF2-40B4-BE49-F238E27FC236}">
                  <a16:creationId xmlns:a16="http://schemas.microsoft.com/office/drawing/2014/main" id="{06A67541-3D34-C761-5BB5-C2E9A279F240}"/>
                </a:ext>
              </a:extLst>
            </p:cNvPr>
            <p:cNvSpPr/>
            <p:nvPr/>
          </p:nvSpPr>
          <p:spPr>
            <a:xfrm>
              <a:off x="5868154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258;p7">
              <a:extLst>
                <a:ext uri="{FF2B5EF4-FFF2-40B4-BE49-F238E27FC236}">
                  <a16:creationId xmlns:a16="http://schemas.microsoft.com/office/drawing/2014/main" id="{01CD243E-4515-9623-DB02-8AB62F361FFA}"/>
                </a:ext>
              </a:extLst>
            </p:cNvPr>
            <p:cNvSpPr/>
            <p:nvPr/>
          </p:nvSpPr>
          <p:spPr>
            <a:xfrm>
              <a:off x="5868154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259;p7">
              <a:extLst>
                <a:ext uri="{FF2B5EF4-FFF2-40B4-BE49-F238E27FC236}">
                  <a16:creationId xmlns:a16="http://schemas.microsoft.com/office/drawing/2014/main" id="{A1BC1BEB-5C25-1BCC-DD24-C3B5BCFEFB60}"/>
                </a:ext>
              </a:extLst>
            </p:cNvPr>
            <p:cNvSpPr/>
            <p:nvPr/>
          </p:nvSpPr>
          <p:spPr>
            <a:xfrm>
              <a:off x="5868154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260;p7">
              <a:extLst>
                <a:ext uri="{FF2B5EF4-FFF2-40B4-BE49-F238E27FC236}">
                  <a16:creationId xmlns:a16="http://schemas.microsoft.com/office/drawing/2014/main" id="{EC690B19-F47F-2968-A220-6608A1A2D656}"/>
                </a:ext>
              </a:extLst>
            </p:cNvPr>
            <p:cNvSpPr/>
            <p:nvPr/>
          </p:nvSpPr>
          <p:spPr>
            <a:xfrm>
              <a:off x="6612567" y="5143578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261;p7">
              <a:extLst>
                <a:ext uri="{FF2B5EF4-FFF2-40B4-BE49-F238E27FC236}">
                  <a16:creationId xmlns:a16="http://schemas.microsoft.com/office/drawing/2014/main" id="{8CE0FF78-9956-650F-7F3A-2709957E4864}"/>
                </a:ext>
              </a:extLst>
            </p:cNvPr>
            <p:cNvSpPr/>
            <p:nvPr/>
          </p:nvSpPr>
          <p:spPr>
            <a:xfrm>
              <a:off x="6612567" y="4763226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262;p7">
              <a:extLst>
                <a:ext uri="{FF2B5EF4-FFF2-40B4-BE49-F238E27FC236}">
                  <a16:creationId xmlns:a16="http://schemas.microsoft.com/office/drawing/2014/main" id="{2F887D04-0FC6-4F61-0D89-F627ECFACE9A}"/>
                </a:ext>
              </a:extLst>
            </p:cNvPr>
            <p:cNvSpPr/>
            <p:nvPr/>
          </p:nvSpPr>
          <p:spPr>
            <a:xfrm>
              <a:off x="6612567" y="4388364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263;p7">
              <a:extLst>
                <a:ext uri="{FF2B5EF4-FFF2-40B4-BE49-F238E27FC236}">
                  <a16:creationId xmlns:a16="http://schemas.microsoft.com/office/drawing/2014/main" id="{6D158F01-C1D5-A472-05A5-E7426EA40787}"/>
                </a:ext>
              </a:extLst>
            </p:cNvPr>
            <p:cNvSpPr/>
            <p:nvPr/>
          </p:nvSpPr>
          <p:spPr>
            <a:xfrm>
              <a:off x="6612567" y="4008012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264;p7">
              <a:extLst>
                <a:ext uri="{FF2B5EF4-FFF2-40B4-BE49-F238E27FC236}">
                  <a16:creationId xmlns:a16="http://schemas.microsoft.com/office/drawing/2014/main" id="{81861DBB-E86A-032B-5603-852405A7FC25}"/>
                </a:ext>
              </a:extLst>
            </p:cNvPr>
            <p:cNvSpPr/>
            <p:nvPr/>
          </p:nvSpPr>
          <p:spPr>
            <a:xfrm>
              <a:off x="6612567" y="3627661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265;p7">
              <a:extLst>
                <a:ext uri="{FF2B5EF4-FFF2-40B4-BE49-F238E27FC236}">
                  <a16:creationId xmlns:a16="http://schemas.microsoft.com/office/drawing/2014/main" id="{63C6E978-70DD-328C-365F-67C92B649330}"/>
                </a:ext>
              </a:extLst>
            </p:cNvPr>
            <p:cNvSpPr/>
            <p:nvPr/>
          </p:nvSpPr>
          <p:spPr>
            <a:xfrm>
              <a:off x="6612567" y="3247310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266;p7">
              <a:extLst>
                <a:ext uri="{FF2B5EF4-FFF2-40B4-BE49-F238E27FC236}">
                  <a16:creationId xmlns:a16="http://schemas.microsoft.com/office/drawing/2014/main" id="{08CCD9C7-6B38-C426-FDAE-91ADFC747F66}"/>
                </a:ext>
              </a:extLst>
            </p:cNvPr>
            <p:cNvSpPr/>
            <p:nvPr/>
          </p:nvSpPr>
          <p:spPr>
            <a:xfrm>
              <a:off x="6612568" y="2872447"/>
              <a:ext cx="396104" cy="383891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267;p7">
              <a:extLst>
                <a:ext uri="{FF2B5EF4-FFF2-40B4-BE49-F238E27FC236}">
                  <a16:creationId xmlns:a16="http://schemas.microsoft.com/office/drawing/2014/main" id="{68CBF8CC-6879-068A-5C38-AEC121C6D7C2}"/>
                </a:ext>
              </a:extLst>
            </p:cNvPr>
            <p:cNvSpPr txBox="1"/>
            <p:nvPr/>
          </p:nvSpPr>
          <p:spPr>
            <a:xfrm>
              <a:off x="2728108" y="4955172"/>
              <a:ext cx="51059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" name="Google Shape;268;p7">
              <a:extLst>
                <a:ext uri="{FF2B5EF4-FFF2-40B4-BE49-F238E27FC236}">
                  <a16:creationId xmlns:a16="http://schemas.microsoft.com/office/drawing/2014/main" id="{5398930E-3AF4-7C1B-B014-7D2477C35999}"/>
                </a:ext>
              </a:extLst>
            </p:cNvPr>
            <p:cNvSpPr txBox="1"/>
            <p:nvPr/>
          </p:nvSpPr>
          <p:spPr>
            <a:xfrm>
              <a:off x="2721402" y="4574849"/>
              <a:ext cx="39335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" name="Google Shape;269;p7">
              <a:extLst>
                <a:ext uri="{FF2B5EF4-FFF2-40B4-BE49-F238E27FC236}">
                  <a16:creationId xmlns:a16="http://schemas.microsoft.com/office/drawing/2014/main" id="{C4F07712-25BE-F0AF-9311-91F4E57EA361}"/>
                </a:ext>
              </a:extLst>
            </p:cNvPr>
            <p:cNvSpPr txBox="1"/>
            <p:nvPr/>
          </p:nvSpPr>
          <p:spPr>
            <a:xfrm>
              <a:off x="2728107" y="4199958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9" name="Google Shape;270;p7">
              <a:extLst>
                <a:ext uri="{FF2B5EF4-FFF2-40B4-BE49-F238E27FC236}">
                  <a16:creationId xmlns:a16="http://schemas.microsoft.com/office/drawing/2014/main" id="{8E163FAF-EA67-B29B-3225-4798032CF814}"/>
                </a:ext>
              </a:extLst>
            </p:cNvPr>
            <p:cNvSpPr txBox="1"/>
            <p:nvPr/>
          </p:nvSpPr>
          <p:spPr>
            <a:xfrm>
              <a:off x="2720213" y="3838946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" name="Google Shape;271;p7">
              <a:extLst>
                <a:ext uri="{FF2B5EF4-FFF2-40B4-BE49-F238E27FC236}">
                  <a16:creationId xmlns:a16="http://schemas.microsoft.com/office/drawing/2014/main" id="{13D08A4D-B671-890D-675E-66C660632633}"/>
                </a:ext>
              </a:extLst>
            </p:cNvPr>
            <p:cNvSpPr txBox="1"/>
            <p:nvPr/>
          </p:nvSpPr>
          <p:spPr>
            <a:xfrm>
              <a:off x="2729294" y="3453425"/>
              <a:ext cx="39335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" name="Google Shape;272;p7">
              <a:extLst>
                <a:ext uri="{FF2B5EF4-FFF2-40B4-BE49-F238E27FC236}">
                  <a16:creationId xmlns:a16="http://schemas.microsoft.com/office/drawing/2014/main" id="{853833CB-C946-48D4-89F3-71A65E9FCE00}"/>
                </a:ext>
              </a:extLst>
            </p:cNvPr>
            <p:cNvSpPr txBox="1"/>
            <p:nvPr/>
          </p:nvSpPr>
          <p:spPr>
            <a:xfrm>
              <a:off x="2735999" y="3078534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" name="Google Shape;273;p7">
              <a:extLst>
                <a:ext uri="{FF2B5EF4-FFF2-40B4-BE49-F238E27FC236}">
                  <a16:creationId xmlns:a16="http://schemas.microsoft.com/office/drawing/2014/main" id="{37C7B7AB-69A5-F0DD-DB82-5C77C9D73F0B}"/>
                </a:ext>
              </a:extLst>
            </p:cNvPr>
            <p:cNvSpPr txBox="1"/>
            <p:nvPr/>
          </p:nvSpPr>
          <p:spPr>
            <a:xfrm>
              <a:off x="2728107" y="2717521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3" name="Google Shape;274;p7">
              <a:extLst>
                <a:ext uri="{FF2B5EF4-FFF2-40B4-BE49-F238E27FC236}">
                  <a16:creationId xmlns:a16="http://schemas.microsoft.com/office/drawing/2014/main" id="{643E3062-A687-3FC2-B06B-788D38AA6206}"/>
                </a:ext>
              </a:extLst>
            </p:cNvPr>
            <p:cNvSpPr txBox="1"/>
            <p:nvPr/>
          </p:nvSpPr>
          <p:spPr>
            <a:xfrm>
              <a:off x="2729294" y="2307231"/>
              <a:ext cx="393354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4" name="Google Shape;275;p7">
              <a:extLst>
                <a:ext uri="{FF2B5EF4-FFF2-40B4-BE49-F238E27FC236}">
                  <a16:creationId xmlns:a16="http://schemas.microsoft.com/office/drawing/2014/main" id="{B0002E27-EA3A-3F2B-340A-DDF6BDC62859}"/>
                </a:ext>
              </a:extLst>
            </p:cNvPr>
            <p:cNvSpPr txBox="1"/>
            <p:nvPr/>
          </p:nvSpPr>
          <p:spPr>
            <a:xfrm>
              <a:off x="2735999" y="1932340"/>
              <a:ext cx="31660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5" name="Google Shape;276;p7">
              <a:extLst>
                <a:ext uri="{FF2B5EF4-FFF2-40B4-BE49-F238E27FC236}">
                  <a16:creationId xmlns:a16="http://schemas.microsoft.com/office/drawing/2014/main" id="{492866DE-5B84-25AA-CDCF-2872BA15067B}"/>
                </a:ext>
              </a:extLst>
            </p:cNvPr>
            <p:cNvSpPr txBox="1"/>
            <p:nvPr/>
          </p:nvSpPr>
          <p:spPr>
            <a:xfrm>
              <a:off x="2618223" y="1544242"/>
              <a:ext cx="611211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6" name="Google Shape;277;p7">
              <a:extLst>
                <a:ext uri="{FF2B5EF4-FFF2-40B4-BE49-F238E27FC236}">
                  <a16:creationId xmlns:a16="http://schemas.microsoft.com/office/drawing/2014/main" id="{515AB2A0-D669-A40A-A253-AB711002E4A0}"/>
                </a:ext>
              </a:extLst>
            </p:cNvPr>
            <p:cNvSpPr txBox="1"/>
            <p:nvPr/>
          </p:nvSpPr>
          <p:spPr>
            <a:xfrm>
              <a:off x="2627538" y="1147202"/>
              <a:ext cx="611211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57" name="Google Shape;278;p7">
              <a:extLst>
                <a:ext uri="{FF2B5EF4-FFF2-40B4-BE49-F238E27FC236}">
                  <a16:creationId xmlns:a16="http://schemas.microsoft.com/office/drawing/2014/main" id="{64C171EC-8C1F-B3A8-90F4-4DE9C4EEE732}"/>
                </a:ext>
              </a:extLst>
            </p:cNvPr>
            <p:cNvCxnSpPr/>
            <p:nvPr/>
          </p:nvCxnSpPr>
          <p:spPr>
            <a:xfrm>
              <a:off x="2971736" y="5143578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8" name="Google Shape;279;p7">
              <a:extLst>
                <a:ext uri="{FF2B5EF4-FFF2-40B4-BE49-F238E27FC236}">
                  <a16:creationId xmlns:a16="http://schemas.microsoft.com/office/drawing/2014/main" id="{34EB8890-31A9-57BE-1CB8-32F9780FEEC9}"/>
                </a:ext>
              </a:extLst>
            </p:cNvPr>
            <p:cNvCxnSpPr/>
            <p:nvPr/>
          </p:nvCxnSpPr>
          <p:spPr>
            <a:xfrm>
              <a:off x="2971736" y="4772255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" name="Google Shape;280;p7">
              <a:extLst>
                <a:ext uri="{FF2B5EF4-FFF2-40B4-BE49-F238E27FC236}">
                  <a16:creationId xmlns:a16="http://schemas.microsoft.com/office/drawing/2014/main" id="{3F255157-6603-2634-0FBF-ECFE60D2EBB5}"/>
                </a:ext>
              </a:extLst>
            </p:cNvPr>
            <p:cNvCxnSpPr/>
            <p:nvPr/>
          </p:nvCxnSpPr>
          <p:spPr>
            <a:xfrm>
              <a:off x="2990367" y="4394207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0" name="Google Shape;281;p7">
              <a:extLst>
                <a:ext uri="{FF2B5EF4-FFF2-40B4-BE49-F238E27FC236}">
                  <a16:creationId xmlns:a16="http://schemas.microsoft.com/office/drawing/2014/main" id="{718EB72E-9275-41DD-9E2A-9B55147E7A29}"/>
                </a:ext>
              </a:extLst>
            </p:cNvPr>
            <p:cNvCxnSpPr/>
            <p:nvPr/>
          </p:nvCxnSpPr>
          <p:spPr>
            <a:xfrm>
              <a:off x="2962421" y="4005979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" name="Google Shape;282;p7">
              <a:extLst>
                <a:ext uri="{FF2B5EF4-FFF2-40B4-BE49-F238E27FC236}">
                  <a16:creationId xmlns:a16="http://schemas.microsoft.com/office/drawing/2014/main" id="{BCBB30EE-1F1F-35F4-4EB0-20007E0F19CC}"/>
                </a:ext>
              </a:extLst>
            </p:cNvPr>
            <p:cNvCxnSpPr/>
            <p:nvPr/>
          </p:nvCxnSpPr>
          <p:spPr>
            <a:xfrm>
              <a:off x="2962421" y="3635808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2" name="Google Shape;283;p7">
              <a:extLst>
                <a:ext uri="{FF2B5EF4-FFF2-40B4-BE49-F238E27FC236}">
                  <a16:creationId xmlns:a16="http://schemas.microsoft.com/office/drawing/2014/main" id="{B5001776-D4FB-299A-C7F1-6F726898A928}"/>
                </a:ext>
              </a:extLst>
            </p:cNvPr>
            <p:cNvCxnSpPr/>
            <p:nvPr/>
          </p:nvCxnSpPr>
          <p:spPr>
            <a:xfrm>
              <a:off x="2981051" y="3256609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3" name="Google Shape;284;p7">
              <a:extLst>
                <a:ext uri="{FF2B5EF4-FFF2-40B4-BE49-F238E27FC236}">
                  <a16:creationId xmlns:a16="http://schemas.microsoft.com/office/drawing/2014/main" id="{87780C89-669C-8F66-04B8-E6A5CBDD85D1}"/>
                </a:ext>
              </a:extLst>
            </p:cNvPr>
            <p:cNvCxnSpPr/>
            <p:nvPr/>
          </p:nvCxnSpPr>
          <p:spPr>
            <a:xfrm>
              <a:off x="2971736" y="2886438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6" name="Google Shape;285;p7">
              <a:extLst>
                <a:ext uri="{FF2B5EF4-FFF2-40B4-BE49-F238E27FC236}">
                  <a16:creationId xmlns:a16="http://schemas.microsoft.com/office/drawing/2014/main" id="{5C2AB6F3-6DD4-49F5-04A4-E4B2CFC322BF}"/>
                </a:ext>
              </a:extLst>
            </p:cNvPr>
            <p:cNvCxnSpPr/>
            <p:nvPr/>
          </p:nvCxnSpPr>
          <p:spPr>
            <a:xfrm>
              <a:off x="2981051" y="2498210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7" name="Google Shape;286;p7">
              <a:extLst>
                <a:ext uri="{FF2B5EF4-FFF2-40B4-BE49-F238E27FC236}">
                  <a16:creationId xmlns:a16="http://schemas.microsoft.com/office/drawing/2014/main" id="{B679A5EE-BACD-98BC-D51F-8A50B16F1883}"/>
                </a:ext>
              </a:extLst>
            </p:cNvPr>
            <p:cNvCxnSpPr/>
            <p:nvPr/>
          </p:nvCxnSpPr>
          <p:spPr>
            <a:xfrm>
              <a:off x="2981051" y="2109982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8" name="Google Shape;287;p7">
              <a:extLst>
                <a:ext uri="{FF2B5EF4-FFF2-40B4-BE49-F238E27FC236}">
                  <a16:creationId xmlns:a16="http://schemas.microsoft.com/office/drawing/2014/main" id="{8E86AB32-16C7-3B02-20D1-63DCD80F4BEE}"/>
                </a:ext>
              </a:extLst>
            </p:cNvPr>
            <p:cNvCxnSpPr/>
            <p:nvPr/>
          </p:nvCxnSpPr>
          <p:spPr>
            <a:xfrm>
              <a:off x="3000527" y="1721754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9" name="Google Shape;288;p7">
              <a:extLst>
                <a:ext uri="{FF2B5EF4-FFF2-40B4-BE49-F238E27FC236}">
                  <a16:creationId xmlns:a16="http://schemas.microsoft.com/office/drawing/2014/main" id="{829F07C7-595A-CDE7-133E-0ED571DA79E1}"/>
                </a:ext>
              </a:extLst>
            </p:cNvPr>
            <p:cNvCxnSpPr/>
            <p:nvPr/>
          </p:nvCxnSpPr>
          <p:spPr>
            <a:xfrm>
              <a:off x="2999683" y="1333526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60" name="Google Shape;289;p7">
              <a:extLst>
                <a:ext uri="{FF2B5EF4-FFF2-40B4-BE49-F238E27FC236}">
                  <a16:creationId xmlns:a16="http://schemas.microsoft.com/office/drawing/2014/main" id="{A2931629-4A91-DF7E-8DF2-C4135033ACB3}"/>
                </a:ext>
              </a:extLst>
            </p:cNvPr>
            <p:cNvSpPr txBox="1"/>
            <p:nvPr/>
          </p:nvSpPr>
          <p:spPr>
            <a:xfrm rot="16200000">
              <a:off x="834438" y="2855883"/>
              <a:ext cx="3037863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Cantidad de </a:t>
              </a:r>
              <a:r>
                <a:rPr lang="es-MX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v</a:t>
              </a: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ueltas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1" name="Google Shape;290;p7">
              <a:extLst>
                <a:ext uri="{FF2B5EF4-FFF2-40B4-BE49-F238E27FC236}">
                  <a16:creationId xmlns:a16="http://schemas.microsoft.com/office/drawing/2014/main" id="{18E55364-3CEB-D84D-B572-F96F7F7555CA}"/>
                </a:ext>
              </a:extLst>
            </p:cNvPr>
            <p:cNvSpPr txBox="1"/>
            <p:nvPr/>
          </p:nvSpPr>
          <p:spPr>
            <a:xfrm>
              <a:off x="2617378" y="759999"/>
              <a:ext cx="611211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262" name="Google Shape;291;p7">
              <a:extLst>
                <a:ext uri="{FF2B5EF4-FFF2-40B4-BE49-F238E27FC236}">
                  <a16:creationId xmlns:a16="http://schemas.microsoft.com/office/drawing/2014/main" id="{C6C07912-C573-7BD0-8EDE-0FE9A60DA9B5}"/>
                </a:ext>
              </a:extLst>
            </p:cNvPr>
            <p:cNvCxnSpPr/>
            <p:nvPr/>
          </p:nvCxnSpPr>
          <p:spPr>
            <a:xfrm>
              <a:off x="3018317" y="1008494"/>
              <a:ext cx="212840" cy="0"/>
            </a:xfrm>
            <a:prstGeom prst="straightConnector1">
              <a:avLst/>
            </a:prstGeom>
            <a:noFill/>
            <a:ln w="1905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63" name="Google Shape;292;p7">
              <a:extLst>
                <a:ext uri="{FF2B5EF4-FFF2-40B4-BE49-F238E27FC236}">
                  <a16:creationId xmlns:a16="http://schemas.microsoft.com/office/drawing/2014/main" id="{EFA61282-51E3-C8B0-FF4B-1194AD0A8FDF}"/>
                </a:ext>
              </a:extLst>
            </p:cNvPr>
            <p:cNvSpPr txBox="1"/>
            <p:nvPr/>
          </p:nvSpPr>
          <p:spPr>
            <a:xfrm>
              <a:off x="3527211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Lu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4" name="Google Shape;293;p7">
              <a:extLst>
                <a:ext uri="{FF2B5EF4-FFF2-40B4-BE49-F238E27FC236}">
                  <a16:creationId xmlns:a16="http://schemas.microsoft.com/office/drawing/2014/main" id="{D848CFF0-97B1-C8A0-FD26-EF931298C18F}"/>
                </a:ext>
              </a:extLst>
            </p:cNvPr>
            <p:cNvSpPr txBox="1"/>
            <p:nvPr/>
          </p:nvSpPr>
          <p:spPr>
            <a:xfrm>
              <a:off x="4235139" y="5610344"/>
              <a:ext cx="545346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Ma 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5" name="Google Shape;294;p7">
              <a:extLst>
                <a:ext uri="{FF2B5EF4-FFF2-40B4-BE49-F238E27FC236}">
                  <a16:creationId xmlns:a16="http://schemas.microsoft.com/office/drawing/2014/main" id="{66C6D76A-8449-C8EB-C53D-DFEE13621C94}"/>
                </a:ext>
              </a:extLst>
            </p:cNvPr>
            <p:cNvSpPr txBox="1"/>
            <p:nvPr/>
          </p:nvSpPr>
          <p:spPr>
            <a:xfrm>
              <a:off x="5081701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Mi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6" name="Google Shape;295;p7">
              <a:extLst>
                <a:ext uri="{FF2B5EF4-FFF2-40B4-BE49-F238E27FC236}">
                  <a16:creationId xmlns:a16="http://schemas.microsoft.com/office/drawing/2014/main" id="{ACDD15E5-5FA7-8DD2-119B-AB7308E976E9}"/>
                </a:ext>
              </a:extLst>
            </p:cNvPr>
            <p:cNvSpPr txBox="1"/>
            <p:nvPr/>
          </p:nvSpPr>
          <p:spPr>
            <a:xfrm>
              <a:off x="5888473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Ju 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7" name="Google Shape;296;p7">
              <a:extLst>
                <a:ext uri="{FF2B5EF4-FFF2-40B4-BE49-F238E27FC236}">
                  <a16:creationId xmlns:a16="http://schemas.microsoft.com/office/drawing/2014/main" id="{2DC915F9-0D8E-551A-AAC7-8435BA904DFD}"/>
                </a:ext>
              </a:extLst>
            </p:cNvPr>
            <p:cNvSpPr txBox="1"/>
            <p:nvPr/>
          </p:nvSpPr>
          <p:spPr>
            <a:xfrm>
              <a:off x="6612567" y="5610344"/>
              <a:ext cx="545346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Vi</a:t>
              </a: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68" name="Google Shape;289;p7">
              <a:extLst>
                <a:ext uri="{FF2B5EF4-FFF2-40B4-BE49-F238E27FC236}">
                  <a16:creationId xmlns:a16="http://schemas.microsoft.com/office/drawing/2014/main" id="{24EB2E6A-8F12-164C-66A2-2DBCB618FC88}"/>
                </a:ext>
              </a:extLst>
            </p:cNvPr>
            <p:cNvSpPr txBox="1"/>
            <p:nvPr/>
          </p:nvSpPr>
          <p:spPr>
            <a:xfrm>
              <a:off x="7562248" y="5610254"/>
              <a:ext cx="1149528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Días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cxnSp>
          <p:nvCxnSpPr>
            <p:cNvPr id="269" name="Google Shape;226;p7">
              <a:extLst>
                <a:ext uri="{FF2B5EF4-FFF2-40B4-BE49-F238E27FC236}">
                  <a16:creationId xmlns:a16="http://schemas.microsoft.com/office/drawing/2014/main" id="{F93BA805-CB6F-4708-663A-D1A7CFA42BB0}"/>
                </a:ext>
              </a:extLst>
            </p:cNvPr>
            <p:cNvCxnSpPr/>
            <p:nvPr/>
          </p:nvCxnSpPr>
          <p:spPr>
            <a:xfrm>
              <a:off x="3052734" y="5527469"/>
              <a:ext cx="4890783" cy="0"/>
            </a:xfrm>
            <a:prstGeom prst="straightConnector1">
              <a:avLst/>
            </a:prstGeom>
            <a:noFill/>
            <a:ln w="28575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270" name="Google Shape;292;p7">
              <a:extLst>
                <a:ext uri="{FF2B5EF4-FFF2-40B4-BE49-F238E27FC236}">
                  <a16:creationId xmlns:a16="http://schemas.microsoft.com/office/drawing/2014/main" id="{17797654-ECC3-58B6-8A92-51A2205BC576}"/>
                </a:ext>
              </a:extLst>
            </p:cNvPr>
            <p:cNvSpPr txBox="1"/>
            <p:nvPr/>
          </p:nvSpPr>
          <p:spPr>
            <a:xfrm>
              <a:off x="7980877" y="5327414"/>
              <a:ext cx="366975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x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1" name="Google Shape;292;p7">
              <a:extLst>
                <a:ext uri="{FF2B5EF4-FFF2-40B4-BE49-F238E27FC236}">
                  <a16:creationId xmlns:a16="http://schemas.microsoft.com/office/drawing/2014/main" id="{83352F75-D50F-DAB3-824A-44AEE8ADB97F}"/>
                </a:ext>
              </a:extLst>
            </p:cNvPr>
            <p:cNvSpPr txBox="1"/>
            <p:nvPr/>
          </p:nvSpPr>
          <p:spPr>
            <a:xfrm>
              <a:off x="2942174" y="164136"/>
              <a:ext cx="366975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 Medium" pitchFamily="2" charset="0"/>
                  <a:ea typeface="Nunito"/>
                  <a:cs typeface="Nunito"/>
                  <a:sym typeface="Nunito"/>
                </a:rPr>
                <a:t>y </a:t>
              </a:r>
              <a:endParaRPr sz="1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endParaRPr>
            </a:p>
          </p:txBody>
        </p:sp>
      </p:grpSp>
      <p:sp>
        <p:nvSpPr>
          <p:cNvPr id="3" name="CuadroTexto 2">
            <a:extLst>
              <a:ext uri="{FF2B5EF4-FFF2-40B4-BE49-F238E27FC236}">
                <a16:creationId xmlns:a16="http://schemas.microsoft.com/office/drawing/2014/main" id="{68731EDB-F8FE-3B53-1E2B-BBFF427C24F7}"/>
              </a:ext>
            </a:extLst>
          </p:cNvPr>
          <p:cNvSpPr txBox="1"/>
          <p:nvPr/>
        </p:nvSpPr>
        <p:spPr>
          <a:xfrm>
            <a:off x="7213827" y="2524982"/>
            <a:ext cx="4890783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Hemos nivelado el número de vueltas de Daniela.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Las 40 vueltas las hemos repartido en los 5 días.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En promedio, da 8 vueltas por día. </a:t>
            </a:r>
          </a:p>
        </p:txBody>
      </p:sp>
      <p:pic>
        <p:nvPicPr>
          <p:cNvPr id="605" name="Google Shape;605;p11" descr="Icon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91961" y="3790039"/>
            <a:ext cx="2082799" cy="2498573"/>
          </a:xfrm>
          <a:prstGeom prst="rect">
            <a:avLst/>
          </a:prstGeom>
          <a:noFill/>
          <a:ln>
            <a:noFill/>
          </a:ln>
        </p:spPr>
      </p:pic>
      <p:sp>
        <p:nvSpPr>
          <p:cNvPr id="576" name="Bocadillo: rectángulo con esquinas redondeadas 575">
            <a:extLst>
              <a:ext uri="{FF2B5EF4-FFF2-40B4-BE49-F238E27FC236}">
                <a16:creationId xmlns:a16="http://schemas.microsoft.com/office/drawing/2014/main" id="{061CEF88-92E6-8FC4-5DD3-1E32005661CE}"/>
              </a:ext>
            </a:extLst>
          </p:cNvPr>
          <p:cNvSpPr/>
          <p:nvPr/>
        </p:nvSpPr>
        <p:spPr>
          <a:xfrm>
            <a:off x="7213827" y="2429475"/>
            <a:ext cx="4841027" cy="1389439"/>
          </a:xfrm>
          <a:prstGeom prst="wedgeRoundRectCallout">
            <a:avLst>
              <a:gd name="adj1" fmla="val -961"/>
              <a:gd name="adj2" fmla="val 65928"/>
              <a:gd name="adj3" fmla="val 16667"/>
            </a:avLst>
          </a:prstGeom>
          <a:noFill/>
          <a:ln w="12700">
            <a:solidFill>
              <a:srgbClr val="610D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46391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>
          <a:extLst>
            <a:ext uri="{FF2B5EF4-FFF2-40B4-BE49-F238E27FC236}">
              <a16:creationId xmlns:a16="http://schemas.microsoft.com/office/drawing/2014/main" id="{28151432-2E3C-8FA2-2999-83C950A9A3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oogle Shape;225;p7">
            <a:extLst>
              <a:ext uri="{FF2B5EF4-FFF2-40B4-BE49-F238E27FC236}">
                <a16:creationId xmlns:a16="http://schemas.microsoft.com/office/drawing/2014/main" id="{5E455FBE-0F7C-60CC-7F77-50B286895B2D}"/>
              </a:ext>
            </a:extLst>
          </p:cNvPr>
          <p:cNvCxnSpPr/>
          <p:nvPr/>
        </p:nvCxnSpPr>
        <p:spPr>
          <a:xfrm flipH="1">
            <a:off x="3019615" y="689882"/>
            <a:ext cx="44053" cy="4974101"/>
          </a:xfrm>
          <a:prstGeom prst="straightConnector1">
            <a:avLst/>
          </a:prstGeom>
          <a:noFill/>
          <a:ln w="28575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arrow" w="med" len="med"/>
            <a:tailEnd type="none" w="med" len="med"/>
          </a:ln>
        </p:spPr>
      </p:cxnSp>
      <p:sp>
        <p:nvSpPr>
          <p:cNvPr id="6" name="Google Shape;227;p7">
            <a:extLst>
              <a:ext uri="{FF2B5EF4-FFF2-40B4-BE49-F238E27FC236}">
                <a16:creationId xmlns:a16="http://schemas.microsoft.com/office/drawing/2014/main" id="{70D6A104-1303-147E-005B-8AE8C67D9964}"/>
              </a:ext>
            </a:extLst>
          </p:cNvPr>
          <p:cNvSpPr/>
          <p:nvPr/>
        </p:nvSpPr>
        <p:spPr>
          <a:xfrm>
            <a:off x="3536637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228;p7">
            <a:extLst>
              <a:ext uri="{FF2B5EF4-FFF2-40B4-BE49-F238E27FC236}">
                <a16:creationId xmlns:a16="http://schemas.microsoft.com/office/drawing/2014/main" id="{F8543035-5752-1C58-4597-81B637CBB10B}"/>
              </a:ext>
            </a:extLst>
          </p:cNvPr>
          <p:cNvSpPr/>
          <p:nvPr/>
        </p:nvSpPr>
        <p:spPr>
          <a:xfrm>
            <a:off x="3536637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229;p7">
            <a:extLst>
              <a:ext uri="{FF2B5EF4-FFF2-40B4-BE49-F238E27FC236}">
                <a16:creationId xmlns:a16="http://schemas.microsoft.com/office/drawing/2014/main" id="{97AC0B72-32A0-AE7D-7558-C09A918654C8}"/>
              </a:ext>
            </a:extLst>
          </p:cNvPr>
          <p:cNvSpPr/>
          <p:nvPr/>
        </p:nvSpPr>
        <p:spPr>
          <a:xfrm>
            <a:off x="3536637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230;p7">
            <a:extLst>
              <a:ext uri="{FF2B5EF4-FFF2-40B4-BE49-F238E27FC236}">
                <a16:creationId xmlns:a16="http://schemas.microsoft.com/office/drawing/2014/main" id="{4B3C0C9A-3787-A2C8-AB61-4FC51C416AF0}"/>
              </a:ext>
            </a:extLst>
          </p:cNvPr>
          <p:cNvSpPr/>
          <p:nvPr/>
        </p:nvSpPr>
        <p:spPr>
          <a:xfrm>
            <a:off x="3536637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231;p7">
            <a:extLst>
              <a:ext uri="{FF2B5EF4-FFF2-40B4-BE49-F238E27FC236}">
                <a16:creationId xmlns:a16="http://schemas.microsoft.com/office/drawing/2014/main" id="{F6BD9E4B-69EA-B7A4-2A51-BC2376CEC8EB}"/>
              </a:ext>
            </a:extLst>
          </p:cNvPr>
          <p:cNvSpPr/>
          <p:nvPr/>
        </p:nvSpPr>
        <p:spPr>
          <a:xfrm>
            <a:off x="3536637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232;p7">
            <a:extLst>
              <a:ext uri="{FF2B5EF4-FFF2-40B4-BE49-F238E27FC236}">
                <a16:creationId xmlns:a16="http://schemas.microsoft.com/office/drawing/2014/main" id="{33099EB2-49AC-5CEB-6D19-9141E2BC9AEB}"/>
              </a:ext>
            </a:extLst>
          </p:cNvPr>
          <p:cNvSpPr/>
          <p:nvPr/>
        </p:nvSpPr>
        <p:spPr>
          <a:xfrm>
            <a:off x="3536637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33;p7">
            <a:extLst>
              <a:ext uri="{FF2B5EF4-FFF2-40B4-BE49-F238E27FC236}">
                <a16:creationId xmlns:a16="http://schemas.microsoft.com/office/drawing/2014/main" id="{6514936B-BAFB-6C39-2496-677DB94B8564}"/>
              </a:ext>
            </a:extLst>
          </p:cNvPr>
          <p:cNvSpPr/>
          <p:nvPr/>
        </p:nvSpPr>
        <p:spPr>
          <a:xfrm>
            <a:off x="3536637" y="3008961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34;p7">
            <a:extLst>
              <a:ext uri="{FF2B5EF4-FFF2-40B4-BE49-F238E27FC236}">
                <a16:creationId xmlns:a16="http://schemas.microsoft.com/office/drawing/2014/main" id="{161756DE-9499-D605-347A-37F57FC48E48}"/>
              </a:ext>
            </a:extLst>
          </p:cNvPr>
          <p:cNvSpPr/>
          <p:nvPr/>
        </p:nvSpPr>
        <p:spPr>
          <a:xfrm>
            <a:off x="3536637" y="262861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35;p7">
            <a:extLst>
              <a:ext uri="{FF2B5EF4-FFF2-40B4-BE49-F238E27FC236}">
                <a16:creationId xmlns:a16="http://schemas.microsoft.com/office/drawing/2014/main" id="{2A643B64-C512-08CD-8FB4-E3A2F169F1F8}"/>
              </a:ext>
            </a:extLst>
          </p:cNvPr>
          <p:cNvSpPr/>
          <p:nvPr/>
        </p:nvSpPr>
        <p:spPr>
          <a:xfrm>
            <a:off x="4302771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236;p7">
            <a:extLst>
              <a:ext uri="{FF2B5EF4-FFF2-40B4-BE49-F238E27FC236}">
                <a16:creationId xmlns:a16="http://schemas.microsoft.com/office/drawing/2014/main" id="{B3310477-8442-D12F-2A2E-13CEEAD845A9}"/>
              </a:ext>
            </a:extLst>
          </p:cNvPr>
          <p:cNvSpPr/>
          <p:nvPr/>
        </p:nvSpPr>
        <p:spPr>
          <a:xfrm>
            <a:off x="4302771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237;p7">
            <a:extLst>
              <a:ext uri="{FF2B5EF4-FFF2-40B4-BE49-F238E27FC236}">
                <a16:creationId xmlns:a16="http://schemas.microsoft.com/office/drawing/2014/main" id="{4C97EB60-C986-10CB-AF92-E50BEE8F61D8}"/>
              </a:ext>
            </a:extLst>
          </p:cNvPr>
          <p:cNvSpPr/>
          <p:nvPr/>
        </p:nvSpPr>
        <p:spPr>
          <a:xfrm>
            <a:off x="4302771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238;p7">
            <a:extLst>
              <a:ext uri="{FF2B5EF4-FFF2-40B4-BE49-F238E27FC236}">
                <a16:creationId xmlns:a16="http://schemas.microsoft.com/office/drawing/2014/main" id="{297AF1A6-7ACC-8B30-3EF3-93DA404DE4D7}"/>
              </a:ext>
            </a:extLst>
          </p:cNvPr>
          <p:cNvSpPr/>
          <p:nvPr/>
        </p:nvSpPr>
        <p:spPr>
          <a:xfrm>
            <a:off x="4302771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239;p7">
            <a:extLst>
              <a:ext uri="{FF2B5EF4-FFF2-40B4-BE49-F238E27FC236}">
                <a16:creationId xmlns:a16="http://schemas.microsoft.com/office/drawing/2014/main" id="{2F788CDE-FEAA-9B1B-7DFA-F14A91EF668C}"/>
              </a:ext>
            </a:extLst>
          </p:cNvPr>
          <p:cNvSpPr/>
          <p:nvPr/>
        </p:nvSpPr>
        <p:spPr>
          <a:xfrm>
            <a:off x="4302771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240;p7">
            <a:extLst>
              <a:ext uri="{FF2B5EF4-FFF2-40B4-BE49-F238E27FC236}">
                <a16:creationId xmlns:a16="http://schemas.microsoft.com/office/drawing/2014/main" id="{2CD60DE3-FF12-6F78-71ED-57AC9AA1C9AA}"/>
              </a:ext>
            </a:extLst>
          </p:cNvPr>
          <p:cNvSpPr/>
          <p:nvPr/>
        </p:nvSpPr>
        <p:spPr>
          <a:xfrm>
            <a:off x="4302771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41;p7">
            <a:extLst>
              <a:ext uri="{FF2B5EF4-FFF2-40B4-BE49-F238E27FC236}">
                <a16:creationId xmlns:a16="http://schemas.microsoft.com/office/drawing/2014/main" id="{21D9CDA1-A671-0458-C60B-FE10195F6014}"/>
              </a:ext>
            </a:extLst>
          </p:cNvPr>
          <p:cNvSpPr/>
          <p:nvPr/>
        </p:nvSpPr>
        <p:spPr>
          <a:xfrm>
            <a:off x="4302771" y="3008961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42;p7">
            <a:extLst>
              <a:ext uri="{FF2B5EF4-FFF2-40B4-BE49-F238E27FC236}">
                <a16:creationId xmlns:a16="http://schemas.microsoft.com/office/drawing/2014/main" id="{3C05DD5C-B731-74E6-1CC5-767B75AC3349}"/>
              </a:ext>
            </a:extLst>
          </p:cNvPr>
          <p:cNvSpPr/>
          <p:nvPr/>
        </p:nvSpPr>
        <p:spPr>
          <a:xfrm>
            <a:off x="4308162" y="263205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43;p7">
            <a:extLst>
              <a:ext uri="{FF2B5EF4-FFF2-40B4-BE49-F238E27FC236}">
                <a16:creationId xmlns:a16="http://schemas.microsoft.com/office/drawing/2014/main" id="{4D9C60DB-B57F-3901-1648-080C4AE05A8A}"/>
              </a:ext>
            </a:extLst>
          </p:cNvPr>
          <p:cNvSpPr/>
          <p:nvPr/>
        </p:nvSpPr>
        <p:spPr>
          <a:xfrm>
            <a:off x="5068902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44;p7">
            <a:extLst>
              <a:ext uri="{FF2B5EF4-FFF2-40B4-BE49-F238E27FC236}">
                <a16:creationId xmlns:a16="http://schemas.microsoft.com/office/drawing/2014/main" id="{72781047-48DC-C574-7DCD-2A7F94371ED3}"/>
              </a:ext>
            </a:extLst>
          </p:cNvPr>
          <p:cNvSpPr/>
          <p:nvPr/>
        </p:nvSpPr>
        <p:spPr>
          <a:xfrm>
            <a:off x="5068902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5;p7">
            <a:extLst>
              <a:ext uri="{FF2B5EF4-FFF2-40B4-BE49-F238E27FC236}">
                <a16:creationId xmlns:a16="http://schemas.microsoft.com/office/drawing/2014/main" id="{214479EA-9289-F963-7704-5032C5FE6295}"/>
              </a:ext>
            </a:extLst>
          </p:cNvPr>
          <p:cNvSpPr/>
          <p:nvPr/>
        </p:nvSpPr>
        <p:spPr>
          <a:xfrm>
            <a:off x="5068902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46;p7">
            <a:extLst>
              <a:ext uri="{FF2B5EF4-FFF2-40B4-BE49-F238E27FC236}">
                <a16:creationId xmlns:a16="http://schemas.microsoft.com/office/drawing/2014/main" id="{E74FB521-933A-39C0-61BA-3CC706669E0F}"/>
              </a:ext>
            </a:extLst>
          </p:cNvPr>
          <p:cNvSpPr/>
          <p:nvPr/>
        </p:nvSpPr>
        <p:spPr>
          <a:xfrm>
            <a:off x="5068902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47;p7">
            <a:extLst>
              <a:ext uri="{FF2B5EF4-FFF2-40B4-BE49-F238E27FC236}">
                <a16:creationId xmlns:a16="http://schemas.microsoft.com/office/drawing/2014/main" id="{78FF1A11-E71B-0247-34B6-29F54BB89628}"/>
              </a:ext>
            </a:extLst>
          </p:cNvPr>
          <p:cNvSpPr/>
          <p:nvPr/>
        </p:nvSpPr>
        <p:spPr>
          <a:xfrm>
            <a:off x="5068902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48;p7">
            <a:extLst>
              <a:ext uri="{FF2B5EF4-FFF2-40B4-BE49-F238E27FC236}">
                <a16:creationId xmlns:a16="http://schemas.microsoft.com/office/drawing/2014/main" id="{31144F14-0B9B-9C16-5CAE-F5F9C88B0F2E}"/>
              </a:ext>
            </a:extLst>
          </p:cNvPr>
          <p:cNvSpPr/>
          <p:nvPr/>
        </p:nvSpPr>
        <p:spPr>
          <a:xfrm>
            <a:off x="5068902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49;p7">
            <a:extLst>
              <a:ext uri="{FF2B5EF4-FFF2-40B4-BE49-F238E27FC236}">
                <a16:creationId xmlns:a16="http://schemas.microsoft.com/office/drawing/2014/main" id="{AC98BCE1-3225-3D66-4A62-0053377D9A1B}"/>
              </a:ext>
            </a:extLst>
          </p:cNvPr>
          <p:cNvSpPr/>
          <p:nvPr/>
        </p:nvSpPr>
        <p:spPr>
          <a:xfrm>
            <a:off x="3526433" y="224649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50;p7">
            <a:extLst>
              <a:ext uri="{FF2B5EF4-FFF2-40B4-BE49-F238E27FC236}">
                <a16:creationId xmlns:a16="http://schemas.microsoft.com/office/drawing/2014/main" id="{8AE7F2D7-264B-B852-785B-5FEAFDC9078F}"/>
              </a:ext>
            </a:extLst>
          </p:cNvPr>
          <p:cNvSpPr/>
          <p:nvPr/>
        </p:nvSpPr>
        <p:spPr>
          <a:xfrm>
            <a:off x="3526433" y="1866139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252;p7">
            <a:extLst>
              <a:ext uri="{FF2B5EF4-FFF2-40B4-BE49-F238E27FC236}">
                <a16:creationId xmlns:a16="http://schemas.microsoft.com/office/drawing/2014/main" id="{132271DB-EFC4-1B92-58F5-A5EDE39422FF}"/>
              </a:ext>
            </a:extLst>
          </p:cNvPr>
          <p:cNvSpPr/>
          <p:nvPr/>
        </p:nvSpPr>
        <p:spPr>
          <a:xfrm>
            <a:off x="5835033" y="2662089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253;p7">
            <a:extLst>
              <a:ext uri="{FF2B5EF4-FFF2-40B4-BE49-F238E27FC236}">
                <a16:creationId xmlns:a16="http://schemas.microsoft.com/office/drawing/2014/main" id="{E10730B1-7302-B6C8-4E32-E23FA5754C6B}"/>
              </a:ext>
            </a:extLst>
          </p:cNvPr>
          <p:cNvSpPr/>
          <p:nvPr/>
        </p:nvSpPr>
        <p:spPr>
          <a:xfrm>
            <a:off x="5835033" y="3045109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254;p7">
            <a:extLst>
              <a:ext uri="{FF2B5EF4-FFF2-40B4-BE49-F238E27FC236}">
                <a16:creationId xmlns:a16="http://schemas.microsoft.com/office/drawing/2014/main" id="{960BAFDF-8F9C-2E26-AAC7-208D05898F75}"/>
              </a:ext>
            </a:extLst>
          </p:cNvPr>
          <p:cNvSpPr/>
          <p:nvPr/>
        </p:nvSpPr>
        <p:spPr>
          <a:xfrm>
            <a:off x="5835035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255;p7">
            <a:extLst>
              <a:ext uri="{FF2B5EF4-FFF2-40B4-BE49-F238E27FC236}">
                <a16:creationId xmlns:a16="http://schemas.microsoft.com/office/drawing/2014/main" id="{2822714E-287B-7339-AF09-49529055A766}"/>
              </a:ext>
            </a:extLst>
          </p:cNvPr>
          <p:cNvSpPr/>
          <p:nvPr/>
        </p:nvSpPr>
        <p:spPr>
          <a:xfrm>
            <a:off x="5835035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256;p7">
            <a:extLst>
              <a:ext uri="{FF2B5EF4-FFF2-40B4-BE49-F238E27FC236}">
                <a16:creationId xmlns:a16="http://schemas.microsoft.com/office/drawing/2014/main" id="{ACF8F8D0-65A4-37D1-B050-18A9ECEB8D7A}"/>
              </a:ext>
            </a:extLst>
          </p:cNvPr>
          <p:cNvSpPr/>
          <p:nvPr/>
        </p:nvSpPr>
        <p:spPr>
          <a:xfrm>
            <a:off x="5835035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57;p7">
            <a:extLst>
              <a:ext uri="{FF2B5EF4-FFF2-40B4-BE49-F238E27FC236}">
                <a16:creationId xmlns:a16="http://schemas.microsoft.com/office/drawing/2014/main" id="{6185E164-0EF9-832E-7638-B7BF7F51D8AD}"/>
              </a:ext>
            </a:extLst>
          </p:cNvPr>
          <p:cNvSpPr/>
          <p:nvPr/>
        </p:nvSpPr>
        <p:spPr>
          <a:xfrm>
            <a:off x="5835035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58;p7">
            <a:extLst>
              <a:ext uri="{FF2B5EF4-FFF2-40B4-BE49-F238E27FC236}">
                <a16:creationId xmlns:a16="http://schemas.microsoft.com/office/drawing/2014/main" id="{EEA00764-AE1D-C000-CA5F-5FE862B77027}"/>
              </a:ext>
            </a:extLst>
          </p:cNvPr>
          <p:cNvSpPr/>
          <p:nvPr/>
        </p:nvSpPr>
        <p:spPr>
          <a:xfrm>
            <a:off x="5835035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59;p7">
            <a:extLst>
              <a:ext uri="{FF2B5EF4-FFF2-40B4-BE49-F238E27FC236}">
                <a16:creationId xmlns:a16="http://schemas.microsoft.com/office/drawing/2014/main" id="{8C7C2BD7-F7B2-0272-0CCA-1DA5D38BB1B7}"/>
              </a:ext>
            </a:extLst>
          </p:cNvPr>
          <p:cNvSpPr/>
          <p:nvPr/>
        </p:nvSpPr>
        <p:spPr>
          <a:xfrm>
            <a:off x="5835035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267;p7">
            <a:extLst>
              <a:ext uri="{FF2B5EF4-FFF2-40B4-BE49-F238E27FC236}">
                <a16:creationId xmlns:a16="http://schemas.microsoft.com/office/drawing/2014/main" id="{5861C2D0-F773-8F3E-1541-8811B8187004}"/>
              </a:ext>
            </a:extLst>
          </p:cNvPr>
          <p:cNvSpPr txBox="1"/>
          <p:nvPr/>
        </p:nvSpPr>
        <p:spPr>
          <a:xfrm>
            <a:off x="2694989" y="5091686"/>
            <a:ext cx="51059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7" name="Google Shape;268;p7">
            <a:extLst>
              <a:ext uri="{FF2B5EF4-FFF2-40B4-BE49-F238E27FC236}">
                <a16:creationId xmlns:a16="http://schemas.microsoft.com/office/drawing/2014/main" id="{8F2B77A2-CAC6-D8CD-5064-C5847F6200A1}"/>
              </a:ext>
            </a:extLst>
          </p:cNvPr>
          <p:cNvSpPr txBox="1"/>
          <p:nvPr/>
        </p:nvSpPr>
        <p:spPr>
          <a:xfrm>
            <a:off x="2688283" y="4711363"/>
            <a:ext cx="39335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8" name="Google Shape;269;p7">
            <a:extLst>
              <a:ext uri="{FF2B5EF4-FFF2-40B4-BE49-F238E27FC236}">
                <a16:creationId xmlns:a16="http://schemas.microsoft.com/office/drawing/2014/main" id="{BE05C161-C216-D3B0-CF1C-A0F3BA40F23A}"/>
              </a:ext>
            </a:extLst>
          </p:cNvPr>
          <p:cNvSpPr txBox="1"/>
          <p:nvPr/>
        </p:nvSpPr>
        <p:spPr>
          <a:xfrm>
            <a:off x="2694988" y="4336472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9" name="Google Shape;270;p7">
            <a:extLst>
              <a:ext uri="{FF2B5EF4-FFF2-40B4-BE49-F238E27FC236}">
                <a16:creationId xmlns:a16="http://schemas.microsoft.com/office/drawing/2014/main" id="{90BD1434-2748-F5F8-DCCE-97F087DB1B4D}"/>
              </a:ext>
            </a:extLst>
          </p:cNvPr>
          <p:cNvSpPr txBox="1"/>
          <p:nvPr/>
        </p:nvSpPr>
        <p:spPr>
          <a:xfrm>
            <a:off x="2687094" y="3975460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" name="Google Shape;271;p7">
            <a:extLst>
              <a:ext uri="{FF2B5EF4-FFF2-40B4-BE49-F238E27FC236}">
                <a16:creationId xmlns:a16="http://schemas.microsoft.com/office/drawing/2014/main" id="{622C9F6B-DAE3-A95B-58DA-D569AAB96F93}"/>
              </a:ext>
            </a:extLst>
          </p:cNvPr>
          <p:cNvSpPr txBox="1"/>
          <p:nvPr/>
        </p:nvSpPr>
        <p:spPr>
          <a:xfrm>
            <a:off x="2696175" y="3589939"/>
            <a:ext cx="39335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5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1" name="Google Shape;272;p7">
            <a:extLst>
              <a:ext uri="{FF2B5EF4-FFF2-40B4-BE49-F238E27FC236}">
                <a16:creationId xmlns:a16="http://schemas.microsoft.com/office/drawing/2014/main" id="{B7D6DA52-2304-A309-2AD8-124813ADE75A}"/>
              </a:ext>
            </a:extLst>
          </p:cNvPr>
          <p:cNvSpPr txBox="1"/>
          <p:nvPr/>
        </p:nvSpPr>
        <p:spPr>
          <a:xfrm>
            <a:off x="2702880" y="3215048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2" name="Google Shape;273;p7">
            <a:extLst>
              <a:ext uri="{FF2B5EF4-FFF2-40B4-BE49-F238E27FC236}">
                <a16:creationId xmlns:a16="http://schemas.microsoft.com/office/drawing/2014/main" id="{4795E7F1-AAC8-FB5F-F0E6-CB6FF0711A93}"/>
              </a:ext>
            </a:extLst>
          </p:cNvPr>
          <p:cNvSpPr txBox="1"/>
          <p:nvPr/>
        </p:nvSpPr>
        <p:spPr>
          <a:xfrm>
            <a:off x="2694988" y="2854035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7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3" name="Google Shape;274;p7">
            <a:extLst>
              <a:ext uri="{FF2B5EF4-FFF2-40B4-BE49-F238E27FC236}">
                <a16:creationId xmlns:a16="http://schemas.microsoft.com/office/drawing/2014/main" id="{300E28CC-BAB4-5EF0-54C6-C437CD080EA3}"/>
              </a:ext>
            </a:extLst>
          </p:cNvPr>
          <p:cNvSpPr txBox="1"/>
          <p:nvPr/>
        </p:nvSpPr>
        <p:spPr>
          <a:xfrm>
            <a:off x="2696175" y="2443745"/>
            <a:ext cx="39335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" name="Google Shape;275;p7">
            <a:extLst>
              <a:ext uri="{FF2B5EF4-FFF2-40B4-BE49-F238E27FC236}">
                <a16:creationId xmlns:a16="http://schemas.microsoft.com/office/drawing/2014/main" id="{9DDD8DD2-7891-B9EB-8604-55311A85DFAA}"/>
              </a:ext>
            </a:extLst>
          </p:cNvPr>
          <p:cNvSpPr txBox="1"/>
          <p:nvPr/>
        </p:nvSpPr>
        <p:spPr>
          <a:xfrm>
            <a:off x="2702880" y="2068854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9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" name="Google Shape;276;p7">
            <a:extLst>
              <a:ext uri="{FF2B5EF4-FFF2-40B4-BE49-F238E27FC236}">
                <a16:creationId xmlns:a16="http://schemas.microsoft.com/office/drawing/2014/main" id="{DC3FA212-EA35-2011-34D2-79E8346B7A5D}"/>
              </a:ext>
            </a:extLst>
          </p:cNvPr>
          <p:cNvSpPr txBox="1"/>
          <p:nvPr/>
        </p:nvSpPr>
        <p:spPr>
          <a:xfrm>
            <a:off x="2585104" y="1680756"/>
            <a:ext cx="611211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" name="Google Shape;277;p7">
            <a:extLst>
              <a:ext uri="{FF2B5EF4-FFF2-40B4-BE49-F238E27FC236}">
                <a16:creationId xmlns:a16="http://schemas.microsoft.com/office/drawing/2014/main" id="{37656DA8-0AAA-350F-542E-89EC2CAF4832}"/>
              </a:ext>
            </a:extLst>
          </p:cNvPr>
          <p:cNvSpPr txBox="1"/>
          <p:nvPr/>
        </p:nvSpPr>
        <p:spPr>
          <a:xfrm>
            <a:off x="2594419" y="1283716"/>
            <a:ext cx="611211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11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7" name="Google Shape;278;p7">
            <a:extLst>
              <a:ext uri="{FF2B5EF4-FFF2-40B4-BE49-F238E27FC236}">
                <a16:creationId xmlns:a16="http://schemas.microsoft.com/office/drawing/2014/main" id="{A3B0711D-3444-E5A7-A9CC-E63F38DD3C23}"/>
              </a:ext>
            </a:extLst>
          </p:cNvPr>
          <p:cNvCxnSpPr/>
          <p:nvPr/>
        </p:nvCxnSpPr>
        <p:spPr>
          <a:xfrm>
            <a:off x="2938617" y="528009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8" name="Google Shape;279;p7">
            <a:extLst>
              <a:ext uri="{FF2B5EF4-FFF2-40B4-BE49-F238E27FC236}">
                <a16:creationId xmlns:a16="http://schemas.microsoft.com/office/drawing/2014/main" id="{E6840A39-F471-1B4F-7C62-7064EE360144}"/>
              </a:ext>
            </a:extLst>
          </p:cNvPr>
          <p:cNvCxnSpPr/>
          <p:nvPr/>
        </p:nvCxnSpPr>
        <p:spPr>
          <a:xfrm>
            <a:off x="2938617" y="4908769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280;p7">
            <a:extLst>
              <a:ext uri="{FF2B5EF4-FFF2-40B4-BE49-F238E27FC236}">
                <a16:creationId xmlns:a16="http://schemas.microsoft.com/office/drawing/2014/main" id="{2508B00B-FBE7-6CC6-E2B2-543461E4EA40}"/>
              </a:ext>
            </a:extLst>
          </p:cNvPr>
          <p:cNvCxnSpPr/>
          <p:nvPr/>
        </p:nvCxnSpPr>
        <p:spPr>
          <a:xfrm>
            <a:off x="2957248" y="453072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0" name="Google Shape;281;p7">
            <a:extLst>
              <a:ext uri="{FF2B5EF4-FFF2-40B4-BE49-F238E27FC236}">
                <a16:creationId xmlns:a16="http://schemas.microsoft.com/office/drawing/2014/main" id="{4DB0C940-43B6-5D78-4943-45F438ED7965}"/>
              </a:ext>
            </a:extLst>
          </p:cNvPr>
          <p:cNvCxnSpPr/>
          <p:nvPr/>
        </p:nvCxnSpPr>
        <p:spPr>
          <a:xfrm>
            <a:off x="2929302" y="414249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1" name="Google Shape;282;p7">
            <a:extLst>
              <a:ext uri="{FF2B5EF4-FFF2-40B4-BE49-F238E27FC236}">
                <a16:creationId xmlns:a16="http://schemas.microsoft.com/office/drawing/2014/main" id="{EAFE7F82-9856-FE47-37EA-1AEBC69F4613}"/>
              </a:ext>
            </a:extLst>
          </p:cNvPr>
          <p:cNvCxnSpPr/>
          <p:nvPr/>
        </p:nvCxnSpPr>
        <p:spPr>
          <a:xfrm>
            <a:off x="2929302" y="377232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283;p7">
            <a:extLst>
              <a:ext uri="{FF2B5EF4-FFF2-40B4-BE49-F238E27FC236}">
                <a16:creationId xmlns:a16="http://schemas.microsoft.com/office/drawing/2014/main" id="{05C65EE3-C28F-FB6F-74AE-A9AFB4BB1C35}"/>
              </a:ext>
            </a:extLst>
          </p:cNvPr>
          <p:cNvCxnSpPr/>
          <p:nvPr/>
        </p:nvCxnSpPr>
        <p:spPr>
          <a:xfrm>
            <a:off x="2947932" y="339312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3" name="Google Shape;284;p7">
            <a:extLst>
              <a:ext uri="{FF2B5EF4-FFF2-40B4-BE49-F238E27FC236}">
                <a16:creationId xmlns:a16="http://schemas.microsoft.com/office/drawing/2014/main" id="{3C3E82D0-C3CE-88C6-279B-7525E39A1496}"/>
              </a:ext>
            </a:extLst>
          </p:cNvPr>
          <p:cNvCxnSpPr/>
          <p:nvPr/>
        </p:nvCxnSpPr>
        <p:spPr>
          <a:xfrm>
            <a:off x="2938617" y="302295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6" name="Google Shape;285;p7">
            <a:extLst>
              <a:ext uri="{FF2B5EF4-FFF2-40B4-BE49-F238E27FC236}">
                <a16:creationId xmlns:a16="http://schemas.microsoft.com/office/drawing/2014/main" id="{9A4ED7FE-F96B-A373-5877-C95993DB58D5}"/>
              </a:ext>
            </a:extLst>
          </p:cNvPr>
          <p:cNvCxnSpPr/>
          <p:nvPr/>
        </p:nvCxnSpPr>
        <p:spPr>
          <a:xfrm>
            <a:off x="2947932" y="2634724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7" name="Google Shape;286;p7">
            <a:extLst>
              <a:ext uri="{FF2B5EF4-FFF2-40B4-BE49-F238E27FC236}">
                <a16:creationId xmlns:a16="http://schemas.microsoft.com/office/drawing/2014/main" id="{51D4C41C-012F-76AF-8C69-15887582F02D}"/>
              </a:ext>
            </a:extLst>
          </p:cNvPr>
          <p:cNvCxnSpPr/>
          <p:nvPr/>
        </p:nvCxnSpPr>
        <p:spPr>
          <a:xfrm>
            <a:off x="2947932" y="224649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8" name="Google Shape;287;p7">
            <a:extLst>
              <a:ext uri="{FF2B5EF4-FFF2-40B4-BE49-F238E27FC236}">
                <a16:creationId xmlns:a16="http://schemas.microsoft.com/office/drawing/2014/main" id="{8DF77A46-ADBC-3C0E-394F-D366A6A3E07D}"/>
              </a:ext>
            </a:extLst>
          </p:cNvPr>
          <p:cNvCxnSpPr/>
          <p:nvPr/>
        </p:nvCxnSpPr>
        <p:spPr>
          <a:xfrm>
            <a:off x="2967408" y="1858268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9" name="Google Shape;288;p7">
            <a:extLst>
              <a:ext uri="{FF2B5EF4-FFF2-40B4-BE49-F238E27FC236}">
                <a16:creationId xmlns:a16="http://schemas.microsoft.com/office/drawing/2014/main" id="{91BC125A-1D8E-0168-E673-78962170F39C}"/>
              </a:ext>
            </a:extLst>
          </p:cNvPr>
          <p:cNvCxnSpPr/>
          <p:nvPr/>
        </p:nvCxnSpPr>
        <p:spPr>
          <a:xfrm>
            <a:off x="2966564" y="1470040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0" name="Google Shape;289;p7">
            <a:extLst>
              <a:ext uri="{FF2B5EF4-FFF2-40B4-BE49-F238E27FC236}">
                <a16:creationId xmlns:a16="http://schemas.microsoft.com/office/drawing/2014/main" id="{AB902867-EA9B-156D-C326-89A376240AFB}"/>
              </a:ext>
            </a:extLst>
          </p:cNvPr>
          <p:cNvSpPr txBox="1"/>
          <p:nvPr/>
        </p:nvSpPr>
        <p:spPr>
          <a:xfrm rot="16200000">
            <a:off x="801319" y="2992397"/>
            <a:ext cx="3037863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Cantidad de 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v</a:t>
            </a: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ueltas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1" name="Google Shape;290;p7">
            <a:extLst>
              <a:ext uri="{FF2B5EF4-FFF2-40B4-BE49-F238E27FC236}">
                <a16:creationId xmlns:a16="http://schemas.microsoft.com/office/drawing/2014/main" id="{ED207A24-16F2-1F57-1939-0ECE59B11531}"/>
              </a:ext>
            </a:extLst>
          </p:cNvPr>
          <p:cNvSpPr txBox="1"/>
          <p:nvPr/>
        </p:nvSpPr>
        <p:spPr>
          <a:xfrm>
            <a:off x="2584259" y="896513"/>
            <a:ext cx="611211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62" name="Google Shape;291;p7">
            <a:extLst>
              <a:ext uri="{FF2B5EF4-FFF2-40B4-BE49-F238E27FC236}">
                <a16:creationId xmlns:a16="http://schemas.microsoft.com/office/drawing/2014/main" id="{2A977930-673A-6B93-7479-C7D712054078}"/>
              </a:ext>
            </a:extLst>
          </p:cNvPr>
          <p:cNvCxnSpPr/>
          <p:nvPr/>
        </p:nvCxnSpPr>
        <p:spPr>
          <a:xfrm>
            <a:off x="2985198" y="1145008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3" name="Google Shape;292;p7">
            <a:extLst>
              <a:ext uri="{FF2B5EF4-FFF2-40B4-BE49-F238E27FC236}">
                <a16:creationId xmlns:a16="http://schemas.microsoft.com/office/drawing/2014/main" id="{2E594CBE-2F69-D037-5702-7BFA46264D1D}"/>
              </a:ext>
            </a:extLst>
          </p:cNvPr>
          <p:cNvSpPr txBox="1"/>
          <p:nvPr/>
        </p:nvSpPr>
        <p:spPr>
          <a:xfrm>
            <a:off x="3494092" y="5746858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Lu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4" name="Google Shape;293;p7">
            <a:extLst>
              <a:ext uri="{FF2B5EF4-FFF2-40B4-BE49-F238E27FC236}">
                <a16:creationId xmlns:a16="http://schemas.microsoft.com/office/drawing/2014/main" id="{B5FF965A-1AB4-388B-7997-972DF5449049}"/>
              </a:ext>
            </a:extLst>
          </p:cNvPr>
          <p:cNvSpPr txBox="1"/>
          <p:nvPr/>
        </p:nvSpPr>
        <p:spPr>
          <a:xfrm>
            <a:off x="4202020" y="5746858"/>
            <a:ext cx="54534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Ma 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5" name="Google Shape;294;p7">
            <a:extLst>
              <a:ext uri="{FF2B5EF4-FFF2-40B4-BE49-F238E27FC236}">
                <a16:creationId xmlns:a16="http://schemas.microsoft.com/office/drawing/2014/main" id="{57C9D27D-B2C3-59F1-E5EF-F1AA56CF9DB3}"/>
              </a:ext>
            </a:extLst>
          </p:cNvPr>
          <p:cNvSpPr txBox="1"/>
          <p:nvPr/>
        </p:nvSpPr>
        <p:spPr>
          <a:xfrm>
            <a:off x="5048582" y="5746858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Mi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6" name="Google Shape;295;p7">
            <a:extLst>
              <a:ext uri="{FF2B5EF4-FFF2-40B4-BE49-F238E27FC236}">
                <a16:creationId xmlns:a16="http://schemas.microsoft.com/office/drawing/2014/main" id="{2C4A3C04-51D7-8762-D645-E59634A07515}"/>
              </a:ext>
            </a:extLst>
          </p:cNvPr>
          <p:cNvSpPr txBox="1"/>
          <p:nvPr/>
        </p:nvSpPr>
        <p:spPr>
          <a:xfrm>
            <a:off x="5855354" y="5746858"/>
            <a:ext cx="54534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Vi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8" name="Google Shape;289;p7">
            <a:extLst>
              <a:ext uri="{FF2B5EF4-FFF2-40B4-BE49-F238E27FC236}">
                <a16:creationId xmlns:a16="http://schemas.microsoft.com/office/drawing/2014/main" id="{35919AE4-5E70-E044-5044-1D03A96684FE}"/>
              </a:ext>
            </a:extLst>
          </p:cNvPr>
          <p:cNvSpPr txBox="1"/>
          <p:nvPr/>
        </p:nvSpPr>
        <p:spPr>
          <a:xfrm>
            <a:off x="6343044" y="5750010"/>
            <a:ext cx="114952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Días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cxnSp>
        <p:nvCxnSpPr>
          <p:cNvPr id="269" name="Google Shape;226;p7">
            <a:extLst>
              <a:ext uri="{FF2B5EF4-FFF2-40B4-BE49-F238E27FC236}">
                <a16:creationId xmlns:a16="http://schemas.microsoft.com/office/drawing/2014/main" id="{ABA3AF58-E0D7-4E8D-6313-6E02D16FC343}"/>
              </a:ext>
            </a:extLst>
          </p:cNvPr>
          <p:cNvCxnSpPr>
            <a:cxnSpLocks/>
          </p:cNvCxnSpPr>
          <p:nvPr/>
        </p:nvCxnSpPr>
        <p:spPr>
          <a:xfrm>
            <a:off x="3019615" y="5663983"/>
            <a:ext cx="3695510" cy="0"/>
          </a:xfrm>
          <a:prstGeom prst="straightConnector1">
            <a:avLst/>
          </a:prstGeom>
          <a:noFill/>
          <a:ln w="28575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270" name="Google Shape;292;p7">
            <a:extLst>
              <a:ext uri="{FF2B5EF4-FFF2-40B4-BE49-F238E27FC236}">
                <a16:creationId xmlns:a16="http://schemas.microsoft.com/office/drawing/2014/main" id="{584746EF-ED66-BDF4-6F97-F4839AEB920A}"/>
              </a:ext>
            </a:extLst>
          </p:cNvPr>
          <p:cNvSpPr txBox="1"/>
          <p:nvPr/>
        </p:nvSpPr>
        <p:spPr>
          <a:xfrm>
            <a:off x="6761673" y="5467170"/>
            <a:ext cx="36697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x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71" name="Google Shape;292;p7">
            <a:extLst>
              <a:ext uri="{FF2B5EF4-FFF2-40B4-BE49-F238E27FC236}">
                <a16:creationId xmlns:a16="http://schemas.microsoft.com/office/drawing/2014/main" id="{8C1A4BC5-AE58-0CFB-01EC-45AC45E91C8B}"/>
              </a:ext>
            </a:extLst>
          </p:cNvPr>
          <p:cNvSpPr txBox="1"/>
          <p:nvPr/>
        </p:nvSpPr>
        <p:spPr>
          <a:xfrm>
            <a:off x="2909055" y="300650"/>
            <a:ext cx="36697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y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49;p7">
            <a:extLst>
              <a:ext uri="{FF2B5EF4-FFF2-40B4-BE49-F238E27FC236}">
                <a16:creationId xmlns:a16="http://schemas.microsoft.com/office/drawing/2014/main" id="{173BF4E2-F360-F28D-5BE8-45A32D122141}"/>
              </a:ext>
            </a:extLst>
          </p:cNvPr>
          <p:cNvSpPr/>
          <p:nvPr/>
        </p:nvSpPr>
        <p:spPr>
          <a:xfrm>
            <a:off x="5831326" y="226551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250;p7">
            <a:extLst>
              <a:ext uri="{FF2B5EF4-FFF2-40B4-BE49-F238E27FC236}">
                <a16:creationId xmlns:a16="http://schemas.microsoft.com/office/drawing/2014/main" id="{90B2D2B0-74A3-FF4B-E091-61A3038D39D3}"/>
              </a:ext>
            </a:extLst>
          </p:cNvPr>
          <p:cNvSpPr/>
          <p:nvPr/>
        </p:nvSpPr>
        <p:spPr>
          <a:xfrm>
            <a:off x="5831326" y="1885163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249;p7">
            <a:extLst>
              <a:ext uri="{FF2B5EF4-FFF2-40B4-BE49-F238E27FC236}">
                <a16:creationId xmlns:a16="http://schemas.microsoft.com/office/drawing/2014/main" id="{B64C88BD-DF38-F982-2C39-9233E0171953}"/>
              </a:ext>
            </a:extLst>
          </p:cNvPr>
          <p:cNvSpPr/>
          <p:nvPr/>
        </p:nvSpPr>
        <p:spPr>
          <a:xfrm>
            <a:off x="5831169" y="1493963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250;p7">
            <a:extLst>
              <a:ext uri="{FF2B5EF4-FFF2-40B4-BE49-F238E27FC236}">
                <a16:creationId xmlns:a16="http://schemas.microsoft.com/office/drawing/2014/main" id="{E4701116-0E1E-E355-AC18-6B3B67B4E339}"/>
              </a:ext>
            </a:extLst>
          </p:cNvPr>
          <p:cNvSpPr/>
          <p:nvPr/>
        </p:nvSpPr>
        <p:spPr>
          <a:xfrm>
            <a:off x="5831169" y="111361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1" name="Google Shape;671;p12"/>
          <p:cNvPicPr preferRelativeResize="0"/>
          <p:nvPr/>
        </p:nvPicPr>
        <p:blipFill rotWithShape="1">
          <a:blip r:embed="rId3">
            <a:alphaModFix/>
          </a:blip>
          <a:srcRect l="13676" t="53609" r="16377"/>
          <a:stretch/>
        </p:blipFill>
        <p:spPr>
          <a:xfrm>
            <a:off x="7968076" y="903760"/>
            <a:ext cx="4086778" cy="1221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9713834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>
          <a:extLst>
            <a:ext uri="{FF2B5EF4-FFF2-40B4-BE49-F238E27FC236}">
              <a16:creationId xmlns:a16="http://schemas.microsoft.com/office/drawing/2014/main" id="{C62043F2-E580-238A-A38F-4D504250C0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oogle Shape;225;p7">
            <a:extLst>
              <a:ext uri="{FF2B5EF4-FFF2-40B4-BE49-F238E27FC236}">
                <a16:creationId xmlns:a16="http://schemas.microsoft.com/office/drawing/2014/main" id="{3FF905A6-69BD-3CFA-E76A-78228D87FFF2}"/>
              </a:ext>
            </a:extLst>
          </p:cNvPr>
          <p:cNvCxnSpPr/>
          <p:nvPr/>
        </p:nvCxnSpPr>
        <p:spPr>
          <a:xfrm flipH="1">
            <a:off x="3019615" y="689882"/>
            <a:ext cx="44053" cy="4974101"/>
          </a:xfrm>
          <a:prstGeom prst="straightConnector1">
            <a:avLst/>
          </a:prstGeom>
          <a:noFill/>
          <a:ln w="28575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arrow" w="med" len="med"/>
            <a:tailEnd type="none" w="med" len="med"/>
          </a:ln>
        </p:spPr>
      </p:cxnSp>
      <p:sp>
        <p:nvSpPr>
          <p:cNvPr id="6" name="Google Shape;227;p7">
            <a:extLst>
              <a:ext uri="{FF2B5EF4-FFF2-40B4-BE49-F238E27FC236}">
                <a16:creationId xmlns:a16="http://schemas.microsoft.com/office/drawing/2014/main" id="{51C70293-3DAB-5A9D-83A6-A0F57A7A46A6}"/>
              </a:ext>
            </a:extLst>
          </p:cNvPr>
          <p:cNvSpPr/>
          <p:nvPr/>
        </p:nvSpPr>
        <p:spPr>
          <a:xfrm>
            <a:off x="3531535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228;p7">
            <a:extLst>
              <a:ext uri="{FF2B5EF4-FFF2-40B4-BE49-F238E27FC236}">
                <a16:creationId xmlns:a16="http://schemas.microsoft.com/office/drawing/2014/main" id="{67315202-4BD6-4EA2-EECD-73CD3944F550}"/>
              </a:ext>
            </a:extLst>
          </p:cNvPr>
          <p:cNvSpPr/>
          <p:nvPr/>
        </p:nvSpPr>
        <p:spPr>
          <a:xfrm>
            <a:off x="3531535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229;p7">
            <a:extLst>
              <a:ext uri="{FF2B5EF4-FFF2-40B4-BE49-F238E27FC236}">
                <a16:creationId xmlns:a16="http://schemas.microsoft.com/office/drawing/2014/main" id="{66F4F331-7DA7-B775-2C31-933BE5FC79E1}"/>
              </a:ext>
            </a:extLst>
          </p:cNvPr>
          <p:cNvSpPr/>
          <p:nvPr/>
        </p:nvSpPr>
        <p:spPr>
          <a:xfrm>
            <a:off x="3531535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230;p7">
            <a:extLst>
              <a:ext uri="{FF2B5EF4-FFF2-40B4-BE49-F238E27FC236}">
                <a16:creationId xmlns:a16="http://schemas.microsoft.com/office/drawing/2014/main" id="{2D48D07E-8990-65C0-E747-9C84B1B0C63B}"/>
              </a:ext>
            </a:extLst>
          </p:cNvPr>
          <p:cNvSpPr/>
          <p:nvPr/>
        </p:nvSpPr>
        <p:spPr>
          <a:xfrm>
            <a:off x="3531535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231;p7">
            <a:extLst>
              <a:ext uri="{FF2B5EF4-FFF2-40B4-BE49-F238E27FC236}">
                <a16:creationId xmlns:a16="http://schemas.microsoft.com/office/drawing/2014/main" id="{70F803B5-4E62-1149-5AAC-44D3D8486CEE}"/>
              </a:ext>
            </a:extLst>
          </p:cNvPr>
          <p:cNvSpPr/>
          <p:nvPr/>
        </p:nvSpPr>
        <p:spPr>
          <a:xfrm>
            <a:off x="3531535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232;p7">
            <a:extLst>
              <a:ext uri="{FF2B5EF4-FFF2-40B4-BE49-F238E27FC236}">
                <a16:creationId xmlns:a16="http://schemas.microsoft.com/office/drawing/2014/main" id="{2E2C84D5-589D-B6A8-53E0-F72E8BB48969}"/>
              </a:ext>
            </a:extLst>
          </p:cNvPr>
          <p:cNvSpPr/>
          <p:nvPr/>
        </p:nvSpPr>
        <p:spPr>
          <a:xfrm>
            <a:off x="3531535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33;p7">
            <a:extLst>
              <a:ext uri="{FF2B5EF4-FFF2-40B4-BE49-F238E27FC236}">
                <a16:creationId xmlns:a16="http://schemas.microsoft.com/office/drawing/2014/main" id="{B841DCB7-3D66-1B17-707A-3DF142DE242B}"/>
              </a:ext>
            </a:extLst>
          </p:cNvPr>
          <p:cNvSpPr/>
          <p:nvPr/>
        </p:nvSpPr>
        <p:spPr>
          <a:xfrm>
            <a:off x="3531535" y="3008961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34;p7">
            <a:extLst>
              <a:ext uri="{FF2B5EF4-FFF2-40B4-BE49-F238E27FC236}">
                <a16:creationId xmlns:a16="http://schemas.microsoft.com/office/drawing/2014/main" id="{56CD86C4-B718-6353-B0D4-E8FFB7A2DFDA}"/>
              </a:ext>
            </a:extLst>
          </p:cNvPr>
          <p:cNvSpPr/>
          <p:nvPr/>
        </p:nvSpPr>
        <p:spPr>
          <a:xfrm>
            <a:off x="3531535" y="262861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35;p7">
            <a:extLst>
              <a:ext uri="{FF2B5EF4-FFF2-40B4-BE49-F238E27FC236}">
                <a16:creationId xmlns:a16="http://schemas.microsoft.com/office/drawing/2014/main" id="{E6AAC2EC-3836-81A8-CEC3-467EFC516917}"/>
              </a:ext>
            </a:extLst>
          </p:cNvPr>
          <p:cNvSpPr/>
          <p:nvPr/>
        </p:nvSpPr>
        <p:spPr>
          <a:xfrm>
            <a:off x="4302771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236;p7">
            <a:extLst>
              <a:ext uri="{FF2B5EF4-FFF2-40B4-BE49-F238E27FC236}">
                <a16:creationId xmlns:a16="http://schemas.microsoft.com/office/drawing/2014/main" id="{A0B6EFCF-5C43-09AE-98CC-D5CF746D0669}"/>
              </a:ext>
            </a:extLst>
          </p:cNvPr>
          <p:cNvSpPr/>
          <p:nvPr/>
        </p:nvSpPr>
        <p:spPr>
          <a:xfrm>
            <a:off x="4302771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237;p7">
            <a:extLst>
              <a:ext uri="{FF2B5EF4-FFF2-40B4-BE49-F238E27FC236}">
                <a16:creationId xmlns:a16="http://schemas.microsoft.com/office/drawing/2014/main" id="{E2751DB2-2B1D-C870-15BE-7FB60101E1DC}"/>
              </a:ext>
            </a:extLst>
          </p:cNvPr>
          <p:cNvSpPr/>
          <p:nvPr/>
        </p:nvSpPr>
        <p:spPr>
          <a:xfrm>
            <a:off x="4302771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238;p7">
            <a:extLst>
              <a:ext uri="{FF2B5EF4-FFF2-40B4-BE49-F238E27FC236}">
                <a16:creationId xmlns:a16="http://schemas.microsoft.com/office/drawing/2014/main" id="{0E516AD7-E0B9-D378-E549-D6A49C70170D}"/>
              </a:ext>
            </a:extLst>
          </p:cNvPr>
          <p:cNvSpPr/>
          <p:nvPr/>
        </p:nvSpPr>
        <p:spPr>
          <a:xfrm>
            <a:off x="4302771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239;p7">
            <a:extLst>
              <a:ext uri="{FF2B5EF4-FFF2-40B4-BE49-F238E27FC236}">
                <a16:creationId xmlns:a16="http://schemas.microsoft.com/office/drawing/2014/main" id="{7FAFA39A-B091-A4C3-0AE7-8015FEA27F5A}"/>
              </a:ext>
            </a:extLst>
          </p:cNvPr>
          <p:cNvSpPr/>
          <p:nvPr/>
        </p:nvSpPr>
        <p:spPr>
          <a:xfrm>
            <a:off x="4302771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240;p7">
            <a:extLst>
              <a:ext uri="{FF2B5EF4-FFF2-40B4-BE49-F238E27FC236}">
                <a16:creationId xmlns:a16="http://schemas.microsoft.com/office/drawing/2014/main" id="{B8F70578-78BF-33E7-587B-21335DE0DF9B}"/>
              </a:ext>
            </a:extLst>
          </p:cNvPr>
          <p:cNvSpPr/>
          <p:nvPr/>
        </p:nvSpPr>
        <p:spPr>
          <a:xfrm>
            <a:off x="4302771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41;p7">
            <a:extLst>
              <a:ext uri="{FF2B5EF4-FFF2-40B4-BE49-F238E27FC236}">
                <a16:creationId xmlns:a16="http://schemas.microsoft.com/office/drawing/2014/main" id="{93A6049C-2FF9-7BD0-2278-1AE05EA73791}"/>
              </a:ext>
            </a:extLst>
          </p:cNvPr>
          <p:cNvSpPr/>
          <p:nvPr/>
        </p:nvSpPr>
        <p:spPr>
          <a:xfrm>
            <a:off x="4302771" y="3008961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42;p7">
            <a:extLst>
              <a:ext uri="{FF2B5EF4-FFF2-40B4-BE49-F238E27FC236}">
                <a16:creationId xmlns:a16="http://schemas.microsoft.com/office/drawing/2014/main" id="{36A19427-60DE-968C-AFE7-9CCB2555EC8F}"/>
              </a:ext>
            </a:extLst>
          </p:cNvPr>
          <p:cNvSpPr/>
          <p:nvPr/>
        </p:nvSpPr>
        <p:spPr>
          <a:xfrm>
            <a:off x="4308162" y="263205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43;p7">
            <a:extLst>
              <a:ext uri="{FF2B5EF4-FFF2-40B4-BE49-F238E27FC236}">
                <a16:creationId xmlns:a16="http://schemas.microsoft.com/office/drawing/2014/main" id="{4DCF9280-6252-D3F1-BFEF-46C57EE1E29E}"/>
              </a:ext>
            </a:extLst>
          </p:cNvPr>
          <p:cNvSpPr/>
          <p:nvPr/>
        </p:nvSpPr>
        <p:spPr>
          <a:xfrm>
            <a:off x="5068902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44;p7">
            <a:extLst>
              <a:ext uri="{FF2B5EF4-FFF2-40B4-BE49-F238E27FC236}">
                <a16:creationId xmlns:a16="http://schemas.microsoft.com/office/drawing/2014/main" id="{07DFDE01-DEAA-8383-8647-08D6BA6F6C8C}"/>
              </a:ext>
            </a:extLst>
          </p:cNvPr>
          <p:cNvSpPr/>
          <p:nvPr/>
        </p:nvSpPr>
        <p:spPr>
          <a:xfrm>
            <a:off x="5068902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5;p7">
            <a:extLst>
              <a:ext uri="{FF2B5EF4-FFF2-40B4-BE49-F238E27FC236}">
                <a16:creationId xmlns:a16="http://schemas.microsoft.com/office/drawing/2014/main" id="{7F2F8D22-7DEA-8E90-0474-5C848CC0801A}"/>
              </a:ext>
            </a:extLst>
          </p:cNvPr>
          <p:cNvSpPr/>
          <p:nvPr/>
        </p:nvSpPr>
        <p:spPr>
          <a:xfrm>
            <a:off x="5068902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46;p7">
            <a:extLst>
              <a:ext uri="{FF2B5EF4-FFF2-40B4-BE49-F238E27FC236}">
                <a16:creationId xmlns:a16="http://schemas.microsoft.com/office/drawing/2014/main" id="{A3A39CE8-A8FF-0F72-47A2-8B332A923A50}"/>
              </a:ext>
            </a:extLst>
          </p:cNvPr>
          <p:cNvSpPr/>
          <p:nvPr/>
        </p:nvSpPr>
        <p:spPr>
          <a:xfrm>
            <a:off x="5068902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47;p7">
            <a:extLst>
              <a:ext uri="{FF2B5EF4-FFF2-40B4-BE49-F238E27FC236}">
                <a16:creationId xmlns:a16="http://schemas.microsoft.com/office/drawing/2014/main" id="{544D34BD-E327-7001-15A6-FA1BBBFF7448}"/>
              </a:ext>
            </a:extLst>
          </p:cNvPr>
          <p:cNvSpPr/>
          <p:nvPr/>
        </p:nvSpPr>
        <p:spPr>
          <a:xfrm>
            <a:off x="5068902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48;p7">
            <a:extLst>
              <a:ext uri="{FF2B5EF4-FFF2-40B4-BE49-F238E27FC236}">
                <a16:creationId xmlns:a16="http://schemas.microsoft.com/office/drawing/2014/main" id="{AFE2240E-2839-E4E7-4B84-8783EBF53C4E}"/>
              </a:ext>
            </a:extLst>
          </p:cNvPr>
          <p:cNvSpPr/>
          <p:nvPr/>
        </p:nvSpPr>
        <p:spPr>
          <a:xfrm>
            <a:off x="5068902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49;p7">
            <a:extLst>
              <a:ext uri="{FF2B5EF4-FFF2-40B4-BE49-F238E27FC236}">
                <a16:creationId xmlns:a16="http://schemas.microsoft.com/office/drawing/2014/main" id="{8EB59D90-EADA-EBBF-400F-20F49263BDCE}"/>
              </a:ext>
            </a:extLst>
          </p:cNvPr>
          <p:cNvSpPr/>
          <p:nvPr/>
        </p:nvSpPr>
        <p:spPr>
          <a:xfrm>
            <a:off x="3531535" y="224649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50;p7">
            <a:extLst>
              <a:ext uri="{FF2B5EF4-FFF2-40B4-BE49-F238E27FC236}">
                <a16:creationId xmlns:a16="http://schemas.microsoft.com/office/drawing/2014/main" id="{C79D20E7-92BD-1045-7304-A34F5F7BF806}"/>
              </a:ext>
            </a:extLst>
          </p:cNvPr>
          <p:cNvSpPr/>
          <p:nvPr/>
        </p:nvSpPr>
        <p:spPr>
          <a:xfrm>
            <a:off x="3531535" y="1866139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252;p7">
            <a:extLst>
              <a:ext uri="{FF2B5EF4-FFF2-40B4-BE49-F238E27FC236}">
                <a16:creationId xmlns:a16="http://schemas.microsoft.com/office/drawing/2014/main" id="{E6C2D328-5F53-4FAF-3B12-D3A558C4CE8E}"/>
              </a:ext>
            </a:extLst>
          </p:cNvPr>
          <p:cNvSpPr/>
          <p:nvPr/>
        </p:nvSpPr>
        <p:spPr>
          <a:xfrm>
            <a:off x="5835033" y="2662089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253;p7">
            <a:extLst>
              <a:ext uri="{FF2B5EF4-FFF2-40B4-BE49-F238E27FC236}">
                <a16:creationId xmlns:a16="http://schemas.microsoft.com/office/drawing/2014/main" id="{3A04CC59-BFCF-4BAB-8615-587768551090}"/>
              </a:ext>
            </a:extLst>
          </p:cNvPr>
          <p:cNvSpPr/>
          <p:nvPr/>
        </p:nvSpPr>
        <p:spPr>
          <a:xfrm>
            <a:off x="5835033" y="3045109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254;p7">
            <a:extLst>
              <a:ext uri="{FF2B5EF4-FFF2-40B4-BE49-F238E27FC236}">
                <a16:creationId xmlns:a16="http://schemas.microsoft.com/office/drawing/2014/main" id="{1E2EDF6B-8249-D13B-8EBE-80EEC266191B}"/>
              </a:ext>
            </a:extLst>
          </p:cNvPr>
          <p:cNvSpPr/>
          <p:nvPr/>
        </p:nvSpPr>
        <p:spPr>
          <a:xfrm>
            <a:off x="5835035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255;p7">
            <a:extLst>
              <a:ext uri="{FF2B5EF4-FFF2-40B4-BE49-F238E27FC236}">
                <a16:creationId xmlns:a16="http://schemas.microsoft.com/office/drawing/2014/main" id="{525A337B-C6E0-346D-227F-71FE6E78257E}"/>
              </a:ext>
            </a:extLst>
          </p:cNvPr>
          <p:cNvSpPr/>
          <p:nvPr/>
        </p:nvSpPr>
        <p:spPr>
          <a:xfrm>
            <a:off x="5835035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256;p7">
            <a:extLst>
              <a:ext uri="{FF2B5EF4-FFF2-40B4-BE49-F238E27FC236}">
                <a16:creationId xmlns:a16="http://schemas.microsoft.com/office/drawing/2014/main" id="{7CFCD503-6BAB-06E0-4B16-8A94004D86CE}"/>
              </a:ext>
            </a:extLst>
          </p:cNvPr>
          <p:cNvSpPr/>
          <p:nvPr/>
        </p:nvSpPr>
        <p:spPr>
          <a:xfrm>
            <a:off x="5835035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57;p7">
            <a:extLst>
              <a:ext uri="{FF2B5EF4-FFF2-40B4-BE49-F238E27FC236}">
                <a16:creationId xmlns:a16="http://schemas.microsoft.com/office/drawing/2014/main" id="{47A9979E-E786-2B22-1703-7936F936DE16}"/>
              </a:ext>
            </a:extLst>
          </p:cNvPr>
          <p:cNvSpPr/>
          <p:nvPr/>
        </p:nvSpPr>
        <p:spPr>
          <a:xfrm>
            <a:off x="5835035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58;p7">
            <a:extLst>
              <a:ext uri="{FF2B5EF4-FFF2-40B4-BE49-F238E27FC236}">
                <a16:creationId xmlns:a16="http://schemas.microsoft.com/office/drawing/2014/main" id="{76F34CB1-97F1-5E8E-B4E5-8952661ACBB5}"/>
              </a:ext>
            </a:extLst>
          </p:cNvPr>
          <p:cNvSpPr/>
          <p:nvPr/>
        </p:nvSpPr>
        <p:spPr>
          <a:xfrm>
            <a:off x="5835035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59;p7">
            <a:extLst>
              <a:ext uri="{FF2B5EF4-FFF2-40B4-BE49-F238E27FC236}">
                <a16:creationId xmlns:a16="http://schemas.microsoft.com/office/drawing/2014/main" id="{7041F6EA-C974-C5AF-8D33-6684914F5078}"/>
              </a:ext>
            </a:extLst>
          </p:cNvPr>
          <p:cNvSpPr/>
          <p:nvPr/>
        </p:nvSpPr>
        <p:spPr>
          <a:xfrm>
            <a:off x="5835035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267;p7">
            <a:extLst>
              <a:ext uri="{FF2B5EF4-FFF2-40B4-BE49-F238E27FC236}">
                <a16:creationId xmlns:a16="http://schemas.microsoft.com/office/drawing/2014/main" id="{581D167E-0D6E-AA8C-E0BB-FE1EB37929E0}"/>
              </a:ext>
            </a:extLst>
          </p:cNvPr>
          <p:cNvSpPr txBox="1"/>
          <p:nvPr/>
        </p:nvSpPr>
        <p:spPr>
          <a:xfrm>
            <a:off x="2694989" y="5091686"/>
            <a:ext cx="51059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7" name="Google Shape;268;p7">
            <a:extLst>
              <a:ext uri="{FF2B5EF4-FFF2-40B4-BE49-F238E27FC236}">
                <a16:creationId xmlns:a16="http://schemas.microsoft.com/office/drawing/2014/main" id="{1EE749A9-DDE2-0FB2-E761-BF7BBFDDB10A}"/>
              </a:ext>
            </a:extLst>
          </p:cNvPr>
          <p:cNvSpPr txBox="1"/>
          <p:nvPr/>
        </p:nvSpPr>
        <p:spPr>
          <a:xfrm>
            <a:off x="2688283" y="4711363"/>
            <a:ext cx="39335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8" name="Google Shape;269;p7">
            <a:extLst>
              <a:ext uri="{FF2B5EF4-FFF2-40B4-BE49-F238E27FC236}">
                <a16:creationId xmlns:a16="http://schemas.microsoft.com/office/drawing/2014/main" id="{E0E85BC8-CE7E-400B-17EF-20DD9DC9E902}"/>
              </a:ext>
            </a:extLst>
          </p:cNvPr>
          <p:cNvSpPr txBox="1"/>
          <p:nvPr/>
        </p:nvSpPr>
        <p:spPr>
          <a:xfrm>
            <a:off x="2694988" y="4336472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9" name="Google Shape;270;p7">
            <a:extLst>
              <a:ext uri="{FF2B5EF4-FFF2-40B4-BE49-F238E27FC236}">
                <a16:creationId xmlns:a16="http://schemas.microsoft.com/office/drawing/2014/main" id="{A614F753-FCDD-B3BB-731C-27935C30BB0B}"/>
              </a:ext>
            </a:extLst>
          </p:cNvPr>
          <p:cNvSpPr txBox="1"/>
          <p:nvPr/>
        </p:nvSpPr>
        <p:spPr>
          <a:xfrm>
            <a:off x="2687094" y="3975460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" name="Google Shape;271;p7">
            <a:extLst>
              <a:ext uri="{FF2B5EF4-FFF2-40B4-BE49-F238E27FC236}">
                <a16:creationId xmlns:a16="http://schemas.microsoft.com/office/drawing/2014/main" id="{8FB934D2-D386-F44B-F2F0-C129C1A4B288}"/>
              </a:ext>
            </a:extLst>
          </p:cNvPr>
          <p:cNvSpPr txBox="1"/>
          <p:nvPr/>
        </p:nvSpPr>
        <p:spPr>
          <a:xfrm>
            <a:off x="2696175" y="3589939"/>
            <a:ext cx="39335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5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1" name="Google Shape;272;p7">
            <a:extLst>
              <a:ext uri="{FF2B5EF4-FFF2-40B4-BE49-F238E27FC236}">
                <a16:creationId xmlns:a16="http://schemas.microsoft.com/office/drawing/2014/main" id="{F29766B0-483A-219B-2252-FA7D428F031E}"/>
              </a:ext>
            </a:extLst>
          </p:cNvPr>
          <p:cNvSpPr txBox="1"/>
          <p:nvPr/>
        </p:nvSpPr>
        <p:spPr>
          <a:xfrm>
            <a:off x="2702880" y="3215048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2" name="Google Shape;273;p7">
            <a:extLst>
              <a:ext uri="{FF2B5EF4-FFF2-40B4-BE49-F238E27FC236}">
                <a16:creationId xmlns:a16="http://schemas.microsoft.com/office/drawing/2014/main" id="{95F0D071-D285-A12B-9285-F15315F3AD7B}"/>
              </a:ext>
            </a:extLst>
          </p:cNvPr>
          <p:cNvSpPr txBox="1"/>
          <p:nvPr/>
        </p:nvSpPr>
        <p:spPr>
          <a:xfrm>
            <a:off x="2694988" y="2854035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7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3" name="Google Shape;274;p7">
            <a:extLst>
              <a:ext uri="{FF2B5EF4-FFF2-40B4-BE49-F238E27FC236}">
                <a16:creationId xmlns:a16="http://schemas.microsoft.com/office/drawing/2014/main" id="{103C9DFF-64FF-3C89-603F-663904377495}"/>
              </a:ext>
            </a:extLst>
          </p:cNvPr>
          <p:cNvSpPr txBox="1"/>
          <p:nvPr/>
        </p:nvSpPr>
        <p:spPr>
          <a:xfrm>
            <a:off x="2696175" y="2443745"/>
            <a:ext cx="39335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" name="Google Shape;275;p7">
            <a:extLst>
              <a:ext uri="{FF2B5EF4-FFF2-40B4-BE49-F238E27FC236}">
                <a16:creationId xmlns:a16="http://schemas.microsoft.com/office/drawing/2014/main" id="{AF963D1A-3DAC-7490-4895-67A38625C7A6}"/>
              </a:ext>
            </a:extLst>
          </p:cNvPr>
          <p:cNvSpPr txBox="1"/>
          <p:nvPr/>
        </p:nvSpPr>
        <p:spPr>
          <a:xfrm>
            <a:off x="2702880" y="2068854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9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" name="Google Shape;276;p7">
            <a:extLst>
              <a:ext uri="{FF2B5EF4-FFF2-40B4-BE49-F238E27FC236}">
                <a16:creationId xmlns:a16="http://schemas.microsoft.com/office/drawing/2014/main" id="{806BC8DA-A66E-F0EB-58D4-AA72F183B5CC}"/>
              </a:ext>
            </a:extLst>
          </p:cNvPr>
          <p:cNvSpPr txBox="1"/>
          <p:nvPr/>
        </p:nvSpPr>
        <p:spPr>
          <a:xfrm>
            <a:off x="2585104" y="1680756"/>
            <a:ext cx="611211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" name="Google Shape;277;p7">
            <a:extLst>
              <a:ext uri="{FF2B5EF4-FFF2-40B4-BE49-F238E27FC236}">
                <a16:creationId xmlns:a16="http://schemas.microsoft.com/office/drawing/2014/main" id="{6BE2E529-99BF-53E0-BDD2-9DF3EBB78734}"/>
              </a:ext>
            </a:extLst>
          </p:cNvPr>
          <p:cNvSpPr txBox="1"/>
          <p:nvPr/>
        </p:nvSpPr>
        <p:spPr>
          <a:xfrm>
            <a:off x="2594419" y="1283716"/>
            <a:ext cx="611211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11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7" name="Google Shape;278;p7">
            <a:extLst>
              <a:ext uri="{FF2B5EF4-FFF2-40B4-BE49-F238E27FC236}">
                <a16:creationId xmlns:a16="http://schemas.microsoft.com/office/drawing/2014/main" id="{FFDFC349-E62A-4FC2-DE24-94DD3C85E7C2}"/>
              </a:ext>
            </a:extLst>
          </p:cNvPr>
          <p:cNvCxnSpPr/>
          <p:nvPr/>
        </p:nvCxnSpPr>
        <p:spPr>
          <a:xfrm>
            <a:off x="2938617" y="528009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8" name="Google Shape;279;p7">
            <a:extLst>
              <a:ext uri="{FF2B5EF4-FFF2-40B4-BE49-F238E27FC236}">
                <a16:creationId xmlns:a16="http://schemas.microsoft.com/office/drawing/2014/main" id="{EECA206C-95A5-7DCA-745B-6CDA1700EEF8}"/>
              </a:ext>
            </a:extLst>
          </p:cNvPr>
          <p:cNvCxnSpPr/>
          <p:nvPr/>
        </p:nvCxnSpPr>
        <p:spPr>
          <a:xfrm>
            <a:off x="2938617" y="4908769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280;p7">
            <a:extLst>
              <a:ext uri="{FF2B5EF4-FFF2-40B4-BE49-F238E27FC236}">
                <a16:creationId xmlns:a16="http://schemas.microsoft.com/office/drawing/2014/main" id="{D001822E-9A0B-C5F4-37B2-DCFC030807D2}"/>
              </a:ext>
            </a:extLst>
          </p:cNvPr>
          <p:cNvCxnSpPr/>
          <p:nvPr/>
        </p:nvCxnSpPr>
        <p:spPr>
          <a:xfrm>
            <a:off x="2957248" y="453072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0" name="Google Shape;281;p7">
            <a:extLst>
              <a:ext uri="{FF2B5EF4-FFF2-40B4-BE49-F238E27FC236}">
                <a16:creationId xmlns:a16="http://schemas.microsoft.com/office/drawing/2014/main" id="{B85E7507-BDC2-F9D5-3BA2-300A7D37E149}"/>
              </a:ext>
            </a:extLst>
          </p:cNvPr>
          <p:cNvCxnSpPr/>
          <p:nvPr/>
        </p:nvCxnSpPr>
        <p:spPr>
          <a:xfrm>
            <a:off x="2929302" y="414249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1" name="Google Shape;282;p7">
            <a:extLst>
              <a:ext uri="{FF2B5EF4-FFF2-40B4-BE49-F238E27FC236}">
                <a16:creationId xmlns:a16="http://schemas.microsoft.com/office/drawing/2014/main" id="{CB52D44A-49FE-3B2D-8F36-BBE8E1622C34}"/>
              </a:ext>
            </a:extLst>
          </p:cNvPr>
          <p:cNvCxnSpPr/>
          <p:nvPr/>
        </p:nvCxnSpPr>
        <p:spPr>
          <a:xfrm>
            <a:off x="2929302" y="377232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283;p7">
            <a:extLst>
              <a:ext uri="{FF2B5EF4-FFF2-40B4-BE49-F238E27FC236}">
                <a16:creationId xmlns:a16="http://schemas.microsoft.com/office/drawing/2014/main" id="{02113955-067D-0F9C-3DEA-2B613B5B3254}"/>
              </a:ext>
            </a:extLst>
          </p:cNvPr>
          <p:cNvCxnSpPr/>
          <p:nvPr/>
        </p:nvCxnSpPr>
        <p:spPr>
          <a:xfrm>
            <a:off x="2947932" y="339312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3" name="Google Shape;284;p7">
            <a:extLst>
              <a:ext uri="{FF2B5EF4-FFF2-40B4-BE49-F238E27FC236}">
                <a16:creationId xmlns:a16="http://schemas.microsoft.com/office/drawing/2014/main" id="{F6705C95-F695-E52A-F78E-F03533A26E7D}"/>
              </a:ext>
            </a:extLst>
          </p:cNvPr>
          <p:cNvCxnSpPr/>
          <p:nvPr/>
        </p:nvCxnSpPr>
        <p:spPr>
          <a:xfrm>
            <a:off x="2938617" y="302295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6" name="Google Shape;285;p7">
            <a:extLst>
              <a:ext uri="{FF2B5EF4-FFF2-40B4-BE49-F238E27FC236}">
                <a16:creationId xmlns:a16="http://schemas.microsoft.com/office/drawing/2014/main" id="{C745EDCB-D0F7-7823-9201-0CC9A413DD6A}"/>
              </a:ext>
            </a:extLst>
          </p:cNvPr>
          <p:cNvCxnSpPr/>
          <p:nvPr/>
        </p:nvCxnSpPr>
        <p:spPr>
          <a:xfrm>
            <a:off x="2947932" y="2634724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7" name="Google Shape;286;p7">
            <a:extLst>
              <a:ext uri="{FF2B5EF4-FFF2-40B4-BE49-F238E27FC236}">
                <a16:creationId xmlns:a16="http://schemas.microsoft.com/office/drawing/2014/main" id="{A68C601A-5ABC-C884-D631-9A5C0AB03E5E}"/>
              </a:ext>
            </a:extLst>
          </p:cNvPr>
          <p:cNvCxnSpPr/>
          <p:nvPr/>
        </p:nvCxnSpPr>
        <p:spPr>
          <a:xfrm>
            <a:off x="2947932" y="224649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8" name="Google Shape;287;p7">
            <a:extLst>
              <a:ext uri="{FF2B5EF4-FFF2-40B4-BE49-F238E27FC236}">
                <a16:creationId xmlns:a16="http://schemas.microsoft.com/office/drawing/2014/main" id="{51A1B987-23A7-5685-A35D-7C1AC8A7BB16}"/>
              </a:ext>
            </a:extLst>
          </p:cNvPr>
          <p:cNvCxnSpPr/>
          <p:nvPr/>
        </p:nvCxnSpPr>
        <p:spPr>
          <a:xfrm>
            <a:off x="2967408" y="1858268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9" name="Google Shape;288;p7">
            <a:extLst>
              <a:ext uri="{FF2B5EF4-FFF2-40B4-BE49-F238E27FC236}">
                <a16:creationId xmlns:a16="http://schemas.microsoft.com/office/drawing/2014/main" id="{36FE0AC0-7ED8-7815-F296-D7BDDC259C9D}"/>
              </a:ext>
            </a:extLst>
          </p:cNvPr>
          <p:cNvCxnSpPr/>
          <p:nvPr/>
        </p:nvCxnSpPr>
        <p:spPr>
          <a:xfrm>
            <a:off x="2966564" y="1470040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0" name="Google Shape;289;p7">
            <a:extLst>
              <a:ext uri="{FF2B5EF4-FFF2-40B4-BE49-F238E27FC236}">
                <a16:creationId xmlns:a16="http://schemas.microsoft.com/office/drawing/2014/main" id="{89614653-1929-F8C9-7F1B-80D27F9DA5A0}"/>
              </a:ext>
            </a:extLst>
          </p:cNvPr>
          <p:cNvSpPr txBox="1"/>
          <p:nvPr/>
        </p:nvSpPr>
        <p:spPr>
          <a:xfrm rot="16200000">
            <a:off x="801319" y="2992397"/>
            <a:ext cx="3037863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Cantidad de 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v</a:t>
            </a: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ueltas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1" name="Google Shape;290;p7">
            <a:extLst>
              <a:ext uri="{FF2B5EF4-FFF2-40B4-BE49-F238E27FC236}">
                <a16:creationId xmlns:a16="http://schemas.microsoft.com/office/drawing/2014/main" id="{781C90F5-E3E7-1035-ED26-CFA5BB8603AE}"/>
              </a:ext>
            </a:extLst>
          </p:cNvPr>
          <p:cNvSpPr txBox="1"/>
          <p:nvPr/>
        </p:nvSpPr>
        <p:spPr>
          <a:xfrm>
            <a:off x="2584259" y="896513"/>
            <a:ext cx="611211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62" name="Google Shape;291;p7">
            <a:extLst>
              <a:ext uri="{FF2B5EF4-FFF2-40B4-BE49-F238E27FC236}">
                <a16:creationId xmlns:a16="http://schemas.microsoft.com/office/drawing/2014/main" id="{CF1880E6-EFD8-ABB6-3904-5A15AD946F16}"/>
              </a:ext>
            </a:extLst>
          </p:cNvPr>
          <p:cNvCxnSpPr/>
          <p:nvPr/>
        </p:nvCxnSpPr>
        <p:spPr>
          <a:xfrm>
            <a:off x="2985198" y="1145008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3" name="Google Shape;292;p7">
            <a:extLst>
              <a:ext uri="{FF2B5EF4-FFF2-40B4-BE49-F238E27FC236}">
                <a16:creationId xmlns:a16="http://schemas.microsoft.com/office/drawing/2014/main" id="{FC297F61-9266-B64C-1B03-7FE2E3D90130}"/>
              </a:ext>
            </a:extLst>
          </p:cNvPr>
          <p:cNvSpPr txBox="1"/>
          <p:nvPr/>
        </p:nvSpPr>
        <p:spPr>
          <a:xfrm>
            <a:off x="3494092" y="5746858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Lu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4" name="Google Shape;293;p7">
            <a:extLst>
              <a:ext uri="{FF2B5EF4-FFF2-40B4-BE49-F238E27FC236}">
                <a16:creationId xmlns:a16="http://schemas.microsoft.com/office/drawing/2014/main" id="{60E4F7DB-45A8-5115-077D-24076B235C30}"/>
              </a:ext>
            </a:extLst>
          </p:cNvPr>
          <p:cNvSpPr txBox="1"/>
          <p:nvPr/>
        </p:nvSpPr>
        <p:spPr>
          <a:xfrm>
            <a:off x="4202020" y="5746858"/>
            <a:ext cx="54534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Ma 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5" name="Google Shape;294;p7">
            <a:extLst>
              <a:ext uri="{FF2B5EF4-FFF2-40B4-BE49-F238E27FC236}">
                <a16:creationId xmlns:a16="http://schemas.microsoft.com/office/drawing/2014/main" id="{1154CA68-E3C1-9C9D-838E-C53798131BF7}"/>
              </a:ext>
            </a:extLst>
          </p:cNvPr>
          <p:cNvSpPr txBox="1"/>
          <p:nvPr/>
        </p:nvSpPr>
        <p:spPr>
          <a:xfrm>
            <a:off x="5048582" y="5746858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Mi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6" name="Google Shape;295;p7">
            <a:extLst>
              <a:ext uri="{FF2B5EF4-FFF2-40B4-BE49-F238E27FC236}">
                <a16:creationId xmlns:a16="http://schemas.microsoft.com/office/drawing/2014/main" id="{3D5D1675-7C7F-8FD5-936E-BAFFF8CD20E5}"/>
              </a:ext>
            </a:extLst>
          </p:cNvPr>
          <p:cNvSpPr txBox="1"/>
          <p:nvPr/>
        </p:nvSpPr>
        <p:spPr>
          <a:xfrm>
            <a:off x="5855354" y="5746858"/>
            <a:ext cx="54534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Vi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8" name="Google Shape;289;p7">
            <a:extLst>
              <a:ext uri="{FF2B5EF4-FFF2-40B4-BE49-F238E27FC236}">
                <a16:creationId xmlns:a16="http://schemas.microsoft.com/office/drawing/2014/main" id="{C3E6D80B-851D-BEDD-4C1A-5CFBD697B4BA}"/>
              </a:ext>
            </a:extLst>
          </p:cNvPr>
          <p:cNvSpPr txBox="1"/>
          <p:nvPr/>
        </p:nvSpPr>
        <p:spPr>
          <a:xfrm>
            <a:off x="6343044" y="5750010"/>
            <a:ext cx="114952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Días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cxnSp>
        <p:nvCxnSpPr>
          <p:cNvPr id="269" name="Google Shape;226;p7">
            <a:extLst>
              <a:ext uri="{FF2B5EF4-FFF2-40B4-BE49-F238E27FC236}">
                <a16:creationId xmlns:a16="http://schemas.microsoft.com/office/drawing/2014/main" id="{8EEC5BD0-72C4-39A7-5397-230BB675A7A4}"/>
              </a:ext>
            </a:extLst>
          </p:cNvPr>
          <p:cNvCxnSpPr>
            <a:cxnSpLocks/>
          </p:cNvCxnSpPr>
          <p:nvPr/>
        </p:nvCxnSpPr>
        <p:spPr>
          <a:xfrm>
            <a:off x="3019615" y="5663983"/>
            <a:ext cx="3695510" cy="0"/>
          </a:xfrm>
          <a:prstGeom prst="straightConnector1">
            <a:avLst/>
          </a:prstGeom>
          <a:noFill/>
          <a:ln w="28575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270" name="Google Shape;292;p7">
            <a:extLst>
              <a:ext uri="{FF2B5EF4-FFF2-40B4-BE49-F238E27FC236}">
                <a16:creationId xmlns:a16="http://schemas.microsoft.com/office/drawing/2014/main" id="{2B3BE0EB-2426-F747-AA2E-3E8EB8F807CD}"/>
              </a:ext>
            </a:extLst>
          </p:cNvPr>
          <p:cNvSpPr txBox="1"/>
          <p:nvPr/>
        </p:nvSpPr>
        <p:spPr>
          <a:xfrm>
            <a:off x="6761673" y="5467170"/>
            <a:ext cx="36697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x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71" name="Google Shape;292;p7">
            <a:extLst>
              <a:ext uri="{FF2B5EF4-FFF2-40B4-BE49-F238E27FC236}">
                <a16:creationId xmlns:a16="http://schemas.microsoft.com/office/drawing/2014/main" id="{63AA1418-ED2A-13B3-2586-F807226022AC}"/>
              </a:ext>
            </a:extLst>
          </p:cNvPr>
          <p:cNvSpPr txBox="1"/>
          <p:nvPr/>
        </p:nvSpPr>
        <p:spPr>
          <a:xfrm>
            <a:off x="2909055" y="300650"/>
            <a:ext cx="36697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y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49;p7">
            <a:extLst>
              <a:ext uri="{FF2B5EF4-FFF2-40B4-BE49-F238E27FC236}">
                <a16:creationId xmlns:a16="http://schemas.microsoft.com/office/drawing/2014/main" id="{60D5660C-48C3-3638-E65E-00728EAFA5C8}"/>
              </a:ext>
            </a:extLst>
          </p:cNvPr>
          <p:cNvSpPr/>
          <p:nvPr/>
        </p:nvSpPr>
        <p:spPr>
          <a:xfrm>
            <a:off x="5831326" y="226551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250;p7">
            <a:extLst>
              <a:ext uri="{FF2B5EF4-FFF2-40B4-BE49-F238E27FC236}">
                <a16:creationId xmlns:a16="http://schemas.microsoft.com/office/drawing/2014/main" id="{7C35DB3A-94CD-4BD0-6634-F7CB8CCBA574}"/>
              </a:ext>
            </a:extLst>
          </p:cNvPr>
          <p:cNvSpPr/>
          <p:nvPr/>
        </p:nvSpPr>
        <p:spPr>
          <a:xfrm>
            <a:off x="5831326" y="1885163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249;p7">
            <a:extLst>
              <a:ext uri="{FF2B5EF4-FFF2-40B4-BE49-F238E27FC236}">
                <a16:creationId xmlns:a16="http://schemas.microsoft.com/office/drawing/2014/main" id="{CF5FF62D-5E49-8709-601F-CA082EAF0C42}"/>
              </a:ext>
            </a:extLst>
          </p:cNvPr>
          <p:cNvSpPr/>
          <p:nvPr/>
        </p:nvSpPr>
        <p:spPr>
          <a:xfrm>
            <a:off x="5831169" y="1493963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250;p7">
            <a:extLst>
              <a:ext uri="{FF2B5EF4-FFF2-40B4-BE49-F238E27FC236}">
                <a16:creationId xmlns:a16="http://schemas.microsoft.com/office/drawing/2014/main" id="{F3CC47F2-8F62-74E9-ED62-0BA7BA5F9FC1}"/>
              </a:ext>
            </a:extLst>
          </p:cNvPr>
          <p:cNvSpPr/>
          <p:nvPr/>
        </p:nvSpPr>
        <p:spPr>
          <a:xfrm>
            <a:off x="5068902" y="2990426"/>
            <a:ext cx="396104" cy="383891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1" name="Google Shape;671;p12">
            <a:extLst>
              <a:ext uri="{FF2B5EF4-FFF2-40B4-BE49-F238E27FC236}">
                <a16:creationId xmlns:a16="http://schemas.microsoft.com/office/drawing/2014/main" id="{20B4B30F-6632-F954-4E2B-40AE939E961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3676" t="53609" r="16377"/>
          <a:stretch/>
        </p:blipFill>
        <p:spPr>
          <a:xfrm>
            <a:off x="7968076" y="903760"/>
            <a:ext cx="4086778" cy="1221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1614335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>
          <a:extLst>
            <a:ext uri="{FF2B5EF4-FFF2-40B4-BE49-F238E27FC236}">
              <a16:creationId xmlns:a16="http://schemas.microsoft.com/office/drawing/2014/main" id="{D75EE99A-9DF6-5964-68EA-D3854BF79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oogle Shape;225;p7">
            <a:extLst>
              <a:ext uri="{FF2B5EF4-FFF2-40B4-BE49-F238E27FC236}">
                <a16:creationId xmlns:a16="http://schemas.microsoft.com/office/drawing/2014/main" id="{04F1E1B0-48DB-121B-EBCC-863E3552C37C}"/>
              </a:ext>
            </a:extLst>
          </p:cNvPr>
          <p:cNvCxnSpPr/>
          <p:nvPr/>
        </p:nvCxnSpPr>
        <p:spPr>
          <a:xfrm flipH="1">
            <a:off x="3019615" y="689882"/>
            <a:ext cx="44053" cy="4974101"/>
          </a:xfrm>
          <a:prstGeom prst="straightConnector1">
            <a:avLst/>
          </a:prstGeom>
          <a:noFill/>
          <a:ln w="28575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arrow" w="med" len="med"/>
            <a:tailEnd type="none" w="med" len="med"/>
          </a:ln>
        </p:spPr>
      </p:cxnSp>
      <p:sp>
        <p:nvSpPr>
          <p:cNvPr id="6" name="Google Shape;227;p7">
            <a:extLst>
              <a:ext uri="{FF2B5EF4-FFF2-40B4-BE49-F238E27FC236}">
                <a16:creationId xmlns:a16="http://schemas.microsoft.com/office/drawing/2014/main" id="{B0E210EA-4D75-25C9-11D8-B5BDEDEDDF78}"/>
              </a:ext>
            </a:extLst>
          </p:cNvPr>
          <p:cNvSpPr/>
          <p:nvPr/>
        </p:nvSpPr>
        <p:spPr>
          <a:xfrm>
            <a:off x="3531535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228;p7">
            <a:extLst>
              <a:ext uri="{FF2B5EF4-FFF2-40B4-BE49-F238E27FC236}">
                <a16:creationId xmlns:a16="http://schemas.microsoft.com/office/drawing/2014/main" id="{B55A760B-24EE-D44A-28FF-0E49606BF8B5}"/>
              </a:ext>
            </a:extLst>
          </p:cNvPr>
          <p:cNvSpPr/>
          <p:nvPr/>
        </p:nvSpPr>
        <p:spPr>
          <a:xfrm>
            <a:off x="3531535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229;p7">
            <a:extLst>
              <a:ext uri="{FF2B5EF4-FFF2-40B4-BE49-F238E27FC236}">
                <a16:creationId xmlns:a16="http://schemas.microsoft.com/office/drawing/2014/main" id="{06E93D0E-51DF-C04F-32E0-2A97701EB6CC}"/>
              </a:ext>
            </a:extLst>
          </p:cNvPr>
          <p:cNvSpPr/>
          <p:nvPr/>
        </p:nvSpPr>
        <p:spPr>
          <a:xfrm>
            <a:off x="3531535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230;p7">
            <a:extLst>
              <a:ext uri="{FF2B5EF4-FFF2-40B4-BE49-F238E27FC236}">
                <a16:creationId xmlns:a16="http://schemas.microsoft.com/office/drawing/2014/main" id="{4DA8DD87-ECE6-523C-1194-EE083464D073}"/>
              </a:ext>
            </a:extLst>
          </p:cNvPr>
          <p:cNvSpPr/>
          <p:nvPr/>
        </p:nvSpPr>
        <p:spPr>
          <a:xfrm>
            <a:off x="3531535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231;p7">
            <a:extLst>
              <a:ext uri="{FF2B5EF4-FFF2-40B4-BE49-F238E27FC236}">
                <a16:creationId xmlns:a16="http://schemas.microsoft.com/office/drawing/2014/main" id="{1F2BE8F5-6812-038D-5D53-AA4203C90369}"/>
              </a:ext>
            </a:extLst>
          </p:cNvPr>
          <p:cNvSpPr/>
          <p:nvPr/>
        </p:nvSpPr>
        <p:spPr>
          <a:xfrm>
            <a:off x="3531535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232;p7">
            <a:extLst>
              <a:ext uri="{FF2B5EF4-FFF2-40B4-BE49-F238E27FC236}">
                <a16:creationId xmlns:a16="http://schemas.microsoft.com/office/drawing/2014/main" id="{F3F955F5-3C94-5FEF-4D24-C8967A844A96}"/>
              </a:ext>
            </a:extLst>
          </p:cNvPr>
          <p:cNvSpPr/>
          <p:nvPr/>
        </p:nvSpPr>
        <p:spPr>
          <a:xfrm>
            <a:off x="3531535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33;p7">
            <a:extLst>
              <a:ext uri="{FF2B5EF4-FFF2-40B4-BE49-F238E27FC236}">
                <a16:creationId xmlns:a16="http://schemas.microsoft.com/office/drawing/2014/main" id="{8BC43C56-DE13-5D72-4C9F-F52EF661A33A}"/>
              </a:ext>
            </a:extLst>
          </p:cNvPr>
          <p:cNvSpPr/>
          <p:nvPr/>
        </p:nvSpPr>
        <p:spPr>
          <a:xfrm>
            <a:off x="3531535" y="3008961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34;p7">
            <a:extLst>
              <a:ext uri="{FF2B5EF4-FFF2-40B4-BE49-F238E27FC236}">
                <a16:creationId xmlns:a16="http://schemas.microsoft.com/office/drawing/2014/main" id="{EBF79736-3D35-BA6A-95BE-FEA495E4AD05}"/>
              </a:ext>
            </a:extLst>
          </p:cNvPr>
          <p:cNvSpPr/>
          <p:nvPr/>
        </p:nvSpPr>
        <p:spPr>
          <a:xfrm>
            <a:off x="3531535" y="262861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35;p7">
            <a:extLst>
              <a:ext uri="{FF2B5EF4-FFF2-40B4-BE49-F238E27FC236}">
                <a16:creationId xmlns:a16="http://schemas.microsoft.com/office/drawing/2014/main" id="{D9FC07A3-2B85-3ECC-5EFA-A4B75414FCE9}"/>
              </a:ext>
            </a:extLst>
          </p:cNvPr>
          <p:cNvSpPr/>
          <p:nvPr/>
        </p:nvSpPr>
        <p:spPr>
          <a:xfrm>
            <a:off x="4302771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236;p7">
            <a:extLst>
              <a:ext uri="{FF2B5EF4-FFF2-40B4-BE49-F238E27FC236}">
                <a16:creationId xmlns:a16="http://schemas.microsoft.com/office/drawing/2014/main" id="{C7AE281C-7789-A1B4-E03F-4CC92296BE0F}"/>
              </a:ext>
            </a:extLst>
          </p:cNvPr>
          <p:cNvSpPr/>
          <p:nvPr/>
        </p:nvSpPr>
        <p:spPr>
          <a:xfrm>
            <a:off x="4302771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237;p7">
            <a:extLst>
              <a:ext uri="{FF2B5EF4-FFF2-40B4-BE49-F238E27FC236}">
                <a16:creationId xmlns:a16="http://schemas.microsoft.com/office/drawing/2014/main" id="{0CE6950D-C4B2-7B48-A191-B7FC34E38725}"/>
              </a:ext>
            </a:extLst>
          </p:cNvPr>
          <p:cNvSpPr/>
          <p:nvPr/>
        </p:nvSpPr>
        <p:spPr>
          <a:xfrm>
            <a:off x="4302771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238;p7">
            <a:extLst>
              <a:ext uri="{FF2B5EF4-FFF2-40B4-BE49-F238E27FC236}">
                <a16:creationId xmlns:a16="http://schemas.microsoft.com/office/drawing/2014/main" id="{23D41BD5-10B0-EB11-A5AD-55A343B434E9}"/>
              </a:ext>
            </a:extLst>
          </p:cNvPr>
          <p:cNvSpPr/>
          <p:nvPr/>
        </p:nvSpPr>
        <p:spPr>
          <a:xfrm>
            <a:off x="4302771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239;p7">
            <a:extLst>
              <a:ext uri="{FF2B5EF4-FFF2-40B4-BE49-F238E27FC236}">
                <a16:creationId xmlns:a16="http://schemas.microsoft.com/office/drawing/2014/main" id="{ABD40023-6D29-8AA4-209D-8C8BD1B79077}"/>
              </a:ext>
            </a:extLst>
          </p:cNvPr>
          <p:cNvSpPr/>
          <p:nvPr/>
        </p:nvSpPr>
        <p:spPr>
          <a:xfrm>
            <a:off x="4302771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240;p7">
            <a:extLst>
              <a:ext uri="{FF2B5EF4-FFF2-40B4-BE49-F238E27FC236}">
                <a16:creationId xmlns:a16="http://schemas.microsoft.com/office/drawing/2014/main" id="{EAAF8454-148E-D4E5-D463-3D5D7A8782DF}"/>
              </a:ext>
            </a:extLst>
          </p:cNvPr>
          <p:cNvSpPr/>
          <p:nvPr/>
        </p:nvSpPr>
        <p:spPr>
          <a:xfrm>
            <a:off x="4302771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41;p7">
            <a:extLst>
              <a:ext uri="{FF2B5EF4-FFF2-40B4-BE49-F238E27FC236}">
                <a16:creationId xmlns:a16="http://schemas.microsoft.com/office/drawing/2014/main" id="{2C598144-C60D-CFED-3BF5-5C70847F027D}"/>
              </a:ext>
            </a:extLst>
          </p:cNvPr>
          <p:cNvSpPr/>
          <p:nvPr/>
        </p:nvSpPr>
        <p:spPr>
          <a:xfrm>
            <a:off x="4302771" y="3008961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42;p7">
            <a:extLst>
              <a:ext uri="{FF2B5EF4-FFF2-40B4-BE49-F238E27FC236}">
                <a16:creationId xmlns:a16="http://schemas.microsoft.com/office/drawing/2014/main" id="{EEFD4A96-AFA4-61F9-10D6-9FBC7A1A2D51}"/>
              </a:ext>
            </a:extLst>
          </p:cNvPr>
          <p:cNvSpPr/>
          <p:nvPr/>
        </p:nvSpPr>
        <p:spPr>
          <a:xfrm>
            <a:off x="4308162" y="263205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43;p7">
            <a:extLst>
              <a:ext uri="{FF2B5EF4-FFF2-40B4-BE49-F238E27FC236}">
                <a16:creationId xmlns:a16="http://schemas.microsoft.com/office/drawing/2014/main" id="{320E0A1A-D3EC-56F3-1041-448DADC5B48C}"/>
              </a:ext>
            </a:extLst>
          </p:cNvPr>
          <p:cNvSpPr/>
          <p:nvPr/>
        </p:nvSpPr>
        <p:spPr>
          <a:xfrm>
            <a:off x="5068902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44;p7">
            <a:extLst>
              <a:ext uri="{FF2B5EF4-FFF2-40B4-BE49-F238E27FC236}">
                <a16:creationId xmlns:a16="http://schemas.microsoft.com/office/drawing/2014/main" id="{748141A9-D5A1-1201-58D3-DEF97D80D349}"/>
              </a:ext>
            </a:extLst>
          </p:cNvPr>
          <p:cNvSpPr/>
          <p:nvPr/>
        </p:nvSpPr>
        <p:spPr>
          <a:xfrm>
            <a:off x="5068902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5;p7">
            <a:extLst>
              <a:ext uri="{FF2B5EF4-FFF2-40B4-BE49-F238E27FC236}">
                <a16:creationId xmlns:a16="http://schemas.microsoft.com/office/drawing/2014/main" id="{BA7CF6E6-4A00-4623-C230-DA5AF71C9C6E}"/>
              </a:ext>
            </a:extLst>
          </p:cNvPr>
          <p:cNvSpPr/>
          <p:nvPr/>
        </p:nvSpPr>
        <p:spPr>
          <a:xfrm>
            <a:off x="5068902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46;p7">
            <a:extLst>
              <a:ext uri="{FF2B5EF4-FFF2-40B4-BE49-F238E27FC236}">
                <a16:creationId xmlns:a16="http://schemas.microsoft.com/office/drawing/2014/main" id="{AFEF4A6E-D1A9-C55C-5B93-2C83FDF75A83}"/>
              </a:ext>
            </a:extLst>
          </p:cNvPr>
          <p:cNvSpPr/>
          <p:nvPr/>
        </p:nvSpPr>
        <p:spPr>
          <a:xfrm>
            <a:off x="5068902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47;p7">
            <a:extLst>
              <a:ext uri="{FF2B5EF4-FFF2-40B4-BE49-F238E27FC236}">
                <a16:creationId xmlns:a16="http://schemas.microsoft.com/office/drawing/2014/main" id="{9BA3E2FD-6E86-63BD-8AE4-17E2C4772A0F}"/>
              </a:ext>
            </a:extLst>
          </p:cNvPr>
          <p:cNvSpPr/>
          <p:nvPr/>
        </p:nvSpPr>
        <p:spPr>
          <a:xfrm>
            <a:off x="5068902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48;p7">
            <a:extLst>
              <a:ext uri="{FF2B5EF4-FFF2-40B4-BE49-F238E27FC236}">
                <a16:creationId xmlns:a16="http://schemas.microsoft.com/office/drawing/2014/main" id="{0E2189AA-3E0D-BB9E-06D8-0CE5FCA392A3}"/>
              </a:ext>
            </a:extLst>
          </p:cNvPr>
          <p:cNvSpPr/>
          <p:nvPr/>
        </p:nvSpPr>
        <p:spPr>
          <a:xfrm>
            <a:off x="5068902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49;p7">
            <a:extLst>
              <a:ext uri="{FF2B5EF4-FFF2-40B4-BE49-F238E27FC236}">
                <a16:creationId xmlns:a16="http://schemas.microsoft.com/office/drawing/2014/main" id="{5E936747-B957-19C7-ED0B-6DFBF1B02C21}"/>
              </a:ext>
            </a:extLst>
          </p:cNvPr>
          <p:cNvSpPr/>
          <p:nvPr/>
        </p:nvSpPr>
        <p:spPr>
          <a:xfrm>
            <a:off x="3531535" y="224649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50;p7">
            <a:extLst>
              <a:ext uri="{FF2B5EF4-FFF2-40B4-BE49-F238E27FC236}">
                <a16:creationId xmlns:a16="http://schemas.microsoft.com/office/drawing/2014/main" id="{63AECAE5-C02E-19CC-1944-B41A7995ED5F}"/>
              </a:ext>
            </a:extLst>
          </p:cNvPr>
          <p:cNvSpPr/>
          <p:nvPr/>
        </p:nvSpPr>
        <p:spPr>
          <a:xfrm>
            <a:off x="3531535" y="1866139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252;p7">
            <a:extLst>
              <a:ext uri="{FF2B5EF4-FFF2-40B4-BE49-F238E27FC236}">
                <a16:creationId xmlns:a16="http://schemas.microsoft.com/office/drawing/2014/main" id="{1F5E55F6-2544-0CC4-7195-C9276D2D645E}"/>
              </a:ext>
            </a:extLst>
          </p:cNvPr>
          <p:cNvSpPr/>
          <p:nvPr/>
        </p:nvSpPr>
        <p:spPr>
          <a:xfrm>
            <a:off x="5835033" y="2662089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253;p7">
            <a:extLst>
              <a:ext uri="{FF2B5EF4-FFF2-40B4-BE49-F238E27FC236}">
                <a16:creationId xmlns:a16="http://schemas.microsoft.com/office/drawing/2014/main" id="{3BF69D37-A615-1C7E-475D-6BE4E415A0E3}"/>
              </a:ext>
            </a:extLst>
          </p:cNvPr>
          <p:cNvSpPr/>
          <p:nvPr/>
        </p:nvSpPr>
        <p:spPr>
          <a:xfrm>
            <a:off x="5835033" y="3045109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254;p7">
            <a:extLst>
              <a:ext uri="{FF2B5EF4-FFF2-40B4-BE49-F238E27FC236}">
                <a16:creationId xmlns:a16="http://schemas.microsoft.com/office/drawing/2014/main" id="{B67BC759-8086-BFBC-9A7D-79F7CFA91169}"/>
              </a:ext>
            </a:extLst>
          </p:cNvPr>
          <p:cNvSpPr/>
          <p:nvPr/>
        </p:nvSpPr>
        <p:spPr>
          <a:xfrm>
            <a:off x="5835035" y="5280092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255;p7">
            <a:extLst>
              <a:ext uri="{FF2B5EF4-FFF2-40B4-BE49-F238E27FC236}">
                <a16:creationId xmlns:a16="http://schemas.microsoft.com/office/drawing/2014/main" id="{56CBA610-1A23-B72C-877A-F2C0F0F1973E}"/>
              </a:ext>
            </a:extLst>
          </p:cNvPr>
          <p:cNvSpPr/>
          <p:nvPr/>
        </p:nvSpPr>
        <p:spPr>
          <a:xfrm>
            <a:off x="5835035" y="4899740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256;p7">
            <a:extLst>
              <a:ext uri="{FF2B5EF4-FFF2-40B4-BE49-F238E27FC236}">
                <a16:creationId xmlns:a16="http://schemas.microsoft.com/office/drawing/2014/main" id="{E2DE1B92-9C3A-22DE-E966-211D4B22A835}"/>
              </a:ext>
            </a:extLst>
          </p:cNvPr>
          <p:cNvSpPr/>
          <p:nvPr/>
        </p:nvSpPr>
        <p:spPr>
          <a:xfrm>
            <a:off x="5835035" y="4524878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57;p7">
            <a:extLst>
              <a:ext uri="{FF2B5EF4-FFF2-40B4-BE49-F238E27FC236}">
                <a16:creationId xmlns:a16="http://schemas.microsoft.com/office/drawing/2014/main" id="{3797080E-A841-ADFE-0B50-A2EF27489DAF}"/>
              </a:ext>
            </a:extLst>
          </p:cNvPr>
          <p:cNvSpPr/>
          <p:nvPr/>
        </p:nvSpPr>
        <p:spPr>
          <a:xfrm>
            <a:off x="5835035" y="4144526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58;p7">
            <a:extLst>
              <a:ext uri="{FF2B5EF4-FFF2-40B4-BE49-F238E27FC236}">
                <a16:creationId xmlns:a16="http://schemas.microsoft.com/office/drawing/2014/main" id="{194D3164-E8CD-D821-39D6-7A87FEF4EFCB}"/>
              </a:ext>
            </a:extLst>
          </p:cNvPr>
          <p:cNvSpPr/>
          <p:nvPr/>
        </p:nvSpPr>
        <p:spPr>
          <a:xfrm>
            <a:off x="5835035" y="3764175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59;p7">
            <a:extLst>
              <a:ext uri="{FF2B5EF4-FFF2-40B4-BE49-F238E27FC236}">
                <a16:creationId xmlns:a16="http://schemas.microsoft.com/office/drawing/2014/main" id="{D65B8C91-C2B6-D4D9-FB77-8B3688808F4A}"/>
              </a:ext>
            </a:extLst>
          </p:cNvPr>
          <p:cNvSpPr/>
          <p:nvPr/>
        </p:nvSpPr>
        <p:spPr>
          <a:xfrm>
            <a:off x="5835035" y="338382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267;p7">
            <a:extLst>
              <a:ext uri="{FF2B5EF4-FFF2-40B4-BE49-F238E27FC236}">
                <a16:creationId xmlns:a16="http://schemas.microsoft.com/office/drawing/2014/main" id="{806D3863-F4BA-E685-5A96-E989D2F5E78D}"/>
              </a:ext>
            </a:extLst>
          </p:cNvPr>
          <p:cNvSpPr txBox="1"/>
          <p:nvPr/>
        </p:nvSpPr>
        <p:spPr>
          <a:xfrm>
            <a:off x="2694989" y="5091686"/>
            <a:ext cx="51059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7" name="Google Shape;268;p7">
            <a:extLst>
              <a:ext uri="{FF2B5EF4-FFF2-40B4-BE49-F238E27FC236}">
                <a16:creationId xmlns:a16="http://schemas.microsoft.com/office/drawing/2014/main" id="{E84B4D4C-7B37-5FDA-46E2-A19ABFD9078D}"/>
              </a:ext>
            </a:extLst>
          </p:cNvPr>
          <p:cNvSpPr txBox="1"/>
          <p:nvPr/>
        </p:nvSpPr>
        <p:spPr>
          <a:xfrm>
            <a:off x="2688283" y="4711363"/>
            <a:ext cx="39335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8" name="Google Shape;269;p7">
            <a:extLst>
              <a:ext uri="{FF2B5EF4-FFF2-40B4-BE49-F238E27FC236}">
                <a16:creationId xmlns:a16="http://schemas.microsoft.com/office/drawing/2014/main" id="{41BE938F-EE08-0F63-B835-B444DF42A1EB}"/>
              </a:ext>
            </a:extLst>
          </p:cNvPr>
          <p:cNvSpPr txBox="1"/>
          <p:nvPr/>
        </p:nvSpPr>
        <p:spPr>
          <a:xfrm>
            <a:off x="2694988" y="4336472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9" name="Google Shape;270;p7">
            <a:extLst>
              <a:ext uri="{FF2B5EF4-FFF2-40B4-BE49-F238E27FC236}">
                <a16:creationId xmlns:a16="http://schemas.microsoft.com/office/drawing/2014/main" id="{593DE6D9-48EC-6F04-6D8F-D801BADE9257}"/>
              </a:ext>
            </a:extLst>
          </p:cNvPr>
          <p:cNvSpPr txBox="1"/>
          <p:nvPr/>
        </p:nvSpPr>
        <p:spPr>
          <a:xfrm>
            <a:off x="2687094" y="3975460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0" name="Google Shape;271;p7">
            <a:extLst>
              <a:ext uri="{FF2B5EF4-FFF2-40B4-BE49-F238E27FC236}">
                <a16:creationId xmlns:a16="http://schemas.microsoft.com/office/drawing/2014/main" id="{805A3BB3-FA54-E5DD-6AD0-D4F4E562CA80}"/>
              </a:ext>
            </a:extLst>
          </p:cNvPr>
          <p:cNvSpPr txBox="1"/>
          <p:nvPr/>
        </p:nvSpPr>
        <p:spPr>
          <a:xfrm>
            <a:off x="2696175" y="3589939"/>
            <a:ext cx="39335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5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1" name="Google Shape;272;p7">
            <a:extLst>
              <a:ext uri="{FF2B5EF4-FFF2-40B4-BE49-F238E27FC236}">
                <a16:creationId xmlns:a16="http://schemas.microsoft.com/office/drawing/2014/main" id="{1E211F7A-93CA-455A-1BAF-4C3A2560390A}"/>
              </a:ext>
            </a:extLst>
          </p:cNvPr>
          <p:cNvSpPr txBox="1"/>
          <p:nvPr/>
        </p:nvSpPr>
        <p:spPr>
          <a:xfrm>
            <a:off x="2702880" y="3215048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2" name="Google Shape;273;p7">
            <a:extLst>
              <a:ext uri="{FF2B5EF4-FFF2-40B4-BE49-F238E27FC236}">
                <a16:creationId xmlns:a16="http://schemas.microsoft.com/office/drawing/2014/main" id="{3B62687D-A8CB-6FE5-9E9C-8B940B51E189}"/>
              </a:ext>
            </a:extLst>
          </p:cNvPr>
          <p:cNvSpPr txBox="1"/>
          <p:nvPr/>
        </p:nvSpPr>
        <p:spPr>
          <a:xfrm>
            <a:off x="2694988" y="2854035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7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3" name="Google Shape;274;p7">
            <a:extLst>
              <a:ext uri="{FF2B5EF4-FFF2-40B4-BE49-F238E27FC236}">
                <a16:creationId xmlns:a16="http://schemas.microsoft.com/office/drawing/2014/main" id="{917A6DE9-0D93-2CEA-6CE4-081B3EC76BA0}"/>
              </a:ext>
            </a:extLst>
          </p:cNvPr>
          <p:cNvSpPr txBox="1"/>
          <p:nvPr/>
        </p:nvSpPr>
        <p:spPr>
          <a:xfrm>
            <a:off x="2696175" y="2443745"/>
            <a:ext cx="393354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" name="Google Shape;275;p7">
            <a:extLst>
              <a:ext uri="{FF2B5EF4-FFF2-40B4-BE49-F238E27FC236}">
                <a16:creationId xmlns:a16="http://schemas.microsoft.com/office/drawing/2014/main" id="{E3A6DBB5-3614-9217-A6C7-1D8183C9C5CA}"/>
              </a:ext>
            </a:extLst>
          </p:cNvPr>
          <p:cNvSpPr txBox="1"/>
          <p:nvPr/>
        </p:nvSpPr>
        <p:spPr>
          <a:xfrm>
            <a:off x="2702880" y="2068854"/>
            <a:ext cx="31660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9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" name="Google Shape;276;p7">
            <a:extLst>
              <a:ext uri="{FF2B5EF4-FFF2-40B4-BE49-F238E27FC236}">
                <a16:creationId xmlns:a16="http://schemas.microsoft.com/office/drawing/2014/main" id="{AAEACBAB-CCED-CB99-0A0B-8121A55CA104}"/>
              </a:ext>
            </a:extLst>
          </p:cNvPr>
          <p:cNvSpPr txBox="1"/>
          <p:nvPr/>
        </p:nvSpPr>
        <p:spPr>
          <a:xfrm>
            <a:off x="2585104" y="1680756"/>
            <a:ext cx="611211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" name="Google Shape;277;p7">
            <a:extLst>
              <a:ext uri="{FF2B5EF4-FFF2-40B4-BE49-F238E27FC236}">
                <a16:creationId xmlns:a16="http://schemas.microsoft.com/office/drawing/2014/main" id="{0A210119-5BE4-0CA5-E257-B61ED15FFEBA}"/>
              </a:ext>
            </a:extLst>
          </p:cNvPr>
          <p:cNvSpPr txBox="1"/>
          <p:nvPr/>
        </p:nvSpPr>
        <p:spPr>
          <a:xfrm>
            <a:off x="2594419" y="1283716"/>
            <a:ext cx="611211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11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7" name="Google Shape;278;p7">
            <a:extLst>
              <a:ext uri="{FF2B5EF4-FFF2-40B4-BE49-F238E27FC236}">
                <a16:creationId xmlns:a16="http://schemas.microsoft.com/office/drawing/2014/main" id="{5CEB57F6-32FA-C4CF-478D-D3D2B28026A7}"/>
              </a:ext>
            </a:extLst>
          </p:cNvPr>
          <p:cNvCxnSpPr/>
          <p:nvPr/>
        </p:nvCxnSpPr>
        <p:spPr>
          <a:xfrm>
            <a:off x="2938617" y="528009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8" name="Google Shape;279;p7">
            <a:extLst>
              <a:ext uri="{FF2B5EF4-FFF2-40B4-BE49-F238E27FC236}">
                <a16:creationId xmlns:a16="http://schemas.microsoft.com/office/drawing/2014/main" id="{E2CBCEBA-E36C-016D-06CB-190667EA8E7D}"/>
              </a:ext>
            </a:extLst>
          </p:cNvPr>
          <p:cNvCxnSpPr/>
          <p:nvPr/>
        </p:nvCxnSpPr>
        <p:spPr>
          <a:xfrm>
            <a:off x="2938617" y="4908769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280;p7">
            <a:extLst>
              <a:ext uri="{FF2B5EF4-FFF2-40B4-BE49-F238E27FC236}">
                <a16:creationId xmlns:a16="http://schemas.microsoft.com/office/drawing/2014/main" id="{9C9CF2EA-B749-A36B-A0A3-47523527628E}"/>
              </a:ext>
            </a:extLst>
          </p:cNvPr>
          <p:cNvCxnSpPr/>
          <p:nvPr/>
        </p:nvCxnSpPr>
        <p:spPr>
          <a:xfrm>
            <a:off x="2957248" y="4530721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0" name="Google Shape;281;p7">
            <a:extLst>
              <a:ext uri="{FF2B5EF4-FFF2-40B4-BE49-F238E27FC236}">
                <a16:creationId xmlns:a16="http://schemas.microsoft.com/office/drawing/2014/main" id="{0EDDAC14-CCBE-36EA-060B-036E5FFC764D}"/>
              </a:ext>
            </a:extLst>
          </p:cNvPr>
          <p:cNvCxnSpPr/>
          <p:nvPr/>
        </p:nvCxnSpPr>
        <p:spPr>
          <a:xfrm>
            <a:off x="2929302" y="414249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1" name="Google Shape;282;p7">
            <a:extLst>
              <a:ext uri="{FF2B5EF4-FFF2-40B4-BE49-F238E27FC236}">
                <a16:creationId xmlns:a16="http://schemas.microsoft.com/office/drawing/2014/main" id="{854F1497-17D8-EA17-49D9-5097C135C331}"/>
              </a:ext>
            </a:extLst>
          </p:cNvPr>
          <p:cNvCxnSpPr/>
          <p:nvPr/>
        </p:nvCxnSpPr>
        <p:spPr>
          <a:xfrm>
            <a:off x="2929302" y="377232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283;p7">
            <a:extLst>
              <a:ext uri="{FF2B5EF4-FFF2-40B4-BE49-F238E27FC236}">
                <a16:creationId xmlns:a16="http://schemas.microsoft.com/office/drawing/2014/main" id="{A95E6817-4467-D624-A358-F04102CF113E}"/>
              </a:ext>
            </a:extLst>
          </p:cNvPr>
          <p:cNvCxnSpPr/>
          <p:nvPr/>
        </p:nvCxnSpPr>
        <p:spPr>
          <a:xfrm>
            <a:off x="2947932" y="3393123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3" name="Google Shape;284;p7">
            <a:extLst>
              <a:ext uri="{FF2B5EF4-FFF2-40B4-BE49-F238E27FC236}">
                <a16:creationId xmlns:a16="http://schemas.microsoft.com/office/drawing/2014/main" id="{AA0006E7-8F3C-FCC3-6269-B6B446F8E867}"/>
              </a:ext>
            </a:extLst>
          </p:cNvPr>
          <p:cNvCxnSpPr/>
          <p:nvPr/>
        </p:nvCxnSpPr>
        <p:spPr>
          <a:xfrm>
            <a:off x="2938617" y="3022952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6" name="Google Shape;285;p7">
            <a:extLst>
              <a:ext uri="{FF2B5EF4-FFF2-40B4-BE49-F238E27FC236}">
                <a16:creationId xmlns:a16="http://schemas.microsoft.com/office/drawing/2014/main" id="{547254AF-E156-892D-E020-158C639DF63D}"/>
              </a:ext>
            </a:extLst>
          </p:cNvPr>
          <p:cNvCxnSpPr/>
          <p:nvPr/>
        </p:nvCxnSpPr>
        <p:spPr>
          <a:xfrm>
            <a:off x="2947932" y="2634724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7" name="Google Shape;286;p7">
            <a:extLst>
              <a:ext uri="{FF2B5EF4-FFF2-40B4-BE49-F238E27FC236}">
                <a16:creationId xmlns:a16="http://schemas.microsoft.com/office/drawing/2014/main" id="{B507570D-B3D2-C99C-2000-D4824F4146A8}"/>
              </a:ext>
            </a:extLst>
          </p:cNvPr>
          <p:cNvCxnSpPr/>
          <p:nvPr/>
        </p:nvCxnSpPr>
        <p:spPr>
          <a:xfrm>
            <a:off x="2947932" y="2246496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8" name="Google Shape;287;p7">
            <a:extLst>
              <a:ext uri="{FF2B5EF4-FFF2-40B4-BE49-F238E27FC236}">
                <a16:creationId xmlns:a16="http://schemas.microsoft.com/office/drawing/2014/main" id="{7D2FDF1F-8CDB-9240-02CD-FB29A3E918D4}"/>
              </a:ext>
            </a:extLst>
          </p:cNvPr>
          <p:cNvCxnSpPr/>
          <p:nvPr/>
        </p:nvCxnSpPr>
        <p:spPr>
          <a:xfrm>
            <a:off x="2967408" y="1858268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9" name="Google Shape;288;p7">
            <a:extLst>
              <a:ext uri="{FF2B5EF4-FFF2-40B4-BE49-F238E27FC236}">
                <a16:creationId xmlns:a16="http://schemas.microsoft.com/office/drawing/2014/main" id="{CBC26835-BCF3-6991-5BD3-C646ED33E417}"/>
              </a:ext>
            </a:extLst>
          </p:cNvPr>
          <p:cNvCxnSpPr/>
          <p:nvPr/>
        </p:nvCxnSpPr>
        <p:spPr>
          <a:xfrm>
            <a:off x="2966564" y="1470040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0" name="Google Shape;289;p7">
            <a:extLst>
              <a:ext uri="{FF2B5EF4-FFF2-40B4-BE49-F238E27FC236}">
                <a16:creationId xmlns:a16="http://schemas.microsoft.com/office/drawing/2014/main" id="{7BC62E89-29E3-DADF-E459-1975EAC8360C}"/>
              </a:ext>
            </a:extLst>
          </p:cNvPr>
          <p:cNvSpPr txBox="1"/>
          <p:nvPr/>
        </p:nvSpPr>
        <p:spPr>
          <a:xfrm rot="16200000">
            <a:off x="801319" y="2992397"/>
            <a:ext cx="3037863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Cantidad de 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v</a:t>
            </a: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ueltas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1" name="Google Shape;290;p7">
            <a:extLst>
              <a:ext uri="{FF2B5EF4-FFF2-40B4-BE49-F238E27FC236}">
                <a16:creationId xmlns:a16="http://schemas.microsoft.com/office/drawing/2014/main" id="{70F9C541-2FBF-B2D6-DA03-95300F4C7492}"/>
              </a:ext>
            </a:extLst>
          </p:cNvPr>
          <p:cNvSpPr txBox="1"/>
          <p:nvPr/>
        </p:nvSpPr>
        <p:spPr>
          <a:xfrm>
            <a:off x="2584259" y="896513"/>
            <a:ext cx="611211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12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62" name="Google Shape;291;p7">
            <a:extLst>
              <a:ext uri="{FF2B5EF4-FFF2-40B4-BE49-F238E27FC236}">
                <a16:creationId xmlns:a16="http://schemas.microsoft.com/office/drawing/2014/main" id="{89FB3CA2-A43D-F45B-149D-875DF4DCBC5E}"/>
              </a:ext>
            </a:extLst>
          </p:cNvPr>
          <p:cNvCxnSpPr/>
          <p:nvPr/>
        </p:nvCxnSpPr>
        <p:spPr>
          <a:xfrm>
            <a:off x="2985198" y="1145008"/>
            <a:ext cx="21284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3" name="Google Shape;292;p7">
            <a:extLst>
              <a:ext uri="{FF2B5EF4-FFF2-40B4-BE49-F238E27FC236}">
                <a16:creationId xmlns:a16="http://schemas.microsoft.com/office/drawing/2014/main" id="{5533D647-9265-9F1C-A47C-545FAE3C6AF0}"/>
              </a:ext>
            </a:extLst>
          </p:cNvPr>
          <p:cNvSpPr txBox="1"/>
          <p:nvPr/>
        </p:nvSpPr>
        <p:spPr>
          <a:xfrm>
            <a:off x="3494092" y="5746858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Lu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4" name="Google Shape;293;p7">
            <a:extLst>
              <a:ext uri="{FF2B5EF4-FFF2-40B4-BE49-F238E27FC236}">
                <a16:creationId xmlns:a16="http://schemas.microsoft.com/office/drawing/2014/main" id="{10617BD6-83EE-5F79-5288-C4DFB924661F}"/>
              </a:ext>
            </a:extLst>
          </p:cNvPr>
          <p:cNvSpPr txBox="1"/>
          <p:nvPr/>
        </p:nvSpPr>
        <p:spPr>
          <a:xfrm>
            <a:off x="4202020" y="5746858"/>
            <a:ext cx="54534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Ma 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5" name="Google Shape;294;p7">
            <a:extLst>
              <a:ext uri="{FF2B5EF4-FFF2-40B4-BE49-F238E27FC236}">
                <a16:creationId xmlns:a16="http://schemas.microsoft.com/office/drawing/2014/main" id="{6588AB55-731D-AB87-29A6-E8ECF9E6C6BB}"/>
              </a:ext>
            </a:extLst>
          </p:cNvPr>
          <p:cNvSpPr txBox="1"/>
          <p:nvPr/>
        </p:nvSpPr>
        <p:spPr>
          <a:xfrm>
            <a:off x="5048582" y="5746858"/>
            <a:ext cx="54534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Mi</a:t>
            </a:r>
            <a:endParaRPr sz="1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6" name="Google Shape;295;p7">
            <a:extLst>
              <a:ext uri="{FF2B5EF4-FFF2-40B4-BE49-F238E27FC236}">
                <a16:creationId xmlns:a16="http://schemas.microsoft.com/office/drawing/2014/main" id="{1D6382C7-F151-0BDE-5CC1-B698A0D23B21}"/>
              </a:ext>
            </a:extLst>
          </p:cNvPr>
          <p:cNvSpPr txBox="1"/>
          <p:nvPr/>
        </p:nvSpPr>
        <p:spPr>
          <a:xfrm>
            <a:off x="5855354" y="5746858"/>
            <a:ext cx="54534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Vi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68" name="Google Shape;289;p7">
            <a:extLst>
              <a:ext uri="{FF2B5EF4-FFF2-40B4-BE49-F238E27FC236}">
                <a16:creationId xmlns:a16="http://schemas.microsoft.com/office/drawing/2014/main" id="{14B39CD8-2186-9A50-C46A-34A6711254DE}"/>
              </a:ext>
            </a:extLst>
          </p:cNvPr>
          <p:cNvSpPr txBox="1"/>
          <p:nvPr/>
        </p:nvSpPr>
        <p:spPr>
          <a:xfrm>
            <a:off x="6343044" y="5750010"/>
            <a:ext cx="1149528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Días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cxnSp>
        <p:nvCxnSpPr>
          <p:cNvPr id="269" name="Google Shape;226;p7">
            <a:extLst>
              <a:ext uri="{FF2B5EF4-FFF2-40B4-BE49-F238E27FC236}">
                <a16:creationId xmlns:a16="http://schemas.microsoft.com/office/drawing/2014/main" id="{B0E6E671-3946-9194-DB0E-FF6F7E1F0284}"/>
              </a:ext>
            </a:extLst>
          </p:cNvPr>
          <p:cNvCxnSpPr>
            <a:cxnSpLocks/>
          </p:cNvCxnSpPr>
          <p:nvPr/>
        </p:nvCxnSpPr>
        <p:spPr>
          <a:xfrm>
            <a:off x="3019615" y="5663983"/>
            <a:ext cx="3695510" cy="0"/>
          </a:xfrm>
          <a:prstGeom prst="straightConnector1">
            <a:avLst/>
          </a:prstGeom>
          <a:noFill/>
          <a:ln w="28575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270" name="Google Shape;292;p7">
            <a:extLst>
              <a:ext uri="{FF2B5EF4-FFF2-40B4-BE49-F238E27FC236}">
                <a16:creationId xmlns:a16="http://schemas.microsoft.com/office/drawing/2014/main" id="{72711EA8-CFD6-33E0-0683-4C86728B06DB}"/>
              </a:ext>
            </a:extLst>
          </p:cNvPr>
          <p:cNvSpPr txBox="1"/>
          <p:nvPr/>
        </p:nvSpPr>
        <p:spPr>
          <a:xfrm>
            <a:off x="6761673" y="5467170"/>
            <a:ext cx="36697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x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71" name="Google Shape;292;p7">
            <a:extLst>
              <a:ext uri="{FF2B5EF4-FFF2-40B4-BE49-F238E27FC236}">
                <a16:creationId xmlns:a16="http://schemas.microsoft.com/office/drawing/2014/main" id="{B4D1501C-A188-6BDB-C82E-3FB90A818C33}"/>
              </a:ext>
            </a:extLst>
          </p:cNvPr>
          <p:cNvSpPr txBox="1"/>
          <p:nvPr/>
        </p:nvSpPr>
        <p:spPr>
          <a:xfrm>
            <a:off x="2909055" y="300650"/>
            <a:ext cx="36697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Medium" pitchFamily="2" charset="0"/>
                <a:ea typeface="Nunito"/>
                <a:cs typeface="Nunito"/>
                <a:sym typeface="Nunito"/>
              </a:rPr>
              <a:t>y 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Medium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49;p7">
            <a:extLst>
              <a:ext uri="{FF2B5EF4-FFF2-40B4-BE49-F238E27FC236}">
                <a16:creationId xmlns:a16="http://schemas.microsoft.com/office/drawing/2014/main" id="{7701DFEF-9469-234C-7AD6-CC38C5F00BC7}"/>
              </a:ext>
            </a:extLst>
          </p:cNvPr>
          <p:cNvSpPr/>
          <p:nvPr/>
        </p:nvSpPr>
        <p:spPr>
          <a:xfrm>
            <a:off x="5831326" y="2265514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250;p7">
            <a:extLst>
              <a:ext uri="{FF2B5EF4-FFF2-40B4-BE49-F238E27FC236}">
                <a16:creationId xmlns:a16="http://schemas.microsoft.com/office/drawing/2014/main" id="{0D754414-7240-7C21-38D0-A65F37F39A94}"/>
              </a:ext>
            </a:extLst>
          </p:cNvPr>
          <p:cNvSpPr/>
          <p:nvPr/>
        </p:nvSpPr>
        <p:spPr>
          <a:xfrm>
            <a:off x="5831326" y="1885163"/>
            <a:ext cx="396104" cy="383891"/>
          </a:xfrm>
          <a:prstGeom prst="rect">
            <a:avLst/>
          </a:prstGeom>
          <a:solidFill>
            <a:srgbClr val="3DC3DC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249;p7">
            <a:extLst>
              <a:ext uri="{FF2B5EF4-FFF2-40B4-BE49-F238E27FC236}">
                <a16:creationId xmlns:a16="http://schemas.microsoft.com/office/drawing/2014/main" id="{A651F265-1AF8-AE12-8B1A-3BFFC6460323}"/>
              </a:ext>
            </a:extLst>
          </p:cNvPr>
          <p:cNvSpPr/>
          <p:nvPr/>
        </p:nvSpPr>
        <p:spPr>
          <a:xfrm>
            <a:off x="5068902" y="2616042"/>
            <a:ext cx="396104" cy="383891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250;p7">
            <a:extLst>
              <a:ext uri="{FF2B5EF4-FFF2-40B4-BE49-F238E27FC236}">
                <a16:creationId xmlns:a16="http://schemas.microsoft.com/office/drawing/2014/main" id="{66D0CD5F-6915-2541-5DA5-F78EDAD09D09}"/>
              </a:ext>
            </a:extLst>
          </p:cNvPr>
          <p:cNvSpPr/>
          <p:nvPr/>
        </p:nvSpPr>
        <p:spPr>
          <a:xfrm>
            <a:off x="5068902" y="2990426"/>
            <a:ext cx="396104" cy="383891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1" name="Google Shape;671;p12">
            <a:extLst>
              <a:ext uri="{FF2B5EF4-FFF2-40B4-BE49-F238E27FC236}">
                <a16:creationId xmlns:a16="http://schemas.microsoft.com/office/drawing/2014/main" id="{859D0489-FA49-FD1F-B6B4-39649715CE3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3676" t="53609" r="16377"/>
          <a:stretch/>
        </p:blipFill>
        <p:spPr>
          <a:xfrm>
            <a:off x="7968076" y="903760"/>
            <a:ext cx="4086778" cy="1221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1395717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365</Words>
  <Application>Microsoft Office PowerPoint</Application>
  <PresentationFormat>Panorámica</PresentationFormat>
  <Paragraphs>222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Nunito</vt:lpstr>
      <vt:lpstr>Nunito Medium</vt:lpstr>
      <vt:lpstr>Nunito SemiBold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Ximena Zepeda Harasic</cp:lastModifiedBy>
  <cp:revision>1</cp:revision>
  <dcterms:created xsi:type="dcterms:W3CDTF">2023-09-12T20:21:07Z</dcterms:created>
  <dcterms:modified xsi:type="dcterms:W3CDTF">2025-01-29T17:28:00Z</dcterms:modified>
</cp:coreProperties>
</file>