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61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embeddedFontLst>
    <p:embeddedFont>
      <p:font typeface="Nunito" panose="02000503030000020003" pitchFamily="2" charset="0"/>
      <p:regular r:id="rId13"/>
      <p:bold r:id="rId14"/>
      <p:italic r:id="rId15"/>
      <p:boldItalic r:id="rId16"/>
    </p:embeddedFont>
    <p:embeddedFont>
      <p:font typeface="Nunito Medium" pitchFamily="2" charset="0"/>
      <p:regular r:id="rId17"/>
    </p:embeddedFont>
    <p:embeddedFont>
      <p:font typeface="Sassoon Sans Std" panose="020B0503020103030203" pitchFamily="3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52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DS0s/3RG32UnV5nXHhIqXIOKV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DF460-FD42-43FC-9686-DD7855ED702D}" v="54" dt="2025-01-28T21:03:11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1272" y="330"/>
      </p:cViewPr>
      <p:guideLst>
        <p:guide orient="horz" pos="1797"/>
        <p:guide pos="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mena Zepeda Harasic" userId="90cf4ab7-3c32-4e50-a5d0-8fb63c062729" providerId="ADAL" clId="{074DF460-FD42-43FC-9686-DD7855ED702D}"/>
    <pc:docChg chg="undo custSel addSld delSld modSld modMainMaster">
      <pc:chgData name="Ximena Zepeda Harasic" userId="90cf4ab7-3c32-4e50-a5d0-8fb63c062729" providerId="ADAL" clId="{074DF460-FD42-43FC-9686-DD7855ED702D}" dt="2025-01-28T21:07:07.124" v="874" actId="1037"/>
      <pc:docMkLst>
        <pc:docMk/>
      </pc:docMkLst>
      <pc:sldChg chg="modSp mod">
        <pc:chgData name="Ximena Zepeda Harasic" userId="90cf4ab7-3c32-4e50-a5d0-8fb63c062729" providerId="ADAL" clId="{074DF460-FD42-43FC-9686-DD7855ED702D}" dt="2025-01-28T19:35:46.229" v="12" actId="14100"/>
        <pc:sldMkLst>
          <pc:docMk/>
          <pc:sldMk cId="0" sldId="256"/>
        </pc:sldMkLst>
        <pc:spChg chg="mod">
          <ac:chgData name="Ximena Zepeda Harasic" userId="90cf4ab7-3c32-4e50-a5d0-8fb63c062729" providerId="ADAL" clId="{074DF460-FD42-43FC-9686-DD7855ED702D}" dt="2025-01-28T19:35:08.265" v="0" actId="207"/>
          <ac:spMkLst>
            <pc:docMk/>
            <pc:sldMk cId="0" sldId="256"/>
            <ac:spMk id="221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19:35:08.265" v="0" actId="207"/>
          <ac:spMkLst>
            <pc:docMk/>
            <pc:sldMk cId="0" sldId="256"/>
            <ac:spMk id="222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19:35:46.229" v="12" actId="14100"/>
          <ac:spMkLst>
            <pc:docMk/>
            <pc:sldMk cId="0" sldId="256"/>
            <ac:spMk id="223" creationId="{00000000-0000-0000-0000-000000000000}"/>
          </ac:spMkLst>
        </pc:spChg>
      </pc:sldChg>
      <pc:sldChg chg="addSp delSp modSp mod modAnim">
        <pc:chgData name="Ximena Zepeda Harasic" userId="90cf4ab7-3c32-4e50-a5d0-8fb63c062729" providerId="ADAL" clId="{074DF460-FD42-43FC-9686-DD7855ED702D}" dt="2025-01-28T21:02:23.712" v="838" actId="1076"/>
        <pc:sldMkLst>
          <pc:docMk/>
          <pc:sldMk cId="0" sldId="257"/>
        </pc:sldMkLst>
        <pc:spChg chg="mod">
          <ac:chgData name="Ximena Zepeda Harasic" userId="90cf4ab7-3c32-4e50-a5d0-8fb63c062729" providerId="ADAL" clId="{074DF460-FD42-43FC-9686-DD7855ED702D}" dt="2025-01-28T21:01:37.393" v="831"/>
          <ac:spMkLst>
            <pc:docMk/>
            <pc:sldMk cId="0" sldId="257"/>
            <ac:spMk id="4" creationId="{07E1D85C-B9BE-18E4-3E38-9D43EFD6A81F}"/>
          </ac:spMkLst>
        </pc:spChg>
        <pc:spChg chg="mod">
          <ac:chgData name="Ximena Zepeda Harasic" userId="90cf4ab7-3c32-4e50-a5d0-8fb63c062729" providerId="ADAL" clId="{074DF460-FD42-43FC-9686-DD7855ED702D}" dt="2025-01-28T21:01:37.393" v="831"/>
          <ac:spMkLst>
            <pc:docMk/>
            <pc:sldMk cId="0" sldId="257"/>
            <ac:spMk id="5" creationId="{23722CF7-0A9D-E4C0-A858-0A180F99C5F5}"/>
          </ac:spMkLst>
        </pc:spChg>
        <pc:spChg chg="del">
          <ac:chgData name="Ximena Zepeda Harasic" userId="90cf4ab7-3c32-4e50-a5d0-8fb63c062729" providerId="ADAL" clId="{074DF460-FD42-43FC-9686-DD7855ED702D}" dt="2025-01-28T21:01:49.575" v="834" actId="478"/>
          <ac:spMkLst>
            <pc:docMk/>
            <pc:sldMk cId="0" sldId="257"/>
            <ac:spMk id="229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21:02:13.127" v="837" actId="1076"/>
          <ac:spMkLst>
            <pc:docMk/>
            <pc:sldMk cId="0" sldId="257"/>
            <ac:spMk id="232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21:02:23.712" v="838" actId="1076"/>
          <ac:spMkLst>
            <pc:docMk/>
            <pc:sldMk cId="0" sldId="257"/>
            <ac:spMk id="233" creationId="{00000000-0000-0000-0000-000000000000}"/>
          </ac:spMkLst>
        </pc:spChg>
        <pc:grpChg chg="add mod ord">
          <ac:chgData name="Ximena Zepeda Harasic" userId="90cf4ab7-3c32-4e50-a5d0-8fb63c062729" providerId="ADAL" clId="{074DF460-FD42-43FC-9686-DD7855ED702D}" dt="2025-01-28T21:01:43.030" v="832" actId="167"/>
          <ac:grpSpMkLst>
            <pc:docMk/>
            <pc:sldMk cId="0" sldId="257"/>
            <ac:grpSpMk id="7" creationId="{7DFFC1E3-079B-5918-764C-720C58618FEB}"/>
          </ac:grpSpMkLst>
        </pc:grpChg>
        <pc:picChg chg="add del mod modCrop">
          <ac:chgData name="Ximena Zepeda Harasic" userId="90cf4ab7-3c32-4e50-a5d0-8fb63c062729" providerId="ADAL" clId="{074DF460-FD42-43FC-9686-DD7855ED702D}" dt="2025-01-28T20:35:18.897" v="514" actId="21"/>
          <ac:picMkLst>
            <pc:docMk/>
            <pc:sldMk cId="0" sldId="257"/>
            <ac:picMk id="3" creationId="{0384B39E-2578-C372-7B94-8E91F86EB604}"/>
          </ac:picMkLst>
        </pc:picChg>
        <pc:picChg chg="mod">
          <ac:chgData name="Ximena Zepeda Harasic" userId="90cf4ab7-3c32-4e50-a5d0-8fb63c062729" providerId="ADAL" clId="{074DF460-FD42-43FC-9686-DD7855ED702D}" dt="2025-01-28T21:01:37.393" v="831"/>
          <ac:picMkLst>
            <pc:docMk/>
            <pc:sldMk cId="0" sldId="257"/>
            <ac:picMk id="6" creationId="{0384B39E-2578-C372-7B94-8E91F86EB604}"/>
          </ac:picMkLst>
        </pc:picChg>
        <pc:picChg chg="del mod">
          <ac:chgData name="Ximena Zepeda Harasic" userId="90cf4ab7-3c32-4e50-a5d0-8fb63c062729" providerId="ADAL" clId="{074DF460-FD42-43FC-9686-DD7855ED702D}" dt="2025-01-28T21:01:47.224" v="833" actId="478"/>
          <ac:picMkLst>
            <pc:docMk/>
            <pc:sldMk cId="0" sldId="257"/>
            <ac:picMk id="230" creationId="{00000000-0000-0000-0000-000000000000}"/>
          </ac:picMkLst>
        </pc:picChg>
        <pc:picChg chg="mod">
          <ac:chgData name="Ximena Zepeda Harasic" userId="90cf4ab7-3c32-4e50-a5d0-8fb63c062729" providerId="ADAL" clId="{074DF460-FD42-43FC-9686-DD7855ED702D}" dt="2025-01-28T21:02:06.468" v="836" actId="1036"/>
          <ac:picMkLst>
            <pc:docMk/>
            <pc:sldMk cId="0" sldId="257"/>
            <ac:picMk id="231" creationId="{00000000-0000-0000-0000-000000000000}"/>
          </ac:picMkLst>
        </pc:picChg>
      </pc:sldChg>
      <pc:sldChg chg="delSp del mod">
        <pc:chgData name="Ximena Zepeda Harasic" userId="90cf4ab7-3c32-4e50-a5d0-8fb63c062729" providerId="ADAL" clId="{074DF460-FD42-43FC-9686-DD7855ED702D}" dt="2025-01-28T19:39:00.329" v="47" actId="47"/>
        <pc:sldMkLst>
          <pc:docMk/>
          <pc:sldMk cId="0" sldId="258"/>
        </pc:sldMkLst>
        <pc:picChg chg="del">
          <ac:chgData name="Ximena Zepeda Harasic" userId="90cf4ab7-3c32-4e50-a5d0-8fb63c062729" providerId="ADAL" clId="{074DF460-FD42-43FC-9686-DD7855ED702D}" dt="2025-01-28T19:38:19.221" v="37" actId="21"/>
          <ac:picMkLst>
            <pc:docMk/>
            <pc:sldMk cId="0" sldId="258"/>
            <ac:picMk id="240" creationId="{00000000-0000-0000-0000-000000000000}"/>
          </ac:picMkLst>
        </pc:picChg>
      </pc:sldChg>
      <pc:sldChg chg="delSp del mod">
        <pc:chgData name="Ximena Zepeda Harasic" userId="90cf4ab7-3c32-4e50-a5d0-8fb63c062729" providerId="ADAL" clId="{074DF460-FD42-43FC-9686-DD7855ED702D}" dt="2025-01-28T19:39:42.386" v="54" actId="47"/>
        <pc:sldMkLst>
          <pc:docMk/>
          <pc:sldMk cId="0" sldId="259"/>
        </pc:sldMkLst>
        <pc:picChg chg="del">
          <ac:chgData name="Ximena Zepeda Harasic" userId="90cf4ab7-3c32-4e50-a5d0-8fb63c062729" providerId="ADAL" clId="{074DF460-FD42-43FC-9686-DD7855ED702D}" dt="2025-01-28T19:39:06.772" v="48" actId="21"/>
          <ac:picMkLst>
            <pc:docMk/>
            <pc:sldMk cId="0" sldId="259"/>
            <ac:picMk id="251" creationId="{00000000-0000-0000-0000-000000000000}"/>
          </ac:picMkLst>
        </pc:picChg>
      </pc:sldChg>
      <pc:sldChg chg="delSp del mod">
        <pc:chgData name="Ximena Zepeda Harasic" userId="90cf4ab7-3c32-4e50-a5d0-8fb63c062729" providerId="ADAL" clId="{074DF460-FD42-43FC-9686-DD7855ED702D}" dt="2025-01-28T19:40:05.576" v="60" actId="47"/>
        <pc:sldMkLst>
          <pc:docMk/>
          <pc:sldMk cId="0" sldId="260"/>
        </pc:sldMkLst>
        <pc:picChg chg="del">
          <ac:chgData name="Ximena Zepeda Harasic" userId="90cf4ab7-3c32-4e50-a5d0-8fb63c062729" providerId="ADAL" clId="{074DF460-FD42-43FC-9686-DD7855ED702D}" dt="2025-01-28T19:39:46.418" v="55" actId="21"/>
          <ac:picMkLst>
            <pc:docMk/>
            <pc:sldMk cId="0" sldId="260"/>
            <ac:picMk id="263" creationId="{00000000-0000-0000-0000-000000000000}"/>
          </ac:picMkLst>
        </pc:picChg>
      </pc:sldChg>
      <pc:sldChg chg="addSp delSp modSp mod modAnim">
        <pc:chgData name="Ximena Zepeda Harasic" userId="90cf4ab7-3c32-4e50-a5d0-8fb63c062729" providerId="ADAL" clId="{074DF460-FD42-43FC-9686-DD7855ED702D}" dt="2025-01-28T20:01:25.114" v="310"/>
        <pc:sldMkLst>
          <pc:docMk/>
          <pc:sldMk cId="0" sldId="261"/>
        </pc:sldMkLst>
        <pc:spChg chg="add mod ord">
          <ac:chgData name="Ximena Zepeda Harasic" userId="90cf4ab7-3c32-4e50-a5d0-8fb63c062729" providerId="ADAL" clId="{074DF460-FD42-43FC-9686-DD7855ED702D}" dt="2025-01-28T20:01:22.221" v="309" actId="164"/>
          <ac:spMkLst>
            <pc:docMk/>
            <pc:sldMk cId="0" sldId="261"/>
            <ac:spMk id="4" creationId="{F3A5E4CB-FE5E-B60B-AA4C-44C3CD8371A7}"/>
          </ac:spMkLst>
        </pc:spChg>
        <pc:spChg chg="del mod">
          <ac:chgData name="Ximena Zepeda Harasic" userId="90cf4ab7-3c32-4e50-a5d0-8fb63c062729" providerId="ADAL" clId="{074DF460-FD42-43FC-9686-DD7855ED702D}" dt="2025-01-28T19:40:21.963" v="62" actId="478"/>
          <ac:spMkLst>
            <pc:docMk/>
            <pc:sldMk cId="0" sldId="261"/>
            <ac:spMk id="271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19:40:30.189" v="64" actId="1076"/>
          <ac:spMkLst>
            <pc:docMk/>
            <pc:sldMk cId="0" sldId="261"/>
            <ac:spMk id="272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20:01:22.221" v="309" actId="164"/>
          <ac:spMkLst>
            <pc:docMk/>
            <pc:sldMk cId="0" sldId="261"/>
            <ac:spMk id="273" creationId="{00000000-0000-0000-0000-000000000000}"/>
          </ac:spMkLst>
        </pc:spChg>
        <pc:grpChg chg="add mod">
          <ac:chgData name="Ximena Zepeda Harasic" userId="90cf4ab7-3c32-4e50-a5d0-8fb63c062729" providerId="ADAL" clId="{074DF460-FD42-43FC-9686-DD7855ED702D}" dt="2025-01-28T20:01:22.221" v="309" actId="164"/>
          <ac:grpSpMkLst>
            <pc:docMk/>
            <pc:sldMk cId="0" sldId="261"/>
            <ac:grpSpMk id="5" creationId="{FF767CEA-2058-1EB1-6063-387BC186D982}"/>
          </ac:grpSpMkLst>
        </pc:grpChg>
        <pc:picChg chg="mod">
          <ac:chgData name="Ximena Zepeda Harasic" userId="90cf4ab7-3c32-4e50-a5d0-8fb63c062729" providerId="ADAL" clId="{074DF460-FD42-43FC-9686-DD7855ED702D}" dt="2025-01-28T19:41:31.286" v="91" actId="1076"/>
          <ac:picMkLst>
            <pc:docMk/>
            <pc:sldMk cId="0" sldId="261"/>
            <ac:picMk id="274" creationId="{00000000-0000-0000-0000-000000000000}"/>
          </ac:picMkLst>
        </pc:picChg>
        <pc:cxnChg chg="add mod">
          <ac:chgData name="Ximena Zepeda Harasic" userId="90cf4ab7-3c32-4e50-a5d0-8fb63c062729" providerId="ADAL" clId="{074DF460-FD42-43FC-9686-DD7855ED702D}" dt="2025-01-28T19:40:53.265" v="80" actId="1036"/>
          <ac:cxnSpMkLst>
            <pc:docMk/>
            <pc:sldMk cId="0" sldId="261"/>
            <ac:cxnSpMk id="3" creationId="{354DD2D2-647C-6843-2018-363B55A34A1E}"/>
          </ac:cxnSpMkLst>
        </pc:cxnChg>
      </pc:sldChg>
      <pc:sldChg chg="addSp modSp mod">
        <pc:chgData name="Ximena Zepeda Harasic" userId="90cf4ab7-3c32-4e50-a5d0-8fb63c062729" providerId="ADAL" clId="{074DF460-FD42-43FC-9686-DD7855ED702D}" dt="2025-01-28T19:59:30.421" v="303" actId="1038"/>
        <pc:sldMkLst>
          <pc:docMk/>
          <pc:sldMk cId="0" sldId="262"/>
        </pc:sldMkLst>
        <pc:spChg chg="add mod">
          <ac:chgData name="Ximena Zepeda Harasic" userId="90cf4ab7-3c32-4e50-a5d0-8fb63c062729" providerId="ADAL" clId="{074DF460-FD42-43FC-9686-DD7855ED702D}" dt="2025-01-28T19:47:58.209" v="159"/>
          <ac:spMkLst>
            <pc:docMk/>
            <pc:sldMk cId="0" sldId="262"/>
            <ac:spMk id="2" creationId="{0615DD7E-3784-6278-AEA5-87D21B3B3F4B}"/>
          </ac:spMkLst>
        </pc:spChg>
        <pc:spChg chg="mod">
          <ac:chgData name="Ximena Zepeda Harasic" userId="90cf4ab7-3c32-4e50-a5d0-8fb63c062729" providerId="ADAL" clId="{074DF460-FD42-43FC-9686-DD7855ED702D}" dt="2025-01-28T19:59:30.421" v="303" actId="1038"/>
          <ac:spMkLst>
            <pc:docMk/>
            <pc:sldMk cId="0" sldId="262"/>
            <ac:spMk id="279" creationId="{00000000-0000-0000-0000-000000000000}"/>
          </ac:spMkLst>
        </pc:spChg>
        <pc:picChg chg="mod ord modCrop">
          <ac:chgData name="Ximena Zepeda Harasic" userId="90cf4ab7-3c32-4e50-a5d0-8fb63c062729" providerId="ADAL" clId="{074DF460-FD42-43FC-9686-DD7855ED702D}" dt="2025-01-28T19:47:55.152" v="158" actId="1035"/>
          <ac:picMkLst>
            <pc:docMk/>
            <pc:sldMk cId="0" sldId="262"/>
            <ac:picMk id="280" creationId="{00000000-0000-0000-0000-000000000000}"/>
          </ac:picMkLst>
        </pc:picChg>
      </pc:sldChg>
      <pc:sldChg chg="modSp mod">
        <pc:chgData name="Ximena Zepeda Harasic" userId="90cf4ab7-3c32-4e50-a5d0-8fb63c062729" providerId="ADAL" clId="{074DF460-FD42-43FC-9686-DD7855ED702D}" dt="2025-01-28T21:04:50.191" v="850" actId="208"/>
        <pc:sldMkLst>
          <pc:docMk/>
          <pc:sldMk cId="0" sldId="263"/>
        </pc:sldMkLst>
        <pc:spChg chg="mod">
          <ac:chgData name="Ximena Zepeda Harasic" userId="90cf4ab7-3c32-4e50-a5d0-8fb63c062729" providerId="ADAL" clId="{074DF460-FD42-43FC-9686-DD7855ED702D}" dt="2025-01-28T19:44:38.870" v="130" actId="14100"/>
          <ac:spMkLst>
            <pc:docMk/>
            <pc:sldMk cId="0" sldId="263"/>
            <ac:spMk id="288" creationId="{00000000-0000-0000-0000-000000000000}"/>
          </ac:spMkLst>
        </pc:spChg>
        <pc:picChg chg="mod ord">
          <ac:chgData name="Ximena Zepeda Harasic" userId="90cf4ab7-3c32-4e50-a5d0-8fb63c062729" providerId="ADAL" clId="{074DF460-FD42-43FC-9686-DD7855ED702D}" dt="2025-01-28T19:44:35.286" v="129" actId="1076"/>
          <ac:picMkLst>
            <pc:docMk/>
            <pc:sldMk cId="0" sldId="263"/>
            <ac:picMk id="285" creationId="{00000000-0000-0000-0000-000000000000}"/>
          </ac:picMkLst>
        </pc:picChg>
        <pc:picChg chg="mod">
          <ac:chgData name="Ximena Zepeda Harasic" userId="90cf4ab7-3c32-4e50-a5d0-8fb63c062729" providerId="ADAL" clId="{074DF460-FD42-43FC-9686-DD7855ED702D}" dt="2025-01-28T19:43:34.591" v="113" actId="1038"/>
          <ac:picMkLst>
            <pc:docMk/>
            <pc:sldMk cId="0" sldId="263"/>
            <ac:picMk id="286" creationId="{00000000-0000-0000-0000-000000000000}"/>
          </ac:picMkLst>
        </pc:picChg>
        <pc:cxnChg chg="mod">
          <ac:chgData name="Ximena Zepeda Harasic" userId="90cf4ab7-3c32-4e50-a5d0-8fb63c062729" providerId="ADAL" clId="{074DF460-FD42-43FC-9686-DD7855ED702D}" dt="2025-01-28T21:04:50.191" v="850" actId="208"/>
          <ac:cxnSpMkLst>
            <pc:docMk/>
            <pc:sldMk cId="0" sldId="263"/>
            <ac:cxnSpMk id="287" creationId="{00000000-0000-0000-0000-000000000000}"/>
          </ac:cxnSpMkLst>
        </pc:cxnChg>
      </pc:sldChg>
      <pc:sldChg chg="addSp delSp modSp mod">
        <pc:chgData name="Ximena Zepeda Harasic" userId="90cf4ab7-3c32-4e50-a5d0-8fb63c062729" providerId="ADAL" clId="{074DF460-FD42-43FC-9686-DD7855ED702D}" dt="2025-01-28T19:47:30.943" v="152" actId="14100"/>
        <pc:sldMkLst>
          <pc:docMk/>
          <pc:sldMk cId="0" sldId="264"/>
        </pc:sldMkLst>
        <pc:spChg chg="add mod">
          <ac:chgData name="Ximena Zepeda Harasic" userId="90cf4ab7-3c32-4e50-a5d0-8fb63c062729" providerId="ADAL" clId="{074DF460-FD42-43FC-9686-DD7855ED702D}" dt="2025-01-28T19:47:30.943" v="152" actId="14100"/>
          <ac:spMkLst>
            <pc:docMk/>
            <pc:sldMk cId="0" sldId="264"/>
            <ac:spMk id="3" creationId="{1DAB93DB-0FA7-8BD3-2DD1-0EB5C39AD49B}"/>
          </ac:spMkLst>
        </pc:spChg>
        <pc:spChg chg="mod">
          <ac:chgData name="Ximena Zepeda Harasic" userId="90cf4ab7-3c32-4e50-a5d0-8fb63c062729" providerId="ADAL" clId="{074DF460-FD42-43FC-9686-DD7855ED702D}" dt="2025-01-28T19:45:29.471" v="138" actId="2711"/>
          <ac:spMkLst>
            <pc:docMk/>
            <pc:sldMk cId="0" sldId="264"/>
            <ac:spMk id="293" creationId="{00000000-0000-0000-0000-000000000000}"/>
          </ac:spMkLst>
        </pc:spChg>
        <pc:picChg chg="add del mod">
          <ac:chgData name="Ximena Zepeda Harasic" userId="90cf4ab7-3c32-4e50-a5d0-8fb63c062729" providerId="ADAL" clId="{074DF460-FD42-43FC-9686-DD7855ED702D}" dt="2025-01-28T19:46:28.948" v="146" actId="478"/>
          <ac:picMkLst>
            <pc:docMk/>
            <pc:sldMk cId="0" sldId="264"/>
            <ac:picMk id="2" creationId="{08C401E5-DF9B-5EE2-25EB-FD5F295A8E34}"/>
          </ac:picMkLst>
        </pc:picChg>
        <pc:picChg chg="mod ord modCrop">
          <ac:chgData name="Ximena Zepeda Harasic" userId="90cf4ab7-3c32-4e50-a5d0-8fb63c062729" providerId="ADAL" clId="{074DF460-FD42-43FC-9686-DD7855ED702D}" dt="2025-01-28T19:45:49.870" v="141" actId="14100"/>
          <ac:picMkLst>
            <pc:docMk/>
            <pc:sldMk cId="0" sldId="264"/>
            <ac:picMk id="294" creationId="{00000000-0000-0000-0000-000000000000}"/>
          </ac:picMkLst>
        </pc:picChg>
      </pc:sldChg>
      <pc:sldChg chg="modSp mod modAnim">
        <pc:chgData name="Ximena Zepeda Harasic" userId="90cf4ab7-3c32-4e50-a5d0-8fb63c062729" providerId="ADAL" clId="{074DF460-FD42-43FC-9686-DD7855ED702D}" dt="2025-01-28T21:05:21.337" v="853" actId="14100"/>
        <pc:sldMkLst>
          <pc:docMk/>
          <pc:sldMk cId="0" sldId="265"/>
        </pc:sldMkLst>
        <pc:spChg chg="mod">
          <ac:chgData name="Ximena Zepeda Harasic" userId="90cf4ab7-3c32-4e50-a5d0-8fb63c062729" providerId="ADAL" clId="{074DF460-FD42-43FC-9686-DD7855ED702D}" dt="2025-01-28T20:02:39.738" v="315" actId="1076"/>
          <ac:spMkLst>
            <pc:docMk/>
            <pc:sldMk cId="0" sldId="265"/>
            <ac:spMk id="302" creationId="{00000000-0000-0000-0000-000000000000}"/>
          </ac:spMkLst>
        </pc:spChg>
        <pc:picChg chg="mod">
          <ac:chgData name="Ximena Zepeda Harasic" userId="90cf4ab7-3c32-4e50-a5d0-8fb63c062729" providerId="ADAL" clId="{074DF460-FD42-43FC-9686-DD7855ED702D}" dt="2025-01-28T19:49:32.103" v="178" actId="1076"/>
          <ac:picMkLst>
            <pc:docMk/>
            <pc:sldMk cId="0" sldId="265"/>
            <ac:picMk id="299" creationId="{00000000-0000-0000-0000-000000000000}"/>
          </ac:picMkLst>
        </pc:picChg>
        <pc:picChg chg="mod">
          <ac:chgData name="Ximena Zepeda Harasic" userId="90cf4ab7-3c32-4e50-a5d0-8fb63c062729" providerId="ADAL" clId="{074DF460-FD42-43FC-9686-DD7855ED702D}" dt="2025-01-28T19:48:21.431" v="160" actId="1076"/>
          <ac:picMkLst>
            <pc:docMk/>
            <pc:sldMk cId="0" sldId="265"/>
            <ac:picMk id="300" creationId="{00000000-0000-0000-0000-000000000000}"/>
          </ac:picMkLst>
        </pc:picChg>
        <pc:cxnChg chg="mod">
          <ac:chgData name="Ximena Zepeda Harasic" userId="90cf4ab7-3c32-4e50-a5d0-8fb63c062729" providerId="ADAL" clId="{074DF460-FD42-43FC-9686-DD7855ED702D}" dt="2025-01-28T21:05:21.337" v="853" actId="14100"/>
          <ac:cxnSpMkLst>
            <pc:docMk/>
            <pc:sldMk cId="0" sldId="265"/>
            <ac:cxnSpMk id="301" creationId="{00000000-0000-0000-0000-000000000000}"/>
          </ac:cxnSpMkLst>
        </pc:cxnChg>
      </pc:sldChg>
      <pc:sldChg chg="addSp delSp modSp mod modAnim">
        <pc:chgData name="Ximena Zepeda Harasic" userId="90cf4ab7-3c32-4e50-a5d0-8fb63c062729" providerId="ADAL" clId="{074DF460-FD42-43FC-9686-DD7855ED702D}" dt="2025-01-28T21:05:48.784" v="854" actId="14100"/>
        <pc:sldMkLst>
          <pc:docMk/>
          <pc:sldMk cId="0" sldId="266"/>
        </pc:sldMkLst>
        <pc:spChg chg="add del mod">
          <ac:chgData name="Ximena Zepeda Harasic" userId="90cf4ab7-3c32-4e50-a5d0-8fb63c062729" providerId="ADAL" clId="{074DF460-FD42-43FC-9686-DD7855ED702D}" dt="2025-01-28T20:14:55.750" v="360" actId="21"/>
          <ac:spMkLst>
            <pc:docMk/>
            <pc:sldMk cId="0" sldId="266"/>
            <ac:spMk id="2" creationId="{543EABF8-F78B-17DB-5093-AE500F8B150C}"/>
          </ac:spMkLst>
        </pc:spChg>
        <pc:spChg chg="add mod">
          <ac:chgData name="Ximena Zepeda Harasic" userId="90cf4ab7-3c32-4e50-a5d0-8fb63c062729" providerId="ADAL" clId="{074DF460-FD42-43FC-9686-DD7855ED702D}" dt="2025-01-28T20:19:35.455" v="430" actId="1037"/>
          <ac:spMkLst>
            <pc:docMk/>
            <pc:sldMk cId="0" sldId="266"/>
            <ac:spMk id="3" creationId="{6E42EDC6-7F52-142A-C2E0-28475FFB8CBD}"/>
          </ac:spMkLst>
        </pc:spChg>
        <pc:spChg chg="add mod">
          <ac:chgData name="Ximena Zepeda Harasic" userId="90cf4ab7-3c32-4e50-a5d0-8fb63c062729" providerId="ADAL" clId="{074DF460-FD42-43FC-9686-DD7855ED702D}" dt="2025-01-28T20:19:35.455" v="430" actId="1037"/>
          <ac:spMkLst>
            <pc:docMk/>
            <pc:sldMk cId="0" sldId="266"/>
            <ac:spMk id="12" creationId="{E4EA9B18-7FEA-1222-0D86-387080165AC3}"/>
          </ac:spMkLst>
        </pc:spChg>
        <pc:spChg chg="add mod">
          <ac:chgData name="Ximena Zepeda Harasic" userId="90cf4ab7-3c32-4e50-a5d0-8fb63c062729" providerId="ADAL" clId="{074DF460-FD42-43FC-9686-DD7855ED702D}" dt="2025-01-28T20:19:46.648" v="432" actId="1076"/>
          <ac:spMkLst>
            <pc:docMk/>
            <pc:sldMk cId="0" sldId="266"/>
            <ac:spMk id="18" creationId="{D599712D-016B-A580-D7D4-E8B7D8F7B0D0}"/>
          </ac:spMkLst>
        </pc:spChg>
        <pc:spChg chg="add mod">
          <ac:chgData name="Ximena Zepeda Harasic" userId="90cf4ab7-3c32-4e50-a5d0-8fb63c062729" providerId="ADAL" clId="{074DF460-FD42-43FC-9686-DD7855ED702D}" dt="2025-01-28T20:19:41.799" v="431" actId="1076"/>
          <ac:spMkLst>
            <pc:docMk/>
            <pc:sldMk cId="0" sldId="266"/>
            <ac:spMk id="19" creationId="{B76D09EC-A0A1-B3A2-2952-14D6FDD519A4}"/>
          </ac:spMkLst>
        </pc:spChg>
        <pc:spChg chg="add mod">
          <ac:chgData name="Ximena Zepeda Harasic" userId="90cf4ab7-3c32-4e50-a5d0-8fb63c062729" providerId="ADAL" clId="{074DF460-FD42-43FC-9686-DD7855ED702D}" dt="2025-01-28T20:19:41.799" v="431" actId="1076"/>
          <ac:spMkLst>
            <pc:docMk/>
            <pc:sldMk cId="0" sldId="266"/>
            <ac:spMk id="20" creationId="{2200778C-43A2-18C6-84C9-1868DB800650}"/>
          </ac:spMkLst>
        </pc:spChg>
        <pc:spChg chg="mod">
          <ac:chgData name="Ximena Zepeda Harasic" userId="90cf4ab7-3c32-4e50-a5d0-8fb63c062729" providerId="ADAL" clId="{074DF460-FD42-43FC-9686-DD7855ED702D}" dt="2025-01-28T20:19:46.648" v="432" actId="1076"/>
          <ac:spMkLst>
            <pc:docMk/>
            <pc:sldMk cId="0" sldId="266"/>
            <ac:spMk id="308" creationId="{00000000-0000-0000-0000-000000000000}"/>
          </ac:spMkLst>
        </pc:spChg>
        <pc:spChg chg="add mod">
          <ac:chgData name="Ximena Zepeda Harasic" userId="90cf4ab7-3c32-4e50-a5d0-8fb63c062729" providerId="ADAL" clId="{074DF460-FD42-43FC-9686-DD7855ED702D}" dt="2025-01-28T20:03:29.205" v="325" actId="1037"/>
          <ac:spMkLst>
            <pc:docMk/>
            <pc:sldMk cId="0" sldId="266"/>
            <ac:spMk id="314" creationId="{00000000-0000-0000-0000-000000000000}"/>
          </ac:spMkLst>
        </pc:spChg>
        <pc:picChg chg="add del mod">
          <ac:chgData name="Ximena Zepeda Harasic" userId="90cf4ab7-3c32-4e50-a5d0-8fb63c062729" providerId="ADAL" clId="{074DF460-FD42-43FC-9686-DD7855ED702D}" dt="2025-01-28T20:08:21.574" v="331" actId="478"/>
          <ac:picMkLst>
            <pc:docMk/>
            <pc:sldMk cId="0" sldId="266"/>
            <ac:picMk id="5" creationId="{55A6AE90-FC08-BE61-243F-7CA0E8B5FCF1}"/>
          </ac:picMkLst>
        </pc:picChg>
        <pc:picChg chg="add mod ord modCrop">
          <ac:chgData name="Ximena Zepeda Harasic" userId="90cf4ab7-3c32-4e50-a5d0-8fb63c062729" providerId="ADAL" clId="{074DF460-FD42-43FC-9686-DD7855ED702D}" dt="2025-01-28T20:19:26.948" v="422" actId="1036"/>
          <ac:picMkLst>
            <pc:docMk/>
            <pc:sldMk cId="0" sldId="266"/>
            <ac:picMk id="7" creationId="{B4732F09-8A21-57EB-291A-C800E3B3EA5C}"/>
          </ac:picMkLst>
        </pc:picChg>
        <pc:picChg chg="add del mod modCrop">
          <ac:chgData name="Ximena Zepeda Harasic" userId="90cf4ab7-3c32-4e50-a5d0-8fb63c062729" providerId="ADAL" clId="{074DF460-FD42-43FC-9686-DD7855ED702D}" dt="2025-01-28T20:14:08.894" v="350" actId="478"/>
          <ac:picMkLst>
            <pc:docMk/>
            <pc:sldMk cId="0" sldId="266"/>
            <ac:picMk id="9" creationId="{337013DC-9BAB-16EF-D7A3-C5DB8E6AF972}"/>
          </ac:picMkLst>
        </pc:picChg>
        <pc:picChg chg="add mod ord modCrop">
          <ac:chgData name="Ximena Zepeda Harasic" userId="90cf4ab7-3c32-4e50-a5d0-8fb63c062729" providerId="ADAL" clId="{074DF460-FD42-43FC-9686-DD7855ED702D}" dt="2025-01-28T20:19:26.948" v="422" actId="1036"/>
          <ac:picMkLst>
            <pc:docMk/>
            <pc:sldMk cId="0" sldId="266"/>
            <ac:picMk id="11" creationId="{65B07D58-9CB1-3D87-5779-64F5C357EC5E}"/>
          </ac:picMkLst>
        </pc:picChg>
        <pc:picChg chg="del mod modCrop">
          <ac:chgData name="Ximena Zepeda Harasic" userId="90cf4ab7-3c32-4e50-a5d0-8fb63c062729" providerId="ADAL" clId="{074DF460-FD42-43FC-9686-DD7855ED702D}" dt="2025-01-28T20:19:00.962" v="419" actId="478"/>
          <ac:picMkLst>
            <pc:docMk/>
            <pc:sldMk cId="0" sldId="266"/>
            <ac:picMk id="307" creationId="{00000000-0000-0000-0000-000000000000}"/>
          </ac:picMkLst>
        </pc:picChg>
        <pc:picChg chg="add mod">
          <ac:chgData name="Ximena Zepeda Harasic" userId="90cf4ab7-3c32-4e50-a5d0-8fb63c062729" providerId="ADAL" clId="{074DF460-FD42-43FC-9686-DD7855ED702D}" dt="2025-01-28T19:55:46.361" v="255" actId="1076"/>
          <ac:picMkLst>
            <pc:docMk/>
            <pc:sldMk cId="0" sldId="266"/>
            <ac:picMk id="313" creationId="{00000000-0000-0000-0000-000000000000}"/>
          </ac:picMkLst>
        </pc:picChg>
        <pc:cxnChg chg="add mod">
          <ac:chgData name="Ximena Zepeda Harasic" userId="90cf4ab7-3c32-4e50-a5d0-8fb63c062729" providerId="ADAL" clId="{074DF460-FD42-43FC-9686-DD7855ED702D}" dt="2025-01-28T21:05:48.784" v="854" actId="14100"/>
          <ac:cxnSpMkLst>
            <pc:docMk/>
            <pc:sldMk cId="0" sldId="266"/>
            <ac:cxnSpMk id="14" creationId="{C2B4BC46-2F2E-B08E-EBA0-805649C78814}"/>
          </ac:cxnSpMkLst>
        </pc:cxnChg>
        <pc:cxnChg chg="add mod">
          <ac:chgData name="Ximena Zepeda Harasic" userId="90cf4ab7-3c32-4e50-a5d0-8fb63c062729" providerId="ADAL" clId="{074DF460-FD42-43FC-9686-DD7855ED702D}" dt="2025-01-28T20:20:06.136" v="435" actId="1076"/>
          <ac:cxnSpMkLst>
            <pc:docMk/>
            <pc:sldMk cId="0" sldId="266"/>
            <ac:cxnSpMk id="16" creationId="{3DF17BA1-3332-CAE2-50BA-9564C493185C}"/>
          </ac:cxnSpMkLst>
        </pc:cxnChg>
      </pc:sldChg>
      <pc:sldChg chg="delSp del mod">
        <pc:chgData name="Ximena Zepeda Harasic" userId="90cf4ab7-3c32-4e50-a5d0-8fb63c062729" providerId="ADAL" clId="{074DF460-FD42-43FC-9686-DD7855ED702D}" dt="2025-01-28T19:55:59.958" v="257" actId="47"/>
        <pc:sldMkLst>
          <pc:docMk/>
          <pc:sldMk cId="0" sldId="267"/>
        </pc:sldMkLst>
        <pc:spChg chg="del">
          <ac:chgData name="Ximena Zepeda Harasic" userId="90cf4ab7-3c32-4e50-a5d0-8fb63c062729" providerId="ADAL" clId="{074DF460-FD42-43FC-9686-DD7855ED702D}" dt="2025-01-28T19:54:45.226" v="236" actId="21"/>
          <ac:spMkLst>
            <pc:docMk/>
            <pc:sldMk cId="0" sldId="267"/>
            <ac:spMk id="314" creationId="{00000000-0000-0000-0000-000000000000}"/>
          </ac:spMkLst>
        </pc:spChg>
        <pc:picChg chg="del">
          <ac:chgData name="Ximena Zepeda Harasic" userId="90cf4ab7-3c32-4e50-a5d0-8fb63c062729" providerId="ADAL" clId="{074DF460-FD42-43FC-9686-DD7855ED702D}" dt="2025-01-28T19:54:45.226" v="236" actId="21"/>
          <ac:picMkLst>
            <pc:docMk/>
            <pc:sldMk cId="0" sldId="267"/>
            <ac:picMk id="313" creationId="{00000000-0000-0000-0000-000000000000}"/>
          </ac:picMkLst>
        </pc:picChg>
      </pc:sldChg>
      <pc:sldChg chg="modSp mod">
        <pc:chgData name="Ximena Zepeda Harasic" userId="90cf4ab7-3c32-4e50-a5d0-8fb63c062729" providerId="ADAL" clId="{074DF460-FD42-43FC-9686-DD7855ED702D}" dt="2025-01-28T21:07:07.124" v="874" actId="1037"/>
        <pc:sldMkLst>
          <pc:docMk/>
          <pc:sldMk cId="0" sldId="268"/>
        </pc:sldMkLst>
        <pc:spChg chg="mod">
          <ac:chgData name="Ximena Zepeda Harasic" userId="90cf4ab7-3c32-4e50-a5d0-8fb63c062729" providerId="ADAL" clId="{074DF460-FD42-43FC-9686-DD7855ED702D}" dt="2025-01-28T19:59:22.953" v="301" actId="1076"/>
          <ac:spMkLst>
            <pc:docMk/>
            <pc:sldMk cId="0" sldId="268"/>
            <ac:spMk id="319" creationId="{00000000-0000-0000-0000-000000000000}"/>
          </ac:spMkLst>
        </pc:spChg>
        <pc:spChg chg="mod">
          <ac:chgData name="Ximena Zepeda Harasic" userId="90cf4ab7-3c32-4e50-a5d0-8fb63c062729" providerId="ADAL" clId="{074DF460-FD42-43FC-9686-DD7855ED702D}" dt="2025-01-28T19:59:22.953" v="301" actId="1076"/>
          <ac:spMkLst>
            <pc:docMk/>
            <pc:sldMk cId="0" sldId="268"/>
            <ac:spMk id="320" creationId="{00000000-0000-0000-0000-000000000000}"/>
          </ac:spMkLst>
        </pc:spChg>
        <pc:spChg chg="mod ord">
          <ac:chgData name="Ximena Zepeda Harasic" userId="90cf4ab7-3c32-4e50-a5d0-8fb63c062729" providerId="ADAL" clId="{074DF460-FD42-43FC-9686-DD7855ED702D}" dt="2025-01-28T21:06:47.729" v="858" actId="1076"/>
          <ac:spMkLst>
            <pc:docMk/>
            <pc:sldMk cId="0" sldId="268"/>
            <ac:spMk id="322" creationId="{00000000-0000-0000-0000-000000000000}"/>
          </ac:spMkLst>
        </pc:spChg>
        <pc:picChg chg="mod">
          <ac:chgData name="Ximena Zepeda Harasic" userId="90cf4ab7-3c32-4e50-a5d0-8fb63c062729" providerId="ADAL" clId="{074DF460-FD42-43FC-9686-DD7855ED702D}" dt="2025-01-28T21:06:51.081" v="859" actId="1076"/>
          <ac:picMkLst>
            <pc:docMk/>
            <pc:sldMk cId="0" sldId="268"/>
            <ac:picMk id="321" creationId="{00000000-0000-0000-0000-000000000000}"/>
          </ac:picMkLst>
        </pc:picChg>
        <pc:picChg chg="mod">
          <ac:chgData name="Ximena Zepeda Harasic" userId="90cf4ab7-3c32-4e50-a5d0-8fb63c062729" providerId="ADAL" clId="{074DF460-FD42-43FC-9686-DD7855ED702D}" dt="2025-01-28T21:07:07.124" v="874" actId="1037"/>
          <ac:picMkLst>
            <pc:docMk/>
            <pc:sldMk cId="0" sldId="268"/>
            <ac:picMk id="323" creationId="{00000000-0000-0000-0000-000000000000}"/>
          </ac:picMkLst>
        </pc:picChg>
        <pc:picChg chg="mod">
          <ac:chgData name="Ximena Zepeda Harasic" userId="90cf4ab7-3c32-4e50-a5d0-8fb63c062729" providerId="ADAL" clId="{074DF460-FD42-43FC-9686-DD7855ED702D}" dt="2025-01-28T21:07:07.124" v="874" actId="1037"/>
          <ac:picMkLst>
            <pc:docMk/>
            <pc:sldMk cId="0" sldId="268"/>
            <ac:picMk id="324" creationId="{00000000-0000-0000-0000-000000000000}"/>
          </ac:picMkLst>
        </pc:picChg>
      </pc:sldChg>
      <pc:sldChg chg="addSp delSp modSp add mod delAnim modAnim">
        <pc:chgData name="Ximena Zepeda Harasic" userId="90cf4ab7-3c32-4e50-a5d0-8fb63c062729" providerId="ADAL" clId="{074DF460-FD42-43FC-9686-DD7855ED702D}" dt="2025-01-28T21:03:11.947" v="847"/>
        <pc:sldMkLst>
          <pc:docMk/>
          <pc:sldMk cId="1816105310" sldId="269"/>
        </pc:sldMkLst>
        <pc:spChg chg="add mod ord">
          <ac:chgData name="Ximena Zepeda Harasic" userId="90cf4ab7-3c32-4e50-a5d0-8fb63c062729" providerId="ADAL" clId="{074DF460-FD42-43FC-9686-DD7855ED702D}" dt="2025-01-28T20:39:10.082" v="525" actId="164"/>
          <ac:spMkLst>
            <pc:docMk/>
            <pc:sldMk cId="1816105310" sldId="269"/>
            <ac:spMk id="4" creationId="{07E1D85C-B9BE-18E4-3E38-9D43EFD6A81F}"/>
          </ac:spMkLst>
        </pc:spChg>
        <pc:spChg chg="add mod">
          <ac:chgData name="Ximena Zepeda Harasic" userId="90cf4ab7-3c32-4e50-a5d0-8fb63c062729" providerId="ADAL" clId="{074DF460-FD42-43FC-9686-DD7855ED702D}" dt="2025-01-28T20:39:10.082" v="525" actId="164"/>
          <ac:spMkLst>
            <pc:docMk/>
            <pc:sldMk cId="1816105310" sldId="269"/>
            <ac:spMk id="5" creationId="{23722CF7-0A9D-E4C0-A858-0A180F99C5F5}"/>
          </ac:spMkLst>
        </pc:spChg>
        <pc:spChg chg="add mod">
          <ac:chgData name="Ximena Zepeda Harasic" userId="90cf4ab7-3c32-4e50-a5d0-8fb63c062729" providerId="ADAL" clId="{074DF460-FD42-43FC-9686-DD7855ED702D}" dt="2025-01-28T20:41:18.875" v="576" actId="164"/>
          <ac:spMkLst>
            <pc:docMk/>
            <pc:sldMk cId="1816105310" sldId="269"/>
            <ac:spMk id="10" creationId="{7B3176EB-C891-DD46-58F8-892F0C2AD4CB}"/>
          </ac:spMkLst>
        </pc:spChg>
        <pc:spChg chg="add mod">
          <ac:chgData name="Ximena Zepeda Harasic" userId="90cf4ab7-3c32-4e50-a5d0-8fb63c062729" providerId="ADAL" clId="{074DF460-FD42-43FC-9686-DD7855ED702D}" dt="2025-01-28T20:41:18.875" v="576" actId="164"/>
          <ac:spMkLst>
            <pc:docMk/>
            <pc:sldMk cId="1816105310" sldId="269"/>
            <ac:spMk id="11" creationId="{5ADAD193-565B-BF55-EF4D-68217A565C23}"/>
          </ac:spMkLst>
        </pc:spChg>
        <pc:spChg chg="add mod">
          <ac:chgData name="Ximena Zepeda Harasic" userId="90cf4ab7-3c32-4e50-a5d0-8fb63c062729" providerId="ADAL" clId="{074DF460-FD42-43FC-9686-DD7855ED702D}" dt="2025-01-28T20:46:30.321" v="682" actId="164"/>
          <ac:spMkLst>
            <pc:docMk/>
            <pc:sldMk cId="1816105310" sldId="269"/>
            <ac:spMk id="14" creationId="{2F539C93-EEF8-93A7-98A2-A7781BB73F06}"/>
          </ac:spMkLst>
        </pc:spChg>
        <pc:spChg chg="add mod">
          <ac:chgData name="Ximena Zepeda Harasic" userId="90cf4ab7-3c32-4e50-a5d0-8fb63c062729" providerId="ADAL" clId="{074DF460-FD42-43FC-9686-DD7855ED702D}" dt="2025-01-28T20:46:30.321" v="682" actId="164"/>
          <ac:spMkLst>
            <pc:docMk/>
            <pc:sldMk cId="1816105310" sldId="269"/>
            <ac:spMk id="15" creationId="{E8F0F105-FEDA-F830-A4A2-7E143D019BFA}"/>
          </ac:spMkLst>
        </pc:spChg>
        <pc:spChg chg="add mod">
          <ac:chgData name="Ximena Zepeda Harasic" userId="90cf4ab7-3c32-4e50-a5d0-8fb63c062729" providerId="ADAL" clId="{074DF460-FD42-43FC-9686-DD7855ED702D}" dt="2025-01-28T20:49:28.884" v="688"/>
          <ac:spMkLst>
            <pc:docMk/>
            <pc:sldMk cId="1816105310" sldId="269"/>
            <ac:spMk id="17" creationId="{EA121DE5-8512-87C7-19AE-48172E3C8427}"/>
          </ac:spMkLst>
        </pc:spChg>
        <pc:spChg chg="add mod">
          <ac:chgData name="Ximena Zepeda Harasic" userId="90cf4ab7-3c32-4e50-a5d0-8fb63c062729" providerId="ADAL" clId="{074DF460-FD42-43FC-9686-DD7855ED702D}" dt="2025-01-28T20:49:28.884" v="688"/>
          <ac:spMkLst>
            <pc:docMk/>
            <pc:sldMk cId="1816105310" sldId="269"/>
            <ac:spMk id="18" creationId="{79DE6F46-D52D-5621-5597-BF84E2C605F5}"/>
          </ac:spMkLst>
        </pc:spChg>
        <pc:spChg chg="add mod">
          <ac:chgData name="Ximena Zepeda Harasic" userId="90cf4ab7-3c32-4e50-a5d0-8fb63c062729" providerId="ADAL" clId="{074DF460-FD42-43FC-9686-DD7855ED702D}" dt="2025-01-28T20:51:03.644" v="772" actId="164"/>
          <ac:spMkLst>
            <pc:docMk/>
            <pc:sldMk cId="1816105310" sldId="269"/>
            <ac:spMk id="20" creationId="{E08C53BF-DB29-60CC-6604-75A51B550D72}"/>
          </ac:spMkLst>
        </pc:spChg>
        <pc:spChg chg="add mod">
          <ac:chgData name="Ximena Zepeda Harasic" userId="90cf4ab7-3c32-4e50-a5d0-8fb63c062729" providerId="ADAL" clId="{074DF460-FD42-43FC-9686-DD7855ED702D}" dt="2025-01-28T20:51:03.644" v="772" actId="164"/>
          <ac:spMkLst>
            <pc:docMk/>
            <pc:sldMk cId="1816105310" sldId="269"/>
            <ac:spMk id="21" creationId="{B0954308-D4E9-F254-32A2-404FF9D0068C}"/>
          </ac:spMkLst>
        </pc:spChg>
        <pc:spChg chg="mod">
          <ac:chgData name="Ximena Zepeda Harasic" userId="90cf4ab7-3c32-4e50-a5d0-8fb63c062729" providerId="ADAL" clId="{074DF460-FD42-43FC-9686-DD7855ED702D}" dt="2025-01-28T21:00:22.880" v="819"/>
          <ac:spMkLst>
            <pc:docMk/>
            <pc:sldMk cId="1816105310" sldId="269"/>
            <ac:spMk id="25" creationId="{05316BEC-AE30-1C83-1461-2C5015EF6EAF}"/>
          </ac:spMkLst>
        </pc:spChg>
        <pc:spChg chg="mod">
          <ac:chgData name="Ximena Zepeda Harasic" userId="90cf4ab7-3c32-4e50-a5d0-8fb63c062729" providerId="ADAL" clId="{074DF460-FD42-43FC-9686-DD7855ED702D}" dt="2025-01-28T21:00:22.880" v="819"/>
          <ac:spMkLst>
            <pc:docMk/>
            <pc:sldMk cId="1816105310" sldId="269"/>
            <ac:spMk id="26" creationId="{8940D22C-5318-D214-A7B3-3802DB2FBC87}"/>
          </ac:spMkLst>
        </pc:spChg>
        <pc:spChg chg="del">
          <ac:chgData name="Ximena Zepeda Harasic" userId="90cf4ab7-3c32-4e50-a5d0-8fb63c062729" providerId="ADAL" clId="{074DF460-FD42-43FC-9686-DD7855ED702D}" dt="2025-01-28T19:38:37.441" v="42" actId="478"/>
          <ac:spMkLst>
            <pc:docMk/>
            <pc:sldMk cId="1816105310" sldId="269"/>
            <ac:spMk id="229" creationId="{7ABA47BE-EF43-D004-D560-70AC210A3F50}"/>
          </ac:spMkLst>
        </pc:spChg>
        <pc:spChg chg="del">
          <ac:chgData name="Ximena Zepeda Harasic" userId="90cf4ab7-3c32-4e50-a5d0-8fb63c062729" providerId="ADAL" clId="{074DF460-FD42-43FC-9686-DD7855ED702D}" dt="2025-01-28T19:38:38.933" v="43" actId="478"/>
          <ac:spMkLst>
            <pc:docMk/>
            <pc:sldMk cId="1816105310" sldId="269"/>
            <ac:spMk id="232" creationId="{9D461C07-E6C5-A298-4A00-D33D6548FD90}"/>
          </ac:spMkLst>
        </pc:spChg>
        <pc:spChg chg="del">
          <ac:chgData name="Ximena Zepeda Harasic" userId="90cf4ab7-3c32-4e50-a5d0-8fb63c062729" providerId="ADAL" clId="{074DF460-FD42-43FC-9686-DD7855ED702D}" dt="2025-01-28T19:38:35.113" v="41" actId="478"/>
          <ac:spMkLst>
            <pc:docMk/>
            <pc:sldMk cId="1816105310" sldId="269"/>
            <ac:spMk id="233" creationId="{323A132D-BA7E-DE7A-29FF-B4B3FCBD3C91}"/>
          </ac:spMkLst>
        </pc:spChg>
        <pc:grpChg chg="add del mod">
          <ac:chgData name="Ximena Zepeda Harasic" userId="90cf4ab7-3c32-4e50-a5d0-8fb63c062729" providerId="ADAL" clId="{074DF460-FD42-43FC-9686-DD7855ED702D}" dt="2025-01-28T21:01:35.158" v="830" actId="21"/>
          <ac:grpSpMkLst>
            <pc:docMk/>
            <pc:sldMk cId="1816105310" sldId="269"/>
            <ac:grpSpMk id="7" creationId="{7DFFC1E3-079B-5918-764C-720C58618FEB}"/>
          </ac:grpSpMkLst>
        </pc:grpChg>
        <pc:grpChg chg="add mod">
          <ac:chgData name="Ximena Zepeda Harasic" userId="90cf4ab7-3c32-4e50-a5d0-8fb63c062729" providerId="ADAL" clId="{074DF460-FD42-43FC-9686-DD7855ED702D}" dt="2025-01-28T21:02:32.216" v="839" actId="1076"/>
          <ac:grpSpMkLst>
            <pc:docMk/>
            <pc:sldMk cId="1816105310" sldId="269"/>
            <ac:grpSpMk id="12" creationId="{507DA106-C824-755F-54DD-E17F8821A642}"/>
          </ac:grpSpMkLst>
        </pc:grpChg>
        <pc:grpChg chg="add mod">
          <ac:chgData name="Ximena Zepeda Harasic" userId="90cf4ab7-3c32-4e50-a5d0-8fb63c062729" providerId="ADAL" clId="{074DF460-FD42-43FC-9686-DD7855ED702D}" dt="2025-01-28T21:02:44.621" v="841" actId="1076"/>
          <ac:grpSpMkLst>
            <pc:docMk/>
            <pc:sldMk cId="1816105310" sldId="269"/>
            <ac:grpSpMk id="16" creationId="{D0BA2FE1-59DC-CB3D-CCC8-DC36A64C5E68}"/>
          </ac:grpSpMkLst>
        </pc:grpChg>
        <pc:grpChg chg="add mod">
          <ac:chgData name="Ximena Zepeda Harasic" userId="90cf4ab7-3c32-4e50-a5d0-8fb63c062729" providerId="ADAL" clId="{074DF460-FD42-43FC-9686-DD7855ED702D}" dt="2025-01-28T21:02:55.344" v="844" actId="1037"/>
          <ac:grpSpMkLst>
            <pc:docMk/>
            <pc:sldMk cId="1816105310" sldId="269"/>
            <ac:grpSpMk id="22" creationId="{A62E14E5-045F-95E4-7F2E-7F45AA9F8815}"/>
          </ac:grpSpMkLst>
        </pc:grpChg>
        <pc:grpChg chg="add mod">
          <ac:chgData name="Ximena Zepeda Harasic" userId="90cf4ab7-3c32-4e50-a5d0-8fb63c062729" providerId="ADAL" clId="{074DF460-FD42-43FC-9686-DD7855ED702D}" dt="2025-01-28T21:03:10.016" v="846" actId="1076"/>
          <ac:grpSpMkLst>
            <pc:docMk/>
            <pc:sldMk cId="1816105310" sldId="269"/>
            <ac:grpSpMk id="23" creationId="{9BD51FFC-D0C0-7D4E-951B-E308BF90025A}"/>
          </ac:grpSpMkLst>
        </pc:grpChg>
        <pc:picChg chg="add del mod modCrop">
          <ac:chgData name="Ximena Zepeda Harasic" userId="90cf4ab7-3c32-4e50-a5d0-8fb63c062729" providerId="ADAL" clId="{074DF460-FD42-43FC-9686-DD7855ED702D}" dt="2025-01-28T20:35:37.992" v="520" actId="478"/>
          <ac:picMkLst>
            <pc:docMk/>
            <pc:sldMk cId="1816105310" sldId="269"/>
            <ac:picMk id="3" creationId="{B899DD9D-91C1-53DF-74B0-64C20580AAB2}"/>
          </ac:picMkLst>
        </pc:picChg>
        <pc:picChg chg="add mod ord">
          <ac:chgData name="Ximena Zepeda Harasic" userId="90cf4ab7-3c32-4e50-a5d0-8fb63c062729" providerId="ADAL" clId="{074DF460-FD42-43FC-9686-DD7855ED702D}" dt="2025-01-28T20:39:10.082" v="525" actId="164"/>
          <ac:picMkLst>
            <pc:docMk/>
            <pc:sldMk cId="1816105310" sldId="269"/>
            <ac:picMk id="6" creationId="{0384B39E-2578-C372-7B94-8E91F86EB604}"/>
          </ac:picMkLst>
        </pc:picChg>
        <pc:picChg chg="add mod modCrop">
          <ac:chgData name="Ximena Zepeda Harasic" userId="90cf4ab7-3c32-4e50-a5d0-8fb63c062729" providerId="ADAL" clId="{074DF460-FD42-43FC-9686-DD7855ED702D}" dt="2025-01-28T20:41:18.875" v="576" actId="164"/>
          <ac:picMkLst>
            <pc:docMk/>
            <pc:sldMk cId="1816105310" sldId="269"/>
            <ac:picMk id="9" creationId="{582741D3-D895-71CC-6D43-E4FD0CD4D9A0}"/>
          </ac:picMkLst>
        </pc:picChg>
        <pc:picChg chg="add mod">
          <ac:chgData name="Ximena Zepeda Harasic" userId="90cf4ab7-3c32-4e50-a5d0-8fb63c062729" providerId="ADAL" clId="{074DF460-FD42-43FC-9686-DD7855ED702D}" dt="2025-01-28T20:46:30.321" v="682" actId="164"/>
          <ac:picMkLst>
            <pc:docMk/>
            <pc:sldMk cId="1816105310" sldId="269"/>
            <ac:picMk id="13" creationId="{AFFF02FB-D128-1E49-4324-E77721490852}"/>
          </ac:picMkLst>
        </pc:picChg>
        <pc:picChg chg="add mod">
          <ac:chgData name="Ximena Zepeda Harasic" userId="90cf4ab7-3c32-4e50-a5d0-8fb63c062729" providerId="ADAL" clId="{074DF460-FD42-43FC-9686-DD7855ED702D}" dt="2025-01-28T20:51:03.644" v="772" actId="164"/>
          <ac:picMkLst>
            <pc:docMk/>
            <pc:sldMk cId="1816105310" sldId="269"/>
            <ac:picMk id="19" creationId="{585B6DB4-6978-D2C8-09C0-AE8BA57C7076}"/>
          </ac:picMkLst>
        </pc:picChg>
        <pc:picChg chg="mod">
          <ac:chgData name="Ximena Zepeda Harasic" userId="90cf4ab7-3c32-4e50-a5d0-8fb63c062729" providerId="ADAL" clId="{074DF460-FD42-43FC-9686-DD7855ED702D}" dt="2025-01-28T21:00:22.880" v="819"/>
          <ac:picMkLst>
            <pc:docMk/>
            <pc:sldMk cId="1816105310" sldId="269"/>
            <ac:picMk id="24" creationId="{217EEAF6-1B4F-8349-7956-F3BDC20FC3D0}"/>
          </ac:picMkLst>
        </pc:picChg>
        <pc:picChg chg="del">
          <ac:chgData name="Ximena Zepeda Harasic" userId="90cf4ab7-3c32-4e50-a5d0-8fb63c062729" providerId="ADAL" clId="{074DF460-FD42-43FC-9686-DD7855ED702D}" dt="2025-01-28T19:38:55.697" v="46" actId="478"/>
          <ac:picMkLst>
            <pc:docMk/>
            <pc:sldMk cId="1816105310" sldId="269"/>
            <ac:picMk id="230" creationId="{C34F1FD1-04AE-D46C-56AA-3E718E004286}"/>
          </ac:picMkLst>
        </pc:picChg>
        <pc:picChg chg="del">
          <ac:chgData name="Ximena Zepeda Harasic" userId="90cf4ab7-3c32-4e50-a5d0-8fb63c062729" providerId="ADAL" clId="{074DF460-FD42-43FC-9686-DD7855ED702D}" dt="2025-01-28T19:38:46.089" v="44" actId="478"/>
          <ac:picMkLst>
            <pc:docMk/>
            <pc:sldMk cId="1816105310" sldId="269"/>
            <ac:picMk id="231" creationId="{ECB1E594-D250-CCD7-C1EB-4B52B5257532}"/>
          </ac:picMkLst>
        </pc:picChg>
        <pc:picChg chg="add del mod ord">
          <ac:chgData name="Ximena Zepeda Harasic" userId="90cf4ab7-3c32-4e50-a5d0-8fb63c062729" providerId="ADAL" clId="{074DF460-FD42-43FC-9686-DD7855ED702D}" dt="2025-01-28T21:00:29.832" v="822" actId="478"/>
          <ac:picMkLst>
            <pc:docMk/>
            <pc:sldMk cId="1816105310" sldId="269"/>
            <ac:picMk id="240" creationId="{00000000-0000-0000-0000-000000000000}"/>
          </ac:picMkLst>
        </pc:picChg>
        <pc:picChg chg="add del mod ord">
          <ac:chgData name="Ximena Zepeda Harasic" userId="90cf4ab7-3c32-4e50-a5d0-8fb63c062729" providerId="ADAL" clId="{074DF460-FD42-43FC-9686-DD7855ED702D}" dt="2025-01-28T20:38:55.801" v="524" actId="478"/>
          <ac:picMkLst>
            <pc:docMk/>
            <pc:sldMk cId="1816105310" sldId="269"/>
            <ac:picMk id="251" creationId="{00000000-0000-0000-0000-000000000000}"/>
          </ac:picMkLst>
        </pc:picChg>
        <pc:picChg chg="add del mod ord">
          <ac:chgData name="Ximena Zepeda Harasic" userId="90cf4ab7-3c32-4e50-a5d0-8fb63c062729" providerId="ADAL" clId="{074DF460-FD42-43FC-9686-DD7855ED702D}" dt="2025-01-28T21:00:28.551" v="821" actId="478"/>
          <ac:picMkLst>
            <pc:docMk/>
            <pc:sldMk cId="1816105310" sldId="269"/>
            <ac:picMk id="263" creationId="{00000000-0000-0000-0000-000000000000}"/>
          </ac:picMkLst>
        </pc:picChg>
      </pc:sldChg>
      <pc:sldChg chg="addSp delSp modSp add del mod delAnim">
        <pc:chgData name="Ximena Zepeda Harasic" userId="90cf4ab7-3c32-4e50-a5d0-8fb63c062729" providerId="ADAL" clId="{074DF460-FD42-43FC-9686-DD7855ED702D}" dt="2025-01-28T21:00:42.875" v="825" actId="2696"/>
        <pc:sldMkLst>
          <pc:docMk/>
          <pc:sldMk cId="2340387539" sldId="270"/>
        </pc:sldMkLst>
        <pc:spChg chg="add del mod">
          <ac:chgData name="Ximena Zepeda Harasic" userId="90cf4ab7-3c32-4e50-a5d0-8fb63c062729" providerId="ADAL" clId="{074DF460-FD42-43FC-9686-DD7855ED702D}" dt="2025-01-28T20:50:47.129" v="738" actId="21"/>
          <ac:spMkLst>
            <pc:docMk/>
            <pc:sldMk cId="2340387539" sldId="270"/>
            <ac:spMk id="2" creationId="{E08C53BF-DB29-60CC-6604-75A51B550D72}"/>
          </ac:spMkLst>
        </pc:spChg>
        <pc:spChg chg="add del mod">
          <ac:chgData name="Ximena Zepeda Harasic" userId="90cf4ab7-3c32-4e50-a5d0-8fb63c062729" providerId="ADAL" clId="{074DF460-FD42-43FC-9686-DD7855ED702D}" dt="2025-01-28T20:50:47.129" v="738" actId="21"/>
          <ac:spMkLst>
            <pc:docMk/>
            <pc:sldMk cId="2340387539" sldId="270"/>
            <ac:spMk id="3" creationId="{B0954308-D4E9-F254-32A2-404FF9D0068C}"/>
          </ac:spMkLst>
        </pc:spChg>
        <pc:spChg chg="mod topLvl">
          <ac:chgData name="Ximena Zepeda Harasic" userId="90cf4ab7-3c32-4e50-a5d0-8fb63c062729" providerId="ADAL" clId="{074DF460-FD42-43FC-9686-DD7855ED702D}" dt="2025-01-28T21:00:18.881" v="817" actId="164"/>
          <ac:spMkLst>
            <pc:docMk/>
            <pc:sldMk cId="2340387539" sldId="270"/>
            <ac:spMk id="4" creationId="{8940D22C-5318-D214-A7B3-3802DB2FBC87}"/>
          </ac:spMkLst>
        </pc:spChg>
        <pc:spChg chg="mod topLvl">
          <ac:chgData name="Ximena Zepeda Harasic" userId="90cf4ab7-3c32-4e50-a5d0-8fb63c062729" providerId="ADAL" clId="{074DF460-FD42-43FC-9686-DD7855ED702D}" dt="2025-01-28T21:00:18.881" v="817" actId="164"/>
          <ac:spMkLst>
            <pc:docMk/>
            <pc:sldMk cId="2340387539" sldId="270"/>
            <ac:spMk id="5" creationId="{05316BEC-AE30-1C83-1461-2C5015EF6EAF}"/>
          </ac:spMkLst>
        </pc:spChg>
        <pc:spChg chg="del mod topLvl">
          <ac:chgData name="Ximena Zepeda Harasic" userId="90cf4ab7-3c32-4e50-a5d0-8fb63c062729" providerId="ADAL" clId="{074DF460-FD42-43FC-9686-DD7855ED702D}" dt="2025-01-28T20:46:13.139" v="642" actId="21"/>
          <ac:spMkLst>
            <pc:docMk/>
            <pc:sldMk cId="2340387539" sldId="270"/>
            <ac:spMk id="10" creationId="{2F539C93-EEF8-93A7-98A2-A7781BB73F06}"/>
          </ac:spMkLst>
        </pc:spChg>
        <pc:spChg chg="del mod topLvl">
          <ac:chgData name="Ximena Zepeda Harasic" userId="90cf4ab7-3c32-4e50-a5d0-8fb63c062729" providerId="ADAL" clId="{074DF460-FD42-43FC-9686-DD7855ED702D}" dt="2025-01-28T20:46:13.139" v="642" actId="21"/>
          <ac:spMkLst>
            <pc:docMk/>
            <pc:sldMk cId="2340387539" sldId="270"/>
            <ac:spMk id="11" creationId="{E8F0F105-FEDA-F830-A4A2-7E143D019BFA}"/>
          </ac:spMkLst>
        </pc:spChg>
        <pc:grpChg chg="add del">
          <ac:chgData name="Ximena Zepeda Harasic" userId="90cf4ab7-3c32-4e50-a5d0-8fb63c062729" providerId="ADAL" clId="{074DF460-FD42-43FC-9686-DD7855ED702D}" dt="2025-01-28T20:46:41.763" v="686" actId="165"/>
          <ac:grpSpMkLst>
            <pc:docMk/>
            <pc:sldMk cId="2340387539" sldId="270"/>
            <ac:grpSpMk id="7" creationId="{FECA0BE8-63B3-9189-A3C7-FA637B42D651}"/>
          </ac:grpSpMkLst>
        </pc:grpChg>
        <pc:grpChg chg="del">
          <ac:chgData name="Ximena Zepeda Harasic" userId="90cf4ab7-3c32-4e50-a5d0-8fb63c062729" providerId="ADAL" clId="{074DF460-FD42-43FC-9686-DD7855ED702D}" dt="2025-01-28T20:45:48.430" v="591" actId="165"/>
          <ac:grpSpMkLst>
            <pc:docMk/>
            <pc:sldMk cId="2340387539" sldId="270"/>
            <ac:grpSpMk id="12" creationId="{8191C543-FFC7-D4A7-3C77-99A7FEEB9A62}"/>
          </ac:grpSpMkLst>
        </pc:grpChg>
        <pc:grpChg chg="add del mod">
          <ac:chgData name="Ximena Zepeda Harasic" userId="90cf4ab7-3c32-4e50-a5d0-8fb63c062729" providerId="ADAL" clId="{074DF460-FD42-43FC-9686-DD7855ED702D}" dt="2025-01-28T21:00:20.387" v="818" actId="21"/>
          <ac:grpSpMkLst>
            <pc:docMk/>
            <pc:sldMk cId="2340387539" sldId="270"/>
            <ac:grpSpMk id="17" creationId="{9BD51FFC-D0C0-7D4E-951B-E308BF90025A}"/>
          </ac:grpSpMkLst>
        </pc:grpChg>
        <pc:picChg chg="del mod topLvl">
          <ac:chgData name="Ximena Zepeda Harasic" userId="90cf4ab7-3c32-4e50-a5d0-8fb63c062729" providerId="ADAL" clId="{074DF460-FD42-43FC-9686-DD7855ED702D}" dt="2025-01-28T20:46:43.755" v="687" actId="478"/>
          <ac:picMkLst>
            <pc:docMk/>
            <pc:sldMk cId="2340387539" sldId="270"/>
            <ac:picMk id="6" creationId="{A4E402EE-D055-B28E-51DF-22BB072358B3}"/>
          </ac:picMkLst>
        </pc:picChg>
        <pc:picChg chg="del mod topLvl">
          <ac:chgData name="Ximena Zepeda Harasic" userId="90cf4ab7-3c32-4e50-a5d0-8fb63c062729" providerId="ADAL" clId="{074DF460-FD42-43FC-9686-DD7855ED702D}" dt="2025-01-28T20:46:33.947" v="683" actId="478"/>
          <ac:picMkLst>
            <pc:docMk/>
            <pc:sldMk cId="2340387539" sldId="270"/>
            <ac:picMk id="9" creationId="{7EABE0A8-2BD9-F826-158D-8D33A76DC9FE}"/>
          </ac:picMkLst>
        </pc:picChg>
        <pc:picChg chg="del">
          <ac:chgData name="Ximena Zepeda Harasic" userId="90cf4ab7-3c32-4e50-a5d0-8fb63c062729" providerId="ADAL" clId="{074DF460-FD42-43FC-9686-DD7855ED702D}" dt="2025-01-28T20:45:44.180" v="590" actId="478"/>
          <ac:picMkLst>
            <pc:docMk/>
            <pc:sldMk cId="2340387539" sldId="270"/>
            <ac:picMk id="13" creationId="{959A9909-314C-019D-72BF-3596FE890088}"/>
          </ac:picMkLst>
        </pc:picChg>
        <pc:picChg chg="add del mod modCrop">
          <ac:chgData name="Ximena Zepeda Harasic" userId="90cf4ab7-3c32-4e50-a5d0-8fb63c062729" providerId="ADAL" clId="{074DF460-FD42-43FC-9686-DD7855ED702D}" dt="2025-01-28T20:50:14.586" v="697" actId="21"/>
          <ac:picMkLst>
            <pc:docMk/>
            <pc:sldMk cId="2340387539" sldId="270"/>
            <ac:picMk id="14" creationId="{585B6DB4-6978-D2C8-09C0-AE8BA57C7076}"/>
          </ac:picMkLst>
        </pc:picChg>
        <pc:picChg chg="add mod ord modCrop">
          <ac:chgData name="Ximena Zepeda Harasic" userId="90cf4ab7-3c32-4e50-a5d0-8fb63c062729" providerId="ADAL" clId="{074DF460-FD42-43FC-9686-DD7855ED702D}" dt="2025-01-28T21:00:18.881" v="817" actId="164"/>
          <ac:picMkLst>
            <pc:docMk/>
            <pc:sldMk cId="2340387539" sldId="270"/>
            <ac:picMk id="16" creationId="{217EEAF6-1B4F-8349-7956-F3BDC20FC3D0}"/>
          </ac:picMkLst>
        </pc:picChg>
        <pc:picChg chg="del">
          <ac:chgData name="Ximena Zepeda Harasic" userId="90cf4ab7-3c32-4e50-a5d0-8fb63c062729" providerId="ADAL" clId="{074DF460-FD42-43FC-9686-DD7855ED702D}" dt="2025-01-28T21:00:37.312" v="824" actId="478"/>
          <ac:picMkLst>
            <pc:docMk/>
            <pc:sldMk cId="2340387539" sldId="270"/>
            <ac:picMk id="240" creationId="{2372E7FB-853A-F916-A593-2F6F27857DB8}"/>
          </ac:picMkLst>
        </pc:picChg>
        <pc:picChg chg="del">
          <ac:chgData name="Ximena Zepeda Harasic" userId="90cf4ab7-3c32-4e50-a5d0-8fb63c062729" providerId="ADAL" clId="{074DF460-FD42-43FC-9686-DD7855ED702D}" dt="2025-01-28T21:00:36.310" v="823" actId="478"/>
          <ac:picMkLst>
            <pc:docMk/>
            <pc:sldMk cId="2340387539" sldId="270"/>
            <ac:picMk id="263" creationId="{94962739-71BD-353C-855F-C3F669052BB5}"/>
          </ac:picMkLst>
        </pc:picChg>
      </pc:sldChg>
      <pc:sldChg chg="addSp delSp modSp add del mod delAnim">
        <pc:chgData name="Ximena Zepeda Harasic" userId="90cf4ab7-3c32-4e50-a5d0-8fb63c062729" providerId="ADAL" clId="{074DF460-FD42-43FC-9686-DD7855ED702D}" dt="2025-01-28T20:45:38.016" v="588" actId="2696"/>
        <pc:sldMkLst>
          <pc:docMk/>
          <pc:sldMk cId="2958250756" sldId="270"/>
        </pc:sldMkLst>
        <pc:spChg chg="del mod topLvl">
          <ac:chgData name="Ximena Zepeda Harasic" userId="90cf4ab7-3c32-4e50-a5d0-8fb63c062729" providerId="ADAL" clId="{074DF460-FD42-43FC-9686-DD7855ED702D}" dt="2025-01-28T20:41:08.043" v="560" actId="21"/>
          <ac:spMkLst>
            <pc:docMk/>
            <pc:sldMk cId="2958250756" sldId="270"/>
            <ac:spMk id="4" creationId="{5ADAD193-565B-BF55-EF4D-68217A565C23}"/>
          </ac:spMkLst>
        </pc:spChg>
        <pc:spChg chg="del mod topLvl">
          <ac:chgData name="Ximena Zepeda Harasic" userId="90cf4ab7-3c32-4e50-a5d0-8fb63c062729" providerId="ADAL" clId="{074DF460-FD42-43FC-9686-DD7855ED702D}" dt="2025-01-28T20:41:08.043" v="560" actId="21"/>
          <ac:spMkLst>
            <pc:docMk/>
            <pc:sldMk cId="2958250756" sldId="270"/>
            <ac:spMk id="5" creationId="{7B3176EB-C891-DD46-58F8-892F0C2AD4CB}"/>
          </ac:spMkLst>
        </pc:spChg>
        <pc:grpChg chg="del">
          <ac:chgData name="Ximena Zepeda Harasic" userId="90cf4ab7-3c32-4e50-a5d0-8fb63c062729" providerId="ADAL" clId="{074DF460-FD42-43FC-9686-DD7855ED702D}" dt="2025-01-28T20:40:42.131" v="534" actId="165"/>
          <ac:grpSpMkLst>
            <pc:docMk/>
            <pc:sldMk cId="2958250756" sldId="270"/>
            <ac:grpSpMk id="7" creationId="{CA3D3EE1-3C81-DF54-E7D6-F7AD347C19FF}"/>
          </ac:grpSpMkLst>
        </pc:grpChg>
        <pc:picChg chg="add del mod">
          <ac:chgData name="Ximena Zepeda Harasic" userId="90cf4ab7-3c32-4e50-a5d0-8fb63c062729" providerId="ADAL" clId="{074DF460-FD42-43FC-9686-DD7855ED702D}" dt="2025-01-28T20:45:21.077" v="583" actId="21"/>
          <ac:picMkLst>
            <pc:docMk/>
            <pc:sldMk cId="2958250756" sldId="270"/>
            <ac:picMk id="3" creationId="{AFFF02FB-D128-1E49-4324-E77721490852}"/>
          </ac:picMkLst>
        </pc:picChg>
        <pc:picChg chg="del mod topLvl">
          <ac:chgData name="Ximena Zepeda Harasic" userId="90cf4ab7-3c32-4e50-a5d0-8fb63c062729" providerId="ADAL" clId="{074DF460-FD42-43FC-9686-DD7855ED702D}" dt="2025-01-28T20:40:44.886" v="535" actId="478"/>
          <ac:picMkLst>
            <pc:docMk/>
            <pc:sldMk cId="2958250756" sldId="270"/>
            <ac:picMk id="6" creationId="{C57F4313-3926-3CB2-B8D8-E3597C4B6D0A}"/>
          </ac:picMkLst>
        </pc:picChg>
        <pc:picChg chg="del">
          <ac:chgData name="Ximena Zepeda Harasic" userId="90cf4ab7-3c32-4e50-a5d0-8fb63c062729" providerId="ADAL" clId="{074DF460-FD42-43FC-9686-DD7855ED702D}" dt="2025-01-28T20:40:38.093" v="533" actId="478"/>
          <ac:picMkLst>
            <pc:docMk/>
            <pc:sldMk cId="2958250756" sldId="270"/>
            <ac:picMk id="9" creationId="{EA6BE458-0DE9-1B5A-C53E-249CED263DBA}"/>
          </ac:picMkLst>
        </pc:picChg>
        <pc:picChg chg="del">
          <ac:chgData name="Ximena Zepeda Harasic" userId="90cf4ab7-3c32-4e50-a5d0-8fb63c062729" providerId="ADAL" clId="{074DF460-FD42-43FC-9686-DD7855ED702D}" dt="2025-01-28T20:45:34.443" v="587" actId="478"/>
          <ac:picMkLst>
            <pc:docMk/>
            <pc:sldMk cId="2958250756" sldId="270"/>
            <ac:picMk id="240" creationId="{0D093C15-C114-C0A4-F5E4-A3F0B2458A30}"/>
          </ac:picMkLst>
        </pc:picChg>
        <pc:picChg chg="del mod">
          <ac:chgData name="Ximena Zepeda Harasic" userId="90cf4ab7-3c32-4e50-a5d0-8fb63c062729" providerId="ADAL" clId="{074DF460-FD42-43FC-9686-DD7855ED702D}" dt="2025-01-28T20:45:33.486" v="586" actId="478"/>
          <ac:picMkLst>
            <pc:docMk/>
            <pc:sldMk cId="2958250756" sldId="270"/>
            <ac:picMk id="263" creationId="{271CB902-24BE-A100-3193-4344C8C3D49A}"/>
          </ac:picMkLst>
        </pc:picChg>
      </pc:sldChg>
      <pc:sldMasterChg chg="modSldLayout">
        <pc:chgData name="Ximena Zepeda Harasic" userId="90cf4ab7-3c32-4e50-a5d0-8fb63c062729" providerId="ADAL" clId="{074DF460-FD42-43FC-9686-DD7855ED702D}" dt="2025-01-28T19:46:06.818" v="144" actId="735"/>
        <pc:sldMasterMkLst>
          <pc:docMk/>
          <pc:sldMasterMk cId="0" sldId="2147483648"/>
        </pc:sldMasterMkLst>
        <pc:sldLayoutChg chg="modSp">
          <pc:chgData name="Ximena Zepeda Harasic" userId="90cf4ab7-3c32-4e50-a5d0-8fb63c062729" providerId="ADAL" clId="{074DF460-FD42-43FC-9686-DD7855ED702D}" dt="2025-01-28T19:46:01.999" v="142" actId="735"/>
          <pc:sldLayoutMkLst>
            <pc:docMk/>
            <pc:sldMasterMk cId="0" sldId="2147483648"/>
            <pc:sldLayoutMk cId="0" sldId="2147483650"/>
          </pc:sldLayoutMkLst>
        </pc:sldLayoutChg>
        <pc:sldLayoutChg chg="modSp">
          <pc:chgData name="Ximena Zepeda Harasic" userId="90cf4ab7-3c32-4e50-a5d0-8fb63c062729" providerId="ADAL" clId="{074DF460-FD42-43FC-9686-DD7855ED702D}" dt="2025-01-28T19:46:04.634" v="143" actId="735"/>
          <pc:sldLayoutMkLst>
            <pc:docMk/>
            <pc:sldMasterMk cId="0" sldId="2147483648"/>
            <pc:sldLayoutMk cId="0" sldId="2147483652"/>
          </pc:sldLayoutMkLst>
        </pc:sldLayoutChg>
        <pc:sldLayoutChg chg="modSp">
          <pc:chgData name="Ximena Zepeda Harasic" userId="90cf4ab7-3c32-4e50-a5d0-8fb63c062729" providerId="ADAL" clId="{074DF460-FD42-43FC-9686-DD7855ED702D}" dt="2025-01-28T19:46:06.818" v="144" actId="735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18DD275E-8EAD-66D9-CC11-533C4FFA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>
            <a:extLst>
              <a:ext uri="{FF2B5EF4-FFF2-40B4-BE49-F238E27FC236}">
                <a16:creationId xmlns:a16="http://schemas.microsoft.com/office/drawing/2014/main" id="{E62A9E78-CAFD-2CD4-B979-5E067F2E9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:notes">
            <a:extLst>
              <a:ext uri="{FF2B5EF4-FFF2-40B4-BE49-F238E27FC236}">
                <a16:creationId xmlns:a16="http://schemas.microsoft.com/office/drawing/2014/main" id="{B9FD4847-4410-9FFF-C1C0-A20B3D5886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99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ncabezado de sección">
  <p:cSld name="1_Encabezado de secció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24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ncabezado de sección">
  <p:cSld name="2_Encabezado de secció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2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ncabezado de sección">
  <p:cSld name="3_Encabezado de secció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0" name="Google Shape;70;p2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>
  <p:cSld name="Dos objeto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2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os objetos">
  <p:cSld name="1_Dos objeto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2" name="Google Shape;82;p28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w="28575" cap="flat" cmpd="sng">
            <a:solidFill>
              <a:srgbClr val="65B32E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83" name="Google Shape;83;p2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os objetos">
  <p:cSld name="2_Dos objeto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2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os objetos">
  <p:cSld name="3_Dos objeto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5" name="Google Shape;95;p30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w="28575" cap="flat" cmpd="sng">
            <a:solidFill>
              <a:srgbClr val="EF7D0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96" name="Google Shape;96;p3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>
  <p:cSld name="Comparació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02" name="Google Shape;102;p3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1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mparación">
  <p:cSld name="1_Comparació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32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10" name="Google Shape;110;p3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2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mparación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3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1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mparación">
  <p:cSld name="3_Comparació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26" name="Google Shape;126;p34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4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3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olo el título">
  <p:cSld name="1_Solo el título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3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olo el título">
  <p:cSld name="2_Solo el títul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" name="Google Shape;140;p3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olo el título">
  <p:cSld name="3_Solo el títul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3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n blanco">
  <p:cSld name="1_En blanc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n blanco">
  <p:cSld name="2_En blanco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n blanco">
  <p:cSld name="3_En blanc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62" name="Google Shape;162;p4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a de título">
  <p:cSld name="1_Diapositiva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ido con título">
  <p:cSld name="1_Contenido con títul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7" name="Google Shape;167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44"/>
          <p:cNvSpPr txBox="1"/>
          <p:nvPr/>
        </p:nvSpPr>
        <p:spPr>
          <a:xfrm>
            <a:off x="232756" y="6390700"/>
            <a:ext cx="14962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Sumo Primero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ntenido con título">
  <p:cSld name="2_Contenido con título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74" name="Google Shape;174;p4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ntenido con título">
  <p:cSld name="3_Contenido con título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80" name="Google Shape;180;p4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86" name="Google Shape;186;p4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magen con título">
  <p:cSld name="1_Imagen con título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92" name="Google Shape;192;p4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Imagen con título">
  <p:cSld name="2_Imagen con título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98" name="Google Shape;198;p4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Imagen con título">
  <p:cSld name="3_Imagen con título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04" name="Google Shape;204;p5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apositiva de título">
  <p:cSld name="2_Diapositiva d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iapositiva de título">
  <p:cSld name="3_Diapositiva de títul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objetos">
  <p:cSld name="1_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2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ítulo y objetos">
  <p:cSld name="2_Título y objeto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2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ítulo y objetos">
  <p:cSld name="3_Título y objeto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2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5" name="Google Shape;55;p2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>
            <a:spLocks noGrp="1"/>
          </p:cNvSpPr>
          <p:nvPr>
            <p:ph type="subTitle" idx="1"/>
          </p:nvPr>
        </p:nvSpPr>
        <p:spPr>
          <a:xfrm>
            <a:off x="1524000" y="169382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9600"/>
              <a:buNone/>
            </a:pPr>
            <a:r>
              <a:rPr lang="es-E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Sumo Primero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1"/>
          <p:cNvSpPr txBox="1"/>
          <p:nvPr/>
        </p:nvSpPr>
        <p:spPr>
          <a:xfrm>
            <a:off x="1532564" y="3095467"/>
            <a:ext cx="9144000" cy="78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5400"/>
              <a:buFont typeface="Arial"/>
              <a:buNone/>
            </a:pPr>
            <a:r>
              <a:rPr lang="es-ES" sz="540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Puentes que unen 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2170750" y="5028176"/>
            <a:ext cx="5763575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lang="es-ES" sz="2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° básico: Unidad 1  |  Aventura matemática.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Apoyo gestión actividad 1. </a:t>
            </a:r>
            <a:endParaRPr sz="180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Páginas 10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6</a:t>
            </a: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y 10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7</a:t>
            </a: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. </a:t>
            </a:r>
            <a:r>
              <a:rPr lang="es-ES" sz="16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sym typeface="Arial"/>
              </a:rPr>
              <a:t>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" descr="Imagen que contiene 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82550" y="338313"/>
            <a:ext cx="659100" cy="6855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3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878031" y="336864"/>
            <a:ext cx="668624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Utiliza la aplicación Google </a:t>
            </a:r>
            <a:r>
              <a:rPr lang="es-E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Earth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para estimar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longitudes o distancias en tu región.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Exprésalas en metros o kilómetros, según corresponda. 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321" name="Google Shape;321;p13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r="9657"/>
          <a:stretch/>
        </p:blipFill>
        <p:spPr>
          <a:xfrm>
            <a:off x="8860613" y="3718051"/>
            <a:ext cx="2568300" cy="30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796" y="2021050"/>
            <a:ext cx="3420001" cy="20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0007" y="2021050"/>
            <a:ext cx="3811622" cy="20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/>
          <p:nvPr/>
        </p:nvSpPr>
        <p:spPr>
          <a:xfrm>
            <a:off x="4089387" y="4034774"/>
            <a:ext cx="4626101" cy="1485900"/>
          </a:xfrm>
          <a:prstGeom prst="wedgeRoundRectCallout">
            <a:avLst>
              <a:gd name="adj1" fmla="val 55914"/>
              <a:gd name="adj2" fmla="val -33157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¿Cuál será la distancia entre el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FF"/>
              </a:highlight>
              <a:latin typeface="Nunito Medium" pitchFamily="2" charset="0"/>
              <a:ea typeface="Nunito"/>
              <a:cs typeface="Nunito"/>
              <a:sym typeface="Nunito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Puerto de Coquimbo y el Faro Monumental,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en la cuarta región?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DFFC1E3-079B-5918-764C-720C58618FEB}"/>
              </a:ext>
            </a:extLst>
          </p:cNvPr>
          <p:cNvGrpSpPr/>
          <p:nvPr/>
        </p:nvGrpSpPr>
        <p:grpSpPr>
          <a:xfrm>
            <a:off x="-12700" y="0"/>
            <a:ext cx="12204700" cy="6858000"/>
            <a:chOff x="-12700" y="0"/>
            <a:chExt cx="12204700" cy="6858000"/>
          </a:xfrm>
        </p:grpSpPr>
        <p:pic>
          <p:nvPicPr>
            <p:cNvPr id="6" name="Imagen 5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0384B39E-2578-C372-7B94-8E91F86EB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" t="25197" r="-86" b="-119"/>
            <a:stretch/>
          </p:blipFill>
          <p:spPr>
            <a:xfrm>
              <a:off x="-12700" y="0"/>
              <a:ext cx="12204700" cy="68580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3722CF7-0A9D-E4C0-A858-0A180F99C5F5}"/>
                </a:ext>
              </a:extLst>
            </p:cNvPr>
            <p:cNvSpPr/>
            <p:nvPr/>
          </p:nvSpPr>
          <p:spPr>
            <a:xfrm>
              <a:off x="0" y="60674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7E1D85C-B9BE-18E4-3E38-9D43EFD6A81F}"/>
                </a:ext>
              </a:extLst>
            </p:cNvPr>
            <p:cNvSpPr txBox="1"/>
            <p:nvPr/>
          </p:nvSpPr>
          <p:spPr>
            <a:xfrm>
              <a:off x="82550" y="60674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Presidente Ibáñez, Puerto Aysén,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1" name="Google Shape;231;p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2128" y="1145105"/>
            <a:ext cx="1866936" cy="218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"/>
          <p:cNvSpPr/>
          <p:nvPr/>
        </p:nvSpPr>
        <p:spPr>
          <a:xfrm>
            <a:off x="2402446" y="97182"/>
            <a:ext cx="3947628" cy="1080000"/>
          </a:xfrm>
          <a:prstGeom prst="wedgeRoundRectCallout">
            <a:avLst>
              <a:gd name="adj1" fmla="val -36039"/>
              <a:gd name="adj2" fmla="val 74661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4376260" y="4629504"/>
            <a:ext cx="5504459" cy="1080000"/>
          </a:xfrm>
          <a:prstGeom prst="wedgeRoundRectCallout">
            <a:avLst>
              <a:gd name="adj1" fmla="val -69391"/>
              <a:gd name="adj2" fmla="val -60616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1CB4B086-B1BB-3AD6-B2A2-F06EC7D19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507DA106-C824-755F-54DD-E17F8821A642}"/>
              </a:ext>
            </a:extLst>
          </p:cNvPr>
          <p:cNvGrpSpPr/>
          <p:nvPr/>
        </p:nvGrpSpPr>
        <p:grpSpPr>
          <a:xfrm>
            <a:off x="-18642" y="0"/>
            <a:ext cx="12192000" cy="6858000"/>
            <a:chOff x="0" y="0"/>
            <a:chExt cx="12192000" cy="6858000"/>
          </a:xfrm>
        </p:grpSpPr>
        <p:pic>
          <p:nvPicPr>
            <p:cNvPr id="9" name="Imagen 8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582741D3-D895-71CC-6D43-E4FD0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56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B3176EB-C891-DD46-58F8-892F0C2AD4CB}"/>
                </a:ext>
              </a:extLst>
            </p:cNvPr>
            <p:cNvSpPr/>
            <p:nvPr/>
          </p:nvSpPr>
          <p:spPr>
            <a:xfrm>
              <a:off x="3538" y="62198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ADAD193-565B-BF55-EF4D-68217A565C23}"/>
                </a:ext>
              </a:extLst>
            </p:cNvPr>
            <p:cNvSpPr txBox="1"/>
            <p:nvPr/>
          </p:nvSpPr>
          <p:spPr>
            <a:xfrm>
              <a:off x="86088" y="62198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ferroviario Río Biobío,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0BA2FE1-59DC-CB3D-CCC8-DC36A64C5E68}"/>
              </a:ext>
            </a:extLst>
          </p:cNvPr>
          <p:cNvGrpSpPr/>
          <p:nvPr/>
        </p:nvGrpSpPr>
        <p:grpSpPr>
          <a:xfrm>
            <a:off x="-3538" y="0"/>
            <a:ext cx="12192000" cy="6858000"/>
            <a:chOff x="-12700" y="0"/>
            <a:chExt cx="12192000" cy="6858000"/>
          </a:xfrm>
        </p:grpSpPr>
        <p:pic>
          <p:nvPicPr>
            <p:cNvPr id="13" name="Imagen 12" descr="Tren de carga pasando por un puente en una montaña&#10;&#10;Descripción generada automáticamente con confianza media">
              <a:extLst>
                <a:ext uri="{FF2B5EF4-FFF2-40B4-BE49-F238E27FC236}">
                  <a16:creationId xmlns:a16="http://schemas.microsoft.com/office/drawing/2014/main" id="{AFFF02FB-D128-1E49-4324-E7772149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700" y="0"/>
              <a:ext cx="12192000" cy="6858000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F539C93-EEF8-93A7-98A2-A7781BB73F06}"/>
                </a:ext>
              </a:extLst>
            </p:cNvPr>
            <p:cNvSpPr/>
            <p:nvPr/>
          </p:nvSpPr>
          <p:spPr>
            <a:xfrm>
              <a:off x="5810" y="5894554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8F0F105-FEDA-F830-A4A2-7E143D019BFA}"/>
                </a:ext>
              </a:extLst>
            </p:cNvPr>
            <p:cNvSpPr txBox="1"/>
            <p:nvPr/>
          </p:nvSpPr>
          <p:spPr>
            <a:xfrm>
              <a:off x="88360" y="5894554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Viaducto del Malleco, Collipulli,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62E14E5-045F-95E4-7F2E-7F45AA9F8815}"/>
              </a:ext>
            </a:extLst>
          </p:cNvPr>
          <p:cNvGrpSpPr/>
          <p:nvPr/>
        </p:nvGrpSpPr>
        <p:grpSpPr>
          <a:xfrm>
            <a:off x="-14171" y="0"/>
            <a:ext cx="12192000" cy="6858000"/>
            <a:chOff x="12700" y="0"/>
            <a:chExt cx="12192000" cy="6858000"/>
          </a:xfrm>
        </p:grpSpPr>
        <p:pic>
          <p:nvPicPr>
            <p:cNvPr id="19" name="Imagen 18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585B6DB4-6978-D2C8-09C0-AE8BA57C7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302" b="18698"/>
            <a:stretch/>
          </p:blipFill>
          <p:spPr>
            <a:xfrm>
              <a:off x="12700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08C53BF-DB29-60CC-6604-75A51B550D72}"/>
                </a:ext>
              </a:extLst>
            </p:cNvPr>
            <p:cNvSpPr/>
            <p:nvPr/>
          </p:nvSpPr>
          <p:spPr>
            <a:xfrm>
              <a:off x="19458" y="5935491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0954308-D4E9-F254-32A2-404FF9D0068C}"/>
                </a:ext>
              </a:extLst>
            </p:cNvPr>
            <p:cNvSpPr txBox="1"/>
            <p:nvPr/>
          </p:nvSpPr>
          <p:spPr>
            <a:xfrm>
              <a:off x="102008" y="5935491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de San Mateo, California, EE.UU.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BD51FFC-D0C0-7D4E-951B-E308BF90025A}"/>
              </a:ext>
            </a:extLst>
          </p:cNvPr>
          <p:cNvGrpSpPr/>
          <p:nvPr/>
        </p:nvGrpSpPr>
        <p:grpSpPr>
          <a:xfrm>
            <a:off x="-22584" y="0"/>
            <a:ext cx="12192000" cy="6858000"/>
            <a:chOff x="0" y="0"/>
            <a:chExt cx="12192000" cy="6858000"/>
          </a:xfrm>
        </p:grpSpPr>
        <p:pic>
          <p:nvPicPr>
            <p:cNvPr id="24" name="Imagen 23" descr="Un atardecer en el mar&#10;&#10;Descripción generada automáticamente">
              <a:extLst>
                <a:ext uri="{FF2B5EF4-FFF2-40B4-BE49-F238E27FC236}">
                  <a16:creationId xmlns:a16="http://schemas.microsoft.com/office/drawing/2014/main" id="{217EEAF6-1B4F-8349-7956-F3BDC20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58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5316BEC-AE30-1C83-1461-2C5015EF6EAF}"/>
                </a:ext>
              </a:extLst>
            </p:cNvPr>
            <p:cNvSpPr/>
            <p:nvPr/>
          </p:nvSpPr>
          <p:spPr>
            <a:xfrm>
              <a:off x="0" y="60674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940D22C-5318-D214-A7B3-3802DB2FBC87}"/>
                </a:ext>
              </a:extLst>
            </p:cNvPr>
            <p:cNvSpPr txBox="1"/>
            <p:nvPr/>
          </p:nvSpPr>
          <p:spPr>
            <a:xfrm>
              <a:off x="82550" y="60674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Vasco da Gama, Lisboa, Portugal.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1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 txBox="1"/>
          <p:nvPr/>
        </p:nvSpPr>
        <p:spPr>
          <a:xfrm>
            <a:off x="3563807" y="218072"/>
            <a:ext cx="4901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Puentes que unen</a:t>
            </a:r>
            <a:endParaRPr sz="3500" b="1"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F767CEA-2058-1EB1-6063-387BC186D982}"/>
              </a:ext>
            </a:extLst>
          </p:cNvPr>
          <p:cNvGrpSpPr/>
          <p:nvPr/>
        </p:nvGrpSpPr>
        <p:grpSpPr>
          <a:xfrm>
            <a:off x="3457575" y="1971675"/>
            <a:ext cx="5276850" cy="1523996"/>
            <a:chOff x="3457575" y="1971675"/>
            <a:chExt cx="5276850" cy="1523996"/>
          </a:xfrm>
        </p:grpSpPr>
        <p:sp>
          <p:nvSpPr>
            <p:cNvPr id="4" name="Bocadillo: rectángulo con esquinas redondeadas 3">
              <a:extLst>
                <a:ext uri="{FF2B5EF4-FFF2-40B4-BE49-F238E27FC236}">
                  <a16:creationId xmlns:a16="http://schemas.microsoft.com/office/drawing/2014/main" id="{F3A5E4CB-FE5E-B60B-AA4C-44C3CD8371A7}"/>
                </a:ext>
              </a:extLst>
            </p:cNvPr>
            <p:cNvSpPr/>
            <p:nvPr/>
          </p:nvSpPr>
          <p:spPr>
            <a:xfrm>
              <a:off x="3457575" y="1971675"/>
              <a:ext cx="5276850" cy="1523996"/>
            </a:xfrm>
            <a:prstGeom prst="wedgeRoundRectCallout">
              <a:avLst>
                <a:gd name="adj1" fmla="val -4046"/>
                <a:gd name="adj2" fmla="val 83750"/>
                <a:gd name="adj3" fmla="val 16667"/>
              </a:avLst>
            </a:prstGeom>
            <a:solidFill>
              <a:schemeClr val="bg1"/>
            </a:solidFill>
            <a:ln w="12700">
              <a:solidFill>
                <a:srgbClr val="FF1C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3" name="Google Shape;273;p6"/>
            <p:cNvSpPr txBox="1"/>
            <p:nvPr/>
          </p:nvSpPr>
          <p:spPr>
            <a:xfrm>
              <a:off x="3457575" y="2156979"/>
              <a:ext cx="527685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unito Medium" pitchFamily="2" charset="0"/>
                  <a:ea typeface="Nunito"/>
                  <a:cs typeface="Nunito"/>
                  <a:sym typeface="Nunito"/>
                </a:rPr>
                <a:t>Conozcamos algunos puentes de Chile. </a:t>
              </a:r>
              <a:endPara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Nunito Medium" pitchFamily="2" charset="0"/>
                  <a:ea typeface="Nunito"/>
                  <a:cs typeface="Nunito"/>
                  <a:sym typeface="Nunito"/>
                </a:rPr>
                <a:t>¿Qué tan largos son?</a:t>
              </a:r>
              <a:endPara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274" name="Google Shape;274;p6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905" y="4388275"/>
            <a:ext cx="2832270" cy="22516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4DD2D2-647C-6843-2018-363B55A34A1E}"/>
              </a:ext>
            </a:extLst>
          </p:cNvPr>
          <p:cNvCxnSpPr/>
          <p:nvPr/>
        </p:nvCxnSpPr>
        <p:spPr>
          <a:xfrm>
            <a:off x="466725" y="847725"/>
            <a:ext cx="11439525" cy="0"/>
          </a:xfrm>
          <a:prstGeom prst="line">
            <a:avLst/>
          </a:prstGeom>
          <a:ln>
            <a:solidFill>
              <a:srgbClr val="FF1C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7"/>
          <p:cNvPicPr preferRelativeResize="0"/>
          <p:nvPr/>
        </p:nvPicPr>
        <p:blipFill rotWithShape="1">
          <a:blip r:embed="rId3">
            <a:alphaModFix/>
          </a:blip>
          <a:srcRect t="3178" b="3956"/>
          <a:stretch/>
        </p:blipFill>
        <p:spPr>
          <a:xfrm>
            <a:off x="-37907" y="-28576"/>
            <a:ext cx="12253343" cy="64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"/>
          <p:cNvSpPr/>
          <p:nvPr/>
        </p:nvSpPr>
        <p:spPr>
          <a:xfrm>
            <a:off x="78850" y="200075"/>
            <a:ext cx="688200" cy="6312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1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0615DD7E-3784-6278-AEA5-87D21B3B3F4B}"/>
              </a:ext>
            </a:extLst>
          </p:cNvPr>
          <p:cNvSpPr/>
          <p:nvPr/>
        </p:nvSpPr>
        <p:spPr>
          <a:xfrm>
            <a:off x="-104775" y="6257925"/>
            <a:ext cx="12392025" cy="6000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1C55"/>
          </a:solidFill>
          <a:ln>
            <a:solidFill>
              <a:srgbClr val="FF1C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449" y="0"/>
            <a:ext cx="7115750" cy="3909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8"/>
          <p:cNvCxnSpPr>
            <a:cxnSpLocks/>
          </p:cNvCxnSpPr>
          <p:nvPr/>
        </p:nvCxnSpPr>
        <p:spPr>
          <a:xfrm flipH="1">
            <a:off x="4912242" y="1552353"/>
            <a:ext cx="701749" cy="691117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8"/>
          <p:cNvSpPr/>
          <p:nvPr/>
        </p:nvSpPr>
        <p:spPr>
          <a:xfrm>
            <a:off x="3124861" y="4185900"/>
            <a:ext cx="5876925" cy="1594585"/>
          </a:xfrm>
          <a:prstGeom prst="wedgeRoundRectCallout">
            <a:avLst>
              <a:gd name="adj1" fmla="val 56134"/>
              <a:gd name="adj2" fmla="val -37215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¿Qué tan cerca fueron sus estimaciones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del largo del Puente Chacao?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¿Consideran que es muy largo?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285" name="Google Shape;285;p8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6125" y="3152775"/>
            <a:ext cx="3040701" cy="3209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9"/>
          <p:cNvPicPr preferRelativeResize="0"/>
          <p:nvPr/>
        </p:nvPicPr>
        <p:blipFill rotWithShape="1">
          <a:blip r:embed="rId3">
            <a:alphaModFix/>
          </a:blip>
          <a:srcRect t="3569" b="3658"/>
          <a:stretch/>
        </p:blipFill>
        <p:spPr>
          <a:xfrm>
            <a:off x="0" y="0"/>
            <a:ext cx="12192799" cy="63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9"/>
          <p:cNvSpPr/>
          <p:nvPr/>
        </p:nvSpPr>
        <p:spPr>
          <a:xfrm>
            <a:off x="71600" y="222650"/>
            <a:ext cx="659100" cy="6855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2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3" name="Rectángulo: esquinas superiores redondeadas 2">
            <a:extLst>
              <a:ext uri="{FF2B5EF4-FFF2-40B4-BE49-F238E27FC236}">
                <a16:creationId xmlns:a16="http://schemas.microsoft.com/office/drawing/2014/main" id="{1DAB93DB-0FA7-8BD3-2DD1-0EB5C39AD49B}"/>
              </a:ext>
            </a:extLst>
          </p:cNvPr>
          <p:cNvSpPr/>
          <p:nvPr/>
        </p:nvSpPr>
        <p:spPr>
          <a:xfrm>
            <a:off x="-104775" y="6257925"/>
            <a:ext cx="12392025" cy="6000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1C55"/>
          </a:solidFill>
          <a:ln>
            <a:solidFill>
              <a:srgbClr val="FF1C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0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9172">
            <a:off x="8784651" y="4745563"/>
            <a:ext cx="2709640" cy="215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9038" y="0"/>
            <a:ext cx="7193924" cy="392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0"/>
          <p:cNvCxnSpPr>
            <a:cxnSpLocks/>
          </p:cNvCxnSpPr>
          <p:nvPr/>
        </p:nvCxnSpPr>
        <p:spPr>
          <a:xfrm flipH="1">
            <a:off x="4306186" y="1180214"/>
            <a:ext cx="925033" cy="1848200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10"/>
          <p:cNvSpPr/>
          <p:nvPr/>
        </p:nvSpPr>
        <p:spPr>
          <a:xfrm>
            <a:off x="3441537" y="3829586"/>
            <a:ext cx="5486400" cy="1619250"/>
          </a:xfrm>
          <a:prstGeom prst="wedgeRoundRectCallout">
            <a:avLst>
              <a:gd name="adj1" fmla="val 55491"/>
              <a:gd name="adj2" fmla="val 31065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¿Qué tan cerca fueron tus estimaciones del largo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del Puente Juan Pablo II? ¿Lo has cruzado?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¿Por qué crees que abarca una gran parte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que no corresponde a agua?</a:t>
            </a:r>
            <a:endParaRPr sz="1600" dirty="0">
              <a:solidFill>
                <a:schemeClr val="lt1"/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5B07D58-9CB1-3D87-5779-64F5C357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95" r="11729"/>
          <a:stretch/>
        </p:blipFill>
        <p:spPr>
          <a:xfrm>
            <a:off x="647700" y="-5404"/>
            <a:ext cx="5219700" cy="28397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732F09-8A21-57EB-291A-C800E3B3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37"/>
          <a:stretch/>
        </p:blipFill>
        <p:spPr>
          <a:xfrm>
            <a:off x="6238875" y="-2810"/>
            <a:ext cx="5219700" cy="2837185"/>
          </a:xfrm>
          <a:prstGeom prst="rect">
            <a:avLst/>
          </a:prstGeom>
        </p:spPr>
      </p:pic>
      <p:sp>
        <p:nvSpPr>
          <p:cNvPr id="308" name="Google Shape;308;p11"/>
          <p:cNvSpPr txBox="1"/>
          <p:nvPr/>
        </p:nvSpPr>
        <p:spPr>
          <a:xfrm>
            <a:off x="6842436" y="3578817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aproximada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2,48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42EDC6-7F52-142A-C2E0-28475FFB8CBD}"/>
              </a:ext>
            </a:extLst>
          </p:cNvPr>
          <p:cNvSpPr txBox="1"/>
          <p:nvPr/>
        </p:nvSpPr>
        <p:spPr>
          <a:xfrm>
            <a:off x="6267450" y="2872087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</a:rPr>
              <a:t>Puente Juan Pablo II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</p:txBody>
      </p:sp>
      <p:pic>
        <p:nvPicPr>
          <p:cNvPr id="313" name="Google Shape;313;p1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869628">
            <a:off x="10227223" y="4115313"/>
            <a:ext cx="1976320" cy="21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/>
          <p:nvPr/>
        </p:nvSpPr>
        <p:spPr>
          <a:xfrm>
            <a:off x="2733675" y="4513856"/>
            <a:ext cx="6867525" cy="1109960"/>
          </a:xfrm>
          <a:prstGeom prst="wedgeRoundRectCallout">
            <a:avLst>
              <a:gd name="adj1" fmla="val 57288"/>
              <a:gd name="adj2" fmla="val -7716"/>
              <a:gd name="adj3" fmla="val 16667"/>
            </a:avLst>
          </a:prstGeom>
          <a:noFill/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La aplicación Google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Earth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nos permite medir en 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kilómetros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,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que es una medida de longitud difícil de percibir en nuestro entorno.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EA9B18-7FEA-1222-0D86-387080165AC3}"/>
              </a:ext>
            </a:extLst>
          </p:cNvPr>
          <p:cNvSpPr txBox="1"/>
          <p:nvPr/>
        </p:nvSpPr>
        <p:spPr>
          <a:xfrm>
            <a:off x="674639" y="2897406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</a:rPr>
              <a:t>Puente Chacao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2B4BC46-2F2E-B08E-EBA0-805649C78814}"/>
              </a:ext>
            </a:extLst>
          </p:cNvPr>
          <p:cNvCxnSpPr>
            <a:cxnSpLocks/>
          </p:cNvCxnSpPr>
          <p:nvPr/>
        </p:nvCxnSpPr>
        <p:spPr>
          <a:xfrm flipH="1">
            <a:off x="2477386" y="1128925"/>
            <a:ext cx="653786" cy="667977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DF17BA1-3332-CAE2-50BA-9564C493185C}"/>
              </a:ext>
            </a:extLst>
          </p:cNvPr>
          <p:cNvCxnSpPr>
            <a:cxnSpLocks/>
          </p:cNvCxnSpPr>
          <p:nvPr/>
        </p:nvCxnSpPr>
        <p:spPr>
          <a:xfrm flipH="1">
            <a:off x="7512382" y="1277662"/>
            <a:ext cx="759725" cy="981262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Google Shape;308;p11">
            <a:extLst>
              <a:ext uri="{FF2B5EF4-FFF2-40B4-BE49-F238E27FC236}">
                <a16:creationId xmlns:a16="http://schemas.microsoft.com/office/drawing/2014/main" id="{D599712D-016B-A580-D7D4-E8B7D8F7B0D0}"/>
              </a:ext>
            </a:extLst>
          </p:cNvPr>
          <p:cNvSpPr txBox="1"/>
          <p:nvPr/>
        </p:nvSpPr>
        <p:spPr>
          <a:xfrm>
            <a:off x="9115425" y="3586265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real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2,31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19" name="Google Shape;308;p11">
            <a:extLst>
              <a:ext uri="{FF2B5EF4-FFF2-40B4-BE49-F238E27FC236}">
                <a16:creationId xmlns:a16="http://schemas.microsoft.com/office/drawing/2014/main" id="{B76D09EC-A0A1-B3A2-2952-14D6FDD519A4}"/>
              </a:ext>
            </a:extLst>
          </p:cNvPr>
          <p:cNvSpPr txBox="1"/>
          <p:nvPr/>
        </p:nvSpPr>
        <p:spPr>
          <a:xfrm>
            <a:off x="902322" y="3567872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aproximada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2,62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20" name="Google Shape;308;p11">
            <a:extLst>
              <a:ext uri="{FF2B5EF4-FFF2-40B4-BE49-F238E27FC236}">
                <a16:creationId xmlns:a16="http://schemas.microsoft.com/office/drawing/2014/main" id="{2200778C-43A2-18C6-84C9-1868DB800650}"/>
              </a:ext>
            </a:extLst>
          </p:cNvPr>
          <p:cNvSpPr txBox="1"/>
          <p:nvPr/>
        </p:nvSpPr>
        <p:spPr>
          <a:xfrm>
            <a:off x="3175311" y="3575320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real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2,75 km</a:t>
            </a:r>
            <a:endParaRPr sz="1200" dirty="0">
              <a:solidFill>
                <a:srgbClr val="FF1C5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Panorámica</PresentationFormat>
  <Paragraphs>43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Nunito Medium</vt:lpstr>
      <vt:lpstr>Arial</vt:lpstr>
      <vt:lpstr>Sassoon Sans Std</vt:lpstr>
      <vt:lpstr>Nunito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Tomás Gonzalo Basaure Retamal</dc:creator>
  <cp:lastModifiedBy>Ximena Zepeda Harasic</cp:lastModifiedBy>
  <cp:revision>1</cp:revision>
  <dcterms:created xsi:type="dcterms:W3CDTF">2023-09-12T20:21:07Z</dcterms:created>
  <dcterms:modified xsi:type="dcterms:W3CDTF">2025-01-28T21:07:08Z</dcterms:modified>
</cp:coreProperties>
</file>