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71" r:id="rId17"/>
    <p:sldId id="272" r:id="rId18"/>
    <p:sldId id="273" r:id="rId19"/>
    <p:sldId id="274" r:id="rId20"/>
    <p:sldId id="289" r:id="rId21"/>
    <p:sldId id="290" r:id="rId22"/>
    <p:sldId id="291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embeddedFontLst>
    <p:embeddedFont>
      <p:font typeface="Nunito" panose="02000503030000020003" pitchFamily="2" charset="0"/>
      <p:regular r:id="rId33"/>
      <p:bold r:id="rId34"/>
      <p:italic r:id="rId35"/>
      <p:boldItalic r:id="rId36"/>
    </p:embeddedFont>
    <p:embeddedFont>
      <p:font typeface="Nunito Medium" pitchFamily="2" charset="0"/>
      <p:regular r:id="rId37"/>
      <p:bold r:id="rId38"/>
      <p:italic r:id="rId39"/>
      <p:boldItalic r:id="rId40"/>
    </p:embeddedFont>
    <p:embeddedFont>
      <p:font typeface="Nunito Sans Light" panose="00000400000000000000" pitchFamily="2" charset="0"/>
      <p:regular r:id="rId41"/>
      <p:italic r:id="rId42"/>
    </p:embeddedFont>
    <p:embeddedFont>
      <p:font typeface="Sassoon Sans Std" panose="020B0503020103030203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hIQk+X6KbEviXWai9ZZJpzs4IZ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007F4D-1E00-97CC-24F7-8EB7276F6590}" name="Fabiola Ines Sotelo Ahumada" initials="FS" userId="S::fabiola.sotelo@mineduc.cl::c7f66746-9a33-42d3-8b55-0e4c99be0a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C906F-E0A1-45A8-89D5-39854A76128D}" v="82" dt="2025-01-23T21:51:44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06" y="72"/>
      </p:cViewPr>
      <p:guideLst>
        <p:guide orient="horz" pos="93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Zepeda Harasic" userId="90cf4ab7-3c32-4e50-a5d0-8fb63c062729" providerId="ADAL" clId="{498C906F-E0A1-45A8-89D5-39854A76128D}"/>
    <pc:docChg chg="undo custSel addSld delSld modSld">
      <pc:chgData name="Ximena Zepeda Harasic" userId="90cf4ab7-3c32-4e50-a5d0-8fb63c062729" providerId="ADAL" clId="{498C906F-E0A1-45A8-89D5-39854A76128D}" dt="2025-01-23T21:51:44.231" v="460"/>
      <pc:docMkLst>
        <pc:docMk/>
      </pc:docMkLst>
      <pc:sldChg chg="modSp mod">
        <pc:chgData name="Ximena Zepeda Harasic" userId="90cf4ab7-3c32-4e50-a5d0-8fb63c062729" providerId="ADAL" clId="{498C906F-E0A1-45A8-89D5-39854A76128D}" dt="2025-01-22T13:51:55.294" v="13" actId="1076"/>
        <pc:sldMkLst>
          <pc:docMk/>
          <pc:sldMk cId="0" sldId="256"/>
        </pc:sldMkLst>
        <pc:spChg chg="mod">
          <ac:chgData name="Ximena Zepeda Harasic" userId="90cf4ab7-3c32-4e50-a5d0-8fb63c062729" providerId="ADAL" clId="{498C906F-E0A1-45A8-89D5-39854A76128D}" dt="2025-01-22T13:51:09.986" v="0" actId="207"/>
          <ac:spMkLst>
            <pc:docMk/>
            <pc:sldMk cId="0" sldId="256"/>
            <ac:spMk id="217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2T13:51:09.986" v="0" actId="207"/>
          <ac:spMkLst>
            <pc:docMk/>
            <pc:sldMk cId="0" sldId="256"/>
            <ac:spMk id="218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2T13:51:55.294" v="13" actId="1076"/>
          <ac:spMkLst>
            <pc:docMk/>
            <pc:sldMk cId="0" sldId="256"/>
            <ac:spMk id="219" creationId="{00000000-0000-0000-0000-000000000000}"/>
          </ac:spMkLst>
        </pc:spChg>
      </pc:sldChg>
      <pc:sldChg chg="modSp mod">
        <pc:chgData name="Ximena Zepeda Harasic" userId="90cf4ab7-3c32-4e50-a5d0-8fb63c062729" providerId="ADAL" clId="{498C906F-E0A1-45A8-89D5-39854A76128D}" dt="2025-01-23T21:03:22.648" v="14" actId="207"/>
        <pc:sldMkLst>
          <pc:docMk/>
          <pc:sldMk cId="0" sldId="257"/>
        </pc:sldMkLst>
        <pc:spChg chg="mod">
          <ac:chgData name="Ximena Zepeda Harasic" userId="90cf4ab7-3c32-4e50-a5d0-8fb63c062729" providerId="ADAL" clId="{498C906F-E0A1-45A8-89D5-39854A76128D}" dt="2025-01-23T21:03:22.648" v="14" actId="207"/>
          <ac:spMkLst>
            <pc:docMk/>
            <pc:sldMk cId="0" sldId="257"/>
            <ac:spMk id="225" creationId="{00000000-0000-0000-0000-000000000000}"/>
          </ac:spMkLst>
        </pc:spChg>
      </pc:sldChg>
      <pc:sldChg chg="modSp mod">
        <pc:chgData name="Ximena Zepeda Harasic" userId="90cf4ab7-3c32-4e50-a5d0-8fb63c062729" providerId="ADAL" clId="{498C906F-E0A1-45A8-89D5-39854A76128D}" dt="2025-01-23T21:03:30.076" v="15" actId="207"/>
        <pc:sldMkLst>
          <pc:docMk/>
          <pc:sldMk cId="0" sldId="258"/>
        </pc:sldMkLst>
        <pc:spChg chg="mod">
          <ac:chgData name="Ximena Zepeda Harasic" userId="90cf4ab7-3c32-4e50-a5d0-8fb63c062729" providerId="ADAL" clId="{498C906F-E0A1-45A8-89D5-39854A76128D}" dt="2025-01-23T21:03:30.076" v="15" actId="207"/>
          <ac:spMkLst>
            <pc:docMk/>
            <pc:sldMk cId="0" sldId="258"/>
            <ac:spMk id="232" creationId="{00000000-0000-0000-0000-000000000000}"/>
          </ac:spMkLst>
        </pc:spChg>
      </pc:sldChg>
      <pc:sldChg chg="modSp mod">
        <pc:chgData name="Ximena Zepeda Harasic" userId="90cf4ab7-3c32-4e50-a5d0-8fb63c062729" providerId="ADAL" clId="{498C906F-E0A1-45A8-89D5-39854A76128D}" dt="2025-01-23T21:03:56.027" v="16" actId="207"/>
        <pc:sldMkLst>
          <pc:docMk/>
          <pc:sldMk cId="0" sldId="259"/>
        </pc:sldMkLst>
        <pc:spChg chg="mod">
          <ac:chgData name="Ximena Zepeda Harasic" userId="90cf4ab7-3c32-4e50-a5d0-8fb63c062729" providerId="ADAL" clId="{498C906F-E0A1-45A8-89D5-39854A76128D}" dt="2025-01-23T21:03:56.027" v="16" actId="207"/>
          <ac:spMkLst>
            <pc:docMk/>
            <pc:sldMk cId="0" sldId="259"/>
            <ac:spMk id="243" creationId="{00000000-0000-0000-0000-000000000000}"/>
          </ac:spMkLst>
        </pc:spChg>
      </pc:sldChg>
      <pc:sldChg chg="modSp mod">
        <pc:chgData name="Ximena Zepeda Harasic" userId="90cf4ab7-3c32-4e50-a5d0-8fb63c062729" providerId="ADAL" clId="{498C906F-E0A1-45A8-89D5-39854A76128D}" dt="2025-01-23T21:04:34.757" v="20" actId="1076"/>
        <pc:sldMkLst>
          <pc:docMk/>
          <pc:sldMk cId="0" sldId="260"/>
        </pc:sldMkLst>
        <pc:spChg chg="mod">
          <ac:chgData name="Ximena Zepeda Harasic" userId="90cf4ab7-3c32-4e50-a5d0-8fb63c062729" providerId="ADAL" clId="{498C906F-E0A1-45A8-89D5-39854A76128D}" dt="2025-01-23T21:04:32.377" v="19" actId="1076"/>
          <ac:spMkLst>
            <pc:docMk/>
            <pc:sldMk cId="0" sldId="260"/>
            <ac:spMk id="253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04:22.519" v="18" actId="1076"/>
          <ac:spMkLst>
            <pc:docMk/>
            <pc:sldMk cId="0" sldId="260"/>
            <ac:spMk id="254" creationId="{00000000-0000-0000-0000-000000000000}"/>
          </ac:spMkLst>
        </pc:spChg>
        <pc:picChg chg="mod">
          <ac:chgData name="Ximena Zepeda Harasic" userId="90cf4ab7-3c32-4e50-a5d0-8fb63c062729" providerId="ADAL" clId="{498C906F-E0A1-45A8-89D5-39854A76128D}" dt="2025-01-23T21:04:34.757" v="20" actId="1076"/>
          <ac:picMkLst>
            <pc:docMk/>
            <pc:sldMk cId="0" sldId="260"/>
            <ac:picMk id="255" creationId="{00000000-0000-0000-0000-000000000000}"/>
          </ac:picMkLst>
        </pc:picChg>
      </pc:sldChg>
      <pc:sldChg chg="modSp mod">
        <pc:chgData name="Ximena Zepeda Harasic" userId="90cf4ab7-3c32-4e50-a5d0-8fb63c062729" providerId="ADAL" clId="{498C906F-E0A1-45A8-89D5-39854A76128D}" dt="2025-01-23T21:04:43.241" v="21" actId="207"/>
        <pc:sldMkLst>
          <pc:docMk/>
          <pc:sldMk cId="0" sldId="261"/>
        </pc:sldMkLst>
        <pc:spChg chg="mod">
          <ac:chgData name="Ximena Zepeda Harasic" userId="90cf4ab7-3c32-4e50-a5d0-8fb63c062729" providerId="ADAL" clId="{498C906F-E0A1-45A8-89D5-39854A76128D}" dt="2025-01-23T21:04:43.241" v="21" actId="207"/>
          <ac:spMkLst>
            <pc:docMk/>
            <pc:sldMk cId="0" sldId="261"/>
            <ac:spMk id="264" creationId="{00000000-0000-0000-0000-000000000000}"/>
          </ac:spMkLst>
        </pc:spChg>
      </pc:sldChg>
      <pc:sldChg chg="modSp mod">
        <pc:chgData name="Ximena Zepeda Harasic" userId="90cf4ab7-3c32-4e50-a5d0-8fb63c062729" providerId="ADAL" clId="{498C906F-E0A1-45A8-89D5-39854A76128D}" dt="2025-01-23T21:05:01.021" v="22" actId="207"/>
        <pc:sldMkLst>
          <pc:docMk/>
          <pc:sldMk cId="0" sldId="262"/>
        </pc:sldMkLst>
        <pc:spChg chg="mod">
          <ac:chgData name="Ximena Zepeda Harasic" userId="90cf4ab7-3c32-4e50-a5d0-8fb63c062729" providerId="ADAL" clId="{498C906F-E0A1-45A8-89D5-39854A76128D}" dt="2025-01-23T21:05:01.021" v="22" actId="207"/>
          <ac:spMkLst>
            <pc:docMk/>
            <pc:sldMk cId="0" sldId="262"/>
            <ac:spMk id="276" creationId="{00000000-0000-0000-0000-000000000000}"/>
          </ac:spMkLst>
        </pc:spChg>
      </pc:sldChg>
      <pc:sldChg chg="addSp modSp mod">
        <pc:chgData name="Ximena Zepeda Harasic" userId="90cf4ab7-3c32-4e50-a5d0-8fb63c062729" providerId="ADAL" clId="{498C906F-E0A1-45A8-89D5-39854A76128D}" dt="2025-01-23T21:07:16.122" v="39" actId="14100"/>
        <pc:sldMkLst>
          <pc:docMk/>
          <pc:sldMk cId="0" sldId="263"/>
        </pc:sldMkLst>
        <pc:spChg chg="add mod">
          <ac:chgData name="Ximena Zepeda Harasic" userId="90cf4ab7-3c32-4e50-a5d0-8fb63c062729" providerId="ADAL" clId="{498C906F-E0A1-45A8-89D5-39854A76128D}" dt="2025-01-23T21:07:16.122" v="39" actId="14100"/>
          <ac:spMkLst>
            <pc:docMk/>
            <pc:sldMk cId="0" sldId="263"/>
            <ac:spMk id="2" creationId="{F11B8C73-B447-E169-98CD-76D8465F47BC}"/>
          </ac:spMkLst>
        </pc:spChg>
        <pc:spChg chg="mod">
          <ac:chgData name="Ximena Zepeda Harasic" userId="90cf4ab7-3c32-4e50-a5d0-8fb63c062729" providerId="ADAL" clId="{498C906F-E0A1-45A8-89D5-39854A76128D}" dt="2025-01-23T21:06:08.607" v="29" actId="255"/>
          <ac:spMkLst>
            <pc:docMk/>
            <pc:sldMk cId="0" sldId="263"/>
            <ac:spMk id="286" creationId="{00000000-0000-0000-0000-000000000000}"/>
          </ac:spMkLst>
        </pc:spChg>
        <pc:picChg chg="mod modCrop">
          <ac:chgData name="Ximena Zepeda Harasic" userId="90cf4ab7-3c32-4e50-a5d0-8fb63c062729" providerId="ADAL" clId="{498C906F-E0A1-45A8-89D5-39854A76128D}" dt="2025-01-23T21:06:39.977" v="33" actId="732"/>
          <ac:picMkLst>
            <pc:docMk/>
            <pc:sldMk cId="0" sldId="263"/>
            <ac:picMk id="289" creationId="{00000000-0000-0000-0000-000000000000}"/>
          </ac:picMkLst>
        </pc:picChg>
      </pc:sldChg>
      <pc:sldChg chg="modSp mod">
        <pc:chgData name="Ximena Zepeda Harasic" userId="90cf4ab7-3c32-4e50-a5d0-8fb63c062729" providerId="ADAL" clId="{498C906F-E0A1-45A8-89D5-39854A76128D}" dt="2025-01-23T21:07:39.397" v="43" actId="1076"/>
        <pc:sldMkLst>
          <pc:docMk/>
          <pc:sldMk cId="0" sldId="264"/>
        </pc:sldMkLst>
        <pc:spChg chg="mod">
          <ac:chgData name="Ximena Zepeda Harasic" userId="90cf4ab7-3c32-4e50-a5d0-8fb63c062729" providerId="ADAL" clId="{498C906F-E0A1-45A8-89D5-39854A76128D}" dt="2025-01-23T21:07:37.248" v="42" actId="1076"/>
          <ac:spMkLst>
            <pc:docMk/>
            <pc:sldMk cId="0" sldId="264"/>
            <ac:spMk id="295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07:33.548" v="41" actId="1076"/>
          <ac:spMkLst>
            <pc:docMk/>
            <pc:sldMk cId="0" sldId="264"/>
            <ac:spMk id="296" creationId="{00000000-0000-0000-0000-000000000000}"/>
          </ac:spMkLst>
        </pc:spChg>
        <pc:picChg chg="mod">
          <ac:chgData name="Ximena Zepeda Harasic" userId="90cf4ab7-3c32-4e50-a5d0-8fb63c062729" providerId="ADAL" clId="{498C906F-E0A1-45A8-89D5-39854A76128D}" dt="2025-01-23T21:07:39.397" v="43" actId="1076"/>
          <ac:picMkLst>
            <pc:docMk/>
            <pc:sldMk cId="0" sldId="264"/>
            <ac:picMk id="297" creationId="{00000000-0000-0000-0000-000000000000}"/>
          </ac:picMkLst>
        </pc:picChg>
      </pc:sldChg>
      <pc:sldChg chg="modSp mod">
        <pc:chgData name="Ximena Zepeda Harasic" userId="90cf4ab7-3c32-4e50-a5d0-8fb63c062729" providerId="ADAL" clId="{498C906F-E0A1-45A8-89D5-39854A76128D}" dt="2025-01-23T21:07:54.407" v="45" actId="207"/>
        <pc:sldMkLst>
          <pc:docMk/>
          <pc:sldMk cId="0" sldId="265"/>
        </pc:sldMkLst>
        <pc:spChg chg="mod">
          <ac:chgData name="Ximena Zepeda Harasic" userId="90cf4ab7-3c32-4e50-a5d0-8fb63c062729" providerId="ADAL" clId="{498C906F-E0A1-45A8-89D5-39854A76128D}" dt="2025-01-23T21:07:51.811" v="44" actId="1076"/>
          <ac:spMkLst>
            <pc:docMk/>
            <pc:sldMk cId="0" sldId="265"/>
            <ac:spMk id="311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07:54.407" v="45" actId="207"/>
          <ac:spMkLst>
            <pc:docMk/>
            <pc:sldMk cId="0" sldId="265"/>
            <ac:spMk id="316" creationId="{00000000-0000-0000-0000-000000000000}"/>
          </ac:spMkLst>
        </pc:spChg>
        <pc:grpChg chg="mod">
          <ac:chgData name="Ximena Zepeda Harasic" userId="90cf4ab7-3c32-4e50-a5d0-8fb63c062729" providerId="ADAL" clId="{498C906F-E0A1-45A8-89D5-39854A76128D}" dt="2025-01-23T21:07:51.811" v="44" actId="1076"/>
          <ac:grpSpMkLst>
            <pc:docMk/>
            <pc:sldMk cId="0" sldId="265"/>
            <ac:grpSpMk id="304" creationId="{00000000-0000-0000-0000-000000000000}"/>
          </ac:grpSpMkLst>
        </pc:grpChg>
        <pc:picChg chg="mod">
          <ac:chgData name="Ximena Zepeda Harasic" userId="90cf4ab7-3c32-4e50-a5d0-8fb63c062729" providerId="ADAL" clId="{498C906F-E0A1-45A8-89D5-39854A76128D}" dt="2025-01-23T21:07:51.811" v="44" actId="1076"/>
          <ac:picMkLst>
            <pc:docMk/>
            <pc:sldMk cId="0" sldId="265"/>
            <ac:picMk id="312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07:51.811" v="44" actId="1076"/>
          <ac:picMkLst>
            <pc:docMk/>
            <pc:sldMk cId="0" sldId="265"/>
            <ac:picMk id="313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07:51.811" v="44" actId="1076"/>
          <ac:picMkLst>
            <pc:docMk/>
            <pc:sldMk cId="0" sldId="265"/>
            <ac:picMk id="314" creationId="{00000000-0000-0000-0000-000000000000}"/>
          </ac:picMkLst>
        </pc:picChg>
      </pc:sldChg>
      <pc:sldChg chg="modSp mod">
        <pc:chgData name="Ximena Zepeda Harasic" userId="90cf4ab7-3c32-4e50-a5d0-8fb63c062729" providerId="ADAL" clId="{498C906F-E0A1-45A8-89D5-39854A76128D}" dt="2025-01-23T21:10:40.678" v="49" actId="1076"/>
        <pc:sldMkLst>
          <pc:docMk/>
          <pc:sldMk cId="0" sldId="266"/>
        </pc:sldMkLst>
        <pc:spChg chg="mod">
          <ac:chgData name="Ximena Zepeda Harasic" userId="90cf4ab7-3c32-4e50-a5d0-8fb63c062729" providerId="ADAL" clId="{498C906F-E0A1-45A8-89D5-39854A76128D}" dt="2025-01-23T21:08:05.468" v="46" actId="207"/>
          <ac:spMkLst>
            <pc:docMk/>
            <pc:sldMk cId="0" sldId="266"/>
            <ac:spMk id="337" creationId="{00000000-0000-0000-0000-000000000000}"/>
          </ac:spMkLst>
        </pc:spChg>
        <pc:picChg chg="mod">
          <ac:chgData name="Ximena Zepeda Harasic" userId="90cf4ab7-3c32-4e50-a5d0-8fb63c062729" providerId="ADAL" clId="{498C906F-E0A1-45A8-89D5-39854A76128D}" dt="2025-01-23T21:10:40.678" v="49" actId="1076"/>
          <ac:picMkLst>
            <pc:docMk/>
            <pc:sldMk cId="0" sldId="266"/>
            <ac:picMk id="326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10:25.118" v="48" actId="1076"/>
          <ac:picMkLst>
            <pc:docMk/>
            <pc:sldMk cId="0" sldId="266"/>
            <ac:picMk id="329" creationId="{00000000-0000-0000-0000-000000000000}"/>
          </ac:picMkLst>
        </pc:picChg>
      </pc:sldChg>
      <pc:sldChg chg="modSp mod">
        <pc:chgData name="Ximena Zepeda Harasic" userId="90cf4ab7-3c32-4e50-a5d0-8fb63c062729" providerId="ADAL" clId="{498C906F-E0A1-45A8-89D5-39854A76128D}" dt="2025-01-23T21:11:32.250" v="55" actId="2085"/>
        <pc:sldMkLst>
          <pc:docMk/>
          <pc:sldMk cId="0" sldId="267"/>
        </pc:sldMkLst>
        <pc:spChg chg="mod">
          <ac:chgData name="Ximena Zepeda Harasic" userId="90cf4ab7-3c32-4e50-a5d0-8fb63c062729" providerId="ADAL" clId="{498C906F-E0A1-45A8-89D5-39854A76128D}" dt="2025-01-23T21:11:32.250" v="55" actId="2085"/>
          <ac:spMkLst>
            <pc:docMk/>
            <pc:sldMk cId="0" sldId="267"/>
            <ac:spMk id="348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10:47.128" v="50" actId="207"/>
          <ac:spMkLst>
            <pc:docMk/>
            <pc:sldMk cId="0" sldId="267"/>
            <ac:spMk id="349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10:08.007" v="47" actId="207"/>
          <ac:spMkLst>
            <pc:docMk/>
            <pc:sldMk cId="0" sldId="267"/>
            <ac:spMk id="360" creationId="{00000000-0000-0000-0000-000000000000}"/>
          </ac:spMkLst>
        </pc:spChg>
        <pc:picChg chg="mod">
          <ac:chgData name="Ximena Zepeda Harasic" userId="90cf4ab7-3c32-4e50-a5d0-8fb63c062729" providerId="ADAL" clId="{498C906F-E0A1-45A8-89D5-39854A76128D}" dt="2025-01-23T21:11:04.703" v="52" actId="1076"/>
          <ac:picMkLst>
            <pc:docMk/>
            <pc:sldMk cId="0" sldId="267"/>
            <ac:picMk id="352" creationId="{00000000-0000-0000-0000-000000000000}"/>
          </ac:picMkLst>
        </pc:picChg>
      </pc:sldChg>
      <pc:sldChg chg="modSp mod">
        <pc:chgData name="Ximena Zepeda Harasic" userId="90cf4ab7-3c32-4e50-a5d0-8fb63c062729" providerId="ADAL" clId="{498C906F-E0A1-45A8-89D5-39854A76128D}" dt="2025-01-23T21:11:56.088" v="57" actId="1076"/>
        <pc:sldMkLst>
          <pc:docMk/>
          <pc:sldMk cId="0" sldId="268"/>
        </pc:sldMkLst>
        <pc:spChg chg="mod">
          <ac:chgData name="Ximena Zepeda Harasic" userId="90cf4ab7-3c32-4e50-a5d0-8fb63c062729" providerId="ADAL" clId="{498C906F-E0A1-45A8-89D5-39854A76128D}" dt="2025-01-23T21:11:56.088" v="57" actId="1076"/>
          <ac:spMkLst>
            <pc:docMk/>
            <pc:sldMk cId="0" sldId="268"/>
            <ac:spMk id="371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11:56.088" v="57" actId="1076"/>
          <ac:spMkLst>
            <pc:docMk/>
            <pc:sldMk cId="0" sldId="268"/>
            <ac:spMk id="372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11:46.053" v="56" actId="207"/>
          <ac:spMkLst>
            <pc:docMk/>
            <pc:sldMk cId="0" sldId="268"/>
            <ac:spMk id="373" creationId="{00000000-0000-0000-0000-000000000000}"/>
          </ac:spMkLst>
        </pc:spChg>
        <pc:grpChg chg="mod">
          <ac:chgData name="Ximena Zepeda Harasic" userId="90cf4ab7-3c32-4e50-a5d0-8fb63c062729" providerId="ADAL" clId="{498C906F-E0A1-45A8-89D5-39854A76128D}" dt="2025-01-23T21:11:56.088" v="57" actId="1076"/>
          <ac:grpSpMkLst>
            <pc:docMk/>
            <pc:sldMk cId="0" sldId="268"/>
            <ac:grpSpMk id="366" creationId="{00000000-0000-0000-0000-000000000000}"/>
          </ac:grpSpMkLst>
        </pc:grpChg>
        <pc:picChg chg="mod">
          <ac:chgData name="Ximena Zepeda Harasic" userId="90cf4ab7-3c32-4e50-a5d0-8fb63c062729" providerId="ADAL" clId="{498C906F-E0A1-45A8-89D5-39854A76128D}" dt="2025-01-23T21:11:56.088" v="57" actId="1076"/>
          <ac:picMkLst>
            <pc:docMk/>
            <pc:sldMk cId="0" sldId="268"/>
            <ac:picMk id="369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11:56.088" v="57" actId="1076"/>
          <ac:picMkLst>
            <pc:docMk/>
            <pc:sldMk cId="0" sldId="268"/>
            <ac:picMk id="370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11:56.088" v="57" actId="1076"/>
          <ac:picMkLst>
            <pc:docMk/>
            <pc:sldMk cId="0" sldId="268"/>
            <ac:picMk id="374" creationId="{00000000-0000-0000-0000-000000000000}"/>
          </ac:picMkLst>
        </pc:picChg>
      </pc:sldChg>
      <pc:sldChg chg="modSp mod">
        <pc:chgData name="Ximena Zepeda Harasic" userId="90cf4ab7-3c32-4e50-a5d0-8fb63c062729" providerId="ADAL" clId="{498C906F-E0A1-45A8-89D5-39854A76128D}" dt="2025-01-23T21:14:32.129" v="65" actId="1076"/>
        <pc:sldMkLst>
          <pc:docMk/>
          <pc:sldMk cId="0" sldId="269"/>
        </pc:sldMkLst>
        <pc:spChg chg="mod">
          <ac:chgData name="Ximena Zepeda Harasic" userId="90cf4ab7-3c32-4e50-a5d0-8fb63c062729" providerId="ADAL" clId="{498C906F-E0A1-45A8-89D5-39854A76128D}" dt="2025-01-23T21:14:25.279" v="64" actId="1076"/>
          <ac:spMkLst>
            <pc:docMk/>
            <pc:sldMk cId="0" sldId="269"/>
            <ac:spMk id="389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14:25.279" v="64" actId="1076"/>
          <ac:spMkLst>
            <pc:docMk/>
            <pc:sldMk cId="0" sldId="269"/>
            <ac:spMk id="391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12:12.048" v="58" actId="207"/>
          <ac:spMkLst>
            <pc:docMk/>
            <pc:sldMk cId="0" sldId="269"/>
            <ac:spMk id="395" creationId="{00000000-0000-0000-0000-000000000000}"/>
          </ac:spMkLst>
        </pc:spChg>
        <pc:grpChg chg="mod">
          <ac:chgData name="Ximena Zepeda Harasic" userId="90cf4ab7-3c32-4e50-a5d0-8fb63c062729" providerId="ADAL" clId="{498C906F-E0A1-45A8-89D5-39854A76128D}" dt="2025-01-23T21:14:25.279" v="64" actId="1076"/>
          <ac:grpSpMkLst>
            <pc:docMk/>
            <pc:sldMk cId="0" sldId="269"/>
            <ac:grpSpMk id="384" creationId="{00000000-0000-0000-0000-000000000000}"/>
          </ac:grpSpMkLst>
        </pc:grpChg>
        <pc:grpChg chg="mod">
          <ac:chgData name="Ximena Zepeda Harasic" userId="90cf4ab7-3c32-4e50-a5d0-8fb63c062729" providerId="ADAL" clId="{498C906F-E0A1-45A8-89D5-39854A76128D}" dt="2025-01-23T21:14:11.444" v="63" actId="1076"/>
          <ac:grpSpMkLst>
            <pc:docMk/>
            <pc:sldMk cId="0" sldId="269"/>
            <ac:grpSpMk id="392" creationId="{00000000-0000-0000-0000-000000000000}"/>
          </ac:grpSpMkLst>
        </pc:grpChg>
        <pc:picChg chg="mod">
          <ac:chgData name="Ximena Zepeda Harasic" userId="90cf4ab7-3c32-4e50-a5d0-8fb63c062729" providerId="ADAL" clId="{498C906F-E0A1-45A8-89D5-39854A76128D}" dt="2025-01-23T21:14:32.129" v="65" actId="1076"/>
          <ac:picMkLst>
            <pc:docMk/>
            <pc:sldMk cId="0" sldId="269"/>
            <ac:picMk id="383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14:25.279" v="64" actId="1076"/>
          <ac:picMkLst>
            <pc:docMk/>
            <pc:sldMk cId="0" sldId="269"/>
            <ac:picMk id="387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14:25.279" v="64" actId="1076"/>
          <ac:picMkLst>
            <pc:docMk/>
            <pc:sldMk cId="0" sldId="269"/>
            <ac:picMk id="388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14:25.279" v="64" actId="1076"/>
          <ac:picMkLst>
            <pc:docMk/>
            <pc:sldMk cId="0" sldId="269"/>
            <ac:picMk id="390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14:25.279" v="64" actId="1076"/>
          <ac:picMkLst>
            <pc:docMk/>
            <pc:sldMk cId="0" sldId="269"/>
            <ac:picMk id="396" creationId="{00000000-0000-0000-0000-000000000000}"/>
          </ac:picMkLst>
        </pc:picChg>
      </pc:sldChg>
      <pc:sldChg chg="delSp del mod">
        <pc:chgData name="Ximena Zepeda Harasic" userId="90cf4ab7-3c32-4e50-a5d0-8fb63c062729" providerId="ADAL" clId="{498C906F-E0A1-45A8-89D5-39854A76128D}" dt="2025-01-23T21:15:29.759" v="76" actId="47"/>
        <pc:sldMkLst>
          <pc:docMk/>
          <pc:sldMk cId="0" sldId="270"/>
        </pc:sldMkLst>
        <pc:spChg chg="del">
          <ac:chgData name="Ximena Zepeda Harasic" userId="90cf4ab7-3c32-4e50-a5d0-8fb63c062729" providerId="ADAL" clId="{498C906F-E0A1-45A8-89D5-39854A76128D}" dt="2025-01-23T21:14:49.968" v="67" actId="21"/>
          <ac:spMkLst>
            <pc:docMk/>
            <pc:sldMk cId="0" sldId="270"/>
            <ac:spMk id="409" creationId="{00000000-0000-0000-0000-000000000000}"/>
          </ac:spMkLst>
        </pc:spChg>
        <pc:spChg chg="del">
          <ac:chgData name="Ximena Zepeda Harasic" userId="90cf4ab7-3c32-4e50-a5d0-8fb63c062729" providerId="ADAL" clId="{498C906F-E0A1-45A8-89D5-39854A76128D}" dt="2025-01-23T21:14:49.968" v="67" actId="21"/>
          <ac:spMkLst>
            <pc:docMk/>
            <pc:sldMk cId="0" sldId="270"/>
            <ac:spMk id="410" creationId="{00000000-0000-0000-0000-000000000000}"/>
          </ac:spMkLst>
        </pc:spChg>
      </pc:sldChg>
      <pc:sldChg chg="modSp mod">
        <pc:chgData name="Ximena Zepeda Harasic" userId="90cf4ab7-3c32-4e50-a5d0-8fb63c062729" providerId="ADAL" clId="{498C906F-E0A1-45A8-89D5-39854A76128D}" dt="2025-01-23T21:15:56.229" v="80" actId="1076"/>
        <pc:sldMkLst>
          <pc:docMk/>
          <pc:sldMk cId="0" sldId="271"/>
        </pc:sldMkLst>
        <pc:spChg chg="mod">
          <ac:chgData name="Ximena Zepeda Harasic" userId="90cf4ab7-3c32-4e50-a5d0-8fb63c062729" providerId="ADAL" clId="{498C906F-E0A1-45A8-89D5-39854A76128D}" dt="2025-01-23T21:15:43.789" v="79" actId="6549"/>
          <ac:spMkLst>
            <pc:docMk/>
            <pc:sldMk cId="0" sldId="271"/>
            <ac:spMk id="430" creationId="{00000000-0000-0000-0000-000000000000}"/>
          </ac:spMkLst>
        </pc:spChg>
        <pc:picChg chg="mod">
          <ac:chgData name="Ximena Zepeda Harasic" userId="90cf4ab7-3c32-4e50-a5d0-8fb63c062729" providerId="ADAL" clId="{498C906F-E0A1-45A8-89D5-39854A76128D}" dt="2025-01-23T21:15:56.229" v="80" actId="1076"/>
          <ac:picMkLst>
            <pc:docMk/>
            <pc:sldMk cId="0" sldId="271"/>
            <ac:picMk id="429" creationId="{00000000-0000-0000-0000-000000000000}"/>
          </ac:picMkLst>
        </pc:picChg>
      </pc:sldChg>
      <pc:sldChg chg="modSp mod">
        <pc:chgData name="Ximena Zepeda Harasic" userId="90cf4ab7-3c32-4e50-a5d0-8fb63c062729" providerId="ADAL" clId="{498C906F-E0A1-45A8-89D5-39854A76128D}" dt="2025-01-23T21:16:11.839" v="84" actId="1076"/>
        <pc:sldMkLst>
          <pc:docMk/>
          <pc:sldMk cId="0" sldId="272"/>
        </pc:sldMkLst>
        <pc:spChg chg="mod">
          <ac:chgData name="Ximena Zepeda Harasic" userId="90cf4ab7-3c32-4e50-a5d0-8fb63c062729" providerId="ADAL" clId="{498C906F-E0A1-45A8-89D5-39854A76128D}" dt="2025-01-23T21:16:05.769" v="82" actId="1076"/>
          <ac:spMkLst>
            <pc:docMk/>
            <pc:sldMk cId="0" sldId="272"/>
            <ac:spMk id="437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16:08.699" v="83" actId="1076"/>
          <ac:spMkLst>
            <pc:docMk/>
            <pc:sldMk cId="0" sldId="272"/>
            <ac:spMk id="438" creationId="{00000000-0000-0000-0000-000000000000}"/>
          </ac:spMkLst>
        </pc:spChg>
        <pc:picChg chg="mod">
          <ac:chgData name="Ximena Zepeda Harasic" userId="90cf4ab7-3c32-4e50-a5d0-8fb63c062729" providerId="ADAL" clId="{498C906F-E0A1-45A8-89D5-39854A76128D}" dt="2025-01-23T21:16:11.839" v="84" actId="1076"/>
          <ac:picMkLst>
            <pc:docMk/>
            <pc:sldMk cId="0" sldId="272"/>
            <ac:picMk id="439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498C906F-E0A1-45A8-89D5-39854A76128D}" dt="2025-01-23T21:18:42.929" v="116" actId="2710"/>
        <pc:sldMkLst>
          <pc:docMk/>
          <pc:sldMk cId="0" sldId="273"/>
        </pc:sldMkLst>
        <pc:spChg chg="mod">
          <ac:chgData name="Ximena Zepeda Harasic" userId="90cf4ab7-3c32-4e50-a5d0-8fb63c062729" providerId="ADAL" clId="{498C906F-E0A1-45A8-89D5-39854A76128D}" dt="2025-01-23T21:16:19.061" v="85" actId="207"/>
          <ac:spMkLst>
            <pc:docMk/>
            <pc:sldMk cId="0" sldId="273"/>
            <ac:spMk id="446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18:42.929" v="116" actId="2710"/>
          <ac:spMkLst>
            <pc:docMk/>
            <pc:sldMk cId="0" sldId="273"/>
            <ac:spMk id="447" creationId="{00000000-0000-0000-0000-000000000000}"/>
          </ac:spMkLst>
        </pc:spChg>
        <pc:spChg chg="mod topLvl">
          <ac:chgData name="Ximena Zepeda Harasic" userId="90cf4ab7-3c32-4e50-a5d0-8fb63c062729" providerId="ADAL" clId="{498C906F-E0A1-45A8-89D5-39854A76128D}" dt="2025-01-23T21:17:34.739" v="106" actId="165"/>
          <ac:spMkLst>
            <pc:docMk/>
            <pc:sldMk cId="0" sldId="273"/>
            <ac:spMk id="459" creationId="{00000000-0000-0000-0000-000000000000}"/>
          </ac:spMkLst>
        </pc:spChg>
        <pc:spChg chg="mod topLvl">
          <ac:chgData name="Ximena Zepeda Harasic" userId="90cf4ab7-3c32-4e50-a5d0-8fb63c062729" providerId="ADAL" clId="{498C906F-E0A1-45A8-89D5-39854A76128D}" dt="2025-01-23T21:17:34.739" v="106" actId="165"/>
          <ac:spMkLst>
            <pc:docMk/>
            <pc:sldMk cId="0" sldId="273"/>
            <ac:spMk id="460" creationId="{00000000-0000-0000-0000-000000000000}"/>
          </ac:spMkLst>
        </pc:spChg>
        <pc:spChg chg="mod topLvl">
          <ac:chgData name="Ximena Zepeda Harasic" userId="90cf4ab7-3c32-4e50-a5d0-8fb63c062729" providerId="ADAL" clId="{498C906F-E0A1-45A8-89D5-39854A76128D}" dt="2025-01-23T21:17:34.739" v="106" actId="165"/>
          <ac:spMkLst>
            <pc:docMk/>
            <pc:sldMk cId="0" sldId="273"/>
            <ac:spMk id="461" creationId="{00000000-0000-0000-0000-000000000000}"/>
          </ac:spMkLst>
        </pc:spChg>
        <pc:spChg chg="mod topLvl">
          <ac:chgData name="Ximena Zepeda Harasic" userId="90cf4ab7-3c32-4e50-a5d0-8fb63c062729" providerId="ADAL" clId="{498C906F-E0A1-45A8-89D5-39854A76128D}" dt="2025-01-23T21:17:34.739" v="106" actId="165"/>
          <ac:spMkLst>
            <pc:docMk/>
            <pc:sldMk cId="0" sldId="273"/>
            <ac:spMk id="462" creationId="{00000000-0000-0000-0000-000000000000}"/>
          </ac:spMkLst>
        </pc:spChg>
        <pc:grpChg chg="add del mod">
          <ac:chgData name="Ximena Zepeda Harasic" userId="90cf4ab7-3c32-4e50-a5d0-8fb63c062729" providerId="ADAL" clId="{498C906F-E0A1-45A8-89D5-39854A76128D}" dt="2025-01-23T21:17:34.739" v="106" actId="165"/>
          <ac:grpSpMkLst>
            <pc:docMk/>
            <pc:sldMk cId="0" sldId="273"/>
            <ac:grpSpMk id="457" creationId="{00000000-0000-0000-0000-000000000000}"/>
          </ac:grpSpMkLst>
        </pc:grpChg>
        <pc:picChg chg="mod topLvl">
          <ac:chgData name="Ximena Zepeda Harasic" userId="90cf4ab7-3c32-4e50-a5d0-8fb63c062729" providerId="ADAL" clId="{498C906F-E0A1-45A8-89D5-39854A76128D}" dt="2025-01-23T21:17:34.739" v="106" actId="165"/>
          <ac:picMkLst>
            <pc:docMk/>
            <pc:sldMk cId="0" sldId="273"/>
            <ac:picMk id="458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498C906F-E0A1-45A8-89D5-39854A76128D}" dt="2025-01-23T21:20:22.689" v="185" actId="1036"/>
        <pc:sldMkLst>
          <pc:docMk/>
          <pc:sldMk cId="0" sldId="274"/>
        </pc:sldMkLst>
        <pc:spChg chg="add del mod">
          <ac:chgData name="Ximena Zepeda Harasic" userId="90cf4ab7-3c32-4e50-a5d0-8fb63c062729" providerId="ADAL" clId="{498C906F-E0A1-45A8-89D5-39854A76128D}" dt="2025-01-23T21:17:59.772" v="110" actId="478"/>
          <ac:spMkLst>
            <pc:docMk/>
            <pc:sldMk cId="0" sldId="274"/>
            <ac:spMk id="3" creationId="{A7B6F0C0-C332-25F3-FE65-689CF54F0D32}"/>
          </ac:spMkLst>
        </pc:spChg>
        <pc:spChg chg="add mod">
          <ac:chgData name="Ximena Zepeda Harasic" userId="90cf4ab7-3c32-4e50-a5d0-8fb63c062729" providerId="ADAL" clId="{498C906F-E0A1-45A8-89D5-39854A76128D}" dt="2025-01-23T21:20:16.710" v="158" actId="1076"/>
          <ac:spMkLst>
            <pc:docMk/>
            <pc:sldMk cId="0" sldId="274"/>
            <ac:spMk id="4" creationId="{CBB752C3-FD0D-FF1D-50FD-99BB7AB07BD7}"/>
          </ac:spMkLst>
        </pc:spChg>
        <pc:spChg chg="mod">
          <ac:chgData name="Ximena Zepeda Harasic" userId="90cf4ab7-3c32-4e50-a5d0-8fb63c062729" providerId="ADAL" clId="{498C906F-E0A1-45A8-89D5-39854A76128D}" dt="2025-01-23T21:17:41.269" v="107" actId="207"/>
          <ac:spMkLst>
            <pc:docMk/>
            <pc:sldMk cId="0" sldId="274"/>
            <ac:spMk id="467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0:22.689" v="185" actId="1036"/>
          <ac:spMkLst>
            <pc:docMk/>
            <pc:sldMk cId="0" sldId="274"/>
            <ac:spMk id="468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0:22.689" v="185" actId="1036"/>
          <ac:spMkLst>
            <pc:docMk/>
            <pc:sldMk cId="0" sldId="274"/>
            <ac:spMk id="469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0:22.689" v="185" actId="1036"/>
          <ac:spMkLst>
            <pc:docMk/>
            <pc:sldMk cId="0" sldId="274"/>
            <ac:spMk id="470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0:22.689" v="185" actId="1036"/>
          <ac:spMkLst>
            <pc:docMk/>
            <pc:sldMk cId="0" sldId="274"/>
            <ac:spMk id="471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0:22.689" v="185" actId="1036"/>
          <ac:spMkLst>
            <pc:docMk/>
            <pc:sldMk cId="0" sldId="274"/>
            <ac:spMk id="472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0:22.689" v="185" actId="1036"/>
          <ac:spMkLst>
            <pc:docMk/>
            <pc:sldMk cId="0" sldId="274"/>
            <ac:spMk id="473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0:22.689" v="185" actId="1036"/>
          <ac:spMkLst>
            <pc:docMk/>
            <pc:sldMk cId="0" sldId="274"/>
            <ac:spMk id="474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0:22.689" v="185" actId="1036"/>
          <ac:spMkLst>
            <pc:docMk/>
            <pc:sldMk cId="0" sldId="274"/>
            <ac:spMk id="483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0:22.689" v="185" actId="1036"/>
          <ac:spMkLst>
            <pc:docMk/>
            <pc:sldMk cId="0" sldId="274"/>
            <ac:spMk id="484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0:22.689" v="185" actId="1036"/>
          <ac:spMkLst>
            <pc:docMk/>
            <pc:sldMk cId="0" sldId="274"/>
            <ac:spMk id="485" creationId="{00000000-0000-0000-0000-000000000000}"/>
          </ac:spMkLst>
        </pc:spChg>
        <pc:spChg chg="del mod">
          <ac:chgData name="Ximena Zepeda Harasic" userId="90cf4ab7-3c32-4e50-a5d0-8fb63c062729" providerId="ADAL" clId="{498C906F-E0A1-45A8-89D5-39854A76128D}" dt="2025-01-23T21:17:57.749" v="109" actId="478"/>
          <ac:spMkLst>
            <pc:docMk/>
            <pc:sldMk cId="0" sldId="274"/>
            <ac:spMk id="486" creationId="{00000000-0000-0000-0000-000000000000}"/>
          </ac:spMkLst>
        </pc:spChg>
      </pc:sldChg>
      <pc:sldChg chg="del">
        <pc:chgData name="Ximena Zepeda Harasic" userId="90cf4ab7-3c32-4e50-a5d0-8fb63c062729" providerId="ADAL" clId="{498C906F-E0A1-45A8-89D5-39854A76128D}" dt="2025-01-23T21:21:02.579" v="213" actId="47"/>
        <pc:sldMkLst>
          <pc:docMk/>
          <pc:sldMk cId="0" sldId="275"/>
        </pc:sldMkLst>
      </pc:sldChg>
      <pc:sldChg chg="delSp del mod">
        <pc:chgData name="Ximena Zepeda Harasic" userId="90cf4ab7-3c32-4e50-a5d0-8fb63c062729" providerId="ADAL" clId="{498C906F-E0A1-45A8-89D5-39854A76128D}" dt="2025-01-23T21:21:46.849" v="218" actId="47"/>
        <pc:sldMkLst>
          <pc:docMk/>
          <pc:sldMk cId="0" sldId="276"/>
        </pc:sldMkLst>
        <pc:grpChg chg="del">
          <ac:chgData name="Ximena Zepeda Harasic" userId="90cf4ab7-3c32-4e50-a5d0-8fb63c062729" providerId="ADAL" clId="{498C906F-E0A1-45A8-89D5-39854A76128D}" dt="2025-01-23T21:21:14.536" v="215" actId="21"/>
          <ac:grpSpMkLst>
            <pc:docMk/>
            <pc:sldMk cId="0" sldId="276"/>
            <ac:grpSpMk id="518" creationId="{00000000-0000-0000-0000-000000000000}"/>
          </ac:grpSpMkLst>
        </pc:grpChg>
      </pc:sldChg>
      <pc:sldChg chg="del">
        <pc:chgData name="Ximena Zepeda Harasic" userId="90cf4ab7-3c32-4e50-a5d0-8fb63c062729" providerId="ADAL" clId="{498C906F-E0A1-45A8-89D5-39854A76128D}" dt="2025-01-23T21:23:05.569" v="225" actId="47"/>
        <pc:sldMkLst>
          <pc:docMk/>
          <pc:sldMk cId="0" sldId="277"/>
        </pc:sldMkLst>
      </pc:sldChg>
      <pc:sldChg chg="delSp del mod">
        <pc:chgData name="Ximena Zepeda Harasic" userId="90cf4ab7-3c32-4e50-a5d0-8fb63c062729" providerId="ADAL" clId="{498C906F-E0A1-45A8-89D5-39854A76128D}" dt="2025-01-23T21:25:05.879" v="243" actId="47"/>
        <pc:sldMkLst>
          <pc:docMk/>
          <pc:sldMk cId="0" sldId="278"/>
        </pc:sldMkLst>
        <pc:spChg chg="del">
          <ac:chgData name="Ximena Zepeda Harasic" userId="90cf4ab7-3c32-4e50-a5d0-8fb63c062729" providerId="ADAL" clId="{498C906F-E0A1-45A8-89D5-39854A76128D}" dt="2025-01-23T21:24:33.224" v="238" actId="21"/>
          <ac:spMkLst>
            <pc:docMk/>
            <pc:sldMk cId="0" sldId="278"/>
            <ac:spMk id="592" creationId="{00000000-0000-0000-0000-000000000000}"/>
          </ac:spMkLst>
        </pc:spChg>
        <pc:spChg chg="del">
          <ac:chgData name="Ximena Zepeda Harasic" userId="90cf4ab7-3c32-4e50-a5d0-8fb63c062729" providerId="ADAL" clId="{498C906F-E0A1-45A8-89D5-39854A76128D}" dt="2025-01-23T21:23:27.305" v="227" actId="21"/>
          <ac:spMkLst>
            <pc:docMk/>
            <pc:sldMk cId="0" sldId="278"/>
            <ac:spMk id="594" creationId="{00000000-0000-0000-0000-000000000000}"/>
          </ac:spMkLst>
        </pc:spChg>
        <pc:spChg chg="del">
          <ac:chgData name="Ximena Zepeda Harasic" userId="90cf4ab7-3c32-4e50-a5d0-8fb63c062729" providerId="ADAL" clId="{498C906F-E0A1-45A8-89D5-39854A76128D}" dt="2025-01-23T21:23:27.305" v="227" actId="21"/>
          <ac:spMkLst>
            <pc:docMk/>
            <pc:sldMk cId="0" sldId="278"/>
            <ac:spMk id="609" creationId="{00000000-0000-0000-0000-000000000000}"/>
          </ac:spMkLst>
        </pc:spChg>
        <pc:grpChg chg="del">
          <ac:chgData name="Ximena Zepeda Harasic" userId="90cf4ab7-3c32-4e50-a5d0-8fb63c062729" providerId="ADAL" clId="{498C906F-E0A1-45A8-89D5-39854A76128D}" dt="2025-01-23T21:23:27.305" v="227" actId="21"/>
          <ac:grpSpMkLst>
            <pc:docMk/>
            <pc:sldMk cId="0" sldId="278"/>
            <ac:grpSpMk id="581" creationId="{00000000-0000-0000-0000-000000000000}"/>
          </ac:grpSpMkLst>
        </pc:grpChg>
      </pc:sldChg>
      <pc:sldChg chg="modSp mod">
        <pc:chgData name="Ximena Zepeda Harasic" userId="90cf4ab7-3c32-4e50-a5d0-8fb63c062729" providerId="ADAL" clId="{498C906F-E0A1-45A8-89D5-39854A76128D}" dt="2025-01-23T21:25:24.840" v="246" actId="2085"/>
        <pc:sldMkLst>
          <pc:docMk/>
          <pc:sldMk cId="0" sldId="279"/>
        </pc:sldMkLst>
        <pc:spChg chg="mod">
          <ac:chgData name="Ximena Zepeda Harasic" userId="90cf4ab7-3c32-4e50-a5d0-8fb63c062729" providerId="ADAL" clId="{498C906F-E0A1-45A8-89D5-39854A76128D}" dt="2025-01-23T21:25:10.139" v="244" actId="207"/>
          <ac:spMkLst>
            <pc:docMk/>
            <pc:sldMk cId="0" sldId="279"/>
            <ac:spMk id="615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5:22.816" v="245" actId="2085"/>
          <ac:spMkLst>
            <pc:docMk/>
            <pc:sldMk cId="0" sldId="279"/>
            <ac:spMk id="616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5:24.840" v="246" actId="2085"/>
          <ac:spMkLst>
            <pc:docMk/>
            <pc:sldMk cId="0" sldId="279"/>
            <ac:spMk id="618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5:24.840" v="246" actId="2085"/>
          <ac:spMkLst>
            <pc:docMk/>
            <pc:sldMk cId="0" sldId="279"/>
            <ac:spMk id="619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5:24.840" v="246" actId="2085"/>
          <ac:spMkLst>
            <pc:docMk/>
            <pc:sldMk cId="0" sldId="279"/>
            <ac:spMk id="620" creationId="{00000000-0000-0000-0000-000000000000}"/>
          </ac:spMkLst>
        </pc:spChg>
        <pc:cxnChg chg="mod">
          <ac:chgData name="Ximena Zepeda Harasic" userId="90cf4ab7-3c32-4e50-a5d0-8fb63c062729" providerId="ADAL" clId="{498C906F-E0A1-45A8-89D5-39854A76128D}" dt="2025-01-23T21:25:24.840" v="246" actId="2085"/>
          <ac:cxnSpMkLst>
            <pc:docMk/>
            <pc:sldMk cId="0" sldId="279"/>
            <ac:cxnSpMk id="621" creationId="{00000000-0000-0000-0000-000000000000}"/>
          </ac:cxnSpMkLst>
        </pc:cxnChg>
        <pc:cxnChg chg="mod">
          <ac:chgData name="Ximena Zepeda Harasic" userId="90cf4ab7-3c32-4e50-a5d0-8fb63c062729" providerId="ADAL" clId="{498C906F-E0A1-45A8-89D5-39854A76128D}" dt="2025-01-23T21:25:24.840" v="246" actId="2085"/>
          <ac:cxnSpMkLst>
            <pc:docMk/>
            <pc:sldMk cId="0" sldId="279"/>
            <ac:cxnSpMk id="622" creationId="{00000000-0000-0000-0000-000000000000}"/>
          </ac:cxnSpMkLst>
        </pc:cxnChg>
      </pc:sldChg>
      <pc:sldChg chg="modSp mod">
        <pc:chgData name="Ximena Zepeda Harasic" userId="90cf4ab7-3c32-4e50-a5d0-8fb63c062729" providerId="ADAL" clId="{498C906F-E0A1-45A8-89D5-39854A76128D}" dt="2025-01-23T21:28:36.089" v="273" actId="1035"/>
        <pc:sldMkLst>
          <pc:docMk/>
          <pc:sldMk cId="0" sldId="280"/>
        </pc:sldMkLst>
        <pc:spChg chg="mod">
          <ac:chgData name="Ximena Zepeda Harasic" userId="90cf4ab7-3c32-4e50-a5d0-8fb63c062729" providerId="ADAL" clId="{498C906F-E0A1-45A8-89D5-39854A76128D}" dt="2025-01-23T21:26:04.132" v="254" actId="404"/>
          <ac:spMkLst>
            <pc:docMk/>
            <pc:sldMk cId="0" sldId="280"/>
            <ac:spMk id="635" creationId="{00000000-0000-0000-0000-000000000000}"/>
          </ac:spMkLst>
        </pc:spChg>
        <pc:spChg chg="mod ord">
          <ac:chgData name="Ximena Zepeda Harasic" userId="90cf4ab7-3c32-4e50-a5d0-8fb63c062729" providerId="ADAL" clId="{498C906F-E0A1-45A8-89D5-39854A76128D}" dt="2025-01-23T21:27:18.542" v="265" actId="166"/>
          <ac:spMkLst>
            <pc:docMk/>
            <pc:sldMk cId="0" sldId="280"/>
            <ac:spMk id="644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6:28.719" v="258" actId="1076"/>
          <ac:spMkLst>
            <pc:docMk/>
            <pc:sldMk cId="0" sldId="280"/>
            <ac:spMk id="648" creationId="{00000000-0000-0000-0000-000000000000}"/>
          </ac:spMkLst>
        </pc:spChg>
        <pc:spChg chg="mod ord">
          <ac:chgData name="Ximena Zepeda Harasic" userId="90cf4ab7-3c32-4e50-a5d0-8fb63c062729" providerId="ADAL" clId="{498C906F-E0A1-45A8-89D5-39854A76128D}" dt="2025-01-23T21:27:18.542" v="265" actId="166"/>
          <ac:spMkLst>
            <pc:docMk/>
            <pc:sldMk cId="0" sldId="280"/>
            <ac:spMk id="649" creationId="{00000000-0000-0000-0000-000000000000}"/>
          </ac:spMkLst>
        </pc:spChg>
        <pc:spChg chg="mod ord">
          <ac:chgData name="Ximena Zepeda Harasic" userId="90cf4ab7-3c32-4e50-a5d0-8fb63c062729" providerId="ADAL" clId="{498C906F-E0A1-45A8-89D5-39854A76128D}" dt="2025-01-23T21:27:18.542" v="265" actId="166"/>
          <ac:spMkLst>
            <pc:docMk/>
            <pc:sldMk cId="0" sldId="280"/>
            <ac:spMk id="650" creationId="{00000000-0000-0000-0000-000000000000}"/>
          </ac:spMkLst>
        </pc:spChg>
        <pc:spChg chg="mod ord">
          <ac:chgData name="Ximena Zepeda Harasic" userId="90cf4ab7-3c32-4e50-a5d0-8fb63c062729" providerId="ADAL" clId="{498C906F-E0A1-45A8-89D5-39854A76128D}" dt="2025-01-23T21:27:18.542" v="265" actId="166"/>
          <ac:spMkLst>
            <pc:docMk/>
            <pc:sldMk cId="0" sldId="280"/>
            <ac:spMk id="651" creationId="{00000000-0000-0000-0000-000000000000}"/>
          </ac:spMkLst>
        </pc:spChg>
        <pc:spChg chg="mod ord">
          <ac:chgData name="Ximena Zepeda Harasic" userId="90cf4ab7-3c32-4e50-a5d0-8fb63c062729" providerId="ADAL" clId="{498C906F-E0A1-45A8-89D5-39854A76128D}" dt="2025-01-23T21:27:18.542" v="265" actId="166"/>
          <ac:spMkLst>
            <pc:docMk/>
            <pc:sldMk cId="0" sldId="280"/>
            <ac:spMk id="652" creationId="{00000000-0000-0000-0000-000000000000}"/>
          </ac:spMkLst>
        </pc:spChg>
        <pc:spChg chg="mod ord">
          <ac:chgData name="Ximena Zepeda Harasic" userId="90cf4ab7-3c32-4e50-a5d0-8fb63c062729" providerId="ADAL" clId="{498C906F-E0A1-45A8-89D5-39854A76128D}" dt="2025-01-23T21:27:18.542" v="265" actId="166"/>
          <ac:spMkLst>
            <pc:docMk/>
            <pc:sldMk cId="0" sldId="280"/>
            <ac:spMk id="653" creationId="{00000000-0000-0000-0000-000000000000}"/>
          </ac:spMkLst>
        </pc:spChg>
        <pc:spChg chg="mod ord">
          <ac:chgData name="Ximena Zepeda Harasic" userId="90cf4ab7-3c32-4e50-a5d0-8fb63c062729" providerId="ADAL" clId="{498C906F-E0A1-45A8-89D5-39854A76128D}" dt="2025-01-23T21:27:18.542" v="265" actId="166"/>
          <ac:spMkLst>
            <pc:docMk/>
            <pc:sldMk cId="0" sldId="280"/>
            <ac:spMk id="654" creationId="{00000000-0000-0000-0000-000000000000}"/>
          </ac:spMkLst>
        </pc:spChg>
        <pc:spChg chg="mod ord">
          <ac:chgData name="Ximena Zepeda Harasic" userId="90cf4ab7-3c32-4e50-a5d0-8fb63c062729" providerId="ADAL" clId="{498C906F-E0A1-45A8-89D5-39854A76128D}" dt="2025-01-23T21:27:18.542" v="265" actId="166"/>
          <ac:spMkLst>
            <pc:docMk/>
            <pc:sldMk cId="0" sldId="280"/>
            <ac:spMk id="655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8:36.089" v="273" actId="1035"/>
          <ac:spMkLst>
            <pc:docMk/>
            <pc:sldMk cId="0" sldId="280"/>
            <ac:spMk id="656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27:44.599" v="272" actId="1076"/>
          <ac:spMkLst>
            <pc:docMk/>
            <pc:sldMk cId="0" sldId="280"/>
            <ac:spMk id="657" creationId="{00000000-0000-0000-0000-000000000000}"/>
          </ac:spMkLst>
        </pc:spChg>
        <pc:grpChg chg="mod ord">
          <ac:chgData name="Ximena Zepeda Harasic" userId="90cf4ab7-3c32-4e50-a5d0-8fb63c062729" providerId="ADAL" clId="{498C906F-E0A1-45A8-89D5-39854A76128D}" dt="2025-01-23T21:27:18.542" v="265" actId="166"/>
          <ac:grpSpMkLst>
            <pc:docMk/>
            <pc:sldMk cId="0" sldId="280"/>
            <ac:grpSpMk id="629" creationId="{00000000-0000-0000-0000-000000000000}"/>
          </ac:grpSpMkLst>
        </pc:grpChg>
        <pc:grpChg chg="mod">
          <ac:chgData name="Ximena Zepeda Harasic" userId="90cf4ab7-3c32-4e50-a5d0-8fb63c062729" providerId="ADAL" clId="{498C906F-E0A1-45A8-89D5-39854A76128D}" dt="2025-01-23T21:27:01.109" v="261" actId="1076"/>
          <ac:grpSpMkLst>
            <pc:docMk/>
            <pc:sldMk cId="0" sldId="280"/>
            <ac:grpSpMk id="636" creationId="{00000000-0000-0000-0000-000000000000}"/>
          </ac:grpSpMkLst>
        </pc:grpChg>
        <pc:grpChg chg="mod">
          <ac:chgData name="Ximena Zepeda Harasic" userId="90cf4ab7-3c32-4e50-a5d0-8fb63c062729" providerId="ADAL" clId="{498C906F-E0A1-45A8-89D5-39854A76128D}" dt="2025-01-23T21:27:01.109" v="261" actId="1076"/>
          <ac:grpSpMkLst>
            <pc:docMk/>
            <pc:sldMk cId="0" sldId="280"/>
            <ac:grpSpMk id="639" creationId="{00000000-0000-0000-0000-000000000000}"/>
          </ac:grpSpMkLst>
        </pc:grpChg>
        <pc:grpChg chg="mod">
          <ac:chgData name="Ximena Zepeda Harasic" userId="90cf4ab7-3c32-4e50-a5d0-8fb63c062729" providerId="ADAL" clId="{498C906F-E0A1-45A8-89D5-39854A76128D}" dt="2025-01-23T21:27:01.109" v="261" actId="1076"/>
          <ac:grpSpMkLst>
            <pc:docMk/>
            <pc:sldMk cId="0" sldId="280"/>
            <ac:grpSpMk id="645" creationId="{00000000-0000-0000-0000-000000000000}"/>
          </ac:grpSpMkLst>
        </pc:grpChg>
      </pc:sldChg>
      <pc:sldChg chg="modSp mod">
        <pc:chgData name="Ximena Zepeda Harasic" userId="90cf4ab7-3c32-4e50-a5d0-8fb63c062729" providerId="ADAL" clId="{498C906F-E0A1-45A8-89D5-39854A76128D}" dt="2025-01-23T21:44:03.720" v="449" actId="207"/>
        <pc:sldMkLst>
          <pc:docMk/>
          <pc:sldMk cId="0" sldId="281"/>
        </pc:sldMkLst>
        <pc:spChg chg="mod">
          <ac:chgData name="Ximena Zepeda Harasic" userId="90cf4ab7-3c32-4e50-a5d0-8fb63c062729" providerId="ADAL" clId="{498C906F-E0A1-45A8-89D5-39854A76128D}" dt="2025-01-23T21:29:34.549" v="286" actId="14100"/>
          <ac:spMkLst>
            <pc:docMk/>
            <pc:sldMk cId="0" sldId="281"/>
            <ac:spMk id="664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3:57.780" v="448" actId="207"/>
          <ac:spMkLst>
            <pc:docMk/>
            <pc:sldMk cId="0" sldId="281"/>
            <ac:spMk id="665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4:03.720" v="449" actId="207"/>
          <ac:spMkLst>
            <pc:docMk/>
            <pc:sldMk cId="0" sldId="281"/>
            <ac:spMk id="667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4:03.720" v="449" actId="207"/>
          <ac:spMkLst>
            <pc:docMk/>
            <pc:sldMk cId="0" sldId="281"/>
            <ac:spMk id="668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4:03.720" v="449" actId="207"/>
          <ac:spMkLst>
            <pc:docMk/>
            <pc:sldMk cId="0" sldId="281"/>
            <ac:spMk id="669" creationId="{00000000-0000-0000-0000-000000000000}"/>
          </ac:spMkLst>
        </pc:spChg>
        <pc:grpChg chg="mod">
          <ac:chgData name="Ximena Zepeda Harasic" userId="90cf4ab7-3c32-4e50-a5d0-8fb63c062729" providerId="ADAL" clId="{498C906F-E0A1-45A8-89D5-39854A76128D}" dt="2025-01-23T21:44:03.720" v="449" actId="207"/>
          <ac:grpSpMkLst>
            <pc:docMk/>
            <pc:sldMk cId="0" sldId="281"/>
            <ac:grpSpMk id="666" creationId="{00000000-0000-0000-0000-000000000000}"/>
          </ac:grpSpMkLst>
        </pc:grpChg>
        <pc:picChg chg="mod">
          <ac:chgData name="Ximena Zepeda Harasic" userId="90cf4ab7-3c32-4e50-a5d0-8fb63c062729" providerId="ADAL" clId="{498C906F-E0A1-45A8-89D5-39854A76128D}" dt="2025-01-23T21:29:49.379" v="291" actId="1035"/>
          <ac:picMkLst>
            <pc:docMk/>
            <pc:sldMk cId="0" sldId="281"/>
            <ac:picMk id="674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29:41.080" v="287" actId="1076"/>
          <ac:picMkLst>
            <pc:docMk/>
            <pc:sldMk cId="0" sldId="281"/>
            <ac:picMk id="675" creationId="{00000000-0000-0000-0000-000000000000}"/>
          </ac:picMkLst>
        </pc:picChg>
        <pc:cxnChg chg="mod">
          <ac:chgData name="Ximena Zepeda Harasic" userId="90cf4ab7-3c32-4e50-a5d0-8fb63c062729" providerId="ADAL" clId="{498C906F-E0A1-45A8-89D5-39854A76128D}" dt="2025-01-23T21:44:03.720" v="449" actId="207"/>
          <ac:cxnSpMkLst>
            <pc:docMk/>
            <pc:sldMk cId="0" sldId="281"/>
            <ac:cxnSpMk id="670" creationId="{00000000-0000-0000-0000-000000000000}"/>
          </ac:cxnSpMkLst>
        </pc:cxnChg>
        <pc:cxnChg chg="mod">
          <ac:chgData name="Ximena Zepeda Harasic" userId="90cf4ab7-3c32-4e50-a5d0-8fb63c062729" providerId="ADAL" clId="{498C906F-E0A1-45A8-89D5-39854A76128D}" dt="2025-01-23T21:44:03.720" v="449" actId="207"/>
          <ac:cxnSpMkLst>
            <pc:docMk/>
            <pc:sldMk cId="0" sldId="281"/>
            <ac:cxnSpMk id="671" creationId="{00000000-0000-0000-0000-000000000000}"/>
          </ac:cxnSpMkLst>
        </pc:cxnChg>
      </pc:sldChg>
      <pc:sldChg chg="modSp mod">
        <pc:chgData name="Ximena Zepeda Harasic" userId="90cf4ab7-3c32-4e50-a5d0-8fb63c062729" providerId="ADAL" clId="{498C906F-E0A1-45A8-89D5-39854A76128D}" dt="2025-01-23T21:32:27.734" v="318" actId="1076"/>
        <pc:sldMkLst>
          <pc:docMk/>
          <pc:sldMk cId="0" sldId="282"/>
        </pc:sldMkLst>
        <pc:spChg chg="mod">
          <ac:chgData name="Ximena Zepeda Harasic" userId="90cf4ab7-3c32-4e50-a5d0-8fb63c062729" providerId="ADAL" clId="{498C906F-E0A1-45A8-89D5-39854A76128D}" dt="2025-01-23T21:31:26.471" v="303" actId="1076"/>
          <ac:spMkLst>
            <pc:docMk/>
            <pc:sldMk cId="0" sldId="282"/>
            <ac:spMk id="683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22.839" v="317" actId="1076"/>
          <ac:spMkLst>
            <pc:docMk/>
            <pc:sldMk cId="0" sldId="282"/>
            <ac:spMk id="684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00.984" v="314" actId="1076"/>
          <ac:spMkLst>
            <pc:docMk/>
            <pc:sldMk cId="0" sldId="282"/>
            <ac:spMk id="685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27.734" v="318" actId="1076"/>
          <ac:spMkLst>
            <pc:docMk/>
            <pc:sldMk cId="0" sldId="282"/>
            <ac:spMk id="686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17.969" v="316" actId="1076"/>
          <ac:spMkLst>
            <pc:docMk/>
            <pc:sldMk cId="0" sldId="282"/>
            <ac:spMk id="699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17.969" v="316" actId="1076"/>
          <ac:spMkLst>
            <pc:docMk/>
            <pc:sldMk cId="0" sldId="282"/>
            <ac:spMk id="700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17.969" v="316" actId="1076"/>
          <ac:spMkLst>
            <pc:docMk/>
            <pc:sldMk cId="0" sldId="282"/>
            <ac:spMk id="701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17.969" v="316" actId="1076"/>
          <ac:spMkLst>
            <pc:docMk/>
            <pc:sldMk cId="0" sldId="282"/>
            <ac:spMk id="702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17.969" v="316" actId="1076"/>
          <ac:spMkLst>
            <pc:docMk/>
            <pc:sldMk cId="0" sldId="282"/>
            <ac:spMk id="703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17.969" v="316" actId="1076"/>
          <ac:spMkLst>
            <pc:docMk/>
            <pc:sldMk cId="0" sldId="282"/>
            <ac:spMk id="704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17.969" v="316" actId="1076"/>
          <ac:spMkLst>
            <pc:docMk/>
            <pc:sldMk cId="0" sldId="282"/>
            <ac:spMk id="705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17.969" v="316" actId="1076"/>
          <ac:spMkLst>
            <pc:docMk/>
            <pc:sldMk cId="0" sldId="282"/>
            <ac:spMk id="706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2:17.969" v="316" actId="1076"/>
          <ac:spMkLst>
            <pc:docMk/>
            <pc:sldMk cId="0" sldId="282"/>
            <ac:spMk id="707" creationId="{00000000-0000-0000-0000-000000000000}"/>
          </ac:spMkLst>
        </pc:spChg>
        <pc:grpChg chg="mod">
          <ac:chgData name="Ximena Zepeda Harasic" userId="90cf4ab7-3c32-4e50-a5d0-8fb63c062729" providerId="ADAL" clId="{498C906F-E0A1-45A8-89D5-39854A76128D}" dt="2025-01-23T21:32:17.969" v="316" actId="1076"/>
          <ac:grpSpMkLst>
            <pc:docMk/>
            <pc:sldMk cId="0" sldId="282"/>
            <ac:grpSpMk id="693" creationId="{00000000-0000-0000-0000-000000000000}"/>
          </ac:grpSpMkLst>
        </pc:grpChg>
        <pc:picChg chg="mod">
          <ac:chgData name="Ximena Zepeda Harasic" userId="90cf4ab7-3c32-4e50-a5d0-8fb63c062729" providerId="ADAL" clId="{498C906F-E0A1-45A8-89D5-39854A76128D}" dt="2025-01-23T21:32:09.609" v="315" actId="1076"/>
          <ac:picMkLst>
            <pc:docMk/>
            <pc:sldMk cId="0" sldId="282"/>
            <ac:picMk id="682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31:32.599" v="304" actId="1076"/>
          <ac:picMkLst>
            <pc:docMk/>
            <pc:sldMk cId="0" sldId="282"/>
            <ac:picMk id="691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31:38.719" v="305" actId="1076"/>
          <ac:picMkLst>
            <pc:docMk/>
            <pc:sldMk cId="0" sldId="282"/>
            <ac:picMk id="692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498C906F-E0A1-45A8-89D5-39854A76128D}" dt="2025-01-23T21:34:07.279" v="331" actId="1076"/>
        <pc:sldMkLst>
          <pc:docMk/>
          <pc:sldMk cId="0" sldId="283"/>
        </pc:sldMkLst>
        <pc:spChg chg="add del mod">
          <ac:chgData name="Ximena Zepeda Harasic" userId="90cf4ab7-3c32-4e50-a5d0-8fb63c062729" providerId="ADAL" clId="{498C906F-E0A1-45A8-89D5-39854A76128D}" dt="2025-01-23T21:33:35.379" v="322" actId="478"/>
          <ac:spMkLst>
            <pc:docMk/>
            <pc:sldMk cId="0" sldId="283"/>
            <ac:spMk id="3" creationId="{52829834-7480-33DE-2026-EF1DE14E4378}"/>
          </ac:spMkLst>
        </pc:spChg>
        <pc:spChg chg="add mod">
          <ac:chgData name="Ximena Zepeda Harasic" userId="90cf4ab7-3c32-4e50-a5d0-8fb63c062729" providerId="ADAL" clId="{498C906F-E0A1-45A8-89D5-39854A76128D}" dt="2025-01-23T21:33:36.889" v="323"/>
          <ac:spMkLst>
            <pc:docMk/>
            <pc:sldMk cId="0" sldId="283"/>
            <ac:spMk id="4" creationId="{35A678EF-4E87-E330-2B51-4DB6FB90E015}"/>
          </ac:spMkLst>
        </pc:spChg>
        <pc:spChg chg="mod">
          <ac:chgData name="Ximena Zepeda Harasic" userId="90cf4ab7-3c32-4e50-a5d0-8fb63c062729" providerId="ADAL" clId="{498C906F-E0A1-45A8-89D5-39854A76128D}" dt="2025-01-23T21:33:54.259" v="326" actId="1076"/>
          <ac:spMkLst>
            <pc:docMk/>
            <pc:sldMk cId="0" sldId="283"/>
            <ac:spMk id="719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3:50.220" v="325" actId="1076"/>
          <ac:spMkLst>
            <pc:docMk/>
            <pc:sldMk cId="0" sldId="283"/>
            <ac:spMk id="720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3:50.220" v="325" actId="1076"/>
          <ac:spMkLst>
            <pc:docMk/>
            <pc:sldMk cId="0" sldId="283"/>
            <ac:spMk id="721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3:50.220" v="325" actId="1076"/>
          <ac:spMkLst>
            <pc:docMk/>
            <pc:sldMk cId="0" sldId="283"/>
            <ac:spMk id="722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3:50.220" v="325" actId="1076"/>
          <ac:spMkLst>
            <pc:docMk/>
            <pc:sldMk cId="0" sldId="283"/>
            <ac:spMk id="723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3:50.220" v="325" actId="1076"/>
          <ac:spMkLst>
            <pc:docMk/>
            <pc:sldMk cId="0" sldId="283"/>
            <ac:spMk id="724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3:50.220" v="325" actId="1076"/>
          <ac:spMkLst>
            <pc:docMk/>
            <pc:sldMk cId="0" sldId="283"/>
            <ac:spMk id="725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3:50.220" v="325" actId="1076"/>
          <ac:spMkLst>
            <pc:docMk/>
            <pc:sldMk cId="0" sldId="283"/>
            <ac:spMk id="726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3:50.220" v="325" actId="1076"/>
          <ac:spMkLst>
            <pc:docMk/>
            <pc:sldMk cId="0" sldId="283"/>
            <ac:spMk id="727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3:50.220" v="325" actId="1076"/>
          <ac:spMkLst>
            <pc:docMk/>
            <pc:sldMk cId="0" sldId="283"/>
            <ac:spMk id="728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4:07.279" v="331" actId="1076"/>
          <ac:spMkLst>
            <pc:docMk/>
            <pc:sldMk cId="0" sldId="283"/>
            <ac:spMk id="729" creationId="{00000000-0000-0000-0000-000000000000}"/>
          </ac:spMkLst>
        </pc:spChg>
        <pc:spChg chg="del">
          <ac:chgData name="Ximena Zepeda Harasic" userId="90cf4ab7-3c32-4e50-a5d0-8fb63c062729" providerId="ADAL" clId="{498C906F-E0A1-45A8-89D5-39854A76128D}" dt="2025-01-23T21:33:32.259" v="321" actId="478"/>
          <ac:spMkLst>
            <pc:docMk/>
            <pc:sldMk cId="0" sldId="283"/>
            <ac:spMk id="734" creationId="{00000000-0000-0000-0000-000000000000}"/>
          </ac:spMkLst>
        </pc:spChg>
        <pc:grpChg chg="mod">
          <ac:chgData name="Ximena Zepeda Harasic" userId="90cf4ab7-3c32-4e50-a5d0-8fb63c062729" providerId="ADAL" clId="{498C906F-E0A1-45A8-89D5-39854A76128D}" dt="2025-01-23T21:33:50.220" v="325" actId="1076"/>
          <ac:grpSpMkLst>
            <pc:docMk/>
            <pc:sldMk cId="0" sldId="283"/>
            <ac:grpSpMk id="713" creationId="{00000000-0000-0000-0000-000000000000}"/>
          </ac:grpSpMkLst>
        </pc:grpChg>
        <pc:picChg chg="add mod">
          <ac:chgData name="Ximena Zepeda Harasic" userId="90cf4ab7-3c32-4e50-a5d0-8fb63c062729" providerId="ADAL" clId="{498C906F-E0A1-45A8-89D5-39854A76128D}" dt="2025-01-23T21:33:36.889" v="323"/>
          <ac:picMkLst>
            <pc:docMk/>
            <pc:sldMk cId="0" sldId="283"/>
            <ac:picMk id="5" creationId="{13C5A8A0-A088-F73B-04CD-2446591C9A3C}"/>
          </ac:picMkLst>
        </pc:picChg>
        <pc:picChg chg="add mod">
          <ac:chgData name="Ximena Zepeda Harasic" userId="90cf4ab7-3c32-4e50-a5d0-8fb63c062729" providerId="ADAL" clId="{498C906F-E0A1-45A8-89D5-39854A76128D}" dt="2025-01-23T21:33:36.889" v="323"/>
          <ac:picMkLst>
            <pc:docMk/>
            <pc:sldMk cId="0" sldId="283"/>
            <ac:picMk id="6" creationId="{41B6B602-4D6B-A2F8-9584-DCCC4297CC43}"/>
          </ac:picMkLst>
        </pc:picChg>
        <pc:picChg chg="mod">
          <ac:chgData name="Ximena Zepeda Harasic" userId="90cf4ab7-3c32-4e50-a5d0-8fb63c062729" providerId="ADAL" clId="{498C906F-E0A1-45A8-89D5-39854A76128D}" dt="2025-01-23T21:33:45.443" v="324" actId="1076"/>
          <ac:picMkLst>
            <pc:docMk/>
            <pc:sldMk cId="0" sldId="283"/>
            <ac:picMk id="712" creationId="{00000000-0000-0000-0000-000000000000}"/>
          </ac:picMkLst>
        </pc:picChg>
        <pc:picChg chg="del">
          <ac:chgData name="Ximena Zepeda Harasic" userId="90cf4ab7-3c32-4e50-a5d0-8fb63c062729" providerId="ADAL" clId="{498C906F-E0A1-45A8-89D5-39854A76128D}" dt="2025-01-23T21:33:30.839" v="320" actId="478"/>
          <ac:picMkLst>
            <pc:docMk/>
            <pc:sldMk cId="0" sldId="283"/>
            <ac:picMk id="735" creationId="{00000000-0000-0000-0000-000000000000}"/>
          </ac:picMkLst>
        </pc:picChg>
        <pc:picChg chg="del">
          <ac:chgData name="Ximena Zepeda Harasic" userId="90cf4ab7-3c32-4e50-a5d0-8fb63c062729" providerId="ADAL" clId="{498C906F-E0A1-45A8-89D5-39854A76128D}" dt="2025-01-23T21:33:29.670" v="319" actId="478"/>
          <ac:picMkLst>
            <pc:docMk/>
            <pc:sldMk cId="0" sldId="283"/>
            <ac:picMk id="736" creationId="{00000000-0000-0000-0000-000000000000}"/>
          </ac:picMkLst>
        </pc:picChg>
      </pc:sldChg>
      <pc:sldChg chg="modSp mod">
        <pc:chgData name="Ximena Zepeda Harasic" userId="90cf4ab7-3c32-4e50-a5d0-8fb63c062729" providerId="ADAL" clId="{498C906F-E0A1-45A8-89D5-39854A76128D}" dt="2025-01-23T21:34:48.190" v="338" actId="1076"/>
        <pc:sldMkLst>
          <pc:docMk/>
          <pc:sldMk cId="0" sldId="284"/>
        </pc:sldMkLst>
        <pc:spChg chg="mod">
          <ac:chgData name="Ximena Zepeda Harasic" userId="90cf4ab7-3c32-4e50-a5d0-8fb63c062729" providerId="ADAL" clId="{498C906F-E0A1-45A8-89D5-39854A76128D}" dt="2025-01-23T21:34:48.190" v="338" actId="1076"/>
          <ac:spMkLst>
            <pc:docMk/>
            <pc:sldMk cId="0" sldId="284"/>
            <ac:spMk id="742" creationId="{00000000-0000-0000-0000-000000000000}"/>
          </ac:spMkLst>
        </pc:spChg>
        <pc:picChg chg="mod">
          <ac:chgData name="Ximena Zepeda Harasic" userId="90cf4ab7-3c32-4e50-a5d0-8fb63c062729" providerId="ADAL" clId="{498C906F-E0A1-45A8-89D5-39854A76128D}" dt="2025-01-23T21:34:36.447" v="337" actId="1076"/>
          <ac:picMkLst>
            <pc:docMk/>
            <pc:sldMk cId="0" sldId="284"/>
            <ac:picMk id="741" creationId="{00000000-0000-0000-0000-000000000000}"/>
          </ac:picMkLst>
        </pc:picChg>
      </pc:sldChg>
      <pc:sldChg chg="modSp mod">
        <pc:chgData name="Ximena Zepeda Harasic" userId="90cf4ab7-3c32-4e50-a5d0-8fb63c062729" providerId="ADAL" clId="{498C906F-E0A1-45A8-89D5-39854A76128D}" dt="2025-01-23T21:35:48.980" v="356" actId="1076"/>
        <pc:sldMkLst>
          <pc:docMk/>
          <pc:sldMk cId="0" sldId="285"/>
        </pc:sldMkLst>
        <pc:spChg chg="mod">
          <ac:chgData name="Ximena Zepeda Harasic" userId="90cf4ab7-3c32-4e50-a5d0-8fb63c062729" providerId="ADAL" clId="{498C906F-E0A1-45A8-89D5-39854A76128D}" dt="2025-01-23T21:35:27.950" v="350" actId="14100"/>
          <ac:spMkLst>
            <pc:docMk/>
            <pc:sldMk cId="0" sldId="285"/>
            <ac:spMk id="757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48.980" v="356" actId="1076"/>
          <ac:spMkLst>
            <pc:docMk/>
            <pc:sldMk cId="0" sldId="285"/>
            <ac:spMk id="758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48.980" v="356" actId="1076"/>
          <ac:spMkLst>
            <pc:docMk/>
            <pc:sldMk cId="0" sldId="285"/>
            <ac:spMk id="759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48.980" v="356" actId="1076"/>
          <ac:spMkLst>
            <pc:docMk/>
            <pc:sldMk cId="0" sldId="285"/>
            <ac:spMk id="760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48.980" v="356" actId="1076"/>
          <ac:spMkLst>
            <pc:docMk/>
            <pc:sldMk cId="0" sldId="285"/>
            <ac:spMk id="761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48.980" v="356" actId="1076"/>
          <ac:spMkLst>
            <pc:docMk/>
            <pc:sldMk cId="0" sldId="285"/>
            <ac:spMk id="762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48.980" v="356" actId="1076"/>
          <ac:spMkLst>
            <pc:docMk/>
            <pc:sldMk cId="0" sldId="285"/>
            <ac:spMk id="763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48.980" v="356" actId="1076"/>
          <ac:spMkLst>
            <pc:docMk/>
            <pc:sldMk cId="0" sldId="285"/>
            <ac:spMk id="764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48.980" v="356" actId="1076"/>
          <ac:spMkLst>
            <pc:docMk/>
            <pc:sldMk cId="0" sldId="285"/>
            <ac:spMk id="765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48.980" v="356" actId="1076"/>
          <ac:spMkLst>
            <pc:docMk/>
            <pc:sldMk cId="0" sldId="285"/>
            <ac:spMk id="766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48.980" v="356" actId="1076"/>
          <ac:spMkLst>
            <pc:docMk/>
            <pc:sldMk cId="0" sldId="285"/>
            <ac:spMk id="767" creationId="{00000000-0000-0000-0000-000000000000}"/>
          </ac:spMkLst>
        </pc:spChg>
      </pc:sldChg>
      <pc:sldChg chg="addSp delSp modSp mod delAnim modAnim">
        <pc:chgData name="Ximena Zepeda Harasic" userId="90cf4ab7-3c32-4e50-a5d0-8fb63c062729" providerId="ADAL" clId="{498C906F-E0A1-45A8-89D5-39854A76128D}" dt="2025-01-23T21:51:44.231" v="460"/>
        <pc:sldMkLst>
          <pc:docMk/>
          <pc:sldMk cId="0" sldId="286"/>
        </pc:sldMkLst>
        <pc:spChg chg="add mod">
          <ac:chgData name="Ximena Zepeda Harasic" userId="90cf4ab7-3c32-4e50-a5d0-8fb63c062729" providerId="ADAL" clId="{498C906F-E0A1-45A8-89D5-39854A76128D}" dt="2025-01-23T21:42:36.110" v="434" actId="164"/>
          <ac:spMkLst>
            <pc:docMk/>
            <pc:sldMk cId="0" sldId="286"/>
            <ac:spMk id="2" creationId="{400CC1AF-EB20-AEDD-BC0D-3BC7CC1381F5}"/>
          </ac:spMkLst>
        </pc:spChg>
        <pc:spChg chg="add mod">
          <ac:chgData name="Ximena Zepeda Harasic" userId="90cf4ab7-3c32-4e50-a5d0-8fb63c062729" providerId="ADAL" clId="{498C906F-E0A1-45A8-89D5-39854A76128D}" dt="2025-01-23T21:42:18.992" v="432" actId="164"/>
          <ac:spMkLst>
            <pc:docMk/>
            <pc:sldMk cId="0" sldId="286"/>
            <ac:spMk id="3" creationId="{85F71B31-6431-D2AB-3267-76A70512121F}"/>
          </ac:spMkLst>
        </pc:spChg>
        <pc:spChg chg="mod">
          <ac:chgData name="Ximena Zepeda Harasic" userId="90cf4ab7-3c32-4e50-a5d0-8fb63c062729" providerId="ADAL" clId="{498C906F-E0A1-45A8-89D5-39854A76128D}" dt="2025-01-23T21:36:33.239" v="361" actId="2711"/>
          <ac:spMkLst>
            <pc:docMk/>
            <pc:sldMk cId="0" sldId="286"/>
            <ac:spMk id="786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9:54.487" v="405" actId="1076"/>
          <ac:spMkLst>
            <pc:docMk/>
            <pc:sldMk cId="0" sldId="286"/>
            <ac:spMk id="788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0:00.130" v="406" actId="1076"/>
          <ac:spMkLst>
            <pc:docMk/>
            <pc:sldMk cId="0" sldId="286"/>
            <ac:spMk id="789" creationId="{00000000-0000-0000-0000-000000000000}"/>
          </ac:spMkLst>
        </pc:spChg>
        <pc:spChg chg="del">
          <ac:chgData name="Ximena Zepeda Harasic" userId="90cf4ab7-3c32-4e50-a5d0-8fb63c062729" providerId="ADAL" clId="{498C906F-E0A1-45A8-89D5-39854A76128D}" dt="2025-01-23T21:37:23.820" v="363" actId="478"/>
          <ac:spMkLst>
            <pc:docMk/>
            <pc:sldMk cId="0" sldId="286"/>
            <ac:spMk id="790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2:36.110" v="434" actId="164"/>
          <ac:spMkLst>
            <pc:docMk/>
            <pc:sldMk cId="0" sldId="286"/>
            <ac:spMk id="791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58.699" v="358" actId="2085"/>
          <ac:spMkLst>
            <pc:docMk/>
            <pc:sldMk cId="0" sldId="286"/>
            <ac:spMk id="792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56.101" v="357" actId="2085"/>
          <ac:spMkLst>
            <pc:docMk/>
            <pc:sldMk cId="0" sldId="286"/>
            <ac:spMk id="794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56.101" v="357" actId="2085"/>
          <ac:spMkLst>
            <pc:docMk/>
            <pc:sldMk cId="0" sldId="286"/>
            <ac:spMk id="795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5:56.101" v="357" actId="2085"/>
          <ac:spMkLst>
            <pc:docMk/>
            <pc:sldMk cId="0" sldId="286"/>
            <ac:spMk id="796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36:19.590" v="360" actId="14100"/>
          <ac:spMkLst>
            <pc:docMk/>
            <pc:sldMk cId="0" sldId="286"/>
            <ac:spMk id="799" creationId="{00000000-0000-0000-0000-000000000000}"/>
          </ac:spMkLst>
        </pc:spChg>
        <pc:spChg chg="del">
          <ac:chgData name="Ximena Zepeda Harasic" userId="90cf4ab7-3c32-4e50-a5d0-8fb63c062729" providerId="ADAL" clId="{498C906F-E0A1-45A8-89D5-39854A76128D}" dt="2025-01-23T21:37:24.993" v="364" actId="478"/>
          <ac:spMkLst>
            <pc:docMk/>
            <pc:sldMk cId="0" sldId="286"/>
            <ac:spMk id="801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2:18.992" v="432" actId="164"/>
          <ac:spMkLst>
            <pc:docMk/>
            <pc:sldMk cId="0" sldId="286"/>
            <ac:spMk id="802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1:10.801" v="422" actId="1076"/>
          <ac:spMkLst>
            <pc:docMk/>
            <pc:sldMk cId="0" sldId="286"/>
            <ac:spMk id="809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1:10.801" v="422" actId="1076"/>
          <ac:spMkLst>
            <pc:docMk/>
            <pc:sldMk cId="0" sldId="286"/>
            <ac:spMk id="810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1:10.801" v="422" actId="1076"/>
          <ac:spMkLst>
            <pc:docMk/>
            <pc:sldMk cId="0" sldId="286"/>
            <ac:spMk id="811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1:10.801" v="422" actId="1076"/>
          <ac:spMkLst>
            <pc:docMk/>
            <pc:sldMk cId="0" sldId="286"/>
            <ac:spMk id="812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1:10.801" v="422" actId="1076"/>
          <ac:spMkLst>
            <pc:docMk/>
            <pc:sldMk cId="0" sldId="286"/>
            <ac:spMk id="813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1:10.801" v="422" actId="1076"/>
          <ac:spMkLst>
            <pc:docMk/>
            <pc:sldMk cId="0" sldId="286"/>
            <ac:spMk id="814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1:10.801" v="422" actId="1076"/>
          <ac:spMkLst>
            <pc:docMk/>
            <pc:sldMk cId="0" sldId="286"/>
            <ac:spMk id="815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1:10.801" v="422" actId="1076"/>
          <ac:spMkLst>
            <pc:docMk/>
            <pc:sldMk cId="0" sldId="286"/>
            <ac:spMk id="816" creationId="{00000000-0000-0000-0000-000000000000}"/>
          </ac:spMkLst>
        </pc:spChg>
        <pc:spChg chg="mod">
          <ac:chgData name="Ximena Zepeda Harasic" userId="90cf4ab7-3c32-4e50-a5d0-8fb63c062729" providerId="ADAL" clId="{498C906F-E0A1-45A8-89D5-39854A76128D}" dt="2025-01-23T21:41:22.420" v="425" actId="1076"/>
          <ac:spMkLst>
            <pc:docMk/>
            <pc:sldMk cId="0" sldId="286"/>
            <ac:spMk id="817" creationId="{00000000-0000-0000-0000-000000000000}"/>
          </ac:spMkLst>
        </pc:spChg>
        <pc:grpChg chg="add mod">
          <ac:chgData name="Ximena Zepeda Harasic" userId="90cf4ab7-3c32-4e50-a5d0-8fb63c062729" providerId="ADAL" clId="{498C906F-E0A1-45A8-89D5-39854A76128D}" dt="2025-01-23T21:43:30.311" v="447" actId="1036"/>
          <ac:grpSpMkLst>
            <pc:docMk/>
            <pc:sldMk cId="0" sldId="286"/>
            <ac:grpSpMk id="4" creationId="{F87B3F6F-3064-1C07-0144-3036270F7885}"/>
          </ac:grpSpMkLst>
        </pc:grpChg>
        <pc:grpChg chg="add mod">
          <ac:chgData name="Ximena Zepeda Harasic" userId="90cf4ab7-3c32-4e50-a5d0-8fb63c062729" providerId="ADAL" clId="{498C906F-E0A1-45A8-89D5-39854A76128D}" dt="2025-01-23T21:42:59.440" v="436" actId="1076"/>
          <ac:grpSpMkLst>
            <pc:docMk/>
            <pc:sldMk cId="0" sldId="286"/>
            <ac:grpSpMk id="5" creationId="{65345EC0-1552-E692-42AA-53BF13FA150B}"/>
          </ac:grpSpMkLst>
        </pc:grpChg>
        <pc:grpChg chg="mod">
          <ac:chgData name="Ximena Zepeda Harasic" userId="90cf4ab7-3c32-4e50-a5d0-8fb63c062729" providerId="ADAL" clId="{498C906F-E0A1-45A8-89D5-39854A76128D}" dt="2025-01-23T21:36:04.655" v="359" actId="1076"/>
          <ac:grpSpMkLst>
            <pc:docMk/>
            <pc:sldMk cId="0" sldId="286"/>
            <ac:grpSpMk id="793" creationId="{00000000-0000-0000-0000-000000000000}"/>
          </ac:grpSpMkLst>
        </pc:grpChg>
        <pc:grpChg chg="mod">
          <ac:chgData name="Ximena Zepeda Harasic" userId="90cf4ab7-3c32-4e50-a5d0-8fb63c062729" providerId="ADAL" clId="{498C906F-E0A1-45A8-89D5-39854A76128D}" dt="2025-01-23T21:41:10.801" v="422" actId="1076"/>
          <ac:grpSpMkLst>
            <pc:docMk/>
            <pc:sldMk cId="0" sldId="286"/>
            <ac:grpSpMk id="803" creationId="{00000000-0000-0000-0000-000000000000}"/>
          </ac:grpSpMkLst>
        </pc:grpChg>
        <pc:cxnChg chg="add mod">
          <ac:chgData name="Ximena Zepeda Harasic" userId="90cf4ab7-3c32-4e50-a5d0-8fb63c062729" providerId="ADAL" clId="{498C906F-E0A1-45A8-89D5-39854A76128D}" dt="2025-01-23T21:43:18.541" v="440" actId="14100"/>
          <ac:cxnSpMkLst>
            <pc:docMk/>
            <pc:sldMk cId="0" sldId="286"/>
            <ac:cxnSpMk id="7" creationId="{33CAA2BA-DAA6-C056-1B45-AF1209569DD0}"/>
          </ac:cxnSpMkLst>
        </pc:cxnChg>
        <pc:cxnChg chg="add mod">
          <ac:chgData name="Ximena Zepeda Harasic" userId="90cf4ab7-3c32-4e50-a5d0-8fb63c062729" providerId="ADAL" clId="{498C906F-E0A1-45A8-89D5-39854A76128D}" dt="2025-01-23T21:43:30.311" v="447" actId="1036"/>
          <ac:cxnSpMkLst>
            <pc:docMk/>
            <pc:sldMk cId="0" sldId="286"/>
            <ac:cxnSpMk id="9" creationId="{1A91EA38-FFA5-5A0A-A81D-17012F83187A}"/>
          </ac:cxnSpMkLst>
        </pc:cxnChg>
        <pc:cxnChg chg="mod">
          <ac:chgData name="Ximena Zepeda Harasic" userId="90cf4ab7-3c32-4e50-a5d0-8fb63c062729" providerId="ADAL" clId="{498C906F-E0A1-45A8-89D5-39854A76128D}" dt="2025-01-23T21:35:56.101" v="357" actId="2085"/>
          <ac:cxnSpMkLst>
            <pc:docMk/>
            <pc:sldMk cId="0" sldId="286"/>
            <ac:cxnSpMk id="797" creationId="{00000000-0000-0000-0000-000000000000}"/>
          </ac:cxnSpMkLst>
        </pc:cxnChg>
        <pc:cxnChg chg="mod">
          <ac:chgData name="Ximena Zepeda Harasic" userId="90cf4ab7-3c32-4e50-a5d0-8fb63c062729" providerId="ADAL" clId="{498C906F-E0A1-45A8-89D5-39854A76128D}" dt="2025-01-23T21:35:56.101" v="357" actId="2085"/>
          <ac:cxnSpMkLst>
            <pc:docMk/>
            <pc:sldMk cId="0" sldId="286"/>
            <ac:cxnSpMk id="798" creationId="{00000000-0000-0000-0000-000000000000}"/>
          </ac:cxnSpMkLst>
        </pc:cxnChg>
      </pc:sldChg>
      <pc:sldChg chg="addSp modSp add mod">
        <pc:chgData name="Ximena Zepeda Harasic" userId="90cf4ab7-3c32-4e50-a5d0-8fb63c062729" providerId="ADAL" clId="{498C906F-E0A1-45A8-89D5-39854A76128D}" dt="2025-01-23T21:15:22.409" v="75" actId="1076"/>
        <pc:sldMkLst>
          <pc:docMk/>
          <pc:sldMk cId="1773614583" sldId="287"/>
        </pc:sldMkLst>
        <pc:spChg chg="add mod">
          <ac:chgData name="Ximena Zepeda Harasic" userId="90cf4ab7-3c32-4e50-a5d0-8fb63c062729" providerId="ADAL" clId="{498C906F-E0A1-45A8-89D5-39854A76128D}" dt="2025-01-23T21:15:11.299" v="72" actId="113"/>
          <ac:spMkLst>
            <pc:docMk/>
            <pc:sldMk cId="1773614583" sldId="287"/>
            <ac:spMk id="409" creationId="{00000000-0000-0000-0000-000000000000}"/>
          </ac:spMkLst>
        </pc:spChg>
        <pc:spChg chg="add mod">
          <ac:chgData name="Ximena Zepeda Harasic" userId="90cf4ab7-3c32-4e50-a5d0-8fb63c062729" providerId="ADAL" clId="{498C906F-E0A1-45A8-89D5-39854A76128D}" dt="2025-01-23T21:15:22.409" v="75" actId="1076"/>
          <ac:spMkLst>
            <pc:docMk/>
            <pc:sldMk cId="1773614583" sldId="287"/>
            <ac:spMk id="410" creationId="{00000000-0000-0000-0000-000000000000}"/>
          </ac:spMkLst>
        </pc:spChg>
      </pc:sldChg>
      <pc:sldChg chg="addSp delSp modSp add del mod">
        <pc:chgData name="Ximena Zepeda Harasic" userId="90cf4ab7-3c32-4e50-a5d0-8fb63c062729" providerId="ADAL" clId="{498C906F-E0A1-45A8-89D5-39854A76128D}" dt="2025-01-23T21:20:59.419" v="212" actId="47"/>
        <pc:sldMkLst>
          <pc:docMk/>
          <pc:sldMk cId="1714456702" sldId="288"/>
        </pc:sldMkLst>
        <pc:spChg chg="add mod">
          <ac:chgData name="Ximena Zepeda Harasic" userId="90cf4ab7-3c32-4e50-a5d0-8fb63c062729" providerId="ADAL" clId="{498C906F-E0A1-45A8-89D5-39854A76128D}" dt="2025-01-23T21:20:06.611" v="156" actId="1036"/>
          <ac:spMkLst>
            <pc:docMk/>
            <pc:sldMk cId="1714456702" sldId="288"/>
            <ac:spMk id="2" creationId="{9916283A-AF37-CF36-F31F-F59F4C8D87B1}"/>
          </ac:spMkLst>
        </pc:spChg>
        <pc:spChg chg="add mod">
          <ac:chgData name="Ximena Zepeda Harasic" userId="90cf4ab7-3c32-4e50-a5d0-8fb63c062729" providerId="ADAL" clId="{498C906F-E0A1-45A8-89D5-39854A76128D}" dt="2025-01-23T21:20:06.611" v="156" actId="1036"/>
          <ac:spMkLst>
            <pc:docMk/>
            <pc:sldMk cId="1714456702" sldId="288"/>
            <ac:spMk id="3" creationId="{B9014152-0067-1A91-2513-B2257D1D025F}"/>
          </ac:spMkLst>
        </pc:spChg>
        <pc:spChg chg="mod">
          <ac:chgData name="Ximena Zepeda Harasic" userId="90cf4ab7-3c32-4e50-a5d0-8fb63c062729" providerId="ADAL" clId="{498C906F-E0A1-45A8-89D5-39854A76128D}" dt="2025-01-23T21:19:55.848" v="147" actId="1076"/>
          <ac:spMkLst>
            <pc:docMk/>
            <pc:sldMk cId="1714456702" sldId="288"/>
            <ac:spMk id="4" creationId="{31BC1D45-E677-911A-5B2E-16808604702B}"/>
          </ac:spMkLst>
        </pc:spChg>
        <pc:spChg chg="add mod">
          <ac:chgData name="Ximena Zepeda Harasic" userId="90cf4ab7-3c32-4e50-a5d0-8fb63c062729" providerId="ADAL" clId="{498C906F-E0A1-45A8-89D5-39854A76128D}" dt="2025-01-23T21:19:11.289" v="118"/>
          <ac:spMkLst>
            <pc:docMk/>
            <pc:sldMk cId="1714456702" sldId="288"/>
            <ac:spMk id="5" creationId="{07D7E50F-5759-A952-75EE-F1076605AF83}"/>
          </ac:spMkLst>
        </pc:spChg>
        <pc:spChg chg="add mod">
          <ac:chgData name="Ximena Zepeda Harasic" userId="90cf4ab7-3c32-4e50-a5d0-8fb63c062729" providerId="ADAL" clId="{498C906F-E0A1-45A8-89D5-39854A76128D}" dt="2025-01-23T21:19:11.289" v="118"/>
          <ac:spMkLst>
            <pc:docMk/>
            <pc:sldMk cId="1714456702" sldId="288"/>
            <ac:spMk id="6" creationId="{B8D0485A-97DE-323C-51D4-D5889380B016}"/>
          </ac:spMkLst>
        </pc:spChg>
        <pc:spChg chg="del">
          <ac:chgData name="Ximena Zepeda Harasic" userId="90cf4ab7-3c32-4e50-a5d0-8fb63c062729" providerId="ADAL" clId="{498C906F-E0A1-45A8-89D5-39854A76128D}" dt="2025-01-23T21:19:21.731" v="130" actId="478"/>
          <ac:spMkLst>
            <pc:docMk/>
            <pc:sldMk cId="1714456702" sldId="288"/>
            <ac:spMk id="483" creationId="{FFAEF6C2-C674-0C9C-6C20-526F3C20B08B}"/>
          </ac:spMkLst>
        </pc:spChg>
        <pc:grpChg chg="mod">
          <ac:chgData name="Ximena Zepeda Harasic" userId="90cf4ab7-3c32-4e50-a5d0-8fb63c062729" providerId="ADAL" clId="{498C906F-E0A1-45A8-89D5-39854A76128D}" dt="2025-01-23T21:20:01.439" v="148" actId="1076"/>
          <ac:grpSpMkLst>
            <pc:docMk/>
            <pc:sldMk cId="1714456702" sldId="288"/>
            <ac:grpSpMk id="477" creationId="{72F68ABC-4E13-484A-E80B-016FFC81388C}"/>
          </ac:grpSpMkLst>
        </pc:grpChg>
      </pc:sldChg>
      <pc:sldChg chg="addSp delSp modSp add mod">
        <pc:chgData name="Ximena Zepeda Harasic" userId="90cf4ab7-3c32-4e50-a5d0-8fb63c062729" providerId="ADAL" clId="{498C906F-E0A1-45A8-89D5-39854A76128D}" dt="2025-01-23T21:20:55.860" v="211" actId="1036"/>
        <pc:sldMkLst>
          <pc:docMk/>
          <pc:sldMk cId="913959270" sldId="289"/>
        </pc:sldMkLst>
        <pc:spChg chg="add del mod">
          <ac:chgData name="Ximena Zepeda Harasic" userId="90cf4ab7-3c32-4e50-a5d0-8fb63c062729" providerId="ADAL" clId="{498C906F-E0A1-45A8-89D5-39854A76128D}" dt="2025-01-23T21:20:38.970" v="203" actId="478"/>
          <ac:spMkLst>
            <pc:docMk/>
            <pc:sldMk cId="913959270" sldId="289"/>
            <ac:spMk id="2" creationId="{81CF330F-B07D-ADF8-1153-F7F06C0F6B1B}"/>
          </ac:spMkLst>
        </pc:spChg>
        <pc:spChg chg="add mod">
          <ac:chgData name="Ximena Zepeda Harasic" userId="90cf4ab7-3c32-4e50-a5d0-8fb63c062729" providerId="ADAL" clId="{498C906F-E0A1-45A8-89D5-39854A76128D}" dt="2025-01-23T21:20:55.860" v="211" actId="1036"/>
          <ac:spMkLst>
            <pc:docMk/>
            <pc:sldMk cId="913959270" sldId="289"/>
            <ac:spMk id="3" creationId="{E9B77D6B-7C8C-A728-836B-48550650EE4F}"/>
          </ac:spMkLst>
        </pc:spChg>
        <pc:spChg chg="add mod">
          <ac:chgData name="Ximena Zepeda Harasic" userId="90cf4ab7-3c32-4e50-a5d0-8fb63c062729" providerId="ADAL" clId="{498C906F-E0A1-45A8-89D5-39854A76128D}" dt="2025-01-23T21:20:55.860" v="211" actId="1036"/>
          <ac:spMkLst>
            <pc:docMk/>
            <pc:sldMk cId="913959270" sldId="289"/>
            <ac:spMk id="5" creationId="{5BA8D873-2607-7F22-3968-76CEBA4972EC}"/>
          </ac:spMkLst>
        </pc:spChg>
        <pc:spChg chg="add mod">
          <ac:chgData name="Ximena Zepeda Harasic" userId="90cf4ab7-3c32-4e50-a5d0-8fb63c062729" providerId="ADAL" clId="{498C906F-E0A1-45A8-89D5-39854A76128D}" dt="2025-01-23T21:20:55.860" v="211" actId="1036"/>
          <ac:spMkLst>
            <pc:docMk/>
            <pc:sldMk cId="913959270" sldId="289"/>
            <ac:spMk id="6" creationId="{E2AD5AAB-EBCA-F004-08F6-C6AF86ED8B52}"/>
          </ac:spMkLst>
        </pc:spChg>
        <pc:spChg chg="mod">
          <ac:chgData name="Ximena Zepeda Harasic" userId="90cf4ab7-3c32-4e50-a5d0-8fb63c062729" providerId="ADAL" clId="{498C906F-E0A1-45A8-89D5-39854A76128D}" dt="2025-01-23T21:20:55.860" v="211" actId="1036"/>
          <ac:spMkLst>
            <pc:docMk/>
            <pc:sldMk cId="913959270" sldId="289"/>
            <ac:spMk id="468" creationId="{03CA197E-FD38-D4FD-5A15-CF71241D0BD9}"/>
          </ac:spMkLst>
        </pc:spChg>
        <pc:spChg chg="mod">
          <ac:chgData name="Ximena Zepeda Harasic" userId="90cf4ab7-3c32-4e50-a5d0-8fb63c062729" providerId="ADAL" clId="{498C906F-E0A1-45A8-89D5-39854A76128D}" dt="2025-01-23T21:20:55.860" v="211" actId="1036"/>
          <ac:spMkLst>
            <pc:docMk/>
            <pc:sldMk cId="913959270" sldId="289"/>
            <ac:spMk id="469" creationId="{A6460F35-AB88-FF96-8D9D-FBCF2B7AB71D}"/>
          </ac:spMkLst>
        </pc:spChg>
        <pc:spChg chg="mod">
          <ac:chgData name="Ximena Zepeda Harasic" userId="90cf4ab7-3c32-4e50-a5d0-8fb63c062729" providerId="ADAL" clId="{498C906F-E0A1-45A8-89D5-39854A76128D}" dt="2025-01-23T21:20:55.860" v="211" actId="1036"/>
          <ac:spMkLst>
            <pc:docMk/>
            <pc:sldMk cId="913959270" sldId="289"/>
            <ac:spMk id="471" creationId="{E2A1FD93-AF6E-33C5-F7B5-0C7040B34EE7}"/>
          </ac:spMkLst>
        </pc:spChg>
        <pc:spChg chg="mod">
          <ac:chgData name="Ximena Zepeda Harasic" userId="90cf4ab7-3c32-4e50-a5d0-8fb63c062729" providerId="ADAL" clId="{498C906F-E0A1-45A8-89D5-39854A76128D}" dt="2025-01-23T21:20:55.860" v="211" actId="1036"/>
          <ac:spMkLst>
            <pc:docMk/>
            <pc:sldMk cId="913959270" sldId="289"/>
            <ac:spMk id="472" creationId="{0E8255BE-C1D6-3BCF-32B5-7C44F389C07C}"/>
          </ac:spMkLst>
        </pc:spChg>
        <pc:spChg chg="mod">
          <ac:chgData name="Ximena Zepeda Harasic" userId="90cf4ab7-3c32-4e50-a5d0-8fb63c062729" providerId="ADAL" clId="{498C906F-E0A1-45A8-89D5-39854A76128D}" dt="2025-01-23T21:20:55.860" v="211" actId="1036"/>
          <ac:spMkLst>
            <pc:docMk/>
            <pc:sldMk cId="913959270" sldId="289"/>
            <ac:spMk id="473" creationId="{49032F59-3EA3-7B2B-E5F8-1844C3249ACD}"/>
          </ac:spMkLst>
        </pc:spChg>
        <pc:spChg chg="mod">
          <ac:chgData name="Ximena Zepeda Harasic" userId="90cf4ab7-3c32-4e50-a5d0-8fb63c062729" providerId="ADAL" clId="{498C906F-E0A1-45A8-89D5-39854A76128D}" dt="2025-01-23T21:20:55.860" v="211" actId="1036"/>
          <ac:spMkLst>
            <pc:docMk/>
            <pc:sldMk cId="913959270" sldId="289"/>
            <ac:spMk id="474" creationId="{AEFA7251-AFA7-3105-7625-A95547B3D03F}"/>
          </ac:spMkLst>
        </pc:spChg>
        <pc:spChg chg="mod">
          <ac:chgData name="Ximena Zepeda Harasic" userId="90cf4ab7-3c32-4e50-a5d0-8fb63c062729" providerId="ADAL" clId="{498C906F-E0A1-45A8-89D5-39854A76128D}" dt="2025-01-23T21:20:55.860" v="211" actId="1036"/>
          <ac:spMkLst>
            <pc:docMk/>
            <pc:sldMk cId="913959270" sldId="289"/>
            <ac:spMk id="484" creationId="{63A7A61A-5D6E-2B63-8EA9-A870C13F3A86}"/>
          </ac:spMkLst>
        </pc:spChg>
      </pc:sldChg>
      <pc:sldChg chg="addSp delSp modSp add mod">
        <pc:chgData name="Ximena Zepeda Harasic" userId="90cf4ab7-3c32-4e50-a5d0-8fb63c062729" providerId="ADAL" clId="{498C906F-E0A1-45A8-89D5-39854A76128D}" dt="2025-01-23T21:22:42.979" v="224" actId="207"/>
        <pc:sldMkLst>
          <pc:docMk/>
          <pc:sldMk cId="2155375730" sldId="290"/>
        </pc:sldMkLst>
        <pc:spChg chg="mod topLvl">
          <ac:chgData name="Ximena Zepeda Harasic" userId="90cf4ab7-3c32-4e50-a5d0-8fb63c062729" providerId="ADAL" clId="{498C906F-E0A1-45A8-89D5-39854A76128D}" dt="2025-01-23T21:22:11.733" v="219" actId="165"/>
          <ac:spMkLst>
            <pc:docMk/>
            <pc:sldMk cId="2155375730" sldId="290"/>
            <ac:spMk id="479" creationId="{827D085A-EB35-38B4-47F8-B4A0D6082411}"/>
          </ac:spMkLst>
        </pc:spChg>
        <pc:spChg chg="del mod ord topLvl">
          <ac:chgData name="Ximena Zepeda Harasic" userId="90cf4ab7-3c32-4e50-a5d0-8fb63c062729" providerId="ADAL" clId="{498C906F-E0A1-45A8-89D5-39854A76128D}" dt="2025-01-23T21:22:24.059" v="222" actId="478"/>
          <ac:spMkLst>
            <pc:docMk/>
            <pc:sldMk cId="2155375730" sldId="290"/>
            <ac:spMk id="480" creationId="{B6603AB1-BC90-3632-A4EE-4A9AE1C9E64B}"/>
          </ac:spMkLst>
        </pc:spChg>
        <pc:spChg chg="mod topLvl">
          <ac:chgData name="Ximena Zepeda Harasic" userId="90cf4ab7-3c32-4e50-a5d0-8fb63c062729" providerId="ADAL" clId="{498C906F-E0A1-45A8-89D5-39854A76128D}" dt="2025-01-23T21:22:11.733" v="219" actId="165"/>
          <ac:spMkLst>
            <pc:docMk/>
            <pc:sldMk cId="2155375730" sldId="290"/>
            <ac:spMk id="481" creationId="{528783F7-257D-2469-56E8-FBC7D0735B3B}"/>
          </ac:spMkLst>
        </pc:spChg>
        <pc:spChg chg="del mod topLvl">
          <ac:chgData name="Ximena Zepeda Harasic" userId="90cf4ab7-3c32-4e50-a5d0-8fb63c062729" providerId="ADAL" clId="{498C906F-E0A1-45A8-89D5-39854A76128D}" dt="2025-01-23T21:22:31.026" v="223" actId="478"/>
          <ac:spMkLst>
            <pc:docMk/>
            <pc:sldMk cId="2155375730" sldId="290"/>
            <ac:spMk id="482" creationId="{1694D3F7-2929-0A71-1609-CB07A928BF26}"/>
          </ac:spMkLst>
        </pc:spChg>
        <pc:spChg chg="mod">
          <ac:chgData name="Ximena Zepeda Harasic" userId="90cf4ab7-3c32-4e50-a5d0-8fb63c062729" providerId="ADAL" clId="{498C906F-E0A1-45A8-89D5-39854A76128D}" dt="2025-01-23T21:22:42.979" v="224" actId="207"/>
          <ac:spMkLst>
            <pc:docMk/>
            <pc:sldMk cId="2155375730" sldId="290"/>
            <ac:spMk id="484" creationId="{7D555D8E-9173-9EF0-EC38-F6D48889EA79}"/>
          </ac:spMkLst>
        </pc:spChg>
        <pc:spChg chg="mod">
          <ac:chgData name="Ximena Zepeda Harasic" userId="90cf4ab7-3c32-4e50-a5d0-8fb63c062729" providerId="ADAL" clId="{498C906F-E0A1-45A8-89D5-39854A76128D}" dt="2025-01-23T21:22:42.979" v="224" actId="207"/>
          <ac:spMkLst>
            <pc:docMk/>
            <pc:sldMk cId="2155375730" sldId="290"/>
            <ac:spMk id="485" creationId="{D69D2407-F539-49B3-CF09-73810E2E3473}"/>
          </ac:spMkLst>
        </pc:spChg>
        <pc:grpChg chg="del">
          <ac:chgData name="Ximena Zepeda Harasic" userId="90cf4ab7-3c32-4e50-a5d0-8fb63c062729" providerId="ADAL" clId="{498C906F-E0A1-45A8-89D5-39854A76128D}" dt="2025-01-23T21:22:11.733" v="219" actId="165"/>
          <ac:grpSpMkLst>
            <pc:docMk/>
            <pc:sldMk cId="2155375730" sldId="290"/>
            <ac:grpSpMk id="477" creationId="{7792EA74-F665-1783-7040-36D7434918B5}"/>
          </ac:grpSpMkLst>
        </pc:grpChg>
        <pc:grpChg chg="add mod">
          <ac:chgData name="Ximena Zepeda Harasic" userId="90cf4ab7-3c32-4e50-a5d0-8fb63c062729" providerId="ADAL" clId="{498C906F-E0A1-45A8-89D5-39854A76128D}" dt="2025-01-23T21:21:26.684" v="217" actId="1076"/>
          <ac:grpSpMkLst>
            <pc:docMk/>
            <pc:sldMk cId="2155375730" sldId="290"/>
            <ac:grpSpMk id="518" creationId="{00000000-0000-0000-0000-000000000000}"/>
          </ac:grpSpMkLst>
        </pc:grpChg>
        <pc:picChg chg="mod topLvl">
          <ac:chgData name="Ximena Zepeda Harasic" userId="90cf4ab7-3c32-4e50-a5d0-8fb63c062729" providerId="ADAL" clId="{498C906F-E0A1-45A8-89D5-39854A76128D}" dt="2025-01-23T21:22:11.733" v="219" actId="165"/>
          <ac:picMkLst>
            <pc:docMk/>
            <pc:sldMk cId="2155375730" sldId="290"/>
            <ac:picMk id="478" creationId="{515908B6-5116-86DF-7184-C6D1477C9D58}"/>
          </ac:picMkLst>
        </pc:picChg>
        <pc:picChg chg="mod">
          <ac:chgData name="Ximena Zepeda Harasic" userId="90cf4ab7-3c32-4e50-a5d0-8fb63c062729" providerId="ADAL" clId="{498C906F-E0A1-45A8-89D5-39854A76128D}" dt="2025-01-23T21:21:17.899" v="216"/>
          <ac:picMkLst>
            <pc:docMk/>
            <pc:sldMk cId="2155375730" sldId="290"/>
            <ac:picMk id="519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21:17.899" v="216"/>
          <ac:picMkLst>
            <pc:docMk/>
            <pc:sldMk cId="2155375730" sldId="290"/>
            <ac:picMk id="520" creationId="{00000000-0000-0000-0000-000000000000}"/>
          </ac:picMkLst>
        </pc:picChg>
      </pc:sldChg>
      <pc:sldChg chg="addSp delSp modSp add mod">
        <pc:chgData name="Ximena Zepeda Harasic" userId="90cf4ab7-3c32-4e50-a5d0-8fb63c062729" providerId="ADAL" clId="{498C906F-E0A1-45A8-89D5-39854A76128D}" dt="2025-01-23T21:25:00.249" v="242" actId="207"/>
        <pc:sldMkLst>
          <pc:docMk/>
          <pc:sldMk cId="3009511379" sldId="291"/>
        </pc:sldMkLst>
        <pc:spChg chg="add mod">
          <ac:chgData name="Ximena Zepeda Harasic" userId="90cf4ab7-3c32-4e50-a5d0-8fb63c062729" providerId="ADAL" clId="{498C906F-E0A1-45A8-89D5-39854A76128D}" dt="2025-01-23T21:24:45.350" v="241" actId="1076"/>
          <ac:spMkLst>
            <pc:docMk/>
            <pc:sldMk cId="3009511379" sldId="291"/>
            <ac:spMk id="592" creationId="{00000000-0000-0000-0000-000000000000}"/>
          </ac:spMkLst>
        </pc:spChg>
        <pc:spChg chg="add mod">
          <ac:chgData name="Ximena Zepeda Harasic" userId="90cf4ab7-3c32-4e50-a5d0-8fb63c062729" providerId="ADAL" clId="{498C906F-E0A1-45A8-89D5-39854A76128D}" dt="2025-01-23T21:25:00.249" v="242" actId="207"/>
          <ac:spMkLst>
            <pc:docMk/>
            <pc:sldMk cId="3009511379" sldId="291"/>
            <ac:spMk id="594" creationId="{00000000-0000-0000-0000-000000000000}"/>
          </ac:spMkLst>
        </pc:spChg>
        <pc:spChg chg="add mod">
          <ac:chgData name="Ximena Zepeda Harasic" userId="90cf4ab7-3c32-4e50-a5d0-8fb63c062729" providerId="ADAL" clId="{498C906F-E0A1-45A8-89D5-39854A76128D}" dt="2025-01-23T21:24:03.590" v="233" actId="404"/>
          <ac:spMkLst>
            <pc:docMk/>
            <pc:sldMk cId="3009511379" sldId="291"/>
            <ac:spMk id="609" creationId="{00000000-0000-0000-0000-000000000000}"/>
          </ac:spMkLst>
        </pc:spChg>
        <pc:grpChg chg="del">
          <ac:chgData name="Ximena Zepeda Harasic" userId="90cf4ab7-3c32-4e50-a5d0-8fb63c062729" providerId="ADAL" clId="{498C906F-E0A1-45A8-89D5-39854A76128D}" dt="2025-01-23T21:24:28.703" v="237" actId="478"/>
          <ac:grpSpMkLst>
            <pc:docMk/>
            <pc:sldMk cId="3009511379" sldId="291"/>
            <ac:grpSpMk id="518" creationId="{0CFB4206-CAED-3DD4-47E2-B64C787D9C74}"/>
          </ac:grpSpMkLst>
        </pc:grpChg>
        <pc:grpChg chg="add mod">
          <ac:chgData name="Ximena Zepeda Harasic" userId="90cf4ab7-3c32-4e50-a5d0-8fb63c062729" providerId="ADAL" clId="{498C906F-E0A1-45A8-89D5-39854A76128D}" dt="2025-01-23T21:24:26.899" v="236" actId="1076"/>
          <ac:grpSpMkLst>
            <pc:docMk/>
            <pc:sldMk cId="3009511379" sldId="291"/>
            <ac:grpSpMk id="581" creationId="{00000000-0000-0000-0000-000000000000}"/>
          </ac:grpSpMkLst>
        </pc:grpChg>
        <pc:picChg chg="mod">
          <ac:chgData name="Ximena Zepeda Harasic" userId="90cf4ab7-3c32-4e50-a5d0-8fb63c062729" providerId="ADAL" clId="{498C906F-E0A1-45A8-89D5-39854A76128D}" dt="2025-01-23T21:23:32.729" v="228"/>
          <ac:picMkLst>
            <pc:docMk/>
            <pc:sldMk cId="3009511379" sldId="291"/>
            <ac:picMk id="582" creationId="{00000000-0000-0000-0000-000000000000}"/>
          </ac:picMkLst>
        </pc:picChg>
        <pc:picChg chg="mod">
          <ac:chgData name="Ximena Zepeda Harasic" userId="90cf4ab7-3c32-4e50-a5d0-8fb63c062729" providerId="ADAL" clId="{498C906F-E0A1-45A8-89D5-39854A76128D}" dt="2025-01-23T21:23:32.729" v="228"/>
          <ac:picMkLst>
            <pc:docMk/>
            <pc:sldMk cId="3009511379" sldId="291"/>
            <ac:picMk id="583" creationId="{00000000-0000-0000-0000-000000000000}"/>
          </ac:picMkLst>
        </pc:picChg>
      </pc:sldChg>
    </pc:docChg>
  </pc:docChgLst>
  <pc:docChgLst>
    <pc:chgData name="Macarena Ovalle Larrain" userId="feac4b69-8b2b-49af-a1db-41f5b17ced44" providerId="ADAL" clId="{34541AE2-7BF0-4A1F-AAC0-37F2988F00E2}"/>
    <pc:docChg chg="undo custSel modSld">
      <pc:chgData name="Macarena Ovalle Larrain" userId="feac4b69-8b2b-49af-a1db-41f5b17ced44" providerId="ADAL" clId="{34541AE2-7BF0-4A1F-AAC0-37F2988F00E2}" dt="2024-11-28T19:18:47.583" v="14" actId="27636"/>
      <pc:docMkLst>
        <pc:docMk/>
      </pc:docMkLst>
      <pc:sldChg chg="modSp mod">
        <pc:chgData name="Macarena Ovalle Larrain" userId="feac4b69-8b2b-49af-a1db-41f5b17ced44" providerId="ADAL" clId="{34541AE2-7BF0-4A1F-AAC0-37F2988F00E2}" dt="2024-11-28T19:15:11.750" v="0" actId="1076"/>
        <pc:sldMkLst>
          <pc:docMk/>
          <pc:sldMk cId="0" sldId="282"/>
        </pc:sldMkLst>
        <pc:picChg chg="mod">
          <ac:chgData name="Macarena Ovalle Larrain" userId="feac4b69-8b2b-49af-a1db-41f5b17ced44" providerId="ADAL" clId="{34541AE2-7BF0-4A1F-AAC0-37F2988F00E2}" dt="2024-11-28T19:15:11.750" v="0" actId="1076"/>
          <ac:picMkLst>
            <pc:docMk/>
            <pc:sldMk cId="0" sldId="282"/>
            <ac:picMk id="692" creationId="{00000000-0000-0000-0000-000000000000}"/>
          </ac:picMkLst>
        </pc:picChg>
      </pc:sldChg>
      <pc:sldChg chg="modSp mod">
        <pc:chgData name="Macarena Ovalle Larrain" userId="feac4b69-8b2b-49af-a1db-41f5b17ced44" providerId="ADAL" clId="{34541AE2-7BF0-4A1F-AAC0-37F2988F00E2}" dt="2024-11-28T19:15:31.185" v="1" actId="1076"/>
        <pc:sldMkLst>
          <pc:docMk/>
          <pc:sldMk cId="0" sldId="283"/>
        </pc:sldMkLst>
      </pc:sldChg>
      <pc:sldChg chg="modSp mod">
        <pc:chgData name="Macarena Ovalle Larrain" userId="feac4b69-8b2b-49af-a1db-41f5b17ced44" providerId="ADAL" clId="{34541AE2-7BF0-4A1F-AAC0-37F2988F00E2}" dt="2024-11-28T19:18:24.767" v="10" actId="27636"/>
        <pc:sldMkLst>
          <pc:docMk/>
          <pc:sldMk cId="0" sldId="284"/>
        </pc:sldMkLst>
        <pc:spChg chg="mod">
          <ac:chgData name="Macarena Ovalle Larrain" userId="feac4b69-8b2b-49af-a1db-41f5b17ced44" providerId="ADAL" clId="{34541AE2-7BF0-4A1F-AAC0-37F2988F00E2}" dt="2024-11-28T19:18:24.767" v="10" actId="27636"/>
          <ac:spMkLst>
            <pc:docMk/>
            <pc:sldMk cId="0" sldId="284"/>
            <ac:spMk id="742" creationId="{00000000-0000-0000-0000-000000000000}"/>
          </ac:spMkLst>
        </pc:spChg>
      </pc:sldChg>
      <pc:sldChg chg="modSp mod">
        <pc:chgData name="Macarena Ovalle Larrain" userId="feac4b69-8b2b-49af-a1db-41f5b17ced44" providerId="ADAL" clId="{34541AE2-7BF0-4A1F-AAC0-37F2988F00E2}" dt="2024-11-28T19:18:47.583" v="14" actId="27636"/>
        <pc:sldMkLst>
          <pc:docMk/>
          <pc:sldMk cId="0" sldId="285"/>
        </pc:sldMkLst>
        <pc:spChg chg="mod">
          <ac:chgData name="Macarena Ovalle Larrain" userId="feac4b69-8b2b-49af-a1db-41f5b17ced44" providerId="ADAL" clId="{34541AE2-7BF0-4A1F-AAC0-37F2988F00E2}" dt="2024-11-28T19:18:47.583" v="14" actId="27636"/>
          <ac:spMkLst>
            <pc:docMk/>
            <pc:sldMk cId="0" sldId="285"/>
            <ac:spMk id="7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>
          <a:extLst>
            <a:ext uri="{FF2B5EF4-FFF2-40B4-BE49-F238E27FC236}">
              <a16:creationId xmlns:a16="http://schemas.microsoft.com/office/drawing/2014/main" id="{00151F40-4B56-D3C1-0407-634EEE2D3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6:notes">
            <a:extLst>
              <a:ext uri="{FF2B5EF4-FFF2-40B4-BE49-F238E27FC236}">
                <a16:creationId xmlns:a16="http://schemas.microsoft.com/office/drawing/2014/main" id="{9B751BAD-340C-219A-F797-49ADA6C638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66:notes">
            <a:extLst>
              <a:ext uri="{FF2B5EF4-FFF2-40B4-BE49-F238E27FC236}">
                <a16:creationId xmlns:a16="http://schemas.microsoft.com/office/drawing/2014/main" id="{017F347A-DC7D-AF63-F492-1A4A159567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53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7" name="Google Shape;4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4" name="Google Shape;4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5" name="Google Shape;46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>
          <a:extLst>
            <a:ext uri="{FF2B5EF4-FFF2-40B4-BE49-F238E27FC236}">
              <a16:creationId xmlns:a16="http://schemas.microsoft.com/office/drawing/2014/main" id="{94AE020F-A4FE-FB80-BA5F-3126A20E9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8:notes">
            <a:extLst>
              <a:ext uri="{FF2B5EF4-FFF2-40B4-BE49-F238E27FC236}">
                <a16:creationId xmlns:a16="http://schemas.microsoft.com/office/drawing/2014/main" id="{70A2A740-3C72-D79D-2915-4C25AF0DD8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5" name="Google Shape;465;p68:notes">
            <a:extLst>
              <a:ext uri="{FF2B5EF4-FFF2-40B4-BE49-F238E27FC236}">
                <a16:creationId xmlns:a16="http://schemas.microsoft.com/office/drawing/2014/main" id="{41541890-2B1F-6A72-7C0E-199E1303A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1415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>
          <a:extLst>
            <a:ext uri="{FF2B5EF4-FFF2-40B4-BE49-F238E27FC236}">
              <a16:creationId xmlns:a16="http://schemas.microsoft.com/office/drawing/2014/main" id="{AD9D2960-9A61-EE54-9283-E4ECF951E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8:notes">
            <a:extLst>
              <a:ext uri="{FF2B5EF4-FFF2-40B4-BE49-F238E27FC236}">
                <a16:creationId xmlns:a16="http://schemas.microsoft.com/office/drawing/2014/main" id="{0A39C724-DC67-1579-24C6-029C3D603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5" name="Google Shape;465;p68:notes">
            <a:extLst>
              <a:ext uri="{FF2B5EF4-FFF2-40B4-BE49-F238E27FC236}">
                <a16:creationId xmlns:a16="http://schemas.microsoft.com/office/drawing/2014/main" id="{49E4B208-D1DC-3281-574C-7CD7569402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45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>
          <a:extLst>
            <a:ext uri="{FF2B5EF4-FFF2-40B4-BE49-F238E27FC236}">
              <a16:creationId xmlns:a16="http://schemas.microsoft.com/office/drawing/2014/main" id="{5DDC30F9-08CB-7AFB-F9B7-D0B880CBB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8:notes">
            <a:extLst>
              <a:ext uri="{FF2B5EF4-FFF2-40B4-BE49-F238E27FC236}">
                <a16:creationId xmlns:a16="http://schemas.microsoft.com/office/drawing/2014/main" id="{98E641BE-09B7-D379-F315-C855A803F1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5" name="Google Shape;465;p68:notes">
            <a:extLst>
              <a:ext uri="{FF2B5EF4-FFF2-40B4-BE49-F238E27FC236}">
                <a16:creationId xmlns:a16="http://schemas.microsoft.com/office/drawing/2014/main" id="{E439E61C-C9D3-A938-4C9B-4F4C86E00C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063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3" name="Google Shape;6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7" name="Google Shape;62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2" name="Google Shape;6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0" name="Google Shape;6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0" name="Google Shape;7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9" name="Google Shape;7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7" name="Google Shape;7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2" name="Google Shape;7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3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79" name="Google Shape;79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40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2" name="Google Shape;92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8" name="Google Shape;98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1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6" name="Google Shape;106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2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2" name="Google Shape;122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54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5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5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5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5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5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6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9600"/>
              <a:buNone/>
            </a:pPr>
            <a:r>
              <a:rPr lang="es-E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24000" y="3090283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5400"/>
              <a:buFont typeface="Arial"/>
              <a:buNone/>
            </a:pPr>
            <a:r>
              <a:rPr lang="es-ES" sz="54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Haciendo cintas</a:t>
            </a:r>
            <a:endParaRPr sz="54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2076451" y="4945507"/>
            <a:ext cx="9233042" cy="11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5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º básico: Unidad 1  |  Capítulo 3: Haciendo cintas.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Light" panose="00000400000000000000" pitchFamily="2" charset="0"/>
                <a:ea typeface="Nunito Medium"/>
                <a:cs typeface="Nunito Medium"/>
                <a:sym typeface="Nunito Medium"/>
              </a:rPr>
              <a:t>Gestión de la clase para la comprensión de la comparación por cociente. 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Sans Light" panose="00000400000000000000" pitchFamily="2" charset="0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Light" panose="00000400000000000000" pitchFamily="2" charset="0"/>
                <a:ea typeface="Nunito Medium"/>
                <a:cs typeface="Nunito Medium"/>
                <a:sym typeface="Nunito Medium"/>
              </a:rPr>
              <a:t>Páginas 53 y 54. 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Sans Light" panose="00000400000000000000" pitchFamily="2" charset="0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3"/>
          <p:cNvGrpSpPr/>
          <p:nvPr/>
        </p:nvGrpSpPr>
        <p:grpSpPr>
          <a:xfrm>
            <a:off x="2807970" y="2456815"/>
            <a:ext cx="7301865" cy="1584325"/>
            <a:chOff x="2067" y="1690"/>
            <a:chExt cx="11499" cy="2495"/>
          </a:xfrm>
        </p:grpSpPr>
        <p:pic>
          <p:nvPicPr>
            <p:cNvPr id="305" name="Google Shape;305;p63" descr="Captura de pantalla 2023-10-19 a las 16.49.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67" y="1690"/>
              <a:ext cx="11499" cy="2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63"/>
            <p:cNvSpPr/>
            <p:nvPr/>
          </p:nvSpPr>
          <p:spPr>
            <a:xfrm>
              <a:off x="9055" y="1781"/>
              <a:ext cx="4380" cy="129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3"/>
            <p:cNvSpPr/>
            <p:nvPr/>
          </p:nvSpPr>
          <p:spPr>
            <a:xfrm>
              <a:off x="12067" y="3573"/>
              <a:ext cx="1378" cy="58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63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3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3"/>
          <p:cNvSpPr/>
          <p:nvPr/>
        </p:nvSpPr>
        <p:spPr>
          <a:xfrm>
            <a:off x="5749925" y="1130935"/>
            <a:ext cx="2781300" cy="8216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3"/>
          <p:cNvSpPr/>
          <p:nvPr/>
        </p:nvSpPr>
        <p:spPr>
          <a:xfrm>
            <a:off x="9234170" y="2472690"/>
            <a:ext cx="875030" cy="3733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63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4495165" y="2463800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3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5979160" y="2461260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3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7473315" y="2462530"/>
            <a:ext cx="1517650" cy="9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3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63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17" name="Google Shape;317;p63"/>
          <p:cNvSpPr/>
          <p:nvPr/>
        </p:nvSpPr>
        <p:spPr>
          <a:xfrm>
            <a:off x="837565" y="184150"/>
            <a:ext cx="607060" cy="5816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64"/>
          <p:cNvGrpSpPr/>
          <p:nvPr/>
        </p:nvGrpSpPr>
        <p:grpSpPr>
          <a:xfrm>
            <a:off x="1236345" y="2252980"/>
            <a:ext cx="7301865" cy="1584325"/>
            <a:chOff x="2067" y="1690"/>
            <a:chExt cx="11499" cy="2495"/>
          </a:xfrm>
        </p:grpSpPr>
        <p:pic>
          <p:nvPicPr>
            <p:cNvPr id="323" name="Google Shape;323;p64" descr="Captura de pantalla 2023-10-19 a las 16.49.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67" y="1690"/>
              <a:ext cx="11499" cy="2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64"/>
            <p:cNvSpPr/>
            <p:nvPr/>
          </p:nvSpPr>
          <p:spPr>
            <a:xfrm>
              <a:off x="9055" y="1781"/>
              <a:ext cx="4380" cy="129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4"/>
            <p:cNvSpPr/>
            <p:nvPr/>
          </p:nvSpPr>
          <p:spPr>
            <a:xfrm>
              <a:off x="12067" y="3573"/>
              <a:ext cx="1378" cy="58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6" name="Google Shape;326;p64" descr="Captura de pantalla 2023-10-19 a las 16.47.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6040" y="4613910"/>
            <a:ext cx="3410585" cy="11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64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64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64" descr="Captura de pantalla 2023-10-19 a las 16.45.00"/>
          <p:cNvPicPr preferRelativeResize="0"/>
          <p:nvPr/>
        </p:nvPicPr>
        <p:blipFill rotWithShape="1">
          <a:blip r:embed="rId5">
            <a:alphaModFix/>
          </a:blip>
          <a:srcRect l="9243" t="2338" b="2789"/>
          <a:stretch/>
        </p:blipFill>
        <p:spPr>
          <a:xfrm>
            <a:off x="8879840" y="1779270"/>
            <a:ext cx="2969260" cy="220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4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88025" t="76393"/>
          <a:stretch/>
        </p:blipFill>
        <p:spPr>
          <a:xfrm>
            <a:off x="7580630" y="3608070"/>
            <a:ext cx="874395" cy="37401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4"/>
          <p:cNvSpPr/>
          <p:nvPr/>
        </p:nvSpPr>
        <p:spPr>
          <a:xfrm>
            <a:off x="5749925" y="1130935"/>
            <a:ext cx="2781300" cy="8216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4"/>
          <p:cNvSpPr/>
          <p:nvPr/>
        </p:nvSpPr>
        <p:spPr>
          <a:xfrm>
            <a:off x="7662545" y="2268855"/>
            <a:ext cx="875030" cy="3733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64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2923540" y="2259965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64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4407535" y="2257425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64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5901690" y="2258695"/>
            <a:ext cx="1517650" cy="9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4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4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38" name="Google Shape;338;p64"/>
          <p:cNvSpPr/>
          <p:nvPr/>
        </p:nvSpPr>
        <p:spPr>
          <a:xfrm>
            <a:off x="837565" y="184150"/>
            <a:ext cx="607060" cy="5816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65"/>
          <p:cNvGrpSpPr/>
          <p:nvPr/>
        </p:nvGrpSpPr>
        <p:grpSpPr>
          <a:xfrm>
            <a:off x="1236345" y="2252980"/>
            <a:ext cx="7301865" cy="1584325"/>
            <a:chOff x="2067" y="1690"/>
            <a:chExt cx="11499" cy="2495"/>
          </a:xfrm>
        </p:grpSpPr>
        <p:pic>
          <p:nvPicPr>
            <p:cNvPr id="344" name="Google Shape;344;p65" descr="Captura de pantalla 2023-10-19 a las 16.49.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67" y="1690"/>
              <a:ext cx="11499" cy="2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65"/>
            <p:cNvSpPr/>
            <p:nvPr/>
          </p:nvSpPr>
          <p:spPr>
            <a:xfrm>
              <a:off x="9055" y="1781"/>
              <a:ext cx="4380" cy="129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5"/>
            <p:cNvSpPr/>
            <p:nvPr/>
          </p:nvSpPr>
          <p:spPr>
            <a:xfrm>
              <a:off x="12067" y="3573"/>
              <a:ext cx="1378" cy="58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7" name="Google Shape;347;p65" descr="Captura de pantalla 2023-10-19 a las 16.47.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9390" y="4613910"/>
            <a:ext cx="3410585" cy="11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5"/>
          <p:cNvSpPr txBox="1"/>
          <p:nvPr/>
        </p:nvSpPr>
        <p:spPr>
          <a:xfrm>
            <a:off x="4494770" y="4910085"/>
            <a:ext cx="3618900" cy="630900"/>
          </a:xfrm>
          <a:prstGeom prst="rect">
            <a:avLst/>
          </a:prstGeom>
          <a:noFill/>
          <a:ln w="9525" cap="flat" cmpd="sng">
            <a:noFill/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5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R: Mide 8 cm.</a:t>
            </a:r>
            <a:endParaRPr sz="35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49" name="Google Shape;349;p65"/>
          <p:cNvSpPr txBox="1"/>
          <p:nvPr/>
        </p:nvSpPr>
        <p:spPr>
          <a:xfrm>
            <a:off x="3475355" y="483298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8</a:t>
            </a:r>
            <a:endParaRPr sz="1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50" name="Google Shape;350;p65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5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65" descr="Captura de pantalla 2023-10-19 a las 16.45.00"/>
          <p:cNvPicPr preferRelativeResize="0"/>
          <p:nvPr/>
        </p:nvPicPr>
        <p:blipFill rotWithShape="1">
          <a:blip r:embed="rId5">
            <a:alphaModFix/>
          </a:blip>
          <a:srcRect l="9243" t="2338" b="2789"/>
          <a:stretch/>
        </p:blipFill>
        <p:spPr>
          <a:xfrm>
            <a:off x="8780780" y="1820545"/>
            <a:ext cx="2969260" cy="220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5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88025" t="76393"/>
          <a:stretch/>
        </p:blipFill>
        <p:spPr>
          <a:xfrm>
            <a:off x="7580630" y="3608070"/>
            <a:ext cx="874395" cy="37401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5"/>
          <p:cNvSpPr/>
          <p:nvPr/>
        </p:nvSpPr>
        <p:spPr>
          <a:xfrm>
            <a:off x="5749925" y="1130935"/>
            <a:ext cx="2781300" cy="8216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5"/>
          <p:cNvSpPr/>
          <p:nvPr/>
        </p:nvSpPr>
        <p:spPr>
          <a:xfrm>
            <a:off x="7662545" y="2268855"/>
            <a:ext cx="875030" cy="3733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65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2923540" y="2259965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65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4407535" y="2257425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65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5901690" y="2258695"/>
            <a:ext cx="1517650" cy="9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5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5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61" name="Google Shape;361;p65"/>
          <p:cNvSpPr/>
          <p:nvPr/>
        </p:nvSpPr>
        <p:spPr>
          <a:xfrm>
            <a:off x="837565" y="184150"/>
            <a:ext cx="607060" cy="5816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12"/>
          <p:cNvGrpSpPr/>
          <p:nvPr/>
        </p:nvGrpSpPr>
        <p:grpSpPr>
          <a:xfrm>
            <a:off x="966470" y="2742565"/>
            <a:ext cx="10387965" cy="1781175"/>
            <a:chOff x="787" y="3957"/>
            <a:chExt cx="16359" cy="2805"/>
          </a:xfrm>
        </p:grpSpPr>
        <p:pic>
          <p:nvPicPr>
            <p:cNvPr id="367" name="Google Shape;367;p12" descr="Captura de pantalla 2023-10-19 a las 17.13.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7" y="3957"/>
              <a:ext cx="16335" cy="2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12"/>
            <p:cNvSpPr/>
            <p:nvPr/>
          </p:nvSpPr>
          <p:spPr>
            <a:xfrm>
              <a:off x="9995" y="3984"/>
              <a:ext cx="7151" cy="15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9" name="Google Shape;369;p12" descr="Captura de pantalla 2023-10-19 a las 17.13.53"/>
          <p:cNvPicPr preferRelativeResize="0"/>
          <p:nvPr/>
        </p:nvPicPr>
        <p:blipFill rotWithShape="1">
          <a:blip r:embed="rId3">
            <a:alphaModFix/>
          </a:blip>
          <a:srcRect l="1800" t="5954" r="75922" b="37075"/>
          <a:stretch/>
        </p:blipFill>
        <p:spPr>
          <a:xfrm>
            <a:off x="3409315" y="2850515"/>
            <a:ext cx="2310765" cy="101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2" descr="Captura de pantalla 2023-10-19 a las 17.13.53"/>
          <p:cNvPicPr preferRelativeResize="0"/>
          <p:nvPr/>
        </p:nvPicPr>
        <p:blipFill rotWithShape="1">
          <a:blip r:embed="rId3">
            <a:alphaModFix/>
          </a:blip>
          <a:srcRect l="1800" t="5954" r="75922" b="37075"/>
          <a:stretch/>
        </p:blipFill>
        <p:spPr>
          <a:xfrm>
            <a:off x="5674360" y="2850515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2"/>
          <p:cNvSpPr/>
          <p:nvPr/>
        </p:nvSpPr>
        <p:spPr>
          <a:xfrm>
            <a:off x="10422890" y="4041775"/>
            <a:ext cx="1007110" cy="5257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9941560" y="2633345"/>
            <a:ext cx="1532255" cy="2628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2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74" name="Google Shape;374;p12" descr="Captura de pantalla 2023-10-19 a las 17.13.53"/>
          <p:cNvPicPr preferRelativeResize="0"/>
          <p:nvPr/>
        </p:nvPicPr>
        <p:blipFill rotWithShape="1">
          <a:blip r:embed="rId3">
            <a:alphaModFix/>
          </a:blip>
          <a:srcRect l="1800" t="5954" r="75922" b="37075"/>
          <a:stretch/>
        </p:blipFill>
        <p:spPr>
          <a:xfrm>
            <a:off x="7935595" y="2850515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2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2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2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6" descr="Captura de pantalla 2023-10-25 a las 10.18.39"/>
          <p:cNvPicPr preferRelativeResize="0"/>
          <p:nvPr/>
        </p:nvPicPr>
        <p:blipFill rotWithShape="1">
          <a:blip r:embed="rId3">
            <a:alphaModFix/>
          </a:blip>
          <a:srcRect l="4093" t="15055" r="3873" b="3610"/>
          <a:stretch/>
        </p:blipFill>
        <p:spPr>
          <a:xfrm>
            <a:off x="3820477" y="4755518"/>
            <a:ext cx="3799205" cy="1200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66"/>
          <p:cNvGrpSpPr/>
          <p:nvPr/>
        </p:nvGrpSpPr>
        <p:grpSpPr>
          <a:xfrm>
            <a:off x="966470" y="2866393"/>
            <a:ext cx="10387965" cy="1781175"/>
            <a:chOff x="787" y="3957"/>
            <a:chExt cx="16359" cy="2805"/>
          </a:xfrm>
        </p:grpSpPr>
        <p:pic>
          <p:nvPicPr>
            <p:cNvPr id="385" name="Google Shape;385;p66" descr="Captura de pantalla 2023-10-19 a las 17.13.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7" y="3957"/>
              <a:ext cx="16335" cy="2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66"/>
            <p:cNvSpPr/>
            <p:nvPr/>
          </p:nvSpPr>
          <p:spPr>
            <a:xfrm>
              <a:off x="9995" y="3984"/>
              <a:ext cx="7151" cy="15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7" name="Google Shape;387;p66" descr="Captura de pantalla 2023-10-19 a las 17.13.53"/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3409315" y="2974343"/>
            <a:ext cx="2310765" cy="101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6" descr="Captura de pantalla 2023-10-19 a las 17.13.53"/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5674360" y="2974343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6"/>
          <p:cNvSpPr/>
          <p:nvPr/>
        </p:nvSpPr>
        <p:spPr>
          <a:xfrm>
            <a:off x="10422890" y="4165603"/>
            <a:ext cx="1007110" cy="5257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66" descr="Captura de pantalla 2023-10-19 a las 16.49.31"/>
          <p:cNvPicPr preferRelativeResize="0"/>
          <p:nvPr/>
        </p:nvPicPr>
        <p:blipFill rotWithShape="1">
          <a:blip r:embed="rId5">
            <a:alphaModFix/>
          </a:blip>
          <a:srcRect l="88025" t="76393"/>
          <a:stretch/>
        </p:blipFill>
        <p:spPr>
          <a:xfrm>
            <a:off x="10489565" y="4165603"/>
            <a:ext cx="874395" cy="37401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6"/>
          <p:cNvSpPr/>
          <p:nvPr/>
        </p:nvSpPr>
        <p:spPr>
          <a:xfrm>
            <a:off x="9941560" y="2757173"/>
            <a:ext cx="1532255" cy="2628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66"/>
          <p:cNvGrpSpPr/>
          <p:nvPr/>
        </p:nvGrpSpPr>
        <p:grpSpPr>
          <a:xfrm>
            <a:off x="9389427" y="1114712"/>
            <a:ext cx="2310766" cy="1811082"/>
            <a:chOff x="11502" y="2195"/>
            <a:chExt cx="6495" cy="4770"/>
          </a:xfrm>
        </p:grpSpPr>
        <p:pic>
          <p:nvPicPr>
            <p:cNvPr id="393" name="Google Shape;393;p66" descr="Captura de pantalla 2023-10-19 a las 17.07.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502" y="2195"/>
              <a:ext cx="6495" cy="4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66"/>
            <p:cNvSpPr/>
            <p:nvPr/>
          </p:nvSpPr>
          <p:spPr>
            <a:xfrm>
              <a:off x="11502" y="5902"/>
              <a:ext cx="3203" cy="10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66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96" name="Google Shape;396;p66" descr="Captura de pantalla 2023-10-19 a las 17.13.53"/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7935595" y="2974343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6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6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6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6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96D20886-C55B-EFE2-8334-4E80E9ECA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6" descr="Captura de pantalla 2023-10-25 a las 10.18.39">
            <a:extLst>
              <a:ext uri="{FF2B5EF4-FFF2-40B4-BE49-F238E27FC236}">
                <a16:creationId xmlns:a16="http://schemas.microsoft.com/office/drawing/2014/main" id="{476591B5-47CE-BA8D-ACC9-A8B70D26EF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093" t="15055" r="3873" b="3610"/>
          <a:stretch/>
        </p:blipFill>
        <p:spPr>
          <a:xfrm>
            <a:off x="3820477" y="4755518"/>
            <a:ext cx="3799205" cy="1200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66">
            <a:extLst>
              <a:ext uri="{FF2B5EF4-FFF2-40B4-BE49-F238E27FC236}">
                <a16:creationId xmlns:a16="http://schemas.microsoft.com/office/drawing/2014/main" id="{937C91FB-2B15-F257-B971-A4F4688CA97B}"/>
              </a:ext>
            </a:extLst>
          </p:cNvPr>
          <p:cNvGrpSpPr/>
          <p:nvPr/>
        </p:nvGrpSpPr>
        <p:grpSpPr>
          <a:xfrm>
            <a:off x="966470" y="2866393"/>
            <a:ext cx="10387965" cy="1781175"/>
            <a:chOff x="787" y="3957"/>
            <a:chExt cx="16359" cy="2805"/>
          </a:xfrm>
        </p:grpSpPr>
        <p:pic>
          <p:nvPicPr>
            <p:cNvPr id="385" name="Google Shape;385;p66" descr="Captura de pantalla 2023-10-19 a las 17.13.53">
              <a:extLst>
                <a:ext uri="{FF2B5EF4-FFF2-40B4-BE49-F238E27FC236}">
                  <a16:creationId xmlns:a16="http://schemas.microsoft.com/office/drawing/2014/main" id="{59037C57-D10D-F412-08FA-7166B398E24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7" y="3957"/>
              <a:ext cx="16335" cy="2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66">
              <a:extLst>
                <a:ext uri="{FF2B5EF4-FFF2-40B4-BE49-F238E27FC236}">
                  <a16:creationId xmlns:a16="http://schemas.microsoft.com/office/drawing/2014/main" id="{BE9BDD7E-A1F5-8C39-7F45-6F5AC1459412}"/>
                </a:ext>
              </a:extLst>
            </p:cNvPr>
            <p:cNvSpPr/>
            <p:nvPr/>
          </p:nvSpPr>
          <p:spPr>
            <a:xfrm>
              <a:off x="9995" y="3984"/>
              <a:ext cx="7151" cy="15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7" name="Google Shape;387;p66" descr="Captura de pantalla 2023-10-19 a las 17.13.53">
            <a:extLst>
              <a:ext uri="{FF2B5EF4-FFF2-40B4-BE49-F238E27FC236}">
                <a16:creationId xmlns:a16="http://schemas.microsoft.com/office/drawing/2014/main" id="{00B84F59-3DCF-26DA-F5B2-187608B0B9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3409315" y="2974343"/>
            <a:ext cx="2310765" cy="101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6" descr="Captura de pantalla 2023-10-19 a las 17.13.53">
            <a:extLst>
              <a:ext uri="{FF2B5EF4-FFF2-40B4-BE49-F238E27FC236}">
                <a16:creationId xmlns:a16="http://schemas.microsoft.com/office/drawing/2014/main" id="{7213919F-FE4A-F05C-37E2-94A81CC1A1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5674360" y="2974343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6">
            <a:extLst>
              <a:ext uri="{FF2B5EF4-FFF2-40B4-BE49-F238E27FC236}">
                <a16:creationId xmlns:a16="http://schemas.microsoft.com/office/drawing/2014/main" id="{F4BF94A1-B6A4-F4C0-D45C-6436421C1001}"/>
              </a:ext>
            </a:extLst>
          </p:cNvPr>
          <p:cNvSpPr/>
          <p:nvPr/>
        </p:nvSpPr>
        <p:spPr>
          <a:xfrm>
            <a:off x="10422890" y="4165603"/>
            <a:ext cx="1007110" cy="5257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66" descr="Captura de pantalla 2023-10-19 a las 16.49.31">
            <a:extLst>
              <a:ext uri="{FF2B5EF4-FFF2-40B4-BE49-F238E27FC236}">
                <a16:creationId xmlns:a16="http://schemas.microsoft.com/office/drawing/2014/main" id="{AEE89B6D-9FBE-4283-DDE8-2A8FE9ED62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8025" t="76393"/>
          <a:stretch/>
        </p:blipFill>
        <p:spPr>
          <a:xfrm>
            <a:off x="10489565" y="4165603"/>
            <a:ext cx="874395" cy="37401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6">
            <a:extLst>
              <a:ext uri="{FF2B5EF4-FFF2-40B4-BE49-F238E27FC236}">
                <a16:creationId xmlns:a16="http://schemas.microsoft.com/office/drawing/2014/main" id="{AB34FC9A-3ADA-2CE1-596E-74CE16BEBE3F}"/>
              </a:ext>
            </a:extLst>
          </p:cNvPr>
          <p:cNvSpPr/>
          <p:nvPr/>
        </p:nvSpPr>
        <p:spPr>
          <a:xfrm>
            <a:off x="9941560" y="2757173"/>
            <a:ext cx="1532255" cy="2628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66">
            <a:extLst>
              <a:ext uri="{FF2B5EF4-FFF2-40B4-BE49-F238E27FC236}">
                <a16:creationId xmlns:a16="http://schemas.microsoft.com/office/drawing/2014/main" id="{57151D96-0D1E-A085-65A9-AF4D0A41759E}"/>
              </a:ext>
            </a:extLst>
          </p:cNvPr>
          <p:cNvGrpSpPr/>
          <p:nvPr/>
        </p:nvGrpSpPr>
        <p:grpSpPr>
          <a:xfrm>
            <a:off x="9389427" y="1114712"/>
            <a:ext cx="2310766" cy="1811082"/>
            <a:chOff x="11502" y="2195"/>
            <a:chExt cx="6495" cy="4770"/>
          </a:xfrm>
        </p:grpSpPr>
        <p:pic>
          <p:nvPicPr>
            <p:cNvPr id="393" name="Google Shape;393;p66" descr="Captura de pantalla 2023-10-19 a las 17.07.44">
              <a:extLst>
                <a:ext uri="{FF2B5EF4-FFF2-40B4-BE49-F238E27FC236}">
                  <a16:creationId xmlns:a16="http://schemas.microsoft.com/office/drawing/2014/main" id="{B4769E47-26F0-D512-82DB-49DA61BCBA4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502" y="2195"/>
              <a:ext cx="6495" cy="4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66">
              <a:extLst>
                <a:ext uri="{FF2B5EF4-FFF2-40B4-BE49-F238E27FC236}">
                  <a16:creationId xmlns:a16="http://schemas.microsoft.com/office/drawing/2014/main" id="{A81579EF-2A86-BC2F-4658-DA894D156362}"/>
                </a:ext>
              </a:extLst>
            </p:cNvPr>
            <p:cNvSpPr/>
            <p:nvPr/>
          </p:nvSpPr>
          <p:spPr>
            <a:xfrm>
              <a:off x="11502" y="5902"/>
              <a:ext cx="3203" cy="10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66">
            <a:extLst>
              <a:ext uri="{FF2B5EF4-FFF2-40B4-BE49-F238E27FC236}">
                <a16:creationId xmlns:a16="http://schemas.microsoft.com/office/drawing/2014/main" id="{1E4DCD5A-7192-5683-0DBC-DE55ACD303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96" name="Google Shape;396;p66" descr="Captura de pantalla 2023-10-19 a las 17.13.53">
            <a:extLst>
              <a:ext uri="{FF2B5EF4-FFF2-40B4-BE49-F238E27FC236}">
                <a16:creationId xmlns:a16="http://schemas.microsoft.com/office/drawing/2014/main" id="{741BFB95-9148-071A-6979-39A1AFB0B8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7935595" y="2974343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6">
            <a:extLst>
              <a:ext uri="{FF2B5EF4-FFF2-40B4-BE49-F238E27FC236}">
                <a16:creationId xmlns:a16="http://schemas.microsoft.com/office/drawing/2014/main" id="{ADB74B5B-2BD7-0847-B582-C817C876069A}"/>
              </a:ext>
            </a:extLst>
          </p:cNvPr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6">
            <a:extLst>
              <a:ext uri="{FF2B5EF4-FFF2-40B4-BE49-F238E27FC236}">
                <a16:creationId xmlns:a16="http://schemas.microsoft.com/office/drawing/2014/main" id="{1B43BB7D-240B-B4D9-258B-6B41D4F72AC1}"/>
              </a:ext>
            </a:extLst>
          </p:cNvPr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6">
            <a:extLst>
              <a:ext uri="{FF2B5EF4-FFF2-40B4-BE49-F238E27FC236}">
                <a16:creationId xmlns:a16="http://schemas.microsoft.com/office/drawing/2014/main" id="{57D3A8EC-96E2-6149-BEE8-8F5ED8A1C7F6}"/>
              </a:ext>
            </a:extLst>
          </p:cNvPr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6">
            <a:extLst>
              <a:ext uri="{FF2B5EF4-FFF2-40B4-BE49-F238E27FC236}">
                <a16:creationId xmlns:a16="http://schemas.microsoft.com/office/drawing/2014/main" id="{70357647-65DF-397A-BD18-A10CE63951FC}"/>
              </a:ext>
            </a:extLst>
          </p:cNvPr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7"/>
          <p:cNvSpPr txBox="1"/>
          <p:nvPr/>
        </p:nvSpPr>
        <p:spPr>
          <a:xfrm>
            <a:off x="5990650" y="500191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 Medium"/>
                <a:cs typeface="Nunito Medium"/>
                <a:sym typeface="Nunito Medium"/>
              </a:rPr>
              <a:t>12</a:t>
            </a:r>
            <a:endParaRPr sz="14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10" name="Google Shape;410;p67"/>
          <p:cNvSpPr txBox="1"/>
          <p:nvPr/>
        </p:nvSpPr>
        <p:spPr>
          <a:xfrm>
            <a:off x="7307545" y="5130171"/>
            <a:ext cx="3618900" cy="630900"/>
          </a:xfrm>
          <a:prstGeom prst="rect">
            <a:avLst/>
          </a:prstGeom>
          <a:noFill/>
          <a:ln w="9525" cap="flat" cmpd="sng">
            <a:noFill/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5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R: Mide 12 cm.</a:t>
            </a:r>
            <a:endParaRPr sz="35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361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3" descr="Captura de pantalla 2023-10-16 a las 14.13.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4120" y="1294765"/>
            <a:ext cx="2799080" cy="305308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3"/>
          <p:cNvSpPr txBox="1">
            <a:spLocks noGrp="1"/>
          </p:cNvSpPr>
          <p:nvPr>
            <p:ph type="body" idx="1"/>
          </p:nvPr>
        </p:nvSpPr>
        <p:spPr>
          <a:xfrm>
            <a:off x="478800" y="1955175"/>
            <a:ext cx="88902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Un termo contiene 8 veces 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la cantidad de agua que una taza.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La taza contiene 2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dL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 de agua.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"/>
          <p:cNvSpPr txBox="1"/>
          <p:nvPr/>
        </p:nvSpPr>
        <p:spPr>
          <a:xfrm>
            <a:off x="4781550" y="2641094"/>
            <a:ext cx="2991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16600"/>
              <a:buFont typeface="Arial"/>
              <a:buNone/>
            </a:pPr>
            <a:r>
              <a:rPr lang="es-ES" sz="24000" i="0" u="none" strike="noStrike" cap="none" dirty="0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24000" i="0" u="none" strike="noStrike" cap="none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38" name="Google Shape;438;p14"/>
          <p:cNvSpPr/>
          <p:nvPr/>
        </p:nvSpPr>
        <p:spPr>
          <a:xfrm>
            <a:off x="4668450" y="1550025"/>
            <a:ext cx="3217200" cy="986100"/>
          </a:xfrm>
          <a:prstGeom prst="wedgeRoundRectCallout">
            <a:avLst>
              <a:gd name="adj1" fmla="val 61518"/>
              <a:gd name="adj2" fmla="val 11921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lo harías? </a:t>
            </a:r>
            <a:endParaRPr sz="2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39" name="Google Shape;439;p14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5790" y="1015224"/>
            <a:ext cx="2991485" cy="351917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4"/>
          <p:cNvSpPr txBox="1"/>
          <p:nvPr/>
        </p:nvSpPr>
        <p:spPr>
          <a:xfrm>
            <a:off x="327025" y="259080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47" name="Google Shape;447;p1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429875" cy="2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La taza contiene 2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dL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 de agua.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48" name="Google Shape;448;p15"/>
          <p:cNvSpPr/>
          <p:nvPr/>
        </p:nvSpPr>
        <p:spPr>
          <a:xfrm>
            <a:off x="6428740" y="455041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5"/>
          <p:cNvSpPr/>
          <p:nvPr/>
        </p:nvSpPr>
        <p:spPr>
          <a:xfrm>
            <a:off x="6428740" y="496316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5"/>
          <p:cNvSpPr/>
          <p:nvPr/>
        </p:nvSpPr>
        <p:spPr>
          <a:xfrm>
            <a:off x="6428740" y="455930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5"/>
          <p:cNvSpPr/>
          <p:nvPr/>
        </p:nvSpPr>
        <p:spPr>
          <a:xfrm>
            <a:off x="6428740" y="497205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5"/>
          <p:cNvSpPr/>
          <p:nvPr/>
        </p:nvSpPr>
        <p:spPr>
          <a:xfrm>
            <a:off x="6555740" y="468630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6555740" y="509905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5"/>
          <p:cNvSpPr/>
          <p:nvPr/>
        </p:nvSpPr>
        <p:spPr>
          <a:xfrm>
            <a:off x="6456045" y="4561840"/>
            <a:ext cx="250190" cy="3225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5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" name="Google Shape;457;p15"/>
          <p:cNvGrpSpPr/>
          <p:nvPr/>
        </p:nvGrpSpPr>
        <p:grpSpPr>
          <a:xfrm>
            <a:off x="3894455" y="4359275"/>
            <a:ext cx="3813175" cy="1337310"/>
            <a:chOff x="6133" y="6865"/>
            <a:chExt cx="6005" cy="2106"/>
          </a:xfrm>
        </p:grpSpPr>
        <p:pic>
          <p:nvPicPr>
            <p:cNvPr id="458" name="Google Shape;458;p15" descr="Captura de pantalla 2023-10-25 a las 10.25.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33" y="6865"/>
              <a:ext cx="6005" cy="2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15"/>
            <p:cNvSpPr/>
            <p:nvPr/>
          </p:nvSpPr>
          <p:spPr>
            <a:xfrm>
              <a:off x="9297" y="7086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0900" y="7103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9177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0905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8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68" name="Google Shape;468;p68"/>
          <p:cNvSpPr/>
          <p:nvPr/>
        </p:nvSpPr>
        <p:spPr>
          <a:xfrm>
            <a:off x="6428740" y="407416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8"/>
          <p:cNvSpPr/>
          <p:nvPr/>
        </p:nvSpPr>
        <p:spPr>
          <a:xfrm>
            <a:off x="6428740" y="448691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8"/>
          <p:cNvSpPr/>
          <p:nvPr/>
        </p:nvSpPr>
        <p:spPr>
          <a:xfrm>
            <a:off x="6428740" y="408305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8"/>
          <p:cNvSpPr/>
          <p:nvPr/>
        </p:nvSpPr>
        <p:spPr>
          <a:xfrm>
            <a:off x="6428740" y="449580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8"/>
          <p:cNvSpPr/>
          <p:nvPr/>
        </p:nvSpPr>
        <p:spPr>
          <a:xfrm>
            <a:off x="6555740" y="421005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8"/>
          <p:cNvSpPr/>
          <p:nvPr/>
        </p:nvSpPr>
        <p:spPr>
          <a:xfrm>
            <a:off x="6555740" y="462280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8"/>
          <p:cNvSpPr/>
          <p:nvPr/>
        </p:nvSpPr>
        <p:spPr>
          <a:xfrm>
            <a:off x="6456045" y="4085590"/>
            <a:ext cx="250200" cy="32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8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8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68"/>
          <p:cNvGrpSpPr/>
          <p:nvPr/>
        </p:nvGrpSpPr>
        <p:grpSpPr>
          <a:xfrm>
            <a:off x="3894455" y="3883025"/>
            <a:ext cx="3813175" cy="1337310"/>
            <a:chOff x="6133" y="6865"/>
            <a:chExt cx="6005" cy="2106"/>
          </a:xfrm>
        </p:grpSpPr>
        <p:pic>
          <p:nvPicPr>
            <p:cNvPr id="478" name="Google Shape;478;p68" descr="Captura de pantalla 2023-10-25 a las 10.25.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33" y="6865"/>
              <a:ext cx="6005" cy="2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p68"/>
            <p:cNvSpPr/>
            <p:nvPr/>
          </p:nvSpPr>
          <p:spPr>
            <a:xfrm>
              <a:off x="9297" y="7086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8"/>
            <p:cNvSpPr/>
            <p:nvPr/>
          </p:nvSpPr>
          <p:spPr>
            <a:xfrm>
              <a:off x="10900" y="7103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8"/>
            <p:cNvSpPr/>
            <p:nvPr/>
          </p:nvSpPr>
          <p:spPr>
            <a:xfrm>
              <a:off x="9177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8"/>
            <p:cNvSpPr/>
            <p:nvPr/>
          </p:nvSpPr>
          <p:spPr>
            <a:xfrm>
              <a:off x="10905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68"/>
          <p:cNvSpPr/>
          <p:nvPr/>
        </p:nvSpPr>
        <p:spPr>
          <a:xfrm rot="3239462">
            <a:off x="6453526" y="3607346"/>
            <a:ext cx="343419" cy="395626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68"/>
          <p:cNvSpPr txBox="1"/>
          <p:nvPr/>
        </p:nvSpPr>
        <p:spPr>
          <a:xfrm>
            <a:off x="5719445" y="391604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Arial"/>
              </a:rPr>
              <a:t>2</a:t>
            </a: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Arial"/>
            </a:endParaRPr>
          </a:p>
        </p:txBody>
      </p:sp>
      <p:sp>
        <p:nvSpPr>
          <p:cNvPr id="485" name="Google Shape;485;p68"/>
          <p:cNvSpPr txBox="1"/>
          <p:nvPr/>
        </p:nvSpPr>
        <p:spPr>
          <a:xfrm>
            <a:off x="5732780" y="453263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endParaRPr sz="1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Arial"/>
            </a:endParaRPr>
          </a:p>
        </p:txBody>
      </p:sp>
      <p:sp>
        <p:nvSpPr>
          <p:cNvPr id="4" name="Google Shape;447;p15">
            <a:extLst>
              <a:ext uri="{FF2B5EF4-FFF2-40B4-BE49-F238E27FC236}">
                <a16:creationId xmlns:a16="http://schemas.microsoft.com/office/drawing/2014/main" id="{CBB752C3-FD0D-FF1D-50FD-99BB7AB07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01774"/>
            <a:ext cx="10429875" cy="2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La taza contiene 2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dL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 de agua.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"/>
          <p:cNvSpPr txBox="1"/>
          <p:nvPr/>
        </p:nvSpPr>
        <p:spPr>
          <a:xfrm>
            <a:off x="1532572" y="1469569"/>
            <a:ext cx="9182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¡Encontremos la longitud de las siguientes cintas!</a:t>
            </a:r>
            <a:endParaRPr sz="4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10095546" y="1302409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" descr="Captura de pantalla 2023-10-19 a las 16.33.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622" y="3120390"/>
            <a:ext cx="91440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>
          <a:extLst>
            <a:ext uri="{FF2B5EF4-FFF2-40B4-BE49-F238E27FC236}">
              <a16:creationId xmlns:a16="http://schemas.microsoft.com/office/drawing/2014/main" id="{971A4C5F-F867-AB36-1D45-FFB98F4F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8">
            <a:extLst>
              <a:ext uri="{FF2B5EF4-FFF2-40B4-BE49-F238E27FC236}">
                <a16:creationId xmlns:a16="http://schemas.microsoft.com/office/drawing/2014/main" id="{1AF6505B-B17A-9829-C4E6-9444E4889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68" name="Google Shape;468;p68">
            <a:extLst>
              <a:ext uri="{FF2B5EF4-FFF2-40B4-BE49-F238E27FC236}">
                <a16:creationId xmlns:a16="http://schemas.microsoft.com/office/drawing/2014/main" id="{03CA197E-FD38-D4FD-5A15-CF71241D0BD9}"/>
              </a:ext>
            </a:extLst>
          </p:cNvPr>
          <p:cNvSpPr/>
          <p:nvPr/>
        </p:nvSpPr>
        <p:spPr>
          <a:xfrm>
            <a:off x="6428740" y="419798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8">
            <a:extLst>
              <a:ext uri="{FF2B5EF4-FFF2-40B4-BE49-F238E27FC236}">
                <a16:creationId xmlns:a16="http://schemas.microsoft.com/office/drawing/2014/main" id="{A6460F35-AB88-FF96-8D9D-FBCF2B7AB71D}"/>
              </a:ext>
            </a:extLst>
          </p:cNvPr>
          <p:cNvSpPr/>
          <p:nvPr/>
        </p:nvSpPr>
        <p:spPr>
          <a:xfrm>
            <a:off x="6428740" y="461073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8">
            <a:extLst>
              <a:ext uri="{FF2B5EF4-FFF2-40B4-BE49-F238E27FC236}">
                <a16:creationId xmlns:a16="http://schemas.microsoft.com/office/drawing/2014/main" id="{260D8317-590F-1059-83E9-4EF0D7D146CE}"/>
              </a:ext>
            </a:extLst>
          </p:cNvPr>
          <p:cNvSpPr/>
          <p:nvPr/>
        </p:nvSpPr>
        <p:spPr>
          <a:xfrm>
            <a:off x="6428740" y="420687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8">
            <a:extLst>
              <a:ext uri="{FF2B5EF4-FFF2-40B4-BE49-F238E27FC236}">
                <a16:creationId xmlns:a16="http://schemas.microsoft.com/office/drawing/2014/main" id="{E2A1FD93-AF6E-33C5-F7B5-0C7040B34EE7}"/>
              </a:ext>
            </a:extLst>
          </p:cNvPr>
          <p:cNvSpPr/>
          <p:nvPr/>
        </p:nvSpPr>
        <p:spPr>
          <a:xfrm>
            <a:off x="6428740" y="461962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8">
            <a:extLst>
              <a:ext uri="{FF2B5EF4-FFF2-40B4-BE49-F238E27FC236}">
                <a16:creationId xmlns:a16="http://schemas.microsoft.com/office/drawing/2014/main" id="{0E8255BE-C1D6-3BCF-32B5-7C44F389C07C}"/>
              </a:ext>
            </a:extLst>
          </p:cNvPr>
          <p:cNvSpPr/>
          <p:nvPr/>
        </p:nvSpPr>
        <p:spPr>
          <a:xfrm>
            <a:off x="6555740" y="433387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8">
            <a:extLst>
              <a:ext uri="{FF2B5EF4-FFF2-40B4-BE49-F238E27FC236}">
                <a16:creationId xmlns:a16="http://schemas.microsoft.com/office/drawing/2014/main" id="{49032F59-3EA3-7B2B-E5F8-1844C3249ACD}"/>
              </a:ext>
            </a:extLst>
          </p:cNvPr>
          <p:cNvSpPr/>
          <p:nvPr/>
        </p:nvSpPr>
        <p:spPr>
          <a:xfrm>
            <a:off x="6555740" y="474662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8">
            <a:extLst>
              <a:ext uri="{FF2B5EF4-FFF2-40B4-BE49-F238E27FC236}">
                <a16:creationId xmlns:a16="http://schemas.microsoft.com/office/drawing/2014/main" id="{AEFA7251-AFA7-3105-7625-A95547B3D03F}"/>
              </a:ext>
            </a:extLst>
          </p:cNvPr>
          <p:cNvSpPr/>
          <p:nvPr/>
        </p:nvSpPr>
        <p:spPr>
          <a:xfrm>
            <a:off x="6456045" y="4209415"/>
            <a:ext cx="250200" cy="32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8">
            <a:extLst>
              <a:ext uri="{FF2B5EF4-FFF2-40B4-BE49-F238E27FC236}">
                <a16:creationId xmlns:a16="http://schemas.microsoft.com/office/drawing/2014/main" id="{D62714AC-C980-8865-F274-745C27B43A91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8">
            <a:extLst>
              <a:ext uri="{FF2B5EF4-FFF2-40B4-BE49-F238E27FC236}">
                <a16:creationId xmlns:a16="http://schemas.microsoft.com/office/drawing/2014/main" id="{AD7C958C-3A57-A376-9D86-F56478B438CB}"/>
              </a:ext>
            </a:extLst>
          </p:cNvPr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68">
            <a:extLst>
              <a:ext uri="{FF2B5EF4-FFF2-40B4-BE49-F238E27FC236}">
                <a16:creationId xmlns:a16="http://schemas.microsoft.com/office/drawing/2014/main" id="{A478825C-3B8C-BA10-B5DC-871C3989A042}"/>
              </a:ext>
            </a:extLst>
          </p:cNvPr>
          <p:cNvGrpSpPr/>
          <p:nvPr/>
        </p:nvGrpSpPr>
        <p:grpSpPr>
          <a:xfrm>
            <a:off x="3894455" y="4006850"/>
            <a:ext cx="3813175" cy="1337310"/>
            <a:chOff x="6133" y="6865"/>
            <a:chExt cx="6005" cy="2106"/>
          </a:xfrm>
        </p:grpSpPr>
        <p:pic>
          <p:nvPicPr>
            <p:cNvPr id="478" name="Google Shape;478;p68" descr="Captura de pantalla 2023-10-25 a las 10.25.05">
              <a:extLst>
                <a:ext uri="{FF2B5EF4-FFF2-40B4-BE49-F238E27FC236}">
                  <a16:creationId xmlns:a16="http://schemas.microsoft.com/office/drawing/2014/main" id="{8103C236-36E4-4963-AAB3-C2A5956257B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33" y="6865"/>
              <a:ext cx="6005" cy="2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p68">
              <a:extLst>
                <a:ext uri="{FF2B5EF4-FFF2-40B4-BE49-F238E27FC236}">
                  <a16:creationId xmlns:a16="http://schemas.microsoft.com/office/drawing/2014/main" id="{009DCFB9-7C58-13F5-C3AD-94632A627862}"/>
                </a:ext>
              </a:extLst>
            </p:cNvPr>
            <p:cNvSpPr/>
            <p:nvPr/>
          </p:nvSpPr>
          <p:spPr>
            <a:xfrm>
              <a:off x="9297" y="7086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8">
              <a:extLst>
                <a:ext uri="{FF2B5EF4-FFF2-40B4-BE49-F238E27FC236}">
                  <a16:creationId xmlns:a16="http://schemas.microsoft.com/office/drawing/2014/main" id="{B0BFC770-4FB2-D2EC-F4A3-DEE8AEB24382}"/>
                </a:ext>
              </a:extLst>
            </p:cNvPr>
            <p:cNvSpPr/>
            <p:nvPr/>
          </p:nvSpPr>
          <p:spPr>
            <a:xfrm>
              <a:off x="10900" y="7103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8">
              <a:extLst>
                <a:ext uri="{FF2B5EF4-FFF2-40B4-BE49-F238E27FC236}">
                  <a16:creationId xmlns:a16="http://schemas.microsoft.com/office/drawing/2014/main" id="{012AAE6D-6B73-4673-47E7-49DFD10310FB}"/>
                </a:ext>
              </a:extLst>
            </p:cNvPr>
            <p:cNvSpPr/>
            <p:nvPr/>
          </p:nvSpPr>
          <p:spPr>
            <a:xfrm>
              <a:off x="9177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8">
              <a:extLst>
                <a:ext uri="{FF2B5EF4-FFF2-40B4-BE49-F238E27FC236}">
                  <a16:creationId xmlns:a16="http://schemas.microsoft.com/office/drawing/2014/main" id="{F12C776C-22DD-1F59-423D-F12D090BB41F}"/>
                </a:ext>
              </a:extLst>
            </p:cNvPr>
            <p:cNvSpPr/>
            <p:nvPr/>
          </p:nvSpPr>
          <p:spPr>
            <a:xfrm>
              <a:off x="10905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68">
            <a:extLst>
              <a:ext uri="{FF2B5EF4-FFF2-40B4-BE49-F238E27FC236}">
                <a16:creationId xmlns:a16="http://schemas.microsoft.com/office/drawing/2014/main" id="{1187610D-F8D8-DDB5-FBB7-7222007D6D42}"/>
              </a:ext>
            </a:extLst>
          </p:cNvPr>
          <p:cNvSpPr/>
          <p:nvPr/>
        </p:nvSpPr>
        <p:spPr>
          <a:xfrm rot="3239462">
            <a:off x="6453526" y="3731171"/>
            <a:ext cx="343419" cy="395626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68">
            <a:extLst>
              <a:ext uri="{FF2B5EF4-FFF2-40B4-BE49-F238E27FC236}">
                <a16:creationId xmlns:a16="http://schemas.microsoft.com/office/drawing/2014/main" id="{63A7A61A-5D6E-2B63-8EA9-A870C13F3A86}"/>
              </a:ext>
            </a:extLst>
          </p:cNvPr>
          <p:cNvSpPr txBox="1"/>
          <p:nvPr/>
        </p:nvSpPr>
        <p:spPr>
          <a:xfrm>
            <a:off x="5719445" y="403987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Arial"/>
              </a:rPr>
              <a:t>2</a:t>
            </a: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Arial"/>
            </a:endParaRPr>
          </a:p>
        </p:txBody>
      </p:sp>
      <p:sp>
        <p:nvSpPr>
          <p:cNvPr id="485" name="Google Shape;485;p68">
            <a:extLst>
              <a:ext uri="{FF2B5EF4-FFF2-40B4-BE49-F238E27FC236}">
                <a16:creationId xmlns:a16="http://schemas.microsoft.com/office/drawing/2014/main" id="{C4007C17-36F3-DF01-878F-B17B99C4ADBE}"/>
              </a:ext>
            </a:extLst>
          </p:cNvPr>
          <p:cNvSpPr txBox="1"/>
          <p:nvPr/>
        </p:nvSpPr>
        <p:spPr>
          <a:xfrm>
            <a:off x="5732780" y="465645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sym typeface="Arial"/>
              </a:rPr>
              <a:t>1</a:t>
            </a:r>
            <a:endParaRPr sz="1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sym typeface="Arial"/>
            </a:endParaRPr>
          </a:p>
        </p:txBody>
      </p:sp>
      <p:sp>
        <p:nvSpPr>
          <p:cNvPr id="4" name="Google Shape;447;p15">
            <a:extLst>
              <a:ext uri="{FF2B5EF4-FFF2-40B4-BE49-F238E27FC236}">
                <a16:creationId xmlns:a16="http://schemas.microsoft.com/office/drawing/2014/main" id="{B86CFDB9-AACB-3DE9-F157-55CEBEA809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01774"/>
            <a:ext cx="10429875" cy="2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La taza contiene 2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dL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 de agua.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" name="Google Shape;511;p69">
            <a:extLst>
              <a:ext uri="{FF2B5EF4-FFF2-40B4-BE49-F238E27FC236}">
                <a16:creationId xmlns:a16="http://schemas.microsoft.com/office/drawing/2014/main" id="{E9B77D6B-7C8C-A728-836B-48550650EE4F}"/>
              </a:ext>
            </a:extLst>
          </p:cNvPr>
          <p:cNvSpPr txBox="1"/>
          <p:nvPr/>
        </p:nvSpPr>
        <p:spPr>
          <a:xfrm>
            <a:off x="6155055" y="339979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12;p69">
            <a:extLst>
              <a:ext uri="{FF2B5EF4-FFF2-40B4-BE49-F238E27FC236}">
                <a16:creationId xmlns:a16="http://schemas.microsoft.com/office/drawing/2014/main" id="{5BA8D873-2607-7F22-3968-76CEBA4972EC}"/>
              </a:ext>
            </a:extLst>
          </p:cNvPr>
          <p:cNvSpPr/>
          <p:nvPr/>
        </p:nvSpPr>
        <p:spPr>
          <a:xfrm rot="7981065" flipH="1">
            <a:off x="6425683" y="5249115"/>
            <a:ext cx="343435" cy="395442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13;p69">
            <a:extLst>
              <a:ext uri="{FF2B5EF4-FFF2-40B4-BE49-F238E27FC236}">
                <a16:creationId xmlns:a16="http://schemas.microsoft.com/office/drawing/2014/main" id="{E2AD5AAB-EBCA-F004-08F6-C6AF86ED8B52}"/>
              </a:ext>
            </a:extLst>
          </p:cNvPr>
          <p:cNvSpPr txBox="1"/>
          <p:nvPr/>
        </p:nvSpPr>
        <p:spPr>
          <a:xfrm>
            <a:off x="6142990" y="549656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95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>
          <a:extLst>
            <a:ext uri="{FF2B5EF4-FFF2-40B4-BE49-F238E27FC236}">
              <a16:creationId xmlns:a16="http://schemas.microsoft.com/office/drawing/2014/main" id="{AF5384AF-A4BF-6DCC-9ADB-33F05AE1E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8">
            <a:extLst>
              <a:ext uri="{FF2B5EF4-FFF2-40B4-BE49-F238E27FC236}">
                <a16:creationId xmlns:a16="http://schemas.microsoft.com/office/drawing/2014/main" id="{C61E4455-011E-F0D9-F7E6-D07EE87A7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68" name="Google Shape;468;p68">
            <a:extLst>
              <a:ext uri="{FF2B5EF4-FFF2-40B4-BE49-F238E27FC236}">
                <a16:creationId xmlns:a16="http://schemas.microsoft.com/office/drawing/2014/main" id="{611066A9-B06A-9CC0-97E8-0FFBAA658F36}"/>
              </a:ext>
            </a:extLst>
          </p:cNvPr>
          <p:cNvSpPr/>
          <p:nvPr/>
        </p:nvSpPr>
        <p:spPr>
          <a:xfrm>
            <a:off x="6428740" y="419798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8">
            <a:extLst>
              <a:ext uri="{FF2B5EF4-FFF2-40B4-BE49-F238E27FC236}">
                <a16:creationId xmlns:a16="http://schemas.microsoft.com/office/drawing/2014/main" id="{5B4B4513-1BF7-3288-0186-D3AC9C9B3745}"/>
              </a:ext>
            </a:extLst>
          </p:cNvPr>
          <p:cNvSpPr/>
          <p:nvPr/>
        </p:nvSpPr>
        <p:spPr>
          <a:xfrm>
            <a:off x="6428740" y="461073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8">
            <a:extLst>
              <a:ext uri="{FF2B5EF4-FFF2-40B4-BE49-F238E27FC236}">
                <a16:creationId xmlns:a16="http://schemas.microsoft.com/office/drawing/2014/main" id="{2D464FFA-BBA4-0288-54FC-C5FB67FC30ED}"/>
              </a:ext>
            </a:extLst>
          </p:cNvPr>
          <p:cNvSpPr/>
          <p:nvPr/>
        </p:nvSpPr>
        <p:spPr>
          <a:xfrm>
            <a:off x="6428740" y="420687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8">
            <a:extLst>
              <a:ext uri="{FF2B5EF4-FFF2-40B4-BE49-F238E27FC236}">
                <a16:creationId xmlns:a16="http://schemas.microsoft.com/office/drawing/2014/main" id="{DF7E9EFA-00C9-4EAA-C24A-F4EB6E1C1EDE}"/>
              </a:ext>
            </a:extLst>
          </p:cNvPr>
          <p:cNvSpPr/>
          <p:nvPr/>
        </p:nvSpPr>
        <p:spPr>
          <a:xfrm>
            <a:off x="6428740" y="461962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8">
            <a:extLst>
              <a:ext uri="{FF2B5EF4-FFF2-40B4-BE49-F238E27FC236}">
                <a16:creationId xmlns:a16="http://schemas.microsoft.com/office/drawing/2014/main" id="{5FB1531E-2B1F-F418-9093-DEC9D325EE3B}"/>
              </a:ext>
            </a:extLst>
          </p:cNvPr>
          <p:cNvSpPr/>
          <p:nvPr/>
        </p:nvSpPr>
        <p:spPr>
          <a:xfrm>
            <a:off x="6555740" y="433387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8">
            <a:extLst>
              <a:ext uri="{FF2B5EF4-FFF2-40B4-BE49-F238E27FC236}">
                <a16:creationId xmlns:a16="http://schemas.microsoft.com/office/drawing/2014/main" id="{B67DFDED-604D-ED2A-104E-014A6B22B262}"/>
              </a:ext>
            </a:extLst>
          </p:cNvPr>
          <p:cNvSpPr/>
          <p:nvPr/>
        </p:nvSpPr>
        <p:spPr>
          <a:xfrm>
            <a:off x="6555740" y="474662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8">
            <a:extLst>
              <a:ext uri="{FF2B5EF4-FFF2-40B4-BE49-F238E27FC236}">
                <a16:creationId xmlns:a16="http://schemas.microsoft.com/office/drawing/2014/main" id="{0085491E-CA62-F86C-30AC-2436DF01DBCF}"/>
              </a:ext>
            </a:extLst>
          </p:cNvPr>
          <p:cNvSpPr/>
          <p:nvPr/>
        </p:nvSpPr>
        <p:spPr>
          <a:xfrm>
            <a:off x="6456045" y="4209415"/>
            <a:ext cx="250200" cy="32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8">
            <a:extLst>
              <a:ext uri="{FF2B5EF4-FFF2-40B4-BE49-F238E27FC236}">
                <a16:creationId xmlns:a16="http://schemas.microsoft.com/office/drawing/2014/main" id="{0D708264-58CD-9CC8-F7DE-8D1305FD2BA0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8">
            <a:extLst>
              <a:ext uri="{FF2B5EF4-FFF2-40B4-BE49-F238E27FC236}">
                <a16:creationId xmlns:a16="http://schemas.microsoft.com/office/drawing/2014/main" id="{B4D431AE-08B2-0A3F-288F-CDD1C5102E0D}"/>
              </a:ext>
            </a:extLst>
          </p:cNvPr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68" descr="Captura de pantalla 2023-10-25 a las 10.25.05">
            <a:extLst>
              <a:ext uri="{FF2B5EF4-FFF2-40B4-BE49-F238E27FC236}">
                <a16:creationId xmlns:a16="http://schemas.microsoft.com/office/drawing/2014/main" id="{515908B6-5116-86DF-7184-C6D1477C9D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4455" y="4006850"/>
            <a:ext cx="3813175" cy="133731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8">
            <a:extLst>
              <a:ext uri="{FF2B5EF4-FFF2-40B4-BE49-F238E27FC236}">
                <a16:creationId xmlns:a16="http://schemas.microsoft.com/office/drawing/2014/main" id="{827D085A-EB35-38B4-47F8-B4A0D6082411}"/>
              </a:ext>
            </a:extLst>
          </p:cNvPr>
          <p:cNvSpPr/>
          <p:nvPr/>
        </p:nvSpPr>
        <p:spPr>
          <a:xfrm>
            <a:off x="5903595" y="4147185"/>
            <a:ext cx="536575" cy="4260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68">
            <a:extLst>
              <a:ext uri="{FF2B5EF4-FFF2-40B4-BE49-F238E27FC236}">
                <a16:creationId xmlns:a16="http://schemas.microsoft.com/office/drawing/2014/main" id="{528783F7-257D-2469-56E8-FBC7D0735B3B}"/>
              </a:ext>
            </a:extLst>
          </p:cNvPr>
          <p:cNvSpPr/>
          <p:nvPr/>
        </p:nvSpPr>
        <p:spPr>
          <a:xfrm>
            <a:off x="5827395" y="4785995"/>
            <a:ext cx="536575" cy="4260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8">
            <a:extLst>
              <a:ext uri="{FF2B5EF4-FFF2-40B4-BE49-F238E27FC236}">
                <a16:creationId xmlns:a16="http://schemas.microsoft.com/office/drawing/2014/main" id="{37C97A4B-0D1C-25DD-8F71-18E520BBCD25}"/>
              </a:ext>
            </a:extLst>
          </p:cNvPr>
          <p:cNvSpPr/>
          <p:nvPr/>
        </p:nvSpPr>
        <p:spPr>
          <a:xfrm rot="3239462">
            <a:off x="6453526" y="3731171"/>
            <a:ext cx="343419" cy="395626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68">
            <a:extLst>
              <a:ext uri="{FF2B5EF4-FFF2-40B4-BE49-F238E27FC236}">
                <a16:creationId xmlns:a16="http://schemas.microsoft.com/office/drawing/2014/main" id="{7D555D8E-9173-9EF0-EC38-F6D48889EA79}"/>
              </a:ext>
            </a:extLst>
          </p:cNvPr>
          <p:cNvSpPr txBox="1"/>
          <p:nvPr/>
        </p:nvSpPr>
        <p:spPr>
          <a:xfrm>
            <a:off x="5719445" y="403987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 dirty="0">
                <a:solidFill>
                  <a:schemeClr val="tx1"/>
                </a:solidFill>
                <a:latin typeface="Sassoon Sans Std" panose="020B0503020103030203" pitchFamily="34" charset="0"/>
                <a:sym typeface="Arial"/>
              </a:rPr>
              <a:t>2</a:t>
            </a:r>
            <a:endParaRPr sz="1400" b="0" i="0" u="none" strike="noStrike" cap="none" dirty="0">
              <a:solidFill>
                <a:schemeClr val="tx1"/>
              </a:solidFill>
              <a:latin typeface="Sassoon Sans Std" panose="020B0503020103030203" pitchFamily="34" charset="0"/>
              <a:sym typeface="Arial"/>
            </a:endParaRPr>
          </a:p>
        </p:txBody>
      </p:sp>
      <p:sp>
        <p:nvSpPr>
          <p:cNvPr id="485" name="Google Shape;485;p68">
            <a:extLst>
              <a:ext uri="{FF2B5EF4-FFF2-40B4-BE49-F238E27FC236}">
                <a16:creationId xmlns:a16="http://schemas.microsoft.com/office/drawing/2014/main" id="{D69D2407-F539-49B3-CF09-73810E2E3473}"/>
              </a:ext>
            </a:extLst>
          </p:cNvPr>
          <p:cNvSpPr txBox="1"/>
          <p:nvPr/>
        </p:nvSpPr>
        <p:spPr>
          <a:xfrm>
            <a:off x="5732780" y="465645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 dirty="0">
                <a:solidFill>
                  <a:schemeClr val="tx1"/>
                </a:solidFill>
                <a:latin typeface="Sassoon Sans Std" panose="020B0503020103030203" pitchFamily="34" charset="0"/>
                <a:sym typeface="Arial"/>
              </a:rPr>
              <a:t>1</a:t>
            </a:r>
            <a:endParaRPr sz="1400" b="0" i="0" u="none" strike="noStrike" cap="none" dirty="0">
              <a:solidFill>
                <a:schemeClr val="tx1"/>
              </a:solidFill>
              <a:latin typeface="Sassoon Sans Std" panose="020B0503020103030203" pitchFamily="34" charset="0"/>
              <a:sym typeface="Arial"/>
            </a:endParaRPr>
          </a:p>
        </p:txBody>
      </p:sp>
      <p:sp>
        <p:nvSpPr>
          <p:cNvPr id="4" name="Google Shape;447;p15">
            <a:extLst>
              <a:ext uri="{FF2B5EF4-FFF2-40B4-BE49-F238E27FC236}">
                <a16:creationId xmlns:a16="http://schemas.microsoft.com/office/drawing/2014/main" id="{7A12D0B4-5410-CE22-DA2E-B072EA5E7B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01774"/>
            <a:ext cx="10429875" cy="2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La taza contiene 2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dL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 de agua.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" name="Google Shape;511;p69">
            <a:extLst>
              <a:ext uri="{FF2B5EF4-FFF2-40B4-BE49-F238E27FC236}">
                <a16:creationId xmlns:a16="http://schemas.microsoft.com/office/drawing/2014/main" id="{A91EDD8E-CA4F-6255-4F8E-BA1EC545431E}"/>
              </a:ext>
            </a:extLst>
          </p:cNvPr>
          <p:cNvSpPr txBox="1"/>
          <p:nvPr/>
        </p:nvSpPr>
        <p:spPr>
          <a:xfrm>
            <a:off x="6155055" y="339979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12;p69">
            <a:extLst>
              <a:ext uri="{FF2B5EF4-FFF2-40B4-BE49-F238E27FC236}">
                <a16:creationId xmlns:a16="http://schemas.microsoft.com/office/drawing/2014/main" id="{2893F68F-3EB2-B631-3B20-3F302093470F}"/>
              </a:ext>
            </a:extLst>
          </p:cNvPr>
          <p:cNvSpPr/>
          <p:nvPr/>
        </p:nvSpPr>
        <p:spPr>
          <a:xfrm rot="7981065" flipH="1">
            <a:off x="6425683" y="5249115"/>
            <a:ext cx="343435" cy="395442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13;p69">
            <a:extLst>
              <a:ext uri="{FF2B5EF4-FFF2-40B4-BE49-F238E27FC236}">
                <a16:creationId xmlns:a16="http://schemas.microsoft.com/office/drawing/2014/main" id="{DC8D82A8-AEA1-48FE-6562-B16C9E5B6C30}"/>
              </a:ext>
            </a:extLst>
          </p:cNvPr>
          <p:cNvSpPr txBox="1"/>
          <p:nvPr/>
        </p:nvSpPr>
        <p:spPr>
          <a:xfrm>
            <a:off x="6142990" y="549656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8" name="Google Shape;518;p70"/>
          <p:cNvGrpSpPr/>
          <p:nvPr/>
        </p:nvGrpSpPr>
        <p:grpSpPr>
          <a:xfrm>
            <a:off x="722630" y="3865522"/>
            <a:ext cx="3044825" cy="1005205"/>
            <a:chOff x="893" y="7000"/>
            <a:chExt cx="4795" cy="1583"/>
          </a:xfrm>
        </p:grpSpPr>
        <p:pic>
          <p:nvPicPr>
            <p:cNvPr id="519" name="Google Shape;519;p70" descr="Captura de pantalla 2023-10-25 a las 10.36.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3" y="7000"/>
              <a:ext cx="4795" cy="1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70" descr="Captura de pantalla 2023-10-25 a las 10.36.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7" y="7408"/>
              <a:ext cx="900" cy="7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5537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>
          <a:extLst>
            <a:ext uri="{FF2B5EF4-FFF2-40B4-BE49-F238E27FC236}">
              <a16:creationId xmlns:a16="http://schemas.microsoft.com/office/drawing/2014/main" id="{2526B82F-57BA-8458-E086-9497BB42B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8">
            <a:extLst>
              <a:ext uri="{FF2B5EF4-FFF2-40B4-BE49-F238E27FC236}">
                <a16:creationId xmlns:a16="http://schemas.microsoft.com/office/drawing/2014/main" id="{FB4D2DB6-1975-8CFA-C16F-E172F49D56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68" name="Google Shape;468;p68">
            <a:extLst>
              <a:ext uri="{FF2B5EF4-FFF2-40B4-BE49-F238E27FC236}">
                <a16:creationId xmlns:a16="http://schemas.microsoft.com/office/drawing/2014/main" id="{5915136E-D658-4D2B-7C9C-D98F3A8780D0}"/>
              </a:ext>
            </a:extLst>
          </p:cNvPr>
          <p:cNvSpPr/>
          <p:nvPr/>
        </p:nvSpPr>
        <p:spPr>
          <a:xfrm>
            <a:off x="6428740" y="419798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8">
            <a:extLst>
              <a:ext uri="{FF2B5EF4-FFF2-40B4-BE49-F238E27FC236}">
                <a16:creationId xmlns:a16="http://schemas.microsoft.com/office/drawing/2014/main" id="{899BC5E7-96BA-1468-9CED-6B1405D34E6C}"/>
              </a:ext>
            </a:extLst>
          </p:cNvPr>
          <p:cNvSpPr/>
          <p:nvPr/>
        </p:nvSpPr>
        <p:spPr>
          <a:xfrm>
            <a:off x="6428740" y="461073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8">
            <a:extLst>
              <a:ext uri="{FF2B5EF4-FFF2-40B4-BE49-F238E27FC236}">
                <a16:creationId xmlns:a16="http://schemas.microsoft.com/office/drawing/2014/main" id="{B5EE10AD-EF2D-92A0-241D-514922ADFA56}"/>
              </a:ext>
            </a:extLst>
          </p:cNvPr>
          <p:cNvSpPr/>
          <p:nvPr/>
        </p:nvSpPr>
        <p:spPr>
          <a:xfrm>
            <a:off x="6428740" y="420687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8">
            <a:extLst>
              <a:ext uri="{FF2B5EF4-FFF2-40B4-BE49-F238E27FC236}">
                <a16:creationId xmlns:a16="http://schemas.microsoft.com/office/drawing/2014/main" id="{4BDF2B5C-897A-A2F5-EFEC-406C0E481DAE}"/>
              </a:ext>
            </a:extLst>
          </p:cNvPr>
          <p:cNvSpPr/>
          <p:nvPr/>
        </p:nvSpPr>
        <p:spPr>
          <a:xfrm>
            <a:off x="6428740" y="461962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8">
            <a:extLst>
              <a:ext uri="{FF2B5EF4-FFF2-40B4-BE49-F238E27FC236}">
                <a16:creationId xmlns:a16="http://schemas.microsoft.com/office/drawing/2014/main" id="{B8E42418-3191-B7CB-AF24-36C92764DDD6}"/>
              </a:ext>
            </a:extLst>
          </p:cNvPr>
          <p:cNvSpPr/>
          <p:nvPr/>
        </p:nvSpPr>
        <p:spPr>
          <a:xfrm>
            <a:off x="6555740" y="433387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8">
            <a:extLst>
              <a:ext uri="{FF2B5EF4-FFF2-40B4-BE49-F238E27FC236}">
                <a16:creationId xmlns:a16="http://schemas.microsoft.com/office/drawing/2014/main" id="{7439745E-E2FC-4AA6-9CC3-32E299E371A2}"/>
              </a:ext>
            </a:extLst>
          </p:cNvPr>
          <p:cNvSpPr/>
          <p:nvPr/>
        </p:nvSpPr>
        <p:spPr>
          <a:xfrm>
            <a:off x="6555740" y="4746625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8">
            <a:extLst>
              <a:ext uri="{FF2B5EF4-FFF2-40B4-BE49-F238E27FC236}">
                <a16:creationId xmlns:a16="http://schemas.microsoft.com/office/drawing/2014/main" id="{C64DD9E9-31CD-4F4E-81CB-59A15E49D3E3}"/>
              </a:ext>
            </a:extLst>
          </p:cNvPr>
          <p:cNvSpPr/>
          <p:nvPr/>
        </p:nvSpPr>
        <p:spPr>
          <a:xfrm>
            <a:off x="6456045" y="4209415"/>
            <a:ext cx="250200" cy="32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8">
            <a:extLst>
              <a:ext uri="{FF2B5EF4-FFF2-40B4-BE49-F238E27FC236}">
                <a16:creationId xmlns:a16="http://schemas.microsoft.com/office/drawing/2014/main" id="{9E26ACA5-B541-2E68-3303-4AF1395F5D49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8">
            <a:extLst>
              <a:ext uri="{FF2B5EF4-FFF2-40B4-BE49-F238E27FC236}">
                <a16:creationId xmlns:a16="http://schemas.microsoft.com/office/drawing/2014/main" id="{CDB46445-0750-00CD-A305-F673995283EE}"/>
              </a:ext>
            </a:extLst>
          </p:cNvPr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68" descr="Captura de pantalla 2023-10-25 a las 10.25.05">
            <a:extLst>
              <a:ext uri="{FF2B5EF4-FFF2-40B4-BE49-F238E27FC236}">
                <a16:creationId xmlns:a16="http://schemas.microsoft.com/office/drawing/2014/main" id="{1BB2F24F-CADC-A793-38A1-2E3BA034C5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4455" y="4006850"/>
            <a:ext cx="3813175" cy="133731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8">
            <a:extLst>
              <a:ext uri="{FF2B5EF4-FFF2-40B4-BE49-F238E27FC236}">
                <a16:creationId xmlns:a16="http://schemas.microsoft.com/office/drawing/2014/main" id="{121C978F-B6AE-0E8D-5F94-4A9FC6169773}"/>
              </a:ext>
            </a:extLst>
          </p:cNvPr>
          <p:cNvSpPr/>
          <p:nvPr/>
        </p:nvSpPr>
        <p:spPr>
          <a:xfrm>
            <a:off x="5903595" y="4147185"/>
            <a:ext cx="536575" cy="4260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68">
            <a:extLst>
              <a:ext uri="{FF2B5EF4-FFF2-40B4-BE49-F238E27FC236}">
                <a16:creationId xmlns:a16="http://schemas.microsoft.com/office/drawing/2014/main" id="{436619FA-36A0-9548-8788-85BE4FD0F0AC}"/>
              </a:ext>
            </a:extLst>
          </p:cNvPr>
          <p:cNvSpPr/>
          <p:nvPr/>
        </p:nvSpPr>
        <p:spPr>
          <a:xfrm>
            <a:off x="5827395" y="4785995"/>
            <a:ext cx="536575" cy="4260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8">
            <a:extLst>
              <a:ext uri="{FF2B5EF4-FFF2-40B4-BE49-F238E27FC236}">
                <a16:creationId xmlns:a16="http://schemas.microsoft.com/office/drawing/2014/main" id="{B1EF1386-27D5-1614-E476-3B931EA78004}"/>
              </a:ext>
            </a:extLst>
          </p:cNvPr>
          <p:cNvSpPr/>
          <p:nvPr/>
        </p:nvSpPr>
        <p:spPr>
          <a:xfrm rot="3239462">
            <a:off x="6453526" y="3731171"/>
            <a:ext cx="343419" cy="395626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68">
            <a:extLst>
              <a:ext uri="{FF2B5EF4-FFF2-40B4-BE49-F238E27FC236}">
                <a16:creationId xmlns:a16="http://schemas.microsoft.com/office/drawing/2014/main" id="{BF1E22C4-F0EC-0A25-10E8-81A3384F153E}"/>
              </a:ext>
            </a:extLst>
          </p:cNvPr>
          <p:cNvSpPr txBox="1"/>
          <p:nvPr/>
        </p:nvSpPr>
        <p:spPr>
          <a:xfrm>
            <a:off x="5719445" y="403987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 dirty="0">
                <a:solidFill>
                  <a:schemeClr val="tx1"/>
                </a:solidFill>
                <a:latin typeface="Sassoon Sans Std" panose="020B0503020103030203" pitchFamily="34" charset="0"/>
                <a:sym typeface="Arial"/>
              </a:rPr>
              <a:t>2</a:t>
            </a:r>
            <a:endParaRPr sz="1400" b="0" i="0" u="none" strike="noStrike" cap="none" dirty="0">
              <a:solidFill>
                <a:schemeClr val="tx1"/>
              </a:solidFill>
              <a:latin typeface="Sassoon Sans Std" panose="020B0503020103030203" pitchFamily="34" charset="0"/>
              <a:sym typeface="Arial"/>
            </a:endParaRPr>
          </a:p>
        </p:txBody>
      </p:sp>
      <p:sp>
        <p:nvSpPr>
          <p:cNvPr id="485" name="Google Shape;485;p68">
            <a:extLst>
              <a:ext uri="{FF2B5EF4-FFF2-40B4-BE49-F238E27FC236}">
                <a16:creationId xmlns:a16="http://schemas.microsoft.com/office/drawing/2014/main" id="{FF9C7474-BB68-B28E-96BA-2C0215EDF930}"/>
              </a:ext>
            </a:extLst>
          </p:cNvPr>
          <p:cNvSpPr txBox="1"/>
          <p:nvPr/>
        </p:nvSpPr>
        <p:spPr>
          <a:xfrm>
            <a:off x="5732780" y="465645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 dirty="0">
                <a:solidFill>
                  <a:schemeClr val="tx1"/>
                </a:solidFill>
                <a:latin typeface="Sassoon Sans Std" panose="020B0503020103030203" pitchFamily="34" charset="0"/>
                <a:sym typeface="Arial"/>
              </a:rPr>
              <a:t>1</a:t>
            </a:r>
            <a:endParaRPr sz="1400" b="0" i="0" u="none" strike="noStrike" cap="none" dirty="0">
              <a:solidFill>
                <a:schemeClr val="tx1"/>
              </a:solidFill>
              <a:latin typeface="Sassoon Sans Std" panose="020B0503020103030203" pitchFamily="34" charset="0"/>
              <a:sym typeface="Arial"/>
            </a:endParaRPr>
          </a:p>
        </p:txBody>
      </p:sp>
      <p:sp>
        <p:nvSpPr>
          <p:cNvPr id="4" name="Google Shape;447;p15">
            <a:extLst>
              <a:ext uri="{FF2B5EF4-FFF2-40B4-BE49-F238E27FC236}">
                <a16:creationId xmlns:a16="http://schemas.microsoft.com/office/drawing/2014/main" id="{BC453F8E-B154-DDB9-197B-895A92A22D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01774"/>
            <a:ext cx="10429875" cy="2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La taza contiene 2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dL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 de agua.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" name="Google Shape;511;p69">
            <a:extLst>
              <a:ext uri="{FF2B5EF4-FFF2-40B4-BE49-F238E27FC236}">
                <a16:creationId xmlns:a16="http://schemas.microsoft.com/office/drawing/2014/main" id="{B24EB434-C88F-BF48-5FDB-92ABEEB1D863}"/>
              </a:ext>
            </a:extLst>
          </p:cNvPr>
          <p:cNvSpPr txBox="1"/>
          <p:nvPr/>
        </p:nvSpPr>
        <p:spPr>
          <a:xfrm>
            <a:off x="6155055" y="339979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12;p69">
            <a:extLst>
              <a:ext uri="{FF2B5EF4-FFF2-40B4-BE49-F238E27FC236}">
                <a16:creationId xmlns:a16="http://schemas.microsoft.com/office/drawing/2014/main" id="{34DD015B-8E8D-9559-8D7C-AC3F6C1FB849}"/>
              </a:ext>
            </a:extLst>
          </p:cNvPr>
          <p:cNvSpPr/>
          <p:nvPr/>
        </p:nvSpPr>
        <p:spPr>
          <a:xfrm rot="7981065" flipH="1">
            <a:off x="6425683" y="5249115"/>
            <a:ext cx="343435" cy="395442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13;p69">
            <a:extLst>
              <a:ext uri="{FF2B5EF4-FFF2-40B4-BE49-F238E27FC236}">
                <a16:creationId xmlns:a16="http://schemas.microsoft.com/office/drawing/2014/main" id="{EC68D32C-C391-4526-D04A-8EF1F082A9E2}"/>
              </a:ext>
            </a:extLst>
          </p:cNvPr>
          <p:cNvSpPr txBox="1"/>
          <p:nvPr/>
        </p:nvSpPr>
        <p:spPr>
          <a:xfrm>
            <a:off x="6142990" y="549656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1" name="Google Shape;581;p72"/>
          <p:cNvGrpSpPr/>
          <p:nvPr/>
        </p:nvGrpSpPr>
        <p:grpSpPr>
          <a:xfrm>
            <a:off x="722630" y="4405272"/>
            <a:ext cx="3044825" cy="1005205"/>
            <a:chOff x="893" y="7000"/>
            <a:chExt cx="4795" cy="1583"/>
          </a:xfrm>
        </p:grpSpPr>
        <p:pic>
          <p:nvPicPr>
            <p:cNvPr id="582" name="Google Shape;582;p72" descr="Captura de pantalla 2023-10-25 a las 10.36.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3" y="7000"/>
              <a:ext cx="4795" cy="1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72" descr="Captura de pantalla 2023-10-25 a las 10.36.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7" y="7408"/>
              <a:ext cx="900" cy="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4" name="Google Shape;594;p72"/>
          <p:cNvSpPr txBox="1"/>
          <p:nvPr/>
        </p:nvSpPr>
        <p:spPr>
          <a:xfrm>
            <a:off x="7462021" y="4789460"/>
            <a:ext cx="3618900" cy="630900"/>
          </a:xfrm>
          <a:prstGeom prst="rect">
            <a:avLst/>
          </a:prstGeom>
          <a:noFill/>
          <a:ln w="9525" cap="flat" cmpd="sng">
            <a:noFill/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5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R: Con 16 </a:t>
            </a:r>
            <a:r>
              <a:rPr lang="es-ES" sz="350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dL</a:t>
            </a:r>
            <a:r>
              <a:rPr lang="es-ES" sz="35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endParaRPr sz="35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09" name="Google Shape;609;p72"/>
          <p:cNvSpPr txBox="1"/>
          <p:nvPr/>
        </p:nvSpPr>
        <p:spPr>
          <a:xfrm>
            <a:off x="6771987" y="4056170"/>
            <a:ext cx="822900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2"/>
          <p:cNvSpPr txBox="1"/>
          <p:nvPr/>
        </p:nvSpPr>
        <p:spPr>
          <a:xfrm>
            <a:off x="2332065" y="4553874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 Medium"/>
                <a:cs typeface="Nunito Medium"/>
                <a:sym typeface="Nunito Medium"/>
              </a:rPr>
              <a:t>16</a:t>
            </a:r>
            <a:endParaRPr sz="1400" i="0" u="none" strike="noStrike" cap="none" dirty="0">
              <a:solidFill>
                <a:srgbClr val="000000"/>
              </a:solidFill>
              <a:latin typeface="Sassoon Sans Std" panose="020B0503020103030203" pitchFamily="34" charset="0"/>
              <a:ea typeface="Nunito Medium"/>
              <a:cs typeface="Nunito Medium"/>
              <a:sym typeface="Nuni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951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6"/>
          <p:cNvSpPr txBox="1">
            <a:spLocks noGrp="1"/>
          </p:cNvSpPr>
          <p:nvPr>
            <p:ph type="body" idx="1"/>
          </p:nvPr>
        </p:nvSpPr>
        <p:spPr>
          <a:xfrm>
            <a:off x="937250" y="1701175"/>
            <a:ext cx="7812600" cy="28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Marta tiene 15 cm de cinta roja </a:t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y 3 cm de cinta azul.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¿Cuántas veces la longitud de la cinta azul iguala la longitud de la cinta roja?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6" name="Google Shape;616;p16"/>
          <p:cNvSpPr/>
          <p:nvPr/>
        </p:nvSpPr>
        <p:spPr>
          <a:xfrm rot="2820018">
            <a:off x="9393518" y="1036213"/>
            <a:ext cx="2212188" cy="913790"/>
          </a:xfrm>
          <a:prstGeom prst="wave">
            <a:avLst>
              <a:gd name="adj1" fmla="val 20000"/>
              <a:gd name="adj2" fmla="val -4320"/>
            </a:avLst>
          </a:prstGeom>
          <a:solidFill>
            <a:srgbClr val="32A4D7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6"/>
          <p:cNvGrpSpPr/>
          <p:nvPr/>
        </p:nvGrpSpPr>
        <p:grpSpPr>
          <a:xfrm rot="-240000">
            <a:off x="7699502" y="-138934"/>
            <a:ext cx="4455583" cy="5496553"/>
            <a:chOff x="13297" y="399"/>
            <a:chExt cx="7017" cy="8656"/>
          </a:xfrm>
        </p:grpSpPr>
        <p:sp>
          <p:nvSpPr>
            <p:cNvPr id="618" name="Google Shape;618;p16"/>
            <p:cNvSpPr/>
            <p:nvPr/>
          </p:nvSpPr>
          <p:spPr>
            <a:xfrm rot="-7620000">
              <a:off x="13205" y="1481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F26A7C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 rot="-7620000">
              <a:off x="15058" y="3977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F26A7C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 rot="-7620000">
              <a:off x="16953" y="6482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F26A7C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1" name="Google Shape;621;p16"/>
            <p:cNvCxnSpPr/>
            <p:nvPr/>
          </p:nvCxnSpPr>
          <p:spPr>
            <a:xfrm flipH="1">
              <a:off x="15610" y="3110"/>
              <a:ext cx="453" cy="722"/>
            </a:xfrm>
            <a:prstGeom prst="straightConnector1">
              <a:avLst/>
            </a:prstGeom>
            <a:noFill/>
            <a:ln w="571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2" name="Google Shape;622;p16"/>
            <p:cNvCxnSpPr/>
            <p:nvPr/>
          </p:nvCxnSpPr>
          <p:spPr>
            <a:xfrm flipH="1">
              <a:off x="17495" y="5604"/>
              <a:ext cx="453" cy="722"/>
            </a:xfrm>
            <a:prstGeom prst="straightConnector1">
              <a:avLst/>
            </a:prstGeom>
            <a:noFill/>
            <a:ln w="571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3" name="Google Shape;623;p16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6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3"/>
          <p:cNvSpPr txBox="1">
            <a:spLocks noGrp="1"/>
          </p:cNvSpPr>
          <p:nvPr>
            <p:ph type="body" idx="1"/>
          </p:nvPr>
        </p:nvSpPr>
        <p:spPr>
          <a:xfrm>
            <a:off x="942350" y="344675"/>
            <a:ext cx="109350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Marta tiene 15 cm de cinta roja y 3 cm de cinta azul. 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¿Cuántas veces la longitud de la cinta azul iguala 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la longitud de la cinta roja?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36" name="Google Shape;636;p73"/>
          <p:cNvGrpSpPr/>
          <p:nvPr/>
        </p:nvGrpSpPr>
        <p:grpSpPr>
          <a:xfrm>
            <a:off x="316777" y="2317944"/>
            <a:ext cx="8765540" cy="1597025"/>
            <a:chOff x="0" y="5256"/>
            <a:chExt cx="13804" cy="2515"/>
          </a:xfrm>
        </p:grpSpPr>
        <p:pic>
          <p:nvPicPr>
            <p:cNvPr id="637" name="Google Shape;637;p73" descr="Captura de pantalla 2023-10-16 a las 15.09.51"/>
            <p:cNvPicPr preferRelativeResize="0"/>
            <p:nvPr/>
          </p:nvPicPr>
          <p:blipFill rotWithShape="1">
            <a:blip r:embed="rId3">
              <a:alphaModFix/>
            </a:blip>
            <a:srcRect b="36967"/>
            <a:stretch/>
          </p:blipFill>
          <p:spPr>
            <a:xfrm>
              <a:off x="0" y="5256"/>
              <a:ext cx="13804" cy="25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Google Shape;638;p73"/>
            <p:cNvSpPr/>
            <p:nvPr/>
          </p:nvSpPr>
          <p:spPr>
            <a:xfrm>
              <a:off x="3296" y="6855"/>
              <a:ext cx="9577" cy="91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73"/>
          <p:cNvGrpSpPr/>
          <p:nvPr/>
        </p:nvGrpSpPr>
        <p:grpSpPr>
          <a:xfrm>
            <a:off x="316777" y="2317944"/>
            <a:ext cx="8765540" cy="2519045"/>
            <a:chOff x="0" y="5256"/>
            <a:chExt cx="13804" cy="3967"/>
          </a:xfrm>
        </p:grpSpPr>
        <p:grpSp>
          <p:nvGrpSpPr>
            <p:cNvPr id="640" name="Google Shape;640;p73"/>
            <p:cNvGrpSpPr/>
            <p:nvPr/>
          </p:nvGrpSpPr>
          <p:grpSpPr>
            <a:xfrm>
              <a:off x="0" y="5256"/>
              <a:ext cx="13804" cy="3967"/>
              <a:chOff x="0" y="5256"/>
              <a:chExt cx="13804" cy="3967"/>
            </a:xfrm>
          </p:grpSpPr>
          <p:pic>
            <p:nvPicPr>
              <p:cNvPr id="641" name="Google Shape;641;p73" descr="Captura de pantalla 2023-10-16 a las 15.09.51"/>
              <p:cNvPicPr preferRelativeResize="0"/>
              <p:nvPr/>
            </p:nvPicPr>
            <p:blipFill rotWithShape="1">
              <a:blip r:embed="rId3">
                <a:alphaModFix/>
              </a:blip>
              <a:srcRect b="574"/>
              <a:stretch/>
            </p:blipFill>
            <p:spPr>
              <a:xfrm>
                <a:off x="0" y="5256"/>
                <a:ext cx="13804" cy="39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2" name="Google Shape;642;p73"/>
              <p:cNvSpPr/>
              <p:nvPr/>
            </p:nvSpPr>
            <p:spPr>
              <a:xfrm>
                <a:off x="3296" y="6855"/>
                <a:ext cx="9011" cy="916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3" name="Google Shape;643;p73"/>
            <p:cNvSpPr txBox="1"/>
            <p:nvPr/>
          </p:nvSpPr>
          <p:spPr>
            <a:xfrm>
              <a:off x="11211" y="8146"/>
              <a:ext cx="1296" cy="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ES" sz="2800" b="1" i="0" u="none" strike="noStrike" cap="none">
                  <a:solidFill>
                    <a:srgbClr val="11A6E0"/>
                  </a:solidFill>
                  <a:latin typeface="Avenir"/>
                  <a:ea typeface="Avenir"/>
                  <a:cs typeface="Avenir"/>
                  <a:sym typeface="Avenir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73"/>
          <p:cNvGrpSpPr/>
          <p:nvPr/>
        </p:nvGrpSpPr>
        <p:grpSpPr>
          <a:xfrm>
            <a:off x="310427" y="2317944"/>
            <a:ext cx="8765540" cy="2519045"/>
            <a:chOff x="0" y="5256"/>
            <a:chExt cx="13804" cy="3967"/>
          </a:xfrm>
        </p:grpSpPr>
        <p:pic>
          <p:nvPicPr>
            <p:cNvPr id="646" name="Google Shape;646;p73" descr="Captura de pantalla 2023-10-16 a las 15.09.51"/>
            <p:cNvPicPr preferRelativeResize="0"/>
            <p:nvPr/>
          </p:nvPicPr>
          <p:blipFill rotWithShape="1">
            <a:blip r:embed="rId3">
              <a:alphaModFix/>
            </a:blip>
            <a:srcRect b="574"/>
            <a:stretch/>
          </p:blipFill>
          <p:spPr>
            <a:xfrm>
              <a:off x="0" y="5256"/>
              <a:ext cx="13804" cy="39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7" name="Google Shape;647;p73"/>
            <p:cNvSpPr txBox="1"/>
            <p:nvPr/>
          </p:nvSpPr>
          <p:spPr>
            <a:xfrm>
              <a:off x="11211" y="8146"/>
              <a:ext cx="1296" cy="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ES" sz="2800" b="1" i="0" u="none" strike="noStrike" cap="none">
                  <a:solidFill>
                    <a:srgbClr val="11A6E0"/>
                  </a:solidFill>
                  <a:latin typeface="Avenir"/>
                  <a:ea typeface="Avenir"/>
                  <a:cs typeface="Avenir"/>
                  <a:sym typeface="Avenir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8" name="Google Shape;648;p73"/>
          <p:cNvSpPr txBox="1">
            <a:spLocks noGrp="1"/>
          </p:cNvSpPr>
          <p:nvPr>
            <p:ph type="title"/>
          </p:nvPr>
        </p:nvSpPr>
        <p:spPr>
          <a:xfrm>
            <a:off x="1057385" y="1740222"/>
            <a:ext cx="6387600" cy="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Con la ayuda del diagrama, completemos la tabla: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56" name="Google Shape;656;p73"/>
          <p:cNvSpPr txBox="1"/>
          <p:nvPr/>
        </p:nvSpPr>
        <p:spPr>
          <a:xfrm>
            <a:off x="7386232" y="4157232"/>
            <a:ext cx="6954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</a:t>
            </a:r>
            <a:endParaRPr sz="1400" i="0" u="none" strike="noStrike" cap="none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57" name="Google Shape;657;p73"/>
          <p:cNvSpPr txBox="1"/>
          <p:nvPr/>
        </p:nvSpPr>
        <p:spPr>
          <a:xfrm>
            <a:off x="6314997" y="5471374"/>
            <a:ext cx="2857500" cy="523180"/>
          </a:xfrm>
          <a:prstGeom prst="rect">
            <a:avLst/>
          </a:prstGeom>
          <a:noFill/>
          <a:ln w="9525" cap="flat" cmpd="sng">
            <a:noFill/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R: 5 veces.</a:t>
            </a:r>
            <a:endParaRPr sz="2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58" name="Google Shape;658;p7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7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9" name="Google Shape;629;p73"/>
          <p:cNvGrpSpPr/>
          <p:nvPr/>
        </p:nvGrpSpPr>
        <p:grpSpPr>
          <a:xfrm>
            <a:off x="2141821" y="4690264"/>
            <a:ext cx="3797890" cy="1304290"/>
            <a:chOff x="12307" y="8927"/>
            <a:chExt cx="6435" cy="2280"/>
          </a:xfrm>
        </p:grpSpPr>
        <p:pic>
          <p:nvPicPr>
            <p:cNvPr id="630" name="Google Shape;630;p73" descr="Captura de pantalla 2023-10-25 a las 10.42.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07" y="8927"/>
              <a:ext cx="6435" cy="2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Google Shape;631;p73"/>
            <p:cNvSpPr/>
            <p:nvPr/>
          </p:nvSpPr>
          <p:spPr>
            <a:xfrm>
              <a:off x="15790" y="9122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73"/>
            <p:cNvSpPr/>
            <p:nvPr/>
          </p:nvSpPr>
          <p:spPr>
            <a:xfrm>
              <a:off x="17565" y="9098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3"/>
            <p:cNvSpPr/>
            <p:nvPr/>
          </p:nvSpPr>
          <p:spPr>
            <a:xfrm>
              <a:off x="15670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3"/>
            <p:cNvSpPr/>
            <p:nvPr/>
          </p:nvSpPr>
          <p:spPr>
            <a:xfrm>
              <a:off x="17565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73"/>
          <p:cNvSpPr txBox="1"/>
          <p:nvPr/>
        </p:nvSpPr>
        <p:spPr>
          <a:xfrm>
            <a:off x="5824813" y="5141114"/>
            <a:ext cx="607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73"/>
          <p:cNvSpPr txBox="1"/>
          <p:nvPr/>
        </p:nvSpPr>
        <p:spPr>
          <a:xfrm>
            <a:off x="3950301" y="4819169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73"/>
          <p:cNvSpPr txBox="1"/>
          <p:nvPr/>
        </p:nvSpPr>
        <p:spPr>
          <a:xfrm>
            <a:off x="4904071" y="4819169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3"/>
          <p:cNvSpPr txBox="1"/>
          <p:nvPr/>
        </p:nvSpPr>
        <p:spPr>
          <a:xfrm>
            <a:off x="4676119" y="5185564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3"/>
          <p:cNvSpPr/>
          <p:nvPr/>
        </p:nvSpPr>
        <p:spPr>
          <a:xfrm rot="7800000">
            <a:off x="4418931" y="5187469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3"/>
          <p:cNvSpPr/>
          <p:nvPr/>
        </p:nvSpPr>
        <p:spPr>
          <a:xfrm rot="7800000">
            <a:off x="5506051" y="5194454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3"/>
          <p:cNvSpPr txBox="1"/>
          <p:nvPr/>
        </p:nvSpPr>
        <p:spPr>
          <a:xfrm>
            <a:off x="3953476" y="5391939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3"/>
          <p:cNvSpPr txBox="1"/>
          <p:nvPr/>
        </p:nvSpPr>
        <p:spPr>
          <a:xfrm>
            <a:off x="4970746" y="5391939"/>
            <a:ext cx="8229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8"/>
          <p:cNvSpPr txBox="1">
            <a:spLocks noGrp="1"/>
          </p:cNvSpPr>
          <p:nvPr>
            <p:ph type="body" idx="1"/>
          </p:nvPr>
        </p:nvSpPr>
        <p:spPr>
          <a:xfrm>
            <a:off x="969000" y="1351925"/>
            <a:ext cx="8489100" cy="306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¿Cuántas veces la longitud de la cinta        iguala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la longitud de la cinta       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65" name="Google Shape;665;p18"/>
          <p:cNvSpPr/>
          <p:nvPr/>
        </p:nvSpPr>
        <p:spPr>
          <a:xfrm rot="2820018">
            <a:off x="10092018" y="782213"/>
            <a:ext cx="2212188" cy="913790"/>
          </a:xfrm>
          <a:prstGeom prst="wave">
            <a:avLst>
              <a:gd name="adj1" fmla="val 20000"/>
              <a:gd name="adj2" fmla="val -4320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18"/>
          <p:cNvGrpSpPr/>
          <p:nvPr/>
        </p:nvGrpSpPr>
        <p:grpSpPr>
          <a:xfrm rot="-240000">
            <a:off x="7762252" y="51566"/>
            <a:ext cx="4455583" cy="5496553"/>
            <a:chOff x="13297" y="399"/>
            <a:chExt cx="7017" cy="86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67" name="Google Shape;667;p18"/>
            <p:cNvSpPr/>
            <p:nvPr/>
          </p:nvSpPr>
          <p:spPr>
            <a:xfrm rot="-7620000">
              <a:off x="13205" y="1481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 rot="-7620000">
              <a:off x="15058" y="3977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 rot="-7620000">
              <a:off x="16953" y="6482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0" name="Google Shape;670;p18"/>
            <p:cNvCxnSpPr/>
            <p:nvPr/>
          </p:nvCxnSpPr>
          <p:spPr>
            <a:xfrm flipH="1">
              <a:off x="15610" y="3110"/>
              <a:ext cx="453" cy="722"/>
            </a:xfrm>
            <a:prstGeom prst="straightConnector1">
              <a:avLst/>
            </a:prstGeom>
            <a:grpFill/>
            <a:ln w="571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p18"/>
            <p:cNvCxnSpPr/>
            <p:nvPr/>
          </p:nvCxnSpPr>
          <p:spPr>
            <a:xfrm flipH="1">
              <a:off x="17495" y="5604"/>
              <a:ext cx="453" cy="722"/>
            </a:xfrm>
            <a:prstGeom prst="straightConnector1">
              <a:avLst/>
            </a:prstGeom>
            <a:grpFill/>
            <a:ln w="571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72" name="Google Shape;672;p18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8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18" descr="Captura de pantalla 2023-10-25 a las 10.49.12"/>
          <p:cNvPicPr preferRelativeResize="0"/>
          <p:nvPr/>
        </p:nvPicPr>
        <p:blipFill rotWithShape="1">
          <a:blip r:embed="rId3">
            <a:alphaModFix/>
          </a:blip>
          <a:srcRect l="8440" t="9569" r="12199" b="6379"/>
          <a:stretch/>
        </p:blipFill>
        <p:spPr>
          <a:xfrm>
            <a:off x="7199718" y="2407371"/>
            <a:ext cx="466750" cy="43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8" descr="Captura de pantalla 2023-10-25 a las 10.49.17"/>
          <p:cNvPicPr preferRelativeResize="0"/>
          <p:nvPr/>
        </p:nvPicPr>
        <p:blipFill rotWithShape="1">
          <a:blip r:embed="rId4">
            <a:alphaModFix/>
          </a:blip>
          <a:srcRect l="11522" t="5300" r="8695" b="7469"/>
          <a:stretch/>
        </p:blipFill>
        <p:spPr>
          <a:xfrm>
            <a:off x="4701145" y="3021656"/>
            <a:ext cx="466741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8" descr="Captura de pantalla 2023-10-25 a las 10.49.17"/>
          <p:cNvPicPr preferRelativeResize="0"/>
          <p:nvPr/>
        </p:nvPicPr>
        <p:blipFill rotWithShape="1">
          <a:blip r:embed="rId4">
            <a:alphaModFix/>
          </a:blip>
          <a:srcRect l="11520" t="5303" r="8696" b="7466"/>
          <a:stretch/>
        </p:blipFill>
        <p:spPr>
          <a:xfrm>
            <a:off x="7430770" y="987425"/>
            <a:ext cx="699135" cy="6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8" descr="Captura de pantalla 2023-10-25 a las 10.49.12"/>
          <p:cNvPicPr preferRelativeResize="0"/>
          <p:nvPr/>
        </p:nvPicPr>
        <p:blipFill rotWithShape="1">
          <a:blip r:embed="rId3">
            <a:alphaModFix/>
          </a:blip>
          <a:srcRect l="8435" t="9565" r="12205" b="6379"/>
          <a:stretch/>
        </p:blipFill>
        <p:spPr>
          <a:xfrm>
            <a:off x="9707245" y="719450"/>
            <a:ext cx="710565" cy="669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19" descr="Captura de pantalla 2023-10-25 a las 10.56.15"/>
          <p:cNvPicPr preferRelativeResize="0"/>
          <p:nvPr/>
        </p:nvPicPr>
        <p:blipFill rotWithShape="1">
          <a:blip r:embed="rId3">
            <a:alphaModFix/>
          </a:blip>
          <a:srcRect b="4449"/>
          <a:stretch/>
        </p:blipFill>
        <p:spPr>
          <a:xfrm>
            <a:off x="119047" y="2346118"/>
            <a:ext cx="901509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9"/>
          <p:cNvSpPr txBox="1">
            <a:spLocks noGrp="1"/>
          </p:cNvSpPr>
          <p:nvPr>
            <p:ph type="title"/>
          </p:nvPr>
        </p:nvSpPr>
        <p:spPr>
          <a:xfrm>
            <a:off x="1541478" y="126412"/>
            <a:ext cx="95418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¿Cuántas veces la longitud de la cinta      iguala la longitud de la cinta     ?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84" name="Google Shape;684;p19"/>
          <p:cNvSpPr txBox="1"/>
          <p:nvPr/>
        </p:nvSpPr>
        <p:spPr>
          <a:xfrm>
            <a:off x="6970436" y="4429394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4</a:t>
            </a:r>
            <a:endParaRPr sz="40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85" name="Google Shape;685;p19"/>
          <p:cNvSpPr/>
          <p:nvPr/>
        </p:nvSpPr>
        <p:spPr>
          <a:xfrm>
            <a:off x="1473502" y="1582429"/>
            <a:ext cx="6465600" cy="87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Con la ayuda del diagrama, completemos la tabla: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86" name="Google Shape;686;p19"/>
          <p:cNvSpPr txBox="1"/>
          <p:nvPr/>
        </p:nvSpPr>
        <p:spPr>
          <a:xfrm>
            <a:off x="5953136" y="5275571"/>
            <a:ext cx="2857500" cy="523180"/>
          </a:xfrm>
          <a:prstGeom prst="rect">
            <a:avLst/>
          </a:prstGeom>
          <a:noFill/>
          <a:ln w="9525" cap="flat" cmpd="sng">
            <a:noFill/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R: 4 veces.</a:t>
            </a:r>
            <a:endParaRPr sz="2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87" name="Google Shape;687;p19"/>
          <p:cNvSpPr/>
          <p:nvPr/>
        </p:nvSpPr>
        <p:spPr>
          <a:xfrm>
            <a:off x="196850" y="18986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9"/>
          <p:cNvSpPr txBox="1"/>
          <p:nvPr/>
        </p:nvSpPr>
        <p:spPr>
          <a:xfrm>
            <a:off x="292735" y="23622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9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9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19" descr="Captura de pantalla 2023-10-25 a las 10.49.12"/>
          <p:cNvPicPr preferRelativeResize="0"/>
          <p:nvPr/>
        </p:nvPicPr>
        <p:blipFill rotWithShape="1">
          <a:blip r:embed="rId4">
            <a:alphaModFix/>
          </a:blip>
          <a:srcRect l="8440" t="9569" r="12199" b="6379"/>
          <a:stretch/>
        </p:blipFill>
        <p:spPr>
          <a:xfrm>
            <a:off x="7695630" y="332718"/>
            <a:ext cx="421650" cy="43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9" descr="Captura de pantalla 2023-10-25 a las 10.49.17"/>
          <p:cNvPicPr preferRelativeResize="0"/>
          <p:nvPr/>
        </p:nvPicPr>
        <p:blipFill rotWithShape="1">
          <a:blip r:embed="rId5">
            <a:alphaModFix/>
          </a:blip>
          <a:srcRect l="11522" t="5300" r="8695" b="7469"/>
          <a:stretch/>
        </p:blipFill>
        <p:spPr>
          <a:xfrm>
            <a:off x="4803313" y="786755"/>
            <a:ext cx="415925" cy="410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3" name="Google Shape;693;p19"/>
          <p:cNvGrpSpPr/>
          <p:nvPr/>
        </p:nvGrpSpPr>
        <p:grpSpPr>
          <a:xfrm>
            <a:off x="7695630" y="2907501"/>
            <a:ext cx="3797890" cy="1304290"/>
            <a:chOff x="12307" y="8927"/>
            <a:chExt cx="6435" cy="2280"/>
          </a:xfrm>
        </p:grpSpPr>
        <p:pic>
          <p:nvPicPr>
            <p:cNvPr id="694" name="Google Shape;694;p19" descr="Captura de pantalla 2023-10-25 a las 10.42.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307" y="8927"/>
              <a:ext cx="6435" cy="2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19"/>
            <p:cNvSpPr/>
            <p:nvPr/>
          </p:nvSpPr>
          <p:spPr>
            <a:xfrm>
              <a:off x="15790" y="9122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17565" y="9098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15670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17565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9" name="Google Shape;699;p19"/>
          <p:cNvSpPr txBox="1"/>
          <p:nvPr/>
        </p:nvSpPr>
        <p:spPr>
          <a:xfrm>
            <a:off x="11277659" y="3353916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9"/>
          <p:cNvSpPr txBox="1"/>
          <p:nvPr/>
        </p:nvSpPr>
        <p:spPr>
          <a:xfrm>
            <a:off x="9464740" y="2980526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9"/>
          <p:cNvSpPr txBox="1"/>
          <p:nvPr/>
        </p:nvSpPr>
        <p:spPr>
          <a:xfrm>
            <a:off x="10418510" y="2980526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9"/>
          <p:cNvSpPr txBox="1"/>
          <p:nvPr/>
        </p:nvSpPr>
        <p:spPr>
          <a:xfrm>
            <a:off x="10190532" y="3346916"/>
            <a:ext cx="561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9"/>
          <p:cNvSpPr/>
          <p:nvPr/>
        </p:nvSpPr>
        <p:spPr>
          <a:xfrm rot="7800000">
            <a:off x="9933370" y="3348826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9"/>
          <p:cNvSpPr/>
          <p:nvPr/>
        </p:nvSpPr>
        <p:spPr>
          <a:xfrm rot="7800000">
            <a:off x="11020490" y="3355811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9"/>
          <p:cNvSpPr txBox="1"/>
          <p:nvPr/>
        </p:nvSpPr>
        <p:spPr>
          <a:xfrm>
            <a:off x="9467915" y="3553296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9"/>
          <p:cNvSpPr txBox="1"/>
          <p:nvPr/>
        </p:nvSpPr>
        <p:spPr>
          <a:xfrm>
            <a:off x="10485185" y="3553296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9"/>
          <p:cNvSpPr txBox="1"/>
          <p:nvPr/>
        </p:nvSpPr>
        <p:spPr>
          <a:xfrm>
            <a:off x="10692661" y="3591213"/>
            <a:ext cx="4158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20" descr="Captura de pantalla 2023-10-25 a las 10.59.09"/>
          <p:cNvPicPr preferRelativeResize="0"/>
          <p:nvPr/>
        </p:nvPicPr>
        <p:blipFill rotWithShape="1">
          <a:blip r:embed="rId3">
            <a:alphaModFix/>
          </a:blip>
          <a:srcRect l="2055" t="9299" r="1106" b="3346"/>
          <a:stretch/>
        </p:blipFill>
        <p:spPr>
          <a:xfrm>
            <a:off x="555711" y="1818197"/>
            <a:ext cx="8223250" cy="314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" name="Google Shape;713;p20"/>
          <p:cNvGrpSpPr/>
          <p:nvPr/>
        </p:nvGrpSpPr>
        <p:grpSpPr>
          <a:xfrm>
            <a:off x="7285388" y="2365143"/>
            <a:ext cx="3797890" cy="1304290"/>
            <a:chOff x="12307" y="8927"/>
            <a:chExt cx="6435" cy="2280"/>
          </a:xfrm>
        </p:grpSpPr>
        <p:pic>
          <p:nvPicPr>
            <p:cNvPr id="714" name="Google Shape;714;p20" descr="Captura de pantalla 2023-10-25 a las 10.42.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07" y="8927"/>
              <a:ext cx="6435" cy="2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20"/>
            <p:cNvSpPr/>
            <p:nvPr/>
          </p:nvSpPr>
          <p:spPr>
            <a:xfrm>
              <a:off x="15790" y="9122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17565" y="9098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15670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17565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9" name="Google Shape;719;p20"/>
          <p:cNvSpPr txBox="1"/>
          <p:nvPr/>
        </p:nvSpPr>
        <p:spPr>
          <a:xfrm>
            <a:off x="6312378" y="415073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2</a:t>
            </a:r>
            <a:endParaRPr sz="4000" i="0" u="none" strike="noStrike" cap="none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20" name="Google Shape;720;p20"/>
          <p:cNvSpPr txBox="1"/>
          <p:nvPr/>
        </p:nvSpPr>
        <p:spPr>
          <a:xfrm>
            <a:off x="10867417" y="2811558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 txBox="1"/>
          <p:nvPr/>
        </p:nvSpPr>
        <p:spPr>
          <a:xfrm>
            <a:off x="9054498" y="2438168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 txBox="1"/>
          <p:nvPr/>
        </p:nvSpPr>
        <p:spPr>
          <a:xfrm>
            <a:off x="10008268" y="2438168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 txBox="1"/>
          <p:nvPr/>
        </p:nvSpPr>
        <p:spPr>
          <a:xfrm>
            <a:off x="9780291" y="2804558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 rot="7800000">
            <a:off x="9523128" y="2806468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 rot="7800000">
            <a:off x="10610248" y="2813453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 txBox="1"/>
          <p:nvPr/>
        </p:nvSpPr>
        <p:spPr>
          <a:xfrm>
            <a:off x="9057673" y="3010938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 txBox="1"/>
          <p:nvPr/>
        </p:nvSpPr>
        <p:spPr>
          <a:xfrm>
            <a:off x="10074943" y="3010938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 txBox="1"/>
          <p:nvPr/>
        </p:nvSpPr>
        <p:spPr>
          <a:xfrm>
            <a:off x="10242572" y="3067408"/>
            <a:ext cx="512216" cy="523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 txBox="1"/>
          <p:nvPr/>
        </p:nvSpPr>
        <p:spPr>
          <a:xfrm>
            <a:off x="5373370" y="5071992"/>
            <a:ext cx="2857500" cy="523180"/>
          </a:xfrm>
          <a:prstGeom prst="rect">
            <a:avLst/>
          </a:prstGeom>
          <a:noFill/>
          <a:ln w="9525" cap="flat" cmpd="sng">
            <a:noFill/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28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R: 2 veces.</a:t>
            </a:r>
            <a:endParaRPr sz="28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196850" y="18986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 txBox="1"/>
          <p:nvPr/>
        </p:nvSpPr>
        <p:spPr>
          <a:xfrm>
            <a:off x="292735" y="23622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83;p19">
            <a:extLst>
              <a:ext uri="{FF2B5EF4-FFF2-40B4-BE49-F238E27FC236}">
                <a16:creationId xmlns:a16="http://schemas.microsoft.com/office/drawing/2014/main" id="{35A678EF-4E87-E330-2B51-4DB6FB90E0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1478" y="126412"/>
            <a:ext cx="95418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¿Cuántas veces la longitud de la cinta      iguala la longitud de la cinta     ?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5" name="Google Shape;691;p19" descr="Captura de pantalla 2023-10-25 a las 10.49.12">
            <a:extLst>
              <a:ext uri="{FF2B5EF4-FFF2-40B4-BE49-F238E27FC236}">
                <a16:creationId xmlns:a16="http://schemas.microsoft.com/office/drawing/2014/main" id="{13C5A8A0-A088-F73B-04CD-2446591C9A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440" t="9569" r="12199" b="6379"/>
          <a:stretch/>
        </p:blipFill>
        <p:spPr>
          <a:xfrm>
            <a:off x="7695630" y="332718"/>
            <a:ext cx="421650" cy="43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92;p19" descr="Captura de pantalla 2023-10-25 a las 10.49.17">
            <a:extLst>
              <a:ext uri="{FF2B5EF4-FFF2-40B4-BE49-F238E27FC236}">
                <a16:creationId xmlns:a16="http://schemas.microsoft.com/office/drawing/2014/main" id="{41B6B602-4D6B-A2F8-9584-DCCC4297CC4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1522" t="5300" r="8695" b="7469"/>
          <a:stretch/>
        </p:blipFill>
        <p:spPr>
          <a:xfrm>
            <a:off x="4803313" y="786755"/>
            <a:ext cx="415925" cy="41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21" descr="Captura de pantalla 2023-10-16 a las 17.00.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2850" y="2172335"/>
            <a:ext cx="3446145" cy="366331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21"/>
          <p:cNvSpPr txBox="1">
            <a:spLocks noGrp="1"/>
          </p:cNvSpPr>
          <p:nvPr>
            <p:ph type="body" idx="1"/>
          </p:nvPr>
        </p:nvSpPr>
        <p:spPr>
          <a:xfrm>
            <a:off x="956950" y="1022350"/>
            <a:ext cx="7815000" cy="38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143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Un bidón tiene una capacidad de 24 L de agua.</a:t>
            </a:r>
          </a:p>
          <a:p>
            <a:pPr marL="1143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Una botella tiene una capacidad de 6 L de agua.</a:t>
            </a:r>
          </a:p>
          <a:p>
            <a:pPr marL="1143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¿Cuántas veces se debe llenar la botella con agua</a:t>
            </a:r>
          </a:p>
          <a:p>
            <a:pPr marL="11430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llenar el bidón?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43" name="Google Shape;743;p21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1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22"/>
          <p:cNvGrpSpPr/>
          <p:nvPr/>
        </p:nvGrpSpPr>
        <p:grpSpPr>
          <a:xfrm>
            <a:off x="4069855" y="2776855"/>
            <a:ext cx="3797890" cy="1304290"/>
            <a:chOff x="6736" y="4346"/>
            <a:chExt cx="5981" cy="2054"/>
          </a:xfrm>
        </p:grpSpPr>
        <p:grpSp>
          <p:nvGrpSpPr>
            <p:cNvPr id="750" name="Google Shape;750;p22"/>
            <p:cNvGrpSpPr/>
            <p:nvPr/>
          </p:nvGrpSpPr>
          <p:grpSpPr>
            <a:xfrm>
              <a:off x="6736" y="4346"/>
              <a:ext cx="5981" cy="2054"/>
              <a:chOff x="12307" y="8927"/>
              <a:chExt cx="6435" cy="2280"/>
            </a:xfrm>
          </p:grpSpPr>
          <p:pic>
            <p:nvPicPr>
              <p:cNvPr id="751" name="Google Shape;751;p22" descr="Captura de pantalla 2023-10-25 a las 10.42.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2307" y="8927"/>
                <a:ext cx="6435" cy="22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2" name="Google Shape;752;p22"/>
              <p:cNvSpPr/>
              <p:nvPr/>
            </p:nvSpPr>
            <p:spPr>
              <a:xfrm>
                <a:off x="15790" y="9122"/>
                <a:ext cx="673" cy="8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2"/>
              <p:cNvSpPr/>
              <p:nvPr/>
            </p:nvSpPr>
            <p:spPr>
              <a:xfrm>
                <a:off x="17565" y="9098"/>
                <a:ext cx="673" cy="8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2"/>
              <p:cNvSpPr/>
              <p:nvPr/>
            </p:nvSpPr>
            <p:spPr>
              <a:xfrm>
                <a:off x="15670" y="10163"/>
                <a:ext cx="673" cy="8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2"/>
              <p:cNvSpPr/>
              <p:nvPr/>
            </p:nvSpPr>
            <p:spPr>
              <a:xfrm>
                <a:off x="17565" y="10163"/>
                <a:ext cx="673" cy="8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56" name="Google Shape;756;p22" descr="Captura de pantalla 2023-10-25 a las 11.01.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7" y="4439"/>
              <a:ext cx="1170" cy="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7" name="Google Shape;757;p22"/>
          <p:cNvSpPr txBox="1">
            <a:spLocks noGrp="1"/>
          </p:cNvSpPr>
          <p:nvPr>
            <p:ph type="body" idx="1"/>
          </p:nvPr>
        </p:nvSpPr>
        <p:spPr>
          <a:xfrm>
            <a:off x="1123950" y="329575"/>
            <a:ext cx="9689700" cy="215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Un bidón tiene una capacidad de 24 L de agua.</a:t>
            </a: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Una botella tiene una capacidad de 6 L de agua.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¿Cuántas veces se debe llenar la botella con agua para llenar el bidón?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58" name="Google Shape;758;p22"/>
          <p:cNvSpPr txBox="1"/>
          <p:nvPr/>
        </p:nvSpPr>
        <p:spPr>
          <a:xfrm>
            <a:off x="4439345" y="4434205"/>
            <a:ext cx="2898300" cy="523180"/>
          </a:xfrm>
          <a:prstGeom prst="rect">
            <a:avLst/>
          </a:prstGeom>
          <a:noFill/>
          <a:ln w="9525" cap="flat" cmpd="sng">
            <a:noFill/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28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R: 4 veces.</a:t>
            </a:r>
            <a:endParaRPr sz="28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59" name="Google Shape;759;p22"/>
          <p:cNvSpPr txBox="1"/>
          <p:nvPr/>
        </p:nvSpPr>
        <p:spPr>
          <a:xfrm>
            <a:off x="7719847" y="3253095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2"/>
          <p:cNvSpPr txBox="1"/>
          <p:nvPr/>
        </p:nvSpPr>
        <p:spPr>
          <a:xfrm>
            <a:off x="5906910" y="289306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2"/>
          <p:cNvSpPr txBox="1"/>
          <p:nvPr/>
        </p:nvSpPr>
        <p:spPr>
          <a:xfrm>
            <a:off x="6860680" y="289306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2"/>
          <p:cNvSpPr txBox="1"/>
          <p:nvPr/>
        </p:nvSpPr>
        <p:spPr>
          <a:xfrm>
            <a:off x="6556520" y="3246120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2"/>
          <p:cNvSpPr/>
          <p:nvPr/>
        </p:nvSpPr>
        <p:spPr>
          <a:xfrm rot="7800000">
            <a:off x="6375540" y="3248025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2"/>
          <p:cNvSpPr/>
          <p:nvPr/>
        </p:nvSpPr>
        <p:spPr>
          <a:xfrm rot="7800000">
            <a:off x="7462660" y="3255010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2"/>
          <p:cNvSpPr txBox="1"/>
          <p:nvPr/>
        </p:nvSpPr>
        <p:spPr>
          <a:xfrm>
            <a:off x="5910085" y="3452495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2"/>
          <p:cNvSpPr txBox="1"/>
          <p:nvPr/>
        </p:nvSpPr>
        <p:spPr>
          <a:xfrm>
            <a:off x="6927355" y="3452495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2"/>
          <p:cNvSpPr txBox="1"/>
          <p:nvPr/>
        </p:nvSpPr>
        <p:spPr>
          <a:xfrm>
            <a:off x="7034671" y="3438520"/>
            <a:ext cx="6072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2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 txBox="1">
            <a:spLocks noGrp="1"/>
          </p:cNvSpPr>
          <p:nvPr>
            <p:ph type="body" idx="1"/>
          </p:nvPr>
        </p:nvSpPr>
        <p:spPr>
          <a:xfrm>
            <a:off x="593725" y="1351919"/>
            <a:ext cx="11096700" cy="1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Si queremos hacer una cinta cuya longitud sea 2 trozos de 4 cm.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¿Cuál es su longitud en centímetros?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188595" y="18796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284480" y="23431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4" descr="Captura de pantalla 2023-10-19 a las 16.36.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3720" y="3641725"/>
            <a:ext cx="32670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" descr="Captura de pantalla 2023-10-19 a las 16.36.16"/>
          <p:cNvPicPr preferRelativeResize="0"/>
          <p:nvPr/>
        </p:nvPicPr>
        <p:blipFill rotWithShape="1">
          <a:blip r:embed="rId3">
            <a:alphaModFix/>
          </a:blip>
          <a:srcRect l="2875"/>
          <a:stretch/>
        </p:blipFill>
        <p:spPr>
          <a:xfrm>
            <a:off x="6318250" y="3641725"/>
            <a:ext cx="317309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3"/>
          <p:cNvSpPr/>
          <p:nvPr/>
        </p:nvSpPr>
        <p:spPr>
          <a:xfrm rot="5400000">
            <a:off x="5186720" y="-1993940"/>
            <a:ext cx="208200" cy="6096000"/>
          </a:xfrm>
          <a:prstGeom prst="leftBrace">
            <a:avLst>
              <a:gd name="adj1" fmla="val 156097"/>
              <a:gd name="adj2" fmla="val 50145"/>
            </a:avLst>
          </a:prstGeom>
          <a:noFill/>
          <a:ln w="9525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3"/>
          <p:cNvSpPr txBox="1"/>
          <p:nvPr/>
        </p:nvSpPr>
        <p:spPr>
          <a:xfrm>
            <a:off x="4180205" y="209550"/>
            <a:ext cx="2166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000"/>
              <a:buFont typeface="Arial"/>
              <a:buNone/>
            </a:pPr>
            <a:r>
              <a:rPr lang="es-ES" sz="3000" i="0" u="none" strike="noStrike" cap="none" dirty="0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20</a:t>
            </a:r>
            <a:endParaRPr sz="1400" i="0" u="none" strike="noStrike" cap="none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76" name="Google Shape;776;p23"/>
          <p:cNvSpPr/>
          <p:nvPr/>
        </p:nvSpPr>
        <p:spPr>
          <a:xfrm>
            <a:off x="2242820" y="1513642"/>
            <a:ext cx="1524000" cy="457200"/>
          </a:xfrm>
          <a:prstGeom prst="rect">
            <a:avLst/>
          </a:prstGeom>
          <a:solidFill>
            <a:srgbClr val="C7E9F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3"/>
          <p:cNvSpPr/>
          <p:nvPr/>
        </p:nvSpPr>
        <p:spPr>
          <a:xfrm>
            <a:off x="2242820" y="2047042"/>
            <a:ext cx="1524000" cy="457200"/>
          </a:xfrm>
          <a:prstGeom prst="rect">
            <a:avLst/>
          </a:prstGeom>
          <a:solidFill>
            <a:srgbClr val="FBD2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3"/>
          <p:cNvSpPr/>
          <p:nvPr/>
        </p:nvSpPr>
        <p:spPr>
          <a:xfrm>
            <a:off x="3766820" y="1513642"/>
            <a:ext cx="1524000" cy="457200"/>
          </a:xfrm>
          <a:prstGeom prst="rect">
            <a:avLst/>
          </a:prstGeom>
          <a:solidFill>
            <a:srgbClr val="C7E9F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3"/>
          <p:cNvSpPr/>
          <p:nvPr/>
        </p:nvSpPr>
        <p:spPr>
          <a:xfrm>
            <a:off x="5290820" y="1513642"/>
            <a:ext cx="1524000" cy="457200"/>
          </a:xfrm>
          <a:prstGeom prst="rect">
            <a:avLst/>
          </a:prstGeom>
          <a:solidFill>
            <a:srgbClr val="C7E9F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3"/>
          <p:cNvSpPr/>
          <p:nvPr/>
        </p:nvSpPr>
        <p:spPr>
          <a:xfrm>
            <a:off x="6814820" y="1513642"/>
            <a:ext cx="1524000" cy="457200"/>
          </a:xfrm>
          <a:prstGeom prst="rect">
            <a:avLst/>
          </a:prstGeom>
          <a:solidFill>
            <a:srgbClr val="C7E9F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3"/>
          <p:cNvSpPr txBox="1"/>
          <p:nvPr/>
        </p:nvSpPr>
        <p:spPr>
          <a:xfrm>
            <a:off x="2791460" y="1129665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cm 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2" name="Google Shape;782;p23"/>
          <p:cNvSpPr txBox="1"/>
          <p:nvPr/>
        </p:nvSpPr>
        <p:spPr>
          <a:xfrm>
            <a:off x="3924300" y="1142802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cm </a:t>
            </a:r>
            <a:endParaRPr sz="1400" i="0" u="none" strike="noStrike" cap="none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3" name="Google Shape;783;p23"/>
          <p:cNvSpPr txBox="1"/>
          <p:nvPr/>
        </p:nvSpPr>
        <p:spPr>
          <a:xfrm>
            <a:off x="5417820" y="1158042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cm </a:t>
            </a:r>
            <a:endParaRPr sz="1400" i="0" u="none" strike="noStrike" cap="none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4" name="Google Shape;784;p23"/>
          <p:cNvSpPr txBox="1"/>
          <p:nvPr/>
        </p:nvSpPr>
        <p:spPr>
          <a:xfrm>
            <a:off x="7012940" y="1142802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cm </a:t>
            </a:r>
            <a:endParaRPr sz="1400" i="0" u="none" strike="noStrike" cap="none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5" name="Google Shape;785;p23"/>
          <p:cNvSpPr txBox="1"/>
          <p:nvPr/>
        </p:nvSpPr>
        <p:spPr>
          <a:xfrm>
            <a:off x="2740660" y="2580442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cm 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6" name="Google Shape;786;p23"/>
          <p:cNvSpPr txBox="1"/>
          <p:nvPr/>
        </p:nvSpPr>
        <p:spPr>
          <a:xfrm>
            <a:off x="1617980" y="1491834"/>
            <a:ext cx="92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sym typeface="Arial"/>
              </a:rPr>
              <a:t>❶</a:t>
            </a:r>
            <a:endParaRPr sz="2400" b="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sym typeface="Arial"/>
            </a:endParaRPr>
          </a:p>
        </p:txBody>
      </p:sp>
      <p:sp>
        <p:nvSpPr>
          <p:cNvPr id="787" name="Google Shape;787;p23"/>
          <p:cNvSpPr txBox="1"/>
          <p:nvPr/>
        </p:nvSpPr>
        <p:spPr>
          <a:xfrm>
            <a:off x="1617980" y="2080677"/>
            <a:ext cx="92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❷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3"/>
          <p:cNvSpPr txBox="1"/>
          <p:nvPr/>
        </p:nvSpPr>
        <p:spPr>
          <a:xfrm>
            <a:off x="1893500" y="2949677"/>
            <a:ext cx="619227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es-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Al iterar 4 veces el largo de la cinta ❷, se obtiene el largo de la cinta ❶ 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9" name="Google Shape;789;p23"/>
          <p:cNvSpPr txBox="1"/>
          <p:nvPr/>
        </p:nvSpPr>
        <p:spPr>
          <a:xfrm>
            <a:off x="1893500" y="3862957"/>
            <a:ext cx="881169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Al c</a:t>
            </a:r>
            <a:r>
              <a:rPr lang="es-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omparar el cociente entre el largo de la cinta ❶ con ❷, se obtiene 4. </a:t>
            </a:r>
            <a:r>
              <a:rPr lang="es-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           </a:t>
            </a:r>
            <a:endParaRPr sz="1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92" name="Google Shape;792;p23"/>
          <p:cNvSpPr/>
          <p:nvPr/>
        </p:nvSpPr>
        <p:spPr>
          <a:xfrm rot="2820000">
            <a:off x="10038715" y="828040"/>
            <a:ext cx="2212340" cy="913765"/>
          </a:xfrm>
          <a:prstGeom prst="wave">
            <a:avLst>
              <a:gd name="adj1" fmla="val 20000"/>
              <a:gd name="adj2" fmla="val -4320"/>
            </a:avLst>
          </a:prstGeom>
          <a:solidFill>
            <a:srgbClr val="FBD2D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p23"/>
          <p:cNvGrpSpPr/>
          <p:nvPr/>
        </p:nvGrpSpPr>
        <p:grpSpPr>
          <a:xfrm rot="-240000">
            <a:off x="8259357" y="-622601"/>
            <a:ext cx="4455583" cy="5496553"/>
            <a:chOff x="13297" y="399"/>
            <a:chExt cx="7017" cy="8656"/>
          </a:xfrm>
        </p:grpSpPr>
        <p:sp>
          <p:nvSpPr>
            <p:cNvPr id="794" name="Google Shape;794;p23"/>
            <p:cNvSpPr/>
            <p:nvPr/>
          </p:nvSpPr>
          <p:spPr>
            <a:xfrm rot="-7620000">
              <a:off x="13205" y="1481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C7E9F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rot="-7620000">
              <a:off x="15058" y="3977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C7E9F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rot="-7620000">
              <a:off x="16953" y="6482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C7E9F9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7" name="Google Shape;797;p23"/>
            <p:cNvCxnSpPr/>
            <p:nvPr/>
          </p:nvCxnSpPr>
          <p:spPr>
            <a:xfrm flipH="1">
              <a:off x="15610" y="3110"/>
              <a:ext cx="453" cy="722"/>
            </a:xfrm>
            <a:prstGeom prst="straightConnector1">
              <a:avLst/>
            </a:prstGeom>
            <a:noFill/>
            <a:ln w="571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8" name="Google Shape;798;p23"/>
            <p:cNvCxnSpPr/>
            <p:nvPr/>
          </p:nvCxnSpPr>
          <p:spPr>
            <a:xfrm flipH="1">
              <a:off x="17495" y="5604"/>
              <a:ext cx="453" cy="722"/>
            </a:xfrm>
            <a:prstGeom prst="straightConnector1">
              <a:avLst/>
            </a:prstGeom>
            <a:noFill/>
            <a:ln w="5715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99" name="Google Shape;799;p23"/>
          <p:cNvSpPr/>
          <p:nvPr/>
        </p:nvSpPr>
        <p:spPr>
          <a:xfrm>
            <a:off x="231140" y="-276225"/>
            <a:ext cx="2369185" cy="106680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3"/>
          <p:cNvSpPr txBox="1"/>
          <p:nvPr/>
        </p:nvSpPr>
        <p:spPr>
          <a:xfrm>
            <a:off x="327025" y="259080"/>
            <a:ext cx="215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Sinteticemos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803" name="Google Shape;803;p23"/>
          <p:cNvGrpSpPr/>
          <p:nvPr/>
        </p:nvGrpSpPr>
        <p:grpSpPr>
          <a:xfrm>
            <a:off x="2368754" y="4900930"/>
            <a:ext cx="2774746" cy="1007110"/>
            <a:chOff x="12307" y="8927"/>
            <a:chExt cx="6435" cy="2280"/>
          </a:xfrm>
        </p:grpSpPr>
        <p:pic>
          <p:nvPicPr>
            <p:cNvPr id="804" name="Google Shape;804;p23" descr="Captura de pantalla 2023-10-25 a las 10.42.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307" y="8927"/>
              <a:ext cx="6435" cy="2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5" name="Google Shape;805;p23"/>
            <p:cNvSpPr/>
            <p:nvPr/>
          </p:nvSpPr>
          <p:spPr>
            <a:xfrm>
              <a:off x="15790" y="9122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17565" y="9098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15670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17565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9" name="Google Shape;809;p23"/>
          <p:cNvSpPr txBox="1"/>
          <p:nvPr/>
        </p:nvSpPr>
        <p:spPr>
          <a:xfrm>
            <a:off x="5082744" y="5164460"/>
            <a:ext cx="52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3"/>
          <p:cNvSpPr txBox="1"/>
          <p:nvPr/>
        </p:nvSpPr>
        <p:spPr>
          <a:xfrm>
            <a:off x="3493339" y="490474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3"/>
          <p:cNvSpPr txBox="1"/>
          <p:nvPr/>
        </p:nvSpPr>
        <p:spPr>
          <a:xfrm>
            <a:off x="4409615" y="4907312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3"/>
          <p:cNvSpPr txBox="1"/>
          <p:nvPr/>
        </p:nvSpPr>
        <p:spPr>
          <a:xfrm>
            <a:off x="4137597" y="5158446"/>
            <a:ext cx="474404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3"/>
          <p:cNvSpPr/>
          <p:nvPr/>
        </p:nvSpPr>
        <p:spPr>
          <a:xfrm rot="8161571">
            <a:off x="3941632" y="5204921"/>
            <a:ext cx="343497" cy="395688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3"/>
          <p:cNvSpPr/>
          <p:nvPr/>
        </p:nvSpPr>
        <p:spPr>
          <a:xfrm rot="8399748">
            <a:off x="4877011" y="5212080"/>
            <a:ext cx="343474" cy="395637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3"/>
          <p:cNvSpPr txBox="1"/>
          <p:nvPr/>
        </p:nvSpPr>
        <p:spPr>
          <a:xfrm>
            <a:off x="3499689" y="538162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3"/>
          <p:cNvSpPr txBox="1"/>
          <p:nvPr/>
        </p:nvSpPr>
        <p:spPr>
          <a:xfrm>
            <a:off x="4351859" y="539877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3"/>
          <p:cNvSpPr txBox="1"/>
          <p:nvPr/>
        </p:nvSpPr>
        <p:spPr>
          <a:xfrm>
            <a:off x="5494147" y="5319551"/>
            <a:ext cx="458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La cinta 1 es 4 veces la cinta 2.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5345EC0-1552-E692-42AA-53BF13FA150B}"/>
              </a:ext>
            </a:extLst>
          </p:cNvPr>
          <p:cNvGrpSpPr/>
          <p:nvPr/>
        </p:nvGrpSpPr>
        <p:grpSpPr>
          <a:xfrm>
            <a:off x="483395" y="2797839"/>
            <a:ext cx="1249844" cy="798900"/>
            <a:chOff x="8007451" y="2981733"/>
            <a:chExt cx="1249844" cy="798900"/>
          </a:xfrm>
        </p:grpSpPr>
        <p:sp>
          <p:nvSpPr>
            <p:cNvPr id="791" name="Google Shape;791;p23"/>
            <p:cNvSpPr txBox="1"/>
            <p:nvPr/>
          </p:nvSpPr>
          <p:spPr>
            <a:xfrm>
              <a:off x="8007451" y="2981733"/>
              <a:ext cx="1249844" cy="7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1C55"/>
                </a:buClr>
                <a:buSzPts val="3000"/>
                <a:buFont typeface="Arial"/>
                <a:buNone/>
              </a:pPr>
              <a:r>
                <a:rPr lang="es-ES" sz="1800" i="0" u="none" strike="noStrike" cap="none" dirty="0">
                  <a:solidFill>
                    <a:srgbClr val="FF1C55"/>
                  </a:solidFill>
                  <a:latin typeface="Sassoon Sans Std" panose="020B0503020103030203" pitchFamily="34" charset="0"/>
                  <a:ea typeface="Nunito Medium"/>
                  <a:cs typeface="Nunito Medium"/>
                  <a:sym typeface="Nunito Medium"/>
                </a:rPr>
                <a:t>4 · 5 = 20</a:t>
              </a:r>
              <a:endParaRPr sz="100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400CC1AF-EB20-AEDD-BC0D-3BC7CC1381F5}"/>
                </a:ext>
              </a:extLst>
            </p:cNvPr>
            <p:cNvSpPr/>
            <p:nvPr/>
          </p:nvSpPr>
          <p:spPr>
            <a:xfrm>
              <a:off x="8007451" y="3108026"/>
              <a:ext cx="1243322" cy="504333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F87B3F6F-3064-1C07-0144-3036270F7885}"/>
              </a:ext>
            </a:extLst>
          </p:cNvPr>
          <p:cNvGrpSpPr/>
          <p:nvPr/>
        </p:nvGrpSpPr>
        <p:grpSpPr>
          <a:xfrm>
            <a:off x="483371" y="3723831"/>
            <a:ext cx="1243322" cy="692129"/>
            <a:chOff x="10555122" y="3761728"/>
            <a:chExt cx="1243322" cy="692129"/>
          </a:xfrm>
        </p:grpSpPr>
        <p:sp>
          <p:nvSpPr>
            <p:cNvPr id="802" name="Google Shape;802;p23"/>
            <p:cNvSpPr txBox="1"/>
            <p:nvPr/>
          </p:nvSpPr>
          <p:spPr>
            <a:xfrm>
              <a:off x="10568622" y="3761728"/>
              <a:ext cx="1216322" cy="692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fontScale="92500"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1C55"/>
                </a:buClr>
                <a:buSzPts val="3000"/>
                <a:buFont typeface="Arial"/>
                <a:buNone/>
              </a:pPr>
              <a:r>
                <a:rPr lang="es-ES" sz="2000" i="0" u="none" strike="noStrike" cap="none" dirty="0">
                  <a:solidFill>
                    <a:srgbClr val="FF1C55"/>
                  </a:solidFill>
                  <a:latin typeface="Sassoon Sans Std" panose="020B0503020103030203" pitchFamily="34" charset="0"/>
                  <a:ea typeface="Nunito Medium"/>
                  <a:cs typeface="Nunito Medium"/>
                  <a:sym typeface="Nunito Medium"/>
                </a:rPr>
                <a:t>20 : 5 = 4</a:t>
              </a:r>
              <a:endParaRPr sz="1050" i="0" u="none" strike="noStrike" cap="none" dirty="0">
                <a:solidFill>
                  <a:srgbClr val="000000"/>
                </a:solidFill>
                <a:latin typeface="Sassoon Sans Std" panose="020B0503020103030203" pitchFamily="34" charset="0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85F71B31-6431-D2AB-3267-76A70512121F}"/>
                </a:ext>
              </a:extLst>
            </p:cNvPr>
            <p:cNvSpPr/>
            <p:nvPr/>
          </p:nvSpPr>
          <p:spPr>
            <a:xfrm>
              <a:off x="10555122" y="3831016"/>
              <a:ext cx="1243322" cy="504333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3CAA2BA-DAA6-C056-1B45-AF1209569DD0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1726717" y="3176298"/>
            <a:ext cx="24845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A91EA38-FFA5-5A0A-A81D-17012F83187A}"/>
              </a:ext>
            </a:extLst>
          </p:cNvPr>
          <p:cNvCxnSpPr>
            <a:cxnSpLocks/>
          </p:cNvCxnSpPr>
          <p:nvPr/>
        </p:nvCxnSpPr>
        <p:spPr>
          <a:xfrm flipV="1">
            <a:off x="1740193" y="4069895"/>
            <a:ext cx="24845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letra deberíamos cortar la cinta?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188595" y="18796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"/>
          <p:cNvSpPr txBox="1"/>
          <p:nvPr/>
        </p:nvSpPr>
        <p:spPr>
          <a:xfrm>
            <a:off x="284480" y="23431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5" descr="Captura de pantalla 2023-10-19 a las 16.33.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295" y="2907030"/>
            <a:ext cx="91440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5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/>
          <p:nvPr/>
        </p:nvSpPr>
        <p:spPr>
          <a:xfrm>
            <a:off x="4445675" y="2126744"/>
            <a:ext cx="2991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16600"/>
              <a:buFont typeface="Arial"/>
              <a:buNone/>
            </a:pPr>
            <a:r>
              <a:rPr lang="es-ES" sz="24000" i="0" u="none" strike="noStrike" cap="none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240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4206425" y="1446525"/>
            <a:ext cx="3469500" cy="930900"/>
          </a:xfrm>
          <a:prstGeom prst="wedgeRoundRectCallout">
            <a:avLst>
              <a:gd name="adj1" fmla="val 61187"/>
              <a:gd name="adj2" fmla="val 11308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lo supiste? </a:t>
            </a:r>
            <a:endParaRPr sz="2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55" name="Google Shape;255;p6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840" y="152390"/>
            <a:ext cx="2991485" cy="351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6"/>
          <p:cNvSpPr/>
          <p:nvPr/>
        </p:nvSpPr>
        <p:spPr>
          <a:xfrm>
            <a:off x="188595" y="18796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 txBox="1"/>
          <p:nvPr/>
        </p:nvSpPr>
        <p:spPr>
          <a:xfrm>
            <a:off x="284480" y="23431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6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>
            <a:spLocks noGrp="1"/>
          </p:cNvSpPr>
          <p:nvPr>
            <p:ph type="body" idx="1"/>
          </p:nvPr>
        </p:nvSpPr>
        <p:spPr>
          <a:xfrm>
            <a:off x="580390" y="1351915"/>
            <a:ext cx="11080115" cy="415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Si queremos hacer una cinta cuya longitud sea 3 trozos de 4 cm.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¿Cuál es su longitud en centímetros?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188595" y="18796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284480" y="23431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7" descr="Captura de pantalla 2023-10-19 a las 16.36.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3200" y="3641725"/>
            <a:ext cx="32670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 descr="Captura de pantalla 2023-10-19 a las 16.36.16"/>
          <p:cNvPicPr preferRelativeResize="0"/>
          <p:nvPr/>
        </p:nvPicPr>
        <p:blipFill rotWithShape="1">
          <a:blip r:embed="rId3">
            <a:alphaModFix/>
          </a:blip>
          <a:srcRect l="2875"/>
          <a:stretch/>
        </p:blipFill>
        <p:spPr>
          <a:xfrm>
            <a:off x="4683760" y="3641725"/>
            <a:ext cx="317309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 descr="Captura de pantalla 2023-10-19 a las 16.36.16"/>
          <p:cNvPicPr preferRelativeResize="0"/>
          <p:nvPr/>
        </p:nvPicPr>
        <p:blipFill rotWithShape="1">
          <a:blip r:embed="rId3">
            <a:alphaModFix/>
          </a:blip>
          <a:srcRect l="2875"/>
          <a:stretch/>
        </p:blipFill>
        <p:spPr>
          <a:xfrm>
            <a:off x="7794625" y="3641725"/>
            <a:ext cx="317309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7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¿En qué letra deberíamos cortar la cinta?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188595" y="18796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 txBox="1"/>
          <p:nvPr/>
        </p:nvSpPr>
        <p:spPr>
          <a:xfrm>
            <a:off x="284480" y="23431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8" descr="Captura de pantalla 2023-10-19 a las 16.33.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4970" y="3018790"/>
            <a:ext cx="91440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8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838200" y="897075"/>
            <a:ext cx="10515600" cy="17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Arial"/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Encontremos las medidas </a:t>
            </a:r>
            <a:b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de 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 Medium"/>
                <a:cs typeface="Nunito Medium"/>
                <a:sym typeface="Nunito Medium"/>
              </a:rPr>
              <a:t>4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 veces cada uno de los siguientes trozos de cinta.</a:t>
            </a:r>
            <a:b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Arial"/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 medirá cada uno en centímetros?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9" descr="Captura de pantalla 2023-10-19 a las 16.42.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25" y="3430905"/>
            <a:ext cx="32194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 descr="Captura de pantalla 2023-10-19 a las 16.42.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6805" y="3364230"/>
            <a:ext cx="47529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11B8C73-B447-E169-98CD-76D8465F47BC}"/>
              </a:ext>
            </a:extLst>
          </p:cNvPr>
          <p:cNvSpPr/>
          <p:nvPr/>
        </p:nvSpPr>
        <p:spPr>
          <a:xfrm>
            <a:off x="1762125" y="5107305"/>
            <a:ext cx="9277350" cy="16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 txBox="1"/>
          <p:nvPr/>
        </p:nvSpPr>
        <p:spPr>
          <a:xfrm>
            <a:off x="4267200" y="2269619"/>
            <a:ext cx="2991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16600"/>
              <a:buFont typeface="Arial"/>
              <a:buNone/>
            </a:pPr>
            <a:r>
              <a:rPr lang="es-ES" sz="24000" i="0" u="none" strike="noStrike" cap="none" dirty="0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24000" i="0" u="none" strike="noStrike" cap="none" dirty="0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4153875" y="1386707"/>
            <a:ext cx="3437700" cy="1010100"/>
          </a:xfrm>
          <a:prstGeom prst="wedgeRoundRectCallout">
            <a:avLst>
              <a:gd name="adj1" fmla="val 70066"/>
              <a:gd name="adj2" fmla="val 7515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lo harías? </a:t>
            </a:r>
            <a:endParaRPr sz="2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97" name="Google Shape;297;p10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6405" y="1456055"/>
            <a:ext cx="2872740" cy="277939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829</Words>
  <Application>Microsoft Office PowerPoint</Application>
  <PresentationFormat>Panorámica</PresentationFormat>
  <Paragraphs>196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Avenir</vt:lpstr>
      <vt:lpstr>Arial</vt:lpstr>
      <vt:lpstr>Sassoon Sans Std</vt:lpstr>
      <vt:lpstr>Nunito Sans Light</vt:lpstr>
      <vt:lpstr>Nunito</vt:lpstr>
      <vt:lpstr>Nunito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Encontremos las medidas  de 4 veces cada uno de los siguientes trozos de cinta.  ¿Cuánto medirá cada uno en centímetros?</vt:lpstr>
      <vt:lpstr>Presentación de PowerPoint</vt:lpstr>
      <vt:lpstr>¿Cómo representamos el problema?</vt:lpstr>
      <vt:lpstr>¿Cómo representamos el problema?</vt:lpstr>
      <vt:lpstr>¿Cómo representamos el problema?</vt:lpstr>
      <vt:lpstr>¿Cómo representamos el problema?</vt:lpstr>
      <vt:lpstr>¿Cómo representamos el problema?</vt:lpstr>
      <vt:lpstr>¿Cómo representamos el problema?</vt:lpstr>
      <vt:lpstr>Presentación de PowerPoint</vt:lpstr>
      <vt:lpstr>Presentación de PowerPoint</vt:lpstr>
      <vt:lpstr>¿Cómo representamos el problema?</vt:lpstr>
      <vt:lpstr>¿Cómo representamos el problema?</vt:lpstr>
      <vt:lpstr>¿Cómo representamos el problema?</vt:lpstr>
      <vt:lpstr>¿Cómo representamos el problema?</vt:lpstr>
      <vt:lpstr>¿Cómo representamos el problema?</vt:lpstr>
      <vt:lpstr>Presentación de PowerPoint</vt:lpstr>
      <vt:lpstr>Con la ayuda del diagrama, completemos la tabla:</vt:lpstr>
      <vt:lpstr>Presentación de PowerPoint</vt:lpstr>
      <vt:lpstr>¿Cuántas veces la longitud de la cinta      iguala la longitud de la cinta     ?</vt:lpstr>
      <vt:lpstr>¿Cuántas veces la longitud de la cinta      iguala la longitud de la cinta     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Ximena Zepeda Harasic</cp:lastModifiedBy>
  <cp:revision>1</cp:revision>
  <dcterms:created xsi:type="dcterms:W3CDTF">2023-10-25T16:07:23Z</dcterms:created>
  <dcterms:modified xsi:type="dcterms:W3CDTF">2025-01-23T21:51:53Z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3082-5.4.4.8063</vt:lpwstr>
  </property>
</Properties>
</file>