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embeddedFontLst>
    <p:embeddedFont>
      <p:font typeface="Nunito" panose="02000503030000020003" pitchFamily="2" charset="0"/>
      <p:regular r:id="rId16"/>
      <p:bold r:id="rId17"/>
      <p:italic r:id="rId18"/>
      <p:boldItalic r:id="rId19"/>
    </p:embeddedFont>
    <p:embeddedFont>
      <p:font typeface="Nunito ExtraBold" pitchFamily="2" charset="0"/>
      <p:bold r:id="rId20"/>
      <p:boldItalic r:id="rId21"/>
    </p:embeddedFont>
    <p:embeddedFont>
      <p:font typeface="Nunito SemiBold" pitchFamily="2" charset="0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84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i+wTxN2K7rnQrLxxQNbCRwajRC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E480B9-7315-4CB2-8F66-E835205C0F35}" v="46" dt="2025-02-11T16:28:46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Droguett" userId="b98dc45e39b78e26" providerId="LiveId" clId="{67462D91-95BB-4AEA-85E5-8833345E7D1E}"/>
    <pc:docChg chg="modSld">
      <pc:chgData name="Sandra Droguett" userId="b98dc45e39b78e26" providerId="LiveId" clId="{67462D91-95BB-4AEA-85E5-8833345E7D1E}" dt="2024-04-18T15:57:04.429" v="8" actId="14100"/>
      <pc:docMkLst>
        <pc:docMk/>
      </pc:docMkLst>
      <pc:sldChg chg="modSp mod modNotes">
        <pc:chgData name="Sandra Droguett" userId="b98dc45e39b78e26" providerId="LiveId" clId="{67462D91-95BB-4AEA-85E5-8833345E7D1E}" dt="2024-04-18T15:56:13.527" v="1" actId="14100"/>
        <pc:sldMkLst>
          <pc:docMk/>
          <pc:sldMk cId="0" sldId="257"/>
        </pc:sldMkLst>
      </pc:sldChg>
      <pc:sldChg chg="modSp mod modNotes">
        <pc:chgData name="Sandra Droguett" userId="b98dc45e39b78e26" providerId="LiveId" clId="{67462D91-95BB-4AEA-85E5-8833345E7D1E}" dt="2024-04-18T15:56:26.981" v="3" actId="14100"/>
        <pc:sldMkLst>
          <pc:docMk/>
          <pc:sldMk cId="0" sldId="259"/>
        </pc:sldMkLst>
      </pc:sldChg>
      <pc:sldChg chg="modSp mod">
        <pc:chgData name="Sandra Droguett" userId="b98dc45e39b78e26" providerId="LiveId" clId="{67462D91-95BB-4AEA-85E5-8833345E7D1E}" dt="2024-04-18T15:56:44.428" v="6" actId="14100"/>
        <pc:sldMkLst>
          <pc:docMk/>
          <pc:sldMk cId="0" sldId="260"/>
        </pc:sldMkLst>
      </pc:sldChg>
      <pc:sldChg chg="modSp mod modNotes">
        <pc:chgData name="Sandra Droguett" userId="b98dc45e39b78e26" providerId="LiveId" clId="{67462D91-95BB-4AEA-85E5-8833345E7D1E}" dt="2024-04-18T15:57:04.429" v="8" actId="14100"/>
        <pc:sldMkLst>
          <pc:docMk/>
          <pc:sldMk cId="0" sldId="268"/>
        </pc:sldMkLst>
      </pc:sldChg>
    </pc:docChg>
  </pc:docChgLst>
  <pc:docChgLst>
    <pc:chgData name="Ximena Zepeda Harasic" userId="90cf4ab7-3c32-4e50-a5d0-8fb63c062729" providerId="ADAL" clId="{FEE480B9-7315-4CB2-8F66-E835205C0F35}"/>
    <pc:docChg chg="undo custSel modSld modMainMaster">
      <pc:chgData name="Ximena Zepeda Harasic" userId="90cf4ab7-3c32-4e50-a5d0-8fb63c062729" providerId="ADAL" clId="{FEE480B9-7315-4CB2-8F66-E835205C0F35}" dt="2025-02-11T16:29:07.822" v="220" actId="14100"/>
      <pc:docMkLst>
        <pc:docMk/>
      </pc:docMkLst>
      <pc:sldChg chg="modSp mod">
        <pc:chgData name="Ximena Zepeda Harasic" userId="90cf4ab7-3c32-4e50-a5d0-8fb63c062729" providerId="ADAL" clId="{FEE480B9-7315-4CB2-8F66-E835205C0F35}" dt="2025-02-11T14:11:11.661" v="14" actId="1076"/>
        <pc:sldMkLst>
          <pc:docMk/>
          <pc:sldMk cId="0" sldId="256"/>
        </pc:sldMkLst>
        <pc:spChg chg="mod">
          <ac:chgData name="Ximena Zepeda Harasic" userId="90cf4ab7-3c32-4e50-a5d0-8fb63c062729" providerId="ADAL" clId="{FEE480B9-7315-4CB2-8F66-E835205C0F35}" dt="2025-02-11T14:10:19.113" v="0" actId="207"/>
          <ac:spMkLst>
            <pc:docMk/>
            <pc:sldMk cId="0" sldId="256"/>
            <ac:spMk id="217" creationId="{00000000-0000-0000-0000-000000000000}"/>
          </ac:spMkLst>
        </pc:spChg>
        <pc:spChg chg="mod">
          <ac:chgData name="Ximena Zepeda Harasic" userId="90cf4ab7-3c32-4e50-a5d0-8fb63c062729" providerId="ADAL" clId="{FEE480B9-7315-4CB2-8F66-E835205C0F35}" dt="2025-02-11T14:10:19.113" v="0" actId="207"/>
          <ac:spMkLst>
            <pc:docMk/>
            <pc:sldMk cId="0" sldId="256"/>
            <ac:spMk id="218" creationId="{00000000-0000-0000-0000-000000000000}"/>
          </ac:spMkLst>
        </pc:spChg>
        <pc:spChg chg="mod">
          <ac:chgData name="Ximena Zepeda Harasic" userId="90cf4ab7-3c32-4e50-a5d0-8fb63c062729" providerId="ADAL" clId="{FEE480B9-7315-4CB2-8F66-E835205C0F35}" dt="2025-02-11T14:11:11.661" v="14" actId="1076"/>
          <ac:spMkLst>
            <pc:docMk/>
            <pc:sldMk cId="0" sldId="256"/>
            <ac:spMk id="219" creationId="{00000000-0000-0000-0000-000000000000}"/>
          </ac:spMkLst>
        </pc:spChg>
      </pc:sldChg>
      <pc:sldChg chg="addSp modSp mod modAnim">
        <pc:chgData name="Ximena Zepeda Harasic" userId="90cf4ab7-3c32-4e50-a5d0-8fb63c062729" providerId="ADAL" clId="{FEE480B9-7315-4CB2-8F66-E835205C0F35}" dt="2025-02-11T14:12:42.437" v="25" actId="164"/>
        <pc:sldMkLst>
          <pc:docMk/>
          <pc:sldMk cId="0" sldId="257"/>
        </pc:sldMkLst>
        <pc:spChg chg="add mod">
          <ac:chgData name="Ximena Zepeda Harasic" userId="90cf4ab7-3c32-4e50-a5d0-8fb63c062729" providerId="ADAL" clId="{FEE480B9-7315-4CB2-8F66-E835205C0F35}" dt="2025-02-11T14:12:42.437" v="25" actId="164"/>
          <ac:spMkLst>
            <pc:docMk/>
            <pc:sldMk cId="0" sldId="257"/>
            <ac:spMk id="2" creationId="{3BBB690C-7489-C63D-CA8C-BA6203964533}"/>
          </ac:spMkLst>
        </pc:spChg>
        <pc:spChg chg="mod">
          <ac:chgData name="Ximena Zepeda Harasic" userId="90cf4ab7-3c32-4e50-a5d0-8fb63c062729" providerId="ADAL" clId="{FEE480B9-7315-4CB2-8F66-E835205C0F35}" dt="2025-02-11T14:12:04.451" v="20" actId="2710"/>
          <ac:spMkLst>
            <pc:docMk/>
            <pc:sldMk cId="0" sldId="257"/>
            <ac:spMk id="224" creationId="{00000000-0000-0000-0000-000000000000}"/>
          </ac:spMkLst>
        </pc:spChg>
        <pc:grpChg chg="add mod">
          <ac:chgData name="Ximena Zepeda Harasic" userId="90cf4ab7-3c32-4e50-a5d0-8fb63c062729" providerId="ADAL" clId="{FEE480B9-7315-4CB2-8F66-E835205C0F35}" dt="2025-02-11T14:12:42.437" v="25" actId="164"/>
          <ac:grpSpMkLst>
            <pc:docMk/>
            <pc:sldMk cId="0" sldId="257"/>
            <ac:grpSpMk id="3" creationId="{890BC7F6-AA08-9948-CB03-D239CC53AFF5}"/>
          </ac:grpSpMkLst>
        </pc:grpChg>
        <pc:picChg chg="mod">
          <ac:chgData name="Ximena Zepeda Harasic" userId="90cf4ab7-3c32-4e50-a5d0-8fb63c062729" providerId="ADAL" clId="{FEE480B9-7315-4CB2-8F66-E835205C0F35}" dt="2025-02-11T14:12:42.437" v="25" actId="164"/>
          <ac:picMkLst>
            <pc:docMk/>
            <pc:sldMk cId="0" sldId="257"/>
            <ac:picMk id="225" creationId="{00000000-0000-0000-0000-000000000000}"/>
          </ac:picMkLst>
        </pc:picChg>
      </pc:sldChg>
      <pc:sldChg chg="modSp mod modNotes">
        <pc:chgData name="Ximena Zepeda Harasic" userId="90cf4ab7-3c32-4e50-a5d0-8fb63c062729" providerId="ADAL" clId="{FEE480B9-7315-4CB2-8F66-E835205C0F35}" dt="2025-02-11T14:14:02.478" v="44" actId="1076"/>
        <pc:sldMkLst>
          <pc:docMk/>
          <pc:sldMk cId="0" sldId="258"/>
        </pc:sldMkLst>
        <pc:spChg chg="mod">
          <ac:chgData name="Ximena Zepeda Harasic" userId="90cf4ab7-3c32-4e50-a5d0-8fb63c062729" providerId="ADAL" clId="{FEE480B9-7315-4CB2-8F66-E835205C0F35}" dt="2025-02-11T14:13:49.136" v="40" actId="14100"/>
          <ac:spMkLst>
            <pc:docMk/>
            <pc:sldMk cId="0" sldId="258"/>
            <ac:spMk id="236" creationId="{00000000-0000-0000-0000-000000000000}"/>
          </ac:spMkLst>
        </pc:spChg>
        <pc:spChg chg="mod">
          <ac:chgData name="Ximena Zepeda Harasic" userId="90cf4ab7-3c32-4e50-a5d0-8fb63c062729" providerId="ADAL" clId="{FEE480B9-7315-4CB2-8F66-E835205C0F35}" dt="2025-02-11T14:13:59.469" v="43" actId="14100"/>
          <ac:spMkLst>
            <pc:docMk/>
            <pc:sldMk cId="0" sldId="258"/>
            <ac:spMk id="237" creationId="{00000000-0000-0000-0000-000000000000}"/>
          </ac:spMkLst>
        </pc:spChg>
        <pc:spChg chg="mod">
          <ac:chgData name="Ximena Zepeda Harasic" userId="90cf4ab7-3c32-4e50-a5d0-8fb63c062729" providerId="ADAL" clId="{FEE480B9-7315-4CB2-8F66-E835205C0F35}" dt="2025-02-11T14:13:30.197" v="33" actId="1076"/>
          <ac:spMkLst>
            <pc:docMk/>
            <pc:sldMk cId="0" sldId="258"/>
            <ac:spMk id="238" creationId="{00000000-0000-0000-0000-000000000000}"/>
          </ac:spMkLst>
        </pc:spChg>
        <pc:spChg chg="mod">
          <ac:chgData name="Ximena Zepeda Harasic" userId="90cf4ab7-3c32-4e50-a5d0-8fb63c062729" providerId="ADAL" clId="{FEE480B9-7315-4CB2-8F66-E835205C0F35}" dt="2025-02-11T14:13:39.013" v="37" actId="1076"/>
          <ac:spMkLst>
            <pc:docMk/>
            <pc:sldMk cId="0" sldId="258"/>
            <ac:spMk id="239" creationId="{00000000-0000-0000-0000-000000000000}"/>
          </ac:spMkLst>
        </pc:spChg>
        <pc:picChg chg="mod">
          <ac:chgData name="Ximena Zepeda Harasic" userId="90cf4ab7-3c32-4e50-a5d0-8fb63c062729" providerId="ADAL" clId="{FEE480B9-7315-4CB2-8F66-E835205C0F35}" dt="2025-02-11T14:14:02.478" v="44" actId="1076"/>
          <ac:picMkLst>
            <pc:docMk/>
            <pc:sldMk cId="0" sldId="258"/>
            <ac:picMk id="232" creationId="{00000000-0000-0000-0000-000000000000}"/>
          </ac:picMkLst>
        </pc:picChg>
        <pc:picChg chg="mod">
          <ac:chgData name="Ximena Zepeda Harasic" userId="90cf4ab7-3c32-4e50-a5d0-8fb63c062729" providerId="ADAL" clId="{FEE480B9-7315-4CB2-8F66-E835205C0F35}" dt="2025-02-11T14:13:51.720" v="41" actId="1076"/>
          <ac:picMkLst>
            <pc:docMk/>
            <pc:sldMk cId="0" sldId="258"/>
            <ac:picMk id="234" creationId="{00000000-0000-0000-0000-000000000000}"/>
          </ac:picMkLst>
        </pc:picChg>
        <pc:picChg chg="mod">
          <ac:chgData name="Ximena Zepeda Harasic" userId="90cf4ab7-3c32-4e50-a5d0-8fb63c062729" providerId="ADAL" clId="{FEE480B9-7315-4CB2-8F66-E835205C0F35}" dt="2025-02-11T14:13:44.146" v="38" actId="1076"/>
          <ac:picMkLst>
            <pc:docMk/>
            <pc:sldMk cId="0" sldId="258"/>
            <ac:picMk id="235" creationId="{00000000-0000-0000-0000-000000000000}"/>
          </ac:picMkLst>
        </pc:picChg>
      </pc:sldChg>
      <pc:sldChg chg="modSp mod">
        <pc:chgData name="Ximena Zepeda Harasic" userId="90cf4ab7-3c32-4e50-a5d0-8fb63c062729" providerId="ADAL" clId="{FEE480B9-7315-4CB2-8F66-E835205C0F35}" dt="2025-02-11T14:14:38.799" v="49" actId="14100"/>
        <pc:sldMkLst>
          <pc:docMk/>
          <pc:sldMk cId="0" sldId="259"/>
        </pc:sldMkLst>
        <pc:spChg chg="mod">
          <ac:chgData name="Ximena Zepeda Harasic" userId="90cf4ab7-3c32-4e50-a5d0-8fb63c062729" providerId="ADAL" clId="{FEE480B9-7315-4CB2-8F66-E835205C0F35}" dt="2025-02-11T14:14:38.799" v="49" actId="14100"/>
          <ac:spMkLst>
            <pc:docMk/>
            <pc:sldMk cId="0" sldId="259"/>
            <ac:spMk id="245" creationId="{00000000-0000-0000-0000-000000000000}"/>
          </ac:spMkLst>
        </pc:spChg>
        <pc:picChg chg="mod">
          <ac:chgData name="Ximena Zepeda Harasic" userId="90cf4ab7-3c32-4e50-a5d0-8fb63c062729" providerId="ADAL" clId="{FEE480B9-7315-4CB2-8F66-E835205C0F35}" dt="2025-02-11T14:14:30.103" v="47" actId="1076"/>
          <ac:picMkLst>
            <pc:docMk/>
            <pc:sldMk cId="0" sldId="259"/>
            <ac:picMk id="244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FEE480B9-7315-4CB2-8F66-E835205C0F35}" dt="2025-02-11T16:00:31.872" v="88" actId="1076"/>
        <pc:sldMkLst>
          <pc:docMk/>
          <pc:sldMk cId="0" sldId="260"/>
        </pc:sldMkLst>
        <pc:spChg chg="mod">
          <ac:chgData name="Ximena Zepeda Harasic" userId="90cf4ab7-3c32-4e50-a5d0-8fb63c062729" providerId="ADAL" clId="{FEE480B9-7315-4CB2-8F66-E835205C0F35}" dt="2025-02-11T14:15:08.271" v="54" actId="14100"/>
          <ac:spMkLst>
            <pc:docMk/>
            <pc:sldMk cId="0" sldId="260"/>
            <ac:spMk id="250" creationId="{00000000-0000-0000-0000-000000000000}"/>
          </ac:spMkLst>
        </pc:spChg>
        <pc:spChg chg="mod">
          <ac:chgData name="Ximena Zepeda Harasic" userId="90cf4ab7-3c32-4e50-a5d0-8fb63c062729" providerId="ADAL" clId="{FEE480B9-7315-4CB2-8F66-E835205C0F35}" dt="2025-02-11T14:15:20.256" v="57" actId="14100"/>
          <ac:spMkLst>
            <pc:docMk/>
            <pc:sldMk cId="0" sldId="260"/>
            <ac:spMk id="252" creationId="{00000000-0000-0000-0000-000000000000}"/>
          </ac:spMkLst>
        </pc:spChg>
        <pc:picChg chg="add mod">
          <ac:chgData name="Ximena Zepeda Harasic" userId="90cf4ab7-3c32-4e50-a5d0-8fb63c062729" providerId="ADAL" clId="{FEE480B9-7315-4CB2-8F66-E835205C0F35}" dt="2025-02-11T16:00:31.872" v="88" actId="1076"/>
          <ac:picMkLst>
            <pc:docMk/>
            <pc:sldMk cId="0" sldId="260"/>
            <ac:picMk id="3" creationId="{84340BD0-2E46-A2D6-4F4A-E08EB5F23F05}"/>
          </ac:picMkLst>
        </pc:picChg>
        <pc:picChg chg="del mod">
          <ac:chgData name="Ximena Zepeda Harasic" userId="90cf4ab7-3c32-4e50-a5d0-8fb63c062729" providerId="ADAL" clId="{FEE480B9-7315-4CB2-8F66-E835205C0F35}" dt="2025-02-11T16:00:25.612" v="86" actId="478"/>
          <ac:picMkLst>
            <pc:docMk/>
            <pc:sldMk cId="0" sldId="260"/>
            <ac:picMk id="253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FEE480B9-7315-4CB2-8F66-E835205C0F35}" dt="2025-02-11T16:21:58.879" v="146" actId="1076"/>
        <pc:sldMkLst>
          <pc:docMk/>
          <pc:sldMk cId="0" sldId="261"/>
        </pc:sldMkLst>
        <pc:spChg chg="mod">
          <ac:chgData name="Ximena Zepeda Harasic" userId="90cf4ab7-3c32-4e50-a5d0-8fb63c062729" providerId="ADAL" clId="{FEE480B9-7315-4CB2-8F66-E835205C0F35}" dt="2025-02-11T14:29:38.011" v="61" actId="403"/>
          <ac:spMkLst>
            <pc:docMk/>
            <pc:sldMk cId="0" sldId="261"/>
            <ac:spMk id="258" creationId="{00000000-0000-0000-0000-000000000000}"/>
          </ac:spMkLst>
        </pc:spChg>
        <pc:picChg chg="add mod">
          <ac:chgData name="Ximena Zepeda Harasic" userId="90cf4ab7-3c32-4e50-a5d0-8fb63c062729" providerId="ADAL" clId="{FEE480B9-7315-4CB2-8F66-E835205C0F35}" dt="2025-02-11T16:04:40.747" v="103" actId="14861"/>
          <ac:picMkLst>
            <pc:docMk/>
            <pc:sldMk cId="0" sldId="261"/>
            <ac:picMk id="3" creationId="{3E451480-B1A7-E52A-CA2C-8D8A57E1C9F6}"/>
          </ac:picMkLst>
        </pc:picChg>
        <pc:picChg chg="add del mod">
          <ac:chgData name="Ximena Zepeda Harasic" userId="90cf4ab7-3c32-4e50-a5d0-8fb63c062729" providerId="ADAL" clId="{FEE480B9-7315-4CB2-8F66-E835205C0F35}" dt="2025-02-11T16:03:18.584" v="97" actId="21"/>
          <ac:picMkLst>
            <pc:docMk/>
            <pc:sldMk cId="0" sldId="261"/>
            <ac:picMk id="5" creationId="{EA90904C-9F33-2455-FF7F-64C79B9CB3C4}"/>
          </ac:picMkLst>
        </pc:picChg>
        <pc:picChg chg="add mod">
          <ac:chgData name="Ximena Zepeda Harasic" userId="90cf4ab7-3c32-4e50-a5d0-8fb63c062729" providerId="ADAL" clId="{FEE480B9-7315-4CB2-8F66-E835205C0F35}" dt="2025-02-11T16:21:58.879" v="146" actId="1076"/>
          <ac:picMkLst>
            <pc:docMk/>
            <pc:sldMk cId="0" sldId="261"/>
            <ac:picMk id="6" creationId="{792D51C6-0954-48AB-CE27-1DFBC8A4B81E}"/>
          </ac:picMkLst>
        </pc:picChg>
        <pc:picChg chg="del">
          <ac:chgData name="Ximena Zepeda Harasic" userId="90cf4ab7-3c32-4e50-a5d0-8fb63c062729" providerId="ADAL" clId="{FEE480B9-7315-4CB2-8F66-E835205C0F35}" dt="2025-02-11T16:00:56.372" v="89" actId="478"/>
          <ac:picMkLst>
            <pc:docMk/>
            <pc:sldMk cId="0" sldId="261"/>
            <ac:picMk id="259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FEE480B9-7315-4CB2-8F66-E835205C0F35}" dt="2025-02-11T16:22:02.034" v="147"/>
        <pc:sldMkLst>
          <pc:docMk/>
          <pc:sldMk cId="0" sldId="262"/>
        </pc:sldMkLst>
        <pc:spChg chg="mod">
          <ac:chgData name="Ximena Zepeda Harasic" userId="90cf4ab7-3c32-4e50-a5d0-8fb63c062729" providerId="ADAL" clId="{FEE480B9-7315-4CB2-8F66-E835205C0F35}" dt="2025-02-11T14:29:46.354" v="62" actId="108"/>
          <ac:spMkLst>
            <pc:docMk/>
            <pc:sldMk cId="0" sldId="262"/>
            <ac:spMk id="264" creationId="{00000000-0000-0000-0000-000000000000}"/>
          </ac:spMkLst>
        </pc:spChg>
        <pc:picChg chg="add mod">
          <ac:chgData name="Ximena Zepeda Harasic" userId="90cf4ab7-3c32-4e50-a5d0-8fb63c062729" providerId="ADAL" clId="{FEE480B9-7315-4CB2-8F66-E835205C0F35}" dt="2025-02-11T16:08:04.543" v="110" actId="14861"/>
          <ac:picMkLst>
            <pc:docMk/>
            <pc:sldMk cId="0" sldId="262"/>
            <ac:picMk id="3" creationId="{3CB9974E-7BB0-5EF7-73BA-7A8694A0D396}"/>
          </ac:picMkLst>
        </pc:picChg>
        <pc:picChg chg="add del mod">
          <ac:chgData name="Ximena Zepeda Harasic" userId="90cf4ab7-3c32-4e50-a5d0-8fb63c062729" providerId="ADAL" clId="{FEE480B9-7315-4CB2-8F66-E835205C0F35}" dt="2025-02-11T16:07:55.303" v="108" actId="478"/>
          <ac:picMkLst>
            <pc:docMk/>
            <pc:sldMk cId="0" sldId="262"/>
            <ac:picMk id="5" creationId="{EA90904C-9F33-2455-FF7F-64C79B9CB3C4}"/>
          </ac:picMkLst>
        </pc:picChg>
        <pc:picChg chg="add del mod">
          <ac:chgData name="Ximena Zepeda Harasic" userId="90cf4ab7-3c32-4e50-a5d0-8fb63c062729" providerId="ADAL" clId="{FEE480B9-7315-4CB2-8F66-E835205C0F35}" dt="2025-02-11T16:11:32.524" v="114" actId="21"/>
          <ac:picMkLst>
            <pc:docMk/>
            <pc:sldMk cId="0" sldId="262"/>
            <ac:picMk id="6" creationId="{DA56BEAD-C9FD-D430-B605-D513B68E65F3}"/>
          </ac:picMkLst>
        </pc:picChg>
        <pc:picChg chg="add mod">
          <ac:chgData name="Ximena Zepeda Harasic" userId="90cf4ab7-3c32-4e50-a5d0-8fb63c062729" providerId="ADAL" clId="{FEE480B9-7315-4CB2-8F66-E835205C0F35}" dt="2025-02-11T16:22:02.034" v="147"/>
          <ac:picMkLst>
            <pc:docMk/>
            <pc:sldMk cId="0" sldId="262"/>
            <ac:picMk id="7" creationId="{1CDDEF9E-5E30-F89C-099C-39E88FD3E01D}"/>
          </ac:picMkLst>
        </pc:picChg>
        <pc:picChg chg="del">
          <ac:chgData name="Ximena Zepeda Harasic" userId="90cf4ab7-3c32-4e50-a5d0-8fb63c062729" providerId="ADAL" clId="{FEE480B9-7315-4CB2-8F66-E835205C0F35}" dt="2025-02-11T16:03:21.923" v="98" actId="478"/>
          <ac:picMkLst>
            <pc:docMk/>
            <pc:sldMk cId="0" sldId="262"/>
            <ac:picMk id="265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FEE480B9-7315-4CB2-8F66-E835205C0F35}" dt="2025-02-11T16:22:04.335" v="148"/>
        <pc:sldMkLst>
          <pc:docMk/>
          <pc:sldMk cId="0" sldId="263"/>
        </pc:sldMkLst>
        <pc:spChg chg="mod">
          <ac:chgData name="Ximena Zepeda Harasic" userId="90cf4ab7-3c32-4e50-a5d0-8fb63c062729" providerId="ADAL" clId="{FEE480B9-7315-4CB2-8F66-E835205C0F35}" dt="2025-02-11T14:30:01.702" v="64" actId="108"/>
          <ac:spMkLst>
            <pc:docMk/>
            <pc:sldMk cId="0" sldId="263"/>
            <ac:spMk id="270" creationId="{00000000-0000-0000-0000-000000000000}"/>
          </ac:spMkLst>
        </pc:spChg>
        <pc:picChg chg="add del mod">
          <ac:chgData name="Ximena Zepeda Harasic" userId="90cf4ab7-3c32-4e50-a5d0-8fb63c062729" providerId="ADAL" clId="{FEE480B9-7315-4CB2-8F66-E835205C0F35}" dt="2025-02-11T16:15:31.936" v="121" actId="21"/>
          <ac:picMkLst>
            <pc:docMk/>
            <pc:sldMk cId="0" sldId="263"/>
            <ac:picMk id="3" creationId="{B5A9E758-1968-8BF7-E5B8-D8B5CA69DDEB}"/>
          </ac:picMkLst>
        </pc:picChg>
        <pc:picChg chg="add mod">
          <ac:chgData name="Ximena Zepeda Harasic" userId="90cf4ab7-3c32-4e50-a5d0-8fb63c062729" providerId="ADAL" clId="{FEE480B9-7315-4CB2-8F66-E835205C0F35}" dt="2025-02-11T16:22:04.335" v="148"/>
          <ac:picMkLst>
            <pc:docMk/>
            <pc:sldMk cId="0" sldId="263"/>
            <ac:picMk id="4" creationId="{5C6669FB-06A6-992C-5089-77C7E0BAC9EE}"/>
          </ac:picMkLst>
        </pc:picChg>
        <pc:picChg chg="add mod">
          <ac:chgData name="Ximena Zepeda Harasic" userId="90cf4ab7-3c32-4e50-a5d0-8fb63c062729" providerId="ADAL" clId="{FEE480B9-7315-4CB2-8F66-E835205C0F35}" dt="2025-02-11T16:11:44.333" v="117" actId="14861"/>
          <ac:picMkLst>
            <pc:docMk/>
            <pc:sldMk cId="0" sldId="263"/>
            <ac:picMk id="6" creationId="{DA56BEAD-C9FD-D430-B605-D513B68E65F3}"/>
          </ac:picMkLst>
        </pc:picChg>
        <pc:picChg chg="del">
          <ac:chgData name="Ximena Zepeda Harasic" userId="90cf4ab7-3c32-4e50-a5d0-8fb63c062729" providerId="ADAL" clId="{FEE480B9-7315-4CB2-8F66-E835205C0F35}" dt="2025-02-11T16:11:36.458" v="115" actId="478"/>
          <ac:picMkLst>
            <pc:docMk/>
            <pc:sldMk cId="0" sldId="263"/>
            <ac:picMk id="271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FEE480B9-7315-4CB2-8F66-E835205C0F35}" dt="2025-02-11T16:22:07.049" v="149"/>
        <pc:sldMkLst>
          <pc:docMk/>
          <pc:sldMk cId="0" sldId="264"/>
        </pc:sldMkLst>
        <pc:spChg chg="mod">
          <ac:chgData name="Ximena Zepeda Harasic" userId="90cf4ab7-3c32-4e50-a5d0-8fb63c062729" providerId="ADAL" clId="{FEE480B9-7315-4CB2-8F66-E835205C0F35}" dt="2025-02-11T14:30:07.947" v="65" actId="108"/>
          <ac:spMkLst>
            <pc:docMk/>
            <pc:sldMk cId="0" sldId="264"/>
            <ac:spMk id="276" creationId="{00000000-0000-0000-0000-000000000000}"/>
          </ac:spMkLst>
        </pc:spChg>
        <pc:picChg chg="add mod">
          <ac:chgData name="Ximena Zepeda Harasic" userId="90cf4ab7-3c32-4e50-a5d0-8fb63c062729" providerId="ADAL" clId="{FEE480B9-7315-4CB2-8F66-E835205C0F35}" dt="2025-02-11T16:15:53.468" v="125" actId="14861"/>
          <ac:picMkLst>
            <pc:docMk/>
            <pc:sldMk cId="0" sldId="264"/>
            <ac:picMk id="3" creationId="{B5A9E758-1968-8BF7-E5B8-D8B5CA69DDEB}"/>
          </ac:picMkLst>
        </pc:picChg>
        <pc:picChg chg="add del mod">
          <ac:chgData name="Ximena Zepeda Harasic" userId="90cf4ab7-3c32-4e50-a5d0-8fb63c062729" providerId="ADAL" clId="{FEE480B9-7315-4CB2-8F66-E835205C0F35}" dt="2025-02-11T16:18:54.443" v="129" actId="21"/>
          <ac:picMkLst>
            <pc:docMk/>
            <pc:sldMk cId="0" sldId="264"/>
            <ac:picMk id="4" creationId="{7B4A6413-52A2-95FE-4A25-D1312BA20307}"/>
          </ac:picMkLst>
        </pc:picChg>
        <pc:picChg chg="add mod">
          <ac:chgData name="Ximena Zepeda Harasic" userId="90cf4ab7-3c32-4e50-a5d0-8fb63c062729" providerId="ADAL" clId="{FEE480B9-7315-4CB2-8F66-E835205C0F35}" dt="2025-02-11T16:22:07.049" v="149"/>
          <ac:picMkLst>
            <pc:docMk/>
            <pc:sldMk cId="0" sldId="264"/>
            <ac:picMk id="5" creationId="{044C8C2B-F012-070F-C054-303DC567A744}"/>
          </ac:picMkLst>
        </pc:picChg>
        <pc:picChg chg="del">
          <ac:chgData name="Ximena Zepeda Harasic" userId="90cf4ab7-3c32-4e50-a5d0-8fb63c062729" providerId="ADAL" clId="{FEE480B9-7315-4CB2-8F66-E835205C0F35}" dt="2025-02-11T16:15:35.236" v="122" actId="478"/>
          <ac:picMkLst>
            <pc:docMk/>
            <pc:sldMk cId="0" sldId="264"/>
            <ac:picMk id="277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FEE480B9-7315-4CB2-8F66-E835205C0F35}" dt="2025-02-11T16:22:10.901" v="150"/>
        <pc:sldMkLst>
          <pc:docMk/>
          <pc:sldMk cId="0" sldId="265"/>
        </pc:sldMkLst>
        <pc:spChg chg="mod">
          <ac:chgData name="Ximena Zepeda Harasic" userId="90cf4ab7-3c32-4e50-a5d0-8fb63c062729" providerId="ADAL" clId="{FEE480B9-7315-4CB2-8F66-E835205C0F35}" dt="2025-02-11T14:30:13.389" v="66" actId="108"/>
          <ac:spMkLst>
            <pc:docMk/>
            <pc:sldMk cId="0" sldId="265"/>
            <ac:spMk id="282" creationId="{00000000-0000-0000-0000-000000000000}"/>
          </ac:spMkLst>
        </pc:spChg>
        <pc:picChg chg="add del mod">
          <ac:chgData name="Ximena Zepeda Harasic" userId="90cf4ab7-3c32-4e50-a5d0-8fb63c062729" providerId="ADAL" clId="{FEE480B9-7315-4CB2-8F66-E835205C0F35}" dt="2025-02-11T16:21:15.010" v="137" actId="21"/>
          <ac:picMkLst>
            <pc:docMk/>
            <pc:sldMk cId="0" sldId="265"/>
            <ac:picMk id="3" creationId="{A4C003BC-9888-8D35-C76B-CF6EBF3E6189}"/>
          </ac:picMkLst>
        </pc:picChg>
        <pc:picChg chg="add mod">
          <ac:chgData name="Ximena Zepeda Harasic" userId="90cf4ab7-3c32-4e50-a5d0-8fb63c062729" providerId="ADAL" clId="{FEE480B9-7315-4CB2-8F66-E835205C0F35}" dt="2025-02-11T16:19:22.878" v="133" actId="14861"/>
          <ac:picMkLst>
            <pc:docMk/>
            <pc:sldMk cId="0" sldId="265"/>
            <ac:picMk id="4" creationId="{7B4A6413-52A2-95FE-4A25-D1312BA20307}"/>
          </ac:picMkLst>
        </pc:picChg>
        <pc:picChg chg="add mod">
          <ac:chgData name="Ximena Zepeda Harasic" userId="90cf4ab7-3c32-4e50-a5d0-8fb63c062729" providerId="ADAL" clId="{FEE480B9-7315-4CB2-8F66-E835205C0F35}" dt="2025-02-11T16:22:10.901" v="150"/>
          <ac:picMkLst>
            <pc:docMk/>
            <pc:sldMk cId="0" sldId="265"/>
            <ac:picMk id="5" creationId="{30829B66-0EFC-BF3C-0D49-D7473D00FEEC}"/>
          </ac:picMkLst>
        </pc:picChg>
        <pc:picChg chg="del">
          <ac:chgData name="Ximena Zepeda Harasic" userId="90cf4ab7-3c32-4e50-a5d0-8fb63c062729" providerId="ADAL" clId="{FEE480B9-7315-4CB2-8F66-E835205C0F35}" dt="2025-02-11T16:18:57.263" v="130" actId="478"/>
          <ac:picMkLst>
            <pc:docMk/>
            <pc:sldMk cId="0" sldId="265"/>
            <ac:picMk id="283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FEE480B9-7315-4CB2-8F66-E835205C0F35}" dt="2025-02-11T16:22:18.659" v="151"/>
        <pc:sldMkLst>
          <pc:docMk/>
          <pc:sldMk cId="0" sldId="266"/>
        </pc:sldMkLst>
        <pc:spChg chg="mod">
          <ac:chgData name="Ximena Zepeda Harasic" userId="90cf4ab7-3c32-4e50-a5d0-8fb63c062729" providerId="ADAL" clId="{FEE480B9-7315-4CB2-8F66-E835205C0F35}" dt="2025-02-11T14:30:18.913" v="67" actId="108"/>
          <ac:spMkLst>
            <pc:docMk/>
            <pc:sldMk cId="0" sldId="266"/>
            <ac:spMk id="288" creationId="{00000000-0000-0000-0000-000000000000}"/>
          </ac:spMkLst>
        </pc:spChg>
        <pc:picChg chg="add mod">
          <ac:chgData name="Ximena Zepeda Harasic" userId="90cf4ab7-3c32-4e50-a5d0-8fb63c062729" providerId="ADAL" clId="{FEE480B9-7315-4CB2-8F66-E835205C0F35}" dt="2025-02-11T16:22:18.659" v="151"/>
          <ac:picMkLst>
            <pc:docMk/>
            <pc:sldMk cId="0" sldId="266"/>
            <ac:picMk id="2" creationId="{66AEBB8A-ADDF-AD19-AEC7-4C5FF9413967}"/>
          </ac:picMkLst>
        </pc:picChg>
        <pc:picChg chg="add mod">
          <ac:chgData name="Ximena Zepeda Harasic" userId="90cf4ab7-3c32-4e50-a5d0-8fb63c062729" providerId="ADAL" clId="{FEE480B9-7315-4CB2-8F66-E835205C0F35}" dt="2025-02-11T16:21:25.409" v="141" actId="14861"/>
          <ac:picMkLst>
            <pc:docMk/>
            <pc:sldMk cId="0" sldId="266"/>
            <ac:picMk id="3" creationId="{A4C003BC-9888-8D35-C76B-CF6EBF3E6189}"/>
          </ac:picMkLst>
        </pc:picChg>
        <pc:picChg chg="del">
          <ac:chgData name="Ximena Zepeda Harasic" userId="90cf4ab7-3c32-4e50-a5d0-8fb63c062729" providerId="ADAL" clId="{FEE480B9-7315-4CB2-8F66-E835205C0F35}" dt="2025-02-11T16:21:18.209" v="138" actId="478"/>
          <ac:picMkLst>
            <pc:docMk/>
            <pc:sldMk cId="0" sldId="266"/>
            <ac:picMk id="289" creationId="{00000000-0000-0000-0000-000000000000}"/>
          </ac:picMkLst>
        </pc:picChg>
      </pc:sldChg>
      <pc:sldChg chg="addSp delSp modSp mod modAnim">
        <pc:chgData name="Ximena Zepeda Harasic" userId="90cf4ab7-3c32-4e50-a5d0-8fb63c062729" providerId="ADAL" clId="{FEE480B9-7315-4CB2-8F66-E835205C0F35}" dt="2025-02-11T16:28:14.924" v="214" actId="14861"/>
        <pc:sldMkLst>
          <pc:docMk/>
          <pc:sldMk cId="0" sldId="267"/>
        </pc:sldMkLst>
        <pc:spChg chg="mod topLvl">
          <ac:chgData name="Ximena Zepeda Harasic" userId="90cf4ab7-3c32-4e50-a5d0-8fb63c062729" providerId="ADAL" clId="{FEE480B9-7315-4CB2-8F66-E835205C0F35}" dt="2025-02-11T16:23:28.240" v="171" actId="1076"/>
          <ac:spMkLst>
            <pc:docMk/>
            <pc:sldMk cId="0" sldId="267"/>
            <ac:spMk id="297" creationId="{00000000-0000-0000-0000-000000000000}"/>
          </ac:spMkLst>
        </pc:spChg>
        <pc:spChg chg="mod topLvl">
          <ac:chgData name="Ximena Zepeda Harasic" userId="90cf4ab7-3c32-4e50-a5d0-8fb63c062729" providerId="ADAL" clId="{FEE480B9-7315-4CB2-8F66-E835205C0F35}" dt="2025-02-11T16:24:34.980" v="185" actId="1076"/>
          <ac:spMkLst>
            <pc:docMk/>
            <pc:sldMk cId="0" sldId="267"/>
            <ac:spMk id="300" creationId="{00000000-0000-0000-0000-000000000000}"/>
          </ac:spMkLst>
        </pc:spChg>
        <pc:spChg chg="mod topLvl">
          <ac:chgData name="Ximena Zepeda Harasic" userId="90cf4ab7-3c32-4e50-a5d0-8fb63c062729" providerId="ADAL" clId="{FEE480B9-7315-4CB2-8F66-E835205C0F35}" dt="2025-02-11T16:27:39.182" v="211" actId="555"/>
          <ac:spMkLst>
            <pc:docMk/>
            <pc:sldMk cId="0" sldId="267"/>
            <ac:spMk id="303" creationId="{00000000-0000-0000-0000-000000000000}"/>
          </ac:spMkLst>
        </pc:spChg>
        <pc:spChg chg="mod topLvl">
          <ac:chgData name="Ximena Zepeda Harasic" userId="90cf4ab7-3c32-4e50-a5d0-8fb63c062729" providerId="ADAL" clId="{FEE480B9-7315-4CB2-8F66-E835205C0F35}" dt="2025-02-11T16:26:24.111" v="201" actId="1076"/>
          <ac:spMkLst>
            <pc:docMk/>
            <pc:sldMk cId="0" sldId="267"/>
            <ac:spMk id="306" creationId="{00000000-0000-0000-0000-000000000000}"/>
          </ac:spMkLst>
        </pc:spChg>
        <pc:spChg chg="mod topLvl">
          <ac:chgData name="Ximena Zepeda Harasic" userId="90cf4ab7-3c32-4e50-a5d0-8fb63c062729" providerId="ADAL" clId="{FEE480B9-7315-4CB2-8F66-E835205C0F35}" dt="2025-02-11T16:26:24.111" v="201" actId="1076"/>
          <ac:spMkLst>
            <pc:docMk/>
            <pc:sldMk cId="0" sldId="267"/>
            <ac:spMk id="309" creationId="{00000000-0000-0000-0000-000000000000}"/>
          </ac:spMkLst>
        </pc:spChg>
        <pc:spChg chg="mod topLvl">
          <ac:chgData name="Ximena Zepeda Harasic" userId="90cf4ab7-3c32-4e50-a5d0-8fb63c062729" providerId="ADAL" clId="{FEE480B9-7315-4CB2-8F66-E835205C0F35}" dt="2025-02-11T16:27:39.182" v="211" actId="555"/>
          <ac:spMkLst>
            <pc:docMk/>
            <pc:sldMk cId="0" sldId="267"/>
            <ac:spMk id="312" creationId="{00000000-0000-0000-0000-000000000000}"/>
          </ac:spMkLst>
        </pc:spChg>
        <pc:picChg chg="add mod">
          <ac:chgData name="Ximena Zepeda Harasic" userId="90cf4ab7-3c32-4e50-a5d0-8fb63c062729" providerId="ADAL" clId="{FEE480B9-7315-4CB2-8F66-E835205C0F35}" dt="2025-02-11T16:28:14.924" v="214" actId="14861"/>
          <ac:picMkLst>
            <pc:docMk/>
            <pc:sldMk cId="0" sldId="267"/>
            <ac:picMk id="2" creationId="{6F55DC68-110D-6779-A964-9B066586F6DE}"/>
          </ac:picMkLst>
        </pc:picChg>
        <pc:picChg chg="add mod">
          <ac:chgData name="Ximena Zepeda Harasic" userId="90cf4ab7-3c32-4e50-a5d0-8fb63c062729" providerId="ADAL" clId="{FEE480B9-7315-4CB2-8F66-E835205C0F35}" dt="2025-02-11T16:27:23.751" v="210" actId="1076"/>
          <ac:picMkLst>
            <pc:docMk/>
            <pc:sldMk cId="0" sldId="267"/>
            <ac:picMk id="3" creationId="{C96E02C9-422B-5A53-6646-6740FA00E90F}"/>
          </ac:picMkLst>
        </pc:picChg>
        <pc:picChg chg="add mod">
          <ac:chgData name="Ximena Zepeda Harasic" userId="90cf4ab7-3c32-4e50-a5d0-8fb63c062729" providerId="ADAL" clId="{FEE480B9-7315-4CB2-8F66-E835205C0F35}" dt="2025-02-11T16:26:12.384" v="199" actId="1076"/>
          <ac:picMkLst>
            <pc:docMk/>
            <pc:sldMk cId="0" sldId="267"/>
            <ac:picMk id="4" creationId="{D6DE7D9E-A18B-B13A-C34A-67FE1A560ED1}"/>
          </ac:picMkLst>
        </pc:picChg>
        <pc:picChg chg="add mod">
          <ac:chgData name="Ximena Zepeda Harasic" userId="90cf4ab7-3c32-4e50-a5d0-8fb63c062729" providerId="ADAL" clId="{FEE480B9-7315-4CB2-8F66-E835205C0F35}" dt="2025-02-11T16:24:24.090" v="183" actId="1076"/>
          <ac:picMkLst>
            <pc:docMk/>
            <pc:sldMk cId="0" sldId="267"/>
            <ac:picMk id="5" creationId="{BDD6DF50-B75C-B2CF-04C9-E9C520192E6C}"/>
          </ac:picMkLst>
        </pc:picChg>
        <pc:picChg chg="add mod">
          <ac:chgData name="Ximena Zepeda Harasic" userId="90cf4ab7-3c32-4e50-a5d0-8fb63c062729" providerId="ADAL" clId="{FEE480B9-7315-4CB2-8F66-E835205C0F35}" dt="2025-02-11T16:25:12.701" v="193" actId="1076"/>
          <ac:picMkLst>
            <pc:docMk/>
            <pc:sldMk cId="0" sldId="267"/>
            <ac:picMk id="6" creationId="{5793A70D-13E8-7DF5-14D2-D348CFC922A5}"/>
          </ac:picMkLst>
        </pc:picChg>
        <pc:picChg chg="add mod">
          <ac:chgData name="Ximena Zepeda Harasic" userId="90cf4ab7-3c32-4e50-a5d0-8fb63c062729" providerId="ADAL" clId="{FEE480B9-7315-4CB2-8F66-E835205C0F35}" dt="2025-02-11T16:26:08.417" v="198" actId="1076"/>
          <ac:picMkLst>
            <pc:docMk/>
            <pc:sldMk cId="0" sldId="267"/>
            <ac:picMk id="7" creationId="{A8ECD53F-8DBE-95DB-BCEB-80B082ADEC3F}"/>
          </ac:picMkLst>
        </pc:picChg>
        <pc:picChg chg="add mod">
          <ac:chgData name="Ximena Zepeda Harasic" userId="90cf4ab7-3c32-4e50-a5d0-8fb63c062729" providerId="ADAL" clId="{FEE480B9-7315-4CB2-8F66-E835205C0F35}" dt="2025-02-11T16:27:08.401" v="206" actId="1076"/>
          <ac:picMkLst>
            <pc:docMk/>
            <pc:sldMk cId="0" sldId="267"/>
            <ac:picMk id="8" creationId="{978A41AA-905E-A265-B21F-40786B5959AA}"/>
          </ac:picMkLst>
        </pc:picChg>
        <pc:picChg chg="del">
          <ac:chgData name="Ximena Zepeda Harasic" userId="90cf4ab7-3c32-4e50-a5d0-8fb63c062729" providerId="ADAL" clId="{FEE480B9-7315-4CB2-8F66-E835205C0F35}" dt="2025-02-11T16:22:31.265" v="155" actId="478"/>
          <ac:picMkLst>
            <pc:docMk/>
            <pc:sldMk cId="0" sldId="267"/>
            <ac:picMk id="294" creationId="{00000000-0000-0000-0000-000000000000}"/>
          </ac:picMkLst>
        </pc:picChg>
        <pc:picChg chg="del mod topLvl">
          <ac:chgData name="Ximena Zepeda Harasic" userId="90cf4ab7-3c32-4e50-a5d0-8fb63c062729" providerId="ADAL" clId="{FEE480B9-7315-4CB2-8F66-E835205C0F35}" dt="2025-02-11T16:22:33.120" v="157" actId="478"/>
          <ac:picMkLst>
            <pc:docMk/>
            <pc:sldMk cId="0" sldId="267"/>
            <ac:picMk id="296" creationId="{00000000-0000-0000-0000-000000000000}"/>
          </ac:picMkLst>
        </pc:picChg>
        <pc:picChg chg="del">
          <ac:chgData name="Ximena Zepeda Harasic" userId="90cf4ab7-3c32-4e50-a5d0-8fb63c062729" providerId="ADAL" clId="{FEE480B9-7315-4CB2-8F66-E835205C0F35}" dt="2025-02-11T16:22:32.194" v="156" actId="478"/>
          <ac:picMkLst>
            <pc:docMk/>
            <pc:sldMk cId="0" sldId="267"/>
            <ac:picMk id="299" creationId="{00000000-0000-0000-0000-000000000000}"/>
          </ac:picMkLst>
        </pc:picChg>
        <pc:picChg chg="del mod topLvl">
          <ac:chgData name="Ximena Zepeda Harasic" userId="90cf4ab7-3c32-4e50-a5d0-8fb63c062729" providerId="ADAL" clId="{FEE480B9-7315-4CB2-8F66-E835205C0F35}" dt="2025-02-11T16:22:29.359" v="153" actId="478"/>
          <ac:picMkLst>
            <pc:docMk/>
            <pc:sldMk cId="0" sldId="267"/>
            <ac:picMk id="302" creationId="{00000000-0000-0000-0000-000000000000}"/>
          </ac:picMkLst>
        </pc:picChg>
        <pc:picChg chg="del mod topLvl">
          <ac:chgData name="Ximena Zepeda Harasic" userId="90cf4ab7-3c32-4e50-a5d0-8fb63c062729" providerId="ADAL" clId="{FEE480B9-7315-4CB2-8F66-E835205C0F35}" dt="2025-02-11T16:22:30.444" v="154" actId="478"/>
          <ac:picMkLst>
            <pc:docMk/>
            <pc:sldMk cId="0" sldId="267"/>
            <ac:picMk id="305" creationId="{00000000-0000-0000-0000-000000000000}"/>
          </ac:picMkLst>
        </pc:picChg>
        <pc:picChg chg="del">
          <ac:chgData name="Ximena Zepeda Harasic" userId="90cf4ab7-3c32-4e50-a5d0-8fb63c062729" providerId="ADAL" clId="{FEE480B9-7315-4CB2-8F66-E835205C0F35}" dt="2025-02-11T16:22:33.879" v="158" actId="478"/>
          <ac:picMkLst>
            <pc:docMk/>
            <pc:sldMk cId="0" sldId="267"/>
            <ac:picMk id="308" creationId="{00000000-0000-0000-0000-000000000000}"/>
          </ac:picMkLst>
        </pc:picChg>
        <pc:picChg chg="del mod topLvl">
          <ac:chgData name="Ximena Zepeda Harasic" userId="90cf4ab7-3c32-4e50-a5d0-8fb63c062729" providerId="ADAL" clId="{FEE480B9-7315-4CB2-8F66-E835205C0F35}" dt="2025-02-11T16:22:28.563" v="152" actId="478"/>
          <ac:picMkLst>
            <pc:docMk/>
            <pc:sldMk cId="0" sldId="267"/>
            <ac:picMk id="311" creationId="{00000000-0000-0000-0000-000000000000}"/>
          </ac:picMkLst>
        </pc:picChg>
      </pc:sldChg>
      <pc:sldChg chg="modSp mod">
        <pc:chgData name="Ximena Zepeda Harasic" userId="90cf4ab7-3c32-4e50-a5d0-8fb63c062729" providerId="ADAL" clId="{FEE480B9-7315-4CB2-8F66-E835205C0F35}" dt="2025-02-11T16:29:07.822" v="220" actId="14100"/>
        <pc:sldMkLst>
          <pc:docMk/>
          <pc:sldMk cId="0" sldId="268"/>
        </pc:sldMkLst>
        <pc:spChg chg="mod">
          <ac:chgData name="Ximena Zepeda Harasic" userId="90cf4ab7-3c32-4e50-a5d0-8fb63c062729" providerId="ADAL" clId="{FEE480B9-7315-4CB2-8F66-E835205C0F35}" dt="2025-02-11T16:29:07.822" v="220" actId="14100"/>
          <ac:spMkLst>
            <pc:docMk/>
            <pc:sldMk cId="0" sldId="268"/>
            <ac:spMk id="318" creationId="{00000000-0000-0000-0000-000000000000}"/>
          </ac:spMkLst>
        </pc:spChg>
        <pc:picChg chg="mod">
          <ac:chgData name="Ximena Zepeda Harasic" userId="90cf4ab7-3c32-4e50-a5d0-8fb63c062729" providerId="ADAL" clId="{FEE480B9-7315-4CB2-8F66-E835205C0F35}" dt="2025-02-11T16:29:03.622" v="219" actId="1076"/>
          <ac:picMkLst>
            <pc:docMk/>
            <pc:sldMk cId="0" sldId="268"/>
            <ac:picMk id="317" creationId="{00000000-0000-0000-0000-000000000000}"/>
          </ac:picMkLst>
        </pc:picChg>
      </pc:sldChg>
      <pc:sldMasterChg chg="modSldLayout">
        <pc:chgData name="Ximena Zepeda Harasic" userId="90cf4ab7-3c32-4e50-a5d0-8fb63c062729" providerId="ADAL" clId="{FEE480B9-7315-4CB2-8F66-E835205C0F35}" dt="2025-02-11T14:31:59.523" v="85" actId="14100"/>
        <pc:sldMasterMkLst>
          <pc:docMk/>
          <pc:sldMasterMk cId="0" sldId="2147483648"/>
        </pc:sldMasterMkLst>
        <pc:sldLayoutChg chg="addSp delSp modSp mod">
          <pc:chgData name="Ximena Zepeda Harasic" userId="90cf4ab7-3c32-4e50-a5d0-8fb63c062729" providerId="ADAL" clId="{FEE480B9-7315-4CB2-8F66-E835205C0F35}" dt="2025-02-11T14:31:59.523" v="85" actId="14100"/>
          <pc:sldLayoutMkLst>
            <pc:docMk/>
            <pc:sldMasterMk cId="0" sldId="2147483648"/>
            <pc:sldLayoutMk cId="0" sldId="2147483650"/>
          </pc:sldLayoutMkLst>
          <pc:spChg chg="add mod ord">
            <ac:chgData name="Ximena Zepeda Harasic" userId="90cf4ab7-3c32-4e50-a5d0-8fb63c062729" providerId="ADAL" clId="{FEE480B9-7315-4CB2-8F66-E835205C0F35}" dt="2025-02-11T14:31:59.523" v="85" actId="14100"/>
            <ac:spMkLst>
              <pc:docMk/>
              <pc:sldMasterMk cId="0" sldId="2147483648"/>
              <pc:sldLayoutMk cId="0" sldId="2147483650"/>
              <ac:spMk id="2" creationId="{E39787C5-EE5D-A4B1-F633-67C372B745EE}"/>
            </ac:spMkLst>
          </pc:spChg>
          <pc:picChg chg="del mod">
            <ac:chgData name="Ximena Zepeda Harasic" userId="90cf4ab7-3c32-4e50-a5d0-8fb63c062729" providerId="ADAL" clId="{FEE480B9-7315-4CB2-8F66-E835205C0F35}" dt="2025-02-11T14:31:28.448" v="80" actId="478"/>
            <ac:picMkLst>
              <pc:docMk/>
              <pc:sldMasterMk cId="0" sldId="2147483648"/>
              <pc:sldLayoutMk cId="0" sldId="2147483650"/>
              <ac:picMk id="16" creationId="{00000000-0000-0000-0000-000000000000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5" name="Google Shape;21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0" name="Google Shape;2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6" name="Google Shape;28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acc909206a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5" name="Google Shape;315;g2acc909206a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acc909206a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Google Shape;222;g2acc909206a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acc909206a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9" name="Google Shape;229;g2acc909206a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acc909206a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g2acc909206a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8" name="Google Shape;2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aa4e79a324_1_6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6" name="Google Shape;256;g2aa4e79a324_1_6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acc909206a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2" name="Google Shape;262;g2acc909206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8" name="Google Shape;2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acc909206a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4" name="Google Shape;274;g2acc909206a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6" name="Google Shape;56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1" name="Google Shape;61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6" name="Google Shape;66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2" name="Google Shape;72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8" name="Google Shape;78;p31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79" name="Google Shape;79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1" name="Google Shape;91;p33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2" name="Google Shape;92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3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7" name="Google Shape;97;p34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98" name="Google Shape;9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4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3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5" name="Google Shape;105;p35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6" name="Google Shape;106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35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3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3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3" name="Google Shape;113;p3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3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5" name="Google Shape;115;p3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6" name="Google Shape;116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39787C5-EE5D-A4B1-F633-67C372B745EE}"/>
              </a:ext>
            </a:extLst>
          </p:cNvPr>
          <p:cNvSpPr/>
          <p:nvPr userDrawn="1"/>
        </p:nvSpPr>
        <p:spPr>
          <a:xfrm>
            <a:off x="0" y="6045693"/>
            <a:ext cx="12192000" cy="8123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Google Shape;1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9" name="Google Shape;19;p19" descr="Imagen que contiene Logotipo&#10;&#10;Descripción generada automá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1" name="Google Shape;121;p3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2" name="Google Shape;122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3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28" name="Google Shape;128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4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7" name="Google Shape;157;p4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58" name="Google Shape;158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4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3" name="Google Shape;163;p4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4" name="Google Shape;164;p47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4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9" name="Google Shape;169;p4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0" name="Google Shape;170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4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4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5" name="Google Shape;175;p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6" name="Google Shape;176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5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5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1" name="Google Shape;181;p5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2" name="Google Shape;182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5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5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7" name="Google Shape;187;p5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8" name="Google Shape;188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5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5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3" name="Google Shape;193;p5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4" name="Google Shape;194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5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5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9" name="Google Shape;199;p5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0" name="Google Shape;200;p5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5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4" name="Google Shape;204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5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5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0" name="Google Shape;210;p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1" name="Google Shape;51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29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31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13" Type="http://schemas.openxmlformats.org/officeDocument/2006/relationships/image" Target="../media/image24.png"/><Relationship Id="rId3" Type="http://schemas.openxmlformats.org/officeDocument/2006/relationships/image" Target="../media/image18.png"/><Relationship Id="rId7" Type="http://schemas.openxmlformats.org/officeDocument/2006/relationships/image" Target="../media/image30.png"/><Relationship Id="rId12" Type="http://schemas.openxmlformats.org/officeDocument/2006/relationships/image" Target="../media/image27.sv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3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22.png"/><Relationship Id="rId10" Type="http://schemas.openxmlformats.org/officeDocument/2006/relationships/image" Target="../media/image29.svg"/><Relationship Id="rId4" Type="http://schemas.openxmlformats.org/officeDocument/2006/relationships/image" Target="../media/image19.svg"/><Relationship Id="rId9" Type="http://schemas.openxmlformats.org/officeDocument/2006/relationships/image" Target="../media/image28.png"/><Relationship Id="rId14" Type="http://schemas.openxmlformats.org/officeDocument/2006/relationships/image" Target="../media/image25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2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2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2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"/>
          <p:cNvSpPr txBox="1">
            <a:spLocks noGrp="1"/>
          </p:cNvSpPr>
          <p:nvPr>
            <p:ph type="subTitle" idx="1"/>
          </p:nvPr>
        </p:nvSpPr>
        <p:spPr>
          <a:xfrm>
            <a:off x="1524000" y="1775959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9600"/>
              <a:buNone/>
            </a:pPr>
            <a:r>
              <a:rPr lang="es-ES" sz="96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ExtraBold"/>
                <a:ea typeface="Nunito ExtraBold"/>
                <a:cs typeface="Nunito ExtraBold"/>
                <a:sym typeface="Nunito ExtraBold"/>
              </a:rPr>
              <a:t>Sumo Primero</a:t>
            </a:r>
            <a:endParaRPr sz="9600" dirty="0">
              <a:solidFill>
                <a:schemeClr val="tx1">
                  <a:lumMod val="65000"/>
                  <a:lumOff val="35000"/>
                </a:schemeClr>
              </a:solidFill>
              <a:latin typeface="Nunito ExtraBold"/>
              <a:ea typeface="Nunito ExtraBold"/>
              <a:cs typeface="Nunito ExtraBold"/>
              <a:sym typeface="Nunito ExtraBold"/>
            </a:endParaRPr>
          </a:p>
        </p:txBody>
      </p:sp>
      <p:sp>
        <p:nvSpPr>
          <p:cNvPr id="218" name="Google Shape;218;p1"/>
          <p:cNvSpPr txBox="1"/>
          <p:nvPr/>
        </p:nvSpPr>
        <p:spPr>
          <a:xfrm>
            <a:off x="1676400" y="3133953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5400"/>
              <a:buFont typeface="Arial"/>
              <a:buNone/>
            </a:pPr>
            <a:r>
              <a:rPr lang="es-ES" sz="5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Vistas</a:t>
            </a:r>
            <a:endParaRPr sz="54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1956750" y="4770165"/>
            <a:ext cx="5082225" cy="1426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4º básico: Unidad 4  |  Capítulo 21: Vistas.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Distintas vistas de un objeto.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Página 171 (Ejemplo).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"/>
          <p:cNvSpPr txBox="1"/>
          <p:nvPr/>
        </p:nvSpPr>
        <p:spPr>
          <a:xfrm>
            <a:off x="1308575" y="588852"/>
            <a:ext cx="9359400" cy="11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Vista desde arriba: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 ExtraBold"/>
            </a:endParaRP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7B4A6413-52A2-95FE-4A25-D1312BA20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77519" y="2990850"/>
            <a:ext cx="2644407" cy="17629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30829B66-0EFC-BF3C-0D49-D7473D00FE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35385" y="364204"/>
            <a:ext cx="1496079" cy="1321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6"/>
          <p:cNvSpPr txBox="1"/>
          <p:nvPr/>
        </p:nvSpPr>
        <p:spPr>
          <a:xfrm>
            <a:off x="1308575" y="588852"/>
            <a:ext cx="9359400" cy="11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Vista desde abajo: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 ExtraBold"/>
            </a:endParaRPr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A4C003BC-9888-8D35-C76B-CF6EBF3E61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72368" y="2719793"/>
            <a:ext cx="2631813" cy="176293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66AEBB8A-ADDF-AD19-AEC7-4C5FF94139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35385" y="364204"/>
            <a:ext cx="1496079" cy="1321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7"/>
          <p:cNvSpPr txBox="1"/>
          <p:nvPr/>
        </p:nvSpPr>
        <p:spPr>
          <a:xfrm>
            <a:off x="8197604" y="4838204"/>
            <a:ext cx="103505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>
              <a:lnSpc>
                <a:spcPct val="90000"/>
              </a:lnSpc>
              <a:buClr>
                <a:schemeClr val="dk1"/>
              </a:buClr>
              <a:buSzPts val="1100"/>
              <a:buFont typeface="Arial"/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sym typeface="Nunito"/>
              </a:rPr>
              <a:t>Frente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sym typeface="Nunito"/>
            </a:endParaRPr>
          </a:p>
        </p:txBody>
      </p:sp>
      <p:sp>
        <p:nvSpPr>
          <p:cNvPr id="300" name="Google Shape;300;p7"/>
          <p:cNvSpPr txBox="1"/>
          <p:nvPr/>
        </p:nvSpPr>
        <p:spPr>
          <a:xfrm>
            <a:off x="8045450" y="2414959"/>
            <a:ext cx="1651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>
              <a:lnSpc>
                <a:spcPct val="90000"/>
              </a:lnSpc>
              <a:buClr>
                <a:schemeClr val="dk1"/>
              </a:buClr>
              <a:buSzPts val="1100"/>
              <a:buFont typeface="Arial"/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sym typeface="Nunito"/>
              </a:rPr>
              <a:t>Derecha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sym typeface="Nunito"/>
            </a:endParaRPr>
          </a:p>
        </p:txBody>
      </p:sp>
      <p:sp>
        <p:nvSpPr>
          <p:cNvPr id="303" name="Google Shape;303;p7"/>
          <p:cNvSpPr txBox="1"/>
          <p:nvPr/>
        </p:nvSpPr>
        <p:spPr>
          <a:xfrm>
            <a:off x="8115300" y="903559"/>
            <a:ext cx="98425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sym typeface="Nunito"/>
              </a:rPr>
              <a:t>Arriba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sym typeface="Nunito"/>
            </a:endParaRPr>
          </a:p>
        </p:txBody>
      </p:sp>
      <p:sp>
        <p:nvSpPr>
          <p:cNvPr id="306" name="Google Shape;306;p7"/>
          <p:cNvSpPr txBox="1"/>
          <p:nvPr/>
        </p:nvSpPr>
        <p:spPr>
          <a:xfrm>
            <a:off x="2766168" y="2414959"/>
            <a:ext cx="13208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sym typeface="Nunito"/>
              </a:rPr>
              <a:t>Izquierda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sym typeface="Nunito"/>
            </a:endParaRPr>
          </a:p>
        </p:txBody>
      </p:sp>
      <p:sp>
        <p:nvSpPr>
          <p:cNvPr id="309" name="Google Shape;309;p7"/>
          <p:cNvSpPr txBox="1"/>
          <p:nvPr/>
        </p:nvSpPr>
        <p:spPr>
          <a:xfrm>
            <a:off x="2766168" y="4768275"/>
            <a:ext cx="103505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sym typeface="Nunito"/>
              </a:rPr>
              <a:t>Abajo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sym typeface="Nunito"/>
            </a:endParaRPr>
          </a:p>
        </p:txBody>
      </p:sp>
      <p:sp>
        <p:nvSpPr>
          <p:cNvPr id="312" name="Google Shape;312;p7"/>
          <p:cNvSpPr txBox="1"/>
          <p:nvPr/>
        </p:nvSpPr>
        <p:spPr>
          <a:xfrm>
            <a:off x="2766168" y="903559"/>
            <a:ext cx="94615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>
              <a:lnSpc>
                <a:spcPct val="90000"/>
              </a:lnSpc>
              <a:buClr>
                <a:schemeClr val="dk1"/>
              </a:buClr>
              <a:buSzPts val="1100"/>
              <a:buFont typeface="Arial"/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sym typeface="Nunito"/>
              </a:rPr>
              <a:t>Atrás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sym typeface="Nunito"/>
            </a:endParaRP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6F55DC68-110D-6779-A964-9B066586F6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03460" y="2080255"/>
            <a:ext cx="2189664" cy="19339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C96E02C9-422B-5A53-6646-6740FA00E9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07232" y="4014191"/>
            <a:ext cx="1693600" cy="170170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D6DE7D9E-A18B-B13A-C34A-67FE1A560E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4790" y="4355712"/>
            <a:ext cx="1783090" cy="11944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BDD6DF50-B75C-B2CF-04C9-E9C520192E6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32654" y="237161"/>
            <a:ext cx="1706890" cy="11379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Gráfico 5">
            <a:extLst>
              <a:ext uri="{FF2B5EF4-FFF2-40B4-BE49-F238E27FC236}">
                <a16:creationId xmlns:a16="http://schemas.microsoft.com/office/drawing/2014/main" id="{5793A70D-13E8-7DF5-14D2-D348CFC922A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65920" y="148128"/>
            <a:ext cx="1677255" cy="1685281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A8ECD53F-8DBE-95DB-BCEB-80B082ADEC3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403412" y="2089699"/>
            <a:ext cx="1134468" cy="170170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978A41AA-905E-A265-B21F-40786B5959A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307232" y="1748753"/>
            <a:ext cx="1139896" cy="170170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Google Shape;317;g2acc909206a_0_92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10898" y="2524001"/>
            <a:ext cx="1970203" cy="2753390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g2acc909206a_0_92"/>
          <p:cNvSpPr/>
          <p:nvPr/>
        </p:nvSpPr>
        <p:spPr>
          <a:xfrm>
            <a:off x="2509675" y="504825"/>
            <a:ext cx="7730100" cy="1437800"/>
          </a:xfrm>
          <a:prstGeom prst="wedgeRoundRectCallout">
            <a:avLst>
              <a:gd name="adj1" fmla="val -7599"/>
              <a:gd name="adj2" fmla="val 72731"/>
              <a:gd name="adj3" fmla="val 16667"/>
            </a:avLst>
          </a:prstGeom>
          <a:solidFill>
            <a:schemeClr val="lt1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¡Muy bien! 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¡Ahora puedes seguir practicando con otros objetos!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acc909206a_0_63"/>
          <p:cNvSpPr/>
          <p:nvPr/>
        </p:nvSpPr>
        <p:spPr>
          <a:xfrm>
            <a:off x="2997250" y="575500"/>
            <a:ext cx="6575375" cy="1083600"/>
          </a:xfrm>
          <a:prstGeom prst="wedgeRoundRectCallout">
            <a:avLst>
              <a:gd name="adj1" fmla="val -56730"/>
              <a:gd name="adj2" fmla="val 95199"/>
              <a:gd name="adj3" fmla="val 16667"/>
            </a:avLst>
          </a:prstGeom>
          <a:solidFill>
            <a:schemeClr val="lt1"/>
          </a:solidFill>
          <a:ln w="9525" cap="flat" cmpd="sng">
            <a:solidFill>
              <a:srgbClr val="FF7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Recuerda que la vista que tengas de un objeto depende del lugar desde donde lo mires… </a:t>
            </a:r>
            <a:endParaRPr sz="12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226" name="Google Shape;226;g2acc909206a_0_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3775" y="2279700"/>
            <a:ext cx="4486275" cy="30003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890BC7F6-AA08-9948-CB03-D239CC53AFF5}"/>
              </a:ext>
            </a:extLst>
          </p:cNvPr>
          <p:cNvGrpSpPr/>
          <p:nvPr/>
        </p:nvGrpSpPr>
        <p:grpSpPr>
          <a:xfrm>
            <a:off x="1361225" y="1284600"/>
            <a:ext cx="1258150" cy="2469275"/>
            <a:chOff x="1361225" y="1284600"/>
            <a:chExt cx="1258150" cy="2469275"/>
          </a:xfrm>
        </p:grpSpPr>
        <p:pic>
          <p:nvPicPr>
            <p:cNvPr id="225" name="Google Shape;225;g2acc909206a_0_6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1361225" y="1284600"/>
              <a:ext cx="1258150" cy="24692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Elipse 1">
              <a:extLst>
                <a:ext uri="{FF2B5EF4-FFF2-40B4-BE49-F238E27FC236}">
                  <a16:creationId xmlns:a16="http://schemas.microsoft.com/office/drawing/2014/main" id="{3BBB690C-7489-C63D-CA8C-BA6203964533}"/>
                </a:ext>
              </a:extLst>
            </p:cNvPr>
            <p:cNvSpPr/>
            <p:nvPr/>
          </p:nvSpPr>
          <p:spPr>
            <a:xfrm>
              <a:off x="2466975" y="1284600"/>
              <a:ext cx="152400" cy="96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g2acc909206a_0_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36638" y="3899438"/>
            <a:ext cx="1152525" cy="140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acc909206a_0_7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2725" y="3708900"/>
            <a:ext cx="1495425" cy="140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acc909206a_0_7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822950" y="1054075"/>
            <a:ext cx="4486275" cy="3000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acc909206a_0_7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2725" y="330343"/>
            <a:ext cx="1095375" cy="1362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acc909206a_0_7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966700" y="320818"/>
            <a:ext cx="1495425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g2acc909206a_0_71"/>
          <p:cNvSpPr txBox="1"/>
          <p:nvPr/>
        </p:nvSpPr>
        <p:spPr>
          <a:xfrm>
            <a:off x="735800" y="1655904"/>
            <a:ext cx="263605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Así ve la casa Juan.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37" name="Google Shape;237;g2acc909206a_0_71"/>
          <p:cNvSpPr txBox="1"/>
          <p:nvPr/>
        </p:nvSpPr>
        <p:spPr>
          <a:xfrm>
            <a:off x="802725" y="5109075"/>
            <a:ext cx="45818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SzPts val="2400"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Desde donde está Matías se ve así.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38" name="Google Shape;238;g2acc909206a_0_71"/>
          <p:cNvSpPr txBox="1"/>
          <p:nvPr/>
        </p:nvSpPr>
        <p:spPr>
          <a:xfrm>
            <a:off x="8820700" y="5262963"/>
            <a:ext cx="281885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SzPts val="2400"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Así ve la casa Sofía.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39" name="Google Shape;239;g2acc909206a_0_71"/>
          <p:cNvSpPr txBox="1"/>
          <p:nvPr/>
        </p:nvSpPr>
        <p:spPr>
          <a:xfrm>
            <a:off x="9180675" y="1657925"/>
            <a:ext cx="261685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Así ve la casa Ema.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g2acc909206a_0_85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31993" y="2586775"/>
            <a:ext cx="2226013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g2acc909206a_0_85"/>
          <p:cNvSpPr/>
          <p:nvPr/>
        </p:nvSpPr>
        <p:spPr>
          <a:xfrm>
            <a:off x="3465006" y="1234200"/>
            <a:ext cx="4893000" cy="874500"/>
          </a:xfrm>
          <a:prstGeom prst="wedgeRoundRectCallout">
            <a:avLst>
              <a:gd name="adj1" fmla="val 25419"/>
              <a:gd name="adj2" fmla="val 95176"/>
              <a:gd name="adj3" fmla="val 16667"/>
            </a:avLst>
          </a:prstGeom>
          <a:solidFill>
            <a:srgbClr val="FFFFFF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Veamos un ejemplo…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"/>
          <p:cNvSpPr/>
          <p:nvPr/>
        </p:nvSpPr>
        <p:spPr>
          <a:xfrm>
            <a:off x="2464675" y="1636600"/>
            <a:ext cx="4374275" cy="874500"/>
          </a:xfrm>
          <a:prstGeom prst="wedgeRoundRectCallout">
            <a:avLst>
              <a:gd name="adj1" fmla="val -51486"/>
              <a:gd name="adj2" fmla="val 83195"/>
              <a:gd name="adj3" fmla="val 16667"/>
            </a:avLst>
          </a:prstGeom>
          <a:solidFill>
            <a:schemeClr val="lt1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Con mis cubos formé esta figura.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251" name="Google Shape;251;p3"/>
          <p:cNvPicPr preferRelativeResize="0"/>
          <p:nvPr/>
        </p:nvPicPr>
        <p:blipFill rotWithShape="1">
          <a:blip r:embed="rId3">
            <a:alphaModFix/>
          </a:blip>
          <a:srcRect l="8453" r="8502"/>
          <a:stretch/>
        </p:blipFill>
        <p:spPr>
          <a:xfrm>
            <a:off x="658475" y="1924275"/>
            <a:ext cx="1467875" cy="2396874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3"/>
          <p:cNvSpPr/>
          <p:nvPr/>
        </p:nvSpPr>
        <p:spPr>
          <a:xfrm>
            <a:off x="2301201" y="3673600"/>
            <a:ext cx="4668600" cy="1085100"/>
          </a:xfrm>
          <a:prstGeom prst="wedgeRoundRectCallout">
            <a:avLst>
              <a:gd name="adj1" fmla="val -48621"/>
              <a:gd name="adj2" fmla="val -79176"/>
              <a:gd name="adj3" fmla="val 16667"/>
            </a:avLst>
          </a:prstGeom>
          <a:solidFill>
            <a:schemeClr val="lt1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  <a:buSzPts val="1100"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¿Cómo se verá desde arriba? 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algn="ctr">
              <a:lnSpc>
                <a:spcPct val="150000"/>
              </a:lnSpc>
              <a:buSzPts val="1100"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¿Y desde el lado? 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84340BD0-2E46-A2D6-4F4A-E08EB5F23F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24850" y="2521075"/>
            <a:ext cx="2609850" cy="2305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aa4e79a324_1_654"/>
          <p:cNvSpPr txBox="1"/>
          <p:nvPr/>
        </p:nvSpPr>
        <p:spPr>
          <a:xfrm>
            <a:off x="1308575" y="588852"/>
            <a:ext cx="9359400" cy="11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Vista desde el frente: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 ExtraBold"/>
            </a:endParaRPr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3E451480-B1A7-E52A-CA2C-8D8A57E1C9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65429" y="2019300"/>
            <a:ext cx="2661141" cy="2673874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6" name="Gráfico 5">
            <a:extLst>
              <a:ext uri="{FF2B5EF4-FFF2-40B4-BE49-F238E27FC236}">
                <a16:creationId xmlns:a16="http://schemas.microsoft.com/office/drawing/2014/main" id="{792D51C6-0954-48AB-CE27-1DFBC8A4B8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35385" y="364204"/>
            <a:ext cx="1496079" cy="1321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acc909206a_0_15"/>
          <p:cNvSpPr txBox="1"/>
          <p:nvPr/>
        </p:nvSpPr>
        <p:spPr>
          <a:xfrm>
            <a:off x="1079500" y="350732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Vista de la derecha: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 ExtraBold"/>
            </a:endParaRPr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3CB9974E-7BB0-5EF7-73BA-7A8694A0D3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02115" y="2094557"/>
            <a:ext cx="1787770" cy="2668885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1CDDEF9E-5E30-F89C-099C-39E88FD3E0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35385" y="364204"/>
            <a:ext cx="1496079" cy="1321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"/>
          <p:cNvSpPr txBox="1"/>
          <p:nvPr/>
        </p:nvSpPr>
        <p:spPr>
          <a:xfrm>
            <a:off x="1628775" y="465032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Vista de la izquierda: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 ExtraBold"/>
            </a:endParaRP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DA56BEAD-C9FD-D430-B605-D513B68E6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02115" y="2081787"/>
            <a:ext cx="1787770" cy="2681655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5C6669FB-06A6-992C-5089-77C7E0BAC9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35385" y="364204"/>
            <a:ext cx="1496079" cy="1321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2acc909206a_0_19"/>
          <p:cNvSpPr txBox="1"/>
          <p:nvPr/>
        </p:nvSpPr>
        <p:spPr>
          <a:xfrm>
            <a:off x="1524000" y="588857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Vista desde atrás:</a:t>
            </a: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 ExtraBold"/>
            </a:endParaRPr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B5A9E758-1968-8BF7-E5B8-D8B5CA69DD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77520" y="2104211"/>
            <a:ext cx="2636960" cy="2649577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044C8C2B-F012-070F-C054-303DC567A7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35385" y="364204"/>
            <a:ext cx="1496079" cy="1321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139</Words>
  <Application>Microsoft Office PowerPoint</Application>
  <PresentationFormat>Panorámica</PresentationFormat>
  <Paragraphs>28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Nunito</vt:lpstr>
      <vt:lpstr>Nunito ExtraBold</vt:lpstr>
      <vt:lpstr>Nunito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1</cp:revision>
  <dcterms:created xsi:type="dcterms:W3CDTF">2023-12-14T15:16:26Z</dcterms:created>
  <dcterms:modified xsi:type="dcterms:W3CDTF">2025-02-11T16:29:18Z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3082-5.6.0.8082</vt:lpwstr>
  </property>
</Properties>
</file>