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itchFamily="2" charset="77"/>
      <p:regular r:id="rId12"/>
      <p:bold r:id="rId13"/>
      <p:italic r:id="rId14"/>
      <p:boldItalic r:id="rId15"/>
    </p:embeddedFont>
    <p:embeddedFont>
      <p:font typeface="Nunito Medium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7/ZsmFhukEVlAMaQEqGjCl+QTn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18896-C049-A582-D732-A694582543C8}" name="Macarena Ovalle Larrain" initials="MO" userId="S::macarena.ovalle@mineduc.cl::feac4b69-8b2b-49af-a1db-41f5b17ced44" providerId="AD"/>
  <p188:author id="{0A5BC0CE-EB6E-9FB8-1BA4-C623B982E60A}" name="Macarena Ovalle Larrain" initials="MO" userId="0cebdd9e14ad1af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6" d="100"/>
          <a:sy n="136" d="100"/>
        </p:scale>
        <p:origin x="176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" name="Google Shape;17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4" y="4586212"/>
            <a:ext cx="409816" cy="55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142998" y="124431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7CD79"/>
              </a:buClr>
              <a:buSzPts val="7200"/>
              <a:buNone/>
            </a:pPr>
            <a:r>
              <a:rPr lang="es-419" sz="7200" b="1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142998" y="2308044"/>
            <a:ext cx="6858000" cy="77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</a:pPr>
            <a:r>
              <a:rPr lang="es-419" sz="2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Multiplicación de un número de 1 </a:t>
            </a:r>
            <a:r>
              <a:rPr lang="es-MX" sz="2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dígito</a:t>
            </a:r>
            <a:endParaRPr sz="28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</a:pPr>
            <a:r>
              <a:rPr lang="es-419" sz="28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por uno de 3 dígitos usando el algoritmo</a:t>
            </a:r>
            <a:endParaRPr sz="28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66" name="Google Shape;66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F4ECAB03-4359-2535-2E53-A308A7D0C9E2}"/>
              </a:ext>
            </a:extLst>
          </p:cNvPr>
          <p:cNvSpPr txBox="1"/>
          <p:nvPr/>
        </p:nvSpPr>
        <p:spPr>
          <a:xfrm>
            <a:off x="1498788" y="35071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MX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4° Básico: Unidad 2  |  Capítulo 6: </a:t>
            </a:r>
            <a:r>
              <a:rPr lang="es-419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Multiplicación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419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Sistematización algoritmo de la multiplicación. Página 106.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171" y="1231900"/>
            <a:ext cx="2612842" cy="29260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2441592" y="87224"/>
            <a:ext cx="6494070" cy="1144676"/>
          </a:xfrm>
          <a:prstGeom prst="wedgeRoundRectCallout">
            <a:avLst>
              <a:gd name="adj1" fmla="val -40424"/>
              <a:gd name="adj2" fmla="val 76321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calcular 213 ᛫ 3 podemos usar distintas técnicas. Veamos cómo usar el algoritmo. 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263309" y="2571750"/>
            <a:ext cx="200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213</a:t>
            </a:r>
            <a:r>
              <a:rPr lang="es-419" sz="3200" i="0" u="none" strike="noStrike" cap="none" dirty="0"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s-419" sz="32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᛫ 3</a:t>
            </a:r>
            <a:endParaRPr sz="3200" i="0" u="none" strike="noStrike" cap="none"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9805" r="7234"/>
          <a:stretch/>
        </p:blipFill>
        <p:spPr>
          <a:xfrm>
            <a:off x="5904740" y="2571750"/>
            <a:ext cx="1354759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4858440" y="1654302"/>
            <a:ext cx="3747508" cy="767750"/>
          </a:xfrm>
          <a:prstGeom prst="wedgeRoundRectCallout">
            <a:avLst>
              <a:gd name="adj1" fmla="val -18556"/>
              <a:gd name="adj2" fmla="val 8999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Primero multiplicamos 3 ᛫ 3.</a:t>
            </a:r>
            <a:endParaRPr sz="2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4"/>
          <a:srcRect/>
          <a:stretch/>
        </p:blipFill>
        <p:spPr>
          <a:xfrm>
            <a:off x="269992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>
          <a:blip r:embed="rId5"/>
          <a:srcRect/>
          <a:stretch/>
        </p:blipFill>
        <p:spPr>
          <a:xfrm>
            <a:off x="3576239" y="1569891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>
          <a:blip r:embed="rId6"/>
          <a:srcRect/>
          <a:stretch/>
        </p:blipFill>
        <p:spPr>
          <a:xfrm>
            <a:off x="3961200" y="1662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>
          <a:blip r:embed="rId4"/>
          <a:srcRect/>
          <a:stretch/>
        </p:blipFill>
        <p:spPr>
          <a:xfrm>
            <a:off x="191887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4"/>
          <p:cNvGrpSpPr/>
          <p:nvPr/>
        </p:nvGrpSpPr>
        <p:grpSpPr>
          <a:xfrm>
            <a:off x="2014588" y="2674931"/>
            <a:ext cx="2008524" cy="1156025"/>
            <a:chOff x="2014588" y="3022065"/>
            <a:chExt cx="2008524" cy="1156025"/>
          </a:xfrm>
        </p:grpSpPr>
        <p:sp>
          <p:nvSpPr>
            <p:cNvPr id="85" name="Google Shape;85;p4"/>
            <p:cNvSpPr txBox="1"/>
            <p:nvPr/>
          </p:nvSpPr>
          <p:spPr>
            <a:xfrm>
              <a:off x="2014588" y="3100872"/>
              <a:ext cx="200852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sng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213</a:t>
              </a:r>
              <a:r>
                <a:rPr lang="es-419" sz="3200" i="0" u="sng" strike="noStrike" cap="none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᛫ 3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981325" y="3022065"/>
              <a:ext cx="593574" cy="157614"/>
            </a:xfrm>
            <a:prstGeom prst="uturnArrow">
              <a:avLst>
                <a:gd name="adj1" fmla="val 594"/>
                <a:gd name="adj2" fmla="val 23780"/>
                <a:gd name="adj3" fmla="val 31623"/>
                <a:gd name="adj4" fmla="val 68377"/>
                <a:gd name="adj5" fmla="val 100000"/>
              </a:avLst>
            </a:prstGeom>
            <a:solidFill>
              <a:srgbClr val="00B40E"/>
            </a:solidFill>
            <a:ln w="25400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>
          <a:blip r:embed="rId3"/>
          <a:srcRect/>
          <a:stretch/>
        </p:blipFill>
        <p:spPr>
          <a:xfrm>
            <a:off x="2686050" y="1565129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1569891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662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281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8240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>
          <a:blip r:embed="rId3"/>
          <a:srcRect/>
          <a:stretch/>
        </p:blipFill>
        <p:spPr>
          <a:xfrm>
            <a:off x="191887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2392875" y="4068241"/>
            <a:ext cx="1291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419" sz="16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Unidades</a:t>
            </a: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98" name="Google Shape;98;p5"/>
          <p:cNvCxnSpPr>
            <a:stCxn id="97" idx="0"/>
          </p:cNvCxnSpPr>
          <p:nvPr/>
        </p:nvCxnSpPr>
        <p:spPr>
          <a:xfrm rot="10800000">
            <a:off x="3030975" y="3739141"/>
            <a:ext cx="7500" cy="329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9" name="Google Shape;99;p5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 l="9805" r="7234"/>
          <a:stretch/>
        </p:blipFill>
        <p:spPr>
          <a:xfrm>
            <a:off x="5774653" y="2515975"/>
            <a:ext cx="1354759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/>
          <p:nvPr/>
        </p:nvSpPr>
        <p:spPr>
          <a:xfrm>
            <a:off x="5709823" y="1584569"/>
            <a:ext cx="2839177" cy="767750"/>
          </a:xfrm>
          <a:prstGeom prst="wedgeRoundRectCallout">
            <a:avLst>
              <a:gd name="adj1" fmla="val -19004"/>
              <a:gd name="adj2" fmla="val 8712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419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3 </a:t>
            </a: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veces 3 es 9.</a:t>
            </a:r>
            <a:endParaRPr sz="2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01" name="Google Shape;101;p5"/>
          <p:cNvGrpSpPr/>
          <p:nvPr/>
        </p:nvGrpSpPr>
        <p:grpSpPr>
          <a:xfrm>
            <a:off x="2014588" y="2674931"/>
            <a:ext cx="2008524" cy="1156025"/>
            <a:chOff x="2014588" y="3022065"/>
            <a:chExt cx="2008524" cy="1156025"/>
          </a:xfrm>
        </p:grpSpPr>
        <p:sp>
          <p:nvSpPr>
            <p:cNvPr id="102" name="Google Shape;102;p5"/>
            <p:cNvSpPr txBox="1"/>
            <p:nvPr/>
          </p:nvSpPr>
          <p:spPr>
            <a:xfrm>
              <a:off x="2014588" y="3100872"/>
              <a:ext cx="200852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sng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213</a:t>
              </a:r>
              <a:r>
                <a:rPr lang="es-419" sz="3200" i="0" u="sng" strike="noStrike" cap="none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᛫ 3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9</a:t>
              </a:r>
              <a:endParaRPr sz="32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2981325" y="3022065"/>
              <a:ext cx="593574" cy="157614"/>
            </a:xfrm>
            <a:prstGeom prst="uturnArrow">
              <a:avLst>
                <a:gd name="adj1" fmla="val 594"/>
                <a:gd name="adj2" fmla="val 23780"/>
                <a:gd name="adj3" fmla="val 31623"/>
                <a:gd name="adj4" fmla="val 68377"/>
                <a:gd name="adj5" fmla="val 100000"/>
              </a:avLst>
            </a:prstGeom>
            <a:solidFill>
              <a:srgbClr val="00B40E"/>
            </a:solidFill>
            <a:ln w="25400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5058977" y="1650854"/>
            <a:ext cx="3767307" cy="767750"/>
          </a:xfrm>
          <a:prstGeom prst="wedgeRoundRectCallout">
            <a:avLst>
              <a:gd name="adj1" fmla="val -20685"/>
              <a:gd name="adj2" fmla="val 101471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Luego, multiplicamos 3 ᛫ 10.</a:t>
            </a:r>
            <a:endParaRPr sz="2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2014588" y="2674931"/>
            <a:ext cx="2008524" cy="1156025"/>
            <a:chOff x="2014588" y="3022065"/>
            <a:chExt cx="2008524" cy="1156025"/>
          </a:xfrm>
        </p:grpSpPr>
        <p:sp>
          <p:nvSpPr>
            <p:cNvPr id="116" name="Google Shape;116;p2"/>
            <p:cNvSpPr txBox="1"/>
            <p:nvPr/>
          </p:nvSpPr>
          <p:spPr>
            <a:xfrm>
              <a:off x="2014588" y="3100872"/>
              <a:ext cx="200852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sng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213</a:t>
              </a:r>
              <a:r>
                <a:rPr lang="es-419" sz="3200" i="0" u="sng" strike="noStrike" cap="none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᛫ 3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9</a:t>
              </a:r>
              <a:endParaRPr sz="32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2768600" y="3022065"/>
              <a:ext cx="806299" cy="157614"/>
            </a:xfrm>
            <a:prstGeom prst="uturnArrow">
              <a:avLst>
                <a:gd name="adj1" fmla="val 594"/>
                <a:gd name="adj2" fmla="val 23780"/>
                <a:gd name="adj3" fmla="val 31623"/>
                <a:gd name="adj4" fmla="val 68377"/>
                <a:gd name="adj5" fmla="val 100000"/>
              </a:avLst>
            </a:prstGeom>
            <a:solidFill>
              <a:srgbClr val="00B40E"/>
            </a:solidFill>
            <a:ln w="25400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pic>
        <p:nvPicPr>
          <p:cNvPr id="118" name="Google Shape;118;p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7648" r="9391"/>
          <a:stretch/>
        </p:blipFill>
        <p:spPr>
          <a:xfrm>
            <a:off x="5587871" y="2588033"/>
            <a:ext cx="1354759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1;p5">
            <a:extLst>
              <a:ext uri="{FF2B5EF4-FFF2-40B4-BE49-F238E27FC236}">
                <a16:creationId xmlns:a16="http://schemas.microsoft.com/office/drawing/2014/main" id="{A90353AA-B82F-1D1E-25D4-2C5EF0EE0687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686050" y="1565129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2;p5">
            <a:extLst>
              <a:ext uri="{FF2B5EF4-FFF2-40B4-BE49-F238E27FC236}">
                <a16:creationId xmlns:a16="http://schemas.microsoft.com/office/drawing/2014/main" id="{78E11474-7DD3-C7F7-0E55-D2709FB6D01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3576239" y="1569891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3;p5">
            <a:extLst>
              <a:ext uri="{FF2B5EF4-FFF2-40B4-BE49-F238E27FC236}">
                <a16:creationId xmlns:a16="http://schemas.microsoft.com/office/drawing/2014/main" id="{DC848F00-DBAC-AC3D-3537-8B55A2D93DEC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3961200" y="1662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5">
            <a:extLst>
              <a:ext uri="{FF2B5EF4-FFF2-40B4-BE49-F238E27FC236}">
                <a16:creationId xmlns:a16="http://schemas.microsoft.com/office/drawing/2014/main" id="{D43F2E98-801D-1D3B-E1E1-DC9C2EAA71B4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3961200" y="1281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5">
            <a:extLst>
              <a:ext uri="{FF2B5EF4-FFF2-40B4-BE49-F238E27FC236}">
                <a16:creationId xmlns:a16="http://schemas.microsoft.com/office/drawing/2014/main" id="{E2B48BB6-70C0-ADA8-362C-9FF9A14CF027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3961200" y="8240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6;p5">
            <a:extLst>
              <a:ext uri="{FF2B5EF4-FFF2-40B4-BE49-F238E27FC236}">
                <a16:creationId xmlns:a16="http://schemas.microsoft.com/office/drawing/2014/main" id="{974F102C-9FB8-73C4-B4D4-09674FCAF6A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91887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269992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1600887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662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281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8240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191887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/>
          <p:nvPr/>
        </p:nvSpPr>
        <p:spPr>
          <a:xfrm>
            <a:off x="4774686" y="1638102"/>
            <a:ext cx="4254284" cy="767750"/>
          </a:xfrm>
          <a:prstGeom prst="wedgeRoundRectCallout">
            <a:avLst>
              <a:gd name="adj1" fmla="val -13938"/>
              <a:gd name="adj2" fmla="val 100036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3 ᛫ 10 = 30 y anotamos 3 decenas.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2014588" y="2674931"/>
            <a:ext cx="2008524" cy="1156025"/>
            <a:chOff x="2014588" y="3022065"/>
            <a:chExt cx="2008524" cy="1156025"/>
          </a:xfrm>
        </p:grpSpPr>
        <p:sp>
          <p:nvSpPr>
            <p:cNvPr id="131" name="Google Shape;131;p25"/>
            <p:cNvSpPr txBox="1"/>
            <p:nvPr/>
          </p:nvSpPr>
          <p:spPr>
            <a:xfrm>
              <a:off x="2014588" y="3100872"/>
              <a:ext cx="200852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sng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213</a:t>
              </a:r>
              <a:r>
                <a:rPr lang="es-419" sz="3200" i="0" u="sng" strike="noStrike" cap="none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᛫ 3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39</a:t>
              </a:r>
              <a:r>
                <a:rPr lang="es-419" sz="3200" i="0" u="none" strike="noStrike" cap="none">
                  <a:solidFill>
                    <a:schemeClr val="lt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..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   </a:t>
              </a:r>
              <a:endParaRPr sz="32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 flipH="1">
              <a:off x="2768600" y="3022065"/>
              <a:ext cx="806299" cy="157614"/>
            </a:xfrm>
            <a:prstGeom prst="uturnArrow">
              <a:avLst>
                <a:gd name="adj1" fmla="val 594"/>
                <a:gd name="adj2" fmla="val 23780"/>
                <a:gd name="adj3" fmla="val 31623"/>
                <a:gd name="adj4" fmla="val 68377"/>
                <a:gd name="adj5" fmla="val 100000"/>
              </a:avLst>
            </a:prstGeom>
            <a:solidFill>
              <a:srgbClr val="00B40E"/>
            </a:solidFill>
            <a:ln w="25400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pic>
        <p:nvPicPr>
          <p:cNvPr id="133" name="Google Shape;133;p25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7648" r="9391"/>
          <a:stretch/>
        </p:blipFill>
        <p:spPr>
          <a:xfrm>
            <a:off x="5774653" y="2587587"/>
            <a:ext cx="1354759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897893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8" y="208541"/>
            <a:ext cx="121146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2764499" y="877988"/>
            <a:ext cx="7818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3404774" y="139700"/>
            <a:ext cx="141525" cy="2177400"/>
          </a:xfrm>
          <a:prstGeom prst="leftBrace">
            <a:avLst>
              <a:gd name="adj1" fmla="val 50000"/>
              <a:gd name="adj2" fmla="val 423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2134396" y="4050849"/>
            <a:ext cx="1291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Decenas</a:t>
            </a: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139" name="Google Shape;139;p25"/>
          <p:cNvCxnSpPr/>
          <p:nvPr/>
        </p:nvCxnSpPr>
        <p:spPr>
          <a:xfrm rot="10800000">
            <a:off x="2779997" y="3756000"/>
            <a:ext cx="7500" cy="329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/>
          <a:srcRect/>
          <a:stretch/>
        </p:blipFill>
        <p:spPr>
          <a:xfrm>
            <a:off x="269992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1600887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662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281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8240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3"/>
          <a:srcRect/>
          <a:stretch/>
        </p:blipFill>
        <p:spPr>
          <a:xfrm>
            <a:off x="1918875" y="1569891"/>
            <a:ext cx="7048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4660134" y="1394618"/>
            <a:ext cx="4254285" cy="1055396"/>
          </a:xfrm>
          <a:prstGeom prst="wedgeRoundRectCallout">
            <a:avLst>
              <a:gd name="adj1" fmla="val -16787"/>
              <a:gd name="adj2" fmla="val 76424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Finalmente, multiplicamos 3 ᛫ 200. 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51" name="Google Shape;151;p26"/>
          <p:cNvGrpSpPr/>
          <p:nvPr/>
        </p:nvGrpSpPr>
        <p:grpSpPr>
          <a:xfrm>
            <a:off x="2014588" y="2674931"/>
            <a:ext cx="2008524" cy="1156025"/>
            <a:chOff x="2014588" y="3022065"/>
            <a:chExt cx="2008524" cy="1156025"/>
          </a:xfrm>
        </p:grpSpPr>
        <p:sp>
          <p:nvSpPr>
            <p:cNvPr id="152" name="Google Shape;152;p26"/>
            <p:cNvSpPr txBox="1"/>
            <p:nvPr/>
          </p:nvSpPr>
          <p:spPr>
            <a:xfrm>
              <a:off x="2014588" y="3100872"/>
              <a:ext cx="200852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sng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213</a:t>
              </a:r>
              <a:r>
                <a:rPr lang="es-419" sz="3200" i="0" u="sng" strike="noStrike" cap="none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᛫ 3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39</a:t>
              </a:r>
              <a:r>
                <a:rPr lang="es-419" sz="3200" i="0" u="none" strike="noStrike" cap="none">
                  <a:solidFill>
                    <a:schemeClr val="lt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..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   </a:t>
              </a:r>
              <a:endParaRPr sz="32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2515749" y="3022065"/>
              <a:ext cx="1059149" cy="157614"/>
            </a:xfrm>
            <a:prstGeom prst="uturnArrow">
              <a:avLst>
                <a:gd name="adj1" fmla="val 594"/>
                <a:gd name="adj2" fmla="val 23780"/>
                <a:gd name="adj3" fmla="val 31623"/>
                <a:gd name="adj4" fmla="val 68377"/>
                <a:gd name="adj5" fmla="val 100000"/>
              </a:avLst>
            </a:prstGeom>
            <a:solidFill>
              <a:srgbClr val="00B40E"/>
            </a:solidFill>
            <a:ln w="25400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pic>
        <p:nvPicPr>
          <p:cNvPr id="154" name="Google Shape;154;p26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897893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8" y="208541"/>
            <a:ext cx="121146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2764499" y="877988"/>
            <a:ext cx="7818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30</a:t>
            </a: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404774" y="139700"/>
            <a:ext cx="141525" cy="2177400"/>
          </a:xfrm>
          <a:prstGeom prst="leftBrace">
            <a:avLst>
              <a:gd name="adj1" fmla="val 50000"/>
              <a:gd name="adj2" fmla="val 4235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6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7606" r="9349"/>
          <a:stretch/>
        </p:blipFill>
        <p:spPr>
          <a:xfrm>
            <a:off x="5892947" y="2464190"/>
            <a:ext cx="1356108" cy="221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2699925" y="15868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1600887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662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12812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5"/>
          <a:srcRect/>
          <a:stretch/>
        </p:blipFill>
        <p:spPr>
          <a:xfrm>
            <a:off x="3961200" y="824084"/>
            <a:ext cx="123825" cy="2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1918875" y="1586825"/>
            <a:ext cx="7048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/>
          <p:nvPr/>
        </p:nvSpPr>
        <p:spPr>
          <a:xfrm>
            <a:off x="4355950" y="1892747"/>
            <a:ext cx="4741259" cy="704850"/>
          </a:xfrm>
          <a:prstGeom prst="wedgeRoundRectCallout">
            <a:avLst>
              <a:gd name="adj1" fmla="val -8810"/>
              <a:gd name="adj2" fmla="val 9103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419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3 ᛫ 200 = 600 y anotamos 6 centenas. 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70" name="Google Shape;170;p27"/>
          <p:cNvGrpSpPr/>
          <p:nvPr/>
        </p:nvGrpSpPr>
        <p:grpSpPr>
          <a:xfrm>
            <a:off x="2014588" y="2674931"/>
            <a:ext cx="2008524" cy="1156025"/>
            <a:chOff x="2014588" y="3022065"/>
            <a:chExt cx="2008524" cy="1156025"/>
          </a:xfrm>
        </p:grpSpPr>
        <p:sp>
          <p:nvSpPr>
            <p:cNvPr id="171" name="Google Shape;171;p27"/>
            <p:cNvSpPr txBox="1"/>
            <p:nvPr/>
          </p:nvSpPr>
          <p:spPr>
            <a:xfrm>
              <a:off x="2014588" y="3100872"/>
              <a:ext cx="200852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sng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213</a:t>
              </a:r>
              <a:r>
                <a:rPr lang="es-419" sz="3200" i="0" u="sng" strike="noStrike" cap="none">
                  <a:solidFill>
                    <a:srgbClr val="000000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᛫ 3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639</a:t>
              </a:r>
              <a:r>
                <a:rPr lang="es-419" sz="3200" i="0" u="none" strike="noStrike" cap="none">
                  <a:solidFill>
                    <a:schemeClr val="lt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....</a:t>
              </a:r>
              <a:r>
                <a:rPr lang="es-419" sz="3200" i="0" u="none" strike="noStrike" cap="none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   </a:t>
              </a:r>
              <a:endParaRPr sz="32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flipH="1">
              <a:off x="2515749" y="3022065"/>
              <a:ext cx="1059149" cy="157614"/>
            </a:xfrm>
            <a:prstGeom prst="uturnArrow">
              <a:avLst>
                <a:gd name="adj1" fmla="val 594"/>
                <a:gd name="adj2" fmla="val 23780"/>
                <a:gd name="adj3" fmla="val 31623"/>
                <a:gd name="adj4" fmla="val 68377"/>
                <a:gd name="adj5" fmla="val 100000"/>
              </a:avLst>
            </a:prstGeom>
            <a:solidFill>
              <a:srgbClr val="00B40E"/>
            </a:solidFill>
            <a:ln w="25400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pic>
        <p:nvPicPr>
          <p:cNvPr id="173" name="Google Shape;173;p27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9" y="897893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/>
          <a:srcRect/>
          <a:stretch/>
        </p:blipFill>
        <p:spPr>
          <a:xfrm>
            <a:off x="3576238" y="208541"/>
            <a:ext cx="121146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7606" r="9349"/>
          <a:stretch/>
        </p:blipFill>
        <p:spPr>
          <a:xfrm>
            <a:off x="6212436" y="2571750"/>
            <a:ext cx="1356108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2699925" y="830596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1918875" y="830596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2699925" y="73140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3"/>
          <a:srcRect/>
          <a:stretch/>
        </p:blipFill>
        <p:spPr>
          <a:xfrm>
            <a:off x="1918875" y="73140"/>
            <a:ext cx="7048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735159" y="830596"/>
            <a:ext cx="921240" cy="65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600</a:t>
            </a: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1475897" y="73140"/>
            <a:ext cx="366778" cy="2218535"/>
          </a:xfrm>
          <a:prstGeom prst="leftBrace">
            <a:avLst>
              <a:gd name="adj1" fmla="val 50000"/>
              <a:gd name="adj2" fmla="val 41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1918875" y="4024415"/>
            <a:ext cx="1291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Centenas</a:t>
            </a: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183" name="Google Shape;183;p27"/>
          <p:cNvCxnSpPr/>
          <p:nvPr/>
        </p:nvCxnSpPr>
        <p:spPr>
          <a:xfrm rot="10800000">
            <a:off x="2556975" y="3737650"/>
            <a:ext cx="7500" cy="329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403" y="2217422"/>
            <a:ext cx="2612842" cy="2926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/>
          <p:nvPr/>
        </p:nvSpPr>
        <p:spPr>
          <a:xfrm>
            <a:off x="374573" y="464949"/>
            <a:ext cx="8451711" cy="1372318"/>
          </a:xfrm>
          <a:prstGeom prst="wedgeRoundRectCallout">
            <a:avLst>
              <a:gd name="adj1" fmla="val -34137"/>
              <a:gd name="adj2" fmla="val 7851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3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Sigamos estudiando la multiplicación.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145</Words>
  <Application>Microsoft Macintosh PowerPoint</Application>
  <PresentationFormat>Presentación en pantalla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Nunito</vt:lpstr>
      <vt:lpstr>Nunito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gonzalez</dc:creator>
  <cp:lastModifiedBy>Daniela Danisa Saavedra Pizarro</cp:lastModifiedBy>
  <cp:revision>10</cp:revision>
  <dcterms:modified xsi:type="dcterms:W3CDTF">2025-01-30T16:25:37Z</dcterms:modified>
</cp:coreProperties>
</file>