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embeddedFontLst>
    <p:embeddedFont>
      <p:font typeface="Nunito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iSvqN+RLT2vLeqol49sVvtNFva3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9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9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640c17fe1e_0_1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1" name="Google Shape;341;g2640c17fe1e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640c17fe1e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8" name="Google Shape;358;g2640c17fe1e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640c17fe1e_0_1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5" name="Google Shape;375;g2640c17fe1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2640c17fe1e_0_1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4" name="Google Shape;394;g2640c17fe1e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640c17fe1e_0_2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4" name="Google Shape;414;g2640c17fe1e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640c17fe1e_0_1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6" name="Google Shape;436;g2640c17fe1e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640c17fe1e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2640c17fe1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4" name="Google Shape;2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8" name="Google Shape;2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640c17fe1e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2640c17fe1e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4" name="Google Shape;2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640c17fe1e_0_8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1" name="Google Shape;311;g2640c17fe1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640c17fe1e_0_10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g2640c17fe1e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0" name="Google Shape;60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5" name="Google Shape;7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80" name="Google Shape;8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6" name="Google Shape;8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2" name="Google Shape;9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3" name="Google Shape;9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9" name="Google Shape;9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5" name="Google Shape;10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106" name="Google Shape;10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2" name="Google Shape;11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0" name="Google Shape;12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5" name="Google Shape;13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36" name="Google Shape;13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2" name="Google Shape;142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6" name="Google Shape;146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0" name="Google Shape;150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26" name="Google Shape;26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0" name="Google Shape;30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/>
          <p:nvPr/>
        </p:nvSpPr>
        <p:spPr>
          <a:xfrm>
            <a:off x="1524000" y="3116795"/>
            <a:ext cx="91440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r>
              <a:rPr lang="es-ES" sz="5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Fracciones </a:t>
            </a:r>
            <a:endParaRPr sz="1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3" name="Google Shape;223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"/>
          <p:cNvSpPr txBox="1"/>
          <p:nvPr/>
        </p:nvSpPr>
        <p:spPr>
          <a:xfrm>
            <a:off x="1524000" y="169960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96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9600" b="1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19;p1">
            <a:extLst>
              <a:ext uri="{FF2B5EF4-FFF2-40B4-BE49-F238E27FC236}">
                <a16:creationId xmlns:a16="http://schemas.microsoft.com/office/drawing/2014/main" id="{97F82997-6396-1B1D-5E53-2D6FD1C074C5}"/>
              </a:ext>
            </a:extLst>
          </p:cNvPr>
          <p:cNvSpPr txBox="1"/>
          <p:nvPr/>
        </p:nvSpPr>
        <p:spPr>
          <a:xfrm>
            <a:off x="2761535" y="4847581"/>
            <a:ext cx="6142982" cy="942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3° Básico: Unidad 4  |  Capítulo 14: </a:t>
            </a:r>
            <a:r>
              <a:rPr lang="es-ES" sz="20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Fracciones.</a:t>
            </a:r>
          </a:p>
          <a:p>
            <a:pPr algn="just">
              <a:spcBef>
                <a:spcPts val="1000"/>
              </a:spcBef>
              <a:buClr>
                <a:srgbClr val="EF818A"/>
              </a:buClr>
              <a:buSzPts val="2000"/>
            </a:pPr>
            <a:r>
              <a:rPr lang="es-ES" sz="20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Apoyar la sistematización de la sección Problemas</a:t>
            </a:r>
            <a:r>
              <a:rPr lang="es-ES" sz="20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lang="es-ES" sz="20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2000" b="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Página 112</a:t>
            </a:r>
            <a:r>
              <a:rPr lang="es-CL" sz="20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Google Shape;343;g2640c17fe1e_0_116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4" name="Google Shape;344;g2640c17fe1e_0_116"/>
          <p:cNvCxnSpPr>
            <a:stCxn id="343" idx="0"/>
            <a:endCxn id="343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5" name="Google Shape;345;g2640c17fe1e_0_116"/>
          <p:cNvCxnSpPr>
            <a:stCxn id="343" idx="1"/>
            <a:endCxn id="343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46" name="Google Shape;346;g2640c17fe1e_0_116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7" name="Google Shape;347;g2640c17fe1e_0_116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8" name="Google Shape;348;g2640c17fe1e_0_116"/>
          <p:cNvCxnSpPr>
            <a:stCxn id="346" idx="0"/>
            <a:endCxn id="346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9" name="Google Shape;349;g2640c17fe1e_0_116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50" name="Google Shape;350;g2640c17fe1e_0_1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g2640c17fe1e_0_116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640c17fe1e_0_116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3" name="Google Shape;353;g2640c17fe1e_0_116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4" name="Google Shape;354;g2640c17fe1e_0_116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5" name="Google Shape;355;g2640c17fe1e_0_116"/>
          <p:cNvCxnSpPr/>
          <p:nvPr/>
        </p:nvCxnSpPr>
        <p:spPr>
          <a:xfrm>
            <a:off x="2095600" y="3186600"/>
            <a:ext cx="60483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" name="Google Shape;360;g2640c17fe1e_0_131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1" name="Google Shape;361;g2640c17fe1e_0_131"/>
          <p:cNvCxnSpPr>
            <a:stCxn id="360" idx="0"/>
            <a:endCxn id="360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g2640c17fe1e_0_131"/>
          <p:cNvCxnSpPr>
            <a:stCxn id="360" idx="1"/>
            <a:endCxn id="360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63" name="Google Shape;363;g2640c17fe1e_0_131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4" name="Google Shape;364;g2640c17fe1e_0_131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5" name="Google Shape;365;g2640c17fe1e_0_131"/>
          <p:cNvCxnSpPr>
            <a:stCxn id="363" idx="0"/>
            <a:endCxn id="363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6" name="Google Shape;366;g2640c17fe1e_0_131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67" name="Google Shape;367;g2640c17fe1e_0_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g2640c17fe1e_0_131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tx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tx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tx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chemeClr val="tx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9" name="Google Shape;369;g2640c17fe1e_0_131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g2640c17fe1e_0_131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1" name="Google Shape;371;g2640c17fe1e_0_131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2" name="Google Shape;372;g2640c17fe1e_0_131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g2640c17fe1e_0_147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8" name="Google Shape;378;g2640c17fe1e_0_147"/>
          <p:cNvCxnSpPr>
            <a:stCxn id="377" idx="0"/>
            <a:endCxn id="377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9" name="Google Shape;379;g2640c17fe1e_0_147"/>
          <p:cNvCxnSpPr>
            <a:stCxn id="377" idx="1"/>
            <a:endCxn id="377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80" name="Google Shape;380;g2640c17fe1e_0_147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1" name="Google Shape;381;g2640c17fe1e_0_147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2" name="Google Shape;382;g2640c17fe1e_0_147"/>
          <p:cNvCxnSpPr>
            <a:stCxn id="380" idx="0"/>
            <a:endCxn id="380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3" name="Google Shape;383;g2640c17fe1e_0_147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84" name="Google Shape;384;g2640c17fe1e_0_1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g2640c17fe1e_0_147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6" name="Google Shape;386;g2640c17fe1e_0_147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7" name="Google Shape;387;g2640c17fe1e_0_147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8" name="Google Shape;388;g2640c17fe1e_0_147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9" name="Google Shape;389;g2640c17fe1e_0_147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0" name="Google Shape;390;g2640c17fe1e_0_147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91" name="Google Shape;391;g2640c17fe1e_0_147"/>
          <p:cNvCxnSpPr>
            <a:endCxn id="390" idx="1"/>
          </p:cNvCxnSpPr>
          <p:nvPr/>
        </p:nvCxnSpPr>
        <p:spPr>
          <a:xfrm rot="10800000" flipH="1">
            <a:off x="5143475" y="2258238"/>
            <a:ext cx="4865400" cy="1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" name="Google Shape;396;g2640c17fe1e_0_164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7" name="Google Shape;397;g2640c17fe1e_0_164"/>
          <p:cNvCxnSpPr>
            <a:stCxn id="396" idx="0"/>
            <a:endCxn id="39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8" name="Google Shape;398;g2640c17fe1e_0_164"/>
          <p:cNvCxnSpPr>
            <a:stCxn id="396" idx="1"/>
            <a:endCxn id="39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99" name="Google Shape;399;g2640c17fe1e_0_164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0" name="Google Shape;400;g2640c17fe1e_0_164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1" name="Google Shape;401;g2640c17fe1e_0_164"/>
          <p:cNvCxnSpPr>
            <a:stCxn id="399" idx="0"/>
            <a:endCxn id="39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2" name="Google Shape;402;g2640c17fe1e_0_164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03" name="Google Shape;403;g2640c17fe1e_0_1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g2640c17fe1e_0_164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5" name="Google Shape;405;g2640c17fe1e_0_164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6" name="Google Shape;406;g2640c17fe1e_0_164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7" name="Google Shape;407;g2640c17fe1e_0_164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8" name="Google Shape;408;g2640c17fe1e_0_164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2640c17fe1e_0_164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0" name="Google Shape;410;g2640c17fe1e_0_164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1" name="Google Shape;411;g2640c17fe1e_0_164"/>
          <p:cNvSpPr/>
          <p:nvPr/>
        </p:nvSpPr>
        <p:spPr>
          <a:xfrm>
            <a:off x="5133975" y="462750"/>
            <a:ext cx="9576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6" name="Google Shape;416;g2640c17fe1e_0_243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7" name="Google Shape;417;g2640c17fe1e_0_243"/>
          <p:cNvCxnSpPr>
            <a:stCxn id="416" idx="0"/>
            <a:endCxn id="41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8" name="Google Shape;418;g2640c17fe1e_0_243"/>
          <p:cNvCxnSpPr>
            <a:stCxn id="416" idx="1"/>
            <a:endCxn id="41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19" name="Google Shape;419;g2640c17fe1e_0_243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0" name="Google Shape;420;g2640c17fe1e_0_243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1" name="Google Shape;421;g2640c17fe1e_0_243"/>
          <p:cNvCxnSpPr>
            <a:stCxn id="419" idx="0"/>
            <a:endCxn id="41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2" name="Google Shape;422;g2640c17fe1e_0_243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23" name="Google Shape;423;g2640c17fe1e_0_2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g2640c17fe1e_0_243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5" name="Google Shape;425;g2640c17fe1e_0_243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6" name="Google Shape;426;g2640c17fe1e_0_243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7" name="Google Shape;427;g2640c17fe1e_0_243"/>
          <p:cNvSpPr/>
          <p:nvPr/>
        </p:nvSpPr>
        <p:spPr>
          <a:xfrm>
            <a:off x="814385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8" name="Google Shape;428;g2640c17fe1e_0_243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g2640c17fe1e_0_243"/>
          <p:cNvSpPr/>
          <p:nvPr/>
        </p:nvSpPr>
        <p:spPr>
          <a:xfrm>
            <a:off x="10008875" y="462738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0" name="Google Shape;430;g2640c17fe1e_0_243"/>
          <p:cNvSpPr/>
          <p:nvPr/>
        </p:nvSpPr>
        <p:spPr>
          <a:xfrm>
            <a:off x="4178300" y="462750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1" name="Google Shape;431;g2640c17fe1e_0_243"/>
          <p:cNvSpPr/>
          <p:nvPr/>
        </p:nvSpPr>
        <p:spPr>
          <a:xfrm>
            <a:off x="5114990" y="462738"/>
            <a:ext cx="9576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2" name="Google Shape;432;g2640c17fe1e_0_243"/>
          <p:cNvSpPr/>
          <p:nvPr/>
        </p:nvSpPr>
        <p:spPr>
          <a:xfrm>
            <a:off x="10977200" y="462750"/>
            <a:ext cx="8973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3" name="Google Shape;433;g2640c17fe1e_0_243"/>
          <p:cNvCxnSpPr/>
          <p:nvPr/>
        </p:nvCxnSpPr>
        <p:spPr>
          <a:xfrm rot="10800000" flipH="1">
            <a:off x="6068350" y="2251238"/>
            <a:ext cx="4865400" cy="1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g2640c17fe1e_0_1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0270" y="82169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g2640c17fe1e_0_183"/>
          <p:cNvSpPr/>
          <p:nvPr/>
        </p:nvSpPr>
        <p:spPr>
          <a:xfrm>
            <a:off x="1848030" y="175777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0" name="Google Shape;440;g2640c17fe1e_0_183"/>
          <p:cNvSpPr/>
          <p:nvPr/>
        </p:nvSpPr>
        <p:spPr>
          <a:xfrm>
            <a:off x="1848030" y="1976977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1" name="Google Shape;441;g2640c17fe1e_0_183"/>
          <p:cNvSpPr/>
          <p:nvPr/>
        </p:nvSpPr>
        <p:spPr>
          <a:xfrm>
            <a:off x="3713055" y="181315"/>
            <a:ext cx="957600" cy="3591000"/>
          </a:xfrm>
          <a:prstGeom prst="rect">
            <a:avLst/>
          </a:prstGeom>
          <a:solidFill>
            <a:srgbClr val="4A86E8">
              <a:alpha val="34117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C0C0C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C0C0C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2" name="Google Shape;442;g2640c17fe1e_0_183"/>
          <p:cNvSpPr/>
          <p:nvPr/>
        </p:nvSpPr>
        <p:spPr>
          <a:xfrm>
            <a:off x="4681380" y="181327"/>
            <a:ext cx="897300" cy="3591000"/>
          </a:xfrm>
          <a:prstGeom prst="rect">
            <a:avLst/>
          </a:prstGeom>
          <a:solidFill>
            <a:srgbClr val="FF00FF">
              <a:alpha val="33725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43" name="Google Shape;443;g2640c17fe1e_0_1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250" y="357917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640c17fe1e_0_18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89774" y="4211752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g2640c17fe1e_0_183"/>
          <p:cNvSpPr/>
          <p:nvPr/>
        </p:nvSpPr>
        <p:spPr>
          <a:xfrm>
            <a:off x="5754595" y="2790618"/>
            <a:ext cx="6102853" cy="1421134"/>
          </a:xfrm>
          <a:prstGeom prst="wedgeRoundRectCallout">
            <a:avLst>
              <a:gd name="adj1" fmla="val 32339"/>
              <a:gd name="adj2" fmla="val 7130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Cada parte es un cuarto del cuadrado porque está formado por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6" name="Google Shape;446;g2640c17fe1e_0_183"/>
          <p:cNvSpPr/>
          <p:nvPr/>
        </p:nvSpPr>
        <p:spPr>
          <a:xfrm>
            <a:off x="1750270" y="4342908"/>
            <a:ext cx="4345730" cy="1421134"/>
          </a:xfrm>
          <a:prstGeom prst="wedgeRoundRectCallout">
            <a:avLst>
              <a:gd name="adj1" fmla="val -64727"/>
              <a:gd name="adj2" fmla="val -16693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Este cuadrado está formado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por 4 cuartos.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2640c17fe1e_0_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0037" y="1648441"/>
            <a:ext cx="4431925" cy="4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640c17fe1e_0_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83725" y="1015125"/>
            <a:ext cx="1258150" cy="2469275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g2640c17fe1e_0_18"/>
          <p:cNvSpPr/>
          <p:nvPr/>
        </p:nvSpPr>
        <p:spPr>
          <a:xfrm>
            <a:off x="2390909" y="230377"/>
            <a:ext cx="8264363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36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¿Cómo podemos dividir este cuadrado en cuatro partes iguales?</a:t>
            </a:r>
            <a:endParaRPr sz="36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3"/>
          <p:cNvGrpSpPr/>
          <p:nvPr/>
        </p:nvGrpSpPr>
        <p:grpSpPr>
          <a:xfrm>
            <a:off x="3880756" y="1658716"/>
            <a:ext cx="4431925" cy="4405000"/>
            <a:chOff x="4307129" y="1545700"/>
            <a:chExt cx="4431925" cy="4405000"/>
          </a:xfrm>
        </p:grpSpPr>
        <p:pic>
          <p:nvPicPr>
            <p:cNvPr id="237" name="Google Shape;237;p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07129" y="1545700"/>
              <a:ext cx="4431925" cy="4405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38" name="Google Shape;238;p3"/>
            <p:cNvCxnSpPr/>
            <p:nvPr/>
          </p:nvCxnSpPr>
          <p:spPr>
            <a:xfrm>
              <a:off x="4408725" y="27236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39" name="Google Shape;239;p3"/>
            <p:cNvCxnSpPr/>
            <p:nvPr/>
          </p:nvCxnSpPr>
          <p:spPr>
            <a:xfrm>
              <a:off x="4406888" y="37482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40" name="Google Shape;240;p3"/>
            <p:cNvCxnSpPr/>
            <p:nvPr/>
          </p:nvCxnSpPr>
          <p:spPr>
            <a:xfrm>
              <a:off x="4408725" y="4820200"/>
              <a:ext cx="4232400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pic>
        <p:nvPicPr>
          <p:cNvPr id="241" name="Google Shape;24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024325" y="305825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"/>
          <p:cNvSpPr/>
          <p:nvPr/>
        </p:nvSpPr>
        <p:spPr>
          <a:xfrm>
            <a:off x="5791201" y="411899"/>
            <a:ext cx="4827638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Cada uno de 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l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os 4 rectángulos está formado por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Puedo dividirlo en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4 rectángulos.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0756" y="1658716"/>
            <a:ext cx="4431925" cy="4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83599" y="51545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4"/>
          <p:cNvSpPr/>
          <p:nvPr/>
        </p:nvSpPr>
        <p:spPr>
          <a:xfrm>
            <a:off x="5857875" y="411899"/>
            <a:ext cx="4687222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Cada uno de l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os 4 cuadrados está formado por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3" name="Google Shape;253;p4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Puedo dividirlo en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4 cuadrados.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54" name="Google Shape;254;p4"/>
          <p:cNvCxnSpPr/>
          <p:nvPr/>
        </p:nvCxnSpPr>
        <p:spPr>
          <a:xfrm rot="10800000">
            <a:off x="3986137" y="3873017"/>
            <a:ext cx="4192663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5" name="Google Shape;255;p4"/>
          <p:cNvCxnSpPr/>
          <p:nvPr/>
        </p:nvCxnSpPr>
        <p:spPr>
          <a:xfrm>
            <a:off x="6096000" y="1756071"/>
            <a:ext cx="0" cy="419070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9900" y="305825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98388" y="80722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5"/>
          <p:cNvSpPr/>
          <p:nvPr/>
        </p:nvSpPr>
        <p:spPr>
          <a:xfrm>
            <a:off x="5915024" y="411899"/>
            <a:ext cx="4487713" cy="1156635"/>
          </a:xfrm>
          <a:prstGeom prst="wedgeRoundRectCallout">
            <a:avLst>
              <a:gd name="adj1" fmla="val 58761"/>
              <a:gd name="adj2" fmla="val 3407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Cada 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uno de l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os 4 triángulos pueden formar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5"/>
          <p:cNvSpPr/>
          <p:nvPr/>
        </p:nvSpPr>
        <p:spPr>
          <a:xfrm>
            <a:off x="2328946" y="411899"/>
            <a:ext cx="3290427" cy="1156635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Puedo dividirlo en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4 triángulos.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64" name="Google Shape;264;p5"/>
          <p:cNvCxnSpPr/>
          <p:nvPr/>
        </p:nvCxnSpPr>
        <p:spPr>
          <a:xfrm rot="10800000">
            <a:off x="3986137" y="3873017"/>
            <a:ext cx="4192663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5" name="Google Shape;265;p5"/>
          <p:cNvCxnSpPr/>
          <p:nvPr/>
        </p:nvCxnSpPr>
        <p:spPr>
          <a:xfrm>
            <a:off x="6096000" y="1756071"/>
            <a:ext cx="0" cy="419070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66" name="Google Shape;266;p5"/>
          <p:cNvGrpSpPr/>
          <p:nvPr/>
        </p:nvGrpSpPr>
        <p:grpSpPr>
          <a:xfrm>
            <a:off x="3880756" y="1598123"/>
            <a:ext cx="4431925" cy="4405000"/>
            <a:chOff x="4307141" y="1501850"/>
            <a:chExt cx="4431925" cy="4405000"/>
          </a:xfrm>
        </p:grpSpPr>
        <p:pic>
          <p:nvPicPr>
            <p:cNvPr id="267" name="Google Shape;267;p5"/>
            <p:cNvPicPr preferRelativeResize="0"/>
            <p:nvPr/>
          </p:nvPicPr>
          <p:blipFill rotWithShape="1">
            <a:blip r:embed="rId5">
              <a:alphaModFix/>
            </a:blip>
            <a:srcRect t="-1000" b="997"/>
            <a:stretch/>
          </p:blipFill>
          <p:spPr>
            <a:xfrm>
              <a:off x="4307141" y="1501850"/>
              <a:ext cx="4431925" cy="44050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68" name="Google Shape;268;p5"/>
            <p:cNvCxnSpPr/>
            <p:nvPr/>
          </p:nvCxnSpPr>
          <p:spPr>
            <a:xfrm>
              <a:off x="4428625" y="1659500"/>
              <a:ext cx="4193100" cy="418320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69" name="Google Shape;269;p5"/>
            <p:cNvCxnSpPr/>
            <p:nvPr/>
          </p:nvCxnSpPr>
          <p:spPr>
            <a:xfrm flipH="1">
              <a:off x="4428750" y="1688975"/>
              <a:ext cx="4163400" cy="415380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0" name="Google Shape;270;p5"/>
            <p:cNvSpPr/>
            <p:nvPr/>
          </p:nvSpPr>
          <p:spPr>
            <a:xfrm>
              <a:off x="4428625" y="2710325"/>
              <a:ext cx="1050600" cy="1041000"/>
            </a:xfrm>
            <a:prstGeom prst="rect">
              <a:avLst/>
            </a:prstGeom>
            <a:solidFill>
              <a:srgbClr val="FFFF00">
                <a:alpha val="44313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4428625" y="3751325"/>
              <a:ext cx="1050600" cy="1041000"/>
            </a:xfrm>
            <a:prstGeom prst="rect">
              <a:avLst/>
            </a:prstGeom>
            <a:solidFill>
              <a:srgbClr val="FFFF00">
                <a:alpha val="44313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4428625" y="1688975"/>
              <a:ext cx="1050600" cy="1021200"/>
            </a:xfrm>
            <a:prstGeom prst="rtTriangle">
              <a:avLst/>
            </a:prstGeom>
            <a:solidFill>
              <a:srgbClr val="FFC000">
                <a:alpha val="45490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 rot="5400000">
              <a:off x="4413925" y="4802225"/>
              <a:ext cx="1050600" cy="1021200"/>
            </a:xfrm>
            <a:prstGeom prst="rtTriangle">
              <a:avLst/>
            </a:prstGeom>
            <a:solidFill>
              <a:srgbClr val="FFC000">
                <a:alpha val="45490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5479225" y="2730125"/>
              <a:ext cx="1050600" cy="1021200"/>
            </a:xfrm>
            <a:prstGeom prst="rtTriangle">
              <a:avLst/>
            </a:prstGeom>
            <a:solidFill>
              <a:srgbClr val="00FF00">
                <a:alpha val="47058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 rot="5400000">
              <a:off x="5479225" y="3761225"/>
              <a:ext cx="1050600" cy="1021200"/>
            </a:xfrm>
            <a:prstGeom prst="rtTriangle">
              <a:avLst/>
            </a:prstGeom>
            <a:solidFill>
              <a:srgbClr val="00FF00">
                <a:alpha val="47058"/>
              </a:srgb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ES" sz="1400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2640c17fe1e_0_62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2443344" y="483428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1" name="Google Shape;281;g2640c17fe1e_0_62"/>
          <p:cNvCxnSpPr>
            <a:cxnSpLocks/>
            <a:stCxn id="280" idx="0"/>
            <a:endCxn id="280" idx="2"/>
          </p:cNvCxnSpPr>
          <p:nvPr/>
        </p:nvCxnSpPr>
        <p:spPr>
          <a:xfrm>
            <a:off x="4340719" y="483428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2" name="Google Shape;282;g2640c17fe1e_0_62"/>
          <p:cNvCxnSpPr>
            <a:cxnSpLocks/>
            <a:stCxn id="280" idx="1"/>
          </p:cNvCxnSpPr>
          <p:nvPr/>
        </p:nvCxnSpPr>
        <p:spPr>
          <a:xfrm>
            <a:off x="2443344" y="2301903"/>
            <a:ext cx="1897375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3" name="Google Shape;283;g2640c17fe1e_0_62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6335844" y="483428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4" name="Google Shape;284;g2640c17fe1e_0_62"/>
          <p:cNvCxnSpPr/>
          <p:nvPr/>
        </p:nvCxnSpPr>
        <p:spPr>
          <a:xfrm flipH="1">
            <a:off x="5284473" y="483428"/>
            <a:ext cx="9639" cy="359100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5" name="Google Shape;285;g2640c17fe1e_0_62"/>
          <p:cNvCxnSpPr>
            <a:cxnSpLocks/>
          </p:cNvCxnSpPr>
          <p:nvPr/>
        </p:nvCxnSpPr>
        <p:spPr>
          <a:xfrm>
            <a:off x="7380132" y="483428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6" name="Google Shape;286;g2640c17fe1e_0_62"/>
          <p:cNvCxnSpPr/>
          <p:nvPr/>
        </p:nvCxnSpPr>
        <p:spPr>
          <a:xfrm>
            <a:off x="8313581" y="506336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8" name="Google Shape;288;g2640c17fe1e_0_6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192112"/>
            <a:ext cx="1320800" cy="184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640c17fe1e_0_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2449" y="2712849"/>
            <a:ext cx="1167675" cy="1704526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g2640c17fe1e_0_62"/>
          <p:cNvSpPr/>
          <p:nvPr/>
        </p:nvSpPr>
        <p:spPr>
          <a:xfrm>
            <a:off x="6607919" y="4417375"/>
            <a:ext cx="4630450" cy="1398600"/>
          </a:xfrm>
          <a:prstGeom prst="wedgeRoundRectCallout">
            <a:avLst>
              <a:gd name="adj1" fmla="val 56552"/>
              <a:gd name="adj2" fmla="val -41185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Pero sus partes también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están formadas por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1" name="Google Shape;291;g2640c17fe1e_0_62"/>
          <p:cNvSpPr/>
          <p:nvPr/>
        </p:nvSpPr>
        <p:spPr>
          <a:xfrm>
            <a:off x="1607574" y="4417375"/>
            <a:ext cx="4630451" cy="1398600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También podemos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ividirlo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en partes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que no tienen la misma forma…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" name="Google Shape;282;g2640c17fe1e_0_62">
            <a:extLst>
              <a:ext uri="{FF2B5EF4-FFF2-40B4-BE49-F238E27FC236}">
                <a16:creationId xmlns:a16="http://schemas.microsoft.com/office/drawing/2014/main" id="{C11072FA-3BBE-FBF8-C49D-D82A86FA67C1}"/>
              </a:ext>
            </a:extLst>
          </p:cNvPr>
          <p:cNvCxnSpPr>
            <a:cxnSpLocks/>
          </p:cNvCxnSpPr>
          <p:nvPr/>
        </p:nvCxnSpPr>
        <p:spPr>
          <a:xfrm>
            <a:off x="8313581" y="2301836"/>
            <a:ext cx="1897375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89;g2640c17fe1e_0_62">
            <a:extLst>
              <a:ext uri="{FF2B5EF4-FFF2-40B4-BE49-F238E27FC236}">
                <a16:creationId xmlns:a16="http://schemas.microsoft.com/office/drawing/2014/main" id="{C36CE60F-334F-F1EF-E90E-D66CD8C54C2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82507" y="4012130"/>
            <a:ext cx="1167675" cy="1704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6"/>
          <p:cNvPicPr preferRelativeResize="0"/>
          <p:nvPr/>
        </p:nvPicPr>
        <p:blipFill rotWithShape="1">
          <a:blip r:embed="rId4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7" name="Google Shape;297;p6"/>
          <p:cNvCxnSpPr>
            <a:stCxn id="296" idx="0"/>
            <a:endCxn id="296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8" name="Google Shape;298;p6"/>
          <p:cNvCxnSpPr>
            <a:stCxn id="296" idx="1"/>
            <a:endCxn id="296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99" name="Google Shape;299;p6"/>
          <p:cNvPicPr preferRelativeResize="0"/>
          <p:nvPr/>
        </p:nvPicPr>
        <p:blipFill rotWithShape="1">
          <a:blip r:embed="rId4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0" name="Google Shape;300;p6"/>
          <p:cNvCxnSpPr/>
          <p:nvPr/>
        </p:nvCxnSpPr>
        <p:spPr>
          <a:xfrm flipH="1">
            <a:off x="5124336" y="485775"/>
            <a:ext cx="9639" cy="359100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1" name="Google Shape;301;p6"/>
          <p:cNvCxnSpPr>
            <a:stCxn id="299" idx="0"/>
            <a:endCxn id="299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2" name="Google Shape;302;p6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03" name="Google Shape;30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490" y="4192112"/>
            <a:ext cx="1320800" cy="1849125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6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sng" strike="noStrike" cap="none" dirty="0">
                <a:solidFill>
                  <a:srgbClr val="000000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900" b="1" i="0" u="none" strike="noStrike" cap="none" dirty="0">
                <a:solidFill>
                  <a:srgbClr val="000000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900" b="1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90;g2640c17fe1e_0_62">
            <a:extLst>
              <a:ext uri="{FF2B5EF4-FFF2-40B4-BE49-F238E27FC236}">
                <a16:creationId xmlns:a16="http://schemas.microsoft.com/office/drawing/2014/main" id="{3E661B6A-8159-A2CC-D618-5E3F2A43B4F2}"/>
              </a:ext>
            </a:extLst>
          </p:cNvPr>
          <p:cNvSpPr/>
          <p:nvPr/>
        </p:nvSpPr>
        <p:spPr>
          <a:xfrm>
            <a:off x="6315950" y="4417375"/>
            <a:ext cx="4630450" cy="1398600"/>
          </a:xfrm>
          <a:prstGeom prst="wedgeRoundRectCallout">
            <a:avLst>
              <a:gd name="adj1" fmla="val 53685"/>
              <a:gd name="adj2" fmla="val -264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Pero sus partes también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están formadas por 4 cuadraditos.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291;g2640c17fe1e_0_62">
            <a:extLst>
              <a:ext uri="{FF2B5EF4-FFF2-40B4-BE49-F238E27FC236}">
                <a16:creationId xmlns:a16="http://schemas.microsoft.com/office/drawing/2014/main" id="{7C79BC28-2517-51A2-1D64-9C411787F160}"/>
              </a:ext>
            </a:extLst>
          </p:cNvPr>
          <p:cNvSpPr/>
          <p:nvPr/>
        </p:nvSpPr>
        <p:spPr>
          <a:xfrm>
            <a:off x="1607574" y="4417375"/>
            <a:ext cx="4630451" cy="1398600"/>
          </a:xfrm>
          <a:prstGeom prst="wedgeRoundRectCallout">
            <a:avLst>
              <a:gd name="adj1" fmla="val -57394"/>
              <a:gd name="adj2" fmla="val 30522"/>
              <a:gd name="adj3" fmla="val 16667"/>
            </a:avLst>
          </a:prstGeom>
          <a:noFill/>
          <a:ln w="25400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También podemos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ividirlo</a:t>
            </a:r>
            <a:r>
              <a:rPr lang="es-ES" sz="24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en partes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que no tienen la misma forma…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Google Shape;313;g2640c17fe1e_0_89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4" name="Google Shape;314;g2640c17fe1e_0_89"/>
          <p:cNvCxnSpPr>
            <a:stCxn id="313" idx="0"/>
            <a:endCxn id="313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5" name="Google Shape;315;g2640c17fe1e_0_89"/>
          <p:cNvCxnSpPr>
            <a:stCxn id="313" idx="1"/>
            <a:endCxn id="313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16" name="Google Shape;316;g2640c17fe1e_0_89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7" name="Google Shape;317;g2640c17fe1e_0_89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8" name="Google Shape;318;g2640c17fe1e_0_89"/>
          <p:cNvCxnSpPr>
            <a:stCxn id="316" idx="0"/>
            <a:endCxn id="316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9" name="Google Shape;319;g2640c17fe1e_0_89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20" name="Google Shape;320;g2640c17fe1e_0_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g2640c17fe1e_0_89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2" name="Google Shape;322;g2640c17fe1e_0_89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23" name="Google Shape;323;g2640c17fe1e_0_89"/>
          <p:cNvCxnSpPr>
            <a:stCxn id="321" idx="3"/>
            <a:endCxn id="322" idx="1"/>
          </p:cNvCxnSpPr>
          <p:nvPr/>
        </p:nvCxnSpPr>
        <p:spPr>
          <a:xfrm>
            <a:off x="2095600" y="1357800"/>
            <a:ext cx="60483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Google Shape;328;g2640c17fe1e_0_102"/>
          <p:cNvPicPr preferRelativeResize="0"/>
          <p:nvPr/>
        </p:nvPicPr>
        <p:blipFill rotWithShape="1">
          <a:blip r:embed="rId3">
            <a:alphaModFix/>
          </a:blip>
          <a:srcRect l="1592" t="2485" r="2464" b="1533"/>
          <a:stretch/>
        </p:blipFill>
        <p:spPr>
          <a:xfrm>
            <a:off x="198125" y="439825"/>
            <a:ext cx="3794750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9" name="Google Shape;329;g2640c17fe1e_0_102"/>
          <p:cNvCxnSpPr>
            <a:stCxn id="328" idx="0"/>
            <a:endCxn id="328" idx="2"/>
          </p:cNvCxnSpPr>
          <p:nvPr/>
        </p:nvCxnSpPr>
        <p:spPr>
          <a:xfrm>
            <a:off x="2095500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0" name="Google Shape;330;g2640c17fe1e_0_102"/>
          <p:cNvCxnSpPr>
            <a:stCxn id="328" idx="1"/>
            <a:endCxn id="328" idx="3"/>
          </p:cNvCxnSpPr>
          <p:nvPr/>
        </p:nvCxnSpPr>
        <p:spPr>
          <a:xfrm>
            <a:off x="198125" y="2258300"/>
            <a:ext cx="37947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31" name="Google Shape;331;g2640c17fe1e_0_102"/>
          <p:cNvPicPr preferRelativeResize="0"/>
          <p:nvPr/>
        </p:nvPicPr>
        <p:blipFill rotWithShape="1">
          <a:blip r:embed="rId3">
            <a:alphaModFix/>
          </a:blip>
          <a:srcRect t="2005" b="2014"/>
          <a:stretch/>
        </p:blipFill>
        <p:spPr>
          <a:xfrm>
            <a:off x="4090625" y="439825"/>
            <a:ext cx="3955475" cy="3636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2" name="Google Shape;332;g2640c17fe1e_0_102"/>
          <p:cNvCxnSpPr/>
          <p:nvPr/>
        </p:nvCxnSpPr>
        <p:spPr>
          <a:xfrm flipH="1">
            <a:off x="5124375" y="485775"/>
            <a:ext cx="960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3" name="Google Shape;333;g2640c17fe1e_0_102"/>
          <p:cNvCxnSpPr>
            <a:stCxn id="331" idx="0"/>
            <a:endCxn id="331" idx="2"/>
          </p:cNvCxnSpPr>
          <p:nvPr/>
        </p:nvCxnSpPr>
        <p:spPr>
          <a:xfrm>
            <a:off x="6068363" y="439825"/>
            <a:ext cx="0" cy="3636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4" name="Google Shape;334;g2640c17fe1e_0_102"/>
          <p:cNvCxnSpPr/>
          <p:nvPr/>
        </p:nvCxnSpPr>
        <p:spPr>
          <a:xfrm>
            <a:off x="7000875" y="485775"/>
            <a:ext cx="0" cy="3591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35" name="Google Shape;335;g2640c17fe1e_0_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090" y="363592"/>
            <a:ext cx="3955462" cy="3789283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g2640c17fe1e_0_102"/>
          <p:cNvSpPr/>
          <p:nvPr/>
        </p:nvSpPr>
        <p:spPr>
          <a:xfrm>
            <a:off x="24130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7" name="Google Shape;337;g2640c17fe1e_0_102"/>
          <p:cNvSpPr/>
          <p:nvPr/>
        </p:nvSpPr>
        <p:spPr>
          <a:xfrm>
            <a:off x="8143850" y="457200"/>
            <a:ext cx="1854300" cy="1801200"/>
          </a:xfrm>
          <a:prstGeom prst="rect">
            <a:avLst/>
          </a:prstGeom>
          <a:solidFill>
            <a:srgbClr val="FF0000">
              <a:alpha val="25882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FF0000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FF0000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8" name="Google Shape;338;g2640c17fe1e_0_102"/>
          <p:cNvSpPr/>
          <p:nvPr/>
        </p:nvSpPr>
        <p:spPr>
          <a:xfrm>
            <a:off x="241200" y="2258400"/>
            <a:ext cx="1854300" cy="1801200"/>
          </a:xfrm>
          <a:prstGeom prst="rect">
            <a:avLst/>
          </a:prstGeom>
          <a:solidFill>
            <a:srgbClr val="00FFFF">
              <a:alpha val="30588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sng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1</a:t>
            </a:r>
            <a:endParaRPr sz="1900" b="1" i="0" u="sng" strike="noStrike" cap="none" dirty="0">
              <a:solidFill>
                <a:schemeClr val="dk1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9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Nunito"/>
                <a:ea typeface="Nunito"/>
                <a:cs typeface="Nunito"/>
                <a:sym typeface="Nunito"/>
              </a:rPr>
              <a:t>4</a:t>
            </a:r>
            <a:endParaRPr sz="1400" i="0" u="none" strike="noStrike" cap="none" dirty="0">
              <a:solidFill>
                <a:srgbClr val="000000"/>
              </a:solidFill>
              <a:highlight>
                <a:srgbClr val="00FFFF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242</Words>
  <Application>Microsoft Office PowerPoint</Application>
  <PresentationFormat>Panorámica</PresentationFormat>
  <Paragraphs>112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8</cp:revision>
  <dcterms:created xsi:type="dcterms:W3CDTF">2023-09-12T20:21:07Z</dcterms:created>
  <dcterms:modified xsi:type="dcterms:W3CDTF">2025-02-10T21:02:03Z</dcterms:modified>
</cp:coreProperties>
</file>