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85" r:id="rId2"/>
  </p:sldMasterIdLst>
  <p:notesMasterIdLst>
    <p:notesMasterId r:id="rId3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</p:sldIdLst>
  <p:sldSz cx="9144000" cy="5143500" type="screen16x9"/>
  <p:notesSz cx="6858000" cy="9144000"/>
  <p:embeddedFontLst>
    <p:embeddedFont>
      <p:font typeface="Nunito" pitchFamily="2" charset="77"/>
      <p:regular r:id="rId33"/>
      <p:bold r:id="rId34"/>
      <p:italic r:id="rId35"/>
      <p:boldItalic r:id="rId3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41" roundtripDataSignature="AMtx7mhaUViN0OuZ8ZWq5/uBajq326KhpQ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p" initials="H" lastIdx="9" clrIdx="0">
    <p:extLst>
      <p:ext uri="{19B8F6BF-5375-455C-9EA6-DF929625EA0E}">
        <p15:presenceInfo xmlns:p15="http://schemas.microsoft.com/office/powerpoint/2012/main" userId="H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56" d="100"/>
          <a:sy n="156" d="100"/>
        </p:scale>
        <p:origin x="808" y="1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font" Target="fonts/font2.fntdata"/><Relationship Id="rId42" Type="http://schemas.openxmlformats.org/officeDocument/2006/relationships/commentAuthors" Target="commentAuthor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font" Target="fonts/font4.fntdata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font" Target="fonts/font3.fntdata"/><Relationship Id="rId43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font" Target="fonts/font1.fntdata"/><Relationship Id="rId46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52" name="Google Shape;25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29" name="Google Shape;32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36" name="Google Shape;336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44" name="Google Shape;34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54" name="Google Shape;354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65" name="Google Shape;365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77" name="Google Shape;377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83" name="Google Shape;383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90" name="Google Shape;390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98" name="Google Shape;398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07" name="Google Shape;407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60" name="Google Shape;2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17" name="Google Shape;417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28" name="Google Shape;428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40" name="Google Shape;440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Google Shape;445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46" name="Google Shape;446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53" name="Google Shape;453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61" name="Google Shape;461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Google Shape;469;p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70" name="Google Shape;470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80" name="Google Shape;480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Google Shape;490;p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91" name="Google Shape;491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Google Shape;502;p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03" name="Google Shape;503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66" name="Google Shape;26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73" name="Google Shape;27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81" name="Google Shape;28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90" name="Google Shape;29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00" name="Google Shape;30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11" name="Google Shape;31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23" name="Google Shape;32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1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1"/>
          <p:cNvSpPr txBox="1">
            <a:spLocks noGrp="1"/>
          </p:cNvSpPr>
          <p:nvPr>
            <p:ph type="subTitle" idx="1"/>
          </p:nvPr>
        </p:nvSpPr>
        <p:spPr>
          <a:xfrm>
            <a:off x="1143000" y="2701529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Encabezado de sección">
  <p:cSld name="2_Encabezado de sección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Google Shape;53;p4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40"/>
          <p:cNvSpPr txBox="1">
            <a:spLocks noGrp="1"/>
          </p:cNvSpPr>
          <p:nvPr>
            <p:ph type="title"/>
          </p:nvPr>
        </p:nvSpPr>
        <p:spPr>
          <a:xfrm>
            <a:off x="623888" y="1282303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40"/>
          <p:cNvSpPr txBox="1">
            <a:spLocks noGrp="1"/>
          </p:cNvSpPr>
          <p:nvPr>
            <p:ph type="body" idx="1"/>
          </p:nvPr>
        </p:nvSpPr>
        <p:spPr>
          <a:xfrm>
            <a:off x="623888" y="3442097"/>
            <a:ext cx="7886700" cy="10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56" name="Google Shape;56;p4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Encabezado de sección">
  <p:cSld name="3_Encabezado de sección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Google Shape;58;p4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41"/>
          <p:cNvSpPr txBox="1">
            <a:spLocks noGrp="1"/>
          </p:cNvSpPr>
          <p:nvPr>
            <p:ph type="title"/>
          </p:nvPr>
        </p:nvSpPr>
        <p:spPr>
          <a:xfrm>
            <a:off x="623888" y="1282303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41"/>
          <p:cNvSpPr txBox="1">
            <a:spLocks noGrp="1"/>
          </p:cNvSpPr>
          <p:nvPr>
            <p:ph type="body" idx="1"/>
          </p:nvPr>
        </p:nvSpPr>
        <p:spPr>
          <a:xfrm>
            <a:off x="623888" y="3442097"/>
            <a:ext cx="7886700" cy="10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61" name="Google Shape;61;p4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>
  <p:cSld name="Dos objetos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4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42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42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3886200" cy="30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42"/>
          <p:cNvSpPr txBox="1">
            <a:spLocks noGrp="1"/>
          </p:cNvSpPr>
          <p:nvPr>
            <p:ph type="body" idx="2"/>
          </p:nvPr>
        </p:nvSpPr>
        <p:spPr>
          <a:xfrm>
            <a:off x="4629150" y="1369219"/>
            <a:ext cx="3886200" cy="30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pic>
        <p:nvPicPr>
          <p:cNvPr id="67" name="Google Shape;67;p4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os objetos">
  <p:cSld name="1_Dos objetos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4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4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43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3886200" cy="30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p43"/>
          <p:cNvSpPr txBox="1">
            <a:spLocks noGrp="1"/>
          </p:cNvSpPr>
          <p:nvPr>
            <p:ph type="body" idx="2"/>
          </p:nvPr>
        </p:nvSpPr>
        <p:spPr>
          <a:xfrm>
            <a:off x="4629150" y="1369219"/>
            <a:ext cx="3886200" cy="30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cxnSp>
        <p:nvCxnSpPr>
          <p:cNvPr id="73" name="Google Shape;73;p43"/>
          <p:cNvCxnSpPr/>
          <p:nvPr/>
        </p:nvCxnSpPr>
        <p:spPr>
          <a:xfrm>
            <a:off x="-99753" y="105987"/>
            <a:ext cx="9339300" cy="0"/>
          </a:xfrm>
          <a:prstGeom prst="straightConnector1">
            <a:avLst/>
          </a:prstGeom>
          <a:noFill/>
          <a:ln w="28575" cap="flat" cmpd="sng">
            <a:solidFill>
              <a:srgbClr val="65B32E"/>
            </a:solidFill>
            <a:prstDash val="dash"/>
            <a:round/>
            <a:headEnd type="none" w="sm" len="sm"/>
            <a:tailEnd type="none" w="sm" len="sm"/>
          </a:ln>
        </p:spPr>
      </p:cxnSp>
      <p:pic>
        <p:nvPicPr>
          <p:cNvPr id="74" name="Google Shape;74;p4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os objetos">
  <p:cSld name="2_Dos objetos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p4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44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44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3886200" cy="30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79" name="Google Shape;79;p44"/>
          <p:cNvSpPr txBox="1">
            <a:spLocks noGrp="1"/>
          </p:cNvSpPr>
          <p:nvPr>
            <p:ph type="body" idx="2"/>
          </p:nvPr>
        </p:nvSpPr>
        <p:spPr>
          <a:xfrm>
            <a:off x="4629150" y="1369219"/>
            <a:ext cx="3886200" cy="30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pic>
        <p:nvPicPr>
          <p:cNvPr id="80" name="Google Shape;80;p4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Dos objetos">
  <p:cSld name="3_Dos objetos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Google Shape;82;p4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45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45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3886200" cy="30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45"/>
          <p:cNvSpPr txBox="1">
            <a:spLocks noGrp="1"/>
          </p:cNvSpPr>
          <p:nvPr>
            <p:ph type="body" idx="2"/>
          </p:nvPr>
        </p:nvSpPr>
        <p:spPr>
          <a:xfrm>
            <a:off x="4629150" y="1369219"/>
            <a:ext cx="3886200" cy="30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cxnSp>
        <p:nvCxnSpPr>
          <p:cNvPr id="86" name="Google Shape;86;p45"/>
          <p:cNvCxnSpPr/>
          <p:nvPr/>
        </p:nvCxnSpPr>
        <p:spPr>
          <a:xfrm>
            <a:off x="-99753" y="105987"/>
            <a:ext cx="9339300" cy="0"/>
          </a:xfrm>
          <a:prstGeom prst="straightConnector1">
            <a:avLst/>
          </a:prstGeom>
          <a:noFill/>
          <a:ln w="28575" cap="flat" cmpd="sng">
            <a:solidFill>
              <a:srgbClr val="EF7D00"/>
            </a:solidFill>
            <a:prstDash val="dash"/>
            <a:round/>
            <a:headEnd type="none" w="sm" len="sm"/>
            <a:tailEnd type="none" w="sm" len="sm"/>
          </a:ln>
        </p:spPr>
      </p:cxnSp>
      <p:pic>
        <p:nvPicPr>
          <p:cNvPr id="87" name="Google Shape;87;p4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>
  <p:cSld name="Comparación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4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46"/>
          <p:cNvSpPr txBox="1">
            <a:spLocks noGrp="1"/>
          </p:cNvSpPr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46"/>
          <p:cNvSpPr txBox="1">
            <a:spLocks noGrp="1"/>
          </p:cNvSpPr>
          <p:nvPr>
            <p:ph type="body" idx="1"/>
          </p:nvPr>
        </p:nvSpPr>
        <p:spPr>
          <a:xfrm>
            <a:off x="629841" y="1260872"/>
            <a:ext cx="38685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92" name="Google Shape;92;p46"/>
          <p:cNvSpPr txBox="1">
            <a:spLocks noGrp="1"/>
          </p:cNvSpPr>
          <p:nvPr>
            <p:ph type="body" idx="2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pic>
        <p:nvPicPr>
          <p:cNvPr id="93" name="Google Shape;93;p4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46"/>
          <p:cNvSpPr txBox="1">
            <a:spLocks noGrp="1"/>
          </p:cNvSpPr>
          <p:nvPr>
            <p:ph type="body" idx="3"/>
          </p:nvPr>
        </p:nvSpPr>
        <p:spPr>
          <a:xfrm>
            <a:off x="629841" y="1878806"/>
            <a:ext cx="3868500" cy="26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95" name="Google Shape;95;p46"/>
          <p:cNvSpPr txBox="1">
            <a:spLocks noGrp="1"/>
          </p:cNvSpPr>
          <p:nvPr>
            <p:ph type="body" idx="4"/>
          </p:nvPr>
        </p:nvSpPr>
        <p:spPr>
          <a:xfrm>
            <a:off x="4629150" y="1878806"/>
            <a:ext cx="3887400" cy="26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mparación">
  <p:cSld name="1_Comparación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p4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47"/>
          <p:cNvSpPr txBox="1">
            <a:spLocks noGrp="1"/>
          </p:cNvSpPr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47"/>
          <p:cNvSpPr txBox="1">
            <a:spLocks noGrp="1"/>
          </p:cNvSpPr>
          <p:nvPr>
            <p:ph type="body" idx="1"/>
          </p:nvPr>
        </p:nvSpPr>
        <p:spPr>
          <a:xfrm>
            <a:off x="629841" y="1260872"/>
            <a:ext cx="38685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100" name="Google Shape;100;p47"/>
          <p:cNvSpPr txBox="1">
            <a:spLocks noGrp="1"/>
          </p:cNvSpPr>
          <p:nvPr>
            <p:ph type="body" idx="2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pic>
        <p:nvPicPr>
          <p:cNvPr id="101" name="Google Shape;101;p4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47"/>
          <p:cNvSpPr txBox="1">
            <a:spLocks noGrp="1"/>
          </p:cNvSpPr>
          <p:nvPr>
            <p:ph type="body" idx="3"/>
          </p:nvPr>
        </p:nvSpPr>
        <p:spPr>
          <a:xfrm>
            <a:off x="629841" y="1878806"/>
            <a:ext cx="3868500" cy="26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03" name="Google Shape;103;p47"/>
          <p:cNvSpPr txBox="1">
            <a:spLocks noGrp="1"/>
          </p:cNvSpPr>
          <p:nvPr>
            <p:ph type="body" idx="4"/>
          </p:nvPr>
        </p:nvSpPr>
        <p:spPr>
          <a:xfrm>
            <a:off x="4629150" y="1878806"/>
            <a:ext cx="3887400" cy="26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mparación" type="twoTxTwoObj">
  <p:cSld name="TWO_OBJECTS_WITH_TEXT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Google Shape;105;p4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48"/>
          <p:cNvSpPr txBox="1">
            <a:spLocks noGrp="1"/>
          </p:cNvSpPr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48"/>
          <p:cNvSpPr txBox="1">
            <a:spLocks noGrp="1"/>
          </p:cNvSpPr>
          <p:nvPr>
            <p:ph type="body" idx="1"/>
          </p:nvPr>
        </p:nvSpPr>
        <p:spPr>
          <a:xfrm>
            <a:off x="629841" y="1260872"/>
            <a:ext cx="38685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108" name="Google Shape;108;p48"/>
          <p:cNvSpPr txBox="1">
            <a:spLocks noGrp="1"/>
          </p:cNvSpPr>
          <p:nvPr>
            <p:ph type="body" idx="2"/>
          </p:nvPr>
        </p:nvSpPr>
        <p:spPr>
          <a:xfrm>
            <a:off x="629841" y="1878806"/>
            <a:ext cx="3868500" cy="26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09" name="Google Shape;109;p48"/>
          <p:cNvSpPr txBox="1">
            <a:spLocks noGrp="1"/>
          </p:cNvSpPr>
          <p:nvPr>
            <p:ph type="body" idx="3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110" name="Google Shape;110;p48"/>
          <p:cNvSpPr txBox="1">
            <a:spLocks noGrp="1"/>
          </p:cNvSpPr>
          <p:nvPr>
            <p:ph type="body" idx="4"/>
          </p:nvPr>
        </p:nvSpPr>
        <p:spPr>
          <a:xfrm>
            <a:off x="4629150" y="1878806"/>
            <a:ext cx="3887400" cy="26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pic>
        <p:nvPicPr>
          <p:cNvPr id="111" name="Google Shape;111;p4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omparación">
  <p:cSld name="3_Comparación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Google Shape;113;p4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49"/>
          <p:cNvSpPr txBox="1">
            <a:spLocks noGrp="1"/>
          </p:cNvSpPr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49"/>
          <p:cNvSpPr txBox="1">
            <a:spLocks noGrp="1"/>
          </p:cNvSpPr>
          <p:nvPr>
            <p:ph type="body" idx="1"/>
          </p:nvPr>
        </p:nvSpPr>
        <p:spPr>
          <a:xfrm>
            <a:off x="629841" y="1260872"/>
            <a:ext cx="38685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116" name="Google Shape;116;p49"/>
          <p:cNvSpPr txBox="1">
            <a:spLocks noGrp="1"/>
          </p:cNvSpPr>
          <p:nvPr>
            <p:ph type="body" idx="2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pic>
        <p:nvPicPr>
          <p:cNvPr id="117" name="Google Shape;117;p4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49"/>
          <p:cNvSpPr txBox="1">
            <a:spLocks noGrp="1"/>
          </p:cNvSpPr>
          <p:nvPr>
            <p:ph type="body" idx="3"/>
          </p:nvPr>
        </p:nvSpPr>
        <p:spPr>
          <a:xfrm>
            <a:off x="629841" y="1878806"/>
            <a:ext cx="3868500" cy="26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19" name="Google Shape;119;p49"/>
          <p:cNvSpPr txBox="1">
            <a:spLocks noGrp="1"/>
          </p:cNvSpPr>
          <p:nvPr>
            <p:ph type="body" idx="4"/>
          </p:nvPr>
        </p:nvSpPr>
        <p:spPr>
          <a:xfrm>
            <a:off x="4629150" y="1878806"/>
            <a:ext cx="3887400" cy="26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2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2"/>
          <p:cNvSpPr txBox="1">
            <a:spLocks noGrp="1"/>
          </p:cNvSpPr>
          <p:nvPr>
            <p:ph type="body" idx="1"/>
          </p:nvPr>
        </p:nvSpPr>
        <p:spPr>
          <a:xfrm>
            <a:off x="628650" y="1369218"/>
            <a:ext cx="7886700" cy="31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pic>
        <p:nvPicPr>
          <p:cNvPr id="19" name="Google Shape;19;p3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Google Shape;121;p5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50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pic>
        <p:nvPicPr>
          <p:cNvPr id="123" name="Google Shape;123;p5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olo el título">
  <p:cSld name="1_Solo el título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Google Shape;125;p5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5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pic>
        <p:nvPicPr>
          <p:cNvPr id="127" name="Google Shape;127;p5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Solo el título">
  <p:cSld name="2_Solo el título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5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52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pic>
        <p:nvPicPr>
          <p:cNvPr id="131" name="Google Shape;131;p5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Solo el título">
  <p:cSld name="3_Solo el título"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Google Shape;133;p5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5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pic>
        <p:nvPicPr>
          <p:cNvPr id="135" name="Google Shape;135;p5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En blanco">
  <p:cSld name="1_En blanco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Google Shape;137;p5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5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En blanco">
  <p:cSld name="2_En blanco"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Google Shape;140;p5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5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En blanco">
  <p:cSld name="3_En blanco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Google Shape;143;p5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5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Google Shape;146;p5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p57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57"/>
          <p:cNvSpPr txBox="1">
            <a:spLocks noGrp="1"/>
          </p:cNvSpPr>
          <p:nvPr>
            <p:ph type="body" idx="1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149" name="Google Shape;149;p57"/>
          <p:cNvSpPr txBox="1">
            <a:spLocks noGrp="1"/>
          </p:cNvSpPr>
          <p:nvPr>
            <p:ph type="body" idx="2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pic>
        <p:nvPicPr>
          <p:cNvPr id="150" name="Google Shape;150;p5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ntenido con título">
  <p:cSld name="1_Contenido con título"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Google Shape;152;p5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p58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p58"/>
          <p:cNvSpPr txBox="1">
            <a:spLocks noGrp="1"/>
          </p:cNvSpPr>
          <p:nvPr>
            <p:ph type="body" idx="1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155" name="Google Shape;155;p58"/>
          <p:cNvSpPr txBox="1">
            <a:spLocks noGrp="1"/>
          </p:cNvSpPr>
          <p:nvPr>
            <p:ph type="body" idx="2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156" name="Google Shape;156;p58"/>
          <p:cNvSpPr txBox="1"/>
          <p:nvPr/>
        </p:nvSpPr>
        <p:spPr>
          <a:xfrm>
            <a:off x="174567" y="4793025"/>
            <a:ext cx="1122300" cy="5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s-419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Sumo Primero 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ntenido con título">
  <p:cSld name="2_Contenido con título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58;p5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59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59"/>
          <p:cNvSpPr txBox="1">
            <a:spLocks noGrp="1"/>
          </p:cNvSpPr>
          <p:nvPr>
            <p:ph type="body" idx="1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161" name="Google Shape;161;p59"/>
          <p:cNvSpPr txBox="1">
            <a:spLocks noGrp="1"/>
          </p:cNvSpPr>
          <p:nvPr>
            <p:ph type="body" idx="2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pic>
        <p:nvPicPr>
          <p:cNvPr id="162" name="Google Shape;162;p5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iapositiva de título">
  <p:cSld name="1_Diapositiva de título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33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3"/>
          <p:cNvSpPr txBox="1">
            <a:spLocks noGrp="1"/>
          </p:cNvSpPr>
          <p:nvPr>
            <p:ph type="subTitle" idx="1"/>
          </p:nvPr>
        </p:nvSpPr>
        <p:spPr>
          <a:xfrm>
            <a:off x="1143000" y="2701529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ontenido con título">
  <p:cSld name="3_Contenido con título"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Google Shape;164;p6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60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60"/>
          <p:cNvSpPr txBox="1">
            <a:spLocks noGrp="1"/>
          </p:cNvSpPr>
          <p:nvPr>
            <p:ph type="body" idx="1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167" name="Google Shape;167;p60"/>
          <p:cNvSpPr txBox="1">
            <a:spLocks noGrp="1"/>
          </p:cNvSpPr>
          <p:nvPr>
            <p:ph type="body" idx="2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pic>
        <p:nvPicPr>
          <p:cNvPr id="168" name="Google Shape;168;p6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Google Shape;170;p6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61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61"/>
          <p:cNvSpPr>
            <a:spLocks noGrp="1"/>
          </p:cNvSpPr>
          <p:nvPr>
            <p:ph type="pic" idx="2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</p:sp>
      <p:sp>
        <p:nvSpPr>
          <p:cNvPr id="173" name="Google Shape;173;p61"/>
          <p:cNvSpPr txBox="1">
            <a:spLocks noGrp="1"/>
          </p:cNvSpPr>
          <p:nvPr>
            <p:ph type="body" idx="1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pic>
        <p:nvPicPr>
          <p:cNvPr id="174" name="Google Shape;174;p6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Imagen con título">
  <p:cSld name="1_Imagen con título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Google Shape;176;p6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p62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78" name="Google Shape;178;p62"/>
          <p:cNvSpPr>
            <a:spLocks noGrp="1"/>
          </p:cNvSpPr>
          <p:nvPr>
            <p:ph type="pic" idx="2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</p:sp>
      <p:sp>
        <p:nvSpPr>
          <p:cNvPr id="179" name="Google Shape;179;p62"/>
          <p:cNvSpPr txBox="1">
            <a:spLocks noGrp="1"/>
          </p:cNvSpPr>
          <p:nvPr>
            <p:ph type="body" idx="1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pic>
        <p:nvPicPr>
          <p:cNvPr id="180" name="Google Shape;180;p6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Imagen con título">
  <p:cSld name="2_Imagen con título"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" name="Google Shape;182;p6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63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84" name="Google Shape;184;p63"/>
          <p:cNvSpPr>
            <a:spLocks noGrp="1"/>
          </p:cNvSpPr>
          <p:nvPr>
            <p:ph type="pic" idx="2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</p:sp>
      <p:sp>
        <p:nvSpPr>
          <p:cNvPr id="185" name="Google Shape;185;p63"/>
          <p:cNvSpPr txBox="1">
            <a:spLocks noGrp="1"/>
          </p:cNvSpPr>
          <p:nvPr>
            <p:ph type="body" idx="1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pic>
        <p:nvPicPr>
          <p:cNvPr id="186" name="Google Shape;186;p6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Imagen con título">
  <p:cSld name="3_Imagen con título"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Google Shape;188;p6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p64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90" name="Google Shape;190;p64"/>
          <p:cNvSpPr>
            <a:spLocks noGrp="1"/>
          </p:cNvSpPr>
          <p:nvPr>
            <p:ph type="pic" idx="2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</p:sp>
      <p:sp>
        <p:nvSpPr>
          <p:cNvPr id="191" name="Google Shape;191;p64"/>
          <p:cNvSpPr txBox="1">
            <a:spLocks noGrp="1"/>
          </p:cNvSpPr>
          <p:nvPr>
            <p:ph type="body" idx="1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pic>
        <p:nvPicPr>
          <p:cNvPr id="192" name="Google Shape;192;p6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65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95" name="Google Shape;195;p65"/>
          <p:cNvSpPr txBox="1">
            <a:spLocks noGrp="1"/>
          </p:cNvSpPr>
          <p:nvPr>
            <p:ph type="body" idx="1"/>
          </p:nvPr>
        </p:nvSpPr>
        <p:spPr>
          <a:xfrm rot="5400000">
            <a:off x="2940300" y="-942431"/>
            <a:ext cx="3263400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96" name="Google Shape;196;p65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97" name="Google Shape;197;p65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98" name="Google Shape;198;p65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66"/>
          <p:cNvSpPr txBox="1">
            <a:spLocks noGrp="1"/>
          </p:cNvSpPr>
          <p:nvPr>
            <p:ph type="title"/>
          </p:nvPr>
        </p:nvSpPr>
        <p:spPr>
          <a:xfrm rot="5400000">
            <a:off x="5350050" y="1467544"/>
            <a:ext cx="4359000" cy="19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01" name="Google Shape;201;p66"/>
          <p:cNvSpPr txBox="1">
            <a:spLocks noGrp="1"/>
          </p:cNvSpPr>
          <p:nvPr>
            <p:ph type="body" idx="1"/>
          </p:nvPr>
        </p:nvSpPr>
        <p:spPr>
          <a:xfrm rot="5400000">
            <a:off x="1349475" y="-447056"/>
            <a:ext cx="4359000" cy="58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202" name="Google Shape;202;p66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03" name="Google Shape;203;p66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04" name="Google Shape;204;p66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68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211" name="Google Shape;211;p68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212" name="Google Shape;212;p6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69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15" name="Google Shape;215;p6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7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18" name="Google Shape;218;p7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19" name="Google Shape;219;p7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iapositiva de título">
  <p:cSld name="2_Diapositiva de título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34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4"/>
          <p:cNvSpPr txBox="1">
            <a:spLocks noGrp="1"/>
          </p:cNvSpPr>
          <p:nvPr>
            <p:ph type="subTitle" idx="1"/>
          </p:nvPr>
        </p:nvSpPr>
        <p:spPr>
          <a:xfrm>
            <a:off x="1143000" y="2701529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7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2" name="Google Shape;222;p7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23" name="Google Shape;223;p71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24" name="Google Shape;224;p7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7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7" name="Google Shape;227;p7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73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30" name="Google Shape;230;p73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1" name="Google Shape;231;p7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74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234" name="Google Shape;234;p7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75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" name="Google Shape;237;p75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238" name="Google Shape;238;p75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239" name="Google Shape;239;p75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0" name="Google Shape;240;p7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76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243" name="Google Shape;243;p7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77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46" name="Google Shape;246;p77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7" name="Google Shape;247;p7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7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Diapositiva de título">
  <p:cSld name="3_Diapositiva de título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oogle Shape;29;p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35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35"/>
          <p:cNvSpPr txBox="1">
            <a:spLocks noGrp="1"/>
          </p:cNvSpPr>
          <p:nvPr>
            <p:ph type="subTitle" idx="1"/>
          </p:nvPr>
        </p:nvSpPr>
        <p:spPr>
          <a:xfrm>
            <a:off x="1143000" y="2701529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ítulo y objetos">
  <p:cSld name="1_Título y objeto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3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36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6"/>
          <p:cNvSpPr txBox="1">
            <a:spLocks noGrp="1"/>
          </p:cNvSpPr>
          <p:nvPr>
            <p:ph type="body" idx="1"/>
          </p:nvPr>
        </p:nvSpPr>
        <p:spPr>
          <a:xfrm>
            <a:off x="628650" y="1369218"/>
            <a:ext cx="7886700" cy="31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pic>
        <p:nvPicPr>
          <p:cNvPr id="36" name="Google Shape;36;p3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ítulo y objetos">
  <p:cSld name="2_Título y objeto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Google Shape;38;p3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39;p37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37"/>
          <p:cNvSpPr txBox="1">
            <a:spLocks noGrp="1"/>
          </p:cNvSpPr>
          <p:nvPr>
            <p:ph type="body" idx="1"/>
          </p:nvPr>
        </p:nvSpPr>
        <p:spPr>
          <a:xfrm>
            <a:off x="628650" y="1369218"/>
            <a:ext cx="7886700" cy="31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pic>
        <p:nvPicPr>
          <p:cNvPr id="41" name="Google Shape;41;p3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Google Shape;43;p3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Google Shape;44;p38"/>
          <p:cNvSpPr txBox="1">
            <a:spLocks noGrp="1"/>
          </p:cNvSpPr>
          <p:nvPr>
            <p:ph type="title"/>
          </p:nvPr>
        </p:nvSpPr>
        <p:spPr>
          <a:xfrm>
            <a:off x="623888" y="1282303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38"/>
          <p:cNvSpPr txBox="1">
            <a:spLocks noGrp="1"/>
          </p:cNvSpPr>
          <p:nvPr>
            <p:ph type="body" idx="1"/>
          </p:nvPr>
        </p:nvSpPr>
        <p:spPr>
          <a:xfrm>
            <a:off x="623888" y="3442097"/>
            <a:ext cx="7886700" cy="10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46" name="Google Shape;46;p3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Encabezado de sección">
  <p:cSld name="1_Encabezado de sección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Google Shape;48;p3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p39"/>
          <p:cNvSpPr txBox="1">
            <a:spLocks noGrp="1"/>
          </p:cNvSpPr>
          <p:nvPr>
            <p:ph type="title"/>
          </p:nvPr>
        </p:nvSpPr>
        <p:spPr>
          <a:xfrm>
            <a:off x="623888" y="1282303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39"/>
          <p:cNvSpPr txBox="1">
            <a:spLocks noGrp="1"/>
          </p:cNvSpPr>
          <p:nvPr>
            <p:ph type="body" idx="1"/>
          </p:nvPr>
        </p:nvSpPr>
        <p:spPr>
          <a:xfrm>
            <a:off x="623888" y="3442097"/>
            <a:ext cx="7886700" cy="10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51" name="Google Shape;51;p3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0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0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30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30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30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6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7" name="Google Shape;207;p6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8" name="Google Shape;208;p6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1"/>
          <p:cNvSpPr txBox="1">
            <a:spLocks noGrp="1"/>
          </p:cNvSpPr>
          <p:nvPr>
            <p:ph type="subTitle" idx="1"/>
          </p:nvPr>
        </p:nvSpPr>
        <p:spPr>
          <a:xfrm>
            <a:off x="1142997" y="1230280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38EC4"/>
              </a:buClr>
              <a:buSzPts val="7200"/>
              <a:buNone/>
            </a:pPr>
            <a:r>
              <a:rPr lang="es-419" sz="7200" b="1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Sumo Primero</a:t>
            </a:r>
            <a:endParaRPr b="1" dirty="0">
              <a:solidFill>
                <a:srgbClr val="595959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55" name="Google Shape;255;p1"/>
          <p:cNvSpPr txBox="1"/>
          <p:nvPr/>
        </p:nvSpPr>
        <p:spPr>
          <a:xfrm>
            <a:off x="1142997" y="2317414"/>
            <a:ext cx="6858000" cy="58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38EC4"/>
              </a:buClr>
              <a:buSzPts val="4100"/>
              <a:buFont typeface="Arial"/>
              <a:buNone/>
            </a:pPr>
            <a:r>
              <a:rPr lang="es-419" sz="400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Triángulos</a:t>
            </a:r>
            <a:endParaRPr sz="4000" i="0" u="none" strike="noStrike" cap="none" dirty="0">
              <a:solidFill>
                <a:srgbClr val="595959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257" name="Google Shape;257;p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5543" y="4616558"/>
            <a:ext cx="397896" cy="52694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219;p1">
            <a:extLst>
              <a:ext uri="{FF2B5EF4-FFF2-40B4-BE49-F238E27FC236}">
                <a16:creationId xmlns:a16="http://schemas.microsoft.com/office/drawing/2014/main" id="{319ADDF5-5D8C-72C2-E265-0123A3FD6639}"/>
              </a:ext>
            </a:extLst>
          </p:cNvPr>
          <p:cNvSpPr txBox="1"/>
          <p:nvPr/>
        </p:nvSpPr>
        <p:spPr>
          <a:xfrm>
            <a:off x="1662077" y="3518217"/>
            <a:ext cx="6142982" cy="9424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1800"/>
              <a:buFont typeface="Arial"/>
              <a:buNone/>
            </a:pPr>
            <a:r>
              <a:rPr lang="es-MX" sz="18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3° Básico: Unidad 3  |  Capítulo 12: </a:t>
            </a:r>
            <a:r>
              <a:rPr lang="es-ES" sz="1800" b="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Tri</a:t>
            </a:r>
            <a:r>
              <a:rPr lang="es-ES" sz="1800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á</a:t>
            </a:r>
            <a:r>
              <a:rPr lang="es-ES" sz="1800" b="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ngulos.</a:t>
            </a:r>
            <a:endParaRPr sz="18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just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L" sz="1600" b="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Página 70</a:t>
            </a:r>
            <a:r>
              <a:rPr lang="es-CL" sz="160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1" name="Google Shape;331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87462" y="1184425"/>
            <a:ext cx="1107928" cy="1812950"/>
          </a:xfrm>
          <a:prstGeom prst="rect">
            <a:avLst/>
          </a:prstGeom>
          <a:noFill/>
          <a:ln>
            <a:noFill/>
          </a:ln>
        </p:spPr>
      </p:pic>
      <p:sp>
        <p:nvSpPr>
          <p:cNvPr id="332" name="Google Shape;332;p10"/>
          <p:cNvSpPr txBox="1">
            <a:spLocks noGrp="1"/>
          </p:cNvSpPr>
          <p:nvPr>
            <p:ph type="title"/>
          </p:nvPr>
        </p:nvSpPr>
        <p:spPr>
          <a:xfrm>
            <a:off x="628650" y="273850"/>
            <a:ext cx="8153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s-419" sz="3200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¿Qué tipo de triángulos son los siguientes?</a:t>
            </a:r>
            <a:endParaRPr sz="3200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333" name="Google Shape;333;p10" descr="Dibujo animado de un personaje animado&#10;&#10;Descripción generada automáticamente con confianza baja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493516" y="1113107"/>
            <a:ext cx="1796587" cy="20650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8" name="Google Shape;338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87462" y="1184425"/>
            <a:ext cx="1107928" cy="1812950"/>
          </a:xfrm>
          <a:prstGeom prst="rect">
            <a:avLst/>
          </a:prstGeom>
          <a:noFill/>
          <a:ln>
            <a:noFill/>
          </a:ln>
        </p:spPr>
      </p:pic>
      <p:sp>
        <p:nvSpPr>
          <p:cNvPr id="339" name="Google Shape;339;p11"/>
          <p:cNvSpPr txBox="1">
            <a:spLocks noGrp="1"/>
          </p:cNvSpPr>
          <p:nvPr>
            <p:ph type="title"/>
          </p:nvPr>
        </p:nvSpPr>
        <p:spPr>
          <a:xfrm>
            <a:off x="628650" y="273850"/>
            <a:ext cx="8153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s-419" sz="3200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¿Qué tipo de triángulos son los siguientes?</a:t>
            </a:r>
            <a:endParaRPr sz="3200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340" name="Google Shape;340;p11" descr="Dibujo animado de un personaje animado&#10;&#10;Descripción generada automáticamente con confianza baja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493516" y="1113107"/>
            <a:ext cx="1796587" cy="206504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41" name="Google Shape;341;p11"/>
          <p:cNvCxnSpPr/>
          <p:nvPr/>
        </p:nvCxnSpPr>
        <p:spPr>
          <a:xfrm flipH="1">
            <a:off x="2532188" y="1275812"/>
            <a:ext cx="747412" cy="754987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6" name="Google Shape;346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87462" y="1184425"/>
            <a:ext cx="1107928" cy="1812950"/>
          </a:xfrm>
          <a:prstGeom prst="rect">
            <a:avLst/>
          </a:prstGeom>
          <a:noFill/>
          <a:ln>
            <a:noFill/>
          </a:ln>
        </p:spPr>
      </p:pic>
      <p:sp>
        <p:nvSpPr>
          <p:cNvPr id="347" name="Google Shape;347;p12"/>
          <p:cNvSpPr txBox="1">
            <a:spLocks noGrp="1"/>
          </p:cNvSpPr>
          <p:nvPr>
            <p:ph type="title"/>
          </p:nvPr>
        </p:nvSpPr>
        <p:spPr>
          <a:xfrm>
            <a:off x="628650" y="273850"/>
            <a:ext cx="8153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s-419" sz="3200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¿Qué tipo de triángulos son los siguientes?</a:t>
            </a:r>
            <a:endParaRPr sz="3200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348" name="Google Shape;348;p12" descr="Dibujo animado de un personaje animado&#10;&#10;Descripción generada automáticamente con confianza baja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493516" y="1113107"/>
            <a:ext cx="1796587" cy="206504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49" name="Google Shape;349;p12"/>
          <p:cNvCxnSpPr/>
          <p:nvPr/>
        </p:nvCxnSpPr>
        <p:spPr>
          <a:xfrm>
            <a:off x="2532326" y="2030799"/>
            <a:ext cx="747274" cy="764939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50" name="Google Shape;350;p12"/>
          <p:cNvCxnSpPr>
            <a:cxnSpLocks/>
          </p:cNvCxnSpPr>
          <p:nvPr/>
        </p:nvCxnSpPr>
        <p:spPr>
          <a:xfrm>
            <a:off x="3283200" y="1275812"/>
            <a:ext cx="0" cy="1509974"/>
          </a:xfrm>
          <a:prstGeom prst="straightConnector1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51" name="Google Shape;351;p12"/>
          <p:cNvCxnSpPr/>
          <p:nvPr/>
        </p:nvCxnSpPr>
        <p:spPr>
          <a:xfrm flipH="1">
            <a:off x="2532188" y="1275812"/>
            <a:ext cx="747412" cy="754987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6" name="Google Shape;356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87462" y="1184425"/>
            <a:ext cx="1107928" cy="1812950"/>
          </a:xfrm>
          <a:prstGeom prst="rect">
            <a:avLst/>
          </a:prstGeom>
          <a:noFill/>
          <a:ln>
            <a:noFill/>
          </a:ln>
        </p:spPr>
      </p:pic>
      <p:sp>
        <p:nvSpPr>
          <p:cNvPr id="357" name="Google Shape;357;p13"/>
          <p:cNvSpPr txBox="1">
            <a:spLocks noGrp="1"/>
          </p:cNvSpPr>
          <p:nvPr>
            <p:ph type="title"/>
          </p:nvPr>
        </p:nvSpPr>
        <p:spPr>
          <a:xfrm>
            <a:off x="628650" y="273850"/>
            <a:ext cx="8153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s-419" sz="3200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¿Qué tipo de triángulos son los siguientes?</a:t>
            </a:r>
            <a:endParaRPr sz="3200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358" name="Google Shape;358;p13" descr="Dibujo animado de un personaje animado&#10;&#10;Descripción generada automáticamente con confianza baja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080158" y="2413268"/>
            <a:ext cx="1796587" cy="2065041"/>
          </a:xfrm>
          <a:prstGeom prst="rect">
            <a:avLst/>
          </a:prstGeom>
          <a:noFill/>
          <a:ln>
            <a:noFill/>
          </a:ln>
        </p:spPr>
      </p:pic>
      <p:sp>
        <p:nvSpPr>
          <p:cNvPr id="359" name="Google Shape;359;p13"/>
          <p:cNvSpPr txBox="1"/>
          <p:nvPr/>
        </p:nvSpPr>
        <p:spPr>
          <a:xfrm>
            <a:off x="4577274" y="1283017"/>
            <a:ext cx="4566726" cy="8078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El triángulo tiene 2 lados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de igual medida y uno distinto. </a:t>
            </a:r>
            <a:endParaRPr sz="2400" i="0" u="none" strike="noStrike" cap="none" dirty="0">
              <a:solidFill>
                <a:srgbClr val="595959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360" name="Google Shape;360;p13"/>
          <p:cNvCxnSpPr/>
          <p:nvPr/>
        </p:nvCxnSpPr>
        <p:spPr>
          <a:xfrm>
            <a:off x="2532326" y="2030799"/>
            <a:ext cx="747274" cy="764939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61" name="Google Shape;361;p13"/>
          <p:cNvCxnSpPr>
            <a:cxnSpLocks/>
          </p:cNvCxnSpPr>
          <p:nvPr/>
        </p:nvCxnSpPr>
        <p:spPr>
          <a:xfrm>
            <a:off x="3279600" y="1275812"/>
            <a:ext cx="3600" cy="1509974"/>
          </a:xfrm>
          <a:prstGeom prst="straightConnector1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62" name="Google Shape;362;p13"/>
          <p:cNvCxnSpPr/>
          <p:nvPr/>
        </p:nvCxnSpPr>
        <p:spPr>
          <a:xfrm flipH="1">
            <a:off x="2532188" y="1275812"/>
            <a:ext cx="747412" cy="754987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7" name="Google Shape;367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87462" y="1184425"/>
            <a:ext cx="1107928" cy="1812950"/>
          </a:xfrm>
          <a:prstGeom prst="rect">
            <a:avLst/>
          </a:prstGeom>
          <a:noFill/>
          <a:ln>
            <a:noFill/>
          </a:ln>
        </p:spPr>
      </p:pic>
      <p:sp>
        <p:nvSpPr>
          <p:cNvPr id="368" name="Google Shape;368;p14"/>
          <p:cNvSpPr txBox="1">
            <a:spLocks noGrp="1"/>
          </p:cNvSpPr>
          <p:nvPr>
            <p:ph type="title"/>
          </p:nvPr>
        </p:nvSpPr>
        <p:spPr>
          <a:xfrm>
            <a:off x="628650" y="273850"/>
            <a:ext cx="8153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s-419" sz="3200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¿Qué tipo de triángulos son los siguientes?</a:t>
            </a:r>
            <a:endParaRPr sz="3200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369" name="Google Shape;369;p14" descr="Dibujo animado de un personaje animado&#10;&#10;Descripción generada automáticamente con confianza baja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85763" y="2413268"/>
            <a:ext cx="1796587" cy="206504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70" name="Google Shape;370;p14"/>
          <p:cNvCxnSpPr/>
          <p:nvPr/>
        </p:nvCxnSpPr>
        <p:spPr>
          <a:xfrm>
            <a:off x="2532326" y="2030799"/>
            <a:ext cx="747274" cy="764939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71" name="Google Shape;371;p14"/>
          <p:cNvCxnSpPr>
            <a:cxnSpLocks/>
          </p:cNvCxnSpPr>
          <p:nvPr/>
        </p:nvCxnSpPr>
        <p:spPr>
          <a:xfrm>
            <a:off x="3279600" y="1275812"/>
            <a:ext cx="3600" cy="1509974"/>
          </a:xfrm>
          <a:prstGeom prst="straightConnector1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72" name="Google Shape;372;p14"/>
          <p:cNvSpPr txBox="1"/>
          <p:nvPr/>
        </p:nvSpPr>
        <p:spPr>
          <a:xfrm>
            <a:off x="3205550" y="3350100"/>
            <a:ext cx="5029500" cy="4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El triángulo es </a:t>
            </a:r>
            <a:r>
              <a:rPr lang="es-419" sz="2400" b="1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isósceles</a:t>
            </a:r>
            <a:r>
              <a:rPr lang="es-419" sz="240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. </a:t>
            </a:r>
            <a:endParaRPr sz="2400" i="0" u="none" strike="noStrike" cap="none" dirty="0">
              <a:solidFill>
                <a:srgbClr val="595959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373" name="Google Shape;373;p14"/>
          <p:cNvCxnSpPr/>
          <p:nvPr/>
        </p:nvCxnSpPr>
        <p:spPr>
          <a:xfrm flipH="1">
            <a:off x="2532188" y="1275812"/>
            <a:ext cx="747412" cy="754987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74" name="Google Shape;374;p14"/>
          <p:cNvSpPr txBox="1"/>
          <p:nvPr/>
        </p:nvSpPr>
        <p:spPr>
          <a:xfrm>
            <a:off x="4572000" y="1283017"/>
            <a:ext cx="4696326" cy="8078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El triángulo tiene 2 lados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de igual medida y uno distinto. </a:t>
            </a:r>
            <a:endParaRPr sz="2400" i="0" u="none" strike="noStrike" cap="none" dirty="0">
              <a:solidFill>
                <a:srgbClr val="595959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15"/>
          <p:cNvSpPr txBox="1">
            <a:spLocks noGrp="1"/>
          </p:cNvSpPr>
          <p:nvPr>
            <p:ph type="title"/>
          </p:nvPr>
        </p:nvSpPr>
        <p:spPr>
          <a:xfrm>
            <a:off x="628650" y="273850"/>
            <a:ext cx="8153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s-419" sz="3200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¿Qué tipo de triángulos son los siguientes?</a:t>
            </a:r>
            <a:endParaRPr sz="3200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380" name="Google Shape;380;p15" descr="Dibujo animado de un personaje animado&#10;&#10;Descripción generada automáticamente con confianza baj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93516" y="1113107"/>
            <a:ext cx="1796587" cy="20650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90125" y="1363600"/>
            <a:ext cx="1640725" cy="1379700"/>
          </a:xfrm>
          <a:prstGeom prst="rect">
            <a:avLst/>
          </a:prstGeom>
          <a:noFill/>
          <a:ln>
            <a:noFill/>
          </a:ln>
        </p:spPr>
      </p:pic>
      <p:sp>
        <p:nvSpPr>
          <p:cNvPr id="386" name="Google Shape;386;p16"/>
          <p:cNvSpPr txBox="1">
            <a:spLocks noGrp="1"/>
          </p:cNvSpPr>
          <p:nvPr>
            <p:ph type="title"/>
          </p:nvPr>
        </p:nvSpPr>
        <p:spPr>
          <a:xfrm>
            <a:off x="628650" y="273850"/>
            <a:ext cx="8153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s-419" sz="3200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¿Qué tipo de triángulos son los siguientes?</a:t>
            </a:r>
            <a:endParaRPr sz="3200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387" name="Google Shape;387;p16" descr="Dibujo animado de un personaje animado&#10;&#10;Descripción generada automáticamente con confianza baja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493516" y="1113107"/>
            <a:ext cx="1796587" cy="20650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2" name="Google Shape;392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90125" y="1363600"/>
            <a:ext cx="1640725" cy="1379700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17"/>
          <p:cNvSpPr txBox="1">
            <a:spLocks noGrp="1"/>
          </p:cNvSpPr>
          <p:nvPr>
            <p:ph type="title"/>
          </p:nvPr>
        </p:nvSpPr>
        <p:spPr>
          <a:xfrm>
            <a:off x="628650" y="273850"/>
            <a:ext cx="8153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s-419" sz="3200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¿Qué tipo de triángulos son los siguientes?</a:t>
            </a:r>
            <a:endParaRPr sz="3200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394" name="Google Shape;394;p17" descr="Dibujo animado de un personaje animado&#10;&#10;Descripción generada automáticamente con confianza baja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493516" y="1113107"/>
            <a:ext cx="1796587" cy="206504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95" name="Google Shape;395;p17"/>
          <p:cNvCxnSpPr/>
          <p:nvPr/>
        </p:nvCxnSpPr>
        <p:spPr>
          <a:xfrm flipH="1">
            <a:off x="2494947" y="1422675"/>
            <a:ext cx="678703" cy="1147275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0" name="Google Shape;400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90125" y="1363600"/>
            <a:ext cx="1640725" cy="1379700"/>
          </a:xfrm>
          <a:prstGeom prst="rect">
            <a:avLst/>
          </a:prstGeom>
          <a:noFill/>
          <a:ln>
            <a:noFill/>
          </a:ln>
        </p:spPr>
      </p:pic>
      <p:sp>
        <p:nvSpPr>
          <p:cNvPr id="401" name="Google Shape;401;p18"/>
          <p:cNvSpPr txBox="1">
            <a:spLocks noGrp="1"/>
          </p:cNvSpPr>
          <p:nvPr>
            <p:ph type="title"/>
          </p:nvPr>
        </p:nvSpPr>
        <p:spPr>
          <a:xfrm>
            <a:off x="628650" y="273850"/>
            <a:ext cx="8153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s-419" sz="3200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¿Qué tipo de triángulos son los siguientes?</a:t>
            </a:r>
            <a:endParaRPr sz="3200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402" name="Google Shape;402;p18" descr="Dibujo animado de un personaje animado&#10;&#10;Descripción generada automáticamente con confianza baja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493516" y="1113107"/>
            <a:ext cx="1796587" cy="206504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03" name="Google Shape;403;p18"/>
          <p:cNvCxnSpPr/>
          <p:nvPr/>
        </p:nvCxnSpPr>
        <p:spPr>
          <a:xfrm>
            <a:off x="3173575" y="1446983"/>
            <a:ext cx="656700" cy="1121166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04" name="Google Shape;404;p18"/>
          <p:cNvCxnSpPr/>
          <p:nvPr/>
        </p:nvCxnSpPr>
        <p:spPr>
          <a:xfrm flipH="1">
            <a:off x="2494947" y="1422675"/>
            <a:ext cx="678703" cy="1147275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" name="Google Shape;409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90125" y="1363600"/>
            <a:ext cx="1640725" cy="1379700"/>
          </a:xfrm>
          <a:prstGeom prst="rect">
            <a:avLst/>
          </a:prstGeom>
          <a:noFill/>
          <a:ln>
            <a:noFill/>
          </a:ln>
        </p:spPr>
      </p:pic>
      <p:sp>
        <p:nvSpPr>
          <p:cNvPr id="410" name="Google Shape;410;p19"/>
          <p:cNvSpPr txBox="1">
            <a:spLocks noGrp="1"/>
          </p:cNvSpPr>
          <p:nvPr>
            <p:ph type="title"/>
          </p:nvPr>
        </p:nvSpPr>
        <p:spPr>
          <a:xfrm>
            <a:off x="628650" y="273850"/>
            <a:ext cx="8153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s-419" sz="3200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¿Qué tipo de triángulos son los siguientes?</a:t>
            </a:r>
            <a:endParaRPr sz="3200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411" name="Google Shape;411;p19" descr="Dibujo animado de un personaje animado&#10;&#10;Descripción generada automáticamente con confianza baja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493516" y="1113107"/>
            <a:ext cx="1796587" cy="206504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12" name="Google Shape;412;p19"/>
          <p:cNvCxnSpPr/>
          <p:nvPr/>
        </p:nvCxnSpPr>
        <p:spPr>
          <a:xfrm>
            <a:off x="3173575" y="1446983"/>
            <a:ext cx="656700" cy="1121166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13" name="Google Shape;413;p19"/>
          <p:cNvCxnSpPr/>
          <p:nvPr/>
        </p:nvCxnSpPr>
        <p:spPr>
          <a:xfrm rot="10800000">
            <a:off x="2534575" y="2569950"/>
            <a:ext cx="1295700" cy="1800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14" name="Google Shape;414;p19"/>
          <p:cNvCxnSpPr/>
          <p:nvPr/>
        </p:nvCxnSpPr>
        <p:spPr>
          <a:xfrm flipH="1">
            <a:off x="2494947" y="1422675"/>
            <a:ext cx="678703" cy="1147275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2"/>
          <p:cNvSpPr txBox="1">
            <a:spLocks noGrp="1"/>
          </p:cNvSpPr>
          <p:nvPr>
            <p:ph type="title"/>
          </p:nvPr>
        </p:nvSpPr>
        <p:spPr>
          <a:xfrm>
            <a:off x="628650" y="273850"/>
            <a:ext cx="8153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s-419" sz="3200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¿Qué tipo de triángulos son los siguientes?</a:t>
            </a:r>
            <a:endParaRPr sz="3200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263" name="Google Shape;263;p2" descr="Dibujo animado de un personaje animado&#10;&#10;Descripción generada automáticamente con confianza baj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93516" y="1113107"/>
            <a:ext cx="1796587" cy="20650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" name="Google Shape;419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90125" y="1363600"/>
            <a:ext cx="1640725" cy="1379700"/>
          </a:xfrm>
          <a:prstGeom prst="rect">
            <a:avLst/>
          </a:prstGeom>
          <a:noFill/>
          <a:ln>
            <a:noFill/>
          </a:ln>
        </p:spPr>
      </p:pic>
      <p:sp>
        <p:nvSpPr>
          <p:cNvPr id="420" name="Google Shape;420;p20"/>
          <p:cNvSpPr txBox="1">
            <a:spLocks noGrp="1"/>
          </p:cNvSpPr>
          <p:nvPr>
            <p:ph type="title"/>
          </p:nvPr>
        </p:nvSpPr>
        <p:spPr>
          <a:xfrm>
            <a:off x="628650" y="273850"/>
            <a:ext cx="8153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s-419" sz="3200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¿Qué tipo de triángulos son los siguientes?</a:t>
            </a:r>
            <a:endParaRPr sz="3200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421" name="Google Shape;421;p20" descr="Dibujo animado de un personaje animado&#10;&#10;Descripción generada automáticamente con confianza baja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68900" y="1996312"/>
            <a:ext cx="1796587" cy="2065041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20"/>
          <p:cNvSpPr txBox="1"/>
          <p:nvPr/>
        </p:nvSpPr>
        <p:spPr>
          <a:xfrm>
            <a:off x="4489512" y="1363600"/>
            <a:ext cx="4275975" cy="8078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El triángulo tiene sus 3 lados de igual medida. </a:t>
            </a:r>
            <a:endParaRPr sz="2400" i="0" u="none" strike="noStrike" cap="none" dirty="0">
              <a:solidFill>
                <a:srgbClr val="595959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423" name="Google Shape;423;p20"/>
          <p:cNvCxnSpPr/>
          <p:nvPr/>
        </p:nvCxnSpPr>
        <p:spPr>
          <a:xfrm>
            <a:off x="3173575" y="1446983"/>
            <a:ext cx="656700" cy="1121166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24" name="Google Shape;424;p20"/>
          <p:cNvCxnSpPr/>
          <p:nvPr/>
        </p:nvCxnSpPr>
        <p:spPr>
          <a:xfrm rot="10800000">
            <a:off x="2534575" y="2569950"/>
            <a:ext cx="1295700" cy="1800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25" name="Google Shape;425;p20"/>
          <p:cNvCxnSpPr/>
          <p:nvPr/>
        </p:nvCxnSpPr>
        <p:spPr>
          <a:xfrm flipH="1">
            <a:off x="2494947" y="1422675"/>
            <a:ext cx="678703" cy="1147275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" name="Google Shape;430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90125" y="1363600"/>
            <a:ext cx="1640725" cy="1379700"/>
          </a:xfrm>
          <a:prstGeom prst="rect">
            <a:avLst/>
          </a:prstGeom>
          <a:noFill/>
          <a:ln>
            <a:noFill/>
          </a:ln>
        </p:spPr>
      </p:pic>
      <p:sp>
        <p:nvSpPr>
          <p:cNvPr id="431" name="Google Shape;431;p21"/>
          <p:cNvSpPr txBox="1">
            <a:spLocks noGrp="1"/>
          </p:cNvSpPr>
          <p:nvPr>
            <p:ph type="title"/>
          </p:nvPr>
        </p:nvSpPr>
        <p:spPr>
          <a:xfrm>
            <a:off x="628650" y="273850"/>
            <a:ext cx="8153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s-419" sz="3200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¿Qué tipo de triángulos son los siguientes?</a:t>
            </a:r>
            <a:endParaRPr sz="3200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432" name="Google Shape;432;p21" descr="Dibujo animado de un personaje animado&#10;&#10;Descripción generada automáticamente con confianza baja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119916" y="1723659"/>
            <a:ext cx="1796587" cy="2065041"/>
          </a:xfrm>
          <a:prstGeom prst="rect">
            <a:avLst/>
          </a:prstGeom>
          <a:noFill/>
          <a:ln>
            <a:noFill/>
          </a:ln>
        </p:spPr>
      </p:pic>
      <p:sp>
        <p:nvSpPr>
          <p:cNvPr id="433" name="Google Shape;433;p21"/>
          <p:cNvSpPr txBox="1"/>
          <p:nvPr/>
        </p:nvSpPr>
        <p:spPr>
          <a:xfrm>
            <a:off x="4508903" y="1268050"/>
            <a:ext cx="4231025" cy="8078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El triángulo tiene sus 3 lados de igual medida.</a:t>
            </a:r>
            <a:endParaRPr sz="2400" i="0" u="none" strike="noStrike" cap="none" dirty="0">
              <a:solidFill>
                <a:srgbClr val="595959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434" name="Google Shape;434;p21"/>
          <p:cNvCxnSpPr/>
          <p:nvPr/>
        </p:nvCxnSpPr>
        <p:spPr>
          <a:xfrm>
            <a:off x="3173575" y="1446983"/>
            <a:ext cx="656700" cy="1121166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35" name="Google Shape;435;p21"/>
          <p:cNvCxnSpPr/>
          <p:nvPr/>
        </p:nvCxnSpPr>
        <p:spPr>
          <a:xfrm rot="10800000">
            <a:off x="2534575" y="2569950"/>
            <a:ext cx="1295700" cy="1800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36" name="Google Shape;436;p21"/>
          <p:cNvSpPr txBox="1"/>
          <p:nvPr/>
        </p:nvSpPr>
        <p:spPr>
          <a:xfrm>
            <a:off x="3205550" y="3350100"/>
            <a:ext cx="5029500" cy="4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El triángulo es </a:t>
            </a:r>
            <a:r>
              <a:rPr lang="es-419" sz="2400" b="1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equilátero</a:t>
            </a:r>
            <a:r>
              <a:rPr lang="es-419" sz="240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. </a:t>
            </a:r>
            <a:endParaRPr sz="2400" i="0" u="none" strike="noStrike" cap="none" dirty="0">
              <a:solidFill>
                <a:srgbClr val="595959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437" name="Google Shape;437;p21"/>
          <p:cNvCxnSpPr/>
          <p:nvPr/>
        </p:nvCxnSpPr>
        <p:spPr>
          <a:xfrm flipH="1">
            <a:off x="2494947" y="1422675"/>
            <a:ext cx="678703" cy="1147275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p22"/>
          <p:cNvSpPr txBox="1">
            <a:spLocks noGrp="1"/>
          </p:cNvSpPr>
          <p:nvPr>
            <p:ph type="title"/>
          </p:nvPr>
        </p:nvSpPr>
        <p:spPr>
          <a:xfrm>
            <a:off x="628650" y="273850"/>
            <a:ext cx="8153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s-419" sz="3200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¿Qué tipo de triángulos son los siguientes?</a:t>
            </a:r>
            <a:endParaRPr sz="3200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443" name="Google Shape;443;p22" descr="Dibujo animado de un personaje animado&#10;&#10;Descripción generada automáticamente con confianza baj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93516" y="1113107"/>
            <a:ext cx="1796587" cy="20650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8" name="Google Shape;448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20450" y="1565802"/>
            <a:ext cx="2706975" cy="1080248"/>
          </a:xfrm>
          <a:prstGeom prst="rect">
            <a:avLst/>
          </a:prstGeom>
          <a:noFill/>
          <a:ln>
            <a:noFill/>
          </a:ln>
        </p:spPr>
      </p:pic>
      <p:sp>
        <p:nvSpPr>
          <p:cNvPr id="449" name="Google Shape;449;p23"/>
          <p:cNvSpPr txBox="1">
            <a:spLocks noGrp="1"/>
          </p:cNvSpPr>
          <p:nvPr>
            <p:ph type="title"/>
          </p:nvPr>
        </p:nvSpPr>
        <p:spPr>
          <a:xfrm>
            <a:off x="628650" y="273850"/>
            <a:ext cx="8153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s-419" sz="3200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¿Qué tipo de triángulos son los siguientes?</a:t>
            </a:r>
            <a:endParaRPr sz="3200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450" name="Google Shape;450;p23" descr="Dibujo animado de un personaje animado&#10;&#10;Descripción generada automáticamente con confianza baja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493516" y="1113107"/>
            <a:ext cx="1796587" cy="20650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5" name="Google Shape;455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20450" y="1565802"/>
            <a:ext cx="2706975" cy="1080248"/>
          </a:xfrm>
          <a:prstGeom prst="rect">
            <a:avLst/>
          </a:prstGeom>
          <a:noFill/>
          <a:ln>
            <a:noFill/>
          </a:ln>
        </p:spPr>
      </p:pic>
      <p:sp>
        <p:nvSpPr>
          <p:cNvPr id="456" name="Google Shape;456;p24"/>
          <p:cNvSpPr txBox="1">
            <a:spLocks noGrp="1"/>
          </p:cNvSpPr>
          <p:nvPr>
            <p:ph type="title"/>
          </p:nvPr>
        </p:nvSpPr>
        <p:spPr>
          <a:xfrm>
            <a:off x="628650" y="273850"/>
            <a:ext cx="8153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s-419" sz="3200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¿Qué tipo de triángulos son los siguientes?</a:t>
            </a:r>
            <a:endParaRPr sz="3200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457" name="Google Shape;457;p24" descr="Dibujo animado de un personaje animado&#10;&#10;Descripción generada automáticamente con confianza baja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493516" y="1113107"/>
            <a:ext cx="1796587" cy="206504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58" name="Google Shape;458;p24"/>
          <p:cNvCxnSpPr/>
          <p:nvPr/>
        </p:nvCxnSpPr>
        <p:spPr>
          <a:xfrm>
            <a:off x="1611112" y="1735227"/>
            <a:ext cx="1151400" cy="820800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3" name="Google Shape;463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20450" y="1565802"/>
            <a:ext cx="2706975" cy="1080248"/>
          </a:xfrm>
          <a:prstGeom prst="rect">
            <a:avLst/>
          </a:prstGeom>
          <a:noFill/>
          <a:ln>
            <a:noFill/>
          </a:ln>
        </p:spPr>
      </p:pic>
      <p:sp>
        <p:nvSpPr>
          <p:cNvPr id="464" name="Google Shape;464;p25"/>
          <p:cNvSpPr txBox="1">
            <a:spLocks noGrp="1"/>
          </p:cNvSpPr>
          <p:nvPr>
            <p:ph type="title"/>
          </p:nvPr>
        </p:nvSpPr>
        <p:spPr>
          <a:xfrm>
            <a:off x="628650" y="273850"/>
            <a:ext cx="8153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s-419" sz="3200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¿Qué tipo de triángulos son los siguientes?</a:t>
            </a:r>
            <a:endParaRPr sz="3200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465" name="Google Shape;465;p25" descr="Dibujo animado de un personaje animado&#10;&#10;Descripción generada automáticamente con confianza baja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493516" y="1113107"/>
            <a:ext cx="1796587" cy="206504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66" name="Google Shape;466;p25"/>
          <p:cNvCxnSpPr/>
          <p:nvPr/>
        </p:nvCxnSpPr>
        <p:spPr>
          <a:xfrm rot="10800000" flipH="1">
            <a:off x="2745277" y="1744150"/>
            <a:ext cx="1152000" cy="820800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67" name="Google Shape;467;p25"/>
          <p:cNvCxnSpPr/>
          <p:nvPr/>
        </p:nvCxnSpPr>
        <p:spPr>
          <a:xfrm>
            <a:off x="1611112" y="1735227"/>
            <a:ext cx="1151400" cy="820800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2" name="Google Shape;472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20450" y="1565802"/>
            <a:ext cx="2706975" cy="1080248"/>
          </a:xfrm>
          <a:prstGeom prst="rect">
            <a:avLst/>
          </a:prstGeom>
          <a:noFill/>
          <a:ln>
            <a:noFill/>
          </a:ln>
        </p:spPr>
      </p:pic>
      <p:sp>
        <p:nvSpPr>
          <p:cNvPr id="473" name="Google Shape;473;p26"/>
          <p:cNvSpPr txBox="1">
            <a:spLocks noGrp="1"/>
          </p:cNvSpPr>
          <p:nvPr>
            <p:ph type="title"/>
          </p:nvPr>
        </p:nvSpPr>
        <p:spPr>
          <a:xfrm>
            <a:off x="592950" y="261925"/>
            <a:ext cx="8153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s-419" sz="3200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¿Qué tipo de triángulos son los siguientes?</a:t>
            </a:r>
            <a:endParaRPr sz="3200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474" name="Google Shape;474;p26" descr="Dibujo animado de un personaje animado&#10;&#10;Descripción generada automáticamente con confianza baja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493516" y="1113107"/>
            <a:ext cx="1796587" cy="206504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75" name="Google Shape;475;p26"/>
          <p:cNvCxnSpPr/>
          <p:nvPr/>
        </p:nvCxnSpPr>
        <p:spPr>
          <a:xfrm rot="10800000" flipH="1">
            <a:off x="2745277" y="1744150"/>
            <a:ext cx="1152000" cy="820800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76" name="Google Shape;476;p26"/>
          <p:cNvCxnSpPr>
            <a:cxnSpLocks/>
          </p:cNvCxnSpPr>
          <p:nvPr/>
        </p:nvCxnSpPr>
        <p:spPr>
          <a:xfrm flipH="1">
            <a:off x="1622537" y="1744150"/>
            <a:ext cx="2274740" cy="1049"/>
          </a:xfrm>
          <a:prstGeom prst="straightConnector1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77" name="Google Shape;477;p26"/>
          <p:cNvCxnSpPr/>
          <p:nvPr/>
        </p:nvCxnSpPr>
        <p:spPr>
          <a:xfrm>
            <a:off x="1611112" y="1735227"/>
            <a:ext cx="1151400" cy="820800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2" name="Google Shape;482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20450" y="1565802"/>
            <a:ext cx="2706975" cy="1080248"/>
          </a:xfrm>
          <a:prstGeom prst="rect">
            <a:avLst/>
          </a:prstGeom>
          <a:noFill/>
          <a:ln>
            <a:noFill/>
          </a:ln>
        </p:spPr>
      </p:pic>
      <p:sp>
        <p:nvSpPr>
          <p:cNvPr id="483" name="Google Shape;483;p27"/>
          <p:cNvSpPr txBox="1">
            <a:spLocks noGrp="1"/>
          </p:cNvSpPr>
          <p:nvPr>
            <p:ph type="title"/>
          </p:nvPr>
        </p:nvSpPr>
        <p:spPr>
          <a:xfrm>
            <a:off x="628650" y="273850"/>
            <a:ext cx="8153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s-419" sz="3200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¿Qué tipo de triángulos son los siguientes?</a:t>
            </a:r>
            <a:endParaRPr sz="3200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484" name="Google Shape;484;p27" descr="Dibujo animado de un personaje animado&#10;&#10;Descripción generada automáticamente con confianza baja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036163" y="2154550"/>
            <a:ext cx="1796587" cy="2065041"/>
          </a:xfrm>
          <a:prstGeom prst="rect">
            <a:avLst/>
          </a:prstGeom>
          <a:noFill/>
          <a:ln>
            <a:noFill/>
          </a:ln>
        </p:spPr>
      </p:pic>
      <p:sp>
        <p:nvSpPr>
          <p:cNvPr id="485" name="Google Shape;485;p27"/>
          <p:cNvSpPr txBox="1"/>
          <p:nvPr/>
        </p:nvSpPr>
        <p:spPr>
          <a:xfrm>
            <a:off x="4500825" y="1351549"/>
            <a:ext cx="4405576" cy="8078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El triángulo tiene 2 lados de igual medida y uno distinto. </a:t>
            </a:r>
            <a:endParaRPr sz="2400" i="0" u="none" strike="noStrike" cap="none" dirty="0">
              <a:solidFill>
                <a:srgbClr val="595959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486" name="Google Shape;486;p27"/>
          <p:cNvCxnSpPr/>
          <p:nvPr/>
        </p:nvCxnSpPr>
        <p:spPr>
          <a:xfrm rot="10800000" flipH="1">
            <a:off x="2745277" y="1744150"/>
            <a:ext cx="1152000" cy="820800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87" name="Google Shape;487;p27"/>
          <p:cNvCxnSpPr>
            <a:cxnSpLocks/>
          </p:cNvCxnSpPr>
          <p:nvPr/>
        </p:nvCxnSpPr>
        <p:spPr>
          <a:xfrm flipH="1">
            <a:off x="1622537" y="1745199"/>
            <a:ext cx="2274139" cy="0"/>
          </a:xfrm>
          <a:prstGeom prst="straightConnector1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88" name="Google Shape;488;p27"/>
          <p:cNvCxnSpPr/>
          <p:nvPr/>
        </p:nvCxnSpPr>
        <p:spPr>
          <a:xfrm>
            <a:off x="1611112" y="1735227"/>
            <a:ext cx="1151400" cy="820800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3" name="Google Shape;493;p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20450" y="1565802"/>
            <a:ext cx="2706975" cy="1080248"/>
          </a:xfrm>
          <a:prstGeom prst="rect">
            <a:avLst/>
          </a:prstGeom>
          <a:noFill/>
          <a:ln>
            <a:noFill/>
          </a:ln>
        </p:spPr>
      </p:pic>
      <p:sp>
        <p:nvSpPr>
          <p:cNvPr id="494" name="Google Shape;494;p28"/>
          <p:cNvSpPr txBox="1">
            <a:spLocks noGrp="1"/>
          </p:cNvSpPr>
          <p:nvPr>
            <p:ph type="title"/>
          </p:nvPr>
        </p:nvSpPr>
        <p:spPr>
          <a:xfrm>
            <a:off x="628650" y="273850"/>
            <a:ext cx="8153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s-419" sz="3200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¿Qué tipo de triángulos son los siguientes?</a:t>
            </a:r>
            <a:endParaRPr sz="3200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495" name="Google Shape;495;p28" descr="Dibujo animado de un personaje animado&#10;&#10;Descripción generada automáticamente con confianza baja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177516" y="2430707"/>
            <a:ext cx="1796587" cy="2065041"/>
          </a:xfrm>
          <a:prstGeom prst="rect">
            <a:avLst/>
          </a:prstGeom>
          <a:noFill/>
          <a:ln>
            <a:noFill/>
          </a:ln>
        </p:spPr>
      </p:pic>
      <p:sp>
        <p:nvSpPr>
          <p:cNvPr id="496" name="Google Shape;496;p28"/>
          <p:cNvSpPr txBox="1"/>
          <p:nvPr/>
        </p:nvSpPr>
        <p:spPr>
          <a:xfrm>
            <a:off x="4572000" y="1389458"/>
            <a:ext cx="4088776" cy="8078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El triángulo tiene 2 lados de igual medida y uno distinto. </a:t>
            </a:r>
            <a:endParaRPr sz="2400" i="0" u="none" strike="noStrike" cap="none" dirty="0">
              <a:solidFill>
                <a:srgbClr val="595959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497" name="Google Shape;497;p28"/>
          <p:cNvCxnSpPr/>
          <p:nvPr/>
        </p:nvCxnSpPr>
        <p:spPr>
          <a:xfrm rot="10800000" flipH="1">
            <a:off x="2745277" y="1744150"/>
            <a:ext cx="1152000" cy="820800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98" name="Google Shape;498;p28"/>
          <p:cNvCxnSpPr>
            <a:cxnSpLocks/>
          </p:cNvCxnSpPr>
          <p:nvPr/>
        </p:nvCxnSpPr>
        <p:spPr>
          <a:xfrm flipH="1">
            <a:off x="1622537" y="1744150"/>
            <a:ext cx="2274139" cy="1049"/>
          </a:xfrm>
          <a:prstGeom prst="straightConnector1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99" name="Google Shape;499;p28"/>
          <p:cNvSpPr txBox="1"/>
          <p:nvPr/>
        </p:nvSpPr>
        <p:spPr>
          <a:xfrm>
            <a:off x="3205550" y="3350100"/>
            <a:ext cx="5029500" cy="4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El triángulo es </a:t>
            </a:r>
            <a:r>
              <a:rPr lang="es-419" sz="2400" b="1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isósceles</a:t>
            </a:r>
            <a:r>
              <a:rPr lang="es-419" sz="240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. </a:t>
            </a:r>
            <a:endParaRPr sz="2400" i="0" u="none" strike="noStrike" cap="none" dirty="0">
              <a:solidFill>
                <a:srgbClr val="595959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500" name="Google Shape;500;p28"/>
          <p:cNvCxnSpPr/>
          <p:nvPr/>
        </p:nvCxnSpPr>
        <p:spPr>
          <a:xfrm>
            <a:off x="1611112" y="1735227"/>
            <a:ext cx="1151400" cy="820800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5" name="Google Shape;505;p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59900" y="1239150"/>
            <a:ext cx="1570371" cy="1812950"/>
          </a:xfrm>
          <a:prstGeom prst="rect">
            <a:avLst/>
          </a:prstGeom>
          <a:noFill/>
          <a:ln>
            <a:noFill/>
          </a:ln>
        </p:spPr>
      </p:pic>
      <p:sp>
        <p:nvSpPr>
          <p:cNvPr id="506" name="Google Shape;506;p29"/>
          <p:cNvSpPr txBox="1">
            <a:spLocks noGrp="1"/>
          </p:cNvSpPr>
          <p:nvPr>
            <p:ph type="title"/>
          </p:nvPr>
        </p:nvSpPr>
        <p:spPr>
          <a:xfrm>
            <a:off x="628650" y="273850"/>
            <a:ext cx="8153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s-419" sz="3200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¿Qué tipo de triángulos son los siguientes?</a:t>
            </a:r>
            <a:endParaRPr sz="3200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507" name="Google Shape;507;p29" descr="Dibujo animado de un personaje animado&#10;&#10;Descripción generada automáticamente con confianza baja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127116" y="1840305"/>
            <a:ext cx="1796587" cy="2065041"/>
          </a:xfrm>
          <a:prstGeom prst="rect">
            <a:avLst/>
          </a:prstGeom>
          <a:noFill/>
          <a:ln>
            <a:noFill/>
          </a:ln>
        </p:spPr>
      </p:pic>
      <p:sp>
        <p:nvSpPr>
          <p:cNvPr id="508" name="Google Shape;508;p29"/>
          <p:cNvSpPr txBox="1"/>
          <p:nvPr/>
        </p:nvSpPr>
        <p:spPr>
          <a:xfrm>
            <a:off x="4572000" y="1302896"/>
            <a:ext cx="4167975" cy="8078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El triángulo tiene sus 3 lados de igual medida.</a:t>
            </a:r>
            <a:endParaRPr sz="2400" i="0" u="none" strike="noStrike" cap="none" dirty="0">
              <a:solidFill>
                <a:srgbClr val="595959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509" name="Google Shape;509;p29"/>
          <p:cNvCxnSpPr/>
          <p:nvPr/>
        </p:nvCxnSpPr>
        <p:spPr>
          <a:xfrm>
            <a:off x="3611400" y="1381625"/>
            <a:ext cx="27300" cy="1491201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10" name="Google Shape;510;p29"/>
          <p:cNvCxnSpPr/>
          <p:nvPr/>
        </p:nvCxnSpPr>
        <p:spPr>
          <a:xfrm rot="10800000">
            <a:off x="2342700" y="2145625"/>
            <a:ext cx="1296000" cy="727200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11" name="Google Shape;511;p29"/>
          <p:cNvSpPr txBox="1"/>
          <p:nvPr/>
        </p:nvSpPr>
        <p:spPr>
          <a:xfrm>
            <a:off x="3205550" y="3350100"/>
            <a:ext cx="5029500" cy="4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El triángulo es </a:t>
            </a:r>
            <a:r>
              <a:rPr lang="es-419" sz="2400" b="1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equilátero</a:t>
            </a:r>
            <a:r>
              <a:rPr lang="es-419" sz="240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. </a:t>
            </a:r>
            <a:endParaRPr sz="2400" i="0" u="none" strike="noStrike" cap="none" dirty="0">
              <a:solidFill>
                <a:srgbClr val="595959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512" name="Google Shape;512;p29"/>
          <p:cNvCxnSpPr/>
          <p:nvPr/>
        </p:nvCxnSpPr>
        <p:spPr>
          <a:xfrm flipH="1">
            <a:off x="2315400" y="1381625"/>
            <a:ext cx="1296000" cy="764100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3"/>
          <p:cNvSpPr txBox="1">
            <a:spLocks noGrp="1"/>
          </p:cNvSpPr>
          <p:nvPr>
            <p:ph type="title"/>
          </p:nvPr>
        </p:nvSpPr>
        <p:spPr>
          <a:xfrm>
            <a:off x="628650" y="273850"/>
            <a:ext cx="8153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s-419" sz="3200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¿Qué tipo de triángulos son los siguientes?</a:t>
            </a:r>
            <a:endParaRPr sz="3200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269" name="Google Shape;269;p3" descr="Dibujo animado de un personaje animado&#10;&#10;Descripción generada automáticamente con confianza baj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93516" y="1113107"/>
            <a:ext cx="1796587" cy="2065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" name="Google Shape;270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040175" y="1424525"/>
            <a:ext cx="1684505" cy="1442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4"/>
          <p:cNvSpPr txBox="1">
            <a:spLocks noGrp="1"/>
          </p:cNvSpPr>
          <p:nvPr>
            <p:ph type="title"/>
          </p:nvPr>
        </p:nvSpPr>
        <p:spPr>
          <a:xfrm>
            <a:off x="628650" y="273850"/>
            <a:ext cx="8153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s-419" sz="3200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¿Qué tipo de triángulos son los siguientes?</a:t>
            </a:r>
            <a:endParaRPr sz="3200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276" name="Google Shape;276;p4" descr="Dibujo animado de un personaje animado&#10;&#10;Descripción generada automáticamente con confianza baj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93516" y="1113107"/>
            <a:ext cx="1796587" cy="2065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277" name="Google Shape;277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040175" y="1424525"/>
            <a:ext cx="1684505" cy="14422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78" name="Google Shape;278;p4"/>
          <p:cNvCxnSpPr/>
          <p:nvPr/>
        </p:nvCxnSpPr>
        <p:spPr>
          <a:xfrm flipH="1">
            <a:off x="2332356" y="1565800"/>
            <a:ext cx="602412" cy="1177500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5"/>
          <p:cNvSpPr txBox="1">
            <a:spLocks noGrp="1"/>
          </p:cNvSpPr>
          <p:nvPr>
            <p:ph type="title"/>
          </p:nvPr>
        </p:nvSpPr>
        <p:spPr>
          <a:xfrm>
            <a:off x="628650" y="273850"/>
            <a:ext cx="8153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s-419" sz="3200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¿Qué tipo de triángulos son los siguientes?</a:t>
            </a:r>
            <a:endParaRPr sz="3200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284" name="Google Shape;284;p5" descr="Dibujo animado de un personaje animado&#10;&#10;Descripción generada automáticamente con confianza baj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93516" y="1113107"/>
            <a:ext cx="1796587" cy="2065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285" name="Google Shape;285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040175" y="1424525"/>
            <a:ext cx="1684505" cy="14422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86" name="Google Shape;286;p5"/>
          <p:cNvCxnSpPr/>
          <p:nvPr/>
        </p:nvCxnSpPr>
        <p:spPr>
          <a:xfrm flipH="1">
            <a:off x="2332356" y="1565800"/>
            <a:ext cx="602412" cy="1177500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87" name="Google Shape;287;p5"/>
          <p:cNvCxnSpPr/>
          <p:nvPr/>
        </p:nvCxnSpPr>
        <p:spPr>
          <a:xfrm>
            <a:off x="2934768" y="1573150"/>
            <a:ext cx="577009" cy="1170150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6"/>
          <p:cNvSpPr txBox="1">
            <a:spLocks noGrp="1"/>
          </p:cNvSpPr>
          <p:nvPr>
            <p:ph type="title"/>
          </p:nvPr>
        </p:nvSpPr>
        <p:spPr>
          <a:xfrm>
            <a:off x="628650" y="273850"/>
            <a:ext cx="8153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s-419" sz="3200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¿Qué tipo de triángulos son los siguientes?</a:t>
            </a:r>
            <a:endParaRPr sz="3200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293" name="Google Shape;293;p6" descr="Dibujo animado de un personaje animado&#10;&#10;Descripción generada automáticamente con confianza baj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93516" y="1113107"/>
            <a:ext cx="1796587" cy="2065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294" name="Google Shape;294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040175" y="1424525"/>
            <a:ext cx="1684505" cy="14422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95" name="Google Shape;295;p6"/>
          <p:cNvCxnSpPr/>
          <p:nvPr/>
        </p:nvCxnSpPr>
        <p:spPr>
          <a:xfrm flipH="1">
            <a:off x="2332356" y="1565800"/>
            <a:ext cx="602412" cy="1177500"/>
          </a:xfrm>
          <a:prstGeom prst="straightConnector1">
            <a:avLst/>
          </a:prstGeom>
          <a:noFill/>
          <a:ln w="38100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96" name="Google Shape;296;p6"/>
          <p:cNvCxnSpPr/>
          <p:nvPr/>
        </p:nvCxnSpPr>
        <p:spPr>
          <a:xfrm>
            <a:off x="2934768" y="1573150"/>
            <a:ext cx="577009" cy="1170150"/>
          </a:xfrm>
          <a:prstGeom prst="straightConnector1">
            <a:avLst/>
          </a:prstGeom>
          <a:noFill/>
          <a:ln w="38100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97" name="Google Shape;297;p6"/>
          <p:cNvCxnSpPr>
            <a:cxnSpLocks/>
          </p:cNvCxnSpPr>
          <p:nvPr/>
        </p:nvCxnSpPr>
        <p:spPr>
          <a:xfrm flipH="1">
            <a:off x="2327025" y="2736525"/>
            <a:ext cx="1184752" cy="0"/>
          </a:xfrm>
          <a:prstGeom prst="straightConnector1">
            <a:avLst/>
          </a:prstGeom>
          <a:noFill/>
          <a:ln w="381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7"/>
          <p:cNvSpPr txBox="1">
            <a:spLocks noGrp="1"/>
          </p:cNvSpPr>
          <p:nvPr>
            <p:ph type="title"/>
          </p:nvPr>
        </p:nvSpPr>
        <p:spPr>
          <a:xfrm>
            <a:off x="628650" y="273850"/>
            <a:ext cx="8153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s-419" sz="3200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¿Qué tipo de triángulos son los siguientes?</a:t>
            </a:r>
            <a:endParaRPr sz="3200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303" name="Google Shape;303;p7" descr="Dibujo animado de un personaje animado&#10;&#10;Descripción generada automáticamente con confianza baj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28971" y="2154550"/>
            <a:ext cx="1796587" cy="2065041"/>
          </a:xfrm>
          <a:prstGeom prst="rect">
            <a:avLst/>
          </a:prstGeom>
          <a:noFill/>
          <a:ln>
            <a:noFill/>
          </a:ln>
        </p:spPr>
      </p:pic>
      <p:sp>
        <p:nvSpPr>
          <p:cNvPr id="304" name="Google Shape;304;p7"/>
          <p:cNvSpPr txBox="1"/>
          <p:nvPr/>
        </p:nvSpPr>
        <p:spPr>
          <a:xfrm>
            <a:off x="4530625" y="1268050"/>
            <a:ext cx="4720926" cy="8078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El triángulo tiene 2 lados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de igual medida y uno distinto.</a:t>
            </a:r>
            <a:r>
              <a:rPr lang="es-419" sz="2400" b="0" i="0" u="none" strike="noStrike" cap="none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400" b="0" i="0" u="none" strike="noStrike" cap="none" dirty="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05" name="Google Shape;305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040175" y="1424525"/>
            <a:ext cx="1684505" cy="14422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06" name="Google Shape;306;p7"/>
          <p:cNvCxnSpPr/>
          <p:nvPr/>
        </p:nvCxnSpPr>
        <p:spPr>
          <a:xfrm flipH="1">
            <a:off x="2332356" y="1565800"/>
            <a:ext cx="602412" cy="1177500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7" name="Google Shape;307;p7"/>
          <p:cNvCxnSpPr/>
          <p:nvPr/>
        </p:nvCxnSpPr>
        <p:spPr>
          <a:xfrm>
            <a:off x="2934768" y="1573150"/>
            <a:ext cx="577009" cy="1170150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8" name="Google Shape;308;p7"/>
          <p:cNvCxnSpPr/>
          <p:nvPr/>
        </p:nvCxnSpPr>
        <p:spPr>
          <a:xfrm rot="10800000">
            <a:off x="2327098" y="2736578"/>
            <a:ext cx="1184679" cy="0"/>
          </a:xfrm>
          <a:prstGeom prst="straightConnector1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8"/>
          <p:cNvSpPr txBox="1">
            <a:spLocks noGrp="1"/>
          </p:cNvSpPr>
          <p:nvPr>
            <p:ph type="title"/>
          </p:nvPr>
        </p:nvSpPr>
        <p:spPr>
          <a:xfrm>
            <a:off x="628650" y="273850"/>
            <a:ext cx="8153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s-419" sz="3200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¿Qué tipo de triángulos son los siguientes?</a:t>
            </a:r>
            <a:endParaRPr sz="3200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314" name="Google Shape;314;p8" descr="Dibujo animado de un personaje animado&#10;&#10;Descripción generada automáticamente con confianza baj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241006" y="2423507"/>
            <a:ext cx="1796587" cy="2065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315" name="Google Shape;315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040175" y="1424525"/>
            <a:ext cx="1684505" cy="14422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16" name="Google Shape;316;p8"/>
          <p:cNvCxnSpPr/>
          <p:nvPr/>
        </p:nvCxnSpPr>
        <p:spPr>
          <a:xfrm flipH="1">
            <a:off x="2332356" y="1565800"/>
            <a:ext cx="602412" cy="1177500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17" name="Google Shape;317;p8"/>
          <p:cNvCxnSpPr/>
          <p:nvPr/>
        </p:nvCxnSpPr>
        <p:spPr>
          <a:xfrm>
            <a:off x="2934768" y="1573150"/>
            <a:ext cx="577009" cy="1170150"/>
          </a:xfrm>
          <a:prstGeom prst="straightConnector1">
            <a:avLst/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18" name="Google Shape;318;p8"/>
          <p:cNvCxnSpPr/>
          <p:nvPr/>
        </p:nvCxnSpPr>
        <p:spPr>
          <a:xfrm rot="10800000">
            <a:off x="2327098" y="2736578"/>
            <a:ext cx="1184679" cy="0"/>
          </a:xfrm>
          <a:prstGeom prst="straightConnector1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19" name="Google Shape;319;p8"/>
          <p:cNvSpPr txBox="1"/>
          <p:nvPr/>
        </p:nvSpPr>
        <p:spPr>
          <a:xfrm>
            <a:off x="3109800" y="3350100"/>
            <a:ext cx="5029500" cy="4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El triángulo es </a:t>
            </a:r>
            <a:r>
              <a:rPr lang="es-419" sz="2400" b="1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isósceles</a:t>
            </a:r>
            <a:r>
              <a:rPr lang="es-419" sz="240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. </a:t>
            </a:r>
            <a:endParaRPr sz="2400" i="0" u="none" strike="noStrike" cap="none" dirty="0">
              <a:solidFill>
                <a:srgbClr val="595959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20" name="Google Shape;320;p8"/>
          <p:cNvSpPr txBox="1"/>
          <p:nvPr/>
        </p:nvSpPr>
        <p:spPr>
          <a:xfrm>
            <a:off x="4572000" y="1389458"/>
            <a:ext cx="4706526" cy="8078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El triángulo tiene 2 lados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419" sz="2400" i="0" u="none" strike="noStrike" cap="none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de igual medida y uno distinto.</a:t>
            </a:r>
            <a:r>
              <a:rPr lang="es-419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9"/>
          <p:cNvSpPr txBox="1">
            <a:spLocks noGrp="1"/>
          </p:cNvSpPr>
          <p:nvPr>
            <p:ph type="title"/>
          </p:nvPr>
        </p:nvSpPr>
        <p:spPr>
          <a:xfrm>
            <a:off x="628650" y="273850"/>
            <a:ext cx="8153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s-419" sz="3200">
                <a:solidFill>
                  <a:srgbClr val="5E56A6"/>
                </a:solidFill>
                <a:latin typeface="Nunito"/>
                <a:ea typeface="Nunito"/>
                <a:cs typeface="Nunito"/>
                <a:sym typeface="Nunito"/>
              </a:rPr>
              <a:t>¿Qué tipo de triángulos son los siguientes?</a:t>
            </a:r>
            <a:endParaRPr sz="3200">
              <a:solidFill>
                <a:srgbClr val="5E56A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326" name="Google Shape;326;p9" descr="Dibujo animado de un personaje animado&#10;&#10;Descripción generada automáticamente con confianza baj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93516" y="1113107"/>
            <a:ext cx="1796587" cy="20650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397</Words>
  <Application>Microsoft Macintosh PowerPoint</Application>
  <PresentationFormat>Presentación en pantalla (16:9)</PresentationFormat>
  <Paragraphs>50</Paragraphs>
  <Slides>29</Slides>
  <Notes>29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29</vt:i4>
      </vt:variant>
    </vt:vector>
  </HeadingPairs>
  <TitlesOfParts>
    <vt:vector size="34" baseType="lpstr">
      <vt:lpstr>Arial</vt:lpstr>
      <vt:lpstr>Nunito</vt:lpstr>
      <vt:lpstr>Calibri</vt:lpstr>
      <vt:lpstr>Tema de Office</vt:lpstr>
      <vt:lpstr>Simple Light</vt:lpstr>
      <vt:lpstr>Presentación de PowerPoint</vt:lpstr>
      <vt:lpstr>¿Qué tipo de triángulos son los siguientes?</vt:lpstr>
      <vt:lpstr>¿Qué tipo de triángulos son los siguientes?</vt:lpstr>
      <vt:lpstr>¿Qué tipo de triángulos son los siguientes?</vt:lpstr>
      <vt:lpstr>¿Qué tipo de triángulos son los siguientes?</vt:lpstr>
      <vt:lpstr>¿Qué tipo de triángulos son los siguientes?</vt:lpstr>
      <vt:lpstr>¿Qué tipo de triángulos son los siguientes?</vt:lpstr>
      <vt:lpstr>¿Qué tipo de triángulos son los siguientes?</vt:lpstr>
      <vt:lpstr>¿Qué tipo de triángulos son los siguientes?</vt:lpstr>
      <vt:lpstr>¿Qué tipo de triángulos son los siguientes?</vt:lpstr>
      <vt:lpstr>¿Qué tipo de triángulos son los siguientes?</vt:lpstr>
      <vt:lpstr>¿Qué tipo de triángulos son los siguientes?</vt:lpstr>
      <vt:lpstr>¿Qué tipo de triángulos son los siguientes?</vt:lpstr>
      <vt:lpstr>¿Qué tipo de triángulos son los siguientes?</vt:lpstr>
      <vt:lpstr>¿Qué tipo de triángulos son los siguientes?</vt:lpstr>
      <vt:lpstr>¿Qué tipo de triángulos son los siguientes?</vt:lpstr>
      <vt:lpstr>¿Qué tipo de triángulos son los siguientes?</vt:lpstr>
      <vt:lpstr>¿Qué tipo de triángulos son los siguientes?</vt:lpstr>
      <vt:lpstr>¿Qué tipo de triángulos son los siguientes?</vt:lpstr>
      <vt:lpstr>¿Qué tipo de triángulos son los siguientes?</vt:lpstr>
      <vt:lpstr>¿Qué tipo de triángulos son los siguientes?</vt:lpstr>
      <vt:lpstr>¿Qué tipo de triángulos son los siguientes?</vt:lpstr>
      <vt:lpstr>¿Qué tipo de triángulos son los siguientes?</vt:lpstr>
      <vt:lpstr>¿Qué tipo de triángulos son los siguientes?</vt:lpstr>
      <vt:lpstr>¿Qué tipo de triángulos son los siguientes?</vt:lpstr>
      <vt:lpstr>¿Qué tipo de triángulos son los siguientes?</vt:lpstr>
      <vt:lpstr>¿Qué tipo de triángulos son los siguientes?</vt:lpstr>
      <vt:lpstr>¿Qué tipo de triángulos son los siguientes?</vt:lpstr>
      <vt:lpstr>¿Qué tipo de triángulos son los siguientes?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Macarena Ovalle Larrain</dc:creator>
  <cp:lastModifiedBy>Daniela Danisa Saavedra Pizarro</cp:lastModifiedBy>
  <cp:revision>6</cp:revision>
  <dcterms:modified xsi:type="dcterms:W3CDTF">2025-02-10T15:16:20Z</dcterms:modified>
</cp:coreProperties>
</file>