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5" r:id="rId36"/>
    <p:sldId id="300" r:id="rId37"/>
    <p:sldId id="301" r:id="rId38"/>
    <p:sldId id="302" r:id="rId39"/>
    <p:sldId id="299" r:id="rId40"/>
  </p:sldIdLst>
  <p:sldSz cx="12192000" cy="6858000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Nunito" pitchFamily="2" charset="0"/>
      <p:regular r:id="rId43"/>
      <p:bold r:id="rId44"/>
      <p:italic r:id="rId45"/>
      <p:boldItalic r:id="rId46"/>
    </p:embeddedFont>
    <p:embeddedFont>
      <p:font typeface="Nunito Medium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H8bInrMeBehdRnrqeSTfKCMRm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1" d="100"/>
          <a:sy n="101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6" name="Google Shape;61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3" name="Google Shape;62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7" name="Google Shape;63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4" name="Google Shape;64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1" name="Google Shape;65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9" name="Google Shape;67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6" name="Google Shape;68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4" name="Google Shape;69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3" name="Google Shape;7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9" name="Google Shape;70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6" name="Google Shape;71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4" name="Google Shape;7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6" name="Google Shape;75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9" name="Google Shape;7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7" name="Google Shape;7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4" name="Google Shape;80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2" name="Google Shape;81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0" name="Google Shape;84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6" name="Google Shape;916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6" name="Google Shape;10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5" name="Google Shape;114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>
          <a:extLst>
            <a:ext uri="{FF2B5EF4-FFF2-40B4-BE49-F238E27FC236}">
              <a16:creationId xmlns:a16="http://schemas.microsoft.com/office/drawing/2014/main" id="{90DAC8C4-7E5F-6DDD-5BEE-D3B02C940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81:notes">
            <a:extLst>
              <a:ext uri="{FF2B5EF4-FFF2-40B4-BE49-F238E27FC236}">
                <a16:creationId xmlns:a16="http://schemas.microsoft.com/office/drawing/2014/main" id="{D05A30A2-CE82-6D5C-0F4C-6117C9C1B8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5" name="Google Shape;1145;p81:notes">
            <a:extLst>
              <a:ext uri="{FF2B5EF4-FFF2-40B4-BE49-F238E27FC236}">
                <a16:creationId xmlns:a16="http://schemas.microsoft.com/office/drawing/2014/main" id="{4EF2F6CC-8A49-0D6C-B291-0C9EF304BA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1662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>
          <a:extLst>
            <a:ext uri="{FF2B5EF4-FFF2-40B4-BE49-F238E27FC236}">
              <a16:creationId xmlns:a16="http://schemas.microsoft.com/office/drawing/2014/main" id="{A23E39FF-5F2F-ECCF-C5C5-86860E8CA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81:notes">
            <a:extLst>
              <a:ext uri="{FF2B5EF4-FFF2-40B4-BE49-F238E27FC236}">
                <a16:creationId xmlns:a16="http://schemas.microsoft.com/office/drawing/2014/main" id="{64BA6714-95E5-F3CA-5995-E3A5F82D53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5" name="Google Shape;1145;p81:notes">
            <a:extLst>
              <a:ext uri="{FF2B5EF4-FFF2-40B4-BE49-F238E27FC236}">
                <a16:creationId xmlns:a16="http://schemas.microsoft.com/office/drawing/2014/main" id="{CC97EAAF-B2CC-C66A-F0CE-91DA1F3062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72442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>
          <a:extLst>
            <a:ext uri="{FF2B5EF4-FFF2-40B4-BE49-F238E27FC236}">
              <a16:creationId xmlns:a16="http://schemas.microsoft.com/office/drawing/2014/main" id="{C2959347-8A95-50D6-D385-9ADC9AF98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81:notes">
            <a:extLst>
              <a:ext uri="{FF2B5EF4-FFF2-40B4-BE49-F238E27FC236}">
                <a16:creationId xmlns:a16="http://schemas.microsoft.com/office/drawing/2014/main" id="{FD41DF53-5D5F-3F05-EBF6-7ED39C3481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5" name="Google Shape;1145;p81:notes">
            <a:extLst>
              <a:ext uri="{FF2B5EF4-FFF2-40B4-BE49-F238E27FC236}">
                <a16:creationId xmlns:a16="http://schemas.microsoft.com/office/drawing/2014/main" id="{1CC301EC-A26C-4915-6CF7-8053409C47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2607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8" name="Google Shape;14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0" name="Google Shape;70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2" name="Google Shape;82;p31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3" name="Google Shape;83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33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6" name="Google Shape;96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2" name="Google Shape;102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0" name="Google Shape;110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6" name="Google Shape;126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2" name="Google Shape;162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47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4" name="Google Shape;174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0" name="Google Shape;180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6" name="Google Shape;186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2" name="Google Shape;192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8" name="Google Shape;198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4" name="Google Shape;204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2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"/>
          <p:cNvSpPr txBox="1"/>
          <p:nvPr/>
        </p:nvSpPr>
        <p:spPr>
          <a:xfrm>
            <a:off x="2062045" y="3096500"/>
            <a:ext cx="851887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419" sz="4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Construcción de la tabla del 3</a:t>
            </a:r>
            <a:endParaRPr sz="46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23" name="Google Shape;223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"/>
          <p:cNvSpPr txBox="1"/>
          <p:nvPr/>
        </p:nvSpPr>
        <p:spPr>
          <a:xfrm>
            <a:off x="1524000" y="170964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Font typeface="Arial"/>
              <a:buNone/>
            </a:pPr>
            <a:r>
              <a:rPr lang="es-419" sz="9600" b="1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2400" b="1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219;p1">
            <a:extLst>
              <a:ext uri="{FF2B5EF4-FFF2-40B4-BE49-F238E27FC236}">
                <a16:creationId xmlns:a16="http://schemas.microsoft.com/office/drawing/2014/main" id="{9E9B791A-0FDB-63FB-B3A4-632AF36793CE}"/>
              </a:ext>
            </a:extLst>
          </p:cNvPr>
          <p:cNvSpPr txBox="1"/>
          <p:nvPr/>
        </p:nvSpPr>
        <p:spPr>
          <a:xfrm>
            <a:off x="3001019" y="5054262"/>
            <a:ext cx="7261788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3° Básico: Unidad 2  |  Capítulo 6: </a:t>
            </a:r>
            <a:r>
              <a:rPr lang="es-419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Tablas de multiplicar.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usar antes de la Practica de la página 121.</a:t>
            </a:r>
            <a:endParaRPr lang="es-CL" sz="16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60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9" name="Google Shape;619;p60"/>
              <p:cNvSpPr txBox="1"/>
              <p:nvPr/>
            </p:nvSpPr>
            <p:spPr>
              <a:xfrm>
                <a:off x="4964793" y="592667"/>
                <a:ext cx="2367300" cy="123106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3200" b="0" i="0" u="none" strike="noStrike" cap="none" dirty="0">
                  <a:solidFill>
                    <a:schemeClr val="dk1"/>
                  </a:solidFill>
                  <a:highlight>
                    <a:srgbClr val="EA9999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19" name="Google Shape;619;p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1231066"/>
              </a:xfrm>
              <a:prstGeom prst="rect">
                <a:avLst/>
              </a:prstGeom>
              <a:blipFill>
                <a:blip r:embed="rId4"/>
                <a:stretch>
                  <a:fillRect l="-256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0" name="Google Shape;620;p60"/>
          <p:cNvSpPr/>
          <p:nvPr/>
        </p:nvSpPr>
        <p:spPr>
          <a:xfrm>
            <a:off x="809625" y="768138"/>
            <a:ext cx="3078171" cy="1191802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61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26" name="Google Shape;626;p61"/>
              <p:cNvSpPr txBox="1"/>
              <p:nvPr/>
            </p:nvSpPr>
            <p:spPr>
              <a:xfrm>
                <a:off x="4964793" y="592667"/>
                <a:ext cx="2367300" cy="123106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626" name="Google Shape;626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1231066"/>
              </a:xfrm>
              <a:prstGeom prst="rect">
                <a:avLst/>
              </a:prstGeom>
              <a:blipFill>
                <a:blip r:embed="rId4"/>
                <a:stretch>
                  <a:fillRect l="-4859" b="-9314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7" name="Google Shape;627;p61"/>
          <p:cNvSpPr/>
          <p:nvPr/>
        </p:nvSpPr>
        <p:spPr>
          <a:xfrm>
            <a:off x="695325" y="768138"/>
            <a:ext cx="3192471" cy="1191802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7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33" name="Google Shape;633;p7"/>
              <p:cNvSpPr txBox="1"/>
              <p:nvPr/>
            </p:nvSpPr>
            <p:spPr>
              <a:xfrm>
                <a:off x="4964793" y="592667"/>
                <a:ext cx="2367300" cy="1723508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633" name="Google Shape;633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1723508"/>
              </a:xfrm>
              <a:prstGeom prst="rect">
                <a:avLst/>
              </a:prstGeom>
              <a:blipFill>
                <a:blip r:embed="rId4"/>
                <a:stretch>
                  <a:fillRect l="-4859" b="-6316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" name="Google Shape;634;p7"/>
          <p:cNvSpPr/>
          <p:nvPr/>
        </p:nvSpPr>
        <p:spPr>
          <a:xfrm>
            <a:off x="885825" y="768138"/>
            <a:ext cx="3001971" cy="1191802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62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40" name="Google Shape;640;p62"/>
              <p:cNvSpPr txBox="1"/>
              <p:nvPr/>
            </p:nvSpPr>
            <p:spPr>
              <a:xfrm>
                <a:off x="4964793" y="592667"/>
                <a:ext cx="2367300" cy="2215951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  <m:r>
                      <a:rPr lang="es-419" sz="3200" b="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 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640" name="Google Shape;640;p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2215951"/>
              </a:xfrm>
              <a:prstGeom prst="rect">
                <a:avLst/>
              </a:prstGeom>
              <a:blipFill>
                <a:blip r:embed="rId4"/>
                <a:stretch>
                  <a:fillRect l="-4859" r="-3069" b="-4645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1" name="Google Shape;641;p62"/>
          <p:cNvSpPr/>
          <p:nvPr/>
        </p:nvSpPr>
        <p:spPr>
          <a:xfrm>
            <a:off x="704851" y="768138"/>
            <a:ext cx="3182946" cy="1191802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63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47" name="Google Shape;647;p63"/>
              <p:cNvSpPr txBox="1"/>
              <p:nvPr/>
            </p:nvSpPr>
            <p:spPr>
              <a:xfrm>
                <a:off x="4964793" y="592667"/>
                <a:ext cx="2367300" cy="2708393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647" name="Google Shape;647;p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2708393"/>
              </a:xfrm>
              <a:prstGeom prst="rect">
                <a:avLst/>
              </a:prstGeom>
              <a:blipFill>
                <a:blip r:embed="rId4"/>
                <a:stretch>
                  <a:fillRect l="-4859" r="-3069" b="-3579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8" name="Google Shape;648;p63"/>
          <p:cNvSpPr/>
          <p:nvPr/>
        </p:nvSpPr>
        <p:spPr>
          <a:xfrm>
            <a:off x="647701" y="911013"/>
            <a:ext cx="3278196" cy="1191802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64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54" name="Google Shape;654;p64"/>
              <p:cNvSpPr txBox="1"/>
              <p:nvPr/>
            </p:nvSpPr>
            <p:spPr>
              <a:xfrm>
                <a:off x="4964793" y="592667"/>
                <a:ext cx="2367300" cy="320083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  <a:endParaRPr lang="es-419" dirty="0">
                  <a:solidFill>
                    <a:srgbClr val="00B050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  <a:endParaRPr sz="3200" i="0" u="none" strike="noStrike" cap="none" dirty="0">
                  <a:solidFill>
                    <a:schemeClr val="dk1"/>
                  </a:solidFill>
                  <a:highlight>
                    <a:srgbClr val="E06666"/>
                  </a:highlight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654" name="Google Shape;654;p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3200836"/>
              </a:xfrm>
              <a:prstGeom prst="rect">
                <a:avLst/>
              </a:prstGeom>
              <a:blipFill>
                <a:blip r:embed="rId4"/>
                <a:stretch>
                  <a:fillRect l="-4859" r="-3069" b="-3036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" name="Google Shape;655;p64"/>
          <p:cNvSpPr/>
          <p:nvPr/>
        </p:nvSpPr>
        <p:spPr>
          <a:xfrm>
            <a:off x="771526" y="952500"/>
            <a:ext cx="3201996" cy="1140790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65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61" name="Google Shape;661;p65"/>
              <p:cNvSpPr txBox="1"/>
              <p:nvPr/>
            </p:nvSpPr>
            <p:spPr>
              <a:xfrm>
                <a:off x="4964793" y="592667"/>
                <a:ext cx="2367300" cy="3693278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661" name="Google Shape;661;p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3693278"/>
              </a:xfrm>
              <a:prstGeom prst="rect">
                <a:avLst/>
              </a:prstGeom>
              <a:blipFill>
                <a:blip r:embed="rId4"/>
                <a:stretch>
                  <a:fillRect l="-4859" r="-3069" b="-2467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2" name="Google Shape;662;p65"/>
          <p:cNvSpPr/>
          <p:nvPr/>
        </p:nvSpPr>
        <p:spPr>
          <a:xfrm>
            <a:off x="647700" y="901488"/>
            <a:ext cx="3306771" cy="1191802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66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66"/>
          <p:cNvSpPr/>
          <p:nvPr/>
        </p:nvSpPr>
        <p:spPr>
          <a:xfrm>
            <a:off x="723900" y="853863"/>
            <a:ext cx="3154371" cy="1191802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3319C5C6-E7E5-08CF-B980-5E3E5B2C8217}"/>
                  </a:ext>
                </a:extLst>
              </p:cNvPr>
              <p:cNvSpPr txBox="1"/>
              <p:nvPr/>
            </p:nvSpPr>
            <p:spPr>
              <a:xfrm>
                <a:off x="4964793" y="592667"/>
                <a:ext cx="2367300" cy="4185721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3319C5C6-E7E5-08CF-B980-5E3E5B2C8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4185721"/>
              </a:xfrm>
              <a:prstGeom prst="rect">
                <a:avLst/>
              </a:prstGeom>
              <a:blipFill>
                <a:blip r:embed="rId4"/>
                <a:stretch>
                  <a:fillRect l="-4859" r="-3069" b="-2032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67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67"/>
          <p:cNvSpPr/>
          <p:nvPr/>
        </p:nvSpPr>
        <p:spPr>
          <a:xfrm>
            <a:off x="590551" y="891963"/>
            <a:ext cx="3316296" cy="1191802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972D0B09-A695-F1D8-FB54-DDA73C663711}"/>
                  </a:ext>
                </a:extLst>
              </p:cNvPr>
              <p:cNvSpPr txBox="1"/>
              <p:nvPr/>
            </p:nvSpPr>
            <p:spPr>
              <a:xfrm>
                <a:off x="4964793" y="592667"/>
                <a:ext cx="2367300" cy="4678163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  <a:endParaRPr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972D0B09-A695-F1D8-FB54-DDA73C66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4678163"/>
              </a:xfrm>
              <a:prstGeom prst="rect">
                <a:avLst/>
              </a:prstGeom>
              <a:blipFill>
                <a:blip r:embed="rId4"/>
                <a:stretch>
                  <a:fillRect l="-4859" r="-3069" b="-1688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68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68"/>
          <p:cNvSpPr/>
          <p:nvPr/>
        </p:nvSpPr>
        <p:spPr>
          <a:xfrm>
            <a:off x="514351" y="901488"/>
            <a:ext cx="3373446" cy="1191802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661;p65">
                <a:extLst>
                  <a:ext uri="{FF2B5EF4-FFF2-40B4-BE49-F238E27FC236}">
                    <a16:creationId xmlns:a16="http://schemas.microsoft.com/office/drawing/2014/main" id="{84F98E79-8937-B4E3-F06E-AC7916A2EC42}"/>
                  </a:ext>
                </a:extLst>
              </p:cNvPr>
              <p:cNvSpPr txBox="1"/>
              <p:nvPr/>
            </p:nvSpPr>
            <p:spPr>
              <a:xfrm>
                <a:off x="4964793" y="592667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3" name="Google Shape;661;p65">
                <a:extLst>
                  <a:ext uri="{FF2B5EF4-FFF2-40B4-BE49-F238E27FC236}">
                    <a16:creationId xmlns:a16="http://schemas.microsoft.com/office/drawing/2014/main" id="{84F98E79-8937-B4E3-F06E-AC7916A2E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5170606"/>
              </a:xfrm>
              <a:prstGeom prst="rect">
                <a:avLst/>
              </a:prstGeom>
              <a:blipFill>
                <a:blip r:embed="rId4"/>
                <a:stretch>
                  <a:fillRect l="-4859" r="-4604" b="-1529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027" y="2329915"/>
            <a:ext cx="1153867" cy="242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7648" r="9391"/>
          <a:stretch/>
        </p:blipFill>
        <p:spPr>
          <a:xfrm>
            <a:off x="10149340" y="2392744"/>
            <a:ext cx="1403633" cy="2294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3"/>
          <p:cNvGrpSpPr/>
          <p:nvPr/>
        </p:nvGrpSpPr>
        <p:grpSpPr>
          <a:xfrm>
            <a:off x="5548528" y="1112995"/>
            <a:ext cx="1071617" cy="4593279"/>
            <a:chOff x="5453927" y="1287655"/>
            <a:chExt cx="1071617" cy="4593279"/>
          </a:xfrm>
        </p:grpSpPr>
        <p:pic>
          <p:nvPicPr>
            <p:cNvPr id="235" name="Google Shape;235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61259" y="128765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56935" y="128765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8605" y="128765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53927" y="180359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58452" y="180359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8605" y="180359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53927" y="231953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58452" y="231953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8605" y="231953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53927" y="2837239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58452" y="2837239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8605" y="2837239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53927" y="3354943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58452" y="3354943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8605" y="3354943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53927" y="3872647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58452" y="3872647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8605" y="3872647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53927" y="4388587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58452" y="4388587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8605" y="4388587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53927" y="4906291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58452" y="4906291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8605" y="4906291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53927" y="542399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58452" y="542399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" descr="Form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8605" y="5423995"/>
              <a:ext cx="456939" cy="4569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3"/>
          <p:cNvSpPr/>
          <p:nvPr/>
        </p:nvSpPr>
        <p:spPr>
          <a:xfrm>
            <a:off x="7812080" y="953073"/>
            <a:ext cx="3039076" cy="1191802"/>
          </a:xfrm>
          <a:prstGeom prst="wedgeRoundRectCallout">
            <a:avLst>
              <a:gd name="adj1" fmla="val 34610"/>
              <a:gd name="adj2" fmla="val 69396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10 por 3 es fácil…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¡es 30!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3" name="Google Shape;263;p3"/>
              <p:cNvSpPr/>
              <p:nvPr/>
            </p:nvSpPr>
            <p:spPr>
              <a:xfrm>
                <a:off x="1230047" y="953073"/>
                <a:ext cx="3039076" cy="1191802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¿Cuánto es 10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3?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263" name="Google Shape;26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47" y="953073"/>
                <a:ext cx="3039076" cy="1191802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oogle Shape;235;p3" descr="Forma&#10;&#10;Descripción generada automáticamente">
            <a:extLst>
              <a:ext uri="{FF2B5EF4-FFF2-40B4-BE49-F238E27FC236}">
                <a16:creationId xmlns:a16="http://schemas.microsoft.com/office/drawing/2014/main" id="{3668BECD-363E-DCFE-F668-80AA6E34E1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5860" y="595291"/>
            <a:ext cx="456939" cy="45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36;p3" descr="Forma&#10;&#10;Descripción generada automáticamente">
            <a:extLst>
              <a:ext uri="{FF2B5EF4-FFF2-40B4-BE49-F238E27FC236}">
                <a16:creationId xmlns:a16="http://schemas.microsoft.com/office/drawing/2014/main" id="{8FEB36A8-B37D-0E12-AE67-D02971BF67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1536" y="595291"/>
            <a:ext cx="456939" cy="45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37;p3" descr="Forma&#10;&#10;Descripción generada automáticamente">
            <a:extLst>
              <a:ext uri="{FF2B5EF4-FFF2-40B4-BE49-F238E27FC236}">
                <a16:creationId xmlns:a16="http://schemas.microsoft.com/office/drawing/2014/main" id="{5046A8B7-AEFA-7F9E-BFC2-A20FD8C1C3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3206" y="595291"/>
            <a:ext cx="456939" cy="456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69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69"/>
          <p:cNvSpPr/>
          <p:nvPr/>
        </p:nvSpPr>
        <p:spPr>
          <a:xfrm rot="10569192" flipH="1">
            <a:off x="7420430" y="2697504"/>
            <a:ext cx="745279" cy="2658447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69"/>
          <p:cNvSpPr/>
          <p:nvPr/>
        </p:nvSpPr>
        <p:spPr>
          <a:xfrm>
            <a:off x="353028" y="1076325"/>
            <a:ext cx="3697296" cy="969340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FFCA37DF-FDD8-7535-4E3F-658085763BB7}"/>
                  </a:ext>
                </a:extLst>
              </p:cNvPr>
              <p:cNvSpPr txBox="1"/>
              <p:nvPr/>
            </p:nvSpPr>
            <p:spPr>
              <a:xfrm>
                <a:off x="4964793" y="592667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FFCA37DF-FDD8-7535-4E3F-658085763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5170606"/>
              </a:xfrm>
              <a:prstGeom prst="rect">
                <a:avLst/>
              </a:prstGeom>
              <a:blipFill>
                <a:blip r:embed="rId4"/>
                <a:stretch>
                  <a:fillRect l="-4859" r="-4604" b="-1529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70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987" y="2477094"/>
            <a:ext cx="1153867" cy="2420967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70"/>
          <p:cNvSpPr txBox="1"/>
          <p:nvPr/>
        </p:nvSpPr>
        <p:spPr>
          <a:xfrm>
            <a:off x="8254146" y="3891151"/>
            <a:ext cx="1445247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7"/>
              <a:buFont typeface="Arial"/>
              <a:buNone/>
            </a:pPr>
            <a:r>
              <a:rPr lang="es-419" sz="2267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La mitad</a:t>
            </a:r>
            <a:endParaRPr sz="2267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00" name="Google Shape;700;p70"/>
          <p:cNvSpPr/>
          <p:nvPr/>
        </p:nvSpPr>
        <p:spPr>
          <a:xfrm>
            <a:off x="733425" y="990599"/>
            <a:ext cx="3173421" cy="1074115"/>
          </a:xfrm>
          <a:prstGeom prst="wedgeRoundRectCallout">
            <a:avLst>
              <a:gd name="adj1" fmla="val 9567"/>
              <a:gd name="adj2" fmla="val 8836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Observa la tabla…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" name="Google Shape;690;p69">
            <a:extLst>
              <a:ext uri="{FF2B5EF4-FFF2-40B4-BE49-F238E27FC236}">
                <a16:creationId xmlns:a16="http://schemas.microsoft.com/office/drawing/2014/main" id="{DAD85343-E7A0-196D-ECD9-F9CF63DD349B}"/>
              </a:ext>
            </a:extLst>
          </p:cNvPr>
          <p:cNvSpPr/>
          <p:nvPr/>
        </p:nvSpPr>
        <p:spPr>
          <a:xfrm rot="10569192" flipH="1">
            <a:off x="7420430" y="2697504"/>
            <a:ext cx="745279" cy="2658447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661;p65">
                <a:extLst>
                  <a:ext uri="{FF2B5EF4-FFF2-40B4-BE49-F238E27FC236}">
                    <a16:creationId xmlns:a16="http://schemas.microsoft.com/office/drawing/2014/main" id="{89352F3D-C399-7318-032C-0C81609DE737}"/>
                  </a:ext>
                </a:extLst>
              </p:cNvPr>
              <p:cNvSpPr txBox="1"/>
              <p:nvPr/>
            </p:nvSpPr>
            <p:spPr>
              <a:xfrm>
                <a:off x="4964793" y="592667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3" name="Google Shape;661;p65">
                <a:extLst>
                  <a:ext uri="{FF2B5EF4-FFF2-40B4-BE49-F238E27FC236}">
                    <a16:creationId xmlns:a16="http://schemas.microsoft.com/office/drawing/2014/main" id="{89352F3D-C399-7318-032C-0C81609DE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5170606"/>
              </a:xfrm>
              <a:prstGeom prst="rect">
                <a:avLst/>
              </a:prstGeom>
              <a:blipFill>
                <a:blip r:embed="rId4"/>
                <a:stretch>
                  <a:fillRect l="-4859" r="-4604" b="-1529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8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230047" y="2734169"/>
            <a:ext cx="2225426" cy="32065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6" name="Google Shape;706;p8"/>
              <p:cNvSpPr/>
              <p:nvPr/>
            </p:nvSpPr>
            <p:spPr>
              <a:xfrm>
                <a:off x="565079" y="917251"/>
                <a:ext cx="4037743" cy="1412664"/>
              </a:xfrm>
              <a:prstGeom prst="wedgeRoundRectCallout">
                <a:avLst>
                  <a:gd name="adj1" fmla="val -4985"/>
                  <a:gd name="adj2" fmla="val 67832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Si sabemos que 5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15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¿Cuánto es 6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3?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706" name="Google Shape;706;p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9" y="917251"/>
                <a:ext cx="4037743" cy="1412664"/>
              </a:xfrm>
              <a:prstGeom prst="wedgeRoundRectCallout">
                <a:avLst>
                  <a:gd name="adj1" fmla="val -4985"/>
                  <a:gd name="adj2" fmla="val 67832"/>
                  <a:gd name="adj3" fmla="val 16667"/>
                </a:avLst>
              </a:prstGeom>
              <a:blipFill>
                <a:blip r:embed="rId4"/>
                <a:stretch>
                  <a:fillRect r="-450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71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230047" y="2734169"/>
            <a:ext cx="2225426" cy="32065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13" name="Google Shape;713;p71"/>
              <p:cNvSpPr/>
              <p:nvPr/>
            </p:nvSpPr>
            <p:spPr>
              <a:xfrm>
                <a:off x="565079" y="917251"/>
                <a:ext cx="4037743" cy="1412664"/>
              </a:xfrm>
              <a:prstGeom prst="wedgeRoundRectCallout">
                <a:avLst>
                  <a:gd name="adj1" fmla="val -4985"/>
                  <a:gd name="adj2" fmla="val 67832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Si sabemos que 5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15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¿Cuánto es 6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3?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713" name="Google Shape;713;p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9" y="917251"/>
                <a:ext cx="4037743" cy="1412664"/>
              </a:xfrm>
              <a:prstGeom prst="wedgeRoundRectCallout">
                <a:avLst>
                  <a:gd name="adj1" fmla="val -4985"/>
                  <a:gd name="adj2" fmla="val 67832"/>
                  <a:gd name="adj3" fmla="val 16667"/>
                </a:avLst>
              </a:prstGeom>
              <a:blipFill>
                <a:blip r:embed="rId4"/>
                <a:stretch>
                  <a:fillRect r="-450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707BC29F-7B2D-5FFC-1D1F-190388C73452}"/>
                  </a:ext>
                </a:extLst>
              </p:cNvPr>
              <p:cNvSpPr txBox="1"/>
              <p:nvPr/>
            </p:nvSpPr>
            <p:spPr>
              <a:xfrm>
                <a:off x="4964793" y="592667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707BC29F-7B2D-5FFC-1D1F-190388C73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5170606"/>
              </a:xfrm>
              <a:prstGeom prst="rect">
                <a:avLst/>
              </a:prstGeom>
              <a:blipFill>
                <a:blip r:embed="rId5"/>
                <a:stretch>
                  <a:fillRect l="-4859" r="-4604" b="-1529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72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230047" y="2734169"/>
            <a:ext cx="2225426" cy="320658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72"/>
          <p:cNvSpPr/>
          <p:nvPr/>
        </p:nvSpPr>
        <p:spPr>
          <a:xfrm>
            <a:off x="7474937" y="2734170"/>
            <a:ext cx="701200" cy="8876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1" name="Google Shape;721;p72"/>
              <p:cNvSpPr/>
              <p:nvPr/>
            </p:nvSpPr>
            <p:spPr>
              <a:xfrm>
                <a:off x="565079" y="917251"/>
                <a:ext cx="4037743" cy="1412664"/>
              </a:xfrm>
              <a:prstGeom prst="wedgeRoundRectCallout">
                <a:avLst>
                  <a:gd name="adj1" fmla="val -4985"/>
                  <a:gd name="adj2" fmla="val 67832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Si sabemos que 5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15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¿Cuánto es 6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3?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721" name="Google Shape;721;p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9" y="917251"/>
                <a:ext cx="4037743" cy="1412664"/>
              </a:xfrm>
              <a:prstGeom prst="wedgeRoundRectCallout">
                <a:avLst>
                  <a:gd name="adj1" fmla="val -4985"/>
                  <a:gd name="adj2" fmla="val 67832"/>
                  <a:gd name="adj3" fmla="val 16667"/>
                </a:avLst>
              </a:prstGeom>
              <a:blipFill>
                <a:blip r:embed="rId4"/>
                <a:stretch>
                  <a:fillRect r="-450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6E9F4E96-7175-41ED-2C79-D7EBE201AA15}"/>
                  </a:ext>
                </a:extLst>
              </p:cNvPr>
              <p:cNvSpPr txBox="1"/>
              <p:nvPr/>
            </p:nvSpPr>
            <p:spPr>
              <a:xfrm>
                <a:off x="4964793" y="592667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6E9F4E96-7175-41ED-2C79-D7EBE201A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93" y="592667"/>
                <a:ext cx="2367300" cy="5170606"/>
              </a:xfrm>
              <a:prstGeom prst="rect">
                <a:avLst/>
              </a:prstGeom>
              <a:blipFill>
                <a:blip r:embed="rId5"/>
                <a:stretch>
                  <a:fillRect l="-4859" r="-4604" b="-1529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9"/>
          <p:cNvGrpSpPr/>
          <p:nvPr/>
        </p:nvGrpSpPr>
        <p:grpSpPr>
          <a:xfrm>
            <a:off x="6468230" y="5217056"/>
            <a:ext cx="1071617" cy="456939"/>
            <a:chOff x="4090445" y="2127929"/>
            <a:chExt cx="803713" cy="342704"/>
          </a:xfrm>
        </p:grpSpPr>
        <p:pic>
          <p:nvPicPr>
            <p:cNvPr id="728" name="Google Shape;728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1" name="Google Shape;731;p9"/>
          <p:cNvSpPr/>
          <p:nvPr/>
        </p:nvSpPr>
        <p:spPr>
          <a:xfrm>
            <a:off x="4558473" y="2776552"/>
            <a:ext cx="701200" cy="8876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p9"/>
          <p:cNvPicPr preferRelativeResize="0"/>
          <p:nvPr/>
        </p:nvPicPr>
        <p:blipFill rotWithShape="1">
          <a:blip r:embed="rId4">
            <a:alphaModFix/>
          </a:blip>
          <a:srcRect l="9471" r="7006"/>
          <a:stretch/>
        </p:blipFill>
        <p:spPr>
          <a:xfrm>
            <a:off x="8693133" y="2288259"/>
            <a:ext cx="1619433" cy="2629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3" name="Google Shape;733;p9"/>
          <p:cNvGrpSpPr/>
          <p:nvPr/>
        </p:nvGrpSpPr>
        <p:grpSpPr>
          <a:xfrm>
            <a:off x="6485446" y="4225710"/>
            <a:ext cx="1071617" cy="456939"/>
            <a:chOff x="4090445" y="2127929"/>
            <a:chExt cx="803713" cy="342704"/>
          </a:xfrm>
        </p:grpSpPr>
        <p:pic>
          <p:nvPicPr>
            <p:cNvPr id="734" name="Google Shape;734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7" name="Google Shape;737;p9"/>
          <p:cNvGrpSpPr/>
          <p:nvPr/>
        </p:nvGrpSpPr>
        <p:grpSpPr>
          <a:xfrm>
            <a:off x="6485446" y="3915935"/>
            <a:ext cx="1071617" cy="456939"/>
            <a:chOff x="4090445" y="1739651"/>
            <a:chExt cx="803713" cy="342704"/>
          </a:xfrm>
        </p:grpSpPr>
        <p:pic>
          <p:nvPicPr>
            <p:cNvPr id="738" name="Google Shape;738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1" name="Google Shape;741;p9"/>
          <p:cNvGrpSpPr/>
          <p:nvPr/>
        </p:nvGrpSpPr>
        <p:grpSpPr>
          <a:xfrm>
            <a:off x="6485446" y="3607915"/>
            <a:ext cx="1071617" cy="456939"/>
            <a:chOff x="4090445" y="1352696"/>
            <a:chExt cx="803713" cy="342704"/>
          </a:xfrm>
        </p:grpSpPr>
        <p:pic>
          <p:nvPicPr>
            <p:cNvPr id="742" name="Google Shape;742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5" name="Google Shape;745;p9"/>
          <p:cNvGrpSpPr/>
          <p:nvPr/>
        </p:nvGrpSpPr>
        <p:grpSpPr>
          <a:xfrm>
            <a:off x="6492777" y="3299896"/>
            <a:ext cx="1064285" cy="456939"/>
            <a:chOff x="4095944" y="965741"/>
            <a:chExt cx="798214" cy="342704"/>
          </a:xfrm>
        </p:grpSpPr>
        <p:pic>
          <p:nvPicPr>
            <p:cNvPr id="746" name="Google Shape;746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7" name="Google Shape;747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8" name="Google Shape;748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9" name="Google Shape;749;p9"/>
          <p:cNvGrpSpPr/>
          <p:nvPr/>
        </p:nvGrpSpPr>
        <p:grpSpPr>
          <a:xfrm>
            <a:off x="6488713" y="2991882"/>
            <a:ext cx="1068797" cy="456939"/>
            <a:chOff x="4099984" y="578786"/>
            <a:chExt cx="801598" cy="342704"/>
          </a:xfrm>
        </p:grpSpPr>
        <p:pic>
          <p:nvPicPr>
            <p:cNvPr id="750" name="Google Shape;750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1" name="Google Shape;751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3" name="Google Shape;753;p9"/>
          <p:cNvSpPr/>
          <p:nvPr/>
        </p:nvSpPr>
        <p:spPr>
          <a:xfrm>
            <a:off x="6395296" y="1325555"/>
            <a:ext cx="5731532" cy="1085190"/>
          </a:xfrm>
          <a:prstGeom prst="wedgeRoundRectCallout">
            <a:avLst>
              <a:gd name="adj1" fmla="val -7138"/>
              <a:gd name="adj2" fmla="val 61918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Tengo que agregar un grupo más de 3, es decir, 15 + 3 </a:t>
            </a:r>
            <a:endParaRPr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D66B80A9-5BF1-FD7C-FD07-6B77771B2148}"/>
                  </a:ext>
                </a:extLst>
              </p:cNvPr>
              <p:cNvSpPr txBox="1"/>
              <p:nvPr/>
            </p:nvSpPr>
            <p:spPr>
              <a:xfrm>
                <a:off x="2040766" y="635049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D66B80A9-5BF1-FD7C-FD07-6B77771B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66" y="635049"/>
                <a:ext cx="2367300" cy="5170606"/>
              </a:xfrm>
              <a:prstGeom prst="rect">
                <a:avLst/>
              </a:prstGeom>
              <a:blipFill>
                <a:blip r:embed="rId5"/>
                <a:stretch>
                  <a:fillRect l="-5128" r="-4615" b="-1529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3"/>
          <p:cNvSpPr txBox="1"/>
          <p:nvPr/>
        </p:nvSpPr>
        <p:spPr>
          <a:xfrm>
            <a:off x="4874188" y="2741622"/>
            <a:ext cx="100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+ 3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31;p9">
            <a:extLst>
              <a:ext uri="{FF2B5EF4-FFF2-40B4-BE49-F238E27FC236}">
                <a16:creationId xmlns:a16="http://schemas.microsoft.com/office/drawing/2014/main" id="{925E0E6D-4725-541A-1FB7-CBAEDDCFB185}"/>
              </a:ext>
            </a:extLst>
          </p:cNvPr>
          <p:cNvSpPr/>
          <p:nvPr/>
        </p:nvSpPr>
        <p:spPr>
          <a:xfrm>
            <a:off x="4043765" y="2602937"/>
            <a:ext cx="701200" cy="8876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32;p9">
            <a:extLst>
              <a:ext uri="{FF2B5EF4-FFF2-40B4-BE49-F238E27FC236}">
                <a16:creationId xmlns:a16="http://schemas.microsoft.com/office/drawing/2014/main" id="{2C8ED519-B325-A8B0-3F54-1B8DB9FB61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471" r="7006"/>
          <a:stretch/>
        </p:blipFill>
        <p:spPr>
          <a:xfrm>
            <a:off x="8298643" y="2615185"/>
            <a:ext cx="1619433" cy="26292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753;p9">
            <a:extLst>
              <a:ext uri="{FF2B5EF4-FFF2-40B4-BE49-F238E27FC236}">
                <a16:creationId xmlns:a16="http://schemas.microsoft.com/office/drawing/2014/main" id="{31C89C58-9DE6-11FD-226C-16AD8A9CF8C6}"/>
              </a:ext>
            </a:extLst>
          </p:cNvPr>
          <p:cNvSpPr/>
          <p:nvPr/>
        </p:nvSpPr>
        <p:spPr>
          <a:xfrm>
            <a:off x="6096000" y="1529995"/>
            <a:ext cx="5731532" cy="1085190"/>
          </a:xfrm>
          <a:prstGeom prst="wedgeRoundRectCallout">
            <a:avLst>
              <a:gd name="adj1" fmla="val -7138"/>
              <a:gd name="adj2" fmla="val 61918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Tengo que agregar un grupo más de 3, es decir, 15 + 3 </a:t>
            </a:r>
            <a:endParaRPr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Google Shape;661;p65">
                <a:extLst>
                  <a:ext uri="{FF2B5EF4-FFF2-40B4-BE49-F238E27FC236}">
                    <a16:creationId xmlns:a16="http://schemas.microsoft.com/office/drawing/2014/main" id="{4D7FD2BC-2D1B-E1A0-905A-490745FC7829}"/>
                  </a:ext>
                </a:extLst>
              </p:cNvPr>
              <p:cNvSpPr txBox="1"/>
              <p:nvPr/>
            </p:nvSpPr>
            <p:spPr>
              <a:xfrm>
                <a:off x="1526058" y="46143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9" name="Google Shape;661;p65">
                <a:extLst>
                  <a:ext uri="{FF2B5EF4-FFF2-40B4-BE49-F238E27FC236}">
                    <a16:creationId xmlns:a16="http://schemas.microsoft.com/office/drawing/2014/main" id="{4D7FD2BC-2D1B-E1A0-905A-490745FC7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58" y="461434"/>
                <a:ext cx="2367300" cy="5170606"/>
              </a:xfrm>
              <a:prstGeom prst="rect">
                <a:avLst/>
              </a:prstGeom>
              <a:blipFill>
                <a:blip r:embed="rId4"/>
                <a:stretch>
                  <a:fillRect l="-4859" r="-4604" b="-1412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oogle Shape;727;p9">
            <a:extLst>
              <a:ext uri="{FF2B5EF4-FFF2-40B4-BE49-F238E27FC236}">
                <a16:creationId xmlns:a16="http://schemas.microsoft.com/office/drawing/2014/main" id="{842A3B3D-88AC-0A14-5D2D-950222E3A96A}"/>
              </a:ext>
            </a:extLst>
          </p:cNvPr>
          <p:cNvGrpSpPr/>
          <p:nvPr/>
        </p:nvGrpSpPr>
        <p:grpSpPr>
          <a:xfrm>
            <a:off x="6468230" y="5217056"/>
            <a:ext cx="1071617" cy="456939"/>
            <a:chOff x="4090445" y="2127929"/>
            <a:chExt cx="803713" cy="342704"/>
          </a:xfrm>
        </p:grpSpPr>
        <p:pic>
          <p:nvPicPr>
            <p:cNvPr id="31" name="Google Shape;728;p9" descr="Forma&#10;&#10;Descripción generada automáticamente">
              <a:extLst>
                <a:ext uri="{FF2B5EF4-FFF2-40B4-BE49-F238E27FC236}">
                  <a16:creationId xmlns:a16="http://schemas.microsoft.com/office/drawing/2014/main" id="{F426AEDF-C3ED-29E8-2B4E-BB54C81A174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729;p9" descr="Forma&#10;&#10;Descripción generada automáticamente">
              <a:extLst>
                <a:ext uri="{FF2B5EF4-FFF2-40B4-BE49-F238E27FC236}">
                  <a16:creationId xmlns:a16="http://schemas.microsoft.com/office/drawing/2014/main" id="{0968B35E-AA38-9D6A-1F2D-A55135BBBA0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730;p9" descr="Forma&#10;&#10;Descripción generada automáticamente">
              <a:extLst>
                <a:ext uri="{FF2B5EF4-FFF2-40B4-BE49-F238E27FC236}">
                  <a16:creationId xmlns:a16="http://schemas.microsoft.com/office/drawing/2014/main" id="{015D2D7D-9E8D-5208-8DD7-1AEE5CE7288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oogle Shape;733;p9">
            <a:extLst>
              <a:ext uri="{FF2B5EF4-FFF2-40B4-BE49-F238E27FC236}">
                <a16:creationId xmlns:a16="http://schemas.microsoft.com/office/drawing/2014/main" id="{171DCD72-4890-9115-8B1B-7F06750C3625}"/>
              </a:ext>
            </a:extLst>
          </p:cNvPr>
          <p:cNvGrpSpPr/>
          <p:nvPr/>
        </p:nvGrpSpPr>
        <p:grpSpPr>
          <a:xfrm>
            <a:off x="6485446" y="4225710"/>
            <a:ext cx="1071617" cy="456939"/>
            <a:chOff x="4090445" y="2127929"/>
            <a:chExt cx="803713" cy="342704"/>
          </a:xfrm>
        </p:grpSpPr>
        <p:pic>
          <p:nvPicPr>
            <p:cNvPr id="35" name="Google Shape;734;p9" descr="Forma&#10;&#10;Descripción generada automáticamente">
              <a:extLst>
                <a:ext uri="{FF2B5EF4-FFF2-40B4-BE49-F238E27FC236}">
                  <a16:creationId xmlns:a16="http://schemas.microsoft.com/office/drawing/2014/main" id="{1CB65B22-7240-0416-6A9C-F0CF83EE137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735;p9" descr="Forma&#10;&#10;Descripción generada automáticamente">
              <a:extLst>
                <a:ext uri="{FF2B5EF4-FFF2-40B4-BE49-F238E27FC236}">
                  <a16:creationId xmlns:a16="http://schemas.microsoft.com/office/drawing/2014/main" id="{842D0140-52A5-5511-D1C3-23E7D823BCE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736;p9" descr="Forma&#10;&#10;Descripción generada automáticamente">
              <a:extLst>
                <a:ext uri="{FF2B5EF4-FFF2-40B4-BE49-F238E27FC236}">
                  <a16:creationId xmlns:a16="http://schemas.microsoft.com/office/drawing/2014/main" id="{25437A5F-A02E-8B1A-D994-FDF6DD58F3A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Google Shape;737;p9">
            <a:extLst>
              <a:ext uri="{FF2B5EF4-FFF2-40B4-BE49-F238E27FC236}">
                <a16:creationId xmlns:a16="http://schemas.microsoft.com/office/drawing/2014/main" id="{C033E797-298C-BEE8-F1E9-40F62603F334}"/>
              </a:ext>
            </a:extLst>
          </p:cNvPr>
          <p:cNvGrpSpPr/>
          <p:nvPr/>
        </p:nvGrpSpPr>
        <p:grpSpPr>
          <a:xfrm>
            <a:off x="6485446" y="3915935"/>
            <a:ext cx="1071617" cy="456939"/>
            <a:chOff x="4090445" y="1739651"/>
            <a:chExt cx="803713" cy="342704"/>
          </a:xfrm>
        </p:grpSpPr>
        <p:pic>
          <p:nvPicPr>
            <p:cNvPr id="39" name="Google Shape;738;p9" descr="Forma&#10;&#10;Descripción generada automáticamente">
              <a:extLst>
                <a:ext uri="{FF2B5EF4-FFF2-40B4-BE49-F238E27FC236}">
                  <a16:creationId xmlns:a16="http://schemas.microsoft.com/office/drawing/2014/main" id="{83701375-4F78-A2DC-792A-3F65ED2A81C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739;p9" descr="Forma&#10;&#10;Descripción generada automáticamente">
              <a:extLst>
                <a:ext uri="{FF2B5EF4-FFF2-40B4-BE49-F238E27FC236}">
                  <a16:creationId xmlns:a16="http://schemas.microsoft.com/office/drawing/2014/main" id="{650D7304-4380-676A-8826-97ABAB100DF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740;p9" descr="Forma&#10;&#10;Descripción generada automáticamente">
              <a:extLst>
                <a:ext uri="{FF2B5EF4-FFF2-40B4-BE49-F238E27FC236}">
                  <a16:creationId xmlns:a16="http://schemas.microsoft.com/office/drawing/2014/main" id="{E97F902C-2FF1-BD17-BC56-CA233BC1ECE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741;p9">
            <a:extLst>
              <a:ext uri="{FF2B5EF4-FFF2-40B4-BE49-F238E27FC236}">
                <a16:creationId xmlns:a16="http://schemas.microsoft.com/office/drawing/2014/main" id="{0CFADA60-0021-CE66-016E-1CA6E9C2C5CF}"/>
              </a:ext>
            </a:extLst>
          </p:cNvPr>
          <p:cNvGrpSpPr/>
          <p:nvPr/>
        </p:nvGrpSpPr>
        <p:grpSpPr>
          <a:xfrm>
            <a:off x="6485446" y="3607915"/>
            <a:ext cx="1071617" cy="456939"/>
            <a:chOff x="4090445" y="1352696"/>
            <a:chExt cx="803713" cy="342704"/>
          </a:xfrm>
        </p:grpSpPr>
        <p:pic>
          <p:nvPicPr>
            <p:cNvPr id="43" name="Google Shape;742;p9" descr="Forma&#10;&#10;Descripción generada automáticamente">
              <a:extLst>
                <a:ext uri="{FF2B5EF4-FFF2-40B4-BE49-F238E27FC236}">
                  <a16:creationId xmlns:a16="http://schemas.microsoft.com/office/drawing/2014/main" id="{11BE0637-CFEA-BCE5-7759-44892AF8811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743;p9" descr="Forma&#10;&#10;Descripción generada automáticamente">
              <a:extLst>
                <a:ext uri="{FF2B5EF4-FFF2-40B4-BE49-F238E27FC236}">
                  <a16:creationId xmlns:a16="http://schemas.microsoft.com/office/drawing/2014/main" id="{A720A668-67D3-8C97-3F84-406791B09E8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744;p9" descr="Forma&#10;&#10;Descripción generada automáticamente">
              <a:extLst>
                <a:ext uri="{FF2B5EF4-FFF2-40B4-BE49-F238E27FC236}">
                  <a16:creationId xmlns:a16="http://schemas.microsoft.com/office/drawing/2014/main" id="{43B0CD86-F0CB-D9DE-387A-23641E33067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oogle Shape;745;p9">
            <a:extLst>
              <a:ext uri="{FF2B5EF4-FFF2-40B4-BE49-F238E27FC236}">
                <a16:creationId xmlns:a16="http://schemas.microsoft.com/office/drawing/2014/main" id="{0A26D612-785D-FB26-1469-06CBF8613AC0}"/>
              </a:ext>
            </a:extLst>
          </p:cNvPr>
          <p:cNvGrpSpPr/>
          <p:nvPr/>
        </p:nvGrpSpPr>
        <p:grpSpPr>
          <a:xfrm>
            <a:off x="6492777" y="3299896"/>
            <a:ext cx="1064285" cy="456939"/>
            <a:chOff x="4095944" y="965741"/>
            <a:chExt cx="798214" cy="342704"/>
          </a:xfrm>
        </p:grpSpPr>
        <p:pic>
          <p:nvPicPr>
            <p:cNvPr id="47" name="Google Shape;746;p9" descr="Forma&#10;&#10;Descripción generada automáticamente">
              <a:extLst>
                <a:ext uri="{FF2B5EF4-FFF2-40B4-BE49-F238E27FC236}">
                  <a16:creationId xmlns:a16="http://schemas.microsoft.com/office/drawing/2014/main" id="{42CD67B3-F84A-10E9-ECFA-8FFB0205904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747;p9" descr="Forma&#10;&#10;Descripción generada automáticamente">
              <a:extLst>
                <a:ext uri="{FF2B5EF4-FFF2-40B4-BE49-F238E27FC236}">
                  <a16:creationId xmlns:a16="http://schemas.microsoft.com/office/drawing/2014/main" id="{60566948-6C76-81A5-7CB1-C914BB57CB2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748;p9" descr="Forma&#10;&#10;Descripción generada automáticamente">
              <a:extLst>
                <a:ext uri="{FF2B5EF4-FFF2-40B4-BE49-F238E27FC236}">
                  <a16:creationId xmlns:a16="http://schemas.microsoft.com/office/drawing/2014/main" id="{84B6F64B-B702-6B2A-C205-7E2DC5F2008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" name="Google Shape;749;p9">
            <a:extLst>
              <a:ext uri="{FF2B5EF4-FFF2-40B4-BE49-F238E27FC236}">
                <a16:creationId xmlns:a16="http://schemas.microsoft.com/office/drawing/2014/main" id="{630F69A7-5CED-460F-A5B6-D7DCA4ECC7A3}"/>
              </a:ext>
            </a:extLst>
          </p:cNvPr>
          <p:cNvGrpSpPr/>
          <p:nvPr/>
        </p:nvGrpSpPr>
        <p:grpSpPr>
          <a:xfrm>
            <a:off x="6488713" y="2991882"/>
            <a:ext cx="1068797" cy="456939"/>
            <a:chOff x="4099984" y="578786"/>
            <a:chExt cx="801598" cy="342704"/>
          </a:xfrm>
        </p:grpSpPr>
        <p:pic>
          <p:nvPicPr>
            <p:cNvPr id="51" name="Google Shape;750;p9" descr="Forma&#10;&#10;Descripción generada automáticamente">
              <a:extLst>
                <a:ext uri="{FF2B5EF4-FFF2-40B4-BE49-F238E27FC236}">
                  <a16:creationId xmlns:a16="http://schemas.microsoft.com/office/drawing/2014/main" id="{02CF434E-3856-CBDB-1FD9-47562C20D79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751;p9" descr="Forma&#10;&#10;Descripción generada automáticamente">
              <a:extLst>
                <a:ext uri="{FF2B5EF4-FFF2-40B4-BE49-F238E27FC236}">
                  <a16:creationId xmlns:a16="http://schemas.microsoft.com/office/drawing/2014/main" id="{A024C456-D0C8-5CD8-A163-EF7535F854D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52;p9" descr="Forma&#10;&#10;Descripción generada automáticamente">
              <a:extLst>
                <a:ext uri="{FF2B5EF4-FFF2-40B4-BE49-F238E27FC236}">
                  <a16:creationId xmlns:a16="http://schemas.microsoft.com/office/drawing/2014/main" id="{A6B06273-74CB-1D5A-1550-168787B4413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"/>
          <p:cNvSpPr/>
          <p:nvPr/>
        </p:nvSpPr>
        <p:spPr>
          <a:xfrm rot="10800000" flipH="1">
            <a:off x="7811989" y="2170768"/>
            <a:ext cx="701200" cy="7960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3" name="Google Shape;793;p10"/>
              <p:cNvSpPr/>
              <p:nvPr/>
            </p:nvSpPr>
            <p:spPr>
              <a:xfrm>
                <a:off x="1230047" y="1694179"/>
                <a:ext cx="3085099" cy="953178"/>
              </a:xfrm>
              <a:prstGeom prst="wedgeRoundRectCallout">
                <a:avLst>
                  <a:gd name="adj1" fmla="val 11666"/>
                  <a:gd name="adj2" fmla="val 79688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¿Y cuánto es 4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3?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793" name="Google Shape;793;p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47" y="1694179"/>
                <a:ext cx="3085099" cy="953178"/>
              </a:xfrm>
              <a:prstGeom prst="wedgeRoundRectCallout">
                <a:avLst>
                  <a:gd name="adj1" fmla="val 11666"/>
                  <a:gd name="adj2" fmla="val 7968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4" name="Google Shape;794;p10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30047" y="2734169"/>
            <a:ext cx="2225426" cy="32065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597538DD-E834-923F-B09D-56E1487C9C94}"/>
                  </a:ext>
                </a:extLst>
              </p:cNvPr>
              <p:cNvSpPr txBox="1"/>
              <p:nvPr/>
            </p:nvSpPr>
            <p:spPr>
              <a:xfrm>
                <a:off x="5309754" y="53625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  <a:endParaRPr lang="es-419"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597538DD-E834-923F-B09D-56E1487C9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754" y="536254"/>
                <a:ext cx="2367300" cy="5170606"/>
              </a:xfrm>
              <a:prstGeom prst="rect">
                <a:avLst/>
              </a:prstGeom>
              <a:blipFill>
                <a:blip r:embed="rId5"/>
                <a:stretch>
                  <a:fillRect l="-4872" r="-4872" b="-1412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1"/>
          <p:cNvSpPr/>
          <p:nvPr/>
        </p:nvSpPr>
        <p:spPr>
          <a:xfrm rot="10800000" flipH="1">
            <a:off x="7049989" y="2249357"/>
            <a:ext cx="701200" cy="7960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1" name="Google Shape;801;p11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9806" r="7235" b="-3"/>
          <a:stretch/>
        </p:blipFill>
        <p:spPr>
          <a:xfrm>
            <a:off x="9105774" y="3127297"/>
            <a:ext cx="1691508" cy="27647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B2BE4E41-BBD8-D44A-49FE-C8F81B9BD69C}"/>
                  </a:ext>
                </a:extLst>
              </p:cNvPr>
              <p:cNvSpPr txBox="1"/>
              <p:nvPr/>
            </p:nvSpPr>
            <p:spPr>
              <a:xfrm>
                <a:off x="4682689" y="61245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  <a:endParaRPr lang="es-419"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B2BE4E41-BBD8-D44A-49FE-C8F81B9BD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689" y="612454"/>
                <a:ext cx="2367300" cy="5170606"/>
              </a:xfrm>
              <a:prstGeom prst="rect">
                <a:avLst/>
              </a:prstGeom>
              <a:blipFill>
                <a:blip r:embed="rId4"/>
                <a:stretch>
                  <a:fillRect l="-4872" r="-4872" b="-1410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4"/>
          <p:cNvSpPr/>
          <p:nvPr/>
        </p:nvSpPr>
        <p:spPr>
          <a:xfrm rot="10800000" flipH="1">
            <a:off x="4897339" y="2159847"/>
            <a:ext cx="701200" cy="7960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8" name="Google Shape;808;p7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9806" r="7235" b="-3"/>
          <a:stretch/>
        </p:blipFill>
        <p:spPr>
          <a:xfrm>
            <a:off x="9105774" y="3127297"/>
            <a:ext cx="1691508" cy="2764779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74"/>
          <p:cNvSpPr/>
          <p:nvPr/>
        </p:nvSpPr>
        <p:spPr>
          <a:xfrm>
            <a:off x="6869725" y="1762125"/>
            <a:ext cx="4798400" cy="1340374"/>
          </a:xfrm>
          <a:prstGeom prst="wedgeRoundRectCallout">
            <a:avLst>
              <a:gd name="adj1" fmla="val -1580"/>
              <a:gd name="adj2" fmla="val 73288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Tengo que quitar un grupo de 3, es decir, 15 - 3 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F7946000-55C5-4F65-6F9C-C085E6653073}"/>
                  </a:ext>
                </a:extLst>
              </p:cNvPr>
              <p:cNvSpPr txBox="1"/>
              <p:nvPr/>
            </p:nvSpPr>
            <p:spPr>
              <a:xfrm>
                <a:off x="2530039" y="54199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  <a:endParaRPr lang="es-419"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F7946000-55C5-4F65-6F9C-C085E6653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39" y="541994"/>
                <a:ext cx="2367300" cy="5170606"/>
              </a:xfrm>
              <a:prstGeom prst="rect">
                <a:avLst/>
              </a:prstGeom>
              <a:blipFill>
                <a:blip r:embed="rId4"/>
                <a:stretch>
                  <a:fillRect l="-4872" r="-4872" b="-1412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"/>
          <p:cNvGrpSpPr/>
          <p:nvPr/>
        </p:nvGrpSpPr>
        <p:grpSpPr>
          <a:xfrm>
            <a:off x="7123996" y="733615"/>
            <a:ext cx="1068797" cy="456939"/>
            <a:chOff x="4099984" y="578786"/>
            <a:chExt cx="801598" cy="342704"/>
          </a:xfrm>
        </p:grpSpPr>
        <p:pic>
          <p:nvPicPr>
            <p:cNvPr id="269" name="Google Shape;269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2" name="Google Shape;272;p4"/>
          <p:cNvGrpSpPr/>
          <p:nvPr/>
        </p:nvGrpSpPr>
        <p:grpSpPr>
          <a:xfrm>
            <a:off x="7118609" y="1249555"/>
            <a:ext cx="1064285" cy="456939"/>
            <a:chOff x="4095944" y="965741"/>
            <a:chExt cx="798214" cy="342704"/>
          </a:xfrm>
        </p:grpSpPr>
        <p:pic>
          <p:nvPicPr>
            <p:cNvPr id="273" name="Google Shape;273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4"/>
          <p:cNvGrpSpPr/>
          <p:nvPr/>
        </p:nvGrpSpPr>
        <p:grpSpPr>
          <a:xfrm>
            <a:off x="7111278" y="1765495"/>
            <a:ext cx="1071617" cy="456939"/>
            <a:chOff x="4090445" y="1352696"/>
            <a:chExt cx="803713" cy="342704"/>
          </a:xfrm>
        </p:grpSpPr>
        <p:pic>
          <p:nvPicPr>
            <p:cNvPr id="277" name="Google Shape;277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" name="Google Shape;280;p4"/>
          <p:cNvGrpSpPr/>
          <p:nvPr/>
        </p:nvGrpSpPr>
        <p:grpSpPr>
          <a:xfrm>
            <a:off x="7111278" y="2281435"/>
            <a:ext cx="1071617" cy="456939"/>
            <a:chOff x="4090445" y="1739651"/>
            <a:chExt cx="803713" cy="342704"/>
          </a:xfrm>
        </p:grpSpPr>
        <p:pic>
          <p:nvPicPr>
            <p:cNvPr id="281" name="Google Shape;281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oogle Shape;284;p4"/>
          <p:cNvGrpSpPr/>
          <p:nvPr/>
        </p:nvGrpSpPr>
        <p:grpSpPr>
          <a:xfrm>
            <a:off x="7111278" y="2799139"/>
            <a:ext cx="1071617" cy="456939"/>
            <a:chOff x="4090445" y="2127929"/>
            <a:chExt cx="803713" cy="342704"/>
          </a:xfrm>
        </p:grpSpPr>
        <p:pic>
          <p:nvPicPr>
            <p:cNvPr id="285" name="Google Shape;285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Google Shape;288;p4"/>
          <p:cNvGrpSpPr/>
          <p:nvPr/>
        </p:nvGrpSpPr>
        <p:grpSpPr>
          <a:xfrm>
            <a:off x="7111278" y="3316843"/>
            <a:ext cx="1071617" cy="456939"/>
            <a:chOff x="4090445" y="2516207"/>
            <a:chExt cx="803713" cy="342704"/>
          </a:xfrm>
        </p:grpSpPr>
        <p:pic>
          <p:nvPicPr>
            <p:cNvPr id="289" name="Google Shape;289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4"/>
          <p:cNvGrpSpPr/>
          <p:nvPr/>
        </p:nvGrpSpPr>
        <p:grpSpPr>
          <a:xfrm>
            <a:off x="7111278" y="3834547"/>
            <a:ext cx="1071617" cy="456939"/>
            <a:chOff x="4090445" y="2904485"/>
            <a:chExt cx="803713" cy="342704"/>
          </a:xfrm>
        </p:grpSpPr>
        <p:pic>
          <p:nvPicPr>
            <p:cNvPr id="293" name="Google Shape;293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" name="Google Shape;296;p4"/>
          <p:cNvGrpSpPr/>
          <p:nvPr/>
        </p:nvGrpSpPr>
        <p:grpSpPr>
          <a:xfrm>
            <a:off x="7111278" y="4350487"/>
            <a:ext cx="1071617" cy="456939"/>
            <a:chOff x="4090445" y="3291440"/>
            <a:chExt cx="803713" cy="342704"/>
          </a:xfrm>
        </p:grpSpPr>
        <p:pic>
          <p:nvPicPr>
            <p:cNvPr id="297" name="Google Shape;297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p4"/>
          <p:cNvGrpSpPr/>
          <p:nvPr/>
        </p:nvGrpSpPr>
        <p:grpSpPr>
          <a:xfrm>
            <a:off x="7111278" y="4868191"/>
            <a:ext cx="1071617" cy="456939"/>
            <a:chOff x="4090445" y="3679718"/>
            <a:chExt cx="803713" cy="342704"/>
          </a:xfrm>
        </p:grpSpPr>
        <p:pic>
          <p:nvPicPr>
            <p:cNvPr id="301" name="Google Shape;301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oogle Shape;304;p4"/>
          <p:cNvGrpSpPr/>
          <p:nvPr/>
        </p:nvGrpSpPr>
        <p:grpSpPr>
          <a:xfrm>
            <a:off x="7111278" y="5385895"/>
            <a:ext cx="1071617" cy="456939"/>
            <a:chOff x="4090445" y="4067996"/>
            <a:chExt cx="803713" cy="342704"/>
          </a:xfrm>
        </p:grpSpPr>
        <p:pic>
          <p:nvPicPr>
            <p:cNvPr id="305" name="Google Shape;305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4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8" name="Google Shape;308;p4"/>
              <p:cNvSpPr/>
              <p:nvPr/>
            </p:nvSpPr>
            <p:spPr>
              <a:xfrm>
                <a:off x="239305" y="2260534"/>
                <a:ext cx="5829300" cy="1205965"/>
              </a:xfrm>
              <a:prstGeom prst="wedgeRoundRectCallout">
                <a:avLst>
                  <a:gd name="adj1" fmla="val -30074"/>
                  <a:gd name="adj2" fmla="val 81027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Si sabemos que 10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 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Y que 5 veces es la mitad de 10 veces…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308" name="Google Shape;308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05" y="2260534"/>
                <a:ext cx="5829300" cy="1205965"/>
              </a:xfrm>
              <a:prstGeom prst="wedgeRoundRectCallout">
                <a:avLst>
                  <a:gd name="adj1" fmla="val -30074"/>
                  <a:gd name="adj2" fmla="val 81027"/>
                  <a:gd name="adj3" fmla="val 16667"/>
                </a:avLst>
              </a:prstGeom>
              <a:blipFill>
                <a:blip r:embed="rId4"/>
                <a:stretch>
                  <a:fillRect r="-624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" name="Google Shape;309;p4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952" y="3811882"/>
            <a:ext cx="1153867" cy="2420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5"/>
          <p:cNvSpPr/>
          <p:nvPr/>
        </p:nvSpPr>
        <p:spPr>
          <a:xfrm rot="10800000" flipH="1">
            <a:off x="3756988" y="2182682"/>
            <a:ext cx="701200" cy="7960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6" name="Google Shape;816;p75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9806" r="7235" b="-3"/>
          <a:stretch/>
        </p:blipFill>
        <p:spPr>
          <a:xfrm>
            <a:off x="9082103" y="3031103"/>
            <a:ext cx="1691508" cy="2764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7" name="Google Shape;817;p75"/>
          <p:cNvGrpSpPr/>
          <p:nvPr/>
        </p:nvGrpSpPr>
        <p:grpSpPr>
          <a:xfrm>
            <a:off x="6515100" y="4882368"/>
            <a:ext cx="1071617" cy="456939"/>
            <a:chOff x="4090445" y="2127929"/>
            <a:chExt cx="803713" cy="342704"/>
          </a:xfrm>
        </p:grpSpPr>
        <p:pic>
          <p:nvPicPr>
            <p:cNvPr id="818" name="Google Shape;818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9" name="Google Shape;819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0" name="Google Shape;820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1" name="Google Shape;821;p75"/>
          <p:cNvGrpSpPr/>
          <p:nvPr/>
        </p:nvGrpSpPr>
        <p:grpSpPr>
          <a:xfrm>
            <a:off x="6515100" y="4572593"/>
            <a:ext cx="1071617" cy="456939"/>
            <a:chOff x="4090445" y="1739651"/>
            <a:chExt cx="803713" cy="342704"/>
          </a:xfrm>
        </p:grpSpPr>
        <p:pic>
          <p:nvPicPr>
            <p:cNvPr id="822" name="Google Shape;822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3" name="Google Shape;823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4" name="Google Shape;824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5" name="Google Shape;825;p75"/>
          <p:cNvGrpSpPr/>
          <p:nvPr/>
        </p:nvGrpSpPr>
        <p:grpSpPr>
          <a:xfrm>
            <a:off x="6515100" y="4264573"/>
            <a:ext cx="1071617" cy="456939"/>
            <a:chOff x="4090445" y="1352696"/>
            <a:chExt cx="803713" cy="342704"/>
          </a:xfrm>
        </p:grpSpPr>
        <p:pic>
          <p:nvPicPr>
            <p:cNvPr id="826" name="Google Shape;826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7" name="Google Shape;827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Google Shape;828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9" name="Google Shape;829;p75"/>
          <p:cNvGrpSpPr/>
          <p:nvPr/>
        </p:nvGrpSpPr>
        <p:grpSpPr>
          <a:xfrm>
            <a:off x="6522431" y="3956554"/>
            <a:ext cx="1064285" cy="456939"/>
            <a:chOff x="4095944" y="965741"/>
            <a:chExt cx="798214" cy="342704"/>
          </a:xfrm>
        </p:grpSpPr>
        <p:pic>
          <p:nvPicPr>
            <p:cNvPr id="830" name="Google Shape;830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1" name="Google Shape;831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2" name="Google Shape;832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3" name="Google Shape;833;p75"/>
          <p:cNvGrpSpPr/>
          <p:nvPr/>
        </p:nvGrpSpPr>
        <p:grpSpPr>
          <a:xfrm>
            <a:off x="6518367" y="3648540"/>
            <a:ext cx="1068797" cy="456939"/>
            <a:chOff x="4099984" y="578786"/>
            <a:chExt cx="801598" cy="342704"/>
          </a:xfrm>
        </p:grpSpPr>
        <p:pic>
          <p:nvPicPr>
            <p:cNvPr id="834" name="Google Shape;834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Google Shape;835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75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7" name="Google Shape;837;p75"/>
          <p:cNvSpPr/>
          <p:nvPr/>
        </p:nvSpPr>
        <p:spPr>
          <a:xfrm>
            <a:off x="6515100" y="1804348"/>
            <a:ext cx="4864757" cy="1176643"/>
          </a:xfrm>
          <a:prstGeom prst="wedgeRoundRectCallout">
            <a:avLst>
              <a:gd name="adj1" fmla="val -7138"/>
              <a:gd name="adj2" fmla="val 61918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Tengo que quitar un grupo de 3, es decir, 15 - 3 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5622D229-8336-69C1-807D-7AA33E368E64}"/>
                  </a:ext>
                </a:extLst>
              </p:cNvPr>
              <p:cNvSpPr txBox="1"/>
              <p:nvPr/>
            </p:nvSpPr>
            <p:spPr>
              <a:xfrm>
                <a:off x="1389688" y="54199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  <a:endParaRPr lang="es-419"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5622D229-8336-69C1-807D-7AA33E368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688" y="541994"/>
                <a:ext cx="2367300" cy="5170606"/>
              </a:xfrm>
              <a:prstGeom prst="rect">
                <a:avLst/>
              </a:prstGeom>
              <a:blipFill>
                <a:blip r:embed="rId5"/>
                <a:stretch>
                  <a:fillRect l="-5128" r="-4615" b="-1412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E97631D-4F6C-136C-7ED0-E4B3A10C6770}"/>
              </a:ext>
            </a:extLst>
          </p:cNvPr>
          <p:cNvCxnSpPr/>
          <p:nvPr/>
        </p:nvCxnSpPr>
        <p:spPr>
          <a:xfrm flipV="1">
            <a:off x="6229350" y="5029532"/>
            <a:ext cx="1571625" cy="309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76"/>
          <p:cNvSpPr/>
          <p:nvPr/>
        </p:nvSpPr>
        <p:spPr>
          <a:xfrm rot="10800000" flipH="1">
            <a:off x="4737091" y="2333625"/>
            <a:ext cx="701200" cy="7960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4" name="Google Shape;844;p76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9806" r="7235" b="-3"/>
          <a:stretch/>
        </p:blipFill>
        <p:spPr>
          <a:xfrm>
            <a:off x="9105774" y="3127297"/>
            <a:ext cx="1691508" cy="2764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9" name="Google Shape;849;p76"/>
          <p:cNvGrpSpPr/>
          <p:nvPr/>
        </p:nvGrpSpPr>
        <p:grpSpPr>
          <a:xfrm>
            <a:off x="7336382" y="4930449"/>
            <a:ext cx="1071617" cy="456939"/>
            <a:chOff x="4090445" y="1739651"/>
            <a:chExt cx="803713" cy="342704"/>
          </a:xfrm>
        </p:grpSpPr>
        <p:pic>
          <p:nvPicPr>
            <p:cNvPr id="850" name="Google Shape;850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1" name="Google Shape;851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2" name="Google Shape;852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3" name="Google Shape;853;p76"/>
          <p:cNvGrpSpPr/>
          <p:nvPr/>
        </p:nvGrpSpPr>
        <p:grpSpPr>
          <a:xfrm>
            <a:off x="7336382" y="4622429"/>
            <a:ext cx="1071617" cy="456939"/>
            <a:chOff x="4090445" y="1352696"/>
            <a:chExt cx="803713" cy="342704"/>
          </a:xfrm>
        </p:grpSpPr>
        <p:pic>
          <p:nvPicPr>
            <p:cNvPr id="854" name="Google Shape;854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5" name="Google Shape;855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6" name="Google Shape;856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7" name="Google Shape;857;p76"/>
          <p:cNvGrpSpPr/>
          <p:nvPr/>
        </p:nvGrpSpPr>
        <p:grpSpPr>
          <a:xfrm>
            <a:off x="7343713" y="4314410"/>
            <a:ext cx="1064285" cy="456939"/>
            <a:chOff x="4095944" y="965741"/>
            <a:chExt cx="798214" cy="342704"/>
          </a:xfrm>
        </p:grpSpPr>
        <p:pic>
          <p:nvPicPr>
            <p:cNvPr id="858" name="Google Shape;858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9" name="Google Shape;859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0" name="Google Shape;860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1" name="Google Shape;861;p76"/>
          <p:cNvGrpSpPr/>
          <p:nvPr/>
        </p:nvGrpSpPr>
        <p:grpSpPr>
          <a:xfrm>
            <a:off x="7339649" y="4006396"/>
            <a:ext cx="1068797" cy="456939"/>
            <a:chOff x="4099984" y="578786"/>
            <a:chExt cx="801598" cy="342704"/>
          </a:xfrm>
        </p:grpSpPr>
        <p:pic>
          <p:nvPicPr>
            <p:cNvPr id="862" name="Google Shape;862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3" name="Google Shape;863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4" name="Google Shape;864;p76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5" name="Google Shape;865;p76"/>
          <p:cNvSpPr txBox="1"/>
          <p:nvPr/>
        </p:nvSpPr>
        <p:spPr>
          <a:xfrm>
            <a:off x="5522900" y="2423868"/>
            <a:ext cx="100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- 3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76"/>
          <p:cNvSpPr/>
          <p:nvPr/>
        </p:nvSpPr>
        <p:spPr>
          <a:xfrm>
            <a:off x="6877051" y="1657350"/>
            <a:ext cx="4855232" cy="1525834"/>
          </a:xfrm>
          <a:prstGeom prst="wedgeRoundRectCallout">
            <a:avLst>
              <a:gd name="adj1" fmla="val -7138"/>
              <a:gd name="adj2" fmla="val 61918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Tengo que quitar un grupo de 3, es decir, 15 - 3 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2C768457-70F9-DB27-F131-852A65479E91}"/>
                  </a:ext>
                </a:extLst>
              </p:cNvPr>
              <p:cNvSpPr txBox="1"/>
              <p:nvPr/>
            </p:nvSpPr>
            <p:spPr>
              <a:xfrm>
                <a:off x="2178768" y="721470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  <a:endParaRPr lang="es-419" sz="32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2C768457-70F9-DB27-F131-852A65479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68" y="721470"/>
                <a:ext cx="2367300" cy="5170606"/>
              </a:xfrm>
              <a:prstGeom prst="rect">
                <a:avLst/>
              </a:prstGeom>
              <a:blipFill>
                <a:blip r:embed="rId5"/>
                <a:stretch>
                  <a:fillRect l="-4859" r="-4604" b="-1410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12"/>
          <p:cNvGrpSpPr/>
          <p:nvPr/>
        </p:nvGrpSpPr>
        <p:grpSpPr>
          <a:xfrm>
            <a:off x="8950493" y="4998695"/>
            <a:ext cx="1071617" cy="456939"/>
            <a:chOff x="4090445" y="4067996"/>
            <a:chExt cx="803713" cy="342704"/>
          </a:xfrm>
        </p:grpSpPr>
        <p:pic>
          <p:nvPicPr>
            <p:cNvPr id="873" name="Google Shape;873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4" name="Google Shape;874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5" name="Google Shape;875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6" name="Google Shape;876;p12"/>
          <p:cNvGrpSpPr/>
          <p:nvPr/>
        </p:nvGrpSpPr>
        <p:grpSpPr>
          <a:xfrm>
            <a:off x="8950493" y="4689038"/>
            <a:ext cx="1071617" cy="456939"/>
            <a:chOff x="4090445" y="3679718"/>
            <a:chExt cx="803713" cy="342704"/>
          </a:xfrm>
        </p:grpSpPr>
        <p:pic>
          <p:nvPicPr>
            <p:cNvPr id="877" name="Google Shape;877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" name="Google Shape;878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9" name="Google Shape;879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0" name="Google Shape;880;p12"/>
          <p:cNvGrpSpPr/>
          <p:nvPr/>
        </p:nvGrpSpPr>
        <p:grpSpPr>
          <a:xfrm>
            <a:off x="8950493" y="4388587"/>
            <a:ext cx="1071617" cy="456939"/>
            <a:chOff x="4090445" y="3291440"/>
            <a:chExt cx="803713" cy="342704"/>
          </a:xfrm>
        </p:grpSpPr>
        <p:pic>
          <p:nvPicPr>
            <p:cNvPr id="881" name="Google Shape;881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2" name="Google Shape;882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3" name="Google Shape;883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4" name="Google Shape;884;p12"/>
          <p:cNvGrpSpPr/>
          <p:nvPr/>
        </p:nvGrpSpPr>
        <p:grpSpPr>
          <a:xfrm>
            <a:off x="8950493" y="4080567"/>
            <a:ext cx="1071617" cy="456939"/>
            <a:chOff x="4090445" y="2904485"/>
            <a:chExt cx="803713" cy="342704"/>
          </a:xfrm>
        </p:grpSpPr>
        <p:pic>
          <p:nvPicPr>
            <p:cNvPr id="885" name="Google Shape;885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6" name="Google Shape;886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7" name="Google Shape;887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8" name="Google Shape;888;p12"/>
          <p:cNvGrpSpPr/>
          <p:nvPr/>
        </p:nvGrpSpPr>
        <p:grpSpPr>
          <a:xfrm>
            <a:off x="8950493" y="3780237"/>
            <a:ext cx="1071617" cy="456939"/>
            <a:chOff x="4090445" y="2516207"/>
            <a:chExt cx="803713" cy="342704"/>
          </a:xfrm>
        </p:grpSpPr>
        <p:pic>
          <p:nvPicPr>
            <p:cNvPr id="889" name="Google Shape;889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0" name="Google Shape;890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1" name="Google Shape;891;p12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2" name="Google Shape;892;p12"/>
          <p:cNvGrpSpPr/>
          <p:nvPr/>
        </p:nvGrpSpPr>
        <p:grpSpPr>
          <a:xfrm>
            <a:off x="8946323" y="1187562"/>
            <a:ext cx="1076235" cy="1679265"/>
            <a:chOff x="6709742" y="890671"/>
            <a:chExt cx="807176" cy="1259449"/>
          </a:xfrm>
        </p:grpSpPr>
        <p:grpSp>
          <p:nvGrpSpPr>
            <p:cNvPr id="893" name="Google Shape;893;p12"/>
            <p:cNvGrpSpPr/>
            <p:nvPr/>
          </p:nvGrpSpPr>
          <p:grpSpPr>
            <a:xfrm>
              <a:off x="6712869" y="1807416"/>
              <a:ext cx="803713" cy="342704"/>
              <a:chOff x="4090445" y="2127929"/>
              <a:chExt cx="803713" cy="342704"/>
            </a:xfrm>
          </p:grpSpPr>
          <p:pic>
            <p:nvPicPr>
              <p:cNvPr id="894" name="Google Shape;894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90445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5" name="Google Shape;895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18839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6" name="Google Shape;896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51454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7" name="Google Shape;897;p12"/>
            <p:cNvGrpSpPr/>
            <p:nvPr/>
          </p:nvGrpSpPr>
          <p:grpSpPr>
            <a:xfrm>
              <a:off x="6712869" y="1583711"/>
              <a:ext cx="803713" cy="342704"/>
              <a:chOff x="4090445" y="1739651"/>
              <a:chExt cx="803713" cy="342704"/>
            </a:xfrm>
          </p:grpSpPr>
          <p:pic>
            <p:nvPicPr>
              <p:cNvPr id="898" name="Google Shape;898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9" name="Google Shape;899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0" name="Google Shape;900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1" name="Google Shape;901;p12"/>
            <p:cNvGrpSpPr/>
            <p:nvPr/>
          </p:nvGrpSpPr>
          <p:grpSpPr>
            <a:xfrm>
              <a:off x="6712869" y="1352696"/>
              <a:ext cx="803713" cy="342704"/>
              <a:chOff x="4090445" y="1352696"/>
              <a:chExt cx="803713" cy="342704"/>
            </a:xfrm>
          </p:grpSpPr>
          <p:pic>
            <p:nvPicPr>
              <p:cNvPr id="902" name="Google Shape;902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90445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3" name="Google Shape;903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18839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4" name="Google Shape;904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51454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5" name="Google Shape;905;p12"/>
            <p:cNvGrpSpPr/>
            <p:nvPr/>
          </p:nvGrpSpPr>
          <p:grpSpPr>
            <a:xfrm>
              <a:off x="6709742" y="1121682"/>
              <a:ext cx="806840" cy="342704"/>
              <a:chOff x="4095944" y="965741"/>
              <a:chExt cx="806840" cy="342704"/>
            </a:xfrm>
          </p:grpSpPr>
          <p:pic>
            <p:nvPicPr>
              <p:cNvPr id="906" name="Google Shape;906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95944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7" name="Google Shape;907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26327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8" name="Google Shape;908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60080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9" name="Google Shape;909;p12"/>
            <p:cNvGrpSpPr/>
            <p:nvPr/>
          </p:nvGrpSpPr>
          <p:grpSpPr>
            <a:xfrm>
              <a:off x="6715320" y="890671"/>
              <a:ext cx="801598" cy="342704"/>
              <a:chOff x="4099984" y="578786"/>
              <a:chExt cx="801598" cy="342704"/>
            </a:xfrm>
          </p:grpSpPr>
          <p:pic>
            <p:nvPicPr>
              <p:cNvPr id="910" name="Google Shape;910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99984" y="57878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1" name="Google Shape;911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29697" y="57878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2" name="Google Shape;912;p12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58878" y="57878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13" name="Google Shape;913;p12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30047" y="2734169"/>
            <a:ext cx="2225426" cy="32065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E4E5729B-A565-42B1-4767-6DB352D8D393}"/>
                  </a:ext>
                </a:extLst>
              </p:cNvPr>
              <p:cNvSpPr txBox="1"/>
              <p:nvPr/>
            </p:nvSpPr>
            <p:spPr>
              <a:xfrm>
                <a:off x="5309754" y="53625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E4E5729B-A565-42B1-4767-6DB352D8D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754" y="536254"/>
                <a:ext cx="2367300" cy="5170606"/>
              </a:xfrm>
              <a:prstGeom prst="rect">
                <a:avLst/>
              </a:prstGeom>
              <a:blipFill>
                <a:blip r:embed="rId5"/>
                <a:stretch>
                  <a:fillRect l="-4872" r="-4872" b="-1412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77"/>
          <p:cNvGrpSpPr/>
          <p:nvPr/>
        </p:nvGrpSpPr>
        <p:grpSpPr>
          <a:xfrm>
            <a:off x="8950493" y="4998695"/>
            <a:ext cx="1071617" cy="456939"/>
            <a:chOff x="4090445" y="4067996"/>
            <a:chExt cx="803713" cy="342704"/>
          </a:xfrm>
        </p:grpSpPr>
        <p:pic>
          <p:nvPicPr>
            <p:cNvPr id="920" name="Google Shape;920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1" name="Google Shape;921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2" name="Google Shape;922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3" name="Google Shape;923;p77"/>
          <p:cNvGrpSpPr/>
          <p:nvPr/>
        </p:nvGrpSpPr>
        <p:grpSpPr>
          <a:xfrm>
            <a:off x="8950493" y="4689038"/>
            <a:ext cx="1071617" cy="456939"/>
            <a:chOff x="4090445" y="3679718"/>
            <a:chExt cx="803713" cy="342704"/>
          </a:xfrm>
        </p:grpSpPr>
        <p:pic>
          <p:nvPicPr>
            <p:cNvPr id="924" name="Google Shape;924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5" name="Google Shape;925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6" name="Google Shape;926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7" name="Google Shape;927;p77"/>
          <p:cNvGrpSpPr/>
          <p:nvPr/>
        </p:nvGrpSpPr>
        <p:grpSpPr>
          <a:xfrm>
            <a:off x="8950493" y="4388587"/>
            <a:ext cx="1071617" cy="456939"/>
            <a:chOff x="4090445" y="3291440"/>
            <a:chExt cx="803713" cy="342704"/>
          </a:xfrm>
        </p:grpSpPr>
        <p:pic>
          <p:nvPicPr>
            <p:cNvPr id="928" name="Google Shape;928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9" name="Google Shape;929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0" name="Google Shape;930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1" name="Google Shape;931;p77"/>
          <p:cNvGrpSpPr/>
          <p:nvPr/>
        </p:nvGrpSpPr>
        <p:grpSpPr>
          <a:xfrm>
            <a:off x="8950493" y="4080567"/>
            <a:ext cx="1071617" cy="456939"/>
            <a:chOff x="4090445" y="2904485"/>
            <a:chExt cx="803713" cy="342704"/>
          </a:xfrm>
        </p:grpSpPr>
        <p:pic>
          <p:nvPicPr>
            <p:cNvPr id="932" name="Google Shape;932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3" name="Google Shape;933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4" name="Google Shape;934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5" name="Google Shape;935;p77"/>
          <p:cNvGrpSpPr/>
          <p:nvPr/>
        </p:nvGrpSpPr>
        <p:grpSpPr>
          <a:xfrm>
            <a:off x="8950493" y="3780237"/>
            <a:ext cx="1071617" cy="456939"/>
            <a:chOff x="4090445" y="2516207"/>
            <a:chExt cx="803713" cy="342704"/>
          </a:xfrm>
        </p:grpSpPr>
        <p:pic>
          <p:nvPicPr>
            <p:cNvPr id="936" name="Google Shape;936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7" name="Google Shape;937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8" name="Google Shape;938;p7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9" name="Google Shape;939;p77"/>
          <p:cNvGrpSpPr/>
          <p:nvPr/>
        </p:nvGrpSpPr>
        <p:grpSpPr>
          <a:xfrm>
            <a:off x="8946323" y="1187562"/>
            <a:ext cx="1076235" cy="1679265"/>
            <a:chOff x="6709742" y="890671"/>
            <a:chExt cx="807176" cy="1259449"/>
          </a:xfrm>
        </p:grpSpPr>
        <p:grpSp>
          <p:nvGrpSpPr>
            <p:cNvPr id="940" name="Google Shape;940;p77"/>
            <p:cNvGrpSpPr/>
            <p:nvPr/>
          </p:nvGrpSpPr>
          <p:grpSpPr>
            <a:xfrm>
              <a:off x="6712869" y="1807416"/>
              <a:ext cx="803713" cy="342704"/>
              <a:chOff x="4090445" y="2127929"/>
              <a:chExt cx="803713" cy="342704"/>
            </a:xfrm>
          </p:grpSpPr>
          <p:pic>
            <p:nvPicPr>
              <p:cNvPr id="941" name="Google Shape;941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90445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2" name="Google Shape;942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18839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3" name="Google Shape;943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51454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4" name="Google Shape;944;p77"/>
            <p:cNvGrpSpPr/>
            <p:nvPr/>
          </p:nvGrpSpPr>
          <p:grpSpPr>
            <a:xfrm>
              <a:off x="6712869" y="1583711"/>
              <a:ext cx="803713" cy="342704"/>
              <a:chOff x="4090445" y="1739651"/>
              <a:chExt cx="803713" cy="342704"/>
            </a:xfrm>
          </p:grpSpPr>
          <p:pic>
            <p:nvPicPr>
              <p:cNvPr id="945" name="Google Shape;945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6" name="Google Shape;946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7" name="Google Shape;947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8" name="Google Shape;948;p77"/>
            <p:cNvGrpSpPr/>
            <p:nvPr/>
          </p:nvGrpSpPr>
          <p:grpSpPr>
            <a:xfrm>
              <a:off x="6712869" y="1352696"/>
              <a:ext cx="803713" cy="342704"/>
              <a:chOff x="4090445" y="1352696"/>
              <a:chExt cx="803713" cy="342704"/>
            </a:xfrm>
          </p:grpSpPr>
          <p:pic>
            <p:nvPicPr>
              <p:cNvPr id="949" name="Google Shape;949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90445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0" name="Google Shape;950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18839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1" name="Google Shape;951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51454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52" name="Google Shape;952;p77"/>
            <p:cNvGrpSpPr/>
            <p:nvPr/>
          </p:nvGrpSpPr>
          <p:grpSpPr>
            <a:xfrm>
              <a:off x="6709742" y="1121682"/>
              <a:ext cx="806840" cy="342704"/>
              <a:chOff x="4095944" y="965741"/>
              <a:chExt cx="806840" cy="342704"/>
            </a:xfrm>
          </p:grpSpPr>
          <p:pic>
            <p:nvPicPr>
              <p:cNvPr id="953" name="Google Shape;953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95944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4" name="Google Shape;954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26327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5" name="Google Shape;955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60080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56" name="Google Shape;956;p77"/>
            <p:cNvGrpSpPr/>
            <p:nvPr/>
          </p:nvGrpSpPr>
          <p:grpSpPr>
            <a:xfrm>
              <a:off x="6715320" y="890671"/>
              <a:ext cx="801598" cy="342704"/>
              <a:chOff x="4099984" y="578786"/>
              <a:chExt cx="801598" cy="342704"/>
            </a:xfrm>
          </p:grpSpPr>
          <p:pic>
            <p:nvPicPr>
              <p:cNvPr id="957" name="Google Shape;957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99984" y="57878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8" name="Google Shape;958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29697" y="57878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9" name="Google Shape;959;p77" descr="Form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558878" y="57878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60" name="Google Shape;960;p77"/>
              <p:cNvSpPr/>
              <p:nvPr/>
            </p:nvSpPr>
            <p:spPr>
              <a:xfrm>
                <a:off x="1230047" y="1694179"/>
                <a:ext cx="3085099" cy="953178"/>
              </a:xfrm>
              <a:prstGeom prst="wedgeRoundRectCallout">
                <a:avLst>
                  <a:gd name="adj1" fmla="val 11666"/>
                  <a:gd name="adj2" fmla="val 79688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Finalmente, </a:t>
                </a:r>
                <a:endParaRPr sz="2400" i="0" u="none" strike="noStrike" cap="none" dirty="0">
                  <a:solidFill>
                    <a:schemeClr val="lt1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¿cuánto es 9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3?</a:t>
                </a:r>
                <a:endParaRPr dirty="0"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960" name="Google Shape;960;p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47" y="1694179"/>
                <a:ext cx="3085099" cy="953178"/>
              </a:xfrm>
              <a:prstGeom prst="wedgeRoundRectCallout">
                <a:avLst>
                  <a:gd name="adj1" fmla="val 11666"/>
                  <a:gd name="adj2" fmla="val 79688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8286E21B-48E4-57F6-486B-BB4E6C3C4BAC}"/>
                  </a:ext>
                </a:extLst>
              </p:cNvPr>
              <p:cNvSpPr txBox="1"/>
              <p:nvPr/>
            </p:nvSpPr>
            <p:spPr>
              <a:xfrm>
                <a:off x="5309754" y="53625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8286E21B-48E4-57F6-486B-BB4E6C3C4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754" y="536254"/>
                <a:ext cx="2367300" cy="5170606"/>
              </a:xfrm>
              <a:prstGeom prst="rect">
                <a:avLst/>
              </a:prstGeom>
              <a:blipFill>
                <a:blip r:embed="rId5"/>
                <a:stretch>
                  <a:fillRect l="-4872" r="-4872" b="-1412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oogle Shape;967;p78" descr="Icono&#10;&#10;Descripción generada automáticamente">
            <a:extLst>
              <a:ext uri="{FF2B5EF4-FFF2-40B4-BE49-F238E27FC236}">
                <a16:creationId xmlns:a16="http://schemas.microsoft.com/office/drawing/2014/main" id="{DCB18CD8-5493-3470-1FF5-CDD97DB9504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731" y="2734520"/>
            <a:ext cx="2530295" cy="314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3"/>
          <p:cNvSpPr/>
          <p:nvPr/>
        </p:nvSpPr>
        <p:spPr>
          <a:xfrm rot="10800000" flipH="1">
            <a:off x="8465047" y="4667248"/>
            <a:ext cx="701200" cy="7960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0" name="Google Shape;1060;p13"/>
          <p:cNvPicPr preferRelativeResize="0"/>
          <p:nvPr/>
        </p:nvPicPr>
        <p:blipFill rotWithShape="1">
          <a:blip r:embed="rId3">
            <a:alphaModFix/>
          </a:blip>
          <a:srcRect l="8453" r="8502"/>
          <a:stretch/>
        </p:blipFill>
        <p:spPr>
          <a:xfrm>
            <a:off x="713066" y="3316921"/>
            <a:ext cx="1802500" cy="294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13"/>
          <p:cNvSpPr txBox="1"/>
          <p:nvPr/>
        </p:nvSpPr>
        <p:spPr>
          <a:xfrm>
            <a:off x="9249390" y="4788568"/>
            <a:ext cx="100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-  3</a:t>
            </a:r>
            <a:endParaRPr sz="24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2" name="Google Shape;1062;p13"/>
              <p:cNvSpPr/>
              <p:nvPr/>
            </p:nvSpPr>
            <p:spPr>
              <a:xfrm>
                <a:off x="235850" y="1769357"/>
                <a:ext cx="5027878" cy="1428400"/>
              </a:xfrm>
              <a:prstGeom prst="wedgeRoundRectCallout">
                <a:avLst>
                  <a:gd name="adj1" fmla="val 3709"/>
                  <a:gd name="adj2" fmla="val 73687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Si 10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  <a:endParaRPr dirty="0"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Para calcular 9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3, resto 30 - 3  </a:t>
                </a:r>
                <a:endParaRPr dirty="0"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1062" name="Google Shape;1062;p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0" y="1769357"/>
                <a:ext cx="5027878" cy="1428400"/>
              </a:xfrm>
              <a:prstGeom prst="wedgeRoundRectCallout">
                <a:avLst>
                  <a:gd name="adj1" fmla="val 3709"/>
                  <a:gd name="adj2" fmla="val 73687"/>
                  <a:gd name="adj3" fmla="val 16667"/>
                </a:avLst>
              </a:prstGeom>
              <a:blipFill>
                <a:blip r:embed="rId4"/>
                <a:stretch>
                  <a:fillRect r="-483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661;p65">
                <a:extLst>
                  <a:ext uri="{FF2B5EF4-FFF2-40B4-BE49-F238E27FC236}">
                    <a16:creationId xmlns:a16="http://schemas.microsoft.com/office/drawing/2014/main" id="{D90FB4E1-1C31-910B-6F89-488AA55B9AA9}"/>
                  </a:ext>
                </a:extLst>
              </p:cNvPr>
              <p:cNvSpPr txBox="1"/>
              <p:nvPr/>
            </p:nvSpPr>
            <p:spPr>
              <a:xfrm>
                <a:off x="6014604" y="61245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3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6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 9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12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15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18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21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24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 27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</a:t>
                </a:r>
              </a:p>
            </p:txBody>
          </p:sp>
        </mc:Choice>
        <mc:Fallback>
          <p:sp>
            <p:nvSpPr>
              <p:cNvPr id="3" name="Google Shape;661;p65">
                <a:extLst>
                  <a:ext uri="{FF2B5EF4-FFF2-40B4-BE49-F238E27FC236}">
                    <a16:creationId xmlns:a16="http://schemas.microsoft.com/office/drawing/2014/main" id="{D90FB4E1-1C31-910B-6F89-488AA55B9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04" y="612454"/>
                <a:ext cx="2367300" cy="5170606"/>
              </a:xfrm>
              <a:prstGeom prst="rect">
                <a:avLst/>
              </a:prstGeom>
              <a:blipFill>
                <a:blip r:embed="rId5"/>
                <a:stretch>
                  <a:fillRect l="-5128" r="-4615" b="-1410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Google Shape;1148;p81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184" y="3429000"/>
            <a:ext cx="1399708" cy="29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9" name="Google Shape;1149;p81"/>
          <p:cNvGrpSpPr/>
          <p:nvPr/>
        </p:nvGrpSpPr>
        <p:grpSpPr>
          <a:xfrm>
            <a:off x="9220643" y="2715501"/>
            <a:ext cx="1373941" cy="462119"/>
            <a:chOff x="6712869" y="1807576"/>
            <a:chExt cx="1030456" cy="346589"/>
          </a:xfrm>
        </p:grpSpPr>
        <p:grpSp>
          <p:nvGrpSpPr>
            <p:cNvPr id="1150" name="Google Shape;1150;p81"/>
            <p:cNvGrpSpPr/>
            <p:nvPr/>
          </p:nvGrpSpPr>
          <p:grpSpPr>
            <a:xfrm>
              <a:off x="6712869" y="1807576"/>
              <a:ext cx="803713" cy="342704"/>
              <a:chOff x="4090445" y="2127929"/>
              <a:chExt cx="803713" cy="342704"/>
            </a:xfrm>
          </p:grpSpPr>
          <p:pic>
            <p:nvPicPr>
              <p:cNvPr id="1151" name="Google Shape;1151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2" name="Google Shape;1152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3" name="Google Shape;1153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54" name="Google Shape;1154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0621" y="181146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5" name="Google Shape;1155;p81"/>
          <p:cNvGrpSpPr/>
          <p:nvPr/>
        </p:nvGrpSpPr>
        <p:grpSpPr>
          <a:xfrm>
            <a:off x="9220644" y="2216544"/>
            <a:ext cx="1373209" cy="457953"/>
            <a:chOff x="6709742" y="1585330"/>
            <a:chExt cx="1029907" cy="343465"/>
          </a:xfrm>
        </p:grpSpPr>
        <p:grpSp>
          <p:nvGrpSpPr>
            <p:cNvPr id="1156" name="Google Shape;1156;p81"/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57" name="Google Shape;1157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8" name="Google Shape;1158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9" name="Google Shape;1159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0" name="Google Shape;1160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1" name="Google Shape;1161;p81"/>
          <p:cNvGrpSpPr/>
          <p:nvPr/>
        </p:nvGrpSpPr>
        <p:grpSpPr>
          <a:xfrm>
            <a:off x="9220643" y="1718442"/>
            <a:ext cx="1371743" cy="457097"/>
            <a:chOff x="6713114" y="1352260"/>
            <a:chExt cx="1028807" cy="342823"/>
          </a:xfrm>
        </p:grpSpPr>
        <p:grpSp>
          <p:nvGrpSpPr>
            <p:cNvPr id="1162" name="Google Shape;1162;p81"/>
            <p:cNvGrpSpPr/>
            <p:nvPr/>
          </p:nvGrpSpPr>
          <p:grpSpPr>
            <a:xfrm>
              <a:off x="6713114" y="1352379"/>
              <a:ext cx="803713" cy="342704"/>
              <a:chOff x="4090445" y="1352696"/>
              <a:chExt cx="803713" cy="342704"/>
            </a:xfrm>
          </p:grpSpPr>
          <p:pic>
            <p:nvPicPr>
              <p:cNvPr id="1163" name="Google Shape;1163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4" name="Google Shape;1164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5" name="Google Shape;1165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6" name="Google Shape;1166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9217" y="135226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7" name="Google Shape;1167;p81"/>
          <p:cNvGrpSpPr/>
          <p:nvPr/>
        </p:nvGrpSpPr>
        <p:grpSpPr>
          <a:xfrm>
            <a:off x="9220643" y="1216010"/>
            <a:ext cx="1379199" cy="461428"/>
            <a:chOff x="6709742" y="1118315"/>
            <a:chExt cx="1034399" cy="346071"/>
          </a:xfrm>
        </p:grpSpPr>
        <p:grpSp>
          <p:nvGrpSpPr>
            <p:cNvPr id="1168" name="Google Shape;1168;p81"/>
            <p:cNvGrpSpPr/>
            <p:nvPr/>
          </p:nvGrpSpPr>
          <p:grpSpPr>
            <a:xfrm>
              <a:off x="6709742" y="1121682"/>
              <a:ext cx="806840" cy="342704"/>
              <a:chOff x="4095944" y="965741"/>
              <a:chExt cx="806840" cy="342704"/>
            </a:xfrm>
          </p:grpSpPr>
          <p:pic>
            <p:nvPicPr>
              <p:cNvPr id="1169" name="Google Shape;1169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5944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0" name="Google Shape;1170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26327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1" name="Google Shape;1171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60080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72" name="Google Shape;1172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1437" y="111831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3" name="Google Shape;1173;p81"/>
          <p:cNvGrpSpPr/>
          <p:nvPr/>
        </p:nvGrpSpPr>
        <p:grpSpPr>
          <a:xfrm>
            <a:off x="9220643" y="717648"/>
            <a:ext cx="1377901" cy="457357"/>
            <a:chOff x="6715320" y="890671"/>
            <a:chExt cx="1033426" cy="343018"/>
          </a:xfrm>
        </p:grpSpPr>
        <p:pic>
          <p:nvPicPr>
            <p:cNvPr id="1174" name="Google Shape;1174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15320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5" name="Google Shape;1175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45033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6" name="Google Shape;1176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74214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7" name="Google Shape;1177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6042" y="8909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8" name="Google Shape;1178;p81"/>
          <p:cNvGrpSpPr/>
          <p:nvPr/>
        </p:nvGrpSpPr>
        <p:grpSpPr>
          <a:xfrm>
            <a:off x="9220644" y="3218624"/>
            <a:ext cx="1373209" cy="457953"/>
            <a:chOff x="6709742" y="1585330"/>
            <a:chExt cx="1029907" cy="343465"/>
          </a:xfrm>
        </p:grpSpPr>
        <p:grpSp>
          <p:nvGrpSpPr>
            <p:cNvPr id="1179" name="Google Shape;1179;p81"/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80" name="Google Shape;1180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1" name="Google Shape;1181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2" name="Google Shape;1182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83" name="Google Shape;1183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4" name="Google Shape;1184;p81"/>
          <p:cNvGrpSpPr/>
          <p:nvPr/>
        </p:nvGrpSpPr>
        <p:grpSpPr>
          <a:xfrm>
            <a:off x="9220644" y="3717581"/>
            <a:ext cx="1373209" cy="457953"/>
            <a:chOff x="6709742" y="1585330"/>
            <a:chExt cx="1029907" cy="343465"/>
          </a:xfrm>
        </p:grpSpPr>
        <p:grpSp>
          <p:nvGrpSpPr>
            <p:cNvPr id="1185" name="Google Shape;1185;p81"/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86" name="Google Shape;1186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7" name="Google Shape;1187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8" name="Google Shape;1188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89" name="Google Shape;1189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0" name="Google Shape;1190;p81"/>
          <p:cNvGrpSpPr/>
          <p:nvPr/>
        </p:nvGrpSpPr>
        <p:grpSpPr>
          <a:xfrm>
            <a:off x="9220644" y="4216538"/>
            <a:ext cx="1373209" cy="457953"/>
            <a:chOff x="6709742" y="1585330"/>
            <a:chExt cx="1029907" cy="343465"/>
          </a:xfrm>
        </p:grpSpPr>
        <p:grpSp>
          <p:nvGrpSpPr>
            <p:cNvPr id="1191" name="Google Shape;1191;p81"/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92" name="Google Shape;1192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3" name="Google Shape;1193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4" name="Google Shape;1194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5" name="Google Shape;1195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6" name="Google Shape;1196;p81"/>
          <p:cNvGrpSpPr/>
          <p:nvPr/>
        </p:nvGrpSpPr>
        <p:grpSpPr>
          <a:xfrm>
            <a:off x="9220644" y="4715496"/>
            <a:ext cx="1373209" cy="457953"/>
            <a:chOff x="6709742" y="1585330"/>
            <a:chExt cx="1029907" cy="343465"/>
          </a:xfrm>
        </p:grpSpPr>
        <p:grpSp>
          <p:nvGrpSpPr>
            <p:cNvPr id="1197" name="Google Shape;1197;p81"/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98" name="Google Shape;1198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9" name="Google Shape;1199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0" name="Google Shape;1200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1" name="Google Shape;1201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2" name="Google Shape;1202;p81"/>
          <p:cNvGrpSpPr/>
          <p:nvPr/>
        </p:nvGrpSpPr>
        <p:grpSpPr>
          <a:xfrm>
            <a:off x="9220644" y="5214457"/>
            <a:ext cx="1373209" cy="457953"/>
            <a:chOff x="6709742" y="1585330"/>
            <a:chExt cx="1029907" cy="343465"/>
          </a:xfrm>
        </p:grpSpPr>
        <p:grpSp>
          <p:nvGrpSpPr>
            <p:cNvPr id="1203" name="Google Shape;1203;p81"/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204" name="Google Shape;1204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5" name="Google Shape;1205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6" name="Google Shape;1206;p81" descr="For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7" name="Google Shape;1207;p81" descr="Forma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8" name="Google Shape;1208;p81"/>
              <p:cNvSpPr/>
              <p:nvPr/>
            </p:nvSpPr>
            <p:spPr>
              <a:xfrm>
                <a:off x="54058" y="2216544"/>
                <a:ext cx="4679838" cy="1084893"/>
              </a:xfrm>
              <a:prstGeom prst="wedgeRoundRectCallout">
                <a:avLst>
                  <a:gd name="adj1" fmla="val 9002"/>
                  <a:gd name="adj2" fmla="val 68899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¿Aplica esta técnica para 9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4?</a:t>
                </a:r>
                <a:endParaRPr dirty="0"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1208" name="Google Shape;1208;p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" y="2216544"/>
                <a:ext cx="4679838" cy="1084893"/>
              </a:xfrm>
              <a:prstGeom prst="wedgeRoundRectCallout">
                <a:avLst>
                  <a:gd name="adj1" fmla="val 9002"/>
                  <a:gd name="adj2" fmla="val 68899"/>
                  <a:gd name="adj3" fmla="val 16667"/>
                </a:avLst>
              </a:prstGeom>
              <a:blipFill>
                <a:blip r:embed="rId5"/>
                <a:stretch>
                  <a:fillRect r="-518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43861C6D-9233-5EB3-6E66-773ABBF4D830}"/>
                  </a:ext>
                </a:extLst>
              </p:cNvPr>
              <p:cNvSpPr txBox="1"/>
              <p:nvPr/>
            </p:nvSpPr>
            <p:spPr>
              <a:xfrm>
                <a:off x="6014604" y="61245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= 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</a:t>
                </a: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= 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</a:t>
                </a: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= 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=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5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=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6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</a:t>
                </a:r>
                <a:r>
                  <a:rPr lang="es-419" sz="3200" i="0" u="none" strike="noStrike" cap="none" dirty="0">
                    <a:solidFill>
                      <a:schemeClr val="tx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=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s-419" sz="3200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4</a:t>
                </a: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=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419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lang="es-419" sz="320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lang="es-ES" sz="3200" i="1" u="none" strike="noStrike" cap="non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chemeClr val="accent2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s-ES" sz="3200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ES" sz="3200" i="0" u="none" strike="noStrike" cap="none" dirty="0">
                    <a:solidFill>
                      <a:srgbClr val="00B050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4 = 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43861C6D-9233-5EB3-6E66-773ABBF4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04" y="612454"/>
                <a:ext cx="2367300" cy="5170606"/>
              </a:xfrm>
              <a:prstGeom prst="rect">
                <a:avLst/>
              </a:prstGeom>
              <a:blipFill>
                <a:blip r:embed="rId6"/>
                <a:stretch>
                  <a:fillRect l="-5128" b="-1410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>
          <a:extLst>
            <a:ext uri="{FF2B5EF4-FFF2-40B4-BE49-F238E27FC236}">
              <a16:creationId xmlns:a16="http://schemas.microsoft.com/office/drawing/2014/main" id="{BECFBE94-D91A-270C-FFB4-E87C4361D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Google Shape;1148;p81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2DE48BAD-62D1-E2D4-8655-5F3BF93E06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184" y="3429000"/>
            <a:ext cx="1399708" cy="29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9" name="Google Shape;1149;p81">
            <a:extLst>
              <a:ext uri="{FF2B5EF4-FFF2-40B4-BE49-F238E27FC236}">
                <a16:creationId xmlns:a16="http://schemas.microsoft.com/office/drawing/2014/main" id="{745D2CDD-3724-FB1A-C13C-6A611A4B9251}"/>
              </a:ext>
            </a:extLst>
          </p:cNvPr>
          <p:cNvGrpSpPr/>
          <p:nvPr/>
        </p:nvGrpSpPr>
        <p:grpSpPr>
          <a:xfrm>
            <a:off x="9220643" y="2715501"/>
            <a:ext cx="1373941" cy="462119"/>
            <a:chOff x="6712869" y="1807576"/>
            <a:chExt cx="1030456" cy="346589"/>
          </a:xfrm>
        </p:grpSpPr>
        <p:grpSp>
          <p:nvGrpSpPr>
            <p:cNvPr id="1150" name="Google Shape;1150;p81">
              <a:extLst>
                <a:ext uri="{FF2B5EF4-FFF2-40B4-BE49-F238E27FC236}">
                  <a16:creationId xmlns:a16="http://schemas.microsoft.com/office/drawing/2014/main" id="{8A0FDF36-8307-F7E3-B2A0-774DDB6F5B7D}"/>
                </a:ext>
              </a:extLst>
            </p:cNvPr>
            <p:cNvGrpSpPr/>
            <p:nvPr/>
          </p:nvGrpSpPr>
          <p:grpSpPr>
            <a:xfrm>
              <a:off x="6712869" y="1807576"/>
              <a:ext cx="803713" cy="342704"/>
              <a:chOff x="4090445" y="2127929"/>
              <a:chExt cx="803713" cy="342704"/>
            </a:xfrm>
          </p:grpSpPr>
          <p:pic>
            <p:nvPicPr>
              <p:cNvPr id="1151" name="Google Shape;1151;p81" descr="Forma&#10;&#10;Descripción generada automáticamente">
                <a:extLst>
                  <a:ext uri="{FF2B5EF4-FFF2-40B4-BE49-F238E27FC236}">
                    <a16:creationId xmlns:a16="http://schemas.microsoft.com/office/drawing/2014/main" id="{11AC410F-7EA2-57DB-0547-DE60BBF7FCB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2" name="Google Shape;1152;p81" descr="Forma&#10;&#10;Descripción generada automáticamente">
                <a:extLst>
                  <a:ext uri="{FF2B5EF4-FFF2-40B4-BE49-F238E27FC236}">
                    <a16:creationId xmlns:a16="http://schemas.microsoft.com/office/drawing/2014/main" id="{753762ED-546A-AC59-350B-C087E66AD10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3" name="Google Shape;1153;p81" descr="Forma&#10;&#10;Descripción generada automáticamente">
                <a:extLst>
                  <a:ext uri="{FF2B5EF4-FFF2-40B4-BE49-F238E27FC236}">
                    <a16:creationId xmlns:a16="http://schemas.microsoft.com/office/drawing/2014/main" id="{D1AA29D3-D8F7-5B2B-D804-28AE0DCA2F7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54" name="Google Shape;1154;p81" descr="Forma&#10;&#10;Descripción generada automáticamente">
              <a:extLst>
                <a:ext uri="{FF2B5EF4-FFF2-40B4-BE49-F238E27FC236}">
                  <a16:creationId xmlns:a16="http://schemas.microsoft.com/office/drawing/2014/main" id="{4478D916-2D19-603A-6C4F-E81FA80C30A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0621" y="181146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5" name="Google Shape;1155;p81">
            <a:extLst>
              <a:ext uri="{FF2B5EF4-FFF2-40B4-BE49-F238E27FC236}">
                <a16:creationId xmlns:a16="http://schemas.microsoft.com/office/drawing/2014/main" id="{3EC2C788-D2E8-C158-4068-86B2AC805B24}"/>
              </a:ext>
            </a:extLst>
          </p:cNvPr>
          <p:cNvGrpSpPr/>
          <p:nvPr/>
        </p:nvGrpSpPr>
        <p:grpSpPr>
          <a:xfrm>
            <a:off x="9220644" y="2216544"/>
            <a:ext cx="1373209" cy="457953"/>
            <a:chOff x="6709742" y="1585330"/>
            <a:chExt cx="1029907" cy="343465"/>
          </a:xfrm>
        </p:grpSpPr>
        <p:grpSp>
          <p:nvGrpSpPr>
            <p:cNvPr id="1156" name="Google Shape;1156;p81">
              <a:extLst>
                <a:ext uri="{FF2B5EF4-FFF2-40B4-BE49-F238E27FC236}">
                  <a16:creationId xmlns:a16="http://schemas.microsoft.com/office/drawing/2014/main" id="{E1C1191C-6857-8C5C-E914-E98195DE61C8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57" name="Google Shape;1157;p81" descr="Forma&#10;&#10;Descripción generada automáticamente">
                <a:extLst>
                  <a:ext uri="{FF2B5EF4-FFF2-40B4-BE49-F238E27FC236}">
                    <a16:creationId xmlns:a16="http://schemas.microsoft.com/office/drawing/2014/main" id="{EE25B66F-C278-859F-C209-0A4FDF474D3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8" name="Google Shape;1158;p81" descr="Forma&#10;&#10;Descripción generada automáticamente">
                <a:extLst>
                  <a:ext uri="{FF2B5EF4-FFF2-40B4-BE49-F238E27FC236}">
                    <a16:creationId xmlns:a16="http://schemas.microsoft.com/office/drawing/2014/main" id="{4C8E915F-9C8B-5D0D-AB27-3ABFEB5367F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9" name="Google Shape;1159;p81" descr="Forma&#10;&#10;Descripción generada automáticamente">
                <a:extLst>
                  <a:ext uri="{FF2B5EF4-FFF2-40B4-BE49-F238E27FC236}">
                    <a16:creationId xmlns:a16="http://schemas.microsoft.com/office/drawing/2014/main" id="{BDCEB029-A325-C930-2CE4-FB0C2CA4C95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0" name="Google Shape;1160;p81" descr="Forma&#10;&#10;Descripción generada automáticamente">
              <a:extLst>
                <a:ext uri="{FF2B5EF4-FFF2-40B4-BE49-F238E27FC236}">
                  <a16:creationId xmlns:a16="http://schemas.microsoft.com/office/drawing/2014/main" id="{442B96E0-4C9C-66E2-1E1F-C8D8A95C319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1" name="Google Shape;1161;p81">
            <a:extLst>
              <a:ext uri="{FF2B5EF4-FFF2-40B4-BE49-F238E27FC236}">
                <a16:creationId xmlns:a16="http://schemas.microsoft.com/office/drawing/2014/main" id="{FCF0855E-6221-FA45-5657-8EF9368572E9}"/>
              </a:ext>
            </a:extLst>
          </p:cNvPr>
          <p:cNvGrpSpPr/>
          <p:nvPr/>
        </p:nvGrpSpPr>
        <p:grpSpPr>
          <a:xfrm>
            <a:off x="9220643" y="1718442"/>
            <a:ext cx="1371743" cy="457097"/>
            <a:chOff x="6713114" y="1352260"/>
            <a:chExt cx="1028807" cy="342823"/>
          </a:xfrm>
        </p:grpSpPr>
        <p:grpSp>
          <p:nvGrpSpPr>
            <p:cNvPr id="1162" name="Google Shape;1162;p81">
              <a:extLst>
                <a:ext uri="{FF2B5EF4-FFF2-40B4-BE49-F238E27FC236}">
                  <a16:creationId xmlns:a16="http://schemas.microsoft.com/office/drawing/2014/main" id="{F0502904-2550-57BE-4211-30CD70A5CEBE}"/>
                </a:ext>
              </a:extLst>
            </p:cNvPr>
            <p:cNvGrpSpPr/>
            <p:nvPr/>
          </p:nvGrpSpPr>
          <p:grpSpPr>
            <a:xfrm>
              <a:off x="6713114" y="1352379"/>
              <a:ext cx="803713" cy="342704"/>
              <a:chOff x="4090445" y="1352696"/>
              <a:chExt cx="803713" cy="342704"/>
            </a:xfrm>
          </p:grpSpPr>
          <p:pic>
            <p:nvPicPr>
              <p:cNvPr id="1163" name="Google Shape;1163;p81" descr="Forma&#10;&#10;Descripción generada automáticamente">
                <a:extLst>
                  <a:ext uri="{FF2B5EF4-FFF2-40B4-BE49-F238E27FC236}">
                    <a16:creationId xmlns:a16="http://schemas.microsoft.com/office/drawing/2014/main" id="{9C1F605F-4961-59C2-F176-680656AFC6C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4" name="Google Shape;1164;p81" descr="Forma&#10;&#10;Descripción generada automáticamente">
                <a:extLst>
                  <a:ext uri="{FF2B5EF4-FFF2-40B4-BE49-F238E27FC236}">
                    <a16:creationId xmlns:a16="http://schemas.microsoft.com/office/drawing/2014/main" id="{FD661DD1-CC31-3EEE-0C94-583366DF54B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5" name="Google Shape;1165;p81" descr="Forma&#10;&#10;Descripción generada automáticamente">
                <a:extLst>
                  <a:ext uri="{FF2B5EF4-FFF2-40B4-BE49-F238E27FC236}">
                    <a16:creationId xmlns:a16="http://schemas.microsoft.com/office/drawing/2014/main" id="{FCCB7932-017B-7089-7946-E2BC659D097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6" name="Google Shape;1166;p81" descr="Forma&#10;&#10;Descripción generada automáticamente">
              <a:extLst>
                <a:ext uri="{FF2B5EF4-FFF2-40B4-BE49-F238E27FC236}">
                  <a16:creationId xmlns:a16="http://schemas.microsoft.com/office/drawing/2014/main" id="{75C7A28C-EE38-7785-AC9C-4A1CC4D9BA4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9217" y="135226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7" name="Google Shape;1167;p81">
            <a:extLst>
              <a:ext uri="{FF2B5EF4-FFF2-40B4-BE49-F238E27FC236}">
                <a16:creationId xmlns:a16="http://schemas.microsoft.com/office/drawing/2014/main" id="{AF2F1F13-9BB6-AA1E-B5D7-F566E29517AB}"/>
              </a:ext>
            </a:extLst>
          </p:cNvPr>
          <p:cNvGrpSpPr/>
          <p:nvPr/>
        </p:nvGrpSpPr>
        <p:grpSpPr>
          <a:xfrm>
            <a:off x="9220643" y="1216010"/>
            <a:ext cx="1379199" cy="461428"/>
            <a:chOff x="6709742" y="1118315"/>
            <a:chExt cx="1034399" cy="346071"/>
          </a:xfrm>
        </p:grpSpPr>
        <p:grpSp>
          <p:nvGrpSpPr>
            <p:cNvPr id="1168" name="Google Shape;1168;p81">
              <a:extLst>
                <a:ext uri="{FF2B5EF4-FFF2-40B4-BE49-F238E27FC236}">
                  <a16:creationId xmlns:a16="http://schemas.microsoft.com/office/drawing/2014/main" id="{7CF17417-BE14-07BB-DEE4-F9E3C7B4002D}"/>
                </a:ext>
              </a:extLst>
            </p:cNvPr>
            <p:cNvGrpSpPr/>
            <p:nvPr/>
          </p:nvGrpSpPr>
          <p:grpSpPr>
            <a:xfrm>
              <a:off x="6709742" y="1121682"/>
              <a:ext cx="806840" cy="342704"/>
              <a:chOff x="4095944" y="965741"/>
              <a:chExt cx="806840" cy="342704"/>
            </a:xfrm>
          </p:grpSpPr>
          <p:pic>
            <p:nvPicPr>
              <p:cNvPr id="1169" name="Google Shape;1169;p81" descr="Forma&#10;&#10;Descripción generada automáticamente">
                <a:extLst>
                  <a:ext uri="{FF2B5EF4-FFF2-40B4-BE49-F238E27FC236}">
                    <a16:creationId xmlns:a16="http://schemas.microsoft.com/office/drawing/2014/main" id="{B414E743-F752-872F-A1C2-774C665DF78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5944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0" name="Google Shape;1170;p81" descr="Forma&#10;&#10;Descripción generada automáticamente">
                <a:extLst>
                  <a:ext uri="{FF2B5EF4-FFF2-40B4-BE49-F238E27FC236}">
                    <a16:creationId xmlns:a16="http://schemas.microsoft.com/office/drawing/2014/main" id="{4A926637-CE61-3DC6-89F3-91BE0E6C3E0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26327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1" name="Google Shape;1171;p81" descr="Forma&#10;&#10;Descripción generada automáticamente">
                <a:extLst>
                  <a:ext uri="{FF2B5EF4-FFF2-40B4-BE49-F238E27FC236}">
                    <a16:creationId xmlns:a16="http://schemas.microsoft.com/office/drawing/2014/main" id="{728F39B3-5B39-6FF9-D6CC-184CAD10644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60080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72" name="Google Shape;1172;p81" descr="Forma&#10;&#10;Descripción generada automáticamente">
              <a:extLst>
                <a:ext uri="{FF2B5EF4-FFF2-40B4-BE49-F238E27FC236}">
                  <a16:creationId xmlns:a16="http://schemas.microsoft.com/office/drawing/2014/main" id="{5476F9A8-8579-B78A-0C5D-67979D6E12F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1437" y="111831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3" name="Google Shape;1173;p81">
            <a:extLst>
              <a:ext uri="{FF2B5EF4-FFF2-40B4-BE49-F238E27FC236}">
                <a16:creationId xmlns:a16="http://schemas.microsoft.com/office/drawing/2014/main" id="{EFE34BFF-F156-631B-29A3-764FD3792C23}"/>
              </a:ext>
            </a:extLst>
          </p:cNvPr>
          <p:cNvGrpSpPr/>
          <p:nvPr/>
        </p:nvGrpSpPr>
        <p:grpSpPr>
          <a:xfrm>
            <a:off x="9220643" y="717648"/>
            <a:ext cx="1377901" cy="457357"/>
            <a:chOff x="6715320" y="890671"/>
            <a:chExt cx="1033426" cy="343018"/>
          </a:xfrm>
        </p:grpSpPr>
        <p:pic>
          <p:nvPicPr>
            <p:cNvPr id="1174" name="Google Shape;1174;p81" descr="Forma&#10;&#10;Descripción generada automáticamente">
              <a:extLst>
                <a:ext uri="{FF2B5EF4-FFF2-40B4-BE49-F238E27FC236}">
                  <a16:creationId xmlns:a16="http://schemas.microsoft.com/office/drawing/2014/main" id="{EAF58C4B-B97E-5262-D87E-A613B5003B9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15320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5" name="Google Shape;1175;p81" descr="Forma&#10;&#10;Descripción generada automáticamente">
              <a:extLst>
                <a:ext uri="{FF2B5EF4-FFF2-40B4-BE49-F238E27FC236}">
                  <a16:creationId xmlns:a16="http://schemas.microsoft.com/office/drawing/2014/main" id="{6414B333-2ED5-60DE-DEB7-0A42736CFD5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45033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6" name="Google Shape;1176;p81" descr="Forma&#10;&#10;Descripción generada automáticamente">
              <a:extLst>
                <a:ext uri="{FF2B5EF4-FFF2-40B4-BE49-F238E27FC236}">
                  <a16:creationId xmlns:a16="http://schemas.microsoft.com/office/drawing/2014/main" id="{4EBFA379-267A-8D75-FFF3-54D11DEE082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74214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7" name="Google Shape;1177;p81" descr="Forma&#10;&#10;Descripción generada automáticamente">
              <a:extLst>
                <a:ext uri="{FF2B5EF4-FFF2-40B4-BE49-F238E27FC236}">
                  <a16:creationId xmlns:a16="http://schemas.microsoft.com/office/drawing/2014/main" id="{8B87CFDB-DC20-7DC4-40B5-D6555819C25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6042" y="8909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8" name="Google Shape;1178;p81">
            <a:extLst>
              <a:ext uri="{FF2B5EF4-FFF2-40B4-BE49-F238E27FC236}">
                <a16:creationId xmlns:a16="http://schemas.microsoft.com/office/drawing/2014/main" id="{9BAF7D86-3136-DB28-67E1-7CFE4EB65D2E}"/>
              </a:ext>
            </a:extLst>
          </p:cNvPr>
          <p:cNvGrpSpPr/>
          <p:nvPr/>
        </p:nvGrpSpPr>
        <p:grpSpPr>
          <a:xfrm>
            <a:off x="9220644" y="3218624"/>
            <a:ext cx="1373209" cy="457953"/>
            <a:chOff x="6709742" y="1585330"/>
            <a:chExt cx="1029907" cy="343465"/>
          </a:xfrm>
        </p:grpSpPr>
        <p:grpSp>
          <p:nvGrpSpPr>
            <p:cNvPr id="1179" name="Google Shape;1179;p81">
              <a:extLst>
                <a:ext uri="{FF2B5EF4-FFF2-40B4-BE49-F238E27FC236}">
                  <a16:creationId xmlns:a16="http://schemas.microsoft.com/office/drawing/2014/main" id="{FDD16B88-ACA0-9C57-B585-1CBE4C8CCA63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80" name="Google Shape;1180;p81" descr="Forma&#10;&#10;Descripción generada automáticamente">
                <a:extLst>
                  <a:ext uri="{FF2B5EF4-FFF2-40B4-BE49-F238E27FC236}">
                    <a16:creationId xmlns:a16="http://schemas.microsoft.com/office/drawing/2014/main" id="{AA147834-9172-FEC1-BE65-AB072DB08C2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1" name="Google Shape;1181;p81" descr="Forma&#10;&#10;Descripción generada automáticamente">
                <a:extLst>
                  <a:ext uri="{FF2B5EF4-FFF2-40B4-BE49-F238E27FC236}">
                    <a16:creationId xmlns:a16="http://schemas.microsoft.com/office/drawing/2014/main" id="{484F6680-3CEA-8A3A-D89A-91F8A715FB2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2" name="Google Shape;1182;p81" descr="Forma&#10;&#10;Descripción generada automáticamente">
                <a:extLst>
                  <a:ext uri="{FF2B5EF4-FFF2-40B4-BE49-F238E27FC236}">
                    <a16:creationId xmlns:a16="http://schemas.microsoft.com/office/drawing/2014/main" id="{19DA648C-1C86-C029-5C08-5B083E8C770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83" name="Google Shape;1183;p81" descr="Forma&#10;&#10;Descripción generada automáticamente">
              <a:extLst>
                <a:ext uri="{FF2B5EF4-FFF2-40B4-BE49-F238E27FC236}">
                  <a16:creationId xmlns:a16="http://schemas.microsoft.com/office/drawing/2014/main" id="{E83A63C8-25E5-17A8-94E2-AAC36BC2F9A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4" name="Google Shape;1184;p81">
            <a:extLst>
              <a:ext uri="{FF2B5EF4-FFF2-40B4-BE49-F238E27FC236}">
                <a16:creationId xmlns:a16="http://schemas.microsoft.com/office/drawing/2014/main" id="{DFFE0FC4-C62B-44BE-E5BB-F62881F77BDB}"/>
              </a:ext>
            </a:extLst>
          </p:cNvPr>
          <p:cNvGrpSpPr/>
          <p:nvPr/>
        </p:nvGrpSpPr>
        <p:grpSpPr>
          <a:xfrm>
            <a:off x="9220644" y="3717581"/>
            <a:ext cx="1373209" cy="457953"/>
            <a:chOff x="6709742" y="1585330"/>
            <a:chExt cx="1029907" cy="343465"/>
          </a:xfrm>
        </p:grpSpPr>
        <p:grpSp>
          <p:nvGrpSpPr>
            <p:cNvPr id="1185" name="Google Shape;1185;p81">
              <a:extLst>
                <a:ext uri="{FF2B5EF4-FFF2-40B4-BE49-F238E27FC236}">
                  <a16:creationId xmlns:a16="http://schemas.microsoft.com/office/drawing/2014/main" id="{3F0664A6-2570-3E20-618C-4F1B1E61299F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86" name="Google Shape;1186;p81" descr="Forma&#10;&#10;Descripción generada automáticamente">
                <a:extLst>
                  <a:ext uri="{FF2B5EF4-FFF2-40B4-BE49-F238E27FC236}">
                    <a16:creationId xmlns:a16="http://schemas.microsoft.com/office/drawing/2014/main" id="{0CC98D7E-C83A-04AC-0761-F92F824B530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7" name="Google Shape;1187;p81" descr="Forma&#10;&#10;Descripción generada automáticamente">
                <a:extLst>
                  <a:ext uri="{FF2B5EF4-FFF2-40B4-BE49-F238E27FC236}">
                    <a16:creationId xmlns:a16="http://schemas.microsoft.com/office/drawing/2014/main" id="{8D39EE4B-73F6-A759-98D3-F1666C56A64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8" name="Google Shape;1188;p81" descr="Forma&#10;&#10;Descripción generada automáticamente">
                <a:extLst>
                  <a:ext uri="{FF2B5EF4-FFF2-40B4-BE49-F238E27FC236}">
                    <a16:creationId xmlns:a16="http://schemas.microsoft.com/office/drawing/2014/main" id="{B8300288-0A20-16B0-A0ED-34189376673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89" name="Google Shape;1189;p81" descr="Forma&#10;&#10;Descripción generada automáticamente">
              <a:extLst>
                <a:ext uri="{FF2B5EF4-FFF2-40B4-BE49-F238E27FC236}">
                  <a16:creationId xmlns:a16="http://schemas.microsoft.com/office/drawing/2014/main" id="{63A5A869-6320-28A1-4792-88AB9D418E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0" name="Google Shape;1190;p81">
            <a:extLst>
              <a:ext uri="{FF2B5EF4-FFF2-40B4-BE49-F238E27FC236}">
                <a16:creationId xmlns:a16="http://schemas.microsoft.com/office/drawing/2014/main" id="{160BBFF3-9FAD-C454-B11A-6C7FED48400F}"/>
              </a:ext>
            </a:extLst>
          </p:cNvPr>
          <p:cNvGrpSpPr/>
          <p:nvPr/>
        </p:nvGrpSpPr>
        <p:grpSpPr>
          <a:xfrm>
            <a:off x="9220644" y="4216538"/>
            <a:ext cx="1373209" cy="457953"/>
            <a:chOff x="6709742" y="1585330"/>
            <a:chExt cx="1029907" cy="343465"/>
          </a:xfrm>
        </p:grpSpPr>
        <p:grpSp>
          <p:nvGrpSpPr>
            <p:cNvPr id="1191" name="Google Shape;1191;p81">
              <a:extLst>
                <a:ext uri="{FF2B5EF4-FFF2-40B4-BE49-F238E27FC236}">
                  <a16:creationId xmlns:a16="http://schemas.microsoft.com/office/drawing/2014/main" id="{7B9B044B-D9C5-FAE9-4F1C-EF2D1483869C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92" name="Google Shape;1192;p81" descr="Forma&#10;&#10;Descripción generada automáticamente">
                <a:extLst>
                  <a:ext uri="{FF2B5EF4-FFF2-40B4-BE49-F238E27FC236}">
                    <a16:creationId xmlns:a16="http://schemas.microsoft.com/office/drawing/2014/main" id="{A2675A45-B2C9-8D30-804D-325964156D5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3" name="Google Shape;1193;p81" descr="Forma&#10;&#10;Descripción generada automáticamente">
                <a:extLst>
                  <a:ext uri="{FF2B5EF4-FFF2-40B4-BE49-F238E27FC236}">
                    <a16:creationId xmlns:a16="http://schemas.microsoft.com/office/drawing/2014/main" id="{18E0BE0B-4B58-F398-1F71-BE588152595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4" name="Google Shape;1194;p81" descr="Forma&#10;&#10;Descripción generada automáticamente">
                <a:extLst>
                  <a:ext uri="{FF2B5EF4-FFF2-40B4-BE49-F238E27FC236}">
                    <a16:creationId xmlns:a16="http://schemas.microsoft.com/office/drawing/2014/main" id="{2DB6F116-AA3F-07E1-87B2-2D4E7D183FD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5" name="Google Shape;1195;p81" descr="Forma&#10;&#10;Descripción generada automáticamente">
              <a:extLst>
                <a:ext uri="{FF2B5EF4-FFF2-40B4-BE49-F238E27FC236}">
                  <a16:creationId xmlns:a16="http://schemas.microsoft.com/office/drawing/2014/main" id="{19F6537C-9979-DD3C-5038-4B8840DDC8F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6" name="Google Shape;1196;p81">
            <a:extLst>
              <a:ext uri="{FF2B5EF4-FFF2-40B4-BE49-F238E27FC236}">
                <a16:creationId xmlns:a16="http://schemas.microsoft.com/office/drawing/2014/main" id="{E4437F1A-1527-FC9A-4BCC-02AD72F58DBE}"/>
              </a:ext>
            </a:extLst>
          </p:cNvPr>
          <p:cNvGrpSpPr/>
          <p:nvPr/>
        </p:nvGrpSpPr>
        <p:grpSpPr>
          <a:xfrm>
            <a:off x="9220644" y="4715496"/>
            <a:ext cx="1373209" cy="457953"/>
            <a:chOff x="6709742" y="1585330"/>
            <a:chExt cx="1029907" cy="343465"/>
          </a:xfrm>
        </p:grpSpPr>
        <p:grpSp>
          <p:nvGrpSpPr>
            <p:cNvPr id="1197" name="Google Shape;1197;p81">
              <a:extLst>
                <a:ext uri="{FF2B5EF4-FFF2-40B4-BE49-F238E27FC236}">
                  <a16:creationId xmlns:a16="http://schemas.microsoft.com/office/drawing/2014/main" id="{3EEB0B28-8BB8-D9A9-97D9-856ADB897057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98" name="Google Shape;1198;p81" descr="Forma&#10;&#10;Descripción generada automáticamente">
                <a:extLst>
                  <a:ext uri="{FF2B5EF4-FFF2-40B4-BE49-F238E27FC236}">
                    <a16:creationId xmlns:a16="http://schemas.microsoft.com/office/drawing/2014/main" id="{105640F6-0419-9946-1113-D9DF9856578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9" name="Google Shape;1199;p81" descr="Forma&#10;&#10;Descripción generada automáticamente">
                <a:extLst>
                  <a:ext uri="{FF2B5EF4-FFF2-40B4-BE49-F238E27FC236}">
                    <a16:creationId xmlns:a16="http://schemas.microsoft.com/office/drawing/2014/main" id="{7C06CDBE-2258-5233-3E84-C7DCD6E711E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0" name="Google Shape;1200;p81" descr="Forma&#10;&#10;Descripción generada automáticamente">
                <a:extLst>
                  <a:ext uri="{FF2B5EF4-FFF2-40B4-BE49-F238E27FC236}">
                    <a16:creationId xmlns:a16="http://schemas.microsoft.com/office/drawing/2014/main" id="{74BCEE88-1C95-BDB9-5C2B-DBECD642A0E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1" name="Google Shape;1201;p81" descr="Forma&#10;&#10;Descripción generada automáticamente">
              <a:extLst>
                <a:ext uri="{FF2B5EF4-FFF2-40B4-BE49-F238E27FC236}">
                  <a16:creationId xmlns:a16="http://schemas.microsoft.com/office/drawing/2014/main" id="{39416E98-3486-A57A-3A6B-27E2D26BC8D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2" name="Google Shape;1202;p81">
            <a:extLst>
              <a:ext uri="{FF2B5EF4-FFF2-40B4-BE49-F238E27FC236}">
                <a16:creationId xmlns:a16="http://schemas.microsoft.com/office/drawing/2014/main" id="{3DDC97E2-171E-0614-C7EC-70722D84AE57}"/>
              </a:ext>
            </a:extLst>
          </p:cNvPr>
          <p:cNvGrpSpPr/>
          <p:nvPr/>
        </p:nvGrpSpPr>
        <p:grpSpPr>
          <a:xfrm>
            <a:off x="9220644" y="5214457"/>
            <a:ext cx="1373209" cy="457953"/>
            <a:chOff x="6709742" y="1585330"/>
            <a:chExt cx="1029907" cy="343465"/>
          </a:xfrm>
        </p:grpSpPr>
        <p:grpSp>
          <p:nvGrpSpPr>
            <p:cNvPr id="1203" name="Google Shape;1203;p81">
              <a:extLst>
                <a:ext uri="{FF2B5EF4-FFF2-40B4-BE49-F238E27FC236}">
                  <a16:creationId xmlns:a16="http://schemas.microsoft.com/office/drawing/2014/main" id="{178051B3-3E15-28F5-DE06-707B76046F5B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204" name="Google Shape;1204;p81" descr="Forma&#10;&#10;Descripción generada automáticamente">
                <a:extLst>
                  <a:ext uri="{FF2B5EF4-FFF2-40B4-BE49-F238E27FC236}">
                    <a16:creationId xmlns:a16="http://schemas.microsoft.com/office/drawing/2014/main" id="{89F9EC8B-E277-85F1-79B2-C8DC291D4B3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5" name="Google Shape;1205;p81" descr="Forma&#10;&#10;Descripción generada automáticamente">
                <a:extLst>
                  <a:ext uri="{FF2B5EF4-FFF2-40B4-BE49-F238E27FC236}">
                    <a16:creationId xmlns:a16="http://schemas.microsoft.com/office/drawing/2014/main" id="{D7C660ED-7560-FD28-2BF4-8D3AD7EDA44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6" name="Google Shape;1206;p81" descr="Forma&#10;&#10;Descripción generada automáticamente">
                <a:extLst>
                  <a:ext uri="{FF2B5EF4-FFF2-40B4-BE49-F238E27FC236}">
                    <a16:creationId xmlns:a16="http://schemas.microsoft.com/office/drawing/2014/main" id="{4EEB2DF8-BD9C-5A6F-F60B-0D5FED5164F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7" name="Google Shape;1207;p81" descr="Forma&#10;&#10;Descripción generada automáticamente">
              <a:extLst>
                <a:ext uri="{FF2B5EF4-FFF2-40B4-BE49-F238E27FC236}">
                  <a16:creationId xmlns:a16="http://schemas.microsoft.com/office/drawing/2014/main" id="{82089BF8-85ED-761E-7D99-32B8E72A24F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8" name="Google Shape;1208;p81">
                <a:extLst>
                  <a:ext uri="{FF2B5EF4-FFF2-40B4-BE49-F238E27FC236}">
                    <a16:creationId xmlns:a16="http://schemas.microsoft.com/office/drawing/2014/main" id="{390D24CF-D02E-3BA9-969A-64D9521B06A8}"/>
                  </a:ext>
                </a:extLst>
              </p:cNvPr>
              <p:cNvSpPr/>
              <p:nvPr/>
            </p:nvSpPr>
            <p:spPr>
              <a:xfrm>
                <a:off x="54058" y="2216544"/>
                <a:ext cx="4679838" cy="1084893"/>
              </a:xfrm>
              <a:prstGeom prst="wedgeRoundRectCallout">
                <a:avLst>
                  <a:gd name="adj1" fmla="val 9002"/>
                  <a:gd name="adj2" fmla="val 68899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419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¿Aplica esta técnica para 9 </a:t>
                </a:r>
                <a14:m>
                  <m:oMath xmlns:m="http://schemas.openxmlformats.org/officeDocument/2006/math">
                    <m:r>
                      <a:rPr kumimoji="0" lang="es-419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4?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1208" name="Google Shape;1208;p81">
                <a:extLst>
                  <a:ext uri="{FF2B5EF4-FFF2-40B4-BE49-F238E27FC236}">
                    <a16:creationId xmlns:a16="http://schemas.microsoft.com/office/drawing/2014/main" id="{390D24CF-D02E-3BA9-969A-64D9521B0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" y="2216544"/>
                <a:ext cx="4679838" cy="1084893"/>
              </a:xfrm>
              <a:prstGeom prst="wedgeRoundRectCallout">
                <a:avLst>
                  <a:gd name="adj1" fmla="val 9002"/>
                  <a:gd name="adj2" fmla="val 68899"/>
                  <a:gd name="adj3" fmla="val 16667"/>
                </a:avLst>
              </a:prstGeom>
              <a:blipFill>
                <a:blip r:embed="rId5"/>
                <a:stretch>
                  <a:fillRect r="-518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FDF1479F-F534-96E9-E1C1-86FB243022EF}"/>
                  </a:ext>
                </a:extLst>
              </p:cNvPr>
              <p:cNvSpPr txBox="1"/>
              <p:nvPr/>
            </p:nvSpPr>
            <p:spPr>
              <a:xfrm>
                <a:off x="6014604" y="61245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s-E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s-E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FDF1479F-F534-96E9-E1C1-86FB24302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04" y="612454"/>
                <a:ext cx="2367300" cy="5170606"/>
              </a:xfrm>
              <a:prstGeom prst="rect">
                <a:avLst/>
              </a:prstGeom>
              <a:blipFill>
                <a:blip r:embed="rId6"/>
                <a:stretch>
                  <a:fillRect l="-5128" b="-1410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275;p82">
            <a:extLst>
              <a:ext uri="{FF2B5EF4-FFF2-40B4-BE49-F238E27FC236}">
                <a16:creationId xmlns:a16="http://schemas.microsoft.com/office/drawing/2014/main" id="{D7ACF961-574E-9235-E208-CD9083F55F5B}"/>
              </a:ext>
            </a:extLst>
          </p:cNvPr>
          <p:cNvSpPr/>
          <p:nvPr/>
        </p:nvSpPr>
        <p:spPr>
          <a:xfrm rot="10800000" flipH="1">
            <a:off x="7749473" y="4715496"/>
            <a:ext cx="701200" cy="7960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640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>
          <a:extLst>
            <a:ext uri="{FF2B5EF4-FFF2-40B4-BE49-F238E27FC236}">
              <a16:creationId xmlns:a16="http://schemas.microsoft.com/office/drawing/2014/main" id="{0AAA6297-D1BA-6DA3-B65D-C82976818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Google Shape;1148;p81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CA1DDA13-5E1E-9EB5-1F57-6BA7171242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184" y="3429000"/>
            <a:ext cx="1399708" cy="29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9" name="Google Shape;1149;p81">
            <a:extLst>
              <a:ext uri="{FF2B5EF4-FFF2-40B4-BE49-F238E27FC236}">
                <a16:creationId xmlns:a16="http://schemas.microsoft.com/office/drawing/2014/main" id="{D154CB38-BC79-0851-5DF1-3E423D030B46}"/>
              </a:ext>
            </a:extLst>
          </p:cNvPr>
          <p:cNvGrpSpPr/>
          <p:nvPr/>
        </p:nvGrpSpPr>
        <p:grpSpPr>
          <a:xfrm>
            <a:off x="10185542" y="2475031"/>
            <a:ext cx="1373941" cy="462119"/>
            <a:chOff x="6712869" y="1807576"/>
            <a:chExt cx="1030456" cy="346589"/>
          </a:xfrm>
        </p:grpSpPr>
        <p:grpSp>
          <p:nvGrpSpPr>
            <p:cNvPr id="1150" name="Google Shape;1150;p81">
              <a:extLst>
                <a:ext uri="{FF2B5EF4-FFF2-40B4-BE49-F238E27FC236}">
                  <a16:creationId xmlns:a16="http://schemas.microsoft.com/office/drawing/2014/main" id="{3348BB24-1EDF-77FE-81F0-D7DDCAEC3A15}"/>
                </a:ext>
              </a:extLst>
            </p:cNvPr>
            <p:cNvGrpSpPr/>
            <p:nvPr/>
          </p:nvGrpSpPr>
          <p:grpSpPr>
            <a:xfrm>
              <a:off x="6712869" y="1807576"/>
              <a:ext cx="803713" cy="342704"/>
              <a:chOff x="4090445" y="2127929"/>
              <a:chExt cx="803713" cy="342704"/>
            </a:xfrm>
          </p:grpSpPr>
          <p:pic>
            <p:nvPicPr>
              <p:cNvPr id="1151" name="Google Shape;1151;p81" descr="Forma&#10;&#10;Descripción generada automáticamente">
                <a:extLst>
                  <a:ext uri="{FF2B5EF4-FFF2-40B4-BE49-F238E27FC236}">
                    <a16:creationId xmlns:a16="http://schemas.microsoft.com/office/drawing/2014/main" id="{51E7A691-C278-4D12-A8F5-A59AAEBA2ED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2" name="Google Shape;1152;p81" descr="Forma&#10;&#10;Descripción generada automáticamente">
                <a:extLst>
                  <a:ext uri="{FF2B5EF4-FFF2-40B4-BE49-F238E27FC236}">
                    <a16:creationId xmlns:a16="http://schemas.microsoft.com/office/drawing/2014/main" id="{8B1926F9-4400-5A05-7202-2FABE041A91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3" name="Google Shape;1153;p81" descr="Forma&#10;&#10;Descripción generada automáticamente">
                <a:extLst>
                  <a:ext uri="{FF2B5EF4-FFF2-40B4-BE49-F238E27FC236}">
                    <a16:creationId xmlns:a16="http://schemas.microsoft.com/office/drawing/2014/main" id="{AD11AFD3-F72E-7E10-656A-658DA07C056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54" name="Google Shape;1154;p81" descr="Forma&#10;&#10;Descripción generada automáticamente">
              <a:extLst>
                <a:ext uri="{FF2B5EF4-FFF2-40B4-BE49-F238E27FC236}">
                  <a16:creationId xmlns:a16="http://schemas.microsoft.com/office/drawing/2014/main" id="{B5CC7711-DFF8-7863-7976-09543669FD3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0621" y="181146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5" name="Google Shape;1155;p81">
            <a:extLst>
              <a:ext uri="{FF2B5EF4-FFF2-40B4-BE49-F238E27FC236}">
                <a16:creationId xmlns:a16="http://schemas.microsoft.com/office/drawing/2014/main" id="{147A58FF-E2F3-7877-C10A-B441E5700EB3}"/>
              </a:ext>
            </a:extLst>
          </p:cNvPr>
          <p:cNvGrpSpPr/>
          <p:nvPr/>
        </p:nvGrpSpPr>
        <p:grpSpPr>
          <a:xfrm>
            <a:off x="10185543" y="1976074"/>
            <a:ext cx="1373209" cy="457953"/>
            <a:chOff x="6709742" y="1585330"/>
            <a:chExt cx="1029907" cy="343465"/>
          </a:xfrm>
        </p:grpSpPr>
        <p:grpSp>
          <p:nvGrpSpPr>
            <p:cNvPr id="1156" name="Google Shape;1156;p81">
              <a:extLst>
                <a:ext uri="{FF2B5EF4-FFF2-40B4-BE49-F238E27FC236}">
                  <a16:creationId xmlns:a16="http://schemas.microsoft.com/office/drawing/2014/main" id="{3F28339E-118D-4FF7-AA94-7EB3BD263060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57" name="Google Shape;1157;p81" descr="Forma&#10;&#10;Descripción generada automáticamente">
                <a:extLst>
                  <a:ext uri="{FF2B5EF4-FFF2-40B4-BE49-F238E27FC236}">
                    <a16:creationId xmlns:a16="http://schemas.microsoft.com/office/drawing/2014/main" id="{0FCC3E3A-7419-8629-6C5C-6FC52410F40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8" name="Google Shape;1158;p81" descr="Forma&#10;&#10;Descripción generada automáticamente">
                <a:extLst>
                  <a:ext uri="{FF2B5EF4-FFF2-40B4-BE49-F238E27FC236}">
                    <a16:creationId xmlns:a16="http://schemas.microsoft.com/office/drawing/2014/main" id="{A4E5580D-6F81-355F-38C1-B88C3B2069E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9" name="Google Shape;1159;p81" descr="Forma&#10;&#10;Descripción generada automáticamente">
                <a:extLst>
                  <a:ext uri="{FF2B5EF4-FFF2-40B4-BE49-F238E27FC236}">
                    <a16:creationId xmlns:a16="http://schemas.microsoft.com/office/drawing/2014/main" id="{4070EA35-96DC-C0ED-796C-ED39B45DF5F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0" name="Google Shape;1160;p81" descr="Forma&#10;&#10;Descripción generada automáticamente">
              <a:extLst>
                <a:ext uri="{FF2B5EF4-FFF2-40B4-BE49-F238E27FC236}">
                  <a16:creationId xmlns:a16="http://schemas.microsoft.com/office/drawing/2014/main" id="{FA06BE82-37B2-5BF6-3548-3BCF5841221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1" name="Google Shape;1161;p81">
            <a:extLst>
              <a:ext uri="{FF2B5EF4-FFF2-40B4-BE49-F238E27FC236}">
                <a16:creationId xmlns:a16="http://schemas.microsoft.com/office/drawing/2014/main" id="{92327B07-097F-7CDC-538C-C41B4EEE21AF}"/>
              </a:ext>
            </a:extLst>
          </p:cNvPr>
          <p:cNvGrpSpPr/>
          <p:nvPr/>
        </p:nvGrpSpPr>
        <p:grpSpPr>
          <a:xfrm>
            <a:off x="10185542" y="1477972"/>
            <a:ext cx="1371743" cy="457097"/>
            <a:chOff x="6713114" y="1352260"/>
            <a:chExt cx="1028807" cy="342823"/>
          </a:xfrm>
        </p:grpSpPr>
        <p:grpSp>
          <p:nvGrpSpPr>
            <p:cNvPr id="1162" name="Google Shape;1162;p81">
              <a:extLst>
                <a:ext uri="{FF2B5EF4-FFF2-40B4-BE49-F238E27FC236}">
                  <a16:creationId xmlns:a16="http://schemas.microsoft.com/office/drawing/2014/main" id="{7CB8AE87-7B64-6C95-6322-B1B21EBDBFD1}"/>
                </a:ext>
              </a:extLst>
            </p:cNvPr>
            <p:cNvGrpSpPr/>
            <p:nvPr/>
          </p:nvGrpSpPr>
          <p:grpSpPr>
            <a:xfrm>
              <a:off x="6713114" y="1352379"/>
              <a:ext cx="803713" cy="342704"/>
              <a:chOff x="4090445" y="1352696"/>
              <a:chExt cx="803713" cy="342704"/>
            </a:xfrm>
          </p:grpSpPr>
          <p:pic>
            <p:nvPicPr>
              <p:cNvPr id="1163" name="Google Shape;1163;p81" descr="Forma&#10;&#10;Descripción generada automáticamente">
                <a:extLst>
                  <a:ext uri="{FF2B5EF4-FFF2-40B4-BE49-F238E27FC236}">
                    <a16:creationId xmlns:a16="http://schemas.microsoft.com/office/drawing/2014/main" id="{7FFA13B0-E677-A75A-C622-44605FFEA24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4" name="Google Shape;1164;p81" descr="Forma&#10;&#10;Descripción generada automáticamente">
                <a:extLst>
                  <a:ext uri="{FF2B5EF4-FFF2-40B4-BE49-F238E27FC236}">
                    <a16:creationId xmlns:a16="http://schemas.microsoft.com/office/drawing/2014/main" id="{3F1FFA44-B366-8718-8558-A85BAA19B28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5" name="Google Shape;1165;p81" descr="Forma&#10;&#10;Descripción generada automáticamente">
                <a:extLst>
                  <a:ext uri="{FF2B5EF4-FFF2-40B4-BE49-F238E27FC236}">
                    <a16:creationId xmlns:a16="http://schemas.microsoft.com/office/drawing/2014/main" id="{0599BAA8-7D49-8E9A-44BD-54A644BF913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6" name="Google Shape;1166;p81" descr="Forma&#10;&#10;Descripción generada automáticamente">
              <a:extLst>
                <a:ext uri="{FF2B5EF4-FFF2-40B4-BE49-F238E27FC236}">
                  <a16:creationId xmlns:a16="http://schemas.microsoft.com/office/drawing/2014/main" id="{6FB7870B-81D4-A140-B44A-8C8B3B04793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9217" y="135226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7" name="Google Shape;1167;p81">
            <a:extLst>
              <a:ext uri="{FF2B5EF4-FFF2-40B4-BE49-F238E27FC236}">
                <a16:creationId xmlns:a16="http://schemas.microsoft.com/office/drawing/2014/main" id="{D9B0B869-1F59-2E9F-36DD-DA0B8B845DBC}"/>
              </a:ext>
            </a:extLst>
          </p:cNvPr>
          <p:cNvGrpSpPr/>
          <p:nvPr/>
        </p:nvGrpSpPr>
        <p:grpSpPr>
          <a:xfrm>
            <a:off x="10185542" y="975540"/>
            <a:ext cx="1379199" cy="461428"/>
            <a:chOff x="6709742" y="1118315"/>
            <a:chExt cx="1034399" cy="346071"/>
          </a:xfrm>
        </p:grpSpPr>
        <p:grpSp>
          <p:nvGrpSpPr>
            <p:cNvPr id="1168" name="Google Shape;1168;p81">
              <a:extLst>
                <a:ext uri="{FF2B5EF4-FFF2-40B4-BE49-F238E27FC236}">
                  <a16:creationId xmlns:a16="http://schemas.microsoft.com/office/drawing/2014/main" id="{F2192E60-1F58-1068-66FB-8D0A4DEE93CC}"/>
                </a:ext>
              </a:extLst>
            </p:cNvPr>
            <p:cNvGrpSpPr/>
            <p:nvPr/>
          </p:nvGrpSpPr>
          <p:grpSpPr>
            <a:xfrm>
              <a:off x="6709742" y="1121682"/>
              <a:ext cx="806840" cy="342704"/>
              <a:chOff x="4095944" y="965741"/>
              <a:chExt cx="806840" cy="342704"/>
            </a:xfrm>
          </p:grpSpPr>
          <p:pic>
            <p:nvPicPr>
              <p:cNvPr id="1169" name="Google Shape;1169;p81" descr="Forma&#10;&#10;Descripción generada automáticamente">
                <a:extLst>
                  <a:ext uri="{FF2B5EF4-FFF2-40B4-BE49-F238E27FC236}">
                    <a16:creationId xmlns:a16="http://schemas.microsoft.com/office/drawing/2014/main" id="{8790AAA7-4926-5E0B-D8FC-A72111F9CB8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5944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0" name="Google Shape;1170;p81" descr="Forma&#10;&#10;Descripción generada automáticamente">
                <a:extLst>
                  <a:ext uri="{FF2B5EF4-FFF2-40B4-BE49-F238E27FC236}">
                    <a16:creationId xmlns:a16="http://schemas.microsoft.com/office/drawing/2014/main" id="{45591E2E-2CB5-6B5C-B329-C93C6E9BA03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26327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1" name="Google Shape;1171;p81" descr="Forma&#10;&#10;Descripción generada automáticamente">
                <a:extLst>
                  <a:ext uri="{FF2B5EF4-FFF2-40B4-BE49-F238E27FC236}">
                    <a16:creationId xmlns:a16="http://schemas.microsoft.com/office/drawing/2014/main" id="{5D5261B2-4954-8C2E-7FA0-677C137FA59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60080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72" name="Google Shape;1172;p81" descr="Forma&#10;&#10;Descripción generada automáticamente">
              <a:extLst>
                <a:ext uri="{FF2B5EF4-FFF2-40B4-BE49-F238E27FC236}">
                  <a16:creationId xmlns:a16="http://schemas.microsoft.com/office/drawing/2014/main" id="{A72B15BA-04EC-D431-5864-D6E39352E39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1437" y="111831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3" name="Google Shape;1173;p81">
            <a:extLst>
              <a:ext uri="{FF2B5EF4-FFF2-40B4-BE49-F238E27FC236}">
                <a16:creationId xmlns:a16="http://schemas.microsoft.com/office/drawing/2014/main" id="{93964C41-EF08-E563-0FD6-917CCE2ACDA1}"/>
              </a:ext>
            </a:extLst>
          </p:cNvPr>
          <p:cNvGrpSpPr/>
          <p:nvPr/>
        </p:nvGrpSpPr>
        <p:grpSpPr>
          <a:xfrm>
            <a:off x="10185542" y="477178"/>
            <a:ext cx="1377901" cy="457357"/>
            <a:chOff x="6715320" y="890671"/>
            <a:chExt cx="1033426" cy="343018"/>
          </a:xfrm>
        </p:grpSpPr>
        <p:pic>
          <p:nvPicPr>
            <p:cNvPr id="1174" name="Google Shape;1174;p81" descr="Forma&#10;&#10;Descripción generada automáticamente">
              <a:extLst>
                <a:ext uri="{FF2B5EF4-FFF2-40B4-BE49-F238E27FC236}">
                  <a16:creationId xmlns:a16="http://schemas.microsoft.com/office/drawing/2014/main" id="{34DBFC37-8223-A84C-E75A-C89D54D5A9D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15320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5" name="Google Shape;1175;p81" descr="Forma&#10;&#10;Descripción generada automáticamente">
              <a:extLst>
                <a:ext uri="{FF2B5EF4-FFF2-40B4-BE49-F238E27FC236}">
                  <a16:creationId xmlns:a16="http://schemas.microsoft.com/office/drawing/2014/main" id="{DE573EAE-8470-270F-1C27-B0EB184EC98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45033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6" name="Google Shape;1176;p81" descr="Forma&#10;&#10;Descripción generada automáticamente">
              <a:extLst>
                <a:ext uri="{FF2B5EF4-FFF2-40B4-BE49-F238E27FC236}">
                  <a16:creationId xmlns:a16="http://schemas.microsoft.com/office/drawing/2014/main" id="{C8D674F0-B246-1FCA-EB27-FBE0EE39001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74214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7" name="Google Shape;1177;p81" descr="Forma&#10;&#10;Descripción generada automáticamente">
              <a:extLst>
                <a:ext uri="{FF2B5EF4-FFF2-40B4-BE49-F238E27FC236}">
                  <a16:creationId xmlns:a16="http://schemas.microsoft.com/office/drawing/2014/main" id="{4849576A-456A-901E-C62E-D245706188E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6042" y="8909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8" name="Google Shape;1178;p81">
            <a:extLst>
              <a:ext uri="{FF2B5EF4-FFF2-40B4-BE49-F238E27FC236}">
                <a16:creationId xmlns:a16="http://schemas.microsoft.com/office/drawing/2014/main" id="{62B01EAB-9293-5888-4A51-DA80ECB7DF4D}"/>
              </a:ext>
            </a:extLst>
          </p:cNvPr>
          <p:cNvGrpSpPr/>
          <p:nvPr/>
        </p:nvGrpSpPr>
        <p:grpSpPr>
          <a:xfrm>
            <a:off x="10185543" y="2978154"/>
            <a:ext cx="1373209" cy="457953"/>
            <a:chOff x="6709742" y="1585330"/>
            <a:chExt cx="1029907" cy="343465"/>
          </a:xfrm>
        </p:grpSpPr>
        <p:grpSp>
          <p:nvGrpSpPr>
            <p:cNvPr id="1179" name="Google Shape;1179;p81">
              <a:extLst>
                <a:ext uri="{FF2B5EF4-FFF2-40B4-BE49-F238E27FC236}">
                  <a16:creationId xmlns:a16="http://schemas.microsoft.com/office/drawing/2014/main" id="{3E1DBBC7-379E-77EC-36E6-6B2BE5879286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80" name="Google Shape;1180;p81" descr="Forma&#10;&#10;Descripción generada automáticamente">
                <a:extLst>
                  <a:ext uri="{FF2B5EF4-FFF2-40B4-BE49-F238E27FC236}">
                    <a16:creationId xmlns:a16="http://schemas.microsoft.com/office/drawing/2014/main" id="{8D89C408-23D4-6C3F-5661-26C421C1AB3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1" name="Google Shape;1181;p81" descr="Forma&#10;&#10;Descripción generada automáticamente">
                <a:extLst>
                  <a:ext uri="{FF2B5EF4-FFF2-40B4-BE49-F238E27FC236}">
                    <a16:creationId xmlns:a16="http://schemas.microsoft.com/office/drawing/2014/main" id="{7A505ACC-4B29-5CBA-CD8C-20EDDAC38FA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2" name="Google Shape;1182;p81" descr="Forma&#10;&#10;Descripción generada automáticamente">
                <a:extLst>
                  <a:ext uri="{FF2B5EF4-FFF2-40B4-BE49-F238E27FC236}">
                    <a16:creationId xmlns:a16="http://schemas.microsoft.com/office/drawing/2014/main" id="{F4878419-B9EE-9E9F-D5D9-72269FE929F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83" name="Google Shape;1183;p81" descr="Forma&#10;&#10;Descripción generada automáticamente">
              <a:extLst>
                <a:ext uri="{FF2B5EF4-FFF2-40B4-BE49-F238E27FC236}">
                  <a16:creationId xmlns:a16="http://schemas.microsoft.com/office/drawing/2014/main" id="{8B6DA411-E729-BCF9-027F-90574265FC0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4" name="Google Shape;1184;p81">
            <a:extLst>
              <a:ext uri="{FF2B5EF4-FFF2-40B4-BE49-F238E27FC236}">
                <a16:creationId xmlns:a16="http://schemas.microsoft.com/office/drawing/2014/main" id="{5740DDC8-AEA8-D8DB-D36D-09CD19ACC67D}"/>
              </a:ext>
            </a:extLst>
          </p:cNvPr>
          <p:cNvGrpSpPr/>
          <p:nvPr/>
        </p:nvGrpSpPr>
        <p:grpSpPr>
          <a:xfrm>
            <a:off x="10185543" y="3477111"/>
            <a:ext cx="1373209" cy="457953"/>
            <a:chOff x="6709742" y="1585330"/>
            <a:chExt cx="1029907" cy="343465"/>
          </a:xfrm>
        </p:grpSpPr>
        <p:grpSp>
          <p:nvGrpSpPr>
            <p:cNvPr id="1185" name="Google Shape;1185;p81">
              <a:extLst>
                <a:ext uri="{FF2B5EF4-FFF2-40B4-BE49-F238E27FC236}">
                  <a16:creationId xmlns:a16="http://schemas.microsoft.com/office/drawing/2014/main" id="{B7E37D83-9D09-74E8-0E52-366E065D0967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86" name="Google Shape;1186;p81" descr="Forma&#10;&#10;Descripción generada automáticamente">
                <a:extLst>
                  <a:ext uri="{FF2B5EF4-FFF2-40B4-BE49-F238E27FC236}">
                    <a16:creationId xmlns:a16="http://schemas.microsoft.com/office/drawing/2014/main" id="{96DED77A-AD50-BBD0-6D7F-2E3AD240CEA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7" name="Google Shape;1187;p81" descr="Forma&#10;&#10;Descripción generada automáticamente">
                <a:extLst>
                  <a:ext uri="{FF2B5EF4-FFF2-40B4-BE49-F238E27FC236}">
                    <a16:creationId xmlns:a16="http://schemas.microsoft.com/office/drawing/2014/main" id="{614B62E5-A94A-F440-5AE0-32F9F2738DD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8" name="Google Shape;1188;p81" descr="Forma&#10;&#10;Descripción generada automáticamente">
                <a:extLst>
                  <a:ext uri="{FF2B5EF4-FFF2-40B4-BE49-F238E27FC236}">
                    <a16:creationId xmlns:a16="http://schemas.microsoft.com/office/drawing/2014/main" id="{3DA040AE-2581-819A-893B-1BE6150BE40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89" name="Google Shape;1189;p81" descr="Forma&#10;&#10;Descripción generada automáticamente">
              <a:extLst>
                <a:ext uri="{FF2B5EF4-FFF2-40B4-BE49-F238E27FC236}">
                  <a16:creationId xmlns:a16="http://schemas.microsoft.com/office/drawing/2014/main" id="{35719EDE-FBEA-DC66-A478-F626ADFF4E9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0" name="Google Shape;1190;p81">
            <a:extLst>
              <a:ext uri="{FF2B5EF4-FFF2-40B4-BE49-F238E27FC236}">
                <a16:creationId xmlns:a16="http://schemas.microsoft.com/office/drawing/2014/main" id="{BC10F834-053B-C6C4-9FE4-BA71D929BDCF}"/>
              </a:ext>
            </a:extLst>
          </p:cNvPr>
          <p:cNvGrpSpPr/>
          <p:nvPr/>
        </p:nvGrpSpPr>
        <p:grpSpPr>
          <a:xfrm>
            <a:off x="10185543" y="3976068"/>
            <a:ext cx="1373209" cy="457953"/>
            <a:chOff x="6709742" y="1585330"/>
            <a:chExt cx="1029907" cy="343465"/>
          </a:xfrm>
        </p:grpSpPr>
        <p:grpSp>
          <p:nvGrpSpPr>
            <p:cNvPr id="1191" name="Google Shape;1191;p81">
              <a:extLst>
                <a:ext uri="{FF2B5EF4-FFF2-40B4-BE49-F238E27FC236}">
                  <a16:creationId xmlns:a16="http://schemas.microsoft.com/office/drawing/2014/main" id="{CABFF544-D737-04E3-0347-EC10D429A467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92" name="Google Shape;1192;p81" descr="Forma&#10;&#10;Descripción generada automáticamente">
                <a:extLst>
                  <a:ext uri="{FF2B5EF4-FFF2-40B4-BE49-F238E27FC236}">
                    <a16:creationId xmlns:a16="http://schemas.microsoft.com/office/drawing/2014/main" id="{D1C38A1D-FB34-F92E-3DE6-6A0F7056BE5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3" name="Google Shape;1193;p81" descr="Forma&#10;&#10;Descripción generada automáticamente">
                <a:extLst>
                  <a:ext uri="{FF2B5EF4-FFF2-40B4-BE49-F238E27FC236}">
                    <a16:creationId xmlns:a16="http://schemas.microsoft.com/office/drawing/2014/main" id="{14B04F5A-8E06-1116-2DD8-57EA4A5C2BB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4" name="Google Shape;1194;p81" descr="Forma&#10;&#10;Descripción generada automáticamente">
                <a:extLst>
                  <a:ext uri="{FF2B5EF4-FFF2-40B4-BE49-F238E27FC236}">
                    <a16:creationId xmlns:a16="http://schemas.microsoft.com/office/drawing/2014/main" id="{164222BD-1DB3-0C38-3BD7-83D862B693B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5" name="Google Shape;1195;p81" descr="Forma&#10;&#10;Descripción generada automáticamente">
              <a:extLst>
                <a:ext uri="{FF2B5EF4-FFF2-40B4-BE49-F238E27FC236}">
                  <a16:creationId xmlns:a16="http://schemas.microsoft.com/office/drawing/2014/main" id="{CA226F90-3921-F61B-2F86-E6741563E08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6" name="Google Shape;1196;p81">
            <a:extLst>
              <a:ext uri="{FF2B5EF4-FFF2-40B4-BE49-F238E27FC236}">
                <a16:creationId xmlns:a16="http://schemas.microsoft.com/office/drawing/2014/main" id="{26EDD992-758A-7A14-B230-9A91E5236CF0}"/>
              </a:ext>
            </a:extLst>
          </p:cNvPr>
          <p:cNvGrpSpPr/>
          <p:nvPr/>
        </p:nvGrpSpPr>
        <p:grpSpPr>
          <a:xfrm>
            <a:off x="10185543" y="4475026"/>
            <a:ext cx="1373209" cy="457953"/>
            <a:chOff x="6709742" y="1585330"/>
            <a:chExt cx="1029907" cy="343465"/>
          </a:xfrm>
        </p:grpSpPr>
        <p:grpSp>
          <p:nvGrpSpPr>
            <p:cNvPr id="1197" name="Google Shape;1197;p81">
              <a:extLst>
                <a:ext uri="{FF2B5EF4-FFF2-40B4-BE49-F238E27FC236}">
                  <a16:creationId xmlns:a16="http://schemas.microsoft.com/office/drawing/2014/main" id="{AF5C566F-8536-6323-9856-9A89260640CD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98" name="Google Shape;1198;p81" descr="Forma&#10;&#10;Descripción generada automáticamente">
                <a:extLst>
                  <a:ext uri="{FF2B5EF4-FFF2-40B4-BE49-F238E27FC236}">
                    <a16:creationId xmlns:a16="http://schemas.microsoft.com/office/drawing/2014/main" id="{256E2E68-CA8D-F425-D3A5-30E39683809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9" name="Google Shape;1199;p81" descr="Forma&#10;&#10;Descripción generada automáticamente">
                <a:extLst>
                  <a:ext uri="{FF2B5EF4-FFF2-40B4-BE49-F238E27FC236}">
                    <a16:creationId xmlns:a16="http://schemas.microsoft.com/office/drawing/2014/main" id="{5547C4E0-5176-BF86-DC03-5D891096D5D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0" name="Google Shape;1200;p81" descr="Forma&#10;&#10;Descripción generada automáticamente">
                <a:extLst>
                  <a:ext uri="{FF2B5EF4-FFF2-40B4-BE49-F238E27FC236}">
                    <a16:creationId xmlns:a16="http://schemas.microsoft.com/office/drawing/2014/main" id="{56F3F1FA-8FB3-0782-65AE-CD8C8C35970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1" name="Google Shape;1201;p81" descr="Forma&#10;&#10;Descripción generada automáticamente">
              <a:extLst>
                <a:ext uri="{FF2B5EF4-FFF2-40B4-BE49-F238E27FC236}">
                  <a16:creationId xmlns:a16="http://schemas.microsoft.com/office/drawing/2014/main" id="{A51AD150-04FE-F88E-2CCB-6FD5035AB5E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2" name="Google Shape;1202;p81">
            <a:extLst>
              <a:ext uri="{FF2B5EF4-FFF2-40B4-BE49-F238E27FC236}">
                <a16:creationId xmlns:a16="http://schemas.microsoft.com/office/drawing/2014/main" id="{DF2C62D3-A1DB-DD31-1B15-F8BCA11259BA}"/>
              </a:ext>
            </a:extLst>
          </p:cNvPr>
          <p:cNvGrpSpPr/>
          <p:nvPr/>
        </p:nvGrpSpPr>
        <p:grpSpPr>
          <a:xfrm>
            <a:off x="10185543" y="4973987"/>
            <a:ext cx="1373209" cy="457953"/>
            <a:chOff x="6709742" y="1585330"/>
            <a:chExt cx="1029907" cy="343465"/>
          </a:xfrm>
        </p:grpSpPr>
        <p:grpSp>
          <p:nvGrpSpPr>
            <p:cNvPr id="1203" name="Google Shape;1203;p81">
              <a:extLst>
                <a:ext uri="{FF2B5EF4-FFF2-40B4-BE49-F238E27FC236}">
                  <a16:creationId xmlns:a16="http://schemas.microsoft.com/office/drawing/2014/main" id="{883ACB94-34B3-73EF-98B0-DEFEC2DB35A1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204" name="Google Shape;1204;p81" descr="Forma&#10;&#10;Descripción generada automáticamente">
                <a:extLst>
                  <a:ext uri="{FF2B5EF4-FFF2-40B4-BE49-F238E27FC236}">
                    <a16:creationId xmlns:a16="http://schemas.microsoft.com/office/drawing/2014/main" id="{ED64B7C6-2ABF-6BD4-1A60-42B368C944A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5" name="Google Shape;1205;p81" descr="Forma&#10;&#10;Descripción generada automáticamente">
                <a:extLst>
                  <a:ext uri="{FF2B5EF4-FFF2-40B4-BE49-F238E27FC236}">
                    <a16:creationId xmlns:a16="http://schemas.microsoft.com/office/drawing/2014/main" id="{C75BCF03-4EBA-D678-89FF-7A779EFF82E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6" name="Google Shape;1206;p81" descr="Forma&#10;&#10;Descripción generada automáticamente">
                <a:extLst>
                  <a:ext uri="{FF2B5EF4-FFF2-40B4-BE49-F238E27FC236}">
                    <a16:creationId xmlns:a16="http://schemas.microsoft.com/office/drawing/2014/main" id="{AFDC135A-2112-5FBD-DD94-C9ECD13D356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7" name="Google Shape;1207;p81" descr="Forma&#10;&#10;Descripción generada automáticamente">
              <a:extLst>
                <a:ext uri="{FF2B5EF4-FFF2-40B4-BE49-F238E27FC236}">
                  <a16:creationId xmlns:a16="http://schemas.microsoft.com/office/drawing/2014/main" id="{F29CEEB7-B937-E0BF-FF48-95434C3E95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8" name="Google Shape;1208;p81">
                <a:extLst>
                  <a:ext uri="{FF2B5EF4-FFF2-40B4-BE49-F238E27FC236}">
                    <a16:creationId xmlns:a16="http://schemas.microsoft.com/office/drawing/2014/main" id="{C77139B5-AF90-7C2C-80E3-9BE1D52F5B9E}"/>
                  </a:ext>
                </a:extLst>
              </p:cNvPr>
              <p:cNvSpPr/>
              <p:nvPr/>
            </p:nvSpPr>
            <p:spPr>
              <a:xfrm>
                <a:off x="54058" y="2216544"/>
                <a:ext cx="4679838" cy="1084893"/>
              </a:xfrm>
              <a:prstGeom prst="wedgeRoundRectCallout">
                <a:avLst>
                  <a:gd name="adj1" fmla="val 9002"/>
                  <a:gd name="adj2" fmla="val 68899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419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¿Aplica esta técnica para 9 </a:t>
                </a:r>
                <a14:m>
                  <m:oMath xmlns:m="http://schemas.openxmlformats.org/officeDocument/2006/math">
                    <m:r>
                      <a:rPr kumimoji="0" lang="es-419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4?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1208" name="Google Shape;1208;p81">
                <a:extLst>
                  <a:ext uri="{FF2B5EF4-FFF2-40B4-BE49-F238E27FC236}">
                    <a16:creationId xmlns:a16="http://schemas.microsoft.com/office/drawing/2014/main" id="{C77139B5-AF90-7C2C-80E3-9BE1D52F5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" y="2216544"/>
                <a:ext cx="4679838" cy="1084893"/>
              </a:xfrm>
              <a:prstGeom prst="wedgeRoundRectCallout">
                <a:avLst>
                  <a:gd name="adj1" fmla="val 9002"/>
                  <a:gd name="adj2" fmla="val 68899"/>
                  <a:gd name="adj3" fmla="val 16667"/>
                </a:avLst>
              </a:prstGeom>
              <a:blipFill>
                <a:blip r:embed="rId5"/>
                <a:stretch>
                  <a:fillRect r="-518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D9A0872B-10C9-A38E-5625-5BD4DD3D02B1}"/>
                  </a:ext>
                </a:extLst>
              </p:cNvPr>
              <p:cNvSpPr txBox="1"/>
              <p:nvPr/>
            </p:nvSpPr>
            <p:spPr>
              <a:xfrm>
                <a:off x="6014604" y="61245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s-E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s-E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40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D9A0872B-10C9-A38E-5625-5BD4DD3D0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04" y="612454"/>
                <a:ext cx="2367300" cy="5170606"/>
              </a:xfrm>
              <a:prstGeom prst="rect">
                <a:avLst/>
              </a:prstGeom>
              <a:blipFill>
                <a:blip r:embed="rId6"/>
                <a:stretch>
                  <a:fillRect l="-5128" r="-4615" b="-1410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275;p82">
            <a:extLst>
              <a:ext uri="{FF2B5EF4-FFF2-40B4-BE49-F238E27FC236}">
                <a16:creationId xmlns:a16="http://schemas.microsoft.com/office/drawing/2014/main" id="{66A2B44F-6006-315E-DE26-8B4EF15236F8}"/>
              </a:ext>
            </a:extLst>
          </p:cNvPr>
          <p:cNvSpPr/>
          <p:nvPr/>
        </p:nvSpPr>
        <p:spPr>
          <a:xfrm rot="10800000" flipH="1">
            <a:off x="8340673" y="4686382"/>
            <a:ext cx="701200" cy="7960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E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343;p83">
            <a:extLst>
              <a:ext uri="{FF2B5EF4-FFF2-40B4-BE49-F238E27FC236}">
                <a16:creationId xmlns:a16="http://schemas.microsoft.com/office/drawing/2014/main" id="{0548C42C-03A0-31F7-2490-EB19E203E33F}"/>
              </a:ext>
            </a:extLst>
          </p:cNvPr>
          <p:cNvSpPr txBox="1"/>
          <p:nvPr/>
        </p:nvSpPr>
        <p:spPr>
          <a:xfrm>
            <a:off x="9059631" y="4815412"/>
            <a:ext cx="100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-  4</a:t>
            </a:r>
            <a:endParaRPr sz="24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380A807-D0C3-ED2F-4D6D-C3C6835610B8}"/>
              </a:ext>
            </a:extLst>
          </p:cNvPr>
          <p:cNvCxnSpPr/>
          <p:nvPr/>
        </p:nvCxnSpPr>
        <p:spPr>
          <a:xfrm flipV="1">
            <a:off x="10010775" y="5121093"/>
            <a:ext cx="1752600" cy="256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584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>
          <a:extLst>
            <a:ext uri="{FF2B5EF4-FFF2-40B4-BE49-F238E27FC236}">
              <a16:creationId xmlns:a16="http://schemas.microsoft.com/office/drawing/2014/main" id="{0A7EAFC5-78A5-723D-DC45-60B5E11D0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Google Shape;1148;p81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74C6E04-2C24-25D5-196E-D9F7969C90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184" y="3429000"/>
            <a:ext cx="1399708" cy="29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9" name="Google Shape;1149;p81">
            <a:extLst>
              <a:ext uri="{FF2B5EF4-FFF2-40B4-BE49-F238E27FC236}">
                <a16:creationId xmlns:a16="http://schemas.microsoft.com/office/drawing/2014/main" id="{A5AF5027-0715-80C2-8370-5CF8A87ED001}"/>
              </a:ext>
            </a:extLst>
          </p:cNvPr>
          <p:cNvGrpSpPr/>
          <p:nvPr/>
        </p:nvGrpSpPr>
        <p:grpSpPr>
          <a:xfrm>
            <a:off x="10318892" y="2454107"/>
            <a:ext cx="1373941" cy="462119"/>
            <a:chOff x="6712869" y="1807576"/>
            <a:chExt cx="1030456" cy="346589"/>
          </a:xfrm>
        </p:grpSpPr>
        <p:grpSp>
          <p:nvGrpSpPr>
            <p:cNvPr id="1150" name="Google Shape;1150;p81">
              <a:extLst>
                <a:ext uri="{FF2B5EF4-FFF2-40B4-BE49-F238E27FC236}">
                  <a16:creationId xmlns:a16="http://schemas.microsoft.com/office/drawing/2014/main" id="{2D6CDBDB-EF4B-808F-5511-8F19A2F19201}"/>
                </a:ext>
              </a:extLst>
            </p:cNvPr>
            <p:cNvGrpSpPr/>
            <p:nvPr/>
          </p:nvGrpSpPr>
          <p:grpSpPr>
            <a:xfrm>
              <a:off x="6712869" y="1807576"/>
              <a:ext cx="803713" cy="342704"/>
              <a:chOff x="4090445" y="2127929"/>
              <a:chExt cx="803713" cy="342704"/>
            </a:xfrm>
          </p:grpSpPr>
          <p:pic>
            <p:nvPicPr>
              <p:cNvPr id="1151" name="Google Shape;1151;p81" descr="Forma&#10;&#10;Descripción generada automáticamente">
                <a:extLst>
                  <a:ext uri="{FF2B5EF4-FFF2-40B4-BE49-F238E27FC236}">
                    <a16:creationId xmlns:a16="http://schemas.microsoft.com/office/drawing/2014/main" id="{BEEDD12A-5D3B-6CC9-B582-3798D35F5A0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2" name="Google Shape;1152;p81" descr="Forma&#10;&#10;Descripción generada automáticamente">
                <a:extLst>
                  <a:ext uri="{FF2B5EF4-FFF2-40B4-BE49-F238E27FC236}">
                    <a16:creationId xmlns:a16="http://schemas.microsoft.com/office/drawing/2014/main" id="{6F7C7DDF-0BB9-4F2A-A465-A799925752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3" name="Google Shape;1153;p81" descr="Forma&#10;&#10;Descripción generada automáticamente">
                <a:extLst>
                  <a:ext uri="{FF2B5EF4-FFF2-40B4-BE49-F238E27FC236}">
                    <a16:creationId xmlns:a16="http://schemas.microsoft.com/office/drawing/2014/main" id="{CC91AD6D-A244-50FF-DDA1-C51720B8EDB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2127929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54" name="Google Shape;1154;p81" descr="Forma&#10;&#10;Descripción generada automáticamente">
              <a:extLst>
                <a:ext uri="{FF2B5EF4-FFF2-40B4-BE49-F238E27FC236}">
                  <a16:creationId xmlns:a16="http://schemas.microsoft.com/office/drawing/2014/main" id="{E1006AA4-D35E-793F-3B3C-75B511D9B73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0621" y="181146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5" name="Google Shape;1155;p81">
            <a:extLst>
              <a:ext uri="{FF2B5EF4-FFF2-40B4-BE49-F238E27FC236}">
                <a16:creationId xmlns:a16="http://schemas.microsoft.com/office/drawing/2014/main" id="{4A21F253-9478-906A-CDB5-BB2D6F58EFFF}"/>
              </a:ext>
            </a:extLst>
          </p:cNvPr>
          <p:cNvGrpSpPr/>
          <p:nvPr/>
        </p:nvGrpSpPr>
        <p:grpSpPr>
          <a:xfrm>
            <a:off x="10318893" y="1955150"/>
            <a:ext cx="1373209" cy="457953"/>
            <a:chOff x="6709742" y="1585330"/>
            <a:chExt cx="1029907" cy="343465"/>
          </a:xfrm>
        </p:grpSpPr>
        <p:grpSp>
          <p:nvGrpSpPr>
            <p:cNvPr id="1156" name="Google Shape;1156;p81">
              <a:extLst>
                <a:ext uri="{FF2B5EF4-FFF2-40B4-BE49-F238E27FC236}">
                  <a16:creationId xmlns:a16="http://schemas.microsoft.com/office/drawing/2014/main" id="{5F7D580B-9DCF-7160-0EF3-B0BAAC2DFAF9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57" name="Google Shape;1157;p81" descr="Forma&#10;&#10;Descripción generada automáticamente">
                <a:extLst>
                  <a:ext uri="{FF2B5EF4-FFF2-40B4-BE49-F238E27FC236}">
                    <a16:creationId xmlns:a16="http://schemas.microsoft.com/office/drawing/2014/main" id="{05D935FA-905A-9D96-A3C1-1106E4B55BF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8" name="Google Shape;1158;p81" descr="Forma&#10;&#10;Descripción generada automáticamente">
                <a:extLst>
                  <a:ext uri="{FF2B5EF4-FFF2-40B4-BE49-F238E27FC236}">
                    <a16:creationId xmlns:a16="http://schemas.microsoft.com/office/drawing/2014/main" id="{E7F203F5-D011-52E1-9C88-68BD497C87D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9" name="Google Shape;1159;p81" descr="Forma&#10;&#10;Descripción generada automáticamente">
                <a:extLst>
                  <a:ext uri="{FF2B5EF4-FFF2-40B4-BE49-F238E27FC236}">
                    <a16:creationId xmlns:a16="http://schemas.microsoft.com/office/drawing/2014/main" id="{69EBE1A0-EA53-994B-5C76-6F9D47B416F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0" name="Google Shape;1160;p81" descr="Forma&#10;&#10;Descripción generada automáticamente">
              <a:extLst>
                <a:ext uri="{FF2B5EF4-FFF2-40B4-BE49-F238E27FC236}">
                  <a16:creationId xmlns:a16="http://schemas.microsoft.com/office/drawing/2014/main" id="{C3C840F8-9439-9AE9-F3E8-B00801F79BD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1" name="Google Shape;1161;p81">
            <a:extLst>
              <a:ext uri="{FF2B5EF4-FFF2-40B4-BE49-F238E27FC236}">
                <a16:creationId xmlns:a16="http://schemas.microsoft.com/office/drawing/2014/main" id="{5ABA5C75-9C93-7BEB-6298-AF04B89E55BF}"/>
              </a:ext>
            </a:extLst>
          </p:cNvPr>
          <p:cNvGrpSpPr/>
          <p:nvPr/>
        </p:nvGrpSpPr>
        <p:grpSpPr>
          <a:xfrm>
            <a:off x="10318892" y="1457048"/>
            <a:ext cx="1371743" cy="457097"/>
            <a:chOff x="6713114" y="1352260"/>
            <a:chExt cx="1028807" cy="342823"/>
          </a:xfrm>
        </p:grpSpPr>
        <p:grpSp>
          <p:nvGrpSpPr>
            <p:cNvPr id="1162" name="Google Shape;1162;p81">
              <a:extLst>
                <a:ext uri="{FF2B5EF4-FFF2-40B4-BE49-F238E27FC236}">
                  <a16:creationId xmlns:a16="http://schemas.microsoft.com/office/drawing/2014/main" id="{1D0FC85C-BB04-1D07-88BE-D55A9E704BD3}"/>
                </a:ext>
              </a:extLst>
            </p:cNvPr>
            <p:cNvGrpSpPr/>
            <p:nvPr/>
          </p:nvGrpSpPr>
          <p:grpSpPr>
            <a:xfrm>
              <a:off x="6713114" y="1352379"/>
              <a:ext cx="803713" cy="342704"/>
              <a:chOff x="4090445" y="1352696"/>
              <a:chExt cx="803713" cy="342704"/>
            </a:xfrm>
          </p:grpSpPr>
          <p:pic>
            <p:nvPicPr>
              <p:cNvPr id="1163" name="Google Shape;1163;p81" descr="Forma&#10;&#10;Descripción generada automáticamente">
                <a:extLst>
                  <a:ext uri="{FF2B5EF4-FFF2-40B4-BE49-F238E27FC236}">
                    <a16:creationId xmlns:a16="http://schemas.microsoft.com/office/drawing/2014/main" id="{8CAF00F6-945A-2180-521D-16E6B1FD869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4" name="Google Shape;1164;p81" descr="Forma&#10;&#10;Descripción generada automáticamente">
                <a:extLst>
                  <a:ext uri="{FF2B5EF4-FFF2-40B4-BE49-F238E27FC236}">
                    <a16:creationId xmlns:a16="http://schemas.microsoft.com/office/drawing/2014/main" id="{A49979E6-84FD-7F3B-4252-77460FDACB6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5" name="Google Shape;1165;p81" descr="Forma&#10;&#10;Descripción generada automáticamente">
                <a:extLst>
                  <a:ext uri="{FF2B5EF4-FFF2-40B4-BE49-F238E27FC236}">
                    <a16:creationId xmlns:a16="http://schemas.microsoft.com/office/drawing/2014/main" id="{9E2F0C2E-BA4F-5446-A4F8-65ACBAEC5E5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352696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6" name="Google Shape;1166;p81" descr="Forma&#10;&#10;Descripción generada automáticamente">
              <a:extLst>
                <a:ext uri="{FF2B5EF4-FFF2-40B4-BE49-F238E27FC236}">
                  <a16:creationId xmlns:a16="http://schemas.microsoft.com/office/drawing/2014/main" id="{F96E7989-1B6E-1A63-E66B-E06F9472557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9217" y="135226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7" name="Google Shape;1167;p81">
            <a:extLst>
              <a:ext uri="{FF2B5EF4-FFF2-40B4-BE49-F238E27FC236}">
                <a16:creationId xmlns:a16="http://schemas.microsoft.com/office/drawing/2014/main" id="{EFE3C915-6F4D-4C16-0B1D-3D0EADCA5380}"/>
              </a:ext>
            </a:extLst>
          </p:cNvPr>
          <p:cNvGrpSpPr/>
          <p:nvPr/>
        </p:nvGrpSpPr>
        <p:grpSpPr>
          <a:xfrm>
            <a:off x="10318892" y="954616"/>
            <a:ext cx="1379199" cy="461428"/>
            <a:chOff x="6709742" y="1118315"/>
            <a:chExt cx="1034399" cy="346071"/>
          </a:xfrm>
        </p:grpSpPr>
        <p:grpSp>
          <p:nvGrpSpPr>
            <p:cNvPr id="1168" name="Google Shape;1168;p81">
              <a:extLst>
                <a:ext uri="{FF2B5EF4-FFF2-40B4-BE49-F238E27FC236}">
                  <a16:creationId xmlns:a16="http://schemas.microsoft.com/office/drawing/2014/main" id="{A3BB3EA1-62ED-522B-EA08-2F7442F0C7B6}"/>
                </a:ext>
              </a:extLst>
            </p:cNvPr>
            <p:cNvGrpSpPr/>
            <p:nvPr/>
          </p:nvGrpSpPr>
          <p:grpSpPr>
            <a:xfrm>
              <a:off x="6709742" y="1121682"/>
              <a:ext cx="806840" cy="342704"/>
              <a:chOff x="4095944" y="965741"/>
              <a:chExt cx="806840" cy="342704"/>
            </a:xfrm>
          </p:grpSpPr>
          <p:pic>
            <p:nvPicPr>
              <p:cNvPr id="1169" name="Google Shape;1169;p81" descr="Forma&#10;&#10;Descripción generada automáticamente">
                <a:extLst>
                  <a:ext uri="{FF2B5EF4-FFF2-40B4-BE49-F238E27FC236}">
                    <a16:creationId xmlns:a16="http://schemas.microsoft.com/office/drawing/2014/main" id="{C68777CB-F6FA-1078-4153-C40BB887C74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5944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0" name="Google Shape;1170;p81" descr="Forma&#10;&#10;Descripción generada automáticamente">
                <a:extLst>
                  <a:ext uri="{FF2B5EF4-FFF2-40B4-BE49-F238E27FC236}">
                    <a16:creationId xmlns:a16="http://schemas.microsoft.com/office/drawing/2014/main" id="{FBDE870C-CD67-4DBC-3642-4C1AAFDC1CA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26327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1" name="Google Shape;1171;p81" descr="Forma&#10;&#10;Descripción generada automáticamente">
                <a:extLst>
                  <a:ext uri="{FF2B5EF4-FFF2-40B4-BE49-F238E27FC236}">
                    <a16:creationId xmlns:a16="http://schemas.microsoft.com/office/drawing/2014/main" id="{E690358C-AC4A-821B-60DC-B5E4C052D91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60080" y="96574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72" name="Google Shape;1172;p81" descr="Forma&#10;&#10;Descripción generada automáticamente">
              <a:extLst>
                <a:ext uri="{FF2B5EF4-FFF2-40B4-BE49-F238E27FC236}">
                  <a16:creationId xmlns:a16="http://schemas.microsoft.com/office/drawing/2014/main" id="{A328287D-1A08-2D1D-F4E5-110B3F42BFD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1437" y="111831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3" name="Google Shape;1173;p81">
            <a:extLst>
              <a:ext uri="{FF2B5EF4-FFF2-40B4-BE49-F238E27FC236}">
                <a16:creationId xmlns:a16="http://schemas.microsoft.com/office/drawing/2014/main" id="{6ADAA074-815A-39C9-E5FB-20A8C1DD2932}"/>
              </a:ext>
            </a:extLst>
          </p:cNvPr>
          <p:cNvGrpSpPr/>
          <p:nvPr/>
        </p:nvGrpSpPr>
        <p:grpSpPr>
          <a:xfrm>
            <a:off x="10318892" y="456254"/>
            <a:ext cx="1377901" cy="457357"/>
            <a:chOff x="6715320" y="890671"/>
            <a:chExt cx="1033426" cy="343018"/>
          </a:xfrm>
        </p:grpSpPr>
        <p:pic>
          <p:nvPicPr>
            <p:cNvPr id="1174" name="Google Shape;1174;p81" descr="Forma&#10;&#10;Descripción generada automáticamente">
              <a:extLst>
                <a:ext uri="{FF2B5EF4-FFF2-40B4-BE49-F238E27FC236}">
                  <a16:creationId xmlns:a16="http://schemas.microsoft.com/office/drawing/2014/main" id="{BE46B753-3B9A-7F19-BEBE-B7091D13AB2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15320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5" name="Google Shape;1175;p81" descr="Forma&#10;&#10;Descripción generada automáticamente">
              <a:extLst>
                <a:ext uri="{FF2B5EF4-FFF2-40B4-BE49-F238E27FC236}">
                  <a16:creationId xmlns:a16="http://schemas.microsoft.com/office/drawing/2014/main" id="{023EEEA5-70C1-EA22-603C-B590644AA64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45033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6" name="Google Shape;1176;p81" descr="Forma&#10;&#10;Descripción generada automáticamente">
              <a:extLst>
                <a:ext uri="{FF2B5EF4-FFF2-40B4-BE49-F238E27FC236}">
                  <a16:creationId xmlns:a16="http://schemas.microsoft.com/office/drawing/2014/main" id="{F2371E25-5E14-8CAA-D70E-2D4E4CD5F4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74214" y="89067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7" name="Google Shape;1177;p81" descr="Forma&#10;&#10;Descripción generada automáticamente">
              <a:extLst>
                <a:ext uri="{FF2B5EF4-FFF2-40B4-BE49-F238E27FC236}">
                  <a16:creationId xmlns:a16="http://schemas.microsoft.com/office/drawing/2014/main" id="{ECCA2799-AF00-663D-EE03-28FDC4C49CA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06042" y="8909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8" name="Google Shape;1178;p81">
            <a:extLst>
              <a:ext uri="{FF2B5EF4-FFF2-40B4-BE49-F238E27FC236}">
                <a16:creationId xmlns:a16="http://schemas.microsoft.com/office/drawing/2014/main" id="{C1B5F7C0-9418-3C8D-C90B-AC0B70E3B7D8}"/>
              </a:ext>
            </a:extLst>
          </p:cNvPr>
          <p:cNvGrpSpPr/>
          <p:nvPr/>
        </p:nvGrpSpPr>
        <p:grpSpPr>
          <a:xfrm>
            <a:off x="10318893" y="2957230"/>
            <a:ext cx="1373209" cy="457953"/>
            <a:chOff x="6709742" y="1585330"/>
            <a:chExt cx="1029907" cy="343465"/>
          </a:xfrm>
        </p:grpSpPr>
        <p:grpSp>
          <p:nvGrpSpPr>
            <p:cNvPr id="1179" name="Google Shape;1179;p81">
              <a:extLst>
                <a:ext uri="{FF2B5EF4-FFF2-40B4-BE49-F238E27FC236}">
                  <a16:creationId xmlns:a16="http://schemas.microsoft.com/office/drawing/2014/main" id="{25CADF12-D6A1-F889-36B4-E7A2518AE88E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80" name="Google Shape;1180;p81" descr="Forma&#10;&#10;Descripción generada automáticamente">
                <a:extLst>
                  <a:ext uri="{FF2B5EF4-FFF2-40B4-BE49-F238E27FC236}">
                    <a16:creationId xmlns:a16="http://schemas.microsoft.com/office/drawing/2014/main" id="{06FF8DCE-5223-B93D-37B9-E606552CEFF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1" name="Google Shape;1181;p81" descr="Forma&#10;&#10;Descripción generada automáticamente">
                <a:extLst>
                  <a:ext uri="{FF2B5EF4-FFF2-40B4-BE49-F238E27FC236}">
                    <a16:creationId xmlns:a16="http://schemas.microsoft.com/office/drawing/2014/main" id="{9FB6AC12-B6CB-C741-B19D-CC5CC7661A4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2" name="Google Shape;1182;p81" descr="Forma&#10;&#10;Descripción generada automáticamente">
                <a:extLst>
                  <a:ext uri="{FF2B5EF4-FFF2-40B4-BE49-F238E27FC236}">
                    <a16:creationId xmlns:a16="http://schemas.microsoft.com/office/drawing/2014/main" id="{CF3AD232-E206-63B3-BA52-2FEB3CFE52C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83" name="Google Shape;1183;p81" descr="Forma&#10;&#10;Descripción generada automáticamente">
              <a:extLst>
                <a:ext uri="{FF2B5EF4-FFF2-40B4-BE49-F238E27FC236}">
                  <a16:creationId xmlns:a16="http://schemas.microsoft.com/office/drawing/2014/main" id="{856B43C7-C5E9-3C98-327C-C498ED2CE9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4" name="Google Shape;1184;p81">
            <a:extLst>
              <a:ext uri="{FF2B5EF4-FFF2-40B4-BE49-F238E27FC236}">
                <a16:creationId xmlns:a16="http://schemas.microsoft.com/office/drawing/2014/main" id="{114B4C07-38C0-CCDF-EC52-B8463EC77D24}"/>
              </a:ext>
            </a:extLst>
          </p:cNvPr>
          <p:cNvGrpSpPr/>
          <p:nvPr/>
        </p:nvGrpSpPr>
        <p:grpSpPr>
          <a:xfrm>
            <a:off x="10318893" y="3456187"/>
            <a:ext cx="1373209" cy="457953"/>
            <a:chOff x="6709742" y="1585330"/>
            <a:chExt cx="1029907" cy="343465"/>
          </a:xfrm>
        </p:grpSpPr>
        <p:grpSp>
          <p:nvGrpSpPr>
            <p:cNvPr id="1185" name="Google Shape;1185;p81">
              <a:extLst>
                <a:ext uri="{FF2B5EF4-FFF2-40B4-BE49-F238E27FC236}">
                  <a16:creationId xmlns:a16="http://schemas.microsoft.com/office/drawing/2014/main" id="{3D639FC5-A187-7F09-AAAB-DDBB52A42147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86" name="Google Shape;1186;p81" descr="Forma&#10;&#10;Descripción generada automáticamente">
                <a:extLst>
                  <a:ext uri="{FF2B5EF4-FFF2-40B4-BE49-F238E27FC236}">
                    <a16:creationId xmlns:a16="http://schemas.microsoft.com/office/drawing/2014/main" id="{351236E5-6D83-D8F2-1D06-5BD4A21FEF3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7" name="Google Shape;1187;p81" descr="Forma&#10;&#10;Descripción generada automáticamente">
                <a:extLst>
                  <a:ext uri="{FF2B5EF4-FFF2-40B4-BE49-F238E27FC236}">
                    <a16:creationId xmlns:a16="http://schemas.microsoft.com/office/drawing/2014/main" id="{C50B6EDA-0A02-8341-1460-6D1F8F961A3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8" name="Google Shape;1188;p81" descr="Forma&#10;&#10;Descripción generada automáticamente">
                <a:extLst>
                  <a:ext uri="{FF2B5EF4-FFF2-40B4-BE49-F238E27FC236}">
                    <a16:creationId xmlns:a16="http://schemas.microsoft.com/office/drawing/2014/main" id="{EDC95A08-EB99-E2BB-DDD0-9B290B4A665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89" name="Google Shape;1189;p81" descr="Forma&#10;&#10;Descripción generada automáticamente">
              <a:extLst>
                <a:ext uri="{FF2B5EF4-FFF2-40B4-BE49-F238E27FC236}">
                  <a16:creationId xmlns:a16="http://schemas.microsoft.com/office/drawing/2014/main" id="{4D327810-2F77-5001-7CD1-491A5D4AA07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0" name="Google Shape;1190;p81">
            <a:extLst>
              <a:ext uri="{FF2B5EF4-FFF2-40B4-BE49-F238E27FC236}">
                <a16:creationId xmlns:a16="http://schemas.microsoft.com/office/drawing/2014/main" id="{81970915-5E10-3B0E-E932-0E85181B9472}"/>
              </a:ext>
            </a:extLst>
          </p:cNvPr>
          <p:cNvGrpSpPr/>
          <p:nvPr/>
        </p:nvGrpSpPr>
        <p:grpSpPr>
          <a:xfrm>
            <a:off x="10318893" y="3955144"/>
            <a:ext cx="1373209" cy="457953"/>
            <a:chOff x="6709742" y="1585330"/>
            <a:chExt cx="1029907" cy="343465"/>
          </a:xfrm>
        </p:grpSpPr>
        <p:grpSp>
          <p:nvGrpSpPr>
            <p:cNvPr id="1191" name="Google Shape;1191;p81">
              <a:extLst>
                <a:ext uri="{FF2B5EF4-FFF2-40B4-BE49-F238E27FC236}">
                  <a16:creationId xmlns:a16="http://schemas.microsoft.com/office/drawing/2014/main" id="{A147952E-249A-76AB-0708-AB1FD84CDBAE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92" name="Google Shape;1192;p81" descr="Forma&#10;&#10;Descripción generada automáticamente">
                <a:extLst>
                  <a:ext uri="{FF2B5EF4-FFF2-40B4-BE49-F238E27FC236}">
                    <a16:creationId xmlns:a16="http://schemas.microsoft.com/office/drawing/2014/main" id="{69293CD6-1794-0343-36B0-713852FB160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3" name="Google Shape;1193;p81" descr="Forma&#10;&#10;Descripción generada automáticamente">
                <a:extLst>
                  <a:ext uri="{FF2B5EF4-FFF2-40B4-BE49-F238E27FC236}">
                    <a16:creationId xmlns:a16="http://schemas.microsoft.com/office/drawing/2014/main" id="{F2914A83-B826-D1E9-45A2-A368DC6F33B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4" name="Google Shape;1194;p81" descr="Forma&#10;&#10;Descripción generada automáticamente">
                <a:extLst>
                  <a:ext uri="{FF2B5EF4-FFF2-40B4-BE49-F238E27FC236}">
                    <a16:creationId xmlns:a16="http://schemas.microsoft.com/office/drawing/2014/main" id="{DC663F7E-EFDA-957F-897B-11335D906D5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5" name="Google Shape;1195;p81" descr="Forma&#10;&#10;Descripción generada automáticamente">
              <a:extLst>
                <a:ext uri="{FF2B5EF4-FFF2-40B4-BE49-F238E27FC236}">
                  <a16:creationId xmlns:a16="http://schemas.microsoft.com/office/drawing/2014/main" id="{535B1A98-F0C7-81EA-1976-068434339B8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6" name="Google Shape;1196;p81">
            <a:extLst>
              <a:ext uri="{FF2B5EF4-FFF2-40B4-BE49-F238E27FC236}">
                <a16:creationId xmlns:a16="http://schemas.microsoft.com/office/drawing/2014/main" id="{53C7705F-91BF-CBF6-32F0-4F4CE6AFA78A}"/>
              </a:ext>
            </a:extLst>
          </p:cNvPr>
          <p:cNvGrpSpPr/>
          <p:nvPr/>
        </p:nvGrpSpPr>
        <p:grpSpPr>
          <a:xfrm>
            <a:off x="10318893" y="4454102"/>
            <a:ext cx="1373209" cy="457953"/>
            <a:chOff x="6709742" y="1585330"/>
            <a:chExt cx="1029907" cy="343465"/>
          </a:xfrm>
        </p:grpSpPr>
        <p:grpSp>
          <p:nvGrpSpPr>
            <p:cNvPr id="1197" name="Google Shape;1197;p81">
              <a:extLst>
                <a:ext uri="{FF2B5EF4-FFF2-40B4-BE49-F238E27FC236}">
                  <a16:creationId xmlns:a16="http://schemas.microsoft.com/office/drawing/2014/main" id="{040ABFD2-C07D-CA65-F4C4-6D5705655A62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198" name="Google Shape;1198;p81" descr="Forma&#10;&#10;Descripción generada automáticamente">
                <a:extLst>
                  <a:ext uri="{FF2B5EF4-FFF2-40B4-BE49-F238E27FC236}">
                    <a16:creationId xmlns:a16="http://schemas.microsoft.com/office/drawing/2014/main" id="{8E1C57EF-45B0-596B-D26F-AF9014F77FE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9" name="Google Shape;1199;p81" descr="Forma&#10;&#10;Descripción generada automáticamente">
                <a:extLst>
                  <a:ext uri="{FF2B5EF4-FFF2-40B4-BE49-F238E27FC236}">
                    <a16:creationId xmlns:a16="http://schemas.microsoft.com/office/drawing/2014/main" id="{26D09F9F-CBC3-8030-3FD6-9D3E089E48A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0" name="Google Shape;1200;p81" descr="Forma&#10;&#10;Descripción generada automáticamente">
                <a:extLst>
                  <a:ext uri="{FF2B5EF4-FFF2-40B4-BE49-F238E27FC236}">
                    <a16:creationId xmlns:a16="http://schemas.microsoft.com/office/drawing/2014/main" id="{0C3BDE74-D100-A0FB-53F1-53B4E24569C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1" name="Google Shape;1201;p81" descr="Forma&#10;&#10;Descripción generada automáticamente">
              <a:extLst>
                <a:ext uri="{FF2B5EF4-FFF2-40B4-BE49-F238E27FC236}">
                  <a16:creationId xmlns:a16="http://schemas.microsoft.com/office/drawing/2014/main" id="{56DDAA68-88FF-ADA9-803C-25D740B867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2" name="Google Shape;1202;p81">
            <a:extLst>
              <a:ext uri="{FF2B5EF4-FFF2-40B4-BE49-F238E27FC236}">
                <a16:creationId xmlns:a16="http://schemas.microsoft.com/office/drawing/2014/main" id="{52F96666-01E1-8AB5-9B09-1839C80B5DAF}"/>
              </a:ext>
            </a:extLst>
          </p:cNvPr>
          <p:cNvGrpSpPr/>
          <p:nvPr/>
        </p:nvGrpSpPr>
        <p:grpSpPr>
          <a:xfrm>
            <a:off x="10318893" y="4953063"/>
            <a:ext cx="1373209" cy="457953"/>
            <a:chOff x="6709742" y="1585330"/>
            <a:chExt cx="1029907" cy="343465"/>
          </a:xfrm>
        </p:grpSpPr>
        <p:grpSp>
          <p:nvGrpSpPr>
            <p:cNvPr id="1203" name="Google Shape;1203;p81">
              <a:extLst>
                <a:ext uri="{FF2B5EF4-FFF2-40B4-BE49-F238E27FC236}">
                  <a16:creationId xmlns:a16="http://schemas.microsoft.com/office/drawing/2014/main" id="{613F7EB9-B07C-7B5B-1573-7EF52CA3025B}"/>
                </a:ext>
              </a:extLst>
            </p:cNvPr>
            <p:cNvGrpSpPr/>
            <p:nvPr/>
          </p:nvGrpSpPr>
          <p:grpSpPr>
            <a:xfrm>
              <a:off x="6709742" y="1585330"/>
              <a:ext cx="803713" cy="342704"/>
              <a:chOff x="4090445" y="1739651"/>
              <a:chExt cx="803713" cy="342704"/>
            </a:xfrm>
          </p:grpSpPr>
          <p:pic>
            <p:nvPicPr>
              <p:cNvPr id="1204" name="Google Shape;1204;p81" descr="Forma&#10;&#10;Descripción generada automáticamente">
                <a:extLst>
                  <a:ext uri="{FF2B5EF4-FFF2-40B4-BE49-F238E27FC236}">
                    <a16:creationId xmlns:a16="http://schemas.microsoft.com/office/drawing/2014/main" id="{A9E59F33-D159-6FB6-039C-53DA2BCCABD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90445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5" name="Google Shape;1205;p81" descr="Forma&#10;&#10;Descripción generada automáticamente">
                <a:extLst>
                  <a:ext uri="{FF2B5EF4-FFF2-40B4-BE49-F238E27FC236}">
                    <a16:creationId xmlns:a16="http://schemas.microsoft.com/office/drawing/2014/main" id="{680A3C30-5192-53CE-192A-4B5D64C47EF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18839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6" name="Google Shape;1206;p81" descr="Forma&#10;&#10;Descripción generada automáticamente">
                <a:extLst>
                  <a:ext uri="{FF2B5EF4-FFF2-40B4-BE49-F238E27FC236}">
                    <a16:creationId xmlns:a16="http://schemas.microsoft.com/office/drawing/2014/main" id="{38EEF897-6FA1-23E4-9DC7-A916340D1D8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51454" y="1739651"/>
                <a:ext cx="342704" cy="342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7" name="Google Shape;1207;p81" descr="Forma&#10;&#10;Descripción generada automáticamente">
              <a:extLst>
                <a:ext uri="{FF2B5EF4-FFF2-40B4-BE49-F238E27FC236}">
                  <a16:creationId xmlns:a16="http://schemas.microsoft.com/office/drawing/2014/main" id="{9B4C5B29-3A01-D042-61EB-1D2F1FBD70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6945" y="158609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8" name="Google Shape;1208;p81">
                <a:extLst>
                  <a:ext uri="{FF2B5EF4-FFF2-40B4-BE49-F238E27FC236}">
                    <a16:creationId xmlns:a16="http://schemas.microsoft.com/office/drawing/2014/main" id="{31439736-830D-3279-92FF-FD45A645B70D}"/>
                  </a:ext>
                </a:extLst>
              </p:cNvPr>
              <p:cNvSpPr/>
              <p:nvPr/>
            </p:nvSpPr>
            <p:spPr>
              <a:xfrm>
                <a:off x="54058" y="2216544"/>
                <a:ext cx="4679838" cy="1084893"/>
              </a:xfrm>
              <a:prstGeom prst="wedgeRoundRectCallout">
                <a:avLst>
                  <a:gd name="adj1" fmla="val 9002"/>
                  <a:gd name="adj2" fmla="val 68899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419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¿Aplica esta técnica para 9 </a:t>
                </a:r>
                <a14:m>
                  <m:oMath xmlns:m="http://schemas.openxmlformats.org/officeDocument/2006/math">
                    <m:r>
                      <a:rPr kumimoji="0" lang="es-419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4?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1208" name="Google Shape;1208;p81">
                <a:extLst>
                  <a:ext uri="{FF2B5EF4-FFF2-40B4-BE49-F238E27FC236}">
                    <a16:creationId xmlns:a16="http://schemas.microsoft.com/office/drawing/2014/main" id="{31439736-830D-3279-92FF-FD45A645B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" y="2216544"/>
                <a:ext cx="4679838" cy="1084893"/>
              </a:xfrm>
              <a:prstGeom prst="wedgeRoundRectCallout">
                <a:avLst>
                  <a:gd name="adj1" fmla="val 9002"/>
                  <a:gd name="adj2" fmla="val 68899"/>
                  <a:gd name="adj3" fmla="val 16667"/>
                </a:avLst>
              </a:prstGeom>
              <a:blipFill>
                <a:blip r:embed="rId5"/>
                <a:stretch>
                  <a:fillRect r="-518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27306B70-54FA-24BD-E5E5-2614B139A76D}"/>
                  </a:ext>
                </a:extLst>
              </p:cNvPr>
              <p:cNvSpPr txBox="1"/>
              <p:nvPr/>
            </p:nvSpPr>
            <p:spPr>
              <a:xfrm>
                <a:off x="6014604" y="612454"/>
                <a:ext cx="2367300" cy="5170606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419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s-419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s-E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 4 =  36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  <a:tabLst/>
                  <a:defRPr/>
                </a:pPr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s-E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  <m:r>
                      <a:rPr kumimoji="0" lang="es-E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 </m:t>
                    </m:r>
                  </m:oMath>
                </a14:m>
                <a:r>
                  <a:rPr kumimoji="0" lang="es-E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Nunito Medium"/>
                    <a:ea typeface="Nunito Medium"/>
                    <a:cs typeface="Nunito Medium"/>
                    <a:sym typeface="Nunito Medium"/>
                  </a:rPr>
                  <a:t>4 = 40</a:t>
                </a:r>
              </a:p>
            </p:txBody>
          </p:sp>
        </mc:Choice>
        <mc:Fallback>
          <p:sp>
            <p:nvSpPr>
              <p:cNvPr id="2" name="Google Shape;661;p65">
                <a:extLst>
                  <a:ext uri="{FF2B5EF4-FFF2-40B4-BE49-F238E27FC236}">
                    <a16:creationId xmlns:a16="http://schemas.microsoft.com/office/drawing/2014/main" id="{27306B70-54FA-24BD-E5E5-2614B139A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04" y="612454"/>
                <a:ext cx="2367300" cy="5170606"/>
              </a:xfrm>
              <a:prstGeom prst="rect">
                <a:avLst/>
              </a:prstGeom>
              <a:blipFill>
                <a:blip r:embed="rId6"/>
                <a:stretch>
                  <a:fillRect l="-5128" r="-7692" b="-1410"/>
                </a:stretch>
              </a:blip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275;p82">
            <a:extLst>
              <a:ext uri="{FF2B5EF4-FFF2-40B4-BE49-F238E27FC236}">
                <a16:creationId xmlns:a16="http://schemas.microsoft.com/office/drawing/2014/main" id="{4F71DBA7-2605-C17A-37F0-C78C0C357660}"/>
              </a:ext>
            </a:extLst>
          </p:cNvPr>
          <p:cNvSpPr/>
          <p:nvPr/>
        </p:nvSpPr>
        <p:spPr>
          <a:xfrm rot="10800000" flipH="1">
            <a:off x="8478793" y="4682571"/>
            <a:ext cx="701200" cy="796000"/>
          </a:xfrm>
          <a:prstGeom prst="curvedLeftArrow">
            <a:avLst>
              <a:gd name="adj1" fmla="val 25000"/>
              <a:gd name="adj2" fmla="val 50000"/>
              <a:gd name="adj3" fmla="val 17949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E06666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343;p83">
            <a:extLst>
              <a:ext uri="{FF2B5EF4-FFF2-40B4-BE49-F238E27FC236}">
                <a16:creationId xmlns:a16="http://schemas.microsoft.com/office/drawing/2014/main" id="{7EE9650D-6584-F852-6C66-6FBD673AB4A3}"/>
              </a:ext>
            </a:extLst>
          </p:cNvPr>
          <p:cNvSpPr txBox="1"/>
          <p:nvPr/>
        </p:nvSpPr>
        <p:spPr>
          <a:xfrm>
            <a:off x="9130985" y="4794488"/>
            <a:ext cx="100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419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-  4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672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" name="Google Shape;14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373" y="3248025"/>
            <a:ext cx="3483789" cy="3901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16"/>
          <p:cNvSpPr/>
          <p:nvPr/>
        </p:nvSpPr>
        <p:spPr>
          <a:xfrm>
            <a:off x="3728028" y="1371743"/>
            <a:ext cx="8134574" cy="2268197"/>
          </a:xfrm>
          <a:prstGeom prst="wedgeRoundRectCallout">
            <a:avLst>
              <a:gd name="adj1" fmla="val -52853"/>
              <a:gd name="adj2" fmla="val 5098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calcular algunas multiplicaciones podemos apoyarnos en otras conocidas.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/>
          <p:nvPr/>
        </p:nvSpPr>
        <p:spPr>
          <a:xfrm>
            <a:off x="7494563" y="2593046"/>
            <a:ext cx="93038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30</a:t>
            </a:r>
            <a:endParaRPr sz="44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15" name="Google Shape;315;p56"/>
          <p:cNvSpPr/>
          <p:nvPr/>
        </p:nvSpPr>
        <p:spPr>
          <a:xfrm rot="10800000">
            <a:off x="8504583" y="302650"/>
            <a:ext cx="304800" cy="5486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56"/>
          <p:cNvGrpSpPr/>
          <p:nvPr/>
        </p:nvGrpSpPr>
        <p:grpSpPr>
          <a:xfrm>
            <a:off x="8981371" y="462622"/>
            <a:ext cx="1068797" cy="456939"/>
            <a:chOff x="4099984" y="578786"/>
            <a:chExt cx="801598" cy="342704"/>
          </a:xfrm>
        </p:grpSpPr>
        <p:pic>
          <p:nvPicPr>
            <p:cNvPr id="317" name="Google Shape;317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" name="Google Shape;320;p56"/>
          <p:cNvGrpSpPr/>
          <p:nvPr/>
        </p:nvGrpSpPr>
        <p:grpSpPr>
          <a:xfrm>
            <a:off x="8975984" y="978562"/>
            <a:ext cx="1064285" cy="456939"/>
            <a:chOff x="4095944" y="965741"/>
            <a:chExt cx="798214" cy="342704"/>
          </a:xfrm>
        </p:grpSpPr>
        <p:pic>
          <p:nvPicPr>
            <p:cNvPr id="321" name="Google Shape;321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56"/>
          <p:cNvGrpSpPr/>
          <p:nvPr/>
        </p:nvGrpSpPr>
        <p:grpSpPr>
          <a:xfrm>
            <a:off x="8968653" y="1494502"/>
            <a:ext cx="1071617" cy="456939"/>
            <a:chOff x="4090445" y="1352696"/>
            <a:chExt cx="803713" cy="342704"/>
          </a:xfrm>
        </p:grpSpPr>
        <p:pic>
          <p:nvPicPr>
            <p:cNvPr id="325" name="Google Shape;325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8" name="Google Shape;328;p56"/>
          <p:cNvGrpSpPr/>
          <p:nvPr/>
        </p:nvGrpSpPr>
        <p:grpSpPr>
          <a:xfrm>
            <a:off x="8968653" y="2010442"/>
            <a:ext cx="1071617" cy="456939"/>
            <a:chOff x="4090445" y="1739651"/>
            <a:chExt cx="803713" cy="342704"/>
          </a:xfrm>
        </p:grpSpPr>
        <p:pic>
          <p:nvPicPr>
            <p:cNvPr id="329" name="Google Shape;329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2" name="Google Shape;332;p56"/>
          <p:cNvGrpSpPr/>
          <p:nvPr/>
        </p:nvGrpSpPr>
        <p:grpSpPr>
          <a:xfrm>
            <a:off x="8968653" y="2528146"/>
            <a:ext cx="1071617" cy="456939"/>
            <a:chOff x="4090445" y="2127929"/>
            <a:chExt cx="803713" cy="342704"/>
          </a:xfrm>
        </p:grpSpPr>
        <p:pic>
          <p:nvPicPr>
            <p:cNvPr id="333" name="Google Shape;333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6" name="Google Shape;336;p56"/>
          <p:cNvGrpSpPr/>
          <p:nvPr/>
        </p:nvGrpSpPr>
        <p:grpSpPr>
          <a:xfrm>
            <a:off x="8968653" y="3045850"/>
            <a:ext cx="1071617" cy="456939"/>
            <a:chOff x="4090445" y="2516207"/>
            <a:chExt cx="803713" cy="342704"/>
          </a:xfrm>
        </p:grpSpPr>
        <p:pic>
          <p:nvPicPr>
            <p:cNvPr id="337" name="Google Shape;337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56"/>
          <p:cNvGrpSpPr/>
          <p:nvPr/>
        </p:nvGrpSpPr>
        <p:grpSpPr>
          <a:xfrm>
            <a:off x="8968653" y="3563554"/>
            <a:ext cx="1071617" cy="456939"/>
            <a:chOff x="4090445" y="2904485"/>
            <a:chExt cx="803713" cy="342704"/>
          </a:xfrm>
        </p:grpSpPr>
        <p:pic>
          <p:nvPicPr>
            <p:cNvPr id="341" name="Google Shape;341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56"/>
          <p:cNvGrpSpPr/>
          <p:nvPr/>
        </p:nvGrpSpPr>
        <p:grpSpPr>
          <a:xfrm>
            <a:off x="8968653" y="4079494"/>
            <a:ext cx="1071617" cy="456939"/>
            <a:chOff x="4090445" y="3291440"/>
            <a:chExt cx="803713" cy="342704"/>
          </a:xfrm>
        </p:grpSpPr>
        <p:pic>
          <p:nvPicPr>
            <p:cNvPr id="345" name="Google Shape;345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Google Shape;348;p56"/>
          <p:cNvGrpSpPr/>
          <p:nvPr/>
        </p:nvGrpSpPr>
        <p:grpSpPr>
          <a:xfrm>
            <a:off x="8968653" y="4597198"/>
            <a:ext cx="1071617" cy="456939"/>
            <a:chOff x="4090445" y="3679718"/>
            <a:chExt cx="803713" cy="342704"/>
          </a:xfrm>
        </p:grpSpPr>
        <p:pic>
          <p:nvPicPr>
            <p:cNvPr id="349" name="Google Shape;349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2" name="Google Shape;352;p56"/>
          <p:cNvGrpSpPr/>
          <p:nvPr/>
        </p:nvGrpSpPr>
        <p:grpSpPr>
          <a:xfrm>
            <a:off x="8968653" y="5114902"/>
            <a:ext cx="1071617" cy="456939"/>
            <a:chOff x="4090445" y="4067996"/>
            <a:chExt cx="803713" cy="342704"/>
          </a:xfrm>
        </p:grpSpPr>
        <p:pic>
          <p:nvPicPr>
            <p:cNvPr id="353" name="Google Shape;353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5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6" name="Google Shape;356;p56"/>
              <p:cNvSpPr/>
              <p:nvPr/>
            </p:nvSpPr>
            <p:spPr>
              <a:xfrm>
                <a:off x="295275" y="2105025"/>
                <a:ext cx="5854577" cy="1544254"/>
              </a:xfrm>
              <a:prstGeom prst="wedgeRoundRectCallout">
                <a:avLst>
                  <a:gd name="adj1" fmla="val -25533"/>
                  <a:gd name="adj2" fmla="val 67427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Si sabemos que 10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 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Y que 5 veces es la mitad de 10 veces…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356" name="Google Shape;356;p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2105025"/>
                <a:ext cx="5854577" cy="1544254"/>
              </a:xfrm>
              <a:prstGeom prst="wedgeRoundRectCallout">
                <a:avLst>
                  <a:gd name="adj1" fmla="val -25533"/>
                  <a:gd name="adj2" fmla="val 67427"/>
                  <a:gd name="adj3" fmla="val 16667"/>
                </a:avLst>
              </a:prstGeom>
              <a:blipFill>
                <a:blip r:embed="rId4"/>
                <a:stretch>
                  <a:fillRect r="-415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7" name="Google Shape;357;p56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702" y="3929378"/>
            <a:ext cx="1153867" cy="2420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 txBox="1"/>
          <p:nvPr/>
        </p:nvSpPr>
        <p:spPr>
          <a:xfrm>
            <a:off x="9744922" y="3895420"/>
            <a:ext cx="217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veces 3</a:t>
            </a:r>
            <a:endParaRPr sz="32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6605689" y="2631542"/>
            <a:ext cx="93038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30</a:t>
            </a:r>
            <a:endParaRPr sz="44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64" name="Google Shape;364;p57"/>
          <p:cNvSpPr/>
          <p:nvPr/>
        </p:nvSpPr>
        <p:spPr>
          <a:xfrm rot="10800000">
            <a:off x="7487551" y="246451"/>
            <a:ext cx="304800" cy="5486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/>
          <p:nvPr/>
        </p:nvSpPr>
        <p:spPr>
          <a:xfrm>
            <a:off x="9345147" y="2950471"/>
            <a:ext cx="304800" cy="2604332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57"/>
          <p:cNvGrpSpPr/>
          <p:nvPr/>
        </p:nvGrpSpPr>
        <p:grpSpPr>
          <a:xfrm>
            <a:off x="7992971" y="337549"/>
            <a:ext cx="1068797" cy="456939"/>
            <a:chOff x="4099984" y="578786"/>
            <a:chExt cx="801598" cy="342704"/>
          </a:xfrm>
        </p:grpSpPr>
        <p:pic>
          <p:nvPicPr>
            <p:cNvPr id="367" name="Google Shape;367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0" name="Google Shape;370;p57"/>
          <p:cNvGrpSpPr/>
          <p:nvPr/>
        </p:nvGrpSpPr>
        <p:grpSpPr>
          <a:xfrm>
            <a:off x="7987584" y="853489"/>
            <a:ext cx="1064285" cy="456939"/>
            <a:chOff x="4095944" y="965741"/>
            <a:chExt cx="798214" cy="342704"/>
          </a:xfrm>
        </p:grpSpPr>
        <p:pic>
          <p:nvPicPr>
            <p:cNvPr id="371" name="Google Shape;371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4" name="Google Shape;374;p57"/>
          <p:cNvGrpSpPr/>
          <p:nvPr/>
        </p:nvGrpSpPr>
        <p:grpSpPr>
          <a:xfrm>
            <a:off x="7980253" y="1369429"/>
            <a:ext cx="1071617" cy="456939"/>
            <a:chOff x="4090445" y="1352696"/>
            <a:chExt cx="803713" cy="342704"/>
          </a:xfrm>
        </p:grpSpPr>
        <p:pic>
          <p:nvPicPr>
            <p:cNvPr id="375" name="Google Shape;375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Google Shape;378;p57"/>
          <p:cNvGrpSpPr/>
          <p:nvPr/>
        </p:nvGrpSpPr>
        <p:grpSpPr>
          <a:xfrm>
            <a:off x="7980253" y="1885369"/>
            <a:ext cx="1071617" cy="456939"/>
            <a:chOff x="4090445" y="1739651"/>
            <a:chExt cx="803713" cy="342704"/>
          </a:xfrm>
        </p:grpSpPr>
        <p:pic>
          <p:nvPicPr>
            <p:cNvPr id="379" name="Google Shape;379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57"/>
          <p:cNvGrpSpPr/>
          <p:nvPr/>
        </p:nvGrpSpPr>
        <p:grpSpPr>
          <a:xfrm>
            <a:off x="7980253" y="2403073"/>
            <a:ext cx="1071617" cy="456939"/>
            <a:chOff x="4090445" y="2127929"/>
            <a:chExt cx="803713" cy="342704"/>
          </a:xfrm>
        </p:grpSpPr>
        <p:pic>
          <p:nvPicPr>
            <p:cNvPr id="383" name="Google Shape;383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6" name="Google Shape;386;p57"/>
          <p:cNvGrpSpPr/>
          <p:nvPr/>
        </p:nvGrpSpPr>
        <p:grpSpPr>
          <a:xfrm>
            <a:off x="7980253" y="2920777"/>
            <a:ext cx="1071617" cy="456939"/>
            <a:chOff x="4090445" y="2516207"/>
            <a:chExt cx="803713" cy="342704"/>
          </a:xfrm>
        </p:grpSpPr>
        <p:pic>
          <p:nvPicPr>
            <p:cNvPr id="387" name="Google Shape;387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0" name="Google Shape;390;p57"/>
          <p:cNvGrpSpPr/>
          <p:nvPr/>
        </p:nvGrpSpPr>
        <p:grpSpPr>
          <a:xfrm>
            <a:off x="7980253" y="3438481"/>
            <a:ext cx="1071617" cy="456939"/>
            <a:chOff x="4090445" y="2904485"/>
            <a:chExt cx="803713" cy="342704"/>
          </a:xfrm>
        </p:grpSpPr>
        <p:pic>
          <p:nvPicPr>
            <p:cNvPr id="391" name="Google Shape;391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" name="Google Shape;394;p57"/>
          <p:cNvGrpSpPr/>
          <p:nvPr/>
        </p:nvGrpSpPr>
        <p:grpSpPr>
          <a:xfrm>
            <a:off x="7980253" y="3954421"/>
            <a:ext cx="1071617" cy="456939"/>
            <a:chOff x="4090445" y="3291440"/>
            <a:chExt cx="803713" cy="342704"/>
          </a:xfrm>
        </p:grpSpPr>
        <p:pic>
          <p:nvPicPr>
            <p:cNvPr id="395" name="Google Shape;395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57"/>
          <p:cNvGrpSpPr/>
          <p:nvPr/>
        </p:nvGrpSpPr>
        <p:grpSpPr>
          <a:xfrm>
            <a:off x="7980253" y="4472125"/>
            <a:ext cx="1071617" cy="456939"/>
            <a:chOff x="4090445" y="3679718"/>
            <a:chExt cx="803713" cy="342704"/>
          </a:xfrm>
        </p:grpSpPr>
        <p:pic>
          <p:nvPicPr>
            <p:cNvPr id="399" name="Google Shape;399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57"/>
          <p:cNvGrpSpPr/>
          <p:nvPr/>
        </p:nvGrpSpPr>
        <p:grpSpPr>
          <a:xfrm>
            <a:off x="7980253" y="4989829"/>
            <a:ext cx="1071617" cy="456939"/>
            <a:chOff x="4090445" y="4067996"/>
            <a:chExt cx="803713" cy="342704"/>
          </a:xfrm>
        </p:grpSpPr>
        <p:pic>
          <p:nvPicPr>
            <p:cNvPr id="403" name="Google Shape;403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57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6" name="Google Shape;406;p57"/>
              <p:cNvSpPr/>
              <p:nvPr/>
            </p:nvSpPr>
            <p:spPr>
              <a:xfrm>
                <a:off x="273578" y="2065005"/>
                <a:ext cx="5905655" cy="1551914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ES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Si sabemos que 10 </a:t>
                </a:r>
                <a14:m>
                  <m:oMath xmlns:m="http://schemas.openxmlformats.org/officeDocument/2006/math">
                    <m:r>
                      <a:rPr lang="es-ES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  <m:r>
                      <a:rPr lang="es-ES" sz="2400" b="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 </m:t>
                    </m:r>
                  </m:oMath>
                </a14:m>
                <a:r>
                  <a:rPr lang="es-ES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3 = 30 </a:t>
                </a:r>
                <a:endParaRPr lang="es-ES"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ES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Y que 5 veces es la mitad de 10 veces…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406" name="Google Shape;406;p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8" y="2065005"/>
                <a:ext cx="5905655" cy="1551914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blipFill>
                <a:blip r:embed="rId4"/>
                <a:stretch>
                  <a:fillRect r="-103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7" name="Google Shape;407;p57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752" y="3876370"/>
            <a:ext cx="1153867" cy="2420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5"/>
          <p:cNvGrpSpPr/>
          <p:nvPr/>
        </p:nvGrpSpPr>
        <p:grpSpPr>
          <a:xfrm>
            <a:off x="7561982" y="2198022"/>
            <a:ext cx="1071617" cy="456939"/>
            <a:chOff x="4090445" y="2127929"/>
            <a:chExt cx="803713" cy="342704"/>
          </a:xfrm>
        </p:grpSpPr>
        <p:pic>
          <p:nvPicPr>
            <p:cNvPr id="413" name="Google Shape;413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6" name="Google Shape;416;p5"/>
          <p:cNvGrpSpPr/>
          <p:nvPr/>
        </p:nvGrpSpPr>
        <p:grpSpPr>
          <a:xfrm>
            <a:off x="7561982" y="4775328"/>
            <a:ext cx="1071617" cy="456939"/>
            <a:chOff x="4090445" y="4067996"/>
            <a:chExt cx="803713" cy="342704"/>
          </a:xfrm>
        </p:grpSpPr>
        <p:pic>
          <p:nvPicPr>
            <p:cNvPr id="417" name="Google Shape;417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5"/>
          <p:cNvSpPr/>
          <p:nvPr/>
        </p:nvSpPr>
        <p:spPr>
          <a:xfrm>
            <a:off x="8805630" y="943424"/>
            <a:ext cx="304800" cy="1795381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"/>
          <p:cNvSpPr txBox="1"/>
          <p:nvPr/>
        </p:nvSpPr>
        <p:spPr>
          <a:xfrm>
            <a:off x="9282910" y="4013809"/>
            <a:ext cx="217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veces 3</a:t>
            </a:r>
            <a:endParaRPr sz="32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22" name="Google Shape;422;p5"/>
          <p:cNvSpPr txBox="1"/>
          <p:nvPr/>
        </p:nvSpPr>
        <p:spPr>
          <a:xfrm>
            <a:off x="6206341" y="2738805"/>
            <a:ext cx="93038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30</a:t>
            </a:r>
            <a:endParaRPr sz="44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23" name="Google Shape;423;p5"/>
          <p:cNvSpPr/>
          <p:nvPr/>
        </p:nvSpPr>
        <p:spPr>
          <a:xfrm rot="10800000">
            <a:off x="7160949" y="964194"/>
            <a:ext cx="304800" cy="4350756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"/>
          <p:cNvSpPr txBox="1"/>
          <p:nvPr/>
        </p:nvSpPr>
        <p:spPr>
          <a:xfrm>
            <a:off x="9282910" y="1419797"/>
            <a:ext cx="217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veces 3</a:t>
            </a:r>
            <a:endParaRPr sz="32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25" name="Google Shape;425;p5"/>
          <p:cNvSpPr/>
          <p:nvPr/>
        </p:nvSpPr>
        <p:spPr>
          <a:xfrm>
            <a:off x="8852624" y="3498202"/>
            <a:ext cx="304800" cy="1790973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5"/>
          <p:cNvGrpSpPr/>
          <p:nvPr/>
        </p:nvGrpSpPr>
        <p:grpSpPr>
          <a:xfrm>
            <a:off x="7561982" y="1888248"/>
            <a:ext cx="1071617" cy="456939"/>
            <a:chOff x="4090445" y="1739651"/>
            <a:chExt cx="803713" cy="342704"/>
          </a:xfrm>
        </p:grpSpPr>
        <p:pic>
          <p:nvPicPr>
            <p:cNvPr id="427" name="Google Shape;427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0" name="Google Shape;430;p5"/>
          <p:cNvGrpSpPr/>
          <p:nvPr/>
        </p:nvGrpSpPr>
        <p:grpSpPr>
          <a:xfrm>
            <a:off x="7561982" y="1580228"/>
            <a:ext cx="1071617" cy="456939"/>
            <a:chOff x="4090445" y="1352696"/>
            <a:chExt cx="803713" cy="342704"/>
          </a:xfrm>
        </p:grpSpPr>
        <p:pic>
          <p:nvPicPr>
            <p:cNvPr id="431" name="Google Shape;431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p5"/>
          <p:cNvGrpSpPr/>
          <p:nvPr/>
        </p:nvGrpSpPr>
        <p:grpSpPr>
          <a:xfrm>
            <a:off x="7569313" y="1272209"/>
            <a:ext cx="1064285" cy="456939"/>
            <a:chOff x="4095944" y="965741"/>
            <a:chExt cx="798214" cy="342704"/>
          </a:xfrm>
        </p:grpSpPr>
        <p:pic>
          <p:nvPicPr>
            <p:cNvPr id="435" name="Google Shape;435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8" name="Google Shape;438;p5"/>
          <p:cNvGrpSpPr/>
          <p:nvPr/>
        </p:nvGrpSpPr>
        <p:grpSpPr>
          <a:xfrm>
            <a:off x="7561982" y="4475002"/>
            <a:ext cx="1071617" cy="456939"/>
            <a:chOff x="4090445" y="3679718"/>
            <a:chExt cx="803713" cy="342704"/>
          </a:xfrm>
        </p:grpSpPr>
        <p:pic>
          <p:nvPicPr>
            <p:cNvPr id="439" name="Google Shape;439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2" name="Google Shape;442;p5"/>
          <p:cNvGrpSpPr/>
          <p:nvPr/>
        </p:nvGrpSpPr>
        <p:grpSpPr>
          <a:xfrm>
            <a:off x="7561982" y="4165220"/>
            <a:ext cx="1071617" cy="456939"/>
            <a:chOff x="4090445" y="3291440"/>
            <a:chExt cx="803713" cy="342704"/>
          </a:xfrm>
        </p:grpSpPr>
        <p:pic>
          <p:nvPicPr>
            <p:cNvPr id="443" name="Google Shape;443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6" name="Google Shape;446;p5"/>
          <p:cNvGrpSpPr/>
          <p:nvPr/>
        </p:nvGrpSpPr>
        <p:grpSpPr>
          <a:xfrm>
            <a:off x="7561982" y="3857200"/>
            <a:ext cx="1071617" cy="456939"/>
            <a:chOff x="4090445" y="2904485"/>
            <a:chExt cx="803713" cy="342704"/>
          </a:xfrm>
        </p:grpSpPr>
        <p:pic>
          <p:nvPicPr>
            <p:cNvPr id="447" name="Google Shape;447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0" name="Google Shape;450;p5"/>
          <p:cNvGrpSpPr/>
          <p:nvPr/>
        </p:nvGrpSpPr>
        <p:grpSpPr>
          <a:xfrm>
            <a:off x="7561982" y="3556870"/>
            <a:ext cx="1071617" cy="456939"/>
            <a:chOff x="4090445" y="2516207"/>
            <a:chExt cx="803713" cy="342704"/>
          </a:xfrm>
        </p:grpSpPr>
        <p:pic>
          <p:nvPicPr>
            <p:cNvPr id="451" name="Google Shape;451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4" name="Google Shape;454;p5"/>
          <p:cNvGrpSpPr/>
          <p:nvPr/>
        </p:nvGrpSpPr>
        <p:grpSpPr>
          <a:xfrm>
            <a:off x="7565249" y="964194"/>
            <a:ext cx="1068797" cy="456939"/>
            <a:chOff x="4099984" y="578786"/>
            <a:chExt cx="801598" cy="342704"/>
          </a:xfrm>
        </p:grpSpPr>
        <p:pic>
          <p:nvPicPr>
            <p:cNvPr id="455" name="Google Shape;455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5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8" name="Google Shape;458;p5"/>
              <p:cNvSpPr/>
              <p:nvPr/>
            </p:nvSpPr>
            <p:spPr>
              <a:xfrm>
                <a:off x="189061" y="2131511"/>
                <a:ext cx="5829300" cy="1391833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Si sabemos que 10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 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Y que 5 veces es la mitad de 10 veces…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458" name="Google Shape;458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61" y="2131511"/>
                <a:ext cx="5829300" cy="1391833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blipFill>
                <a:blip r:embed="rId4"/>
                <a:stretch>
                  <a:fillRect r="-833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9" name="Google Shape;459;p5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113" y="3788211"/>
            <a:ext cx="1153867" cy="2420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"/>
          <p:cNvSpPr txBox="1"/>
          <p:nvPr/>
        </p:nvSpPr>
        <p:spPr>
          <a:xfrm>
            <a:off x="6126171" y="2664417"/>
            <a:ext cx="93038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30</a:t>
            </a:r>
            <a:endParaRPr sz="44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65" name="Google Shape;465;p6"/>
          <p:cNvSpPr/>
          <p:nvPr/>
        </p:nvSpPr>
        <p:spPr>
          <a:xfrm rot="10800000">
            <a:off x="7076017" y="953073"/>
            <a:ext cx="304800" cy="4345978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6" name="Google Shape;466;p6"/>
          <p:cNvGrpSpPr/>
          <p:nvPr/>
        </p:nvGrpSpPr>
        <p:grpSpPr>
          <a:xfrm>
            <a:off x="7892328" y="2186901"/>
            <a:ext cx="1071617" cy="456939"/>
            <a:chOff x="4090445" y="2127929"/>
            <a:chExt cx="803713" cy="342704"/>
          </a:xfrm>
        </p:grpSpPr>
        <p:pic>
          <p:nvPicPr>
            <p:cNvPr id="467" name="Google Shape;467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0" name="Google Shape;470;p6"/>
          <p:cNvGrpSpPr/>
          <p:nvPr/>
        </p:nvGrpSpPr>
        <p:grpSpPr>
          <a:xfrm>
            <a:off x="7892328" y="4764207"/>
            <a:ext cx="1071617" cy="456939"/>
            <a:chOff x="4090445" y="4067996"/>
            <a:chExt cx="803713" cy="342704"/>
          </a:xfrm>
        </p:grpSpPr>
        <p:pic>
          <p:nvPicPr>
            <p:cNvPr id="471" name="Google Shape;471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4" name="Google Shape;474;p6"/>
          <p:cNvGrpSpPr/>
          <p:nvPr/>
        </p:nvGrpSpPr>
        <p:grpSpPr>
          <a:xfrm>
            <a:off x="7892328" y="1877127"/>
            <a:ext cx="1071617" cy="456939"/>
            <a:chOff x="4090445" y="1739651"/>
            <a:chExt cx="803713" cy="342704"/>
          </a:xfrm>
        </p:grpSpPr>
        <p:pic>
          <p:nvPicPr>
            <p:cNvPr id="475" name="Google Shape;475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6"/>
          <p:cNvGrpSpPr/>
          <p:nvPr/>
        </p:nvGrpSpPr>
        <p:grpSpPr>
          <a:xfrm>
            <a:off x="7892328" y="1569107"/>
            <a:ext cx="1071617" cy="456939"/>
            <a:chOff x="4090445" y="1352696"/>
            <a:chExt cx="803713" cy="342704"/>
          </a:xfrm>
        </p:grpSpPr>
        <p:pic>
          <p:nvPicPr>
            <p:cNvPr id="479" name="Google Shape;479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2" name="Google Shape;482;p6"/>
          <p:cNvGrpSpPr/>
          <p:nvPr/>
        </p:nvGrpSpPr>
        <p:grpSpPr>
          <a:xfrm>
            <a:off x="7899659" y="1261088"/>
            <a:ext cx="1064285" cy="456939"/>
            <a:chOff x="4095944" y="965741"/>
            <a:chExt cx="798214" cy="342704"/>
          </a:xfrm>
        </p:grpSpPr>
        <p:pic>
          <p:nvPicPr>
            <p:cNvPr id="483" name="Google Shape;483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6" name="Google Shape;486;p6"/>
          <p:cNvGrpSpPr/>
          <p:nvPr/>
        </p:nvGrpSpPr>
        <p:grpSpPr>
          <a:xfrm>
            <a:off x="7892328" y="4463881"/>
            <a:ext cx="1071617" cy="456939"/>
            <a:chOff x="4090445" y="3679718"/>
            <a:chExt cx="803713" cy="342704"/>
          </a:xfrm>
        </p:grpSpPr>
        <p:pic>
          <p:nvPicPr>
            <p:cNvPr id="487" name="Google Shape;487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0" name="Google Shape;490;p6"/>
          <p:cNvGrpSpPr/>
          <p:nvPr/>
        </p:nvGrpSpPr>
        <p:grpSpPr>
          <a:xfrm>
            <a:off x="7892328" y="4154099"/>
            <a:ext cx="1071617" cy="456939"/>
            <a:chOff x="4090445" y="3291440"/>
            <a:chExt cx="803713" cy="342704"/>
          </a:xfrm>
        </p:grpSpPr>
        <p:pic>
          <p:nvPicPr>
            <p:cNvPr id="491" name="Google Shape;491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4" name="Google Shape;494;p6"/>
          <p:cNvGrpSpPr/>
          <p:nvPr/>
        </p:nvGrpSpPr>
        <p:grpSpPr>
          <a:xfrm>
            <a:off x="7892328" y="3846079"/>
            <a:ext cx="1071617" cy="456939"/>
            <a:chOff x="4090445" y="2904485"/>
            <a:chExt cx="803713" cy="342704"/>
          </a:xfrm>
        </p:grpSpPr>
        <p:pic>
          <p:nvPicPr>
            <p:cNvPr id="495" name="Google Shape;495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8" name="Google Shape;498;p6"/>
          <p:cNvGrpSpPr/>
          <p:nvPr/>
        </p:nvGrpSpPr>
        <p:grpSpPr>
          <a:xfrm>
            <a:off x="7892328" y="3545749"/>
            <a:ext cx="1071617" cy="456939"/>
            <a:chOff x="4090445" y="2516207"/>
            <a:chExt cx="803713" cy="342704"/>
          </a:xfrm>
        </p:grpSpPr>
        <p:pic>
          <p:nvPicPr>
            <p:cNvPr id="499" name="Google Shape;499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2" name="Google Shape;502;p6"/>
          <p:cNvGrpSpPr/>
          <p:nvPr/>
        </p:nvGrpSpPr>
        <p:grpSpPr>
          <a:xfrm>
            <a:off x="7895595" y="953073"/>
            <a:ext cx="1068797" cy="456939"/>
            <a:chOff x="4099984" y="578786"/>
            <a:chExt cx="801598" cy="342704"/>
          </a:xfrm>
        </p:grpSpPr>
        <p:pic>
          <p:nvPicPr>
            <p:cNvPr id="503" name="Google Shape;503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6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6" name="Google Shape;506;p6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5252" y="3846079"/>
            <a:ext cx="1153867" cy="24209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7" name="Google Shape;507;p6"/>
              <p:cNvSpPr/>
              <p:nvPr/>
            </p:nvSpPr>
            <p:spPr>
              <a:xfrm>
                <a:off x="1106222" y="2530160"/>
                <a:ext cx="2657749" cy="1191802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¿Cuánto es 5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3?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507" name="Google Shape;507;p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22" y="2530160"/>
                <a:ext cx="2657749" cy="1191802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blipFill>
                <a:blip r:embed="rId5"/>
                <a:stretch>
                  <a:fillRect l="-455" r="-3864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8"/>
          <p:cNvSpPr/>
          <p:nvPr/>
        </p:nvSpPr>
        <p:spPr>
          <a:xfrm>
            <a:off x="8518442" y="1106658"/>
            <a:ext cx="304800" cy="1774612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8"/>
          <p:cNvSpPr txBox="1"/>
          <p:nvPr/>
        </p:nvSpPr>
        <p:spPr>
          <a:xfrm>
            <a:off x="5710505" y="2924072"/>
            <a:ext cx="93038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30</a:t>
            </a:r>
            <a:endParaRPr sz="44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14" name="Google Shape;514;p58"/>
          <p:cNvSpPr/>
          <p:nvPr/>
        </p:nvSpPr>
        <p:spPr>
          <a:xfrm rot="10800000">
            <a:off x="6615672" y="1149460"/>
            <a:ext cx="304800" cy="4346463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8"/>
          <p:cNvSpPr/>
          <p:nvPr/>
        </p:nvSpPr>
        <p:spPr>
          <a:xfrm>
            <a:off x="8525536" y="3742137"/>
            <a:ext cx="304800" cy="1699230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6" name="Google Shape;516;p58"/>
          <p:cNvGrpSpPr/>
          <p:nvPr/>
        </p:nvGrpSpPr>
        <p:grpSpPr>
          <a:xfrm>
            <a:off x="7232142" y="2383289"/>
            <a:ext cx="1071617" cy="456939"/>
            <a:chOff x="4090445" y="2127929"/>
            <a:chExt cx="803713" cy="342704"/>
          </a:xfrm>
        </p:grpSpPr>
        <p:pic>
          <p:nvPicPr>
            <p:cNvPr id="517" name="Google Shape;517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0" name="Google Shape;520;p58"/>
          <p:cNvGrpSpPr/>
          <p:nvPr/>
        </p:nvGrpSpPr>
        <p:grpSpPr>
          <a:xfrm>
            <a:off x="7232142" y="4960595"/>
            <a:ext cx="1071617" cy="456939"/>
            <a:chOff x="4090445" y="4067996"/>
            <a:chExt cx="803713" cy="342704"/>
          </a:xfrm>
        </p:grpSpPr>
        <p:pic>
          <p:nvPicPr>
            <p:cNvPr id="521" name="Google Shape;521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4" name="Google Shape;524;p58"/>
          <p:cNvGrpSpPr/>
          <p:nvPr/>
        </p:nvGrpSpPr>
        <p:grpSpPr>
          <a:xfrm>
            <a:off x="7232142" y="2073515"/>
            <a:ext cx="1071617" cy="456939"/>
            <a:chOff x="4090445" y="1739651"/>
            <a:chExt cx="803713" cy="342704"/>
          </a:xfrm>
        </p:grpSpPr>
        <p:pic>
          <p:nvPicPr>
            <p:cNvPr id="525" name="Google Shape;525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8" name="Google Shape;528;p58"/>
          <p:cNvGrpSpPr/>
          <p:nvPr/>
        </p:nvGrpSpPr>
        <p:grpSpPr>
          <a:xfrm>
            <a:off x="7232142" y="1765495"/>
            <a:ext cx="1071617" cy="456939"/>
            <a:chOff x="4090445" y="1352696"/>
            <a:chExt cx="803713" cy="342704"/>
          </a:xfrm>
        </p:grpSpPr>
        <p:pic>
          <p:nvPicPr>
            <p:cNvPr id="529" name="Google Shape;529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2" name="Google Shape;532;p58"/>
          <p:cNvGrpSpPr/>
          <p:nvPr/>
        </p:nvGrpSpPr>
        <p:grpSpPr>
          <a:xfrm>
            <a:off x="7239473" y="1457476"/>
            <a:ext cx="1064285" cy="456939"/>
            <a:chOff x="4095944" y="965741"/>
            <a:chExt cx="798214" cy="342704"/>
          </a:xfrm>
        </p:grpSpPr>
        <p:pic>
          <p:nvPicPr>
            <p:cNvPr id="533" name="Google Shape;533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6" name="Google Shape;536;p58"/>
          <p:cNvGrpSpPr/>
          <p:nvPr/>
        </p:nvGrpSpPr>
        <p:grpSpPr>
          <a:xfrm>
            <a:off x="7232142" y="4660269"/>
            <a:ext cx="1071617" cy="456939"/>
            <a:chOff x="4090445" y="3679718"/>
            <a:chExt cx="803713" cy="342704"/>
          </a:xfrm>
        </p:grpSpPr>
        <p:pic>
          <p:nvPicPr>
            <p:cNvPr id="537" name="Google Shape;537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0" name="Google Shape;540;p58"/>
          <p:cNvGrpSpPr/>
          <p:nvPr/>
        </p:nvGrpSpPr>
        <p:grpSpPr>
          <a:xfrm>
            <a:off x="7232142" y="4350487"/>
            <a:ext cx="1071617" cy="456939"/>
            <a:chOff x="4090445" y="3291440"/>
            <a:chExt cx="803713" cy="342704"/>
          </a:xfrm>
        </p:grpSpPr>
        <p:pic>
          <p:nvPicPr>
            <p:cNvPr id="541" name="Google Shape;541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4" name="Google Shape;544;p58"/>
          <p:cNvGrpSpPr/>
          <p:nvPr/>
        </p:nvGrpSpPr>
        <p:grpSpPr>
          <a:xfrm>
            <a:off x="7232142" y="4042467"/>
            <a:ext cx="1071617" cy="456939"/>
            <a:chOff x="4090445" y="2904485"/>
            <a:chExt cx="803713" cy="342704"/>
          </a:xfrm>
        </p:grpSpPr>
        <p:pic>
          <p:nvPicPr>
            <p:cNvPr id="545" name="Google Shape;545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8" name="Google Shape;548;p58"/>
          <p:cNvGrpSpPr/>
          <p:nvPr/>
        </p:nvGrpSpPr>
        <p:grpSpPr>
          <a:xfrm>
            <a:off x="7232142" y="3742137"/>
            <a:ext cx="1071617" cy="456939"/>
            <a:chOff x="4090445" y="2516207"/>
            <a:chExt cx="803713" cy="342704"/>
          </a:xfrm>
        </p:grpSpPr>
        <p:pic>
          <p:nvPicPr>
            <p:cNvPr id="549" name="Google Shape;549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2" name="Google Shape;552;p58"/>
          <p:cNvGrpSpPr/>
          <p:nvPr/>
        </p:nvGrpSpPr>
        <p:grpSpPr>
          <a:xfrm>
            <a:off x="7235409" y="1149461"/>
            <a:ext cx="1068797" cy="456939"/>
            <a:chOff x="4099984" y="578786"/>
            <a:chExt cx="801598" cy="342704"/>
          </a:xfrm>
        </p:grpSpPr>
        <p:pic>
          <p:nvPicPr>
            <p:cNvPr id="553" name="Google Shape;553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58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6" name="Google Shape;556;p58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027" y="2329915"/>
            <a:ext cx="1153867" cy="24209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7" name="Google Shape;557;p58"/>
              <p:cNvSpPr/>
              <p:nvPr/>
            </p:nvSpPr>
            <p:spPr>
              <a:xfrm>
                <a:off x="1230047" y="953073"/>
                <a:ext cx="2657749" cy="1191802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¿Cuánto es 5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3?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557" name="Google Shape;557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47" y="953073"/>
                <a:ext cx="2657749" cy="1191802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blipFill>
                <a:blip r:embed="rId5"/>
                <a:stretch>
                  <a:fillRect l="-682" r="-3636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8" name="Google Shape;558;p58"/>
          <p:cNvSpPr txBox="1"/>
          <p:nvPr/>
        </p:nvSpPr>
        <p:spPr>
          <a:xfrm>
            <a:off x="8823242" y="4259993"/>
            <a:ext cx="217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15</a:t>
            </a:r>
            <a:endParaRPr sz="32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59" name="Google Shape;559;p58"/>
          <p:cNvSpPr txBox="1"/>
          <p:nvPr/>
        </p:nvSpPr>
        <p:spPr>
          <a:xfrm>
            <a:off x="8828594" y="1624514"/>
            <a:ext cx="217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15</a:t>
            </a:r>
            <a:endParaRPr sz="32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9"/>
          <p:cNvSpPr/>
          <p:nvPr/>
        </p:nvSpPr>
        <p:spPr>
          <a:xfrm>
            <a:off x="6759698" y="1123846"/>
            <a:ext cx="304800" cy="1838326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59"/>
          <p:cNvSpPr txBox="1"/>
          <p:nvPr/>
        </p:nvSpPr>
        <p:spPr>
          <a:xfrm>
            <a:off x="3948312" y="2962172"/>
            <a:ext cx="93038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30</a:t>
            </a:r>
            <a:endParaRPr sz="44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66" name="Google Shape;566;p59"/>
          <p:cNvSpPr/>
          <p:nvPr/>
        </p:nvSpPr>
        <p:spPr>
          <a:xfrm rot="10800000">
            <a:off x="4872892" y="1179147"/>
            <a:ext cx="304800" cy="4489339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59"/>
          <p:cNvSpPr/>
          <p:nvPr/>
        </p:nvSpPr>
        <p:spPr>
          <a:xfrm>
            <a:off x="6770315" y="3729145"/>
            <a:ext cx="304800" cy="1790973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59"/>
          <p:cNvSpPr txBox="1"/>
          <p:nvPr/>
        </p:nvSpPr>
        <p:spPr>
          <a:xfrm>
            <a:off x="7131161" y="4284197"/>
            <a:ext cx="217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15</a:t>
            </a:r>
            <a:endParaRPr sz="32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69" name="Google Shape;569;p59"/>
          <p:cNvSpPr txBox="1"/>
          <p:nvPr/>
        </p:nvSpPr>
        <p:spPr>
          <a:xfrm>
            <a:off x="7077179" y="1724045"/>
            <a:ext cx="217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15</a:t>
            </a:r>
            <a:endParaRPr sz="32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570" name="Google Shape;570;p59"/>
          <p:cNvGrpSpPr/>
          <p:nvPr/>
        </p:nvGrpSpPr>
        <p:grpSpPr>
          <a:xfrm>
            <a:off x="5453928" y="2421389"/>
            <a:ext cx="1071617" cy="456939"/>
            <a:chOff x="4090445" y="2127929"/>
            <a:chExt cx="803713" cy="342704"/>
          </a:xfrm>
        </p:grpSpPr>
        <p:pic>
          <p:nvPicPr>
            <p:cNvPr id="571" name="Google Shape;571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127929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4" name="Google Shape;574;p59"/>
          <p:cNvGrpSpPr/>
          <p:nvPr/>
        </p:nvGrpSpPr>
        <p:grpSpPr>
          <a:xfrm>
            <a:off x="5453928" y="4998695"/>
            <a:ext cx="1071617" cy="456939"/>
            <a:chOff x="4090445" y="4067996"/>
            <a:chExt cx="803713" cy="342704"/>
          </a:xfrm>
        </p:grpSpPr>
        <p:pic>
          <p:nvPicPr>
            <p:cNvPr id="575" name="Google Shape;575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40679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8" name="Google Shape;578;p59"/>
          <p:cNvGrpSpPr/>
          <p:nvPr/>
        </p:nvGrpSpPr>
        <p:grpSpPr>
          <a:xfrm>
            <a:off x="5453928" y="2111615"/>
            <a:ext cx="1071617" cy="456939"/>
            <a:chOff x="4090445" y="1739651"/>
            <a:chExt cx="803713" cy="342704"/>
          </a:xfrm>
        </p:grpSpPr>
        <p:pic>
          <p:nvPicPr>
            <p:cNvPr id="579" name="Google Shape;579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73965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2" name="Google Shape;582;p59"/>
          <p:cNvGrpSpPr/>
          <p:nvPr/>
        </p:nvGrpSpPr>
        <p:grpSpPr>
          <a:xfrm>
            <a:off x="5453928" y="1803595"/>
            <a:ext cx="1071617" cy="456939"/>
            <a:chOff x="4090445" y="1352696"/>
            <a:chExt cx="803713" cy="342704"/>
          </a:xfrm>
        </p:grpSpPr>
        <p:pic>
          <p:nvPicPr>
            <p:cNvPr id="583" name="Google Shape;583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4" name="Google Shape;584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135269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6" name="Google Shape;586;p59"/>
          <p:cNvGrpSpPr/>
          <p:nvPr/>
        </p:nvGrpSpPr>
        <p:grpSpPr>
          <a:xfrm>
            <a:off x="5461259" y="1495576"/>
            <a:ext cx="1064285" cy="456939"/>
            <a:chOff x="4095944" y="965741"/>
            <a:chExt cx="798214" cy="342704"/>
          </a:xfrm>
        </p:grpSpPr>
        <p:pic>
          <p:nvPicPr>
            <p:cNvPr id="587" name="Google Shape;587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594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7701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965741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0" name="Google Shape;590;p59"/>
          <p:cNvGrpSpPr/>
          <p:nvPr/>
        </p:nvGrpSpPr>
        <p:grpSpPr>
          <a:xfrm>
            <a:off x="5453928" y="4698369"/>
            <a:ext cx="1071617" cy="456939"/>
            <a:chOff x="4090445" y="3679718"/>
            <a:chExt cx="803713" cy="342704"/>
          </a:xfrm>
        </p:grpSpPr>
        <p:pic>
          <p:nvPicPr>
            <p:cNvPr id="591" name="Google Shape;591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679718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4" name="Google Shape;594;p59"/>
          <p:cNvGrpSpPr/>
          <p:nvPr/>
        </p:nvGrpSpPr>
        <p:grpSpPr>
          <a:xfrm>
            <a:off x="5453928" y="4388587"/>
            <a:ext cx="1071617" cy="456939"/>
            <a:chOff x="4090445" y="3291440"/>
            <a:chExt cx="803713" cy="342704"/>
          </a:xfrm>
        </p:grpSpPr>
        <p:pic>
          <p:nvPicPr>
            <p:cNvPr id="595" name="Google Shape;595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3291440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8" name="Google Shape;598;p59"/>
          <p:cNvGrpSpPr/>
          <p:nvPr/>
        </p:nvGrpSpPr>
        <p:grpSpPr>
          <a:xfrm>
            <a:off x="5453928" y="4080567"/>
            <a:ext cx="1071617" cy="456939"/>
            <a:chOff x="4090445" y="2904485"/>
            <a:chExt cx="803713" cy="342704"/>
          </a:xfrm>
        </p:grpSpPr>
        <p:pic>
          <p:nvPicPr>
            <p:cNvPr id="599" name="Google Shape;599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904485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2" name="Google Shape;602;p59"/>
          <p:cNvGrpSpPr/>
          <p:nvPr/>
        </p:nvGrpSpPr>
        <p:grpSpPr>
          <a:xfrm>
            <a:off x="5453928" y="3780237"/>
            <a:ext cx="1071617" cy="456939"/>
            <a:chOff x="4090445" y="2516207"/>
            <a:chExt cx="803713" cy="342704"/>
          </a:xfrm>
        </p:grpSpPr>
        <p:pic>
          <p:nvPicPr>
            <p:cNvPr id="603" name="Google Shape;603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0445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839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1454" y="2516207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6" name="Google Shape;606;p59"/>
          <p:cNvGrpSpPr/>
          <p:nvPr/>
        </p:nvGrpSpPr>
        <p:grpSpPr>
          <a:xfrm>
            <a:off x="5457195" y="1187561"/>
            <a:ext cx="1068797" cy="456939"/>
            <a:chOff x="4099984" y="578786"/>
            <a:chExt cx="801598" cy="342704"/>
          </a:xfrm>
        </p:grpSpPr>
        <p:pic>
          <p:nvPicPr>
            <p:cNvPr id="607" name="Google Shape;607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9984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9697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59" descr="Form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8878" y="578786"/>
              <a:ext cx="342704" cy="3427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0" name="Google Shape;610;p59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027" y="2329915"/>
            <a:ext cx="1153867" cy="242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9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7648" r="9391"/>
          <a:stretch/>
        </p:blipFill>
        <p:spPr>
          <a:xfrm>
            <a:off x="10149339" y="4237176"/>
            <a:ext cx="1403633" cy="22942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2" name="Google Shape;612;p59"/>
              <p:cNvSpPr/>
              <p:nvPr/>
            </p:nvSpPr>
            <p:spPr>
              <a:xfrm>
                <a:off x="8782769" y="2453570"/>
                <a:ext cx="2903543" cy="1435958"/>
              </a:xfrm>
              <a:prstGeom prst="wedgeRoundRectCallout">
                <a:avLst>
                  <a:gd name="adj1" fmla="val 25410"/>
                  <a:gd name="adj2" fmla="val 78879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Si 10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= 30,</a:t>
                </a:r>
                <a:endParaRPr sz="2400" i="0" u="none" strike="noStrike" cap="none"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entonces 5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 es…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612" name="Google Shape;612;p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769" y="2453570"/>
                <a:ext cx="2903543" cy="1435958"/>
              </a:xfrm>
              <a:prstGeom prst="wedgeRoundRectCallout">
                <a:avLst>
                  <a:gd name="adj1" fmla="val 25410"/>
                  <a:gd name="adj2" fmla="val 78879"/>
                  <a:gd name="adj3" fmla="val 16667"/>
                </a:avLst>
              </a:prstGeom>
              <a:blipFill>
                <a:blip r:embed="rId6"/>
                <a:stretch>
                  <a:fillRect r="-2292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3" name="Google Shape;613;p59"/>
              <p:cNvSpPr/>
              <p:nvPr/>
            </p:nvSpPr>
            <p:spPr>
              <a:xfrm>
                <a:off x="1230047" y="953073"/>
                <a:ext cx="2657749" cy="1191802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noFill/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¿Cuánto es 5 </a:t>
                </a:r>
                <a14:m>
                  <m:oMath xmlns:m="http://schemas.openxmlformats.org/officeDocument/2006/math">
                    <m:r>
                      <a:rPr lang="es-419" sz="2400" i="1" u="none" strike="noStrike" cap="none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unito Medium"/>
                        <a:sym typeface="Nunito Medium"/>
                      </a:rPr>
                      <m:t>∙</m:t>
                    </m:r>
                  </m:oMath>
                </a14:m>
                <a:r>
                  <a:rPr lang="es-419" sz="2400" i="0" u="none" strike="noStrike" cap="none" dirty="0">
                    <a:solidFill>
                      <a:srgbClr val="595959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3?</a:t>
                </a:r>
                <a:endParaRPr dirty="0">
                  <a:solidFill>
                    <a:srgbClr val="595959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mc:Choice>
        <mc:Fallback>
          <p:sp>
            <p:nvSpPr>
              <p:cNvPr id="613" name="Google Shape;613;p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47" y="953073"/>
                <a:ext cx="2657749" cy="1191802"/>
              </a:xfrm>
              <a:prstGeom prst="wedgeRoundRectCallout">
                <a:avLst>
                  <a:gd name="adj1" fmla="val -33342"/>
                  <a:gd name="adj2" fmla="val 66810"/>
                  <a:gd name="adj3" fmla="val 16667"/>
                </a:avLst>
              </a:prstGeom>
              <a:blipFill>
                <a:blip r:embed="rId7"/>
                <a:stretch>
                  <a:fillRect l="-682" r="-3636"/>
                </a:stretch>
              </a:blipFill>
              <a:ln w="25400" cap="flat" cmpd="sng">
                <a:solidFill>
                  <a:srgbClr val="00B4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1790</Words>
  <Application>Microsoft Office PowerPoint</Application>
  <PresentationFormat>Panorámica</PresentationFormat>
  <Paragraphs>308</Paragraphs>
  <Slides>39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Nunito</vt:lpstr>
      <vt:lpstr>Calibri</vt:lpstr>
      <vt:lpstr>Nunito Medium</vt:lpstr>
      <vt:lpstr>Cambria Math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Tomás Gonzalo Basaure Retamal</dc:creator>
  <cp:lastModifiedBy>Macarena Ovalle Larrain</cp:lastModifiedBy>
  <cp:revision>5</cp:revision>
  <dcterms:created xsi:type="dcterms:W3CDTF">2023-09-12T20:21:07Z</dcterms:created>
  <dcterms:modified xsi:type="dcterms:W3CDTF">2025-02-04T15:28:19Z</dcterms:modified>
</cp:coreProperties>
</file>