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embeddedFontLst>
    <p:embeddedFont>
      <p:font typeface="Nunito" pitchFamily="2" charset="77"/>
      <p:regular r:id="rId23"/>
      <p:bold r:id="rId24"/>
      <p:italic r:id="rId25"/>
      <p:boldItalic r:id="rId26"/>
    </p:embeddedFont>
    <p:embeddedFont>
      <p:font typeface="Nunito SemiBold" pitchFamily="2" charset="77"/>
      <p:regular r:id="rId27"/>
      <p:bold r:id="rId28"/>
      <p:italic r:id="rId29"/>
      <p:boldItalic r:id="rId30"/>
    </p:embeddedFont>
    <p:embeddedFont>
      <p:font typeface="Sassoon Sans Std" panose="020B0503020103030203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G3dhLKJ4Qugq//KBSDJDPk5X0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la Ines Sotelo Ahumada" userId="c7f66746-9a33-42d3-8b55-0e4c99be0a05" providerId="ADAL" clId="{C47472B0-D051-4E3E-9CE3-EBF1ACE7CF6A}"/>
    <pc:docChg chg="delSld">
      <pc:chgData name="Fabiola Ines Sotelo Ahumada" userId="c7f66746-9a33-42d3-8b55-0e4c99be0a05" providerId="ADAL" clId="{C47472B0-D051-4E3E-9CE3-EBF1ACE7CF6A}" dt="2025-02-05T14:02:42.846" v="0" actId="47"/>
      <pc:docMkLst>
        <pc:docMk/>
      </pc:docMkLst>
      <pc:sldChg chg="del">
        <pc:chgData name="Fabiola Ines Sotelo Ahumada" userId="c7f66746-9a33-42d3-8b55-0e4c99be0a05" providerId="ADAL" clId="{C47472B0-D051-4E3E-9CE3-EBF1ACE7CF6A}" dt="2025-02-05T14:02:42.846" v="0" actId="47"/>
        <pc:sldMkLst>
          <pc:docMk/>
          <pc:sldMk cId="0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9" name="Google Shape;4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9" name="Google Shape;4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3" name="Google Shape;55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5" name="Google Shape;6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3" name="Google Shape;6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3" name="Google Shape;6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2" name="Google Shape;6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0" name="Google Shape;60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5" name="Google Shape;65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0" name="Google Shape;70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2" name="Google Shape;82;p3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3" name="Google Shape;83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5" name="Google Shape;95;p38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6" name="Google Shape;96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39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2" name="Google Shape;102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9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4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10" name="Google Shape;110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0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0" name="Google Shape;120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6" name="Google Shape;126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2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1" name="Google Shape;161;p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2" name="Google Shape;162;p5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7" name="Google Shape;167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52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5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4" name="Google Shape;174;p5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9" name="Google Shape;179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0" name="Google Shape;180;p5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6" name="Google Shape;186;p5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2" name="Google Shape;192;p5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5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8" name="Google Shape;198;p5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4" name="Google Shape;204;p5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"/>
          <p:cNvSpPr txBox="1">
            <a:spLocks noGrp="1"/>
          </p:cNvSpPr>
          <p:nvPr>
            <p:ph type="subTitle" idx="1"/>
          </p:nvPr>
        </p:nvSpPr>
        <p:spPr>
          <a:xfrm>
            <a:off x="1524000" y="169960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9600"/>
              <a:buNone/>
            </a:pPr>
            <a:r>
              <a:rPr lang="es-CL" sz="9600" b="1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2" name="Google Shape;222;p1"/>
          <p:cNvSpPr txBox="1"/>
          <p:nvPr/>
        </p:nvSpPr>
        <p:spPr>
          <a:xfrm>
            <a:off x="1676400" y="3133953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5400"/>
              <a:buFont typeface="Arial"/>
              <a:buNone/>
            </a:pPr>
            <a:r>
              <a:rPr lang="es-CL" sz="5400" b="0" i="0" u="none" strike="noStrike" cap="none" dirty="0">
                <a:solidFill>
                  <a:srgbClr val="595959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Juego de tarjetas</a:t>
            </a:r>
            <a:endParaRPr sz="1400" b="0" i="0" u="none" strike="noStrike" cap="none" dirty="0">
              <a:solidFill>
                <a:srgbClr val="595959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24" name="Google Shape;224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19;p1">
            <a:extLst>
              <a:ext uri="{FF2B5EF4-FFF2-40B4-BE49-F238E27FC236}">
                <a16:creationId xmlns:a16="http://schemas.microsoft.com/office/drawing/2014/main" id="{316379B2-21C3-80DE-ECD8-BB98E375E902}"/>
              </a:ext>
            </a:extLst>
          </p:cNvPr>
          <p:cNvSpPr txBox="1"/>
          <p:nvPr/>
        </p:nvSpPr>
        <p:spPr>
          <a:xfrm>
            <a:off x="3001019" y="5086920"/>
            <a:ext cx="7261788" cy="94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1800"/>
              <a:buFont typeface="Arial"/>
              <a:buNone/>
            </a:pPr>
            <a:r>
              <a:rPr lang="es-MX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2° Básico: Unidad 4  |  Capítulo 13: </a:t>
            </a:r>
            <a:r>
              <a:rPr lang="es-CL" sz="200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Tablas de Multiplicar</a:t>
            </a:r>
            <a:r>
              <a:rPr lang="es-MX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160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Para presentar las estrategias de gamificación.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10"/>
          <p:cNvPicPr preferRelativeResize="0"/>
          <p:nvPr/>
        </p:nvPicPr>
        <p:blipFill rotWithShape="1">
          <a:blip r:embed="rId3">
            <a:alphaModFix/>
          </a:blip>
          <a:srcRect b="50455"/>
          <a:stretch/>
        </p:blipFill>
        <p:spPr>
          <a:xfrm>
            <a:off x="790339" y="3917781"/>
            <a:ext cx="4381880" cy="97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0"/>
          <p:cNvPicPr preferRelativeResize="0"/>
          <p:nvPr/>
        </p:nvPicPr>
        <p:blipFill rotWithShape="1">
          <a:blip r:embed="rId3">
            <a:alphaModFix/>
          </a:blip>
          <a:srcRect b="50455"/>
          <a:stretch/>
        </p:blipFill>
        <p:spPr>
          <a:xfrm>
            <a:off x="6598771" y="3933898"/>
            <a:ext cx="4381880" cy="97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0"/>
          <p:cNvPicPr preferRelativeResize="0"/>
          <p:nvPr/>
        </p:nvPicPr>
        <p:blipFill rotWithShape="1">
          <a:blip r:embed="rId3">
            <a:alphaModFix/>
          </a:blip>
          <a:srcRect r="24087" b="50455"/>
          <a:stretch/>
        </p:blipFill>
        <p:spPr>
          <a:xfrm>
            <a:off x="7126517" y="4965129"/>
            <a:ext cx="3326388" cy="97789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0"/>
          <p:cNvSpPr/>
          <p:nvPr/>
        </p:nvSpPr>
        <p:spPr>
          <a:xfrm>
            <a:off x="1787535" y="2898713"/>
            <a:ext cx="2284614" cy="889932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r>
              <a:rPr lang="es-CL" sz="45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2</a:t>
            </a:r>
            <a:endParaRPr sz="45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7" name="Google Shape;437;p10"/>
          <p:cNvSpPr/>
          <p:nvPr/>
        </p:nvSpPr>
        <p:spPr>
          <a:xfrm>
            <a:off x="7835017" y="2898713"/>
            <a:ext cx="2057606" cy="889932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r>
              <a:rPr lang="es-CL" sz="45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2</a:t>
            </a:r>
            <a:endParaRPr sz="45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8" name="Google Shape;438;p10"/>
          <p:cNvSpPr/>
          <p:nvPr/>
        </p:nvSpPr>
        <p:spPr>
          <a:xfrm>
            <a:off x="7353600" y="2652026"/>
            <a:ext cx="2872200" cy="1383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oogle Shape;406;p8">
            <a:extLst>
              <a:ext uri="{FF2B5EF4-FFF2-40B4-BE49-F238E27FC236}">
                <a16:creationId xmlns:a16="http://schemas.microsoft.com/office/drawing/2014/main" id="{ACE6D554-3CD1-00BC-0808-F1E43CC2882A}"/>
              </a:ext>
            </a:extLst>
          </p:cNvPr>
          <p:cNvGrpSpPr/>
          <p:nvPr/>
        </p:nvGrpSpPr>
        <p:grpSpPr>
          <a:xfrm>
            <a:off x="412775" y="-315065"/>
            <a:ext cx="8200283" cy="2468331"/>
            <a:chOff x="1156426" y="1985344"/>
            <a:chExt cx="8200283" cy="2468331"/>
          </a:xfrm>
        </p:grpSpPr>
        <p:pic>
          <p:nvPicPr>
            <p:cNvPr id="3" name="Google Shape;407;p8" descr="Forma, Cuadrado&#10;&#10;Descripción generada automáticamente">
              <a:extLst>
                <a:ext uri="{FF2B5EF4-FFF2-40B4-BE49-F238E27FC236}">
                  <a16:creationId xmlns:a16="http://schemas.microsoft.com/office/drawing/2014/main" id="{60EE7BAA-97FD-948F-B627-26A3A90BF89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407" y="2870871"/>
              <a:ext cx="8137302" cy="1582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408;p8" descr="Dibujo animado de un animal con la boca abierta&#10;&#10;Descripción generada automáticamente con confianza media">
              <a:extLst>
                <a:ext uri="{FF2B5EF4-FFF2-40B4-BE49-F238E27FC236}">
                  <a16:creationId xmlns:a16="http://schemas.microsoft.com/office/drawing/2014/main" id="{F97F7801-12BA-2C25-B336-FE6F8ACF5C3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6426" y="1985344"/>
              <a:ext cx="1865119" cy="2240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409;p8">
              <a:extLst>
                <a:ext uri="{FF2B5EF4-FFF2-40B4-BE49-F238E27FC236}">
                  <a16:creationId xmlns:a16="http://schemas.microsoft.com/office/drawing/2014/main" id="{6B56587C-2EEA-01EC-27C9-D4585A031D8A}"/>
                </a:ext>
              </a:extLst>
            </p:cNvPr>
            <p:cNvSpPr txBox="1"/>
            <p:nvPr/>
          </p:nvSpPr>
          <p:spPr>
            <a:xfrm>
              <a:off x="2830391" y="3156409"/>
              <a:ext cx="5748278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Como </a:t>
              </a:r>
              <a:r>
                <a:rPr lang="es-CL" sz="2800" u="none" strike="noStrike" cap="none" dirty="0">
                  <a:solidFill>
                    <a:srgbClr val="595959"/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rPr>
                <a:t>7</a:t>
              </a: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 es mayor que 2, </a:t>
              </a:r>
              <a:endParaRPr sz="2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u="none" strike="noStrike" cap="none" dirty="0">
                  <a:solidFill>
                    <a:srgbClr val="595959"/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rPr>
                <a:t>7</a:t>
              </a: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 veces 2 es mayor que </a:t>
              </a:r>
              <a:r>
                <a:rPr lang="es-CL" sz="2800" u="none" strike="noStrike" cap="none" dirty="0">
                  <a:solidFill>
                    <a:srgbClr val="595959"/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rPr>
                <a:t>4</a:t>
              </a: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 veces 2. </a:t>
              </a:r>
              <a:endParaRPr sz="2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1"/>
          <p:cNvSpPr txBox="1"/>
          <p:nvPr/>
        </p:nvSpPr>
        <p:spPr>
          <a:xfrm>
            <a:off x="171711" y="1304008"/>
            <a:ext cx="13321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L" sz="4800" b="0" i="0" u="none" strike="noStrike" cap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③</a:t>
            </a:r>
            <a:endParaRPr sz="4800" b="0" i="0" u="none" strike="noStrike" cap="none">
              <a:solidFill>
                <a:srgbClr val="FF7E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1"/>
          <p:cNvSpPr txBox="1"/>
          <p:nvPr/>
        </p:nvSpPr>
        <p:spPr>
          <a:xfrm>
            <a:off x="1503825" y="1304008"/>
            <a:ext cx="9182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¿Cuál tiene el mayor resultado?</a:t>
            </a:r>
            <a:endParaRPr sz="4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1"/>
          <p:cNvSpPr/>
          <p:nvPr/>
        </p:nvSpPr>
        <p:spPr>
          <a:xfrm>
            <a:off x="1333500" y="2941242"/>
            <a:ext cx="3429000" cy="1727200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r>
              <a:rPr lang="es-CL" sz="60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5</a:t>
            </a:r>
            <a:endParaRPr sz="60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6" name="Google Shape;446;p11"/>
          <p:cNvSpPr/>
          <p:nvPr/>
        </p:nvSpPr>
        <p:spPr>
          <a:xfrm>
            <a:off x="7429500" y="2941242"/>
            <a:ext cx="3429000" cy="1727200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 • 10</a:t>
            </a:r>
            <a:endParaRPr sz="6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2"/>
          <p:cNvGrpSpPr/>
          <p:nvPr/>
        </p:nvGrpSpPr>
        <p:grpSpPr>
          <a:xfrm>
            <a:off x="156229" y="-254520"/>
            <a:ext cx="6851844" cy="2614262"/>
            <a:chOff x="1111269" y="1947660"/>
            <a:chExt cx="6851844" cy="2614262"/>
          </a:xfrm>
        </p:grpSpPr>
        <p:pic>
          <p:nvPicPr>
            <p:cNvPr id="452" name="Google Shape;452;p12" descr="Forma, Cuadrado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19407" y="2870871"/>
              <a:ext cx="6743706" cy="1691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2"/>
            <p:cNvSpPr txBox="1"/>
            <p:nvPr/>
          </p:nvSpPr>
          <p:spPr>
            <a:xfrm>
              <a:off x="3069337" y="3376482"/>
              <a:ext cx="4394923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Dan el mismo resultado: 20.</a:t>
              </a:r>
              <a:endParaRPr sz="2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id="454" name="Google Shape;454;p12" descr="Imagen que contiene Icono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1269" y="1947660"/>
              <a:ext cx="2100360" cy="22403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5" name="Google Shape;455;p12"/>
          <p:cNvSpPr/>
          <p:nvPr/>
        </p:nvSpPr>
        <p:spPr>
          <a:xfrm>
            <a:off x="2114297" y="3094845"/>
            <a:ext cx="2315094" cy="927838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r>
              <a:rPr lang="es-CL" sz="45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5</a:t>
            </a:r>
            <a:endParaRPr sz="45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6" name="Google Shape;456;p12"/>
          <p:cNvSpPr/>
          <p:nvPr/>
        </p:nvSpPr>
        <p:spPr>
          <a:xfrm>
            <a:off x="7008073" y="3094713"/>
            <a:ext cx="2624674" cy="1005840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 • 10</a:t>
            </a:r>
            <a:endParaRPr sz="45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13"/>
          <p:cNvGrpSpPr/>
          <p:nvPr/>
        </p:nvGrpSpPr>
        <p:grpSpPr>
          <a:xfrm>
            <a:off x="5974522" y="4508088"/>
            <a:ext cx="1800290" cy="899238"/>
            <a:chOff x="5566233" y="4266788"/>
            <a:chExt cx="1800290" cy="899238"/>
          </a:xfrm>
        </p:grpSpPr>
        <p:pic>
          <p:nvPicPr>
            <p:cNvPr id="466" name="Google Shape;466;p13"/>
            <p:cNvPicPr preferRelativeResize="0"/>
            <p:nvPr/>
          </p:nvPicPr>
          <p:blipFill rotWithShape="1">
            <a:blip r:embed="rId3">
              <a:alphaModFix/>
            </a:blip>
            <a:srcRect r="69197"/>
            <a:stretch/>
          </p:blipFill>
          <p:spPr>
            <a:xfrm>
              <a:off x="6310225" y="4266788"/>
              <a:ext cx="1056298" cy="899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13"/>
            <p:cNvPicPr preferRelativeResize="0"/>
            <p:nvPr/>
          </p:nvPicPr>
          <p:blipFill rotWithShape="1">
            <a:blip r:embed="rId3">
              <a:alphaModFix/>
            </a:blip>
            <a:srcRect r="72912"/>
            <a:stretch/>
          </p:blipFill>
          <p:spPr>
            <a:xfrm>
              <a:off x="5566233" y="4266788"/>
              <a:ext cx="928910" cy="8992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13"/>
          <p:cNvPicPr preferRelativeResize="0"/>
          <p:nvPr/>
        </p:nvPicPr>
        <p:blipFill rotWithShape="1">
          <a:blip r:embed="rId3">
            <a:alphaModFix/>
          </a:blip>
          <a:srcRect r="69197"/>
          <a:stretch/>
        </p:blipFill>
        <p:spPr>
          <a:xfrm>
            <a:off x="1938338" y="4170124"/>
            <a:ext cx="1056298" cy="89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3"/>
          <p:cNvPicPr preferRelativeResize="0"/>
          <p:nvPr/>
        </p:nvPicPr>
        <p:blipFill rotWithShape="1">
          <a:blip r:embed="rId3">
            <a:alphaModFix/>
          </a:blip>
          <a:srcRect r="69197"/>
          <a:stretch/>
        </p:blipFill>
        <p:spPr>
          <a:xfrm>
            <a:off x="3533428" y="4157797"/>
            <a:ext cx="1056298" cy="89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3"/>
          <p:cNvPicPr preferRelativeResize="0"/>
          <p:nvPr/>
        </p:nvPicPr>
        <p:blipFill rotWithShape="1">
          <a:blip r:embed="rId3">
            <a:alphaModFix/>
          </a:blip>
          <a:srcRect r="69197"/>
          <a:stretch/>
        </p:blipFill>
        <p:spPr>
          <a:xfrm>
            <a:off x="1908935" y="5192149"/>
            <a:ext cx="1056298" cy="89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3"/>
          <p:cNvPicPr preferRelativeResize="0"/>
          <p:nvPr/>
        </p:nvPicPr>
        <p:blipFill rotWithShape="1">
          <a:blip r:embed="rId3">
            <a:alphaModFix/>
          </a:blip>
          <a:srcRect r="69197"/>
          <a:stretch/>
        </p:blipFill>
        <p:spPr>
          <a:xfrm>
            <a:off x="3533428" y="5192149"/>
            <a:ext cx="1056298" cy="899238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3"/>
          <p:cNvSpPr/>
          <p:nvPr/>
        </p:nvSpPr>
        <p:spPr>
          <a:xfrm>
            <a:off x="2114297" y="3094845"/>
            <a:ext cx="2315094" cy="927838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r>
              <a:rPr lang="es-CL" sz="45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5</a:t>
            </a:r>
            <a:endParaRPr sz="45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3" name="Google Shape;473;p13"/>
          <p:cNvSpPr/>
          <p:nvPr/>
        </p:nvSpPr>
        <p:spPr>
          <a:xfrm>
            <a:off x="7008073" y="3094713"/>
            <a:ext cx="2624674" cy="1005840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 • 10</a:t>
            </a:r>
            <a:endParaRPr sz="45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74" name="Google Shape;474;p13"/>
          <p:cNvGrpSpPr/>
          <p:nvPr/>
        </p:nvGrpSpPr>
        <p:grpSpPr>
          <a:xfrm>
            <a:off x="8842833" y="4508088"/>
            <a:ext cx="1800290" cy="899238"/>
            <a:chOff x="5566233" y="4266788"/>
            <a:chExt cx="1800290" cy="899238"/>
          </a:xfrm>
        </p:grpSpPr>
        <p:pic>
          <p:nvPicPr>
            <p:cNvPr id="475" name="Google Shape;475;p13"/>
            <p:cNvPicPr preferRelativeResize="0"/>
            <p:nvPr/>
          </p:nvPicPr>
          <p:blipFill rotWithShape="1">
            <a:blip r:embed="rId3">
              <a:alphaModFix/>
            </a:blip>
            <a:srcRect r="69197"/>
            <a:stretch/>
          </p:blipFill>
          <p:spPr>
            <a:xfrm>
              <a:off x="6310225" y="4266788"/>
              <a:ext cx="1056298" cy="899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13"/>
            <p:cNvPicPr preferRelativeResize="0"/>
            <p:nvPr/>
          </p:nvPicPr>
          <p:blipFill rotWithShape="1">
            <a:blip r:embed="rId3">
              <a:alphaModFix/>
            </a:blip>
            <a:srcRect r="72912"/>
            <a:stretch/>
          </p:blipFill>
          <p:spPr>
            <a:xfrm>
              <a:off x="5566233" y="4266788"/>
              <a:ext cx="928910" cy="8992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oogle Shape;451;p12">
            <a:extLst>
              <a:ext uri="{FF2B5EF4-FFF2-40B4-BE49-F238E27FC236}">
                <a16:creationId xmlns:a16="http://schemas.microsoft.com/office/drawing/2014/main" id="{F10DB2C2-44EA-AEE0-5ED4-F10AAE1494BD}"/>
              </a:ext>
            </a:extLst>
          </p:cNvPr>
          <p:cNvGrpSpPr/>
          <p:nvPr/>
        </p:nvGrpSpPr>
        <p:grpSpPr>
          <a:xfrm>
            <a:off x="156229" y="-254520"/>
            <a:ext cx="6851844" cy="2614262"/>
            <a:chOff x="1111269" y="1947660"/>
            <a:chExt cx="6851844" cy="2614262"/>
          </a:xfrm>
        </p:grpSpPr>
        <p:pic>
          <p:nvPicPr>
            <p:cNvPr id="3" name="Google Shape;452;p12" descr="Forma, Cuadrado&#10;&#10;Descripción generada automáticamente">
              <a:extLst>
                <a:ext uri="{FF2B5EF4-FFF2-40B4-BE49-F238E27FC236}">
                  <a16:creationId xmlns:a16="http://schemas.microsoft.com/office/drawing/2014/main" id="{ABEF0426-24FC-1D48-5332-4137E098D70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407" y="2870871"/>
              <a:ext cx="6743706" cy="1691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53;p12">
              <a:extLst>
                <a:ext uri="{FF2B5EF4-FFF2-40B4-BE49-F238E27FC236}">
                  <a16:creationId xmlns:a16="http://schemas.microsoft.com/office/drawing/2014/main" id="{365C21C0-680A-C8C8-FB49-476B4CDCE957}"/>
                </a:ext>
              </a:extLst>
            </p:cNvPr>
            <p:cNvSpPr txBox="1"/>
            <p:nvPr/>
          </p:nvSpPr>
          <p:spPr>
            <a:xfrm>
              <a:off x="3069337" y="3376482"/>
              <a:ext cx="4394923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Dan el mismo resultado: 20.</a:t>
              </a:r>
              <a:endParaRPr sz="2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id="5" name="Google Shape;454;p12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234F8FA4-DA25-A34E-D7E2-BE449FDD37B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11269" y="1947660"/>
              <a:ext cx="2100360" cy="22403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4"/>
          <p:cNvSpPr txBox="1"/>
          <p:nvPr/>
        </p:nvSpPr>
        <p:spPr>
          <a:xfrm>
            <a:off x="171711" y="1304008"/>
            <a:ext cx="13321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L" sz="480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④</a:t>
            </a:r>
          </a:p>
        </p:txBody>
      </p:sp>
      <p:sp>
        <p:nvSpPr>
          <p:cNvPr id="482" name="Google Shape;482;p14"/>
          <p:cNvSpPr txBox="1"/>
          <p:nvPr/>
        </p:nvSpPr>
        <p:spPr>
          <a:xfrm>
            <a:off x="1503825" y="1304008"/>
            <a:ext cx="9182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¿Cuál tiene el mayor resultado?</a:t>
            </a:r>
            <a:endParaRPr sz="4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4"/>
          <p:cNvSpPr/>
          <p:nvPr/>
        </p:nvSpPr>
        <p:spPr>
          <a:xfrm>
            <a:off x="1333500" y="2941242"/>
            <a:ext cx="3429000" cy="1727200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2</a:t>
            </a:r>
            <a:endParaRPr sz="6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4" name="Google Shape;484;p14"/>
          <p:cNvSpPr/>
          <p:nvPr/>
        </p:nvSpPr>
        <p:spPr>
          <a:xfrm>
            <a:off x="7429500" y="2941242"/>
            <a:ext cx="3429000" cy="1727200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r>
              <a:rPr lang="es-CL" sz="60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5</a:t>
            </a:r>
            <a:endParaRPr sz="60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"/>
          <p:cNvSpPr/>
          <p:nvPr/>
        </p:nvSpPr>
        <p:spPr>
          <a:xfrm>
            <a:off x="1450120" y="3086696"/>
            <a:ext cx="2318316" cy="1203678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2</a:t>
            </a:r>
            <a:endParaRPr sz="45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8" name="Google Shape;508;p16"/>
          <p:cNvSpPr/>
          <p:nvPr/>
        </p:nvSpPr>
        <p:spPr>
          <a:xfrm>
            <a:off x="6009381" y="3104783"/>
            <a:ext cx="2175570" cy="1159737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r>
              <a:rPr lang="es-CL" sz="45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5</a:t>
            </a:r>
            <a:endParaRPr sz="45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09" name="Google Shape;509;p16"/>
          <p:cNvGrpSpPr/>
          <p:nvPr/>
        </p:nvGrpSpPr>
        <p:grpSpPr>
          <a:xfrm>
            <a:off x="3244675" y="4874269"/>
            <a:ext cx="293171" cy="455401"/>
            <a:chOff x="744773" y="4137262"/>
            <a:chExt cx="357843" cy="715663"/>
          </a:xfrm>
        </p:grpSpPr>
        <p:sp>
          <p:nvSpPr>
            <p:cNvPr id="510" name="Google Shape;510;p16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16"/>
          <p:cNvGrpSpPr/>
          <p:nvPr/>
        </p:nvGrpSpPr>
        <p:grpSpPr>
          <a:xfrm>
            <a:off x="5576764" y="4710883"/>
            <a:ext cx="292259" cy="1052547"/>
            <a:chOff x="769088" y="4201126"/>
            <a:chExt cx="356729" cy="1654077"/>
          </a:xfrm>
        </p:grpSpPr>
        <p:sp>
          <p:nvSpPr>
            <p:cNvPr id="513" name="Google Shape;513;p16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8" name="Google Shape;518;p16"/>
          <p:cNvGrpSpPr/>
          <p:nvPr/>
        </p:nvGrpSpPr>
        <p:grpSpPr>
          <a:xfrm>
            <a:off x="6219384" y="4710883"/>
            <a:ext cx="292259" cy="1052547"/>
            <a:chOff x="769088" y="4201126"/>
            <a:chExt cx="356729" cy="1654077"/>
          </a:xfrm>
        </p:grpSpPr>
        <p:sp>
          <p:nvSpPr>
            <p:cNvPr id="519" name="Google Shape;519;p16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" name="Google Shape;524;p16"/>
          <p:cNvGrpSpPr/>
          <p:nvPr/>
        </p:nvGrpSpPr>
        <p:grpSpPr>
          <a:xfrm>
            <a:off x="6862004" y="4710883"/>
            <a:ext cx="292259" cy="1052547"/>
            <a:chOff x="769088" y="4201126"/>
            <a:chExt cx="356729" cy="1654077"/>
          </a:xfrm>
        </p:grpSpPr>
        <p:sp>
          <p:nvSpPr>
            <p:cNvPr id="525" name="Google Shape;525;p16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0" name="Google Shape;530;p16"/>
          <p:cNvGrpSpPr/>
          <p:nvPr/>
        </p:nvGrpSpPr>
        <p:grpSpPr>
          <a:xfrm>
            <a:off x="7504624" y="4710883"/>
            <a:ext cx="292259" cy="1052547"/>
            <a:chOff x="769088" y="4201126"/>
            <a:chExt cx="356729" cy="1654077"/>
          </a:xfrm>
        </p:grpSpPr>
        <p:sp>
          <p:nvSpPr>
            <p:cNvPr id="531" name="Google Shape;531;p16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16"/>
          <p:cNvGrpSpPr/>
          <p:nvPr/>
        </p:nvGrpSpPr>
        <p:grpSpPr>
          <a:xfrm>
            <a:off x="8147244" y="4710883"/>
            <a:ext cx="292259" cy="1052547"/>
            <a:chOff x="769088" y="4201126"/>
            <a:chExt cx="356729" cy="1654077"/>
          </a:xfrm>
        </p:grpSpPr>
        <p:sp>
          <p:nvSpPr>
            <p:cNvPr id="537" name="Google Shape;537;p16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16"/>
          <p:cNvGrpSpPr/>
          <p:nvPr/>
        </p:nvGrpSpPr>
        <p:grpSpPr>
          <a:xfrm>
            <a:off x="2428421" y="4849667"/>
            <a:ext cx="293171" cy="455401"/>
            <a:chOff x="744773" y="4137262"/>
            <a:chExt cx="357843" cy="715663"/>
          </a:xfrm>
        </p:grpSpPr>
        <p:sp>
          <p:nvSpPr>
            <p:cNvPr id="543" name="Google Shape;543;p16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16"/>
          <p:cNvGrpSpPr/>
          <p:nvPr/>
        </p:nvGrpSpPr>
        <p:grpSpPr>
          <a:xfrm>
            <a:off x="1613995" y="4849667"/>
            <a:ext cx="293171" cy="455401"/>
            <a:chOff x="744773" y="4137262"/>
            <a:chExt cx="357843" cy="715663"/>
          </a:xfrm>
        </p:grpSpPr>
        <p:sp>
          <p:nvSpPr>
            <p:cNvPr id="546" name="Google Shape;546;p16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8" name="Google Shape;548;p16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6880" y="3002911"/>
            <a:ext cx="2395448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6"/>
          <p:cNvSpPr/>
          <p:nvPr/>
        </p:nvSpPr>
        <p:spPr>
          <a:xfrm>
            <a:off x="8819667" y="1759128"/>
            <a:ext cx="3285000" cy="1112100"/>
          </a:xfrm>
          <a:prstGeom prst="wedgeRoundRectCallout">
            <a:avLst>
              <a:gd name="adj1" fmla="val -10628"/>
              <a:gd name="adj2" fmla="val 70366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lo supiste?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" name="Google Shape;490;p15">
            <a:extLst>
              <a:ext uri="{FF2B5EF4-FFF2-40B4-BE49-F238E27FC236}">
                <a16:creationId xmlns:a16="http://schemas.microsoft.com/office/drawing/2014/main" id="{CAEB2D9F-084F-2DCA-014E-AF1BCA098B23}"/>
              </a:ext>
            </a:extLst>
          </p:cNvPr>
          <p:cNvGrpSpPr/>
          <p:nvPr/>
        </p:nvGrpSpPr>
        <p:grpSpPr>
          <a:xfrm>
            <a:off x="-275875" y="-379509"/>
            <a:ext cx="9418718" cy="2636012"/>
            <a:chOff x="-479729" y="151788"/>
            <a:chExt cx="9418718" cy="2636012"/>
          </a:xfrm>
        </p:grpSpPr>
        <p:pic>
          <p:nvPicPr>
            <p:cNvPr id="3" name="Google Shape;491;p15" descr="Forma, Cuadrado&#10;&#10;Descripción generada automáticamente">
              <a:extLst>
                <a:ext uri="{FF2B5EF4-FFF2-40B4-BE49-F238E27FC236}">
                  <a16:creationId xmlns:a16="http://schemas.microsoft.com/office/drawing/2014/main" id="{B351A4F9-1F5F-6E36-0312-42057719EC9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16521" y="761872"/>
              <a:ext cx="9055510" cy="20259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92;p15">
              <a:extLst>
                <a:ext uri="{FF2B5EF4-FFF2-40B4-BE49-F238E27FC236}">
                  <a16:creationId xmlns:a16="http://schemas.microsoft.com/office/drawing/2014/main" id="{6577E6E0-23B7-A8DD-8FA1-03C7438AC26C}"/>
                </a:ext>
              </a:extLst>
            </p:cNvPr>
            <p:cNvSpPr txBox="1"/>
            <p:nvPr/>
          </p:nvSpPr>
          <p:spPr>
            <a:xfrm>
              <a:off x="263445" y="1143645"/>
              <a:ext cx="8295579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u="none" strike="noStrike" cap="none" dirty="0">
                  <a:solidFill>
                    <a:schemeClr val="dk1"/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rPr>
                <a:t>4</a:t>
              </a:r>
              <a:r>
                <a:rPr lang="es-CL" sz="2800" b="0" i="0" u="none" strike="noStrike" cap="none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es mayor que 3 y </a:t>
              </a:r>
              <a:endParaRPr lang="es-CL" sz="2800" dirty="0"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5 es mayor que 2. </a:t>
              </a:r>
              <a:endParaRPr sz="2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Hay más grupos con mayor cantidad de objetos.</a:t>
              </a:r>
              <a:endParaRPr sz="2800" b="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id="5" name="Google Shape;493;p15" descr="Icono&#10;&#10;Descripción generada automáticamente">
              <a:extLst>
                <a:ext uri="{FF2B5EF4-FFF2-40B4-BE49-F238E27FC236}">
                  <a16:creationId xmlns:a16="http://schemas.microsoft.com/office/drawing/2014/main" id="{55C896CA-CED9-CF6F-AFD8-5827B41E3CA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479729" y="151788"/>
              <a:ext cx="2021946" cy="22403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/>
          <p:nvPr/>
        </p:nvSpPr>
        <p:spPr>
          <a:xfrm>
            <a:off x="1450120" y="3086696"/>
            <a:ext cx="2318316" cy="1203678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2</a:t>
            </a:r>
            <a:endParaRPr sz="45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0" name="Google Shape;560;p17"/>
          <p:cNvSpPr/>
          <p:nvPr/>
        </p:nvSpPr>
        <p:spPr>
          <a:xfrm>
            <a:off x="6009381" y="3104783"/>
            <a:ext cx="2175570" cy="1159737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r>
              <a:rPr lang="es-CL" sz="45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5</a:t>
            </a:r>
            <a:endParaRPr sz="45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61" name="Google Shape;561;p17"/>
          <p:cNvGrpSpPr/>
          <p:nvPr/>
        </p:nvGrpSpPr>
        <p:grpSpPr>
          <a:xfrm>
            <a:off x="3244675" y="4874269"/>
            <a:ext cx="293171" cy="455401"/>
            <a:chOff x="744773" y="4137262"/>
            <a:chExt cx="357843" cy="715663"/>
          </a:xfrm>
        </p:grpSpPr>
        <p:sp>
          <p:nvSpPr>
            <p:cNvPr id="562" name="Google Shape;562;p17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17"/>
          <p:cNvGrpSpPr/>
          <p:nvPr/>
        </p:nvGrpSpPr>
        <p:grpSpPr>
          <a:xfrm>
            <a:off x="5576764" y="4710883"/>
            <a:ext cx="292259" cy="1052547"/>
            <a:chOff x="769088" y="4201126"/>
            <a:chExt cx="356729" cy="1654077"/>
          </a:xfrm>
        </p:grpSpPr>
        <p:sp>
          <p:nvSpPr>
            <p:cNvPr id="565" name="Google Shape;565;p17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17"/>
          <p:cNvGrpSpPr/>
          <p:nvPr/>
        </p:nvGrpSpPr>
        <p:grpSpPr>
          <a:xfrm>
            <a:off x="6219384" y="4710883"/>
            <a:ext cx="292259" cy="1052547"/>
            <a:chOff x="769088" y="4201126"/>
            <a:chExt cx="356729" cy="1654077"/>
          </a:xfrm>
        </p:grpSpPr>
        <p:sp>
          <p:nvSpPr>
            <p:cNvPr id="571" name="Google Shape;571;p17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p17"/>
          <p:cNvGrpSpPr/>
          <p:nvPr/>
        </p:nvGrpSpPr>
        <p:grpSpPr>
          <a:xfrm>
            <a:off x="6862004" y="4710883"/>
            <a:ext cx="292259" cy="1052547"/>
            <a:chOff x="769088" y="4201126"/>
            <a:chExt cx="356729" cy="1654077"/>
          </a:xfrm>
        </p:grpSpPr>
        <p:sp>
          <p:nvSpPr>
            <p:cNvPr id="577" name="Google Shape;577;p17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2" name="Google Shape;582;p17"/>
          <p:cNvGrpSpPr/>
          <p:nvPr/>
        </p:nvGrpSpPr>
        <p:grpSpPr>
          <a:xfrm>
            <a:off x="7504624" y="4710883"/>
            <a:ext cx="292259" cy="1052547"/>
            <a:chOff x="769088" y="4201126"/>
            <a:chExt cx="356729" cy="1654077"/>
          </a:xfrm>
        </p:grpSpPr>
        <p:sp>
          <p:nvSpPr>
            <p:cNvPr id="583" name="Google Shape;583;p17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17"/>
          <p:cNvGrpSpPr/>
          <p:nvPr/>
        </p:nvGrpSpPr>
        <p:grpSpPr>
          <a:xfrm>
            <a:off x="8147244" y="4710883"/>
            <a:ext cx="292259" cy="1052547"/>
            <a:chOff x="769088" y="4201126"/>
            <a:chExt cx="356729" cy="1654077"/>
          </a:xfrm>
        </p:grpSpPr>
        <p:sp>
          <p:nvSpPr>
            <p:cNvPr id="589" name="Google Shape;589;p17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17"/>
          <p:cNvGrpSpPr/>
          <p:nvPr/>
        </p:nvGrpSpPr>
        <p:grpSpPr>
          <a:xfrm>
            <a:off x="2428421" y="4849667"/>
            <a:ext cx="293171" cy="455401"/>
            <a:chOff x="744773" y="4137262"/>
            <a:chExt cx="357843" cy="715663"/>
          </a:xfrm>
        </p:grpSpPr>
        <p:sp>
          <p:nvSpPr>
            <p:cNvPr id="595" name="Google Shape;595;p17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17"/>
          <p:cNvGrpSpPr/>
          <p:nvPr/>
        </p:nvGrpSpPr>
        <p:grpSpPr>
          <a:xfrm>
            <a:off x="1613995" y="4849667"/>
            <a:ext cx="293171" cy="455401"/>
            <a:chOff x="744773" y="4137262"/>
            <a:chExt cx="357843" cy="715663"/>
          </a:xfrm>
        </p:grpSpPr>
        <p:sp>
          <p:nvSpPr>
            <p:cNvPr id="598" name="Google Shape;598;p17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17"/>
          <p:cNvSpPr/>
          <p:nvPr/>
        </p:nvSpPr>
        <p:spPr>
          <a:xfrm>
            <a:off x="5528918" y="2955954"/>
            <a:ext cx="3136500" cy="1457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p17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6880" y="3002911"/>
            <a:ext cx="2395448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7"/>
          <p:cNvSpPr/>
          <p:nvPr/>
        </p:nvSpPr>
        <p:spPr>
          <a:xfrm>
            <a:off x="8665418" y="1823025"/>
            <a:ext cx="3213000" cy="1112100"/>
          </a:xfrm>
          <a:prstGeom prst="wedgeRoundRectCallout">
            <a:avLst>
              <a:gd name="adj1" fmla="val -8384"/>
              <a:gd name="adj2" fmla="val 80975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lo supiste?</a:t>
            </a:r>
            <a:endParaRPr sz="2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" name="Google Shape;490;p15">
            <a:extLst>
              <a:ext uri="{FF2B5EF4-FFF2-40B4-BE49-F238E27FC236}">
                <a16:creationId xmlns:a16="http://schemas.microsoft.com/office/drawing/2014/main" id="{9CC2085D-74ED-EC68-31AA-1471F207F477}"/>
              </a:ext>
            </a:extLst>
          </p:cNvPr>
          <p:cNvGrpSpPr/>
          <p:nvPr/>
        </p:nvGrpSpPr>
        <p:grpSpPr>
          <a:xfrm>
            <a:off x="-275875" y="-379509"/>
            <a:ext cx="9418718" cy="2636012"/>
            <a:chOff x="-479729" y="151788"/>
            <a:chExt cx="9418718" cy="2636012"/>
          </a:xfrm>
        </p:grpSpPr>
        <p:pic>
          <p:nvPicPr>
            <p:cNvPr id="3" name="Google Shape;491;p15" descr="Forma, Cuadrado&#10;&#10;Descripción generada automáticamente">
              <a:extLst>
                <a:ext uri="{FF2B5EF4-FFF2-40B4-BE49-F238E27FC236}">
                  <a16:creationId xmlns:a16="http://schemas.microsoft.com/office/drawing/2014/main" id="{8C25CDE6-4757-9DF0-23FF-435B0421D4E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16521" y="761872"/>
              <a:ext cx="9055510" cy="20259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92;p15">
              <a:extLst>
                <a:ext uri="{FF2B5EF4-FFF2-40B4-BE49-F238E27FC236}">
                  <a16:creationId xmlns:a16="http://schemas.microsoft.com/office/drawing/2014/main" id="{AE602EC5-0688-4EEE-DC5D-6EB1F5BA07C6}"/>
                </a:ext>
              </a:extLst>
            </p:cNvPr>
            <p:cNvSpPr txBox="1"/>
            <p:nvPr/>
          </p:nvSpPr>
          <p:spPr>
            <a:xfrm>
              <a:off x="263445" y="1143645"/>
              <a:ext cx="8295579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u="none" strike="noStrike" cap="none" dirty="0">
                  <a:solidFill>
                    <a:schemeClr val="dk1"/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rPr>
                <a:t>4</a:t>
              </a:r>
              <a:r>
                <a:rPr lang="es-CL" sz="2800" b="0" i="0" u="none" strike="noStrike" cap="none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es mayor que 3 y </a:t>
              </a:r>
              <a:endParaRPr lang="es-CL" sz="2800" dirty="0"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5 es mayor que 2. </a:t>
              </a:r>
              <a:endParaRPr sz="28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Hay más grupos con mayor cantidad de objetos.</a:t>
              </a:r>
              <a:endParaRPr sz="2800" b="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id="5" name="Google Shape;493;p15" descr="Icono&#10;&#10;Descripción generada automáticamente">
              <a:extLst>
                <a:ext uri="{FF2B5EF4-FFF2-40B4-BE49-F238E27FC236}">
                  <a16:creationId xmlns:a16="http://schemas.microsoft.com/office/drawing/2014/main" id="{7779EE07-5E04-3761-9373-4A537085556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479729" y="151788"/>
              <a:ext cx="2021946" cy="22403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8"/>
          <p:cNvSpPr txBox="1"/>
          <p:nvPr/>
        </p:nvSpPr>
        <p:spPr>
          <a:xfrm>
            <a:off x="171711" y="1304008"/>
            <a:ext cx="13321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L" sz="4800" b="0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⑤</a:t>
            </a:r>
            <a:endParaRPr sz="4800" b="0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8" name="Google Shape;608;p18"/>
          <p:cNvSpPr txBox="1"/>
          <p:nvPr/>
        </p:nvSpPr>
        <p:spPr>
          <a:xfrm>
            <a:off x="1503825" y="1304008"/>
            <a:ext cx="9182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¿Cuál tiene el mayor resultado?</a:t>
            </a:r>
            <a:endParaRPr sz="48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1333500" y="2941242"/>
            <a:ext cx="3429000" cy="1727200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r>
              <a:rPr lang="es-CL" sz="60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2</a:t>
            </a:r>
            <a:endParaRPr sz="60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7429500" y="2941242"/>
            <a:ext cx="3429000" cy="1727200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5</a:t>
            </a:r>
            <a:endParaRPr sz="6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19"/>
          <p:cNvGrpSpPr/>
          <p:nvPr/>
        </p:nvGrpSpPr>
        <p:grpSpPr>
          <a:xfrm>
            <a:off x="66621" y="119358"/>
            <a:ext cx="8118733" cy="2240384"/>
            <a:chOff x="1219406" y="2180362"/>
            <a:chExt cx="8118733" cy="2240384"/>
          </a:xfrm>
        </p:grpSpPr>
        <p:pic>
          <p:nvPicPr>
            <p:cNvPr id="616" name="Google Shape;616;p19" descr="Forma, Cuadrado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19406" y="2870871"/>
              <a:ext cx="8118733" cy="154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19"/>
            <p:cNvSpPr txBox="1"/>
            <p:nvPr/>
          </p:nvSpPr>
          <p:spPr>
            <a:xfrm>
              <a:off x="2722331" y="3213068"/>
              <a:ext cx="5834144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Solo es posible saberlo </a:t>
              </a:r>
              <a:endParaRPr lang="es-CL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calculando las multiplicaciones.</a:t>
              </a:r>
              <a:endParaRPr sz="2800" b="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id="618" name="Google Shape;618;p19" descr="Logotip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406" y="2180362"/>
              <a:ext cx="2038749" cy="22403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9" name="Google Shape;619;p19"/>
          <p:cNvSpPr/>
          <p:nvPr/>
        </p:nvSpPr>
        <p:spPr>
          <a:xfrm>
            <a:off x="1576186" y="3574472"/>
            <a:ext cx="2351578" cy="1048327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r>
              <a:rPr lang="es-CL" sz="60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2</a:t>
            </a:r>
            <a:endParaRPr sz="60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0" name="Google Shape;620;p19"/>
          <p:cNvSpPr/>
          <p:nvPr/>
        </p:nvSpPr>
        <p:spPr>
          <a:xfrm>
            <a:off x="6833986" y="3574472"/>
            <a:ext cx="2351578" cy="1048327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5</a:t>
            </a:r>
            <a:endParaRPr sz="6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0"/>
          <p:cNvSpPr/>
          <p:nvPr/>
        </p:nvSpPr>
        <p:spPr>
          <a:xfrm>
            <a:off x="1576186" y="3574472"/>
            <a:ext cx="2351578" cy="1048327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r>
              <a:rPr lang="es-CL" sz="45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2</a:t>
            </a:r>
            <a:endParaRPr sz="45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0" name="Google Shape;630;p20"/>
          <p:cNvSpPr/>
          <p:nvPr/>
        </p:nvSpPr>
        <p:spPr>
          <a:xfrm>
            <a:off x="6833986" y="3574472"/>
            <a:ext cx="2351578" cy="1048327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5</a:t>
            </a:r>
            <a:endParaRPr sz="45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631" name="Google Shape;631;p20"/>
          <p:cNvGrpSpPr/>
          <p:nvPr/>
        </p:nvGrpSpPr>
        <p:grpSpPr>
          <a:xfrm>
            <a:off x="1659329" y="5255269"/>
            <a:ext cx="293171" cy="455401"/>
            <a:chOff x="744773" y="4137262"/>
            <a:chExt cx="357843" cy="715663"/>
          </a:xfrm>
        </p:grpSpPr>
        <p:sp>
          <p:nvSpPr>
            <p:cNvPr id="632" name="Google Shape;632;p20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0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20"/>
          <p:cNvGrpSpPr/>
          <p:nvPr/>
        </p:nvGrpSpPr>
        <p:grpSpPr>
          <a:xfrm>
            <a:off x="2128798" y="5255269"/>
            <a:ext cx="293171" cy="455401"/>
            <a:chOff x="744773" y="4137262"/>
            <a:chExt cx="357843" cy="715663"/>
          </a:xfrm>
        </p:grpSpPr>
        <p:sp>
          <p:nvSpPr>
            <p:cNvPr id="635" name="Google Shape;635;p20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20"/>
          <p:cNvGrpSpPr/>
          <p:nvPr/>
        </p:nvGrpSpPr>
        <p:grpSpPr>
          <a:xfrm>
            <a:off x="2598267" y="5255269"/>
            <a:ext cx="293171" cy="455401"/>
            <a:chOff x="744773" y="4137262"/>
            <a:chExt cx="357843" cy="715663"/>
          </a:xfrm>
        </p:grpSpPr>
        <p:sp>
          <p:nvSpPr>
            <p:cNvPr id="638" name="Google Shape;638;p20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0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20"/>
          <p:cNvGrpSpPr/>
          <p:nvPr/>
        </p:nvGrpSpPr>
        <p:grpSpPr>
          <a:xfrm>
            <a:off x="3067736" y="5255269"/>
            <a:ext cx="293171" cy="455401"/>
            <a:chOff x="744773" y="4137262"/>
            <a:chExt cx="357843" cy="715663"/>
          </a:xfrm>
        </p:grpSpPr>
        <p:sp>
          <p:nvSpPr>
            <p:cNvPr id="641" name="Google Shape;641;p20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0"/>
          <p:cNvGrpSpPr/>
          <p:nvPr/>
        </p:nvGrpSpPr>
        <p:grpSpPr>
          <a:xfrm>
            <a:off x="3537205" y="5255269"/>
            <a:ext cx="293171" cy="455401"/>
            <a:chOff x="744773" y="4137262"/>
            <a:chExt cx="357843" cy="715663"/>
          </a:xfrm>
        </p:grpSpPr>
        <p:sp>
          <p:nvSpPr>
            <p:cNvPr id="644" name="Google Shape;644;p20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0"/>
          <p:cNvGrpSpPr/>
          <p:nvPr/>
        </p:nvGrpSpPr>
        <p:grpSpPr>
          <a:xfrm>
            <a:off x="4006675" y="5255269"/>
            <a:ext cx="293171" cy="455401"/>
            <a:chOff x="744773" y="4137262"/>
            <a:chExt cx="357843" cy="715663"/>
          </a:xfrm>
        </p:grpSpPr>
        <p:sp>
          <p:nvSpPr>
            <p:cNvPr id="647" name="Google Shape;647;p20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9" name="Google Shape;649;p20"/>
          <p:cNvGrpSpPr/>
          <p:nvPr/>
        </p:nvGrpSpPr>
        <p:grpSpPr>
          <a:xfrm>
            <a:off x="1189860" y="5255269"/>
            <a:ext cx="293171" cy="455401"/>
            <a:chOff x="744773" y="4137262"/>
            <a:chExt cx="357843" cy="715663"/>
          </a:xfrm>
        </p:grpSpPr>
        <p:sp>
          <p:nvSpPr>
            <p:cNvPr id="650" name="Google Shape;650;p20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20"/>
          <p:cNvGrpSpPr/>
          <p:nvPr/>
        </p:nvGrpSpPr>
        <p:grpSpPr>
          <a:xfrm>
            <a:off x="7067532" y="4818467"/>
            <a:ext cx="292259" cy="1052547"/>
            <a:chOff x="769088" y="4201126"/>
            <a:chExt cx="356729" cy="1654077"/>
          </a:xfrm>
        </p:grpSpPr>
        <p:sp>
          <p:nvSpPr>
            <p:cNvPr id="653" name="Google Shape;653;p20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20"/>
          <p:cNvGrpSpPr/>
          <p:nvPr/>
        </p:nvGrpSpPr>
        <p:grpSpPr>
          <a:xfrm>
            <a:off x="8301768" y="4821006"/>
            <a:ext cx="292259" cy="1052547"/>
            <a:chOff x="769088" y="4201126"/>
            <a:chExt cx="356729" cy="1654077"/>
          </a:xfrm>
        </p:grpSpPr>
        <p:sp>
          <p:nvSpPr>
            <p:cNvPr id="659" name="Google Shape;659;p20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20"/>
          <p:cNvGrpSpPr/>
          <p:nvPr/>
        </p:nvGrpSpPr>
        <p:grpSpPr>
          <a:xfrm>
            <a:off x="7691478" y="4821006"/>
            <a:ext cx="292259" cy="1052547"/>
            <a:chOff x="769088" y="4201126"/>
            <a:chExt cx="356729" cy="1654077"/>
          </a:xfrm>
        </p:grpSpPr>
        <p:sp>
          <p:nvSpPr>
            <p:cNvPr id="665" name="Google Shape;665;p20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0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615;p19">
            <a:extLst>
              <a:ext uri="{FF2B5EF4-FFF2-40B4-BE49-F238E27FC236}">
                <a16:creationId xmlns:a16="http://schemas.microsoft.com/office/drawing/2014/main" id="{DE0B45D2-E773-1A8A-0A3C-72F6167170AF}"/>
              </a:ext>
            </a:extLst>
          </p:cNvPr>
          <p:cNvGrpSpPr/>
          <p:nvPr/>
        </p:nvGrpSpPr>
        <p:grpSpPr>
          <a:xfrm>
            <a:off x="66621" y="119358"/>
            <a:ext cx="8118733" cy="2240384"/>
            <a:chOff x="1219406" y="2180362"/>
            <a:chExt cx="8118733" cy="2240384"/>
          </a:xfrm>
        </p:grpSpPr>
        <p:pic>
          <p:nvPicPr>
            <p:cNvPr id="3" name="Google Shape;616;p19" descr="Forma, Cuadrado&#10;&#10;Descripción generada automáticamente">
              <a:extLst>
                <a:ext uri="{FF2B5EF4-FFF2-40B4-BE49-F238E27FC236}">
                  <a16:creationId xmlns:a16="http://schemas.microsoft.com/office/drawing/2014/main" id="{0F176F0A-36C3-5BE5-C87A-2F7E66DFA63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19406" y="2870871"/>
              <a:ext cx="8118733" cy="154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617;p19">
              <a:extLst>
                <a:ext uri="{FF2B5EF4-FFF2-40B4-BE49-F238E27FC236}">
                  <a16:creationId xmlns:a16="http://schemas.microsoft.com/office/drawing/2014/main" id="{866E7154-791E-4196-7AF7-2BE620EABC6C}"/>
                </a:ext>
              </a:extLst>
            </p:cNvPr>
            <p:cNvSpPr txBox="1"/>
            <p:nvPr/>
          </p:nvSpPr>
          <p:spPr>
            <a:xfrm>
              <a:off x="2722331" y="3213068"/>
              <a:ext cx="5834144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Solo es posible saberlo </a:t>
              </a:r>
              <a:endParaRPr lang="es-CL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calculando las multiplicaciones.</a:t>
              </a:r>
              <a:endParaRPr sz="2800" b="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id="5" name="Google Shape;618;p19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D772395F-C788-A39B-46BF-56B3B1EB25B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406" y="2180362"/>
              <a:ext cx="2038749" cy="22403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61" y="392980"/>
            <a:ext cx="699727" cy="89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"/>
          <p:cNvPicPr preferRelativeResize="0"/>
          <p:nvPr/>
        </p:nvPicPr>
        <p:blipFill rotWithShape="1">
          <a:blip r:embed="rId4">
            <a:alphaModFix/>
          </a:blip>
          <a:srcRect t="21481"/>
          <a:stretch/>
        </p:blipFill>
        <p:spPr>
          <a:xfrm>
            <a:off x="1431785" y="2496620"/>
            <a:ext cx="9328428" cy="346638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"/>
          <p:cNvSpPr/>
          <p:nvPr/>
        </p:nvSpPr>
        <p:spPr>
          <a:xfrm>
            <a:off x="408940" y="1655762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7E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"/>
          <p:cNvSpPr txBox="1"/>
          <p:nvPr/>
        </p:nvSpPr>
        <p:spPr>
          <a:xfrm>
            <a:off x="504825" y="1702117"/>
            <a:ext cx="415925" cy="461624"/>
          </a:xfrm>
          <a:prstGeom prst="rect">
            <a:avLst/>
          </a:prstGeom>
          <a:solidFill>
            <a:srgbClr val="FF7E00"/>
          </a:solidFill>
          <a:ln w="9525" cap="flat" cmpd="sng">
            <a:solidFill>
              <a:srgbClr val="FF7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3" name="Google Shape;233;p2"/>
          <p:cNvSpPr txBox="1"/>
          <p:nvPr/>
        </p:nvSpPr>
        <p:spPr>
          <a:xfrm>
            <a:off x="494675" y="10775"/>
            <a:ext cx="11380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L" sz="4800" b="0" i="0" u="none" strike="noStrike" cap="none">
                <a:solidFill>
                  <a:srgbClr val="FF7E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Juguemos con las tablas de multiplicar </a:t>
            </a:r>
            <a:endParaRPr sz="4800" b="0" i="0" u="none" strike="noStrike" cap="none">
              <a:solidFill>
                <a:srgbClr val="FF7E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34" name="Google Shape;234;p2"/>
          <p:cNvSpPr txBox="1"/>
          <p:nvPr/>
        </p:nvSpPr>
        <p:spPr>
          <a:xfrm>
            <a:off x="1424940" y="1676941"/>
            <a:ext cx="10450284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Compara tarjetas. ¿Cuál tiene el mayor resultado?</a:t>
            </a:r>
            <a:endParaRPr sz="14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1"/>
          <p:cNvSpPr/>
          <p:nvPr/>
        </p:nvSpPr>
        <p:spPr>
          <a:xfrm>
            <a:off x="1576186" y="3574472"/>
            <a:ext cx="2351578" cy="1048327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r>
              <a:rPr lang="es-CL" sz="45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2</a:t>
            </a:r>
            <a:endParaRPr sz="45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9" name="Google Shape;679;p21"/>
          <p:cNvSpPr/>
          <p:nvPr/>
        </p:nvSpPr>
        <p:spPr>
          <a:xfrm>
            <a:off x="6833986" y="3574472"/>
            <a:ext cx="2351578" cy="1048327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5</a:t>
            </a:r>
            <a:endParaRPr sz="45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680" name="Google Shape;680;p21"/>
          <p:cNvGrpSpPr/>
          <p:nvPr/>
        </p:nvGrpSpPr>
        <p:grpSpPr>
          <a:xfrm>
            <a:off x="1659329" y="5255269"/>
            <a:ext cx="293171" cy="455401"/>
            <a:chOff x="744773" y="4137262"/>
            <a:chExt cx="357843" cy="715663"/>
          </a:xfrm>
        </p:grpSpPr>
        <p:sp>
          <p:nvSpPr>
            <p:cNvPr id="681" name="Google Shape;681;p21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21"/>
          <p:cNvGrpSpPr/>
          <p:nvPr/>
        </p:nvGrpSpPr>
        <p:grpSpPr>
          <a:xfrm>
            <a:off x="2128798" y="5255269"/>
            <a:ext cx="293171" cy="455401"/>
            <a:chOff x="744773" y="4137262"/>
            <a:chExt cx="357843" cy="715663"/>
          </a:xfrm>
        </p:grpSpPr>
        <p:sp>
          <p:nvSpPr>
            <p:cNvPr id="684" name="Google Shape;684;p21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6" name="Google Shape;686;p21"/>
          <p:cNvGrpSpPr/>
          <p:nvPr/>
        </p:nvGrpSpPr>
        <p:grpSpPr>
          <a:xfrm>
            <a:off x="2598267" y="5255269"/>
            <a:ext cx="293171" cy="455401"/>
            <a:chOff x="744773" y="4137262"/>
            <a:chExt cx="357843" cy="715663"/>
          </a:xfrm>
        </p:grpSpPr>
        <p:sp>
          <p:nvSpPr>
            <p:cNvPr id="687" name="Google Shape;687;p21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21"/>
          <p:cNvGrpSpPr/>
          <p:nvPr/>
        </p:nvGrpSpPr>
        <p:grpSpPr>
          <a:xfrm>
            <a:off x="3067736" y="5255269"/>
            <a:ext cx="293171" cy="455401"/>
            <a:chOff x="744773" y="4137262"/>
            <a:chExt cx="357843" cy="715663"/>
          </a:xfrm>
        </p:grpSpPr>
        <p:sp>
          <p:nvSpPr>
            <p:cNvPr id="690" name="Google Shape;690;p21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1"/>
          <p:cNvGrpSpPr/>
          <p:nvPr/>
        </p:nvGrpSpPr>
        <p:grpSpPr>
          <a:xfrm>
            <a:off x="3537205" y="5255269"/>
            <a:ext cx="293171" cy="455401"/>
            <a:chOff x="744773" y="4137262"/>
            <a:chExt cx="357843" cy="715663"/>
          </a:xfrm>
        </p:grpSpPr>
        <p:sp>
          <p:nvSpPr>
            <p:cNvPr id="693" name="Google Shape;693;p21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" name="Google Shape;695;p21"/>
          <p:cNvGrpSpPr/>
          <p:nvPr/>
        </p:nvGrpSpPr>
        <p:grpSpPr>
          <a:xfrm>
            <a:off x="4006675" y="5255269"/>
            <a:ext cx="293171" cy="455401"/>
            <a:chOff x="744773" y="4137262"/>
            <a:chExt cx="357843" cy="715663"/>
          </a:xfrm>
        </p:grpSpPr>
        <p:sp>
          <p:nvSpPr>
            <p:cNvPr id="696" name="Google Shape;696;p21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8" name="Google Shape;698;p21"/>
          <p:cNvGrpSpPr/>
          <p:nvPr/>
        </p:nvGrpSpPr>
        <p:grpSpPr>
          <a:xfrm>
            <a:off x="1189860" y="5255269"/>
            <a:ext cx="293171" cy="455401"/>
            <a:chOff x="744773" y="4137262"/>
            <a:chExt cx="357843" cy="715663"/>
          </a:xfrm>
        </p:grpSpPr>
        <p:sp>
          <p:nvSpPr>
            <p:cNvPr id="699" name="Google Shape;699;p21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1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1" name="Google Shape;701;p21"/>
          <p:cNvGrpSpPr/>
          <p:nvPr/>
        </p:nvGrpSpPr>
        <p:grpSpPr>
          <a:xfrm>
            <a:off x="7067532" y="4818467"/>
            <a:ext cx="292259" cy="1052547"/>
            <a:chOff x="769088" y="4201126"/>
            <a:chExt cx="356729" cy="1654077"/>
          </a:xfrm>
        </p:grpSpPr>
        <p:sp>
          <p:nvSpPr>
            <p:cNvPr id="702" name="Google Shape;702;p21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1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p21"/>
          <p:cNvGrpSpPr/>
          <p:nvPr/>
        </p:nvGrpSpPr>
        <p:grpSpPr>
          <a:xfrm>
            <a:off x="8301768" y="4821006"/>
            <a:ext cx="292259" cy="1052547"/>
            <a:chOff x="769088" y="4201126"/>
            <a:chExt cx="356729" cy="1654077"/>
          </a:xfrm>
        </p:grpSpPr>
        <p:sp>
          <p:nvSpPr>
            <p:cNvPr id="708" name="Google Shape;708;p21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3" name="Google Shape;713;p21"/>
          <p:cNvGrpSpPr/>
          <p:nvPr/>
        </p:nvGrpSpPr>
        <p:grpSpPr>
          <a:xfrm>
            <a:off x="7691478" y="4821006"/>
            <a:ext cx="292259" cy="1052547"/>
            <a:chOff x="769088" y="4201126"/>
            <a:chExt cx="356729" cy="1654077"/>
          </a:xfrm>
        </p:grpSpPr>
        <p:sp>
          <p:nvSpPr>
            <p:cNvPr id="714" name="Google Shape;714;p21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9" name="Google Shape;719;p21"/>
          <p:cNvSpPr/>
          <p:nvPr/>
        </p:nvSpPr>
        <p:spPr>
          <a:xfrm>
            <a:off x="6540230" y="3369946"/>
            <a:ext cx="2939100" cy="1457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oogle Shape;615;p19">
            <a:extLst>
              <a:ext uri="{FF2B5EF4-FFF2-40B4-BE49-F238E27FC236}">
                <a16:creationId xmlns:a16="http://schemas.microsoft.com/office/drawing/2014/main" id="{ECA1BDA3-8EB5-BE14-E827-9B83225CFAF9}"/>
              </a:ext>
            </a:extLst>
          </p:cNvPr>
          <p:cNvGrpSpPr/>
          <p:nvPr/>
        </p:nvGrpSpPr>
        <p:grpSpPr>
          <a:xfrm>
            <a:off x="66621" y="119358"/>
            <a:ext cx="8118733" cy="2240384"/>
            <a:chOff x="1219406" y="2180362"/>
            <a:chExt cx="8118733" cy="2240384"/>
          </a:xfrm>
        </p:grpSpPr>
        <p:pic>
          <p:nvPicPr>
            <p:cNvPr id="3" name="Google Shape;616;p19" descr="Forma, Cuadrado&#10;&#10;Descripción generada automáticamente">
              <a:extLst>
                <a:ext uri="{FF2B5EF4-FFF2-40B4-BE49-F238E27FC236}">
                  <a16:creationId xmlns:a16="http://schemas.microsoft.com/office/drawing/2014/main" id="{8F0847F5-323E-5E45-DF3B-7EAFB8D65A3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19406" y="2870871"/>
              <a:ext cx="8118733" cy="154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617;p19">
              <a:extLst>
                <a:ext uri="{FF2B5EF4-FFF2-40B4-BE49-F238E27FC236}">
                  <a16:creationId xmlns:a16="http://schemas.microsoft.com/office/drawing/2014/main" id="{FE1BD07B-85C0-D730-21A2-9984DB12226C}"/>
                </a:ext>
              </a:extLst>
            </p:cNvPr>
            <p:cNvSpPr txBox="1"/>
            <p:nvPr/>
          </p:nvSpPr>
          <p:spPr>
            <a:xfrm>
              <a:off x="2722331" y="3213068"/>
              <a:ext cx="5834144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Solo es posible saberlo </a:t>
              </a:r>
              <a:endParaRPr lang="es-CL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calculando las multiplicaciones.</a:t>
              </a:r>
              <a:endParaRPr sz="2800" b="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id="5" name="Google Shape;618;p19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D7BB6057-FD07-3F37-253E-B73E3B5FBD8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406" y="2180362"/>
              <a:ext cx="2038749" cy="22403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"/>
          <p:cNvSpPr/>
          <p:nvPr/>
        </p:nvSpPr>
        <p:spPr>
          <a:xfrm>
            <a:off x="1333500" y="2941242"/>
            <a:ext cx="3429000" cy="1727200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5</a:t>
            </a:r>
            <a:endParaRPr sz="6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1503825" y="1304008"/>
            <a:ext cx="9182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¿Cuál tiene el mayor resultado?</a:t>
            </a:r>
            <a:endParaRPr sz="4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7429500" y="2941242"/>
            <a:ext cx="3429000" cy="1727200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10</a:t>
            </a:r>
            <a:endParaRPr sz="6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"/>
          <p:cNvSpPr txBox="1"/>
          <p:nvPr/>
        </p:nvSpPr>
        <p:spPr>
          <a:xfrm>
            <a:off x="171711" y="1304008"/>
            <a:ext cx="13321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L" sz="4800" b="0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①</a:t>
            </a:r>
            <a:endParaRPr sz="4800" b="0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6880" y="3002911"/>
            <a:ext cx="2395448" cy="2753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4"/>
          <p:cNvGrpSpPr/>
          <p:nvPr/>
        </p:nvGrpSpPr>
        <p:grpSpPr>
          <a:xfrm>
            <a:off x="160706" y="274880"/>
            <a:ext cx="8349113" cy="1820059"/>
            <a:chOff x="-475161" y="249111"/>
            <a:chExt cx="8854326" cy="1820059"/>
          </a:xfrm>
        </p:grpSpPr>
        <p:pic>
          <p:nvPicPr>
            <p:cNvPr id="249" name="Google Shape;249;p4" descr="Forma, Cuadrado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301496" y="329591"/>
              <a:ext cx="8680661" cy="1737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4" descr="Logotipo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 t="18761"/>
            <a:stretch/>
          </p:blipFill>
          <p:spPr>
            <a:xfrm>
              <a:off x="-475161" y="249111"/>
              <a:ext cx="2117163" cy="1820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4"/>
            <p:cNvSpPr txBox="1"/>
            <p:nvPr/>
          </p:nvSpPr>
          <p:spPr>
            <a:xfrm>
              <a:off x="1468337" y="682108"/>
              <a:ext cx="625391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Como 10 es mayor que 5,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3 veces 10 es mayor que 3 veces 5. </a:t>
              </a:r>
              <a:endParaRPr sz="2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252" name="Google Shape;252;p4"/>
          <p:cNvSpPr/>
          <p:nvPr/>
        </p:nvSpPr>
        <p:spPr>
          <a:xfrm>
            <a:off x="1945659" y="2726144"/>
            <a:ext cx="2262703" cy="884803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5</a:t>
            </a:r>
            <a:endParaRPr sz="45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5886016" y="2730959"/>
            <a:ext cx="2262703" cy="884803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10</a:t>
            </a:r>
            <a:endParaRPr sz="45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400600" y="1304825"/>
            <a:ext cx="3324000" cy="1112100"/>
          </a:xfrm>
          <a:prstGeom prst="wedgeRoundRectCallout">
            <a:avLst>
              <a:gd name="adj1" fmla="val -8384"/>
              <a:gd name="adj2" fmla="val 80975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2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¿Cómo lo supiste?</a:t>
            </a:r>
            <a:endParaRPr sz="2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6880" y="3002911"/>
            <a:ext cx="2395448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"/>
          <p:cNvSpPr/>
          <p:nvPr/>
        </p:nvSpPr>
        <p:spPr>
          <a:xfrm>
            <a:off x="1945659" y="2726144"/>
            <a:ext cx="2262703" cy="884803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5</a:t>
            </a:r>
            <a:endParaRPr sz="45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5" name="Google Shape;265;p5"/>
          <p:cNvSpPr/>
          <p:nvPr/>
        </p:nvSpPr>
        <p:spPr>
          <a:xfrm>
            <a:off x="5886016" y="2730959"/>
            <a:ext cx="2262703" cy="884803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10</a:t>
            </a:r>
            <a:endParaRPr sz="45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66" name="Google Shape;266;p5"/>
          <p:cNvGrpSpPr/>
          <p:nvPr/>
        </p:nvGrpSpPr>
        <p:grpSpPr>
          <a:xfrm>
            <a:off x="7344554" y="3980096"/>
            <a:ext cx="292259" cy="2046241"/>
            <a:chOff x="4978184" y="4131210"/>
            <a:chExt cx="292259" cy="2046241"/>
          </a:xfrm>
        </p:grpSpPr>
        <p:grpSp>
          <p:nvGrpSpPr>
            <p:cNvPr id="267" name="Google Shape;267;p5"/>
            <p:cNvGrpSpPr/>
            <p:nvPr/>
          </p:nvGrpSpPr>
          <p:grpSpPr>
            <a:xfrm>
              <a:off x="4978185" y="5129985"/>
              <a:ext cx="292257" cy="1047466"/>
              <a:chOff x="745263" y="4107658"/>
              <a:chExt cx="356727" cy="1646094"/>
            </a:xfrm>
          </p:grpSpPr>
          <p:sp>
            <p:nvSpPr>
              <p:cNvPr id="268" name="Google Shape;268;p5"/>
              <p:cNvSpPr/>
              <p:nvPr/>
            </p:nvSpPr>
            <p:spPr>
              <a:xfrm>
                <a:off x="745263" y="5347351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45263" y="5041419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45263" y="4727504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5263" y="4413590"/>
                <a:ext cx="356727" cy="406400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45263" y="4107658"/>
                <a:ext cx="356727" cy="406399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" name="Google Shape;273;p5"/>
            <p:cNvGrpSpPr/>
            <p:nvPr/>
          </p:nvGrpSpPr>
          <p:grpSpPr>
            <a:xfrm>
              <a:off x="4978184" y="4131210"/>
              <a:ext cx="292259" cy="1052547"/>
              <a:chOff x="769088" y="4201126"/>
              <a:chExt cx="356729" cy="1654077"/>
            </a:xfrm>
          </p:grpSpPr>
          <p:sp>
            <p:nvSpPr>
              <p:cNvPr id="274" name="Google Shape;274;p5"/>
              <p:cNvSpPr/>
              <p:nvPr/>
            </p:nvSpPr>
            <p:spPr>
              <a:xfrm>
                <a:off x="769088" y="5448802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69088" y="5134887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69089" y="4828955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69089" y="4515041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69090" y="4201126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9" name="Google Shape;279;p5"/>
          <p:cNvGrpSpPr/>
          <p:nvPr/>
        </p:nvGrpSpPr>
        <p:grpSpPr>
          <a:xfrm>
            <a:off x="6807737" y="3980096"/>
            <a:ext cx="292259" cy="2046241"/>
            <a:chOff x="4978184" y="4131210"/>
            <a:chExt cx="292259" cy="2046241"/>
          </a:xfrm>
        </p:grpSpPr>
        <p:grpSp>
          <p:nvGrpSpPr>
            <p:cNvPr id="280" name="Google Shape;280;p5"/>
            <p:cNvGrpSpPr/>
            <p:nvPr/>
          </p:nvGrpSpPr>
          <p:grpSpPr>
            <a:xfrm>
              <a:off x="4978185" y="5129985"/>
              <a:ext cx="292257" cy="1047466"/>
              <a:chOff x="745263" y="4107658"/>
              <a:chExt cx="356727" cy="1646094"/>
            </a:xfrm>
          </p:grpSpPr>
          <p:sp>
            <p:nvSpPr>
              <p:cNvPr id="281" name="Google Shape;281;p5"/>
              <p:cNvSpPr/>
              <p:nvPr/>
            </p:nvSpPr>
            <p:spPr>
              <a:xfrm>
                <a:off x="745263" y="5347351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745263" y="5041419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745263" y="4727504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745263" y="4413590"/>
                <a:ext cx="356727" cy="406400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745263" y="4107658"/>
                <a:ext cx="356727" cy="406399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6" name="Google Shape;286;p5"/>
            <p:cNvGrpSpPr/>
            <p:nvPr/>
          </p:nvGrpSpPr>
          <p:grpSpPr>
            <a:xfrm>
              <a:off x="4978184" y="4131210"/>
              <a:ext cx="292259" cy="1052547"/>
              <a:chOff x="769088" y="4201126"/>
              <a:chExt cx="356729" cy="1654077"/>
            </a:xfrm>
          </p:grpSpPr>
          <p:sp>
            <p:nvSpPr>
              <p:cNvPr id="287" name="Google Shape;287;p5"/>
              <p:cNvSpPr/>
              <p:nvPr/>
            </p:nvSpPr>
            <p:spPr>
              <a:xfrm>
                <a:off x="769088" y="5448802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769088" y="5134887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769089" y="4828955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769089" y="4515041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769090" y="4201126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2" name="Google Shape;292;p5"/>
          <p:cNvGrpSpPr/>
          <p:nvPr/>
        </p:nvGrpSpPr>
        <p:grpSpPr>
          <a:xfrm>
            <a:off x="6270919" y="3980298"/>
            <a:ext cx="292259" cy="2046241"/>
            <a:chOff x="4978184" y="4131210"/>
            <a:chExt cx="292259" cy="2046241"/>
          </a:xfrm>
        </p:grpSpPr>
        <p:grpSp>
          <p:nvGrpSpPr>
            <p:cNvPr id="293" name="Google Shape;293;p5"/>
            <p:cNvGrpSpPr/>
            <p:nvPr/>
          </p:nvGrpSpPr>
          <p:grpSpPr>
            <a:xfrm>
              <a:off x="4978185" y="5129985"/>
              <a:ext cx="292257" cy="1047466"/>
              <a:chOff x="745263" y="4107658"/>
              <a:chExt cx="356727" cy="1646094"/>
            </a:xfrm>
          </p:grpSpPr>
          <p:sp>
            <p:nvSpPr>
              <p:cNvPr id="294" name="Google Shape;294;p5"/>
              <p:cNvSpPr/>
              <p:nvPr/>
            </p:nvSpPr>
            <p:spPr>
              <a:xfrm>
                <a:off x="745263" y="5347351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745263" y="5041419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745263" y="4727504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745263" y="4413590"/>
                <a:ext cx="356727" cy="406400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745263" y="4107658"/>
                <a:ext cx="356727" cy="406399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" name="Google Shape;299;p5"/>
            <p:cNvGrpSpPr/>
            <p:nvPr/>
          </p:nvGrpSpPr>
          <p:grpSpPr>
            <a:xfrm>
              <a:off x="4978184" y="4131210"/>
              <a:ext cx="292259" cy="1052547"/>
              <a:chOff x="769088" y="4201126"/>
              <a:chExt cx="356729" cy="1654077"/>
            </a:xfrm>
          </p:grpSpPr>
          <p:sp>
            <p:nvSpPr>
              <p:cNvPr id="300" name="Google Shape;300;p5"/>
              <p:cNvSpPr/>
              <p:nvPr/>
            </p:nvSpPr>
            <p:spPr>
              <a:xfrm>
                <a:off x="769088" y="5448802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769088" y="5134887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769089" y="4828955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769089" y="4515041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769090" y="4201126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5" name="Google Shape;305;p5"/>
          <p:cNvGrpSpPr/>
          <p:nvPr/>
        </p:nvGrpSpPr>
        <p:grpSpPr>
          <a:xfrm>
            <a:off x="2145988" y="4312393"/>
            <a:ext cx="292259" cy="1052547"/>
            <a:chOff x="769088" y="4201126"/>
            <a:chExt cx="356729" cy="1654077"/>
          </a:xfrm>
        </p:grpSpPr>
        <p:sp>
          <p:nvSpPr>
            <p:cNvPr id="306" name="Google Shape;306;p5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5"/>
          <p:cNvGrpSpPr/>
          <p:nvPr/>
        </p:nvGrpSpPr>
        <p:grpSpPr>
          <a:xfrm>
            <a:off x="2872382" y="4310877"/>
            <a:ext cx="292259" cy="1052547"/>
            <a:chOff x="769088" y="4201126"/>
            <a:chExt cx="356729" cy="1654077"/>
          </a:xfrm>
        </p:grpSpPr>
        <p:sp>
          <p:nvSpPr>
            <p:cNvPr id="312" name="Google Shape;312;p5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5"/>
          <p:cNvGrpSpPr/>
          <p:nvPr/>
        </p:nvGrpSpPr>
        <p:grpSpPr>
          <a:xfrm>
            <a:off x="3598774" y="4310877"/>
            <a:ext cx="292259" cy="1052547"/>
            <a:chOff x="769088" y="4201126"/>
            <a:chExt cx="356729" cy="1654077"/>
          </a:xfrm>
        </p:grpSpPr>
        <p:sp>
          <p:nvSpPr>
            <p:cNvPr id="318" name="Google Shape;318;p5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5"/>
          <p:cNvSpPr/>
          <p:nvPr/>
        </p:nvSpPr>
        <p:spPr>
          <a:xfrm>
            <a:off x="8559350" y="1304825"/>
            <a:ext cx="3471944" cy="1112100"/>
          </a:xfrm>
          <a:prstGeom prst="wedgeRoundRectCallout">
            <a:avLst>
              <a:gd name="adj1" fmla="val -8384"/>
              <a:gd name="adj2" fmla="val 80975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2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¿Cómo lo supiste?</a:t>
            </a:r>
            <a:endParaRPr sz="2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" name="Google Shape;248;p4">
            <a:extLst>
              <a:ext uri="{FF2B5EF4-FFF2-40B4-BE49-F238E27FC236}">
                <a16:creationId xmlns:a16="http://schemas.microsoft.com/office/drawing/2014/main" id="{C609BF32-156E-DC27-05FA-133F2A876C20}"/>
              </a:ext>
            </a:extLst>
          </p:cNvPr>
          <p:cNvGrpSpPr/>
          <p:nvPr/>
        </p:nvGrpSpPr>
        <p:grpSpPr>
          <a:xfrm>
            <a:off x="160706" y="274880"/>
            <a:ext cx="8349113" cy="1820059"/>
            <a:chOff x="-475161" y="249111"/>
            <a:chExt cx="8854326" cy="1820059"/>
          </a:xfrm>
        </p:grpSpPr>
        <p:pic>
          <p:nvPicPr>
            <p:cNvPr id="4" name="Google Shape;249;p4" descr="Forma, Cuadrado&#10;&#10;Descripción generada automáticamente">
              <a:extLst>
                <a:ext uri="{FF2B5EF4-FFF2-40B4-BE49-F238E27FC236}">
                  <a16:creationId xmlns:a16="http://schemas.microsoft.com/office/drawing/2014/main" id="{C96458B7-BCA2-A040-5CDC-0EFBF5EDDEA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301496" y="329591"/>
              <a:ext cx="8680661" cy="1737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250;p4" descr="Logotipo&#10;&#10;Descripción generada automáticamente">
              <a:extLst>
                <a:ext uri="{FF2B5EF4-FFF2-40B4-BE49-F238E27FC236}">
                  <a16:creationId xmlns:a16="http://schemas.microsoft.com/office/drawing/2014/main" id="{5CDCC920-5CE8-0A62-7BFA-4981819C77A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18761"/>
            <a:stretch/>
          </p:blipFill>
          <p:spPr>
            <a:xfrm>
              <a:off x="-475161" y="249111"/>
              <a:ext cx="2117163" cy="1820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251;p4">
              <a:extLst>
                <a:ext uri="{FF2B5EF4-FFF2-40B4-BE49-F238E27FC236}">
                  <a16:creationId xmlns:a16="http://schemas.microsoft.com/office/drawing/2014/main" id="{D97F1DEE-5BE1-E3F0-0A8C-6215A85003AD}"/>
                </a:ext>
              </a:extLst>
            </p:cNvPr>
            <p:cNvSpPr txBox="1"/>
            <p:nvPr/>
          </p:nvSpPr>
          <p:spPr>
            <a:xfrm>
              <a:off x="1468337" y="682108"/>
              <a:ext cx="625391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Como 10 es mayor que 5,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3 veces 10 es mayor que 3 veces 5. </a:t>
              </a:r>
              <a:endParaRPr sz="2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6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6880" y="3002911"/>
            <a:ext cx="2395448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6"/>
          <p:cNvSpPr/>
          <p:nvPr/>
        </p:nvSpPr>
        <p:spPr>
          <a:xfrm>
            <a:off x="1945659" y="2726144"/>
            <a:ext cx="2262703" cy="884803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5</a:t>
            </a:r>
            <a:endParaRPr sz="45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4" name="Google Shape;334;p6"/>
          <p:cNvSpPr/>
          <p:nvPr/>
        </p:nvSpPr>
        <p:spPr>
          <a:xfrm>
            <a:off x="5886016" y="2730959"/>
            <a:ext cx="2262703" cy="884803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10</a:t>
            </a:r>
            <a:endParaRPr sz="45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5" name="Google Shape;335;p6"/>
          <p:cNvSpPr/>
          <p:nvPr/>
        </p:nvSpPr>
        <p:spPr>
          <a:xfrm>
            <a:off x="5384130" y="2468242"/>
            <a:ext cx="3139500" cy="1460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6"/>
          <p:cNvGrpSpPr/>
          <p:nvPr/>
        </p:nvGrpSpPr>
        <p:grpSpPr>
          <a:xfrm>
            <a:off x="7344554" y="3980096"/>
            <a:ext cx="292259" cy="2046241"/>
            <a:chOff x="4978184" y="4131210"/>
            <a:chExt cx="292259" cy="2046241"/>
          </a:xfrm>
        </p:grpSpPr>
        <p:grpSp>
          <p:nvGrpSpPr>
            <p:cNvPr id="337" name="Google Shape;337;p6"/>
            <p:cNvGrpSpPr/>
            <p:nvPr/>
          </p:nvGrpSpPr>
          <p:grpSpPr>
            <a:xfrm>
              <a:off x="4978185" y="5129985"/>
              <a:ext cx="292257" cy="1047466"/>
              <a:chOff x="745263" y="4107658"/>
              <a:chExt cx="356727" cy="1646094"/>
            </a:xfrm>
          </p:grpSpPr>
          <p:sp>
            <p:nvSpPr>
              <p:cNvPr id="338" name="Google Shape;338;p6"/>
              <p:cNvSpPr/>
              <p:nvPr/>
            </p:nvSpPr>
            <p:spPr>
              <a:xfrm>
                <a:off x="745263" y="5347351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"/>
              <p:cNvSpPr/>
              <p:nvPr/>
            </p:nvSpPr>
            <p:spPr>
              <a:xfrm>
                <a:off x="745263" y="5041419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"/>
              <p:cNvSpPr/>
              <p:nvPr/>
            </p:nvSpPr>
            <p:spPr>
              <a:xfrm>
                <a:off x="745263" y="4727504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"/>
              <p:cNvSpPr/>
              <p:nvPr/>
            </p:nvSpPr>
            <p:spPr>
              <a:xfrm>
                <a:off x="745263" y="4413590"/>
                <a:ext cx="356727" cy="406400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"/>
              <p:cNvSpPr/>
              <p:nvPr/>
            </p:nvSpPr>
            <p:spPr>
              <a:xfrm>
                <a:off x="745263" y="4107658"/>
                <a:ext cx="356727" cy="406399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" name="Google Shape;343;p6"/>
            <p:cNvGrpSpPr/>
            <p:nvPr/>
          </p:nvGrpSpPr>
          <p:grpSpPr>
            <a:xfrm>
              <a:off x="4978184" y="4131210"/>
              <a:ext cx="292259" cy="1052547"/>
              <a:chOff x="769088" y="4201126"/>
              <a:chExt cx="356729" cy="1654077"/>
            </a:xfrm>
          </p:grpSpPr>
          <p:sp>
            <p:nvSpPr>
              <p:cNvPr id="344" name="Google Shape;344;p6"/>
              <p:cNvSpPr/>
              <p:nvPr/>
            </p:nvSpPr>
            <p:spPr>
              <a:xfrm>
                <a:off x="769088" y="5448802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"/>
              <p:cNvSpPr/>
              <p:nvPr/>
            </p:nvSpPr>
            <p:spPr>
              <a:xfrm>
                <a:off x="769088" y="5134887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"/>
              <p:cNvSpPr/>
              <p:nvPr/>
            </p:nvSpPr>
            <p:spPr>
              <a:xfrm>
                <a:off x="769089" y="4828955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"/>
              <p:cNvSpPr/>
              <p:nvPr/>
            </p:nvSpPr>
            <p:spPr>
              <a:xfrm>
                <a:off x="769089" y="4515041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"/>
              <p:cNvSpPr/>
              <p:nvPr/>
            </p:nvSpPr>
            <p:spPr>
              <a:xfrm>
                <a:off x="769090" y="4201126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9" name="Google Shape;349;p6"/>
          <p:cNvGrpSpPr/>
          <p:nvPr/>
        </p:nvGrpSpPr>
        <p:grpSpPr>
          <a:xfrm>
            <a:off x="6807737" y="3980096"/>
            <a:ext cx="292259" cy="2046241"/>
            <a:chOff x="4978184" y="4131210"/>
            <a:chExt cx="292259" cy="2046241"/>
          </a:xfrm>
        </p:grpSpPr>
        <p:grpSp>
          <p:nvGrpSpPr>
            <p:cNvPr id="350" name="Google Shape;350;p6"/>
            <p:cNvGrpSpPr/>
            <p:nvPr/>
          </p:nvGrpSpPr>
          <p:grpSpPr>
            <a:xfrm>
              <a:off x="4978185" y="5129985"/>
              <a:ext cx="292257" cy="1047466"/>
              <a:chOff x="745263" y="4107658"/>
              <a:chExt cx="356727" cy="1646094"/>
            </a:xfrm>
          </p:grpSpPr>
          <p:sp>
            <p:nvSpPr>
              <p:cNvPr id="351" name="Google Shape;351;p6"/>
              <p:cNvSpPr/>
              <p:nvPr/>
            </p:nvSpPr>
            <p:spPr>
              <a:xfrm>
                <a:off x="745263" y="5347351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"/>
              <p:cNvSpPr/>
              <p:nvPr/>
            </p:nvSpPr>
            <p:spPr>
              <a:xfrm>
                <a:off x="745263" y="5041419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"/>
              <p:cNvSpPr/>
              <p:nvPr/>
            </p:nvSpPr>
            <p:spPr>
              <a:xfrm>
                <a:off x="745263" y="4727504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"/>
              <p:cNvSpPr/>
              <p:nvPr/>
            </p:nvSpPr>
            <p:spPr>
              <a:xfrm>
                <a:off x="745263" y="4413590"/>
                <a:ext cx="356727" cy="406400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"/>
              <p:cNvSpPr/>
              <p:nvPr/>
            </p:nvSpPr>
            <p:spPr>
              <a:xfrm>
                <a:off x="745263" y="4107658"/>
                <a:ext cx="356727" cy="406399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" name="Google Shape;356;p6"/>
            <p:cNvGrpSpPr/>
            <p:nvPr/>
          </p:nvGrpSpPr>
          <p:grpSpPr>
            <a:xfrm>
              <a:off x="4978184" y="4131210"/>
              <a:ext cx="292259" cy="1052547"/>
              <a:chOff x="769088" y="4201126"/>
              <a:chExt cx="356729" cy="1654077"/>
            </a:xfrm>
          </p:grpSpPr>
          <p:sp>
            <p:nvSpPr>
              <p:cNvPr id="357" name="Google Shape;357;p6"/>
              <p:cNvSpPr/>
              <p:nvPr/>
            </p:nvSpPr>
            <p:spPr>
              <a:xfrm>
                <a:off x="769088" y="5448802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6"/>
              <p:cNvSpPr/>
              <p:nvPr/>
            </p:nvSpPr>
            <p:spPr>
              <a:xfrm>
                <a:off x="769088" y="5134887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769089" y="4828955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>
                <a:off x="769089" y="4515041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769090" y="4201126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" name="Google Shape;362;p6"/>
          <p:cNvGrpSpPr/>
          <p:nvPr/>
        </p:nvGrpSpPr>
        <p:grpSpPr>
          <a:xfrm>
            <a:off x="6270919" y="3980298"/>
            <a:ext cx="292259" cy="2046241"/>
            <a:chOff x="4978184" y="4131210"/>
            <a:chExt cx="292259" cy="2046241"/>
          </a:xfrm>
        </p:grpSpPr>
        <p:grpSp>
          <p:nvGrpSpPr>
            <p:cNvPr id="363" name="Google Shape;363;p6"/>
            <p:cNvGrpSpPr/>
            <p:nvPr/>
          </p:nvGrpSpPr>
          <p:grpSpPr>
            <a:xfrm>
              <a:off x="4978185" y="5129985"/>
              <a:ext cx="292257" cy="1047466"/>
              <a:chOff x="745263" y="4107658"/>
              <a:chExt cx="356727" cy="1646094"/>
            </a:xfrm>
          </p:grpSpPr>
          <p:sp>
            <p:nvSpPr>
              <p:cNvPr id="364" name="Google Shape;364;p6"/>
              <p:cNvSpPr/>
              <p:nvPr/>
            </p:nvSpPr>
            <p:spPr>
              <a:xfrm>
                <a:off x="745263" y="5347351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>
                <a:off x="745263" y="5041419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6"/>
              <p:cNvSpPr/>
              <p:nvPr/>
            </p:nvSpPr>
            <p:spPr>
              <a:xfrm>
                <a:off x="745263" y="4727504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6"/>
              <p:cNvSpPr/>
              <p:nvPr/>
            </p:nvSpPr>
            <p:spPr>
              <a:xfrm>
                <a:off x="745263" y="4413590"/>
                <a:ext cx="356727" cy="406400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>
                <a:off x="745263" y="4107658"/>
                <a:ext cx="356727" cy="406399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6"/>
            <p:cNvGrpSpPr/>
            <p:nvPr/>
          </p:nvGrpSpPr>
          <p:grpSpPr>
            <a:xfrm>
              <a:off x="4978184" y="4131210"/>
              <a:ext cx="292259" cy="1052547"/>
              <a:chOff x="769088" y="4201126"/>
              <a:chExt cx="356729" cy="1654077"/>
            </a:xfrm>
          </p:grpSpPr>
          <p:sp>
            <p:nvSpPr>
              <p:cNvPr id="370" name="Google Shape;370;p6"/>
              <p:cNvSpPr/>
              <p:nvPr/>
            </p:nvSpPr>
            <p:spPr>
              <a:xfrm>
                <a:off x="769088" y="5448802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>
                <a:off x="769088" y="5134887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769089" y="4828955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6"/>
              <p:cNvSpPr/>
              <p:nvPr/>
            </p:nvSpPr>
            <p:spPr>
              <a:xfrm>
                <a:off x="769089" y="4515041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6"/>
              <p:cNvSpPr/>
              <p:nvPr/>
            </p:nvSpPr>
            <p:spPr>
              <a:xfrm>
                <a:off x="769090" y="4201126"/>
                <a:ext cx="356727" cy="406401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 cap="flat" cmpd="sng">
                <a:solidFill>
                  <a:srgbClr val="1C30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5" name="Google Shape;375;p6"/>
          <p:cNvGrpSpPr/>
          <p:nvPr/>
        </p:nvGrpSpPr>
        <p:grpSpPr>
          <a:xfrm>
            <a:off x="2145988" y="4312393"/>
            <a:ext cx="292259" cy="1052547"/>
            <a:chOff x="769088" y="4201126"/>
            <a:chExt cx="356729" cy="1654077"/>
          </a:xfrm>
        </p:grpSpPr>
        <p:sp>
          <p:nvSpPr>
            <p:cNvPr id="376" name="Google Shape;376;p6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6"/>
          <p:cNvGrpSpPr/>
          <p:nvPr/>
        </p:nvGrpSpPr>
        <p:grpSpPr>
          <a:xfrm>
            <a:off x="2872382" y="4310877"/>
            <a:ext cx="292259" cy="1052547"/>
            <a:chOff x="769088" y="4201126"/>
            <a:chExt cx="356729" cy="1654077"/>
          </a:xfrm>
        </p:grpSpPr>
        <p:sp>
          <p:nvSpPr>
            <p:cNvPr id="382" name="Google Shape;382;p6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6"/>
          <p:cNvGrpSpPr/>
          <p:nvPr/>
        </p:nvGrpSpPr>
        <p:grpSpPr>
          <a:xfrm>
            <a:off x="3598774" y="4310877"/>
            <a:ext cx="292259" cy="1052547"/>
            <a:chOff x="769088" y="4201126"/>
            <a:chExt cx="356729" cy="1654077"/>
          </a:xfrm>
        </p:grpSpPr>
        <p:sp>
          <p:nvSpPr>
            <p:cNvPr id="388" name="Google Shape;388;p6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" name="Google Shape;393;p6"/>
          <p:cNvSpPr/>
          <p:nvPr/>
        </p:nvSpPr>
        <p:spPr>
          <a:xfrm>
            <a:off x="8432350" y="1304825"/>
            <a:ext cx="3292200" cy="1112100"/>
          </a:xfrm>
          <a:prstGeom prst="wedgeRoundRectCallout">
            <a:avLst>
              <a:gd name="adj1" fmla="val -8384"/>
              <a:gd name="adj2" fmla="val 80975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2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¿Cómo lo supiste?</a:t>
            </a:r>
            <a:endParaRPr sz="2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" name="Google Shape;248;p4">
            <a:extLst>
              <a:ext uri="{FF2B5EF4-FFF2-40B4-BE49-F238E27FC236}">
                <a16:creationId xmlns:a16="http://schemas.microsoft.com/office/drawing/2014/main" id="{992743D5-3848-137B-6DCA-4476252BDBB3}"/>
              </a:ext>
            </a:extLst>
          </p:cNvPr>
          <p:cNvGrpSpPr/>
          <p:nvPr/>
        </p:nvGrpSpPr>
        <p:grpSpPr>
          <a:xfrm>
            <a:off x="160706" y="274880"/>
            <a:ext cx="8349113" cy="1820059"/>
            <a:chOff x="-475161" y="249111"/>
            <a:chExt cx="8854326" cy="1820059"/>
          </a:xfrm>
        </p:grpSpPr>
        <p:pic>
          <p:nvPicPr>
            <p:cNvPr id="3" name="Google Shape;249;p4" descr="Forma, Cuadrado&#10;&#10;Descripción generada automáticamente">
              <a:extLst>
                <a:ext uri="{FF2B5EF4-FFF2-40B4-BE49-F238E27FC236}">
                  <a16:creationId xmlns:a16="http://schemas.microsoft.com/office/drawing/2014/main" id="{E7A1CBFA-8D2A-F7F0-E57E-862F0D4E90D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301496" y="329591"/>
              <a:ext cx="8680661" cy="1737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250;p4" descr="Logotipo&#10;&#10;Descripción generada automáticamente">
              <a:extLst>
                <a:ext uri="{FF2B5EF4-FFF2-40B4-BE49-F238E27FC236}">
                  <a16:creationId xmlns:a16="http://schemas.microsoft.com/office/drawing/2014/main" id="{AD23FBBD-A441-3078-397D-EA7188ECC08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18761"/>
            <a:stretch/>
          </p:blipFill>
          <p:spPr>
            <a:xfrm>
              <a:off x="-475161" y="249111"/>
              <a:ext cx="2117163" cy="1820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251;p4">
              <a:extLst>
                <a:ext uri="{FF2B5EF4-FFF2-40B4-BE49-F238E27FC236}">
                  <a16:creationId xmlns:a16="http://schemas.microsoft.com/office/drawing/2014/main" id="{50664C78-0C34-24EA-3963-4584A2F8CF05}"/>
                </a:ext>
              </a:extLst>
            </p:cNvPr>
            <p:cNvSpPr txBox="1"/>
            <p:nvPr/>
          </p:nvSpPr>
          <p:spPr>
            <a:xfrm>
              <a:off x="1468337" y="682108"/>
              <a:ext cx="625391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Como 10 es mayor que 5,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3 veces 10 es mayor que 3 veces 5. </a:t>
              </a:r>
              <a:endParaRPr sz="2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"/>
          <p:cNvSpPr txBox="1"/>
          <p:nvPr/>
        </p:nvSpPr>
        <p:spPr>
          <a:xfrm>
            <a:off x="171711" y="1304008"/>
            <a:ext cx="13321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L" sz="4800" b="0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②</a:t>
            </a:r>
            <a:endParaRPr sz="4800" b="0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9" name="Google Shape;399;p7"/>
          <p:cNvSpPr txBox="1"/>
          <p:nvPr/>
        </p:nvSpPr>
        <p:spPr>
          <a:xfrm>
            <a:off x="1503825" y="1304008"/>
            <a:ext cx="9182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¿Cuál tiene el mayor resultado?</a:t>
            </a:r>
            <a:endParaRPr sz="4800" b="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7"/>
          <p:cNvSpPr/>
          <p:nvPr/>
        </p:nvSpPr>
        <p:spPr>
          <a:xfrm>
            <a:off x="1333500" y="2941242"/>
            <a:ext cx="3429000" cy="1727200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b="0" i="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r>
              <a:rPr lang="es-CL" sz="60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2</a:t>
            </a:r>
            <a:endParaRPr sz="60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1" name="Google Shape;401;p7"/>
          <p:cNvSpPr/>
          <p:nvPr/>
        </p:nvSpPr>
        <p:spPr>
          <a:xfrm>
            <a:off x="7429500" y="2941242"/>
            <a:ext cx="3429000" cy="1727200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00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r>
              <a:rPr lang="es-CL" sz="60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2</a:t>
            </a:r>
            <a:endParaRPr sz="60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8"/>
          <p:cNvGrpSpPr/>
          <p:nvPr/>
        </p:nvGrpSpPr>
        <p:grpSpPr>
          <a:xfrm>
            <a:off x="412775" y="-315065"/>
            <a:ext cx="8200283" cy="2468331"/>
            <a:chOff x="1156426" y="1985344"/>
            <a:chExt cx="8200283" cy="2468331"/>
          </a:xfrm>
        </p:grpSpPr>
        <p:pic>
          <p:nvPicPr>
            <p:cNvPr id="407" name="Google Shape;407;p8" descr="Forma, Cuadrado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19407" y="2870871"/>
              <a:ext cx="8137302" cy="1582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8" descr="Dibujo animado de un animal con la boca abierta&#10;&#10;Descripción generada automáticamente con confianza medi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6426" y="1985344"/>
              <a:ext cx="1865119" cy="2240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8"/>
            <p:cNvSpPr txBox="1"/>
            <p:nvPr/>
          </p:nvSpPr>
          <p:spPr>
            <a:xfrm>
              <a:off x="2830391" y="3156409"/>
              <a:ext cx="5748278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Como </a:t>
              </a:r>
              <a:r>
                <a:rPr lang="es-CL" sz="2800" u="none" strike="noStrike" cap="none" dirty="0">
                  <a:solidFill>
                    <a:srgbClr val="595959"/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rPr>
                <a:t>7</a:t>
              </a: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 es mayor que 2,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u="none" strike="noStrike" cap="none" dirty="0">
                  <a:solidFill>
                    <a:srgbClr val="595959"/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rPr>
                <a:t>7</a:t>
              </a: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 veces 2 es mayor que </a:t>
              </a:r>
              <a:r>
                <a:rPr lang="es-CL" sz="2800" u="none" strike="noStrike" cap="none" dirty="0">
                  <a:solidFill>
                    <a:srgbClr val="595959"/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rPr>
                <a:t>4</a:t>
              </a: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 veces 2.  </a:t>
              </a:r>
              <a:endParaRPr sz="2800" b="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10" name="Google Shape;410;p8"/>
          <p:cNvSpPr/>
          <p:nvPr/>
        </p:nvSpPr>
        <p:spPr>
          <a:xfrm>
            <a:off x="1787535" y="2898713"/>
            <a:ext cx="2284614" cy="889932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r>
              <a:rPr lang="es-CL" sz="45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2</a:t>
            </a:r>
            <a:endParaRPr sz="45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1" name="Google Shape;411;p8"/>
          <p:cNvSpPr/>
          <p:nvPr/>
        </p:nvSpPr>
        <p:spPr>
          <a:xfrm>
            <a:off x="7835017" y="2898713"/>
            <a:ext cx="2057606" cy="889932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r>
              <a:rPr lang="es-CL" sz="45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2</a:t>
            </a:r>
            <a:endParaRPr sz="45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9"/>
          <p:cNvPicPr preferRelativeResize="0"/>
          <p:nvPr/>
        </p:nvPicPr>
        <p:blipFill rotWithShape="1">
          <a:blip r:embed="rId3">
            <a:alphaModFix/>
          </a:blip>
          <a:srcRect b="50455"/>
          <a:stretch/>
        </p:blipFill>
        <p:spPr>
          <a:xfrm>
            <a:off x="790339" y="3917781"/>
            <a:ext cx="4381880" cy="97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9"/>
          <p:cNvPicPr preferRelativeResize="0"/>
          <p:nvPr/>
        </p:nvPicPr>
        <p:blipFill rotWithShape="1">
          <a:blip r:embed="rId3">
            <a:alphaModFix/>
          </a:blip>
          <a:srcRect b="50455"/>
          <a:stretch/>
        </p:blipFill>
        <p:spPr>
          <a:xfrm>
            <a:off x="6598771" y="3933898"/>
            <a:ext cx="4381880" cy="97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9"/>
          <p:cNvPicPr preferRelativeResize="0"/>
          <p:nvPr/>
        </p:nvPicPr>
        <p:blipFill rotWithShape="1">
          <a:blip r:embed="rId3">
            <a:alphaModFix/>
          </a:blip>
          <a:srcRect r="24087" b="50455"/>
          <a:stretch/>
        </p:blipFill>
        <p:spPr>
          <a:xfrm>
            <a:off x="7126517" y="4965129"/>
            <a:ext cx="3326388" cy="97789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9"/>
          <p:cNvSpPr/>
          <p:nvPr/>
        </p:nvSpPr>
        <p:spPr>
          <a:xfrm>
            <a:off x="1787535" y="2898713"/>
            <a:ext cx="2284614" cy="889932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r>
              <a:rPr lang="es-CL" sz="45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2</a:t>
            </a:r>
            <a:endParaRPr sz="45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4" name="Google Shape;424;p9"/>
          <p:cNvSpPr/>
          <p:nvPr/>
        </p:nvSpPr>
        <p:spPr>
          <a:xfrm>
            <a:off x="7835017" y="2898713"/>
            <a:ext cx="2057606" cy="889932"/>
          </a:xfrm>
          <a:prstGeom prst="roundRect">
            <a:avLst>
              <a:gd name="adj" fmla="val 16667"/>
            </a:avLst>
          </a:prstGeom>
          <a:solidFill>
            <a:srgbClr val="5C57A2"/>
          </a:solidFill>
          <a:ln w="12700" cap="flat" cmpd="sng">
            <a:solidFill>
              <a:srgbClr val="5C57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L" sz="4500" b="0" i="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r>
              <a:rPr lang="es-CL" sz="45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• 2</a:t>
            </a:r>
            <a:endParaRPr sz="45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" name="Google Shape;406;p8">
            <a:extLst>
              <a:ext uri="{FF2B5EF4-FFF2-40B4-BE49-F238E27FC236}">
                <a16:creationId xmlns:a16="http://schemas.microsoft.com/office/drawing/2014/main" id="{6F15DD51-4D3D-F6A1-481F-4AB34E2B6203}"/>
              </a:ext>
            </a:extLst>
          </p:cNvPr>
          <p:cNvGrpSpPr/>
          <p:nvPr/>
        </p:nvGrpSpPr>
        <p:grpSpPr>
          <a:xfrm>
            <a:off x="412775" y="-315065"/>
            <a:ext cx="8200283" cy="2468331"/>
            <a:chOff x="1156426" y="1985344"/>
            <a:chExt cx="8200283" cy="2468331"/>
          </a:xfrm>
        </p:grpSpPr>
        <p:pic>
          <p:nvPicPr>
            <p:cNvPr id="3" name="Google Shape;407;p8" descr="Forma, Cuadrado&#10;&#10;Descripción generada automáticamente">
              <a:extLst>
                <a:ext uri="{FF2B5EF4-FFF2-40B4-BE49-F238E27FC236}">
                  <a16:creationId xmlns:a16="http://schemas.microsoft.com/office/drawing/2014/main" id="{8E683313-AB7E-737D-910A-535B7B6796C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9407" y="2870871"/>
              <a:ext cx="8137302" cy="1582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408;p8" descr="Dibujo animado de un animal con la boca abierta&#10;&#10;Descripción generada automáticamente con confianza media">
              <a:extLst>
                <a:ext uri="{FF2B5EF4-FFF2-40B4-BE49-F238E27FC236}">
                  <a16:creationId xmlns:a16="http://schemas.microsoft.com/office/drawing/2014/main" id="{F77676BB-8A78-6770-6D2E-01950EA63A3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6426" y="1985344"/>
              <a:ext cx="1865119" cy="2240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409;p8">
              <a:extLst>
                <a:ext uri="{FF2B5EF4-FFF2-40B4-BE49-F238E27FC236}">
                  <a16:creationId xmlns:a16="http://schemas.microsoft.com/office/drawing/2014/main" id="{BF58A159-273D-3194-1072-635092B7F58A}"/>
                </a:ext>
              </a:extLst>
            </p:cNvPr>
            <p:cNvSpPr txBox="1"/>
            <p:nvPr/>
          </p:nvSpPr>
          <p:spPr>
            <a:xfrm>
              <a:off x="2830391" y="3156409"/>
              <a:ext cx="5748278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Como </a:t>
              </a:r>
              <a:r>
                <a:rPr lang="es-CL" sz="2800" u="none" strike="noStrike" cap="none" dirty="0">
                  <a:solidFill>
                    <a:srgbClr val="595959"/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rPr>
                <a:t>7</a:t>
              </a: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 es mayor que 2,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2800" u="none" strike="noStrike" cap="none" dirty="0">
                  <a:solidFill>
                    <a:srgbClr val="595959"/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rPr>
                <a:t>7</a:t>
              </a: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 veces 2 es mayor que </a:t>
              </a:r>
              <a:r>
                <a:rPr lang="es-CL" sz="2800" u="none" strike="noStrike" cap="none" dirty="0">
                  <a:solidFill>
                    <a:srgbClr val="595959"/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rPr>
                <a:t>4</a:t>
              </a:r>
              <a:r>
                <a:rPr lang="es-CL" sz="2800" b="0" i="0" u="none" strike="noStrike" cap="none" dirty="0">
                  <a:solidFill>
                    <a:srgbClr val="595959"/>
                  </a:solidFill>
                  <a:latin typeface="Nunito"/>
                  <a:ea typeface="Nunito"/>
                  <a:cs typeface="Nunito"/>
                  <a:sym typeface="Nunito"/>
                </a:rPr>
                <a:t> veces 2.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400</Words>
  <Application>Microsoft Macintosh PowerPoint</Application>
  <PresentationFormat>Panorámica</PresentationFormat>
  <Paragraphs>86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Nunito SemiBold</vt:lpstr>
      <vt:lpstr>Arial</vt:lpstr>
      <vt:lpstr>Nunito</vt:lpstr>
      <vt:lpstr>Sassoon Sans Std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Tomás Gonzalo Basaure Retamal</dc:creator>
  <cp:lastModifiedBy>Daniela Danisa Saavedra Pizarro</cp:lastModifiedBy>
  <cp:revision>7</cp:revision>
  <dcterms:created xsi:type="dcterms:W3CDTF">2023-09-12T20:21:07Z</dcterms:created>
  <dcterms:modified xsi:type="dcterms:W3CDTF">2025-02-10T13:31:41Z</dcterms:modified>
</cp:coreProperties>
</file>